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ti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52" r:id="rId4"/>
  </p:sldMasterIdLst>
  <p:notesMasterIdLst>
    <p:notesMasterId r:id="rId30"/>
  </p:notesMasterIdLst>
  <p:handoutMasterIdLst>
    <p:handoutMasterId r:id="rId31"/>
  </p:handoutMasterIdLst>
  <p:sldIdLst>
    <p:sldId id="363" r:id="rId5"/>
    <p:sldId id="421" r:id="rId6"/>
    <p:sldId id="414" r:id="rId7"/>
    <p:sldId id="424" r:id="rId8"/>
    <p:sldId id="425" r:id="rId9"/>
    <p:sldId id="426" r:id="rId10"/>
    <p:sldId id="427" r:id="rId11"/>
    <p:sldId id="431" r:id="rId12"/>
    <p:sldId id="432" r:id="rId13"/>
    <p:sldId id="394" r:id="rId14"/>
    <p:sldId id="428" r:id="rId15"/>
    <p:sldId id="429" r:id="rId16"/>
    <p:sldId id="430" r:id="rId17"/>
    <p:sldId id="631" r:id="rId18"/>
    <p:sldId id="632" r:id="rId19"/>
    <p:sldId id="633" r:id="rId20"/>
    <p:sldId id="634" r:id="rId21"/>
    <p:sldId id="635" r:id="rId22"/>
    <p:sldId id="638" r:id="rId23"/>
    <p:sldId id="636" r:id="rId24"/>
    <p:sldId id="649" r:id="rId25"/>
    <p:sldId id="637" r:id="rId26"/>
    <p:sldId id="650" r:id="rId27"/>
    <p:sldId id="651" r:id="rId28"/>
    <p:sldId id="652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325" userDrawn="1">
          <p15:clr>
            <a:srgbClr val="A4A3A4"/>
          </p15:clr>
        </p15:guide>
        <p15:guide id="4" pos="7355" userDrawn="1">
          <p15:clr>
            <a:srgbClr val="A4A3A4"/>
          </p15:clr>
        </p15:guide>
        <p15:guide id="5" orient="horz" pos="300" userDrawn="1">
          <p15:clr>
            <a:srgbClr val="A4A3A4"/>
          </p15:clr>
        </p15:guide>
        <p15:guide id="6" orient="horz" pos="4020" userDrawn="1">
          <p15:clr>
            <a:srgbClr val="A4A3A4"/>
          </p15:clr>
        </p15:guide>
        <p15:guide id="7" pos="4929" userDrawn="1">
          <p15:clr>
            <a:srgbClr val="A4A3A4"/>
          </p15:clr>
        </p15:guide>
        <p15:guide id="8" pos="2751" userDrawn="1">
          <p15:clr>
            <a:srgbClr val="A4A3A4"/>
          </p15:clr>
        </p15:guide>
        <p15:guide id="9" pos="2502" userDrawn="1">
          <p15:clr>
            <a:srgbClr val="A4A3A4"/>
          </p15:clr>
        </p15:guide>
        <p15:guide id="10" pos="5178" userDrawn="1">
          <p15:clr>
            <a:srgbClr val="A4A3A4"/>
          </p15:clr>
        </p15:guide>
        <p15:guide id="11" orient="horz" pos="1253" userDrawn="1">
          <p15:clr>
            <a:srgbClr val="A4A3A4"/>
          </p15:clr>
        </p15:guide>
        <p15:guide id="12" orient="horz" pos="2047" userDrawn="1">
          <p15:clr>
            <a:srgbClr val="A4A3A4"/>
          </p15:clr>
        </p15:guide>
        <p15:guide id="13" orient="horz" pos="227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orothea Helmer" initials="DH" lastIdx="0" clrIdx="0">
    <p:extLst>
      <p:ext uri="{19B8F6BF-5375-455C-9EA6-DF929625EA0E}">
        <p15:presenceInfo xmlns:p15="http://schemas.microsoft.com/office/powerpoint/2012/main" userId="S-1-5-21-4062405260-92778030-2396452212-116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005D"/>
    <a:srgbClr val="491F9C"/>
    <a:srgbClr val="B69636"/>
    <a:srgbClr val="9A7A1A"/>
    <a:srgbClr val="5C98C5"/>
    <a:srgbClr val="231F20"/>
    <a:srgbClr val="7DBC9C"/>
    <a:srgbClr val="3580D9"/>
    <a:srgbClr val="696969"/>
    <a:srgbClr val="14035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383" autoAdjust="0"/>
    <p:restoredTop sz="96766" autoAdjust="0"/>
  </p:normalViewPr>
  <p:slideViewPr>
    <p:cSldViewPr snapToGrid="0" snapToObjects="1">
      <p:cViewPr varScale="1">
        <p:scale>
          <a:sx n="96" d="100"/>
          <a:sy n="96" d="100"/>
        </p:scale>
        <p:origin x="102" y="552"/>
      </p:cViewPr>
      <p:guideLst>
        <p:guide orient="horz" pos="2160"/>
        <p:guide pos="3840"/>
        <p:guide pos="325"/>
        <p:guide pos="7355"/>
        <p:guide orient="horz" pos="300"/>
        <p:guide orient="horz" pos="4020"/>
        <p:guide pos="4929"/>
        <p:guide pos="2751"/>
        <p:guide pos="2502"/>
        <p:guide pos="5178"/>
        <p:guide orient="horz" pos="1253"/>
        <p:guide orient="horz" pos="2047"/>
        <p:guide orient="horz" pos="227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200" d="100"/>
        <a:sy n="200" d="100"/>
      </p:scale>
      <p:origin x="0" y="52872"/>
    </p:cViewPr>
  </p:sorterViewPr>
  <p:notesViewPr>
    <p:cSldViewPr snapToGrid="0" snapToObjects="1">
      <p:cViewPr varScale="1">
        <p:scale>
          <a:sx n="170" d="100"/>
          <a:sy n="170" d="100"/>
        </p:scale>
        <p:origin x="6584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E4E98C2D-945F-C64F-BFAA-7C2056038C1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37CC5D1-A834-D345-90EB-23C05B4A6C3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B1289B-25F2-994B-9B88-C4AEF74EED10}" type="datetimeFigureOut">
              <a:rPr lang="es-ES" smtClean="0"/>
              <a:t>16/05/2025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536593A5-C435-254F-80B2-FF0729496B6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73135861-92D2-534C-B4A1-0AF6C94FCD3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536588-6029-3345-8994-D9513646290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509137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ABBF96-91BA-BA4B-908C-5D3183D7DC87}" type="datetimeFigureOut">
              <a:rPr lang="es-ES"/>
              <a:t>16/05/2025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B6CE78-7CF3-4F4A-A1C6-EFA79E11CA62}" type="slidenum">
              <a:r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61757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B6CE78-7CF3-4F4A-A1C6-EFA79E11CA62}" type="slidenum">
              <a:rPr lang="es-ES" smtClean="0"/>
              <a:t>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670462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B6CE78-7CF3-4F4A-A1C6-EFA79E11CA62}" type="slidenum">
              <a:rPr lang="es-ES" smtClean="0"/>
              <a:t>10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30088724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F2BA13-76F0-E75D-282B-2601200057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64558508-E4D7-D1E1-A742-09479D498ED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A22C3189-FD54-AE97-2535-742CF361ABA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DD07B31B-CE19-9AB3-7F24-32883318AA5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B6CE78-7CF3-4F4A-A1C6-EFA79E11CA62}" type="slidenum">
              <a:rPr lang="es-ES" smtClean="0"/>
              <a:t>14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1203422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B71105-266A-FD3A-EB81-0E553F7F3F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0C6DF706-8F35-A8B1-FE03-9DA986821E3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1474D656-15D2-843D-5444-FA37FD4D8A1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8F5D2C5C-C6DF-20B1-19F2-2076E48FC19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B6CE78-7CF3-4F4A-A1C6-EFA79E11CA62}" type="slidenum">
              <a:rPr lang="es-ES" smtClean="0"/>
              <a:t>15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47612396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6F7E07-CEB9-53F4-B07B-B5233F67B1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EF452208-327E-5426-2E43-644F6B8488C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BF82DAF9-3344-1595-820A-05D10AE1198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B84B09D-1DD9-A548-0045-02846177AB4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B6CE78-7CF3-4F4A-A1C6-EFA79E11CA62}" type="slidenum">
              <a:rPr lang="es-ES" smtClean="0"/>
              <a:t>16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0647822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212314-157F-6C5A-4ED7-20C376C5AB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5F018FF9-60FF-A163-D636-B47306EB2C8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82D3920C-7F27-7CE9-333A-97459F7952E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11E2DA06-BE5E-3D57-A85E-1C00F8F3F16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B6CE78-7CF3-4F4A-A1C6-EFA79E11CA62}" type="slidenum">
              <a:rPr lang="es-ES" smtClean="0"/>
              <a:t>17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44862552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61F482-C709-D24E-46DD-0F9434410D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1C24F660-91D5-B9A3-CA3F-F4DC7B98EEE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1128F7E3-F560-6150-3C31-669707F2336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B37E3EA3-906B-050D-EFC4-114BF7AEC6D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B6CE78-7CF3-4F4A-A1C6-EFA79E11CA62}" type="slidenum">
              <a:rPr lang="es-ES" smtClean="0"/>
              <a:t>18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4048672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D3B2C5-104E-24E9-F1D2-13EC3B6C95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57A3847C-C306-190E-3479-383973ECA89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70620D9F-43A8-F1F5-5C35-6B053383366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FE2E06E8-319F-8D67-A210-FB6D1861C27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B6CE78-7CF3-4F4A-A1C6-EFA79E11CA62}" type="slidenum">
              <a:rPr lang="es-ES" smtClean="0"/>
              <a:t>20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65317849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587DA4-63EA-3B83-E490-7243470295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A6510BCC-D0C1-1053-9933-D8CE7D976C3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46DA6B7A-1291-ABF5-CFC4-864528F5750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8E07F6C-F4FF-7E27-881E-ECF70941BC2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B6CE78-7CF3-4F4A-A1C6-EFA79E11CA62}" type="slidenum">
              <a:rPr lang="es-ES" smtClean="0"/>
              <a:t>21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234237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B86469-CC6A-20EB-2060-BDA0BE3525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2DD9341D-2932-B5FF-C8FD-1C275A5480C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248A6138-2BDD-BCDC-77E8-DF6E40F1F52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14B53B38-A3DC-4314-06C7-AFED108FEA8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B6CE78-7CF3-4F4A-A1C6-EFA79E11CA62}" type="slidenum">
              <a:rPr lang="es-ES" smtClean="0"/>
              <a:t>22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27309150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B6CE78-7CF3-4F4A-A1C6-EFA79E11CA62}" type="slidenum">
              <a:rPr lang="es-ES" smtClean="0"/>
              <a:t>23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8665948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070CAF-364C-8608-1190-B1985C2B5A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D9BC02DC-BF20-4AAB-0FED-4A48500B989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813D9CE6-4104-177C-CC54-D6B898D74BE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914390B1-9FDB-A27A-2ECF-660FE6DADD4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B6CE78-7CF3-4F4A-A1C6-EFA79E11CA62}" type="slidenum">
              <a:rPr lang="es-ES" smtClean="0"/>
              <a:t>2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6440769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99F178-7374-19AD-EFB4-03F1E6D860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9C52D654-1165-E6BC-B952-239B85DD922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97A57377-4099-7E83-A418-50AB22C67DF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6BC60A6B-CAE6-6E84-6C46-F315F549DDF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B6CE78-7CF3-4F4A-A1C6-EFA79E11CA62}" type="slidenum">
              <a:rPr lang="es-ES" smtClean="0"/>
              <a:t>24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31177370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B6CE78-7CF3-4F4A-A1C6-EFA79E11CA62}" type="slidenum">
              <a:rPr lang="es-ES" smtClean="0"/>
              <a:t>25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064778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B6CE78-7CF3-4F4A-A1C6-EFA79E11CA62}" type="slidenum">
              <a:rPr lang="es-ES" smtClean="0"/>
              <a:t>3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722443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3BDB0E-9039-E511-52C9-1987D7D789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FBA75CD1-CADD-36B8-9F79-47D77B7FAC3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52D78C9D-9129-11A2-8BB3-1F59EB6D603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EEAAA903-7FFB-78F5-51FE-46026631E3D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B6CE78-7CF3-4F4A-A1C6-EFA79E11CA62}" type="slidenum">
              <a:rPr lang="es-ES" smtClean="0"/>
              <a:t>4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000707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B036F8-5518-27FE-81C2-67BE657C14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0294233B-86AF-B3A4-6894-F3FB8A955A2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7A3323BA-1DE7-14A1-287E-72DF17CE7E5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0EAF9672-C0DE-F93F-3138-72A1FA8D513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B6CE78-7CF3-4F4A-A1C6-EFA79E11CA62}" type="slidenum">
              <a:rPr lang="es-ES" smtClean="0"/>
              <a:t>5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2548249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F7074D-828E-A68E-063B-8303216425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B8C92356-9D17-6030-A0A8-D169D5BCB28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FBE8DF27-DFE7-8668-7A35-7E0B552EE04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E43A7DE1-C71B-74A6-FF28-48721FACEAB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B6CE78-7CF3-4F4A-A1C6-EFA79E11CA62}" type="slidenum">
              <a:rPr lang="es-ES" smtClean="0"/>
              <a:t>6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4693040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F3C2E7-AB10-ADD9-C96E-B5028AEB23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7FBF3F33-4064-FEA9-2033-E7CB23BF401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92DCDAAF-BF72-942E-C3F2-01445533082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90D5B89-297B-BB5E-3CE2-AC3E8843646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B6CE78-7CF3-4F4A-A1C6-EFA79E11CA62}" type="slidenum">
              <a:rPr lang="es-ES" smtClean="0"/>
              <a:t>7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8699858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B6CE78-7CF3-4F4A-A1C6-EFA79E11CA62}" type="slidenum">
              <a:rPr lang="es-ES" smtClean="0"/>
              <a:t>8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4003832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F9E5CF-50E9-C92B-02E1-85A14090D8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7BFD9FF0-7988-D0CB-1271-BBCF7B257ED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2AB31306-E080-EB3D-CFE7-18F40D240A8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51F331F-3A4E-B805-73F3-1CD08D92D93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B6CE78-7CF3-4F4A-A1C6-EFA79E11CA62}" type="slidenum">
              <a:rPr lang="es-ES" smtClean="0"/>
              <a:t>9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1071105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03174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782494" y="720080"/>
            <a:ext cx="4738745" cy="613792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199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8164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60425" y="2355850"/>
            <a:ext cx="5414963" cy="27940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92687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6269038" y="1831975"/>
            <a:ext cx="5948362" cy="3717925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18516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8C7C6-A145-9147-9DC9-902A7D1C07F5}" type="datetimeFigureOut">
              <a:rPr lang="bg-BG"/>
              <a:t>16.5.2025 г.</a:t>
            </a:fld>
            <a:endParaRPr lang="bg-BG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943C4-5AE3-6140-9702-376AA8DE01AF}" type="slidenum">
              <a:rPr lang="uk-UA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128195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8C7C6-A145-9147-9DC9-902A7D1C07F5}" type="datetimeFigureOut">
              <a:rPr lang="es-ES"/>
              <a:t>16/05/2025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943C4-5AE3-6140-9702-376AA8DE01AF}" type="slidenum">
              <a:rPr lang="uk-UA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991773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8C7C6-A145-9147-9DC9-902A7D1C07F5}" type="datetimeFigureOut">
              <a:rPr lang="es-ES"/>
              <a:t>16/05/2025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943C4-5AE3-6140-9702-376AA8DE01AF}" type="slidenum">
              <a:rPr lang="uk-UA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352283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8C7C6-A145-9147-9DC9-902A7D1C07F5}" type="datetimeFigureOut">
              <a:rPr lang="es-ES"/>
              <a:t>16/05/2025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943C4-5AE3-6140-9702-376AA8DE01AF}" type="slidenum">
              <a:rPr lang="uk-UA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1137578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8C7C6-A145-9147-9DC9-902A7D1C07F5}" type="datetimeFigureOut">
              <a:rPr lang="es-ES"/>
              <a:t>16/05/2025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943C4-5AE3-6140-9702-376AA8DE01AF}" type="slidenum">
              <a:rPr lang="uk-UA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070361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909674" y="2008898"/>
            <a:ext cx="10335516" cy="2481459"/>
          </a:xfrm>
          <a:custGeom>
            <a:avLst/>
            <a:gdLst>
              <a:gd name="connsiteX0" fmla="*/ 993480 w 6314715"/>
              <a:gd name="connsiteY0" fmla="*/ 1493432 h 1516103"/>
              <a:gd name="connsiteX1" fmla="*/ 993480 w 6314715"/>
              <a:gd name="connsiteY1" fmla="*/ 1516103 h 1516103"/>
              <a:gd name="connsiteX2" fmla="*/ 985561 w 6314715"/>
              <a:gd name="connsiteY2" fmla="*/ 1508546 h 1516103"/>
              <a:gd name="connsiteX3" fmla="*/ 985561 w 6314715"/>
              <a:gd name="connsiteY3" fmla="*/ 1500989 h 1516103"/>
              <a:gd name="connsiteX4" fmla="*/ 993480 w 6314715"/>
              <a:gd name="connsiteY4" fmla="*/ 1493432 h 1516103"/>
              <a:gd name="connsiteX5" fmla="*/ 5482856 w 6314715"/>
              <a:gd name="connsiteY5" fmla="*/ 1477598 h 1516103"/>
              <a:gd name="connsiteX6" fmla="*/ 5475297 w 6314715"/>
              <a:gd name="connsiteY6" fmla="*/ 1485515 h 1516103"/>
              <a:gd name="connsiteX7" fmla="*/ 5482856 w 6314715"/>
              <a:gd name="connsiteY7" fmla="*/ 1477598 h 1516103"/>
              <a:gd name="connsiteX8" fmla="*/ 978002 w 6314715"/>
              <a:gd name="connsiteY8" fmla="*/ 1477598 h 1516103"/>
              <a:gd name="connsiteX9" fmla="*/ 978002 w 6314715"/>
              <a:gd name="connsiteY9" fmla="*/ 1485515 h 1516103"/>
              <a:gd name="connsiteX10" fmla="*/ 970083 w 6314715"/>
              <a:gd name="connsiteY10" fmla="*/ 1493432 h 1516103"/>
              <a:gd name="connsiteX11" fmla="*/ 970083 w 6314715"/>
              <a:gd name="connsiteY11" fmla="*/ 1485515 h 1516103"/>
              <a:gd name="connsiteX12" fmla="*/ 978002 w 6314715"/>
              <a:gd name="connsiteY12" fmla="*/ 1477598 h 1516103"/>
              <a:gd name="connsiteX13" fmla="*/ 5467378 w 6314715"/>
              <a:gd name="connsiteY13" fmla="*/ 1470041 h 1516103"/>
              <a:gd name="connsiteX14" fmla="*/ 5470576 w 6314715"/>
              <a:gd name="connsiteY14" fmla="*/ 1471349 h 1516103"/>
              <a:gd name="connsiteX15" fmla="*/ 5470719 w 6314715"/>
              <a:gd name="connsiteY15" fmla="*/ 1472166 h 1516103"/>
              <a:gd name="connsiteX16" fmla="*/ 5467378 w 6314715"/>
              <a:gd name="connsiteY16" fmla="*/ 1470041 h 1516103"/>
              <a:gd name="connsiteX17" fmla="*/ 5398266 w 6314715"/>
              <a:gd name="connsiteY17" fmla="*/ 1470041 h 1516103"/>
              <a:gd name="connsiteX18" fmla="*/ 5405825 w 6314715"/>
              <a:gd name="connsiteY18" fmla="*/ 1477598 h 1516103"/>
              <a:gd name="connsiteX19" fmla="*/ 5398266 w 6314715"/>
              <a:gd name="connsiteY19" fmla="*/ 1477598 h 1516103"/>
              <a:gd name="connsiteX20" fmla="*/ 5398266 w 6314715"/>
              <a:gd name="connsiteY20" fmla="*/ 1476653 h 1516103"/>
              <a:gd name="connsiteX21" fmla="*/ 5398266 w 6314715"/>
              <a:gd name="connsiteY21" fmla="*/ 1470985 h 1516103"/>
              <a:gd name="connsiteX22" fmla="*/ 5582924 w 6314715"/>
              <a:gd name="connsiteY22" fmla="*/ 1462484 h 1516103"/>
              <a:gd name="connsiteX23" fmla="*/ 5575365 w 6314715"/>
              <a:gd name="connsiteY23" fmla="*/ 1470041 h 1516103"/>
              <a:gd name="connsiteX24" fmla="*/ 5582924 w 6314715"/>
              <a:gd name="connsiteY24" fmla="*/ 1462484 h 1516103"/>
              <a:gd name="connsiteX25" fmla="*/ 5221168 w 6314715"/>
              <a:gd name="connsiteY25" fmla="*/ 1462484 h 1516103"/>
              <a:gd name="connsiteX26" fmla="*/ 5228897 w 6314715"/>
              <a:gd name="connsiteY26" fmla="*/ 1462484 h 1516103"/>
              <a:gd name="connsiteX27" fmla="*/ 5228097 w 6314715"/>
              <a:gd name="connsiteY27" fmla="*/ 1464328 h 1516103"/>
              <a:gd name="connsiteX28" fmla="*/ 5221168 w 6314715"/>
              <a:gd name="connsiteY28" fmla="*/ 1462484 h 1516103"/>
              <a:gd name="connsiteX29" fmla="*/ 1078070 w 6314715"/>
              <a:gd name="connsiteY29" fmla="*/ 1462484 h 1516103"/>
              <a:gd name="connsiteX30" fmla="*/ 1085629 w 6314715"/>
              <a:gd name="connsiteY30" fmla="*/ 1477598 h 1516103"/>
              <a:gd name="connsiteX31" fmla="*/ 1078070 w 6314715"/>
              <a:gd name="connsiteY31" fmla="*/ 1493432 h 1516103"/>
              <a:gd name="connsiteX32" fmla="*/ 1070511 w 6314715"/>
              <a:gd name="connsiteY32" fmla="*/ 1485515 h 1516103"/>
              <a:gd name="connsiteX33" fmla="*/ 1078070 w 6314715"/>
              <a:gd name="connsiteY33" fmla="*/ 1470041 h 1516103"/>
              <a:gd name="connsiteX34" fmla="*/ 1078070 w 6314715"/>
              <a:gd name="connsiteY34" fmla="*/ 1462484 h 1516103"/>
              <a:gd name="connsiteX35" fmla="*/ 993480 w 6314715"/>
              <a:gd name="connsiteY35" fmla="*/ 1462484 h 1516103"/>
              <a:gd name="connsiteX36" fmla="*/ 993480 w 6314715"/>
              <a:gd name="connsiteY36" fmla="*/ 1470041 h 1516103"/>
              <a:gd name="connsiteX37" fmla="*/ 1008958 w 6314715"/>
              <a:gd name="connsiteY37" fmla="*/ 1462484 h 1516103"/>
              <a:gd name="connsiteX38" fmla="*/ 1001039 w 6314715"/>
              <a:gd name="connsiteY38" fmla="*/ 1462484 h 1516103"/>
              <a:gd name="connsiteX39" fmla="*/ 993480 w 6314715"/>
              <a:gd name="connsiteY39" fmla="*/ 1462484 h 1516103"/>
              <a:gd name="connsiteX40" fmla="*/ 933417 w 6314715"/>
              <a:gd name="connsiteY40" fmla="*/ 1462484 h 1516103"/>
              <a:gd name="connsiteX41" fmla="*/ 939487 w 6314715"/>
              <a:gd name="connsiteY41" fmla="*/ 1462484 h 1516103"/>
              <a:gd name="connsiteX42" fmla="*/ 934908 w 6314715"/>
              <a:gd name="connsiteY42" fmla="*/ 1464435 h 1516103"/>
              <a:gd name="connsiteX43" fmla="*/ 932676 w 6314715"/>
              <a:gd name="connsiteY43" fmla="*/ 1461514 h 1516103"/>
              <a:gd name="connsiteX44" fmla="*/ 933417 w 6314715"/>
              <a:gd name="connsiteY44" fmla="*/ 1462484 h 1516103"/>
              <a:gd name="connsiteX45" fmla="*/ 931567 w 6314715"/>
              <a:gd name="connsiteY45" fmla="*/ 1462484 h 1516103"/>
              <a:gd name="connsiteX46" fmla="*/ 5275037 w 6314715"/>
              <a:gd name="connsiteY46" fmla="*/ 1460324 h 1516103"/>
              <a:gd name="connsiteX47" fmla="*/ 5275161 w 6314715"/>
              <a:gd name="connsiteY47" fmla="*/ 1462484 h 1516103"/>
              <a:gd name="connsiteX48" fmla="*/ 5267242 w 6314715"/>
              <a:gd name="connsiteY48" fmla="*/ 1470041 h 1516103"/>
              <a:gd name="connsiteX49" fmla="*/ 5275037 w 6314715"/>
              <a:gd name="connsiteY49" fmla="*/ 1460324 h 1516103"/>
              <a:gd name="connsiteX50" fmla="*/ 5490775 w 6314715"/>
              <a:gd name="connsiteY50" fmla="*/ 1454567 h 1516103"/>
              <a:gd name="connsiteX51" fmla="*/ 5490775 w 6314715"/>
              <a:gd name="connsiteY51" fmla="*/ 1462484 h 1516103"/>
              <a:gd name="connsiteX52" fmla="*/ 5498334 w 6314715"/>
              <a:gd name="connsiteY52" fmla="*/ 1454567 h 1516103"/>
              <a:gd name="connsiteX53" fmla="*/ 5436782 w 6314715"/>
              <a:gd name="connsiteY53" fmla="*/ 1454567 h 1516103"/>
              <a:gd name="connsiteX54" fmla="*/ 5436782 w 6314715"/>
              <a:gd name="connsiteY54" fmla="*/ 1458525 h 1516103"/>
              <a:gd name="connsiteX55" fmla="*/ 5436782 w 6314715"/>
              <a:gd name="connsiteY55" fmla="*/ 1461494 h 1516103"/>
              <a:gd name="connsiteX56" fmla="*/ 5436782 w 6314715"/>
              <a:gd name="connsiteY56" fmla="*/ 1462450 h 1516103"/>
              <a:gd name="connsiteX57" fmla="*/ 5436782 w 6314715"/>
              <a:gd name="connsiteY57" fmla="*/ 1462484 h 1516103"/>
              <a:gd name="connsiteX58" fmla="*/ 5436782 w 6314715"/>
              <a:gd name="connsiteY58" fmla="*/ 1465272 h 1516103"/>
              <a:gd name="connsiteX59" fmla="*/ 5436782 w 6314715"/>
              <a:gd name="connsiteY59" fmla="*/ 1470041 h 1516103"/>
              <a:gd name="connsiteX60" fmla="*/ 5444701 w 6314715"/>
              <a:gd name="connsiteY60" fmla="*/ 1462484 h 1516103"/>
              <a:gd name="connsiteX61" fmla="*/ 5452260 w 6314715"/>
              <a:gd name="connsiteY61" fmla="*/ 1462484 h 1516103"/>
              <a:gd name="connsiteX62" fmla="*/ 5459819 w 6314715"/>
              <a:gd name="connsiteY62" fmla="*/ 1454567 h 1516103"/>
              <a:gd name="connsiteX63" fmla="*/ 5452260 w 6314715"/>
              <a:gd name="connsiteY63" fmla="*/ 1454567 h 1516103"/>
              <a:gd name="connsiteX64" fmla="*/ 5452260 w 6314715"/>
              <a:gd name="connsiteY64" fmla="*/ 1462484 h 1516103"/>
              <a:gd name="connsiteX65" fmla="*/ 5436782 w 6314715"/>
              <a:gd name="connsiteY65" fmla="*/ 1454567 h 1516103"/>
              <a:gd name="connsiteX66" fmla="*/ 900971 w 6314715"/>
              <a:gd name="connsiteY66" fmla="*/ 1454567 h 1516103"/>
              <a:gd name="connsiteX67" fmla="*/ 893412 w 6314715"/>
              <a:gd name="connsiteY67" fmla="*/ 1462484 h 1516103"/>
              <a:gd name="connsiteX68" fmla="*/ 900971 w 6314715"/>
              <a:gd name="connsiteY68" fmla="*/ 1454567 h 1516103"/>
              <a:gd name="connsiteX69" fmla="*/ 885493 w 6314715"/>
              <a:gd name="connsiteY69" fmla="*/ 1454567 h 1516103"/>
              <a:gd name="connsiteX70" fmla="*/ 877934 w 6314715"/>
              <a:gd name="connsiteY70" fmla="*/ 1462484 h 1516103"/>
              <a:gd name="connsiteX71" fmla="*/ 817011 w 6314715"/>
              <a:gd name="connsiteY71" fmla="*/ 1451733 h 1516103"/>
              <a:gd name="connsiteX72" fmla="*/ 823941 w 6314715"/>
              <a:gd name="connsiteY72" fmla="*/ 1454567 h 1516103"/>
              <a:gd name="connsiteX73" fmla="*/ 816021 w 6314715"/>
              <a:gd name="connsiteY73" fmla="*/ 1454567 h 1516103"/>
              <a:gd name="connsiteX74" fmla="*/ 817011 w 6314715"/>
              <a:gd name="connsiteY74" fmla="*/ 1451733 h 1516103"/>
              <a:gd name="connsiteX75" fmla="*/ 862456 w 6314715"/>
              <a:gd name="connsiteY75" fmla="*/ 1447010 h 1516103"/>
              <a:gd name="connsiteX76" fmla="*/ 870015 w 6314715"/>
              <a:gd name="connsiteY76" fmla="*/ 1454567 h 1516103"/>
              <a:gd name="connsiteX77" fmla="*/ 862456 w 6314715"/>
              <a:gd name="connsiteY77" fmla="*/ 1447010 h 1516103"/>
              <a:gd name="connsiteX78" fmla="*/ 805391 w 6314715"/>
              <a:gd name="connsiteY78" fmla="*/ 1445002 h 1516103"/>
              <a:gd name="connsiteX79" fmla="*/ 816021 w 6314715"/>
              <a:gd name="connsiteY79" fmla="*/ 1454567 h 1516103"/>
              <a:gd name="connsiteX80" fmla="*/ 823941 w 6314715"/>
              <a:gd name="connsiteY80" fmla="*/ 1462484 h 1516103"/>
              <a:gd name="connsiteX81" fmla="*/ 808462 w 6314715"/>
              <a:gd name="connsiteY81" fmla="*/ 1470041 h 1516103"/>
              <a:gd name="connsiteX82" fmla="*/ 808462 w 6314715"/>
              <a:gd name="connsiteY82" fmla="*/ 1462484 h 1516103"/>
              <a:gd name="connsiteX83" fmla="*/ 800903 w 6314715"/>
              <a:gd name="connsiteY83" fmla="*/ 1447010 h 1516103"/>
              <a:gd name="connsiteX84" fmla="*/ 805391 w 6314715"/>
              <a:gd name="connsiteY84" fmla="*/ 1445002 h 1516103"/>
              <a:gd name="connsiteX85" fmla="*/ 5436782 w 6314715"/>
              <a:gd name="connsiteY85" fmla="*/ 1439453 h 1516103"/>
              <a:gd name="connsiteX86" fmla="*/ 5444701 w 6314715"/>
              <a:gd name="connsiteY86" fmla="*/ 1439453 h 1516103"/>
              <a:gd name="connsiteX87" fmla="*/ 840723 w 6314715"/>
              <a:gd name="connsiteY87" fmla="*/ 1437175 h 1516103"/>
              <a:gd name="connsiteX88" fmla="*/ 839418 w 6314715"/>
              <a:gd name="connsiteY88" fmla="*/ 1439453 h 1516103"/>
              <a:gd name="connsiteX89" fmla="*/ 831860 w 6314715"/>
              <a:gd name="connsiteY89" fmla="*/ 1447010 h 1516103"/>
              <a:gd name="connsiteX90" fmla="*/ 839418 w 6314715"/>
              <a:gd name="connsiteY90" fmla="*/ 1439453 h 1516103"/>
              <a:gd name="connsiteX91" fmla="*/ 839418 w 6314715"/>
              <a:gd name="connsiteY91" fmla="*/ 1447010 h 1516103"/>
              <a:gd name="connsiteX92" fmla="*/ 846978 w 6314715"/>
              <a:gd name="connsiteY92" fmla="*/ 1454567 h 1516103"/>
              <a:gd name="connsiteX93" fmla="*/ 854897 w 6314715"/>
              <a:gd name="connsiteY93" fmla="*/ 1439453 h 1516103"/>
              <a:gd name="connsiteX94" fmla="*/ 840723 w 6314715"/>
              <a:gd name="connsiteY94" fmla="*/ 1437175 h 1516103"/>
              <a:gd name="connsiteX95" fmla="*/ 5660315 w 6314715"/>
              <a:gd name="connsiteY95" fmla="*/ 1431536 h 1516103"/>
              <a:gd name="connsiteX96" fmla="*/ 5660315 w 6314715"/>
              <a:gd name="connsiteY96" fmla="*/ 1439453 h 1516103"/>
              <a:gd name="connsiteX97" fmla="*/ 5667874 w 6314715"/>
              <a:gd name="connsiteY97" fmla="*/ 1431536 h 1516103"/>
              <a:gd name="connsiteX98" fmla="*/ 5660315 w 6314715"/>
              <a:gd name="connsiteY98" fmla="*/ 1431536 h 1516103"/>
              <a:gd name="connsiteX99" fmla="*/ 5521371 w 6314715"/>
              <a:gd name="connsiteY99" fmla="*/ 1431536 h 1516103"/>
              <a:gd name="connsiteX100" fmla="*/ 5521371 w 6314715"/>
              <a:gd name="connsiteY100" fmla="*/ 1439453 h 1516103"/>
              <a:gd name="connsiteX101" fmla="*/ 5521371 w 6314715"/>
              <a:gd name="connsiteY101" fmla="*/ 1431536 h 1516103"/>
              <a:gd name="connsiteX102" fmla="*/ 5405825 w 6314715"/>
              <a:gd name="connsiteY102" fmla="*/ 1431536 h 1516103"/>
              <a:gd name="connsiteX103" fmla="*/ 5390707 w 6314715"/>
              <a:gd name="connsiteY103" fmla="*/ 1439453 h 1516103"/>
              <a:gd name="connsiteX104" fmla="*/ 5405825 w 6314715"/>
              <a:gd name="connsiteY104" fmla="*/ 1431536 h 1516103"/>
              <a:gd name="connsiteX105" fmla="*/ 831860 w 6314715"/>
              <a:gd name="connsiteY105" fmla="*/ 1431536 h 1516103"/>
              <a:gd name="connsiteX106" fmla="*/ 831860 w 6314715"/>
              <a:gd name="connsiteY106" fmla="*/ 1432557 h 1516103"/>
              <a:gd name="connsiteX107" fmla="*/ 830881 w 6314715"/>
              <a:gd name="connsiteY107" fmla="*/ 1432683 h 1516103"/>
              <a:gd name="connsiteX108" fmla="*/ 823941 w 6314715"/>
              <a:gd name="connsiteY108" fmla="*/ 1439453 h 1516103"/>
              <a:gd name="connsiteX109" fmla="*/ 5559887 w 6314715"/>
              <a:gd name="connsiteY109" fmla="*/ 1423978 h 1516103"/>
              <a:gd name="connsiteX110" fmla="*/ 5567806 w 6314715"/>
              <a:gd name="connsiteY110" fmla="*/ 1423978 h 1516103"/>
              <a:gd name="connsiteX111" fmla="*/ 5563281 w 6314715"/>
              <a:gd name="connsiteY111" fmla="*/ 1425829 h 1516103"/>
              <a:gd name="connsiteX112" fmla="*/ 5536850 w 6314715"/>
              <a:gd name="connsiteY112" fmla="*/ 1423978 h 1516103"/>
              <a:gd name="connsiteX113" fmla="*/ 5530414 w 6314715"/>
              <a:gd name="connsiteY113" fmla="*/ 1431375 h 1516103"/>
              <a:gd name="connsiteX114" fmla="*/ 5529290 w 6314715"/>
              <a:gd name="connsiteY114" fmla="*/ 1431536 h 1516103"/>
              <a:gd name="connsiteX115" fmla="*/ 5536850 w 6314715"/>
              <a:gd name="connsiteY115" fmla="*/ 1423978 h 1516103"/>
              <a:gd name="connsiteX116" fmla="*/ 5617660 w 6314715"/>
              <a:gd name="connsiteY116" fmla="*/ 1418041 h 1516103"/>
              <a:gd name="connsiteX117" fmla="*/ 5618416 w 6314715"/>
              <a:gd name="connsiteY117" fmla="*/ 1419228 h 1516103"/>
              <a:gd name="connsiteX118" fmla="*/ 5613880 w 6314715"/>
              <a:gd name="connsiteY118" fmla="*/ 1423978 h 1516103"/>
              <a:gd name="connsiteX119" fmla="*/ 5617660 w 6314715"/>
              <a:gd name="connsiteY119" fmla="*/ 1418041 h 1516103"/>
              <a:gd name="connsiteX120" fmla="*/ 5598762 w 6314715"/>
              <a:gd name="connsiteY120" fmla="*/ 1408504 h 1516103"/>
              <a:gd name="connsiteX121" fmla="*/ 5606321 w 6314715"/>
              <a:gd name="connsiteY121" fmla="*/ 1408504 h 1516103"/>
              <a:gd name="connsiteX122" fmla="*/ 5606321 w 6314715"/>
              <a:gd name="connsiteY122" fmla="*/ 1416061 h 1516103"/>
              <a:gd name="connsiteX123" fmla="*/ 5598762 w 6314715"/>
              <a:gd name="connsiteY123" fmla="*/ 1416061 h 1516103"/>
              <a:gd name="connsiteX124" fmla="*/ 5598762 w 6314715"/>
              <a:gd name="connsiteY124" fmla="*/ 1413227 h 1516103"/>
              <a:gd name="connsiteX125" fmla="*/ 5598762 w 6314715"/>
              <a:gd name="connsiteY125" fmla="*/ 1409449 h 1516103"/>
              <a:gd name="connsiteX126" fmla="*/ 5598762 w 6314715"/>
              <a:gd name="connsiteY126" fmla="*/ 1408504 h 1516103"/>
              <a:gd name="connsiteX127" fmla="*/ 5621439 w 6314715"/>
              <a:gd name="connsiteY127" fmla="*/ 1400947 h 1516103"/>
              <a:gd name="connsiteX128" fmla="*/ 5613880 w 6314715"/>
              <a:gd name="connsiteY128" fmla="*/ 1408504 h 1516103"/>
              <a:gd name="connsiteX129" fmla="*/ 5621439 w 6314715"/>
              <a:gd name="connsiteY129" fmla="*/ 1400947 h 1516103"/>
              <a:gd name="connsiteX130" fmla="*/ 5590843 w 6314715"/>
              <a:gd name="connsiteY130" fmla="*/ 1400947 h 1516103"/>
              <a:gd name="connsiteX131" fmla="*/ 5598762 w 6314715"/>
              <a:gd name="connsiteY131" fmla="*/ 1400947 h 1516103"/>
              <a:gd name="connsiteX132" fmla="*/ 5590843 w 6314715"/>
              <a:gd name="connsiteY132" fmla="*/ 1400947 h 1516103"/>
              <a:gd name="connsiteX133" fmla="*/ 5544769 w 6314715"/>
              <a:gd name="connsiteY133" fmla="*/ 1400947 h 1516103"/>
              <a:gd name="connsiteX134" fmla="*/ 5544769 w 6314715"/>
              <a:gd name="connsiteY134" fmla="*/ 1408504 h 1516103"/>
              <a:gd name="connsiteX135" fmla="*/ 5552328 w 6314715"/>
              <a:gd name="connsiteY135" fmla="*/ 1400947 h 1516103"/>
              <a:gd name="connsiteX136" fmla="*/ 5544769 w 6314715"/>
              <a:gd name="connsiteY136" fmla="*/ 1400947 h 1516103"/>
              <a:gd name="connsiteX137" fmla="*/ 5559887 w 6314715"/>
              <a:gd name="connsiteY137" fmla="*/ 1393030 h 1516103"/>
              <a:gd name="connsiteX138" fmla="*/ 5559887 w 6314715"/>
              <a:gd name="connsiteY138" fmla="*/ 1400902 h 1516103"/>
              <a:gd name="connsiteX139" fmla="*/ 5559887 w 6314715"/>
              <a:gd name="connsiteY139" fmla="*/ 1400947 h 1516103"/>
              <a:gd name="connsiteX140" fmla="*/ 5575365 w 6314715"/>
              <a:gd name="connsiteY140" fmla="*/ 1393030 h 1516103"/>
              <a:gd name="connsiteX141" fmla="*/ 5559887 w 6314715"/>
              <a:gd name="connsiteY141" fmla="*/ 1393030 h 1516103"/>
              <a:gd name="connsiteX142" fmla="*/ 5629945 w 6314715"/>
              <a:gd name="connsiteY142" fmla="*/ 1379528 h 1516103"/>
              <a:gd name="connsiteX143" fmla="*/ 5633138 w 6314715"/>
              <a:gd name="connsiteY143" fmla="*/ 1388307 h 1516103"/>
              <a:gd name="connsiteX144" fmla="*/ 5636917 w 6314715"/>
              <a:gd name="connsiteY144" fmla="*/ 1393030 h 1516103"/>
              <a:gd name="connsiteX145" fmla="*/ 5629358 w 6314715"/>
              <a:gd name="connsiteY145" fmla="*/ 1385473 h 1516103"/>
              <a:gd name="connsiteX146" fmla="*/ 739351 w 6314715"/>
              <a:gd name="connsiteY146" fmla="*/ 1362082 h 1516103"/>
              <a:gd name="connsiteX147" fmla="*/ 741153 w 6314715"/>
              <a:gd name="connsiteY147" fmla="*/ 1369138 h 1516103"/>
              <a:gd name="connsiteX148" fmla="*/ 740296 w 6314715"/>
              <a:gd name="connsiteY148" fmla="*/ 1369009 h 1516103"/>
              <a:gd name="connsiteX149" fmla="*/ 739351 w 6314715"/>
              <a:gd name="connsiteY149" fmla="*/ 1362082 h 1516103"/>
              <a:gd name="connsiteX150" fmla="*/ 754469 w 6314715"/>
              <a:gd name="connsiteY150" fmla="*/ 1316019 h 1516103"/>
              <a:gd name="connsiteX151" fmla="*/ 754469 w 6314715"/>
              <a:gd name="connsiteY151" fmla="*/ 1323936 h 1516103"/>
              <a:gd name="connsiteX152" fmla="*/ 762388 w 6314715"/>
              <a:gd name="connsiteY152" fmla="*/ 1323936 h 1516103"/>
              <a:gd name="connsiteX153" fmla="*/ 754469 w 6314715"/>
              <a:gd name="connsiteY153" fmla="*/ 1316019 h 1516103"/>
              <a:gd name="connsiteX154" fmla="*/ 710761 w 6314715"/>
              <a:gd name="connsiteY154" fmla="*/ 1315673 h 1516103"/>
              <a:gd name="connsiteX155" fmla="*/ 711547 w 6314715"/>
              <a:gd name="connsiteY155" fmla="*/ 1315966 h 1516103"/>
              <a:gd name="connsiteX156" fmla="*/ 711583 w 6314715"/>
              <a:gd name="connsiteY156" fmla="*/ 1316053 h 1516103"/>
              <a:gd name="connsiteX157" fmla="*/ 711229 w 6314715"/>
              <a:gd name="connsiteY157" fmla="*/ 1317099 h 1516103"/>
              <a:gd name="connsiteX158" fmla="*/ 708395 w 6314715"/>
              <a:gd name="connsiteY158" fmla="*/ 1308462 h 1516103"/>
              <a:gd name="connsiteX159" fmla="*/ 710761 w 6314715"/>
              <a:gd name="connsiteY159" fmla="*/ 1315673 h 1516103"/>
              <a:gd name="connsiteX160" fmla="*/ 709576 w 6314715"/>
              <a:gd name="connsiteY160" fmla="*/ 1315232 h 1516103"/>
              <a:gd name="connsiteX161" fmla="*/ 708395 w 6314715"/>
              <a:gd name="connsiteY161" fmla="*/ 1308462 h 1516103"/>
              <a:gd name="connsiteX162" fmla="*/ 794691 w 6314715"/>
              <a:gd name="connsiteY162" fmla="*/ 1307575 h 1516103"/>
              <a:gd name="connsiteX163" fmla="*/ 800903 w 6314715"/>
              <a:gd name="connsiteY163" fmla="*/ 1308462 h 1516103"/>
              <a:gd name="connsiteX164" fmla="*/ 796207 w 6314715"/>
              <a:gd name="connsiteY164" fmla="*/ 1309474 h 1516103"/>
              <a:gd name="connsiteX165" fmla="*/ 793836 w 6314715"/>
              <a:gd name="connsiteY165" fmla="*/ 1306504 h 1516103"/>
              <a:gd name="connsiteX166" fmla="*/ 794691 w 6314715"/>
              <a:gd name="connsiteY166" fmla="*/ 1307575 h 1516103"/>
              <a:gd name="connsiteX167" fmla="*/ 793974 w 6314715"/>
              <a:gd name="connsiteY167" fmla="*/ 1307473 h 1516103"/>
              <a:gd name="connsiteX168" fmla="*/ 754469 w 6314715"/>
              <a:gd name="connsiteY168" fmla="*/ 1300545 h 1516103"/>
              <a:gd name="connsiteX169" fmla="*/ 762388 w 6314715"/>
              <a:gd name="connsiteY169" fmla="*/ 1308462 h 1516103"/>
              <a:gd name="connsiteX170" fmla="*/ 754469 w 6314715"/>
              <a:gd name="connsiteY170" fmla="*/ 1308462 h 1516103"/>
              <a:gd name="connsiteX171" fmla="*/ 754469 w 6314715"/>
              <a:gd name="connsiteY171" fmla="*/ 1300590 h 1516103"/>
              <a:gd name="connsiteX172" fmla="*/ 708395 w 6314715"/>
              <a:gd name="connsiteY172" fmla="*/ 1292988 h 1516103"/>
              <a:gd name="connsiteX173" fmla="*/ 708395 w 6314715"/>
              <a:gd name="connsiteY173" fmla="*/ 1308462 h 1516103"/>
              <a:gd name="connsiteX174" fmla="*/ 700835 w 6314715"/>
              <a:gd name="connsiteY174" fmla="*/ 1316019 h 1516103"/>
              <a:gd name="connsiteX175" fmla="*/ 700835 w 6314715"/>
              <a:gd name="connsiteY175" fmla="*/ 1308462 h 1516103"/>
              <a:gd name="connsiteX176" fmla="*/ 708395 w 6314715"/>
              <a:gd name="connsiteY176" fmla="*/ 1292988 h 1516103"/>
              <a:gd name="connsiteX177" fmla="*/ 731792 w 6314715"/>
              <a:gd name="connsiteY177" fmla="*/ 1285431 h 1516103"/>
              <a:gd name="connsiteX178" fmla="*/ 723873 w 6314715"/>
              <a:gd name="connsiteY178" fmla="*/ 1292988 h 1516103"/>
              <a:gd name="connsiteX179" fmla="*/ 731792 w 6314715"/>
              <a:gd name="connsiteY179" fmla="*/ 1285431 h 1516103"/>
              <a:gd name="connsiteX180" fmla="*/ 731792 w 6314715"/>
              <a:gd name="connsiteY180" fmla="*/ 1288265 h 1516103"/>
              <a:gd name="connsiteX181" fmla="*/ 731792 w 6314715"/>
              <a:gd name="connsiteY181" fmla="*/ 1292988 h 1516103"/>
              <a:gd name="connsiteX182" fmla="*/ 731792 w 6314715"/>
              <a:gd name="connsiteY182" fmla="*/ 1300545 h 1516103"/>
              <a:gd name="connsiteX183" fmla="*/ 739351 w 6314715"/>
              <a:gd name="connsiteY183" fmla="*/ 1292988 h 1516103"/>
              <a:gd name="connsiteX184" fmla="*/ 692916 w 6314715"/>
              <a:gd name="connsiteY184" fmla="*/ 1285431 h 1516103"/>
              <a:gd name="connsiteX185" fmla="*/ 700835 w 6314715"/>
              <a:gd name="connsiteY185" fmla="*/ 1285431 h 1516103"/>
              <a:gd name="connsiteX186" fmla="*/ 692916 w 6314715"/>
              <a:gd name="connsiteY186" fmla="*/ 1285431 h 1516103"/>
              <a:gd name="connsiteX187" fmla="*/ 369676 w 6314715"/>
              <a:gd name="connsiteY187" fmla="*/ 1269957 h 1516103"/>
              <a:gd name="connsiteX188" fmla="*/ 415750 w 6314715"/>
              <a:gd name="connsiteY188" fmla="*/ 1269957 h 1516103"/>
              <a:gd name="connsiteX189" fmla="*/ 415750 w 6314715"/>
              <a:gd name="connsiteY189" fmla="*/ 1277874 h 1516103"/>
              <a:gd name="connsiteX190" fmla="*/ 408191 w 6314715"/>
              <a:gd name="connsiteY190" fmla="*/ 1277874 h 1516103"/>
              <a:gd name="connsiteX191" fmla="*/ 377235 w 6314715"/>
              <a:gd name="connsiteY191" fmla="*/ 1292988 h 1516103"/>
              <a:gd name="connsiteX192" fmla="*/ 369676 w 6314715"/>
              <a:gd name="connsiteY192" fmla="*/ 1285431 h 1516103"/>
              <a:gd name="connsiteX193" fmla="*/ 369676 w 6314715"/>
              <a:gd name="connsiteY193" fmla="*/ 1277874 h 1516103"/>
              <a:gd name="connsiteX194" fmla="*/ 377235 w 6314715"/>
              <a:gd name="connsiteY194" fmla="*/ 1285431 h 1516103"/>
              <a:gd name="connsiteX195" fmla="*/ 377235 w 6314715"/>
              <a:gd name="connsiteY195" fmla="*/ 1277874 h 1516103"/>
              <a:gd name="connsiteX196" fmla="*/ 369676 w 6314715"/>
              <a:gd name="connsiteY196" fmla="*/ 1269957 h 1516103"/>
              <a:gd name="connsiteX197" fmla="*/ 615022 w 6314715"/>
              <a:gd name="connsiteY197" fmla="*/ 1268446 h 1516103"/>
              <a:gd name="connsiteX198" fmla="*/ 615886 w 6314715"/>
              <a:gd name="connsiteY198" fmla="*/ 1269957 h 1516103"/>
              <a:gd name="connsiteX199" fmla="*/ 608327 w 6314715"/>
              <a:gd name="connsiteY199" fmla="*/ 1269957 h 1516103"/>
              <a:gd name="connsiteX200" fmla="*/ 614941 w 6314715"/>
              <a:gd name="connsiteY200" fmla="*/ 1269013 h 1516103"/>
              <a:gd name="connsiteX201" fmla="*/ 552501 w 6314715"/>
              <a:gd name="connsiteY201" fmla="*/ 1263447 h 1516103"/>
              <a:gd name="connsiteX202" fmla="*/ 553186 w 6314715"/>
              <a:gd name="connsiteY202" fmla="*/ 1263547 h 1516103"/>
              <a:gd name="connsiteX203" fmla="*/ 546774 w 6314715"/>
              <a:gd name="connsiteY203" fmla="*/ 1269957 h 1516103"/>
              <a:gd name="connsiteX204" fmla="*/ 552237 w 6314715"/>
              <a:gd name="connsiteY204" fmla="*/ 1263598 h 1516103"/>
              <a:gd name="connsiteX205" fmla="*/ 531296 w 6314715"/>
              <a:gd name="connsiteY205" fmla="*/ 1262400 h 1516103"/>
              <a:gd name="connsiteX206" fmla="*/ 538855 w 6314715"/>
              <a:gd name="connsiteY206" fmla="*/ 1277874 h 1516103"/>
              <a:gd name="connsiteX207" fmla="*/ 531296 w 6314715"/>
              <a:gd name="connsiteY207" fmla="*/ 1277874 h 1516103"/>
              <a:gd name="connsiteX208" fmla="*/ 531296 w 6314715"/>
              <a:gd name="connsiteY208" fmla="*/ 1269957 h 1516103"/>
              <a:gd name="connsiteX209" fmla="*/ 531296 w 6314715"/>
              <a:gd name="connsiteY209" fmla="*/ 1269013 h 1516103"/>
              <a:gd name="connsiteX210" fmla="*/ 531296 w 6314715"/>
              <a:gd name="connsiteY210" fmla="*/ 1266179 h 1516103"/>
              <a:gd name="connsiteX211" fmla="*/ 531296 w 6314715"/>
              <a:gd name="connsiteY211" fmla="*/ 1262400 h 1516103"/>
              <a:gd name="connsiteX212" fmla="*/ 485967 w 6314715"/>
              <a:gd name="connsiteY212" fmla="*/ 1255264 h 1516103"/>
              <a:gd name="connsiteX213" fmla="*/ 489001 w 6314715"/>
              <a:gd name="connsiteY213" fmla="*/ 1258441 h 1516103"/>
              <a:gd name="connsiteX214" fmla="*/ 492781 w 6314715"/>
              <a:gd name="connsiteY214" fmla="*/ 1262400 h 1516103"/>
              <a:gd name="connsiteX215" fmla="*/ 486166 w 6314715"/>
              <a:gd name="connsiteY215" fmla="*/ 1257497 h 1516103"/>
              <a:gd name="connsiteX216" fmla="*/ 5852531 w 6314715"/>
              <a:gd name="connsiteY216" fmla="*/ 1254483 h 1516103"/>
              <a:gd name="connsiteX217" fmla="*/ 5860450 w 6314715"/>
              <a:gd name="connsiteY217" fmla="*/ 1262400 h 1516103"/>
              <a:gd name="connsiteX218" fmla="*/ 5852531 w 6314715"/>
              <a:gd name="connsiteY218" fmla="*/ 1262400 h 1516103"/>
              <a:gd name="connsiteX219" fmla="*/ 5852531 w 6314715"/>
              <a:gd name="connsiteY219" fmla="*/ 1254483 h 1516103"/>
              <a:gd name="connsiteX220" fmla="*/ 454265 w 6314715"/>
              <a:gd name="connsiteY220" fmla="*/ 1254483 h 1516103"/>
              <a:gd name="connsiteX221" fmla="*/ 458225 w 6314715"/>
              <a:gd name="connsiteY221" fmla="*/ 1263255 h 1516103"/>
              <a:gd name="connsiteX222" fmla="*/ 460901 w 6314715"/>
              <a:gd name="connsiteY222" fmla="*/ 1257326 h 1516103"/>
              <a:gd name="connsiteX223" fmla="*/ 461194 w 6314715"/>
              <a:gd name="connsiteY223" fmla="*/ 1257452 h 1516103"/>
              <a:gd name="connsiteX224" fmla="*/ 462184 w 6314715"/>
              <a:gd name="connsiteY224" fmla="*/ 1254483 h 1516103"/>
              <a:gd name="connsiteX225" fmla="*/ 460901 w 6314715"/>
              <a:gd name="connsiteY225" fmla="*/ 1257326 h 1516103"/>
              <a:gd name="connsiteX226" fmla="*/ 485842 w 6314715"/>
              <a:gd name="connsiteY226" fmla="*/ 1253863 h 1516103"/>
              <a:gd name="connsiteX227" fmla="*/ 485967 w 6314715"/>
              <a:gd name="connsiteY227" fmla="*/ 1255264 h 1516103"/>
              <a:gd name="connsiteX228" fmla="*/ 485222 w 6314715"/>
              <a:gd name="connsiteY228" fmla="*/ 1254483 h 1516103"/>
              <a:gd name="connsiteX229" fmla="*/ 5890102 w 6314715"/>
              <a:gd name="connsiteY229" fmla="*/ 1243957 h 1516103"/>
              <a:gd name="connsiteX230" fmla="*/ 5891047 w 6314715"/>
              <a:gd name="connsiteY230" fmla="*/ 1246926 h 1516103"/>
              <a:gd name="connsiteX231" fmla="*/ 5889560 w 6314715"/>
              <a:gd name="connsiteY231" fmla="*/ 1244200 h 1516103"/>
              <a:gd name="connsiteX232" fmla="*/ 5883488 w 6314715"/>
              <a:gd name="connsiteY232" fmla="*/ 1231452 h 1516103"/>
              <a:gd name="connsiteX233" fmla="*/ 5883488 w 6314715"/>
              <a:gd name="connsiteY233" fmla="*/ 1239009 h 1516103"/>
              <a:gd name="connsiteX234" fmla="*/ 5875928 w 6314715"/>
              <a:gd name="connsiteY234" fmla="*/ 1239009 h 1516103"/>
              <a:gd name="connsiteX235" fmla="*/ 5883488 w 6314715"/>
              <a:gd name="connsiteY235" fmla="*/ 1231452 h 1516103"/>
              <a:gd name="connsiteX236" fmla="*/ 407085 w 6314715"/>
              <a:gd name="connsiteY236" fmla="*/ 1230523 h 1516103"/>
              <a:gd name="connsiteX237" fmla="*/ 408191 w 6314715"/>
              <a:gd name="connsiteY237" fmla="*/ 1231452 h 1516103"/>
              <a:gd name="connsiteX238" fmla="*/ 400272 w 6314715"/>
              <a:gd name="connsiteY238" fmla="*/ 1231452 h 1516103"/>
              <a:gd name="connsiteX239" fmla="*/ 441622 w 6314715"/>
              <a:gd name="connsiteY239" fmla="*/ 1229562 h 1516103"/>
              <a:gd name="connsiteX240" fmla="*/ 438787 w 6314715"/>
              <a:gd name="connsiteY240" fmla="*/ 1231452 h 1516103"/>
              <a:gd name="connsiteX241" fmla="*/ 438787 w 6314715"/>
              <a:gd name="connsiteY241" fmla="*/ 1239009 h 1516103"/>
              <a:gd name="connsiteX242" fmla="*/ 441622 w 6314715"/>
              <a:gd name="connsiteY242" fmla="*/ 1229562 h 1516103"/>
              <a:gd name="connsiteX243" fmla="*/ 369676 w 6314715"/>
              <a:gd name="connsiteY243" fmla="*/ 1223895 h 1516103"/>
              <a:gd name="connsiteX244" fmla="*/ 377235 w 6314715"/>
              <a:gd name="connsiteY244" fmla="*/ 1223895 h 1516103"/>
              <a:gd name="connsiteX245" fmla="*/ 384794 w 6314715"/>
              <a:gd name="connsiteY245" fmla="*/ 1231452 h 1516103"/>
              <a:gd name="connsiteX246" fmla="*/ 377235 w 6314715"/>
              <a:gd name="connsiteY246" fmla="*/ 1231452 h 1516103"/>
              <a:gd name="connsiteX247" fmla="*/ 369676 w 6314715"/>
              <a:gd name="connsiteY247" fmla="*/ 1231452 h 1516103"/>
              <a:gd name="connsiteX248" fmla="*/ 369676 w 6314715"/>
              <a:gd name="connsiteY248" fmla="*/ 1223895 h 1516103"/>
              <a:gd name="connsiteX249" fmla="*/ 362814 w 6314715"/>
              <a:gd name="connsiteY249" fmla="*/ 1207141 h 1516103"/>
              <a:gd name="connsiteX250" fmla="*/ 362927 w 6314715"/>
              <a:gd name="connsiteY250" fmla="*/ 1208208 h 1516103"/>
              <a:gd name="connsiteX251" fmla="*/ 362116 w 6314715"/>
              <a:gd name="connsiteY251" fmla="*/ 1208420 h 1516103"/>
              <a:gd name="connsiteX252" fmla="*/ 331160 w 6314715"/>
              <a:gd name="connsiteY252" fmla="*/ 1200503 h 1516103"/>
              <a:gd name="connsiteX253" fmla="*/ 338719 w 6314715"/>
              <a:gd name="connsiteY253" fmla="*/ 1200503 h 1516103"/>
              <a:gd name="connsiteX254" fmla="*/ 331160 w 6314715"/>
              <a:gd name="connsiteY254" fmla="*/ 1200503 h 1516103"/>
              <a:gd name="connsiteX255" fmla="*/ 5891047 w 6314715"/>
              <a:gd name="connsiteY255" fmla="*/ 1185389 h 1516103"/>
              <a:gd name="connsiteX256" fmla="*/ 5891047 w 6314715"/>
              <a:gd name="connsiteY256" fmla="*/ 1192946 h 1516103"/>
              <a:gd name="connsiteX257" fmla="*/ 5898966 w 6314715"/>
              <a:gd name="connsiteY257" fmla="*/ 1185389 h 1516103"/>
              <a:gd name="connsiteX258" fmla="*/ 157841 w 6314715"/>
              <a:gd name="connsiteY258" fmla="*/ 1164247 h 1516103"/>
              <a:gd name="connsiteX259" fmla="*/ 154062 w 6314715"/>
              <a:gd name="connsiteY259" fmla="*/ 1169915 h 1516103"/>
              <a:gd name="connsiteX260" fmla="*/ 154062 w 6314715"/>
              <a:gd name="connsiteY260" fmla="*/ 1177472 h 1516103"/>
              <a:gd name="connsiteX261" fmla="*/ 161621 w 6314715"/>
              <a:gd name="connsiteY261" fmla="*/ 1169915 h 1516103"/>
              <a:gd name="connsiteX262" fmla="*/ 157841 w 6314715"/>
              <a:gd name="connsiteY262" fmla="*/ 1164247 h 1516103"/>
              <a:gd name="connsiteX263" fmla="*/ 142363 w 6314715"/>
              <a:gd name="connsiteY263" fmla="*/ 1159389 h 1516103"/>
              <a:gd name="connsiteX264" fmla="*/ 138583 w 6314715"/>
              <a:gd name="connsiteY264" fmla="*/ 1162358 h 1516103"/>
              <a:gd name="connsiteX265" fmla="*/ 146142 w 6314715"/>
              <a:gd name="connsiteY265" fmla="*/ 1162358 h 1516103"/>
              <a:gd name="connsiteX266" fmla="*/ 142363 w 6314715"/>
              <a:gd name="connsiteY266" fmla="*/ 1159389 h 1516103"/>
              <a:gd name="connsiteX267" fmla="*/ 5752463 w 6314715"/>
              <a:gd name="connsiteY267" fmla="*/ 1138967 h 1516103"/>
              <a:gd name="connsiteX268" fmla="*/ 5744904 w 6314715"/>
              <a:gd name="connsiteY268" fmla="*/ 1146524 h 1516103"/>
              <a:gd name="connsiteX269" fmla="*/ 5752463 w 6314715"/>
              <a:gd name="connsiteY269" fmla="*/ 1138967 h 1516103"/>
              <a:gd name="connsiteX270" fmla="*/ 5805512 w 6314715"/>
              <a:gd name="connsiteY270" fmla="*/ 1136133 h 1516103"/>
              <a:gd name="connsiteX271" fmla="*/ 5798898 w 6314715"/>
              <a:gd name="connsiteY271" fmla="*/ 1138967 h 1516103"/>
              <a:gd name="connsiteX272" fmla="*/ 5790979 w 6314715"/>
              <a:gd name="connsiteY272" fmla="*/ 1138967 h 1516103"/>
              <a:gd name="connsiteX273" fmla="*/ 5798898 w 6314715"/>
              <a:gd name="connsiteY273" fmla="*/ 1138967 h 1516103"/>
              <a:gd name="connsiteX274" fmla="*/ 5806457 w 6314715"/>
              <a:gd name="connsiteY274" fmla="*/ 1138967 h 1516103"/>
              <a:gd name="connsiteX275" fmla="*/ 5805512 w 6314715"/>
              <a:gd name="connsiteY275" fmla="*/ 1136133 h 1516103"/>
              <a:gd name="connsiteX276" fmla="*/ 42295 w 6314715"/>
              <a:gd name="connsiteY276" fmla="*/ 1133299 h 1516103"/>
              <a:gd name="connsiteX277" fmla="*/ 46075 w 6314715"/>
              <a:gd name="connsiteY277" fmla="*/ 1138967 h 1516103"/>
              <a:gd name="connsiteX278" fmla="*/ 53994 w 6314715"/>
              <a:gd name="connsiteY278" fmla="*/ 1138967 h 1516103"/>
              <a:gd name="connsiteX279" fmla="*/ 38515 w 6314715"/>
              <a:gd name="connsiteY279" fmla="*/ 1138967 h 1516103"/>
              <a:gd name="connsiteX280" fmla="*/ 42295 w 6314715"/>
              <a:gd name="connsiteY280" fmla="*/ 1133299 h 1516103"/>
              <a:gd name="connsiteX281" fmla="*/ 5790979 w 6314715"/>
              <a:gd name="connsiteY281" fmla="*/ 1123853 h 1516103"/>
              <a:gd name="connsiteX282" fmla="*/ 5783420 w 6314715"/>
              <a:gd name="connsiteY282" fmla="*/ 1131410 h 1516103"/>
              <a:gd name="connsiteX283" fmla="*/ 5798898 w 6314715"/>
              <a:gd name="connsiteY283" fmla="*/ 1131410 h 1516103"/>
              <a:gd name="connsiteX284" fmla="*/ 5806457 w 6314715"/>
              <a:gd name="connsiteY284" fmla="*/ 1131410 h 1516103"/>
              <a:gd name="connsiteX285" fmla="*/ 5798898 w 6314715"/>
              <a:gd name="connsiteY285" fmla="*/ 1123853 h 1516103"/>
              <a:gd name="connsiteX286" fmla="*/ 5798898 w 6314715"/>
              <a:gd name="connsiteY286" fmla="*/ 1131410 h 1516103"/>
              <a:gd name="connsiteX287" fmla="*/ 5790979 w 6314715"/>
              <a:gd name="connsiteY287" fmla="*/ 1123853 h 1516103"/>
              <a:gd name="connsiteX288" fmla="*/ 5771766 w 6314715"/>
              <a:gd name="connsiteY288" fmla="*/ 1120884 h 1516103"/>
              <a:gd name="connsiteX289" fmla="*/ 5760382 w 6314715"/>
              <a:gd name="connsiteY289" fmla="*/ 1123853 h 1516103"/>
              <a:gd name="connsiteX290" fmla="*/ 5760382 w 6314715"/>
              <a:gd name="connsiteY290" fmla="*/ 1131410 h 1516103"/>
              <a:gd name="connsiteX291" fmla="*/ 5760382 w 6314715"/>
              <a:gd name="connsiteY291" fmla="*/ 1146524 h 1516103"/>
              <a:gd name="connsiteX292" fmla="*/ 5767942 w 6314715"/>
              <a:gd name="connsiteY292" fmla="*/ 1138967 h 1516103"/>
              <a:gd name="connsiteX293" fmla="*/ 5760382 w 6314715"/>
              <a:gd name="connsiteY293" fmla="*/ 1131410 h 1516103"/>
              <a:gd name="connsiteX294" fmla="*/ 5783420 w 6314715"/>
              <a:gd name="connsiteY294" fmla="*/ 1123853 h 1516103"/>
              <a:gd name="connsiteX295" fmla="*/ 5771766 w 6314715"/>
              <a:gd name="connsiteY295" fmla="*/ 1120884 h 1516103"/>
              <a:gd name="connsiteX296" fmla="*/ 5852531 w 6314715"/>
              <a:gd name="connsiteY296" fmla="*/ 1100462 h 1516103"/>
              <a:gd name="connsiteX297" fmla="*/ 5860450 w 6314715"/>
              <a:gd name="connsiteY297" fmla="*/ 1123853 h 1516103"/>
              <a:gd name="connsiteX298" fmla="*/ 5852531 w 6314715"/>
              <a:gd name="connsiteY298" fmla="*/ 1115936 h 1516103"/>
              <a:gd name="connsiteX299" fmla="*/ 5852531 w 6314715"/>
              <a:gd name="connsiteY299" fmla="*/ 1108379 h 1516103"/>
              <a:gd name="connsiteX300" fmla="*/ 5852531 w 6314715"/>
              <a:gd name="connsiteY300" fmla="*/ 1101586 h 1516103"/>
              <a:gd name="connsiteX301" fmla="*/ 7559 w 6314715"/>
              <a:gd name="connsiteY301" fmla="*/ 1084987 h 1516103"/>
              <a:gd name="connsiteX302" fmla="*/ 7559 w 6314715"/>
              <a:gd name="connsiteY302" fmla="*/ 1090880 h 1516103"/>
              <a:gd name="connsiteX303" fmla="*/ 7559 w 6314715"/>
              <a:gd name="connsiteY303" fmla="*/ 1091915 h 1516103"/>
              <a:gd name="connsiteX304" fmla="*/ 7559 w 6314715"/>
              <a:gd name="connsiteY304" fmla="*/ 1092904 h 1516103"/>
              <a:gd name="connsiteX305" fmla="*/ 0 w 6314715"/>
              <a:gd name="connsiteY305" fmla="*/ 1092904 h 1516103"/>
              <a:gd name="connsiteX306" fmla="*/ 7559 w 6314715"/>
              <a:gd name="connsiteY306" fmla="*/ 1084987 h 1516103"/>
              <a:gd name="connsiteX307" fmla="*/ 5937481 w 6314715"/>
              <a:gd name="connsiteY307" fmla="*/ 1077430 h 1516103"/>
              <a:gd name="connsiteX308" fmla="*/ 5929562 w 6314715"/>
              <a:gd name="connsiteY308" fmla="*/ 1092904 h 1516103"/>
              <a:gd name="connsiteX309" fmla="*/ 5929562 w 6314715"/>
              <a:gd name="connsiteY309" fmla="*/ 1084987 h 1516103"/>
              <a:gd name="connsiteX310" fmla="*/ 5937481 w 6314715"/>
              <a:gd name="connsiteY310" fmla="*/ 1077430 h 1516103"/>
              <a:gd name="connsiteX311" fmla="*/ 72891 w 6314715"/>
              <a:gd name="connsiteY311" fmla="*/ 951523 h 1516103"/>
              <a:gd name="connsiteX312" fmla="*/ 69112 w 6314715"/>
              <a:gd name="connsiteY312" fmla="*/ 954357 h 1516103"/>
              <a:gd name="connsiteX313" fmla="*/ 76671 w 6314715"/>
              <a:gd name="connsiteY313" fmla="*/ 954357 h 1516103"/>
              <a:gd name="connsiteX314" fmla="*/ 72891 w 6314715"/>
              <a:gd name="connsiteY314" fmla="*/ 951523 h 1516103"/>
              <a:gd name="connsiteX315" fmla="*/ 115546 w 6314715"/>
              <a:gd name="connsiteY315" fmla="*/ 900378 h 1516103"/>
              <a:gd name="connsiteX316" fmla="*/ 123105 w 6314715"/>
              <a:gd name="connsiteY316" fmla="*/ 907935 h 1516103"/>
              <a:gd name="connsiteX317" fmla="*/ 115546 w 6314715"/>
              <a:gd name="connsiteY317" fmla="*/ 907935 h 1516103"/>
              <a:gd name="connsiteX318" fmla="*/ 115546 w 6314715"/>
              <a:gd name="connsiteY318" fmla="*/ 900378 h 1516103"/>
              <a:gd name="connsiteX319" fmla="*/ 431552 w 6314715"/>
              <a:gd name="connsiteY319" fmla="*/ 862251 h 1516103"/>
              <a:gd name="connsiteX320" fmla="*/ 431971 w 6314715"/>
              <a:gd name="connsiteY320" fmla="*/ 862742 h 1516103"/>
              <a:gd name="connsiteX321" fmla="*/ 431602 w 6314715"/>
              <a:gd name="connsiteY321" fmla="*/ 866061 h 1516103"/>
              <a:gd name="connsiteX322" fmla="*/ 431454 w 6314715"/>
              <a:gd name="connsiteY322" fmla="*/ 864406 h 1516103"/>
              <a:gd name="connsiteX323" fmla="*/ 399540 w 6314715"/>
              <a:gd name="connsiteY323" fmla="*/ 861689 h 1516103"/>
              <a:gd name="connsiteX324" fmla="*/ 400272 w 6314715"/>
              <a:gd name="connsiteY324" fmla="*/ 861872 h 1516103"/>
              <a:gd name="connsiteX325" fmla="*/ 399710 w 6314715"/>
              <a:gd name="connsiteY325" fmla="*/ 862294 h 1516103"/>
              <a:gd name="connsiteX326" fmla="*/ 6138680 w 6314715"/>
              <a:gd name="connsiteY326" fmla="*/ 859629 h 1516103"/>
              <a:gd name="connsiteX327" fmla="*/ 6139208 w 6314715"/>
              <a:gd name="connsiteY327" fmla="*/ 860016 h 1516103"/>
              <a:gd name="connsiteX328" fmla="*/ 6137617 w 6314715"/>
              <a:gd name="connsiteY328" fmla="*/ 861872 h 1516103"/>
              <a:gd name="connsiteX329" fmla="*/ 6138680 w 6314715"/>
              <a:gd name="connsiteY329" fmla="*/ 859629 h 1516103"/>
              <a:gd name="connsiteX330" fmla="*/ 6139976 w 6314715"/>
              <a:gd name="connsiteY330" fmla="*/ 859120 h 1516103"/>
              <a:gd name="connsiteX331" fmla="*/ 6140806 w 6314715"/>
              <a:gd name="connsiteY331" fmla="*/ 860810 h 1516103"/>
              <a:gd name="connsiteX332" fmla="*/ 6140451 w 6314715"/>
              <a:gd name="connsiteY332" fmla="*/ 860928 h 1516103"/>
              <a:gd name="connsiteX333" fmla="*/ 6139208 w 6314715"/>
              <a:gd name="connsiteY333" fmla="*/ 860016 h 1516103"/>
              <a:gd name="connsiteX334" fmla="*/ 392713 w 6314715"/>
              <a:gd name="connsiteY334" fmla="*/ 854315 h 1516103"/>
              <a:gd name="connsiteX335" fmla="*/ 399327 w 6314715"/>
              <a:gd name="connsiteY335" fmla="*/ 860928 h 1516103"/>
              <a:gd name="connsiteX336" fmla="*/ 399540 w 6314715"/>
              <a:gd name="connsiteY336" fmla="*/ 861689 h 1516103"/>
              <a:gd name="connsiteX337" fmla="*/ 396492 w 6314715"/>
              <a:gd name="connsiteY337" fmla="*/ 860928 h 1516103"/>
              <a:gd name="connsiteX338" fmla="*/ 392713 w 6314715"/>
              <a:gd name="connsiteY338" fmla="*/ 854315 h 1516103"/>
              <a:gd name="connsiteX339" fmla="*/ 300204 w 6314715"/>
              <a:gd name="connsiteY339" fmla="*/ 854315 h 1516103"/>
              <a:gd name="connsiteX340" fmla="*/ 308123 w 6314715"/>
              <a:gd name="connsiteY340" fmla="*/ 854315 h 1516103"/>
              <a:gd name="connsiteX341" fmla="*/ 308123 w 6314715"/>
              <a:gd name="connsiteY341" fmla="*/ 861872 h 1516103"/>
              <a:gd name="connsiteX342" fmla="*/ 300204 w 6314715"/>
              <a:gd name="connsiteY342" fmla="*/ 854315 h 1516103"/>
              <a:gd name="connsiteX343" fmla="*/ 6141869 w 6314715"/>
              <a:gd name="connsiteY343" fmla="*/ 852308 h 1516103"/>
              <a:gd name="connsiteX344" fmla="*/ 6143286 w 6314715"/>
              <a:gd name="connsiteY344" fmla="*/ 855260 h 1516103"/>
              <a:gd name="connsiteX345" fmla="*/ 6139976 w 6314715"/>
              <a:gd name="connsiteY345" fmla="*/ 859120 h 1516103"/>
              <a:gd name="connsiteX346" fmla="*/ 6137617 w 6314715"/>
              <a:gd name="connsiteY346" fmla="*/ 854315 h 1516103"/>
              <a:gd name="connsiteX347" fmla="*/ 6141869 w 6314715"/>
              <a:gd name="connsiteY347" fmla="*/ 852308 h 1516103"/>
              <a:gd name="connsiteX348" fmla="*/ 507021 w 6314715"/>
              <a:gd name="connsiteY348" fmla="*/ 852308 h 1516103"/>
              <a:gd name="connsiteX349" fmla="*/ 508259 w 6314715"/>
              <a:gd name="connsiteY349" fmla="*/ 854315 h 1516103"/>
              <a:gd name="connsiteX350" fmla="*/ 504299 w 6314715"/>
              <a:gd name="connsiteY350" fmla="*/ 855260 h 1516103"/>
              <a:gd name="connsiteX351" fmla="*/ 507021 w 6314715"/>
              <a:gd name="connsiteY351" fmla="*/ 852308 h 1516103"/>
              <a:gd name="connsiteX352" fmla="*/ 515818 w 6314715"/>
              <a:gd name="connsiteY352" fmla="*/ 846758 h 1516103"/>
              <a:gd name="connsiteX353" fmla="*/ 508259 w 6314715"/>
              <a:gd name="connsiteY353" fmla="*/ 854315 h 1516103"/>
              <a:gd name="connsiteX354" fmla="*/ 515818 w 6314715"/>
              <a:gd name="connsiteY354" fmla="*/ 846758 h 1516103"/>
              <a:gd name="connsiteX355" fmla="*/ 454265 w 6314715"/>
              <a:gd name="connsiteY355" fmla="*/ 846758 h 1516103"/>
              <a:gd name="connsiteX356" fmla="*/ 454265 w 6314715"/>
              <a:gd name="connsiteY356" fmla="*/ 869429 h 1516103"/>
              <a:gd name="connsiteX357" fmla="*/ 446346 w 6314715"/>
              <a:gd name="connsiteY357" fmla="*/ 861872 h 1516103"/>
              <a:gd name="connsiteX358" fmla="*/ 446346 w 6314715"/>
              <a:gd name="connsiteY358" fmla="*/ 854315 h 1516103"/>
              <a:gd name="connsiteX359" fmla="*/ 454265 w 6314715"/>
              <a:gd name="connsiteY359" fmla="*/ 854315 h 1516103"/>
              <a:gd name="connsiteX360" fmla="*/ 454265 w 6314715"/>
              <a:gd name="connsiteY360" fmla="*/ 851481 h 1516103"/>
              <a:gd name="connsiteX361" fmla="*/ 454265 w 6314715"/>
              <a:gd name="connsiteY361" fmla="*/ 846758 h 1516103"/>
              <a:gd name="connsiteX362" fmla="*/ 169180 w 6314715"/>
              <a:gd name="connsiteY362" fmla="*/ 831284 h 1516103"/>
              <a:gd name="connsiteX363" fmla="*/ 177099 w 6314715"/>
              <a:gd name="connsiteY363" fmla="*/ 838841 h 1516103"/>
              <a:gd name="connsiteX364" fmla="*/ 192577 w 6314715"/>
              <a:gd name="connsiteY364" fmla="*/ 831284 h 1516103"/>
              <a:gd name="connsiteX365" fmla="*/ 192577 w 6314715"/>
              <a:gd name="connsiteY365" fmla="*/ 838841 h 1516103"/>
              <a:gd name="connsiteX366" fmla="*/ 208055 w 6314715"/>
              <a:gd name="connsiteY366" fmla="*/ 838841 h 1516103"/>
              <a:gd name="connsiteX367" fmla="*/ 238651 w 6314715"/>
              <a:gd name="connsiteY367" fmla="*/ 846758 h 1516103"/>
              <a:gd name="connsiteX368" fmla="*/ 238651 w 6314715"/>
              <a:gd name="connsiteY368" fmla="*/ 854315 h 1516103"/>
              <a:gd name="connsiteX369" fmla="*/ 230732 w 6314715"/>
              <a:gd name="connsiteY369" fmla="*/ 846758 h 1516103"/>
              <a:gd name="connsiteX370" fmla="*/ 223173 w 6314715"/>
              <a:gd name="connsiteY370" fmla="*/ 854315 h 1516103"/>
              <a:gd name="connsiteX371" fmla="*/ 215614 w 6314715"/>
              <a:gd name="connsiteY371" fmla="*/ 846758 h 1516103"/>
              <a:gd name="connsiteX372" fmla="*/ 215614 w 6314715"/>
              <a:gd name="connsiteY372" fmla="*/ 854315 h 1516103"/>
              <a:gd name="connsiteX373" fmla="*/ 208055 w 6314715"/>
              <a:gd name="connsiteY373" fmla="*/ 854315 h 1516103"/>
              <a:gd name="connsiteX374" fmla="*/ 192577 w 6314715"/>
              <a:gd name="connsiteY374" fmla="*/ 846758 h 1516103"/>
              <a:gd name="connsiteX375" fmla="*/ 154062 w 6314715"/>
              <a:gd name="connsiteY375" fmla="*/ 854315 h 1516103"/>
              <a:gd name="connsiteX376" fmla="*/ 154062 w 6314715"/>
              <a:gd name="connsiteY376" fmla="*/ 848951 h 1516103"/>
              <a:gd name="connsiteX377" fmla="*/ 154062 w 6314715"/>
              <a:gd name="connsiteY377" fmla="*/ 847669 h 1516103"/>
              <a:gd name="connsiteX378" fmla="*/ 154062 w 6314715"/>
              <a:gd name="connsiteY378" fmla="*/ 847568 h 1516103"/>
              <a:gd name="connsiteX379" fmla="*/ 154062 w 6314715"/>
              <a:gd name="connsiteY379" fmla="*/ 846758 h 1516103"/>
              <a:gd name="connsiteX380" fmla="*/ 84590 w 6314715"/>
              <a:gd name="connsiteY380" fmla="*/ 846758 h 1516103"/>
              <a:gd name="connsiteX381" fmla="*/ 169180 w 6314715"/>
              <a:gd name="connsiteY381" fmla="*/ 846758 h 1516103"/>
              <a:gd name="connsiteX382" fmla="*/ 169180 w 6314715"/>
              <a:gd name="connsiteY382" fmla="*/ 831284 h 1516103"/>
              <a:gd name="connsiteX383" fmla="*/ 538855 w 6314715"/>
              <a:gd name="connsiteY383" fmla="*/ 807893 h 1516103"/>
              <a:gd name="connsiteX384" fmla="*/ 546774 w 6314715"/>
              <a:gd name="connsiteY384" fmla="*/ 807893 h 1516103"/>
              <a:gd name="connsiteX385" fmla="*/ 538855 w 6314715"/>
              <a:gd name="connsiteY385" fmla="*/ 807893 h 1516103"/>
              <a:gd name="connsiteX386" fmla="*/ 562252 w 6314715"/>
              <a:gd name="connsiteY386" fmla="*/ 800336 h 1516103"/>
              <a:gd name="connsiteX387" fmla="*/ 561574 w 6314715"/>
              <a:gd name="connsiteY387" fmla="*/ 801469 h 1516103"/>
              <a:gd name="connsiteX388" fmla="*/ 561127 w 6314715"/>
              <a:gd name="connsiteY388" fmla="*/ 801280 h 1516103"/>
              <a:gd name="connsiteX389" fmla="*/ 554333 w 6314715"/>
              <a:gd name="connsiteY389" fmla="*/ 807893 h 1516103"/>
              <a:gd name="connsiteX390" fmla="*/ 558293 w 6314715"/>
              <a:gd name="connsiteY390" fmla="*/ 806948 h 1516103"/>
              <a:gd name="connsiteX391" fmla="*/ 561574 w 6314715"/>
              <a:gd name="connsiteY391" fmla="*/ 801469 h 1516103"/>
              <a:gd name="connsiteX392" fmla="*/ 564204 w 6314715"/>
              <a:gd name="connsiteY392" fmla="*/ 802579 h 1516103"/>
              <a:gd name="connsiteX393" fmla="*/ 562252 w 6314715"/>
              <a:gd name="connsiteY393" fmla="*/ 800336 h 1516103"/>
              <a:gd name="connsiteX394" fmla="*/ 539710 w 6314715"/>
              <a:gd name="connsiteY394" fmla="*/ 794870 h 1516103"/>
              <a:gd name="connsiteX395" fmla="*/ 515818 w 6314715"/>
              <a:gd name="connsiteY395" fmla="*/ 800336 h 1516103"/>
              <a:gd name="connsiteX396" fmla="*/ 508259 w 6314715"/>
              <a:gd name="connsiteY396" fmla="*/ 807893 h 1516103"/>
              <a:gd name="connsiteX397" fmla="*/ 515818 w 6314715"/>
              <a:gd name="connsiteY397" fmla="*/ 807893 h 1516103"/>
              <a:gd name="connsiteX398" fmla="*/ 508259 w 6314715"/>
              <a:gd name="connsiteY398" fmla="*/ 815810 h 1516103"/>
              <a:gd name="connsiteX399" fmla="*/ 485222 w 6314715"/>
              <a:gd name="connsiteY399" fmla="*/ 815810 h 1516103"/>
              <a:gd name="connsiteX400" fmla="*/ 477303 w 6314715"/>
              <a:gd name="connsiteY400" fmla="*/ 823367 h 1516103"/>
              <a:gd name="connsiteX401" fmla="*/ 454265 w 6314715"/>
              <a:gd name="connsiteY401" fmla="*/ 823367 h 1516103"/>
              <a:gd name="connsiteX402" fmla="*/ 446346 w 6314715"/>
              <a:gd name="connsiteY402" fmla="*/ 831284 h 1516103"/>
              <a:gd name="connsiteX403" fmla="*/ 446346 w 6314715"/>
              <a:gd name="connsiteY403" fmla="*/ 823367 h 1516103"/>
              <a:gd name="connsiteX404" fmla="*/ 438787 w 6314715"/>
              <a:gd name="connsiteY404" fmla="*/ 831284 h 1516103"/>
              <a:gd name="connsiteX405" fmla="*/ 438787 w 6314715"/>
              <a:gd name="connsiteY405" fmla="*/ 838841 h 1516103"/>
              <a:gd name="connsiteX406" fmla="*/ 432173 w 6314715"/>
              <a:gd name="connsiteY406" fmla="*/ 848467 h 1516103"/>
              <a:gd name="connsiteX407" fmla="*/ 431552 w 6314715"/>
              <a:gd name="connsiteY407" fmla="*/ 862251 h 1516103"/>
              <a:gd name="connsiteX408" fmla="*/ 431228 w 6314715"/>
              <a:gd name="connsiteY408" fmla="*/ 861872 h 1516103"/>
              <a:gd name="connsiteX409" fmla="*/ 431454 w 6314715"/>
              <a:gd name="connsiteY409" fmla="*/ 864406 h 1516103"/>
              <a:gd name="connsiteX410" fmla="*/ 431228 w 6314715"/>
              <a:gd name="connsiteY410" fmla="*/ 869429 h 1516103"/>
              <a:gd name="connsiteX411" fmla="*/ 423669 w 6314715"/>
              <a:gd name="connsiteY411" fmla="*/ 854315 h 1516103"/>
              <a:gd name="connsiteX412" fmla="*/ 431228 w 6314715"/>
              <a:gd name="connsiteY412" fmla="*/ 846758 h 1516103"/>
              <a:gd name="connsiteX413" fmla="*/ 431228 w 6314715"/>
              <a:gd name="connsiteY413" fmla="*/ 838841 h 1516103"/>
              <a:gd name="connsiteX414" fmla="*/ 423669 w 6314715"/>
              <a:gd name="connsiteY414" fmla="*/ 838841 h 1516103"/>
              <a:gd name="connsiteX415" fmla="*/ 423669 w 6314715"/>
              <a:gd name="connsiteY415" fmla="*/ 831284 h 1516103"/>
              <a:gd name="connsiteX416" fmla="*/ 400272 w 6314715"/>
              <a:gd name="connsiteY416" fmla="*/ 838841 h 1516103"/>
              <a:gd name="connsiteX417" fmla="*/ 377235 w 6314715"/>
              <a:gd name="connsiteY417" fmla="*/ 854315 h 1516103"/>
              <a:gd name="connsiteX418" fmla="*/ 369676 w 6314715"/>
              <a:gd name="connsiteY418" fmla="*/ 846758 h 1516103"/>
              <a:gd name="connsiteX419" fmla="*/ 377235 w 6314715"/>
              <a:gd name="connsiteY419" fmla="*/ 846758 h 1516103"/>
              <a:gd name="connsiteX420" fmla="*/ 362116 w 6314715"/>
              <a:gd name="connsiteY420" fmla="*/ 854315 h 1516103"/>
              <a:gd name="connsiteX421" fmla="*/ 346278 w 6314715"/>
              <a:gd name="connsiteY421" fmla="*/ 854315 h 1516103"/>
              <a:gd name="connsiteX422" fmla="*/ 331160 w 6314715"/>
              <a:gd name="connsiteY422" fmla="*/ 861872 h 1516103"/>
              <a:gd name="connsiteX423" fmla="*/ 346278 w 6314715"/>
              <a:gd name="connsiteY423" fmla="*/ 854315 h 1516103"/>
              <a:gd name="connsiteX424" fmla="*/ 362116 w 6314715"/>
              <a:gd name="connsiteY424" fmla="*/ 854315 h 1516103"/>
              <a:gd name="connsiteX425" fmla="*/ 362116 w 6314715"/>
              <a:gd name="connsiteY425" fmla="*/ 861872 h 1516103"/>
              <a:gd name="connsiteX426" fmla="*/ 384794 w 6314715"/>
              <a:gd name="connsiteY426" fmla="*/ 869429 h 1516103"/>
              <a:gd name="connsiteX427" fmla="*/ 392713 w 6314715"/>
              <a:gd name="connsiteY427" fmla="*/ 869429 h 1516103"/>
              <a:gd name="connsiteX428" fmla="*/ 392713 w 6314715"/>
              <a:gd name="connsiteY428" fmla="*/ 861872 h 1516103"/>
              <a:gd name="connsiteX429" fmla="*/ 396492 w 6314715"/>
              <a:gd name="connsiteY429" fmla="*/ 864706 h 1516103"/>
              <a:gd name="connsiteX430" fmla="*/ 399710 w 6314715"/>
              <a:gd name="connsiteY430" fmla="*/ 862294 h 1516103"/>
              <a:gd name="connsiteX431" fmla="*/ 400154 w 6314715"/>
              <a:gd name="connsiteY431" fmla="*/ 863880 h 1516103"/>
              <a:gd name="connsiteX432" fmla="*/ 400272 w 6314715"/>
              <a:gd name="connsiteY432" fmla="*/ 861872 h 1516103"/>
              <a:gd name="connsiteX433" fmla="*/ 400272 w 6314715"/>
              <a:gd name="connsiteY433" fmla="*/ 854315 h 1516103"/>
              <a:gd name="connsiteX434" fmla="*/ 408191 w 6314715"/>
              <a:gd name="connsiteY434" fmla="*/ 861872 h 1516103"/>
              <a:gd name="connsiteX435" fmla="*/ 408191 w 6314715"/>
              <a:gd name="connsiteY435" fmla="*/ 862862 h 1516103"/>
              <a:gd name="connsiteX436" fmla="*/ 408191 w 6314715"/>
              <a:gd name="connsiteY436" fmla="*/ 871409 h 1516103"/>
              <a:gd name="connsiteX437" fmla="*/ 408191 w 6314715"/>
              <a:gd name="connsiteY437" fmla="*/ 877346 h 1516103"/>
              <a:gd name="connsiteX438" fmla="*/ 431228 w 6314715"/>
              <a:gd name="connsiteY438" fmla="*/ 869429 h 1516103"/>
              <a:gd name="connsiteX439" fmla="*/ 431602 w 6314715"/>
              <a:gd name="connsiteY439" fmla="*/ 866061 h 1516103"/>
              <a:gd name="connsiteX440" fmla="*/ 432173 w 6314715"/>
              <a:gd name="connsiteY440" fmla="*/ 872443 h 1516103"/>
              <a:gd name="connsiteX441" fmla="*/ 438787 w 6314715"/>
              <a:gd name="connsiteY441" fmla="*/ 877346 h 1516103"/>
              <a:gd name="connsiteX442" fmla="*/ 437842 w 6314715"/>
              <a:gd name="connsiteY442" fmla="*/ 869609 h 1516103"/>
              <a:gd name="connsiteX443" fmla="*/ 431971 w 6314715"/>
              <a:gd name="connsiteY443" fmla="*/ 862742 h 1516103"/>
              <a:gd name="connsiteX444" fmla="*/ 432173 w 6314715"/>
              <a:gd name="connsiteY444" fmla="*/ 860928 h 1516103"/>
              <a:gd name="connsiteX445" fmla="*/ 438787 w 6314715"/>
              <a:gd name="connsiteY445" fmla="*/ 846758 h 1516103"/>
              <a:gd name="connsiteX446" fmla="*/ 438787 w 6314715"/>
              <a:gd name="connsiteY446" fmla="*/ 854315 h 1516103"/>
              <a:gd name="connsiteX447" fmla="*/ 446346 w 6314715"/>
              <a:gd name="connsiteY447" fmla="*/ 861872 h 1516103"/>
              <a:gd name="connsiteX448" fmla="*/ 438787 w 6314715"/>
              <a:gd name="connsiteY448" fmla="*/ 861872 h 1516103"/>
              <a:gd name="connsiteX449" fmla="*/ 446346 w 6314715"/>
              <a:gd name="connsiteY449" fmla="*/ 877346 h 1516103"/>
              <a:gd name="connsiteX450" fmla="*/ 446346 w 6314715"/>
              <a:gd name="connsiteY450" fmla="*/ 861872 h 1516103"/>
              <a:gd name="connsiteX451" fmla="*/ 454265 w 6314715"/>
              <a:gd name="connsiteY451" fmla="*/ 869429 h 1516103"/>
              <a:gd name="connsiteX452" fmla="*/ 462184 w 6314715"/>
              <a:gd name="connsiteY452" fmla="*/ 861872 h 1516103"/>
              <a:gd name="connsiteX453" fmla="*/ 469743 w 6314715"/>
              <a:gd name="connsiteY453" fmla="*/ 861872 h 1516103"/>
              <a:gd name="connsiteX454" fmla="*/ 477303 w 6314715"/>
              <a:gd name="connsiteY454" fmla="*/ 869429 h 1516103"/>
              <a:gd name="connsiteX455" fmla="*/ 477303 w 6314715"/>
              <a:gd name="connsiteY455" fmla="*/ 854315 h 1516103"/>
              <a:gd name="connsiteX456" fmla="*/ 492781 w 6314715"/>
              <a:gd name="connsiteY456" fmla="*/ 854315 h 1516103"/>
              <a:gd name="connsiteX457" fmla="*/ 500340 w 6314715"/>
              <a:gd name="connsiteY457" fmla="*/ 861872 h 1516103"/>
              <a:gd name="connsiteX458" fmla="*/ 508259 w 6314715"/>
              <a:gd name="connsiteY458" fmla="*/ 854315 h 1516103"/>
              <a:gd name="connsiteX459" fmla="*/ 523737 w 6314715"/>
              <a:gd name="connsiteY459" fmla="*/ 854315 h 1516103"/>
              <a:gd name="connsiteX460" fmla="*/ 523737 w 6314715"/>
              <a:gd name="connsiteY460" fmla="*/ 838841 h 1516103"/>
              <a:gd name="connsiteX461" fmla="*/ 546774 w 6314715"/>
              <a:gd name="connsiteY461" fmla="*/ 831284 h 1516103"/>
              <a:gd name="connsiteX462" fmla="*/ 538855 w 6314715"/>
              <a:gd name="connsiteY462" fmla="*/ 823367 h 1516103"/>
              <a:gd name="connsiteX463" fmla="*/ 546774 w 6314715"/>
              <a:gd name="connsiteY463" fmla="*/ 823367 h 1516103"/>
              <a:gd name="connsiteX464" fmla="*/ 554333 w 6314715"/>
              <a:gd name="connsiteY464" fmla="*/ 815810 h 1516103"/>
              <a:gd name="connsiteX465" fmla="*/ 546774 w 6314715"/>
              <a:gd name="connsiteY465" fmla="*/ 823367 h 1516103"/>
              <a:gd name="connsiteX466" fmla="*/ 546774 w 6314715"/>
              <a:gd name="connsiteY466" fmla="*/ 819588 h 1516103"/>
              <a:gd name="connsiteX467" fmla="*/ 546774 w 6314715"/>
              <a:gd name="connsiteY467" fmla="*/ 817654 h 1516103"/>
              <a:gd name="connsiteX468" fmla="*/ 546774 w 6314715"/>
              <a:gd name="connsiteY468" fmla="*/ 815810 h 1516103"/>
              <a:gd name="connsiteX469" fmla="*/ 546774 w 6314715"/>
              <a:gd name="connsiteY469" fmla="*/ 807893 h 1516103"/>
              <a:gd name="connsiteX470" fmla="*/ 539710 w 6314715"/>
              <a:gd name="connsiteY470" fmla="*/ 794870 h 1516103"/>
              <a:gd name="connsiteX471" fmla="*/ 5906409 w 6314715"/>
              <a:gd name="connsiteY471" fmla="*/ 792114 h 1516103"/>
              <a:gd name="connsiteX472" fmla="*/ 5906525 w 6314715"/>
              <a:gd name="connsiteY472" fmla="*/ 792779 h 1516103"/>
              <a:gd name="connsiteX473" fmla="*/ 5905221 w 6314715"/>
              <a:gd name="connsiteY473" fmla="*/ 792220 h 1516103"/>
              <a:gd name="connsiteX474" fmla="*/ 5899911 w 6314715"/>
              <a:gd name="connsiteY474" fmla="*/ 789945 h 1516103"/>
              <a:gd name="connsiteX475" fmla="*/ 5905221 w 6314715"/>
              <a:gd name="connsiteY475" fmla="*/ 792220 h 1516103"/>
              <a:gd name="connsiteX476" fmla="*/ 5898966 w 6314715"/>
              <a:gd name="connsiteY476" fmla="*/ 792779 h 1516103"/>
              <a:gd name="connsiteX477" fmla="*/ 5899911 w 6314715"/>
              <a:gd name="connsiteY477" fmla="*/ 789945 h 1516103"/>
              <a:gd name="connsiteX478" fmla="*/ 458225 w 6314715"/>
              <a:gd name="connsiteY478" fmla="*/ 789945 h 1516103"/>
              <a:gd name="connsiteX479" fmla="*/ 454265 w 6314715"/>
              <a:gd name="connsiteY479" fmla="*/ 792779 h 1516103"/>
              <a:gd name="connsiteX480" fmla="*/ 462184 w 6314715"/>
              <a:gd name="connsiteY480" fmla="*/ 792779 h 1516103"/>
              <a:gd name="connsiteX481" fmla="*/ 458225 w 6314715"/>
              <a:gd name="connsiteY481" fmla="*/ 789945 h 1516103"/>
              <a:gd name="connsiteX482" fmla="*/ 523737 w 6314715"/>
              <a:gd name="connsiteY482" fmla="*/ 785221 h 1516103"/>
              <a:gd name="connsiteX483" fmla="*/ 515818 w 6314715"/>
              <a:gd name="connsiteY483" fmla="*/ 792779 h 1516103"/>
              <a:gd name="connsiteX484" fmla="*/ 523737 w 6314715"/>
              <a:gd name="connsiteY484" fmla="*/ 792779 h 1516103"/>
              <a:gd name="connsiteX485" fmla="*/ 523737 w 6314715"/>
              <a:gd name="connsiteY485" fmla="*/ 785221 h 1516103"/>
              <a:gd name="connsiteX486" fmla="*/ 5853521 w 6314715"/>
              <a:gd name="connsiteY486" fmla="*/ 720851 h 1516103"/>
              <a:gd name="connsiteX487" fmla="*/ 5852531 w 6314715"/>
              <a:gd name="connsiteY487" fmla="*/ 723685 h 1516103"/>
              <a:gd name="connsiteX488" fmla="*/ 5860450 w 6314715"/>
              <a:gd name="connsiteY488" fmla="*/ 723685 h 1516103"/>
              <a:gd name="connsiteX489" fmla="*/ 5853521 w 6314715"/>
              <a:gd name="connsiteY489" fmla="*/ 720851 h 1516103"/>
              <a:gd name="connsiteX490" fmla="*/ 405176 w 6314715"/>
              <a:gd name="connsiteY490" fmla="*/ 720851 h 1516103"/>
              <a:gd name="connsiteX491" fmla="*/ 415750 w 6314715"/>
              <a:gd name="connsiteY491" fmla="*/ 723685 h 1516103"/>
              <a:gd name="connsiteX492" fmla="*/ 408191 w 6314715"/>
              <a:gd name="connsiteY492" fmla="*/ 723685 h 1516103"/>
              <a:gd name="connsiteX493" fmla="*/ 404231 w 6314715"/>
              <a:gd name="connsiteY493" fmla="*/ 726654 h 1516103"/>
              <a:gd name="connsiteX494" fmla="*/ 402527 w 6314715"/>
              <a:gd name="connsiteY494" fmla="*/ 725376 h 1516103"/>
              <a:gd name="connsiteX495" fmla="*/ 403899 w 6314715"/>
              <a:gd name="connsiteY495" fmla="*/ 721589 h 1516103"/>
              <a:gd name="connsiteX496" fmla="*/ 5752463 w 6314715"/>
              <a:gd name="connsiteY496" fmla="*/ 708211 h 1516103"/>
              <a:gd name="connsiteX497" fmla="*/ 5760382 w 6314715"/>
              <a:gd name="connsiteY497" fmla="*/ 708211 h 1516103"/>
              <a:gd name="connsiteX498" fmla="*/ 5752463 w 6314715"/>
              <a:gd name="connsiteY498" fmla="*/ 708211 h 1516103"/>
              <a:gd name="connsiteX499" fmla="*/ 5775501 w 6314715"/>
              <a:gd name="connsiteY499" fmla="*/ 700654 h 1516103"/>
              <a:gd name="connsiteX500" fmla="*/ 5767942 w 6314715"/>
              <a:gd name="connsiteY500" fmla="*/ 708211 h 1516103"/>
              <a:gd name="connsiteX501" fmla="*/ 5775501 w 6314715"/>
              <a:gd name="connsiteY501" fmla="*/ 700654 h 1516103"/>
              <a:gd name="connsiteX502" fmla="*/ 5767942 w 6314715"/>
              <a:gd name="connsiteY502" fmla="*/ 685180 h 1516103"/>
              <a:gd name="connsiteX503" fmla="*/ 5775501 w 6314715"/>
              <a:gd name="connsiteY503" fmla="*/ 692737 h 1516103"/>
              <a:gd name="connsiteX504" fmla="*/ 5798898 w 6314715"/>
              <a:gd name="connsiteY504" fmla="*/ 662148 h 1516103"/>
              <a:gd name="connsiteX505" fmla="*/ 5805701 w 6314715"/>
              <a:gd name="connsiteY505" fmla="*/ 662148 h 1516103"/>
              <a:gd name="connsiteX506" fmla="*/ 5805512 w 6314715"/>
              <a:gd name="connsiteY506" fmla="*/ 664127 h 1516103"/>
              <a:gd name="connsiteX507" fmla="*/ 5798898 w 6314715"/>
              <a:gd name="connsiteY507" fmla="*/ 662148 h 1516103"/>
              <a:gd name="connsiteX508" fmla="*/ 5873553 w 6314715"/>
              <a:gd name="connsiteY508" fmla="*/ 659773 h 1516103"/>
              <a:gd name="connsiteX509" fmla="*/ 5875928 w 6314715"/>
              <a:gd name="connsiteY509" fmla="*/ 662148 h 1516103"/>
              <a:gd name="connsiteX510" fmla="*/ 5872959 w 6314715"/>
              <a:gd name="connsiteY510" fmla="*/ 661159 h 1516103"/>
              <a:gd name="connsiteX511" fmla="*/ 6099101 w 6314715"/>
              <a:gd name="connsiteY511" fmla="*/ 654231 h 1516103"/>
              <a:gd name="connsiteX512" fmla="*/ 6106660 w 6314715"/>
              <a:gd name="connsiteY512" fmla="*/ 662148 h 1516103"/>
              <a:gd name="connsiteX513" fmla="*/ 6122139 w 6314715"/>
              <a:gd name="connsiteY513" fmla="*/ 670065 h 1516103"/>
              <a:gd name="connsiteX514" fmla="*/ 6122139 w 6314715"/>
              <a:gd name="connsiteY514" fmla="*/ 668086 h 1516103"/>
              <a:gd name="connsiteX515" fmla="*/ 6122139 w 6314715"/>
              <a:gd name="connsiteY515" fmla="*/ 662148 h 1516103"/>
              <a:gd name="connsiteX516" fmla="*/ 6160654 w 6314715"/>
              <a:gd name="connsiteY516" fmla="*/ 662148 h 1516103"/>
              <a:gd name="connsiteX517" fmla="*/ 6160654 w 6314715"/>
              <a:gd name="connsiteY517" fmla="*/ 670065 h 1516103"/>
              <a:gd name="connsiteX518" fmla="*/ 6230126 w 6314715"/>
              <a:gd name="connsiteY518" fmla="*/ 662148 h 1516103"/>
              <a:gd name="connsiteX519" fmla="*/ 6145176 w 6314715"/>
              <a:gd name="connsiteY519" fmla="*/ 670065 h 1516103"/>
              <a:gd name="connsiteX520" fmla="*/ 6145176 w 6314715"/>
              <a:gd name="connsiteY520" fmla="*/ 677622 h 1516103"/>
              <a:gd name="connsiteX521" fmla="*/ 6137617 w 6314715"/>
              <a:gd name="connsiteY521" fmla="*/ 677622 h 1516103"/>
              <a:gd name="connsiteX522" fmla="*/ 6122139 w 6314715"/>
              <a:gd name="connsiteY522" fmla="*/ 677622 h 1516103"/>
              <a:gd name="connsiteX523" fmla="*/ 6106660 w 6314715"/>
              <a:gd name="connsiteY523" fmla="*/ 670065 h 1516103"/>
              <a:gd name="connsiteX524" fmla="*/ 6106660 w 6314715"/>
              <a:gd name="connsiteY524" fmla="*/ 677622 h 1516103"/>
              <a:gd name="connsiteX525" fmla="*/ 6087583 w 6314715"/>
              <a:gd name="connsiteY525" fmla="*/ 676678 h 1516103"/>
              <a:gd name="connsiteX526" fmla="*/ 6070774 w 6314715"/>
              <a:gd name="connsiteY526" fmla="*/ 670851 h 1516103"/>
              <a:gd name="connsiteX527" fmla="*/ 6076064 w 6314715"/>
              <a:gd name="connsiteY527" fmla="*/ 670065 h 1516103"/>
              <a:gd name="connsiteX528" fmla="*/ 6076064 w 6314715"/>
              <a:gd name="connsiteY528" fmla="*/ 662148 h 1516103"/>
              <a:gd name="connsiteX529" fmla="*/ 6083623 w 6314715"/>
              <a:gd name="connsiteY529" fmla="*/ 670065 h 1516103"/>
              <a:gd name="connsiteX530" fmla="*/ 6091542 w 6314715"/>
              <a:gd name="connsiteY530" fmla="*/ 662148 h 1516103"/>
              <a:gd name="connsiteX531" fmla="*/ 6099101 w 6314715"/>
              <a:gd name="connsiteY531" fmla="*/ 662148 h 1516103"/>
              <a:gd name="connsiteX532" fmla="*/ 6099101 w 6314715"/>
              <a:gd name="connsiteY532" fmla="*/ 654231 h 1516103"/>
              <a:gd name="connsiteX533" fmla="*/ 6014512 w 6314715"/>
              <a:gd name="connsiteY533" fmla="*/ 654231 h 1516103"/>
              <a:gd name="connsiteX534" fmla="*/ 6014512 w 6314715"/>
              <a:gd name="connsiteY534" fmla="*/ 662148 h 1516103"/>
              <a:gd name="connsiteX535" fmla="*/ 5806457 w 6314715"/>
              <a:gd name="connsiteY535" fmla="*/ 654231 h 1516103"/>
              <a:gd name="connsiteX536" fmla="*/ 5806457 w 6314715"/>
              <a:gd name="connsiteY536" fmla="*/ 662148 h 1516103"/>
              <a:gd name="connsiteX537" fmla="*/ 5805701 w 6314715"/>
              <a:gd name="connsiteY537" fmla="*/ 662148 h 1516103"/>
              <a:gd name="connsiteX538" fmla="*/ 6010552 w 6314715"/>
              <a:gd name="connsiteY538" fmla="*/ 652387 h 1516103"/>
              <a:gd name="connsiteX539" fmla="*/ 6014512 w 6314715"/>
              <a:gd name="connsiteY539" fmla="*/ 662148 h 1516103"/>
              <a:gd name="connsiteX540" fmla="*/ 6006593 w 6314715"/>
              <a:gd name="connsiteY540" fmla="*/ 662148 h 1516103"/>
              <a:gd name="connsiteX541" fmla="*/ 6006593 w 6314715"/>
              <a:gd name="connsiteY541" fmla="*/ 654231 h 1516103"/>
              <a:gd name="connsiteX542" fmla="*/ 6010552 w 6314715"/>
              <a:gd name="connsiteY542" fmla="*/ 652387 h 1516103"/>
              <a:gd name="connsiteX543" fmla="*/ 5881994 w 6314715"/>
              <a:gd name="connsiteY543" fmla="*/ 650124 h 1516103"/>
              <a:gd name="connsiteX544" fmla="*/ 5883093 w 6314715"/>
              <a:gd name="connsiteY544" fmla="*/ 653145 h 1516103"/>
              <a:gd name="connsiteX545" fmla="*/ 5883056 w 6314715"/>
              <a:gd name="connsiteY545" fmla="*/ 653738 h 1516103"/>
              <a:gd name="connsiteX546" fmla="*/ 5881298 w 6314715"/>
              <a:gd name="connsiteY546" fmla="*/ 651730 h 1516103"/>
              <a:gd name="connsiteX547" fmla="*/ 5883488 w 6314715"/>
              <a:gd name="connsiteY547" fmla="*/ 646674 h 1516103"/>
              <a:gd name="connsiteX548" fmla="*/ 5891047 w 6314715"/>
              <a:gd name="connsiteY548" fmla="*/ 654231 h 1516103"/>
              <a:gd name="connsiteX549" fmla="*/ 5891047 w 6314715"/>
              <a:gd name="connsiteY549" fmla="*/ 662148 h 1516103"/>
              <a:gd name="connsiteX550" fmla="*/ 5883488 w 6314715"/>
              <a:gd name="connsiteY550" fmla="*/ 654231 h 1516103"/>
              <a:gd name="connsiteX551" fmla="*/ 5883093 w 6314715"/>
              <a:gd name="connsiteY551" fmla="*/ 653145 h 1516103"/>
              <a:gd name="connsiteX552" fmla="*/ 5860450 w 6314715"/>
              <a:gd name="connsiteY552" fmla="*/ 646674 h 1516103"/>
              <a:gd name="connsiteX553" fmla="*/ 5868009 w 6314715"/>
              <a:gd name="connsiteY553" fmla="*/ 646674 h 1516103"/>
              <a:gd name="connsiteX554" fmla="*/ 5868009 w 6314715"/>
              <a:gd name="connsiteY554" fmla="*/ 654231 h 1516103"/>
              <a:gd name="connsiteX555" fmla="*/ 5868009 w 6314715"/>
              <a:gd name="connsiteY555" fmla="*/ 662148 h 1516103"/>
              <a:gd name="connsiteX556" fmla="*/ 5860450 w 6314715"/>
              <a:gd name="connsiteY556" fmla="*/ 654231 h 1516103"/>
              <a:gd name="connsiteX557" fmla="*/ 5852531 w 6314715"/>
              <a:gd name="connsiteY557" fmla="*/ 662148 h 1516103"/>
              <a:gd name="connsiteX558" fmla="*/ 5860450 w 6314715"/>
              <a:gd name="connsiteY558" fmla="*/ 646674 h 1516103"/>
              <a:gd name="connsiteX559" fmla="*/ 5889213 w 6314715"/>
              <a:gd name="connsiteY559" fmla="*/ 636840 h 1516103"/>
              <a:gd name="connsiteX560" fmla="*/ 5883488 w 6314715"/>
              <a:gd name="connsiteY560" fmla="*/ 646674 h 1516103"/>
              <a:gd name="connsiteX561" fmla="*/ 5881994 w 6314715"/>
              <a:gd name="connsiteY561" fmla="*/ 650124 h 1516103"/>
              <a:gd name="connsiteX562" fmla="*/ 5879708 w 6314715"/>
              <a:gd name="connsiteY562" fmla="*/ 643840 h 1516103"/>
              <a:gd name="connsiteX563" fmla="*/ 5875928 w 6314715"/>
              <a:gd name="connsiteY563" fmla="*/ 639117 h 1516103"/>
              <a:gd name="connsiteX564" fmla="*/ 5876873 w 6314715"/>
              <a:gd name="connsiteY564" fmla="*/ 646674 h 1516103"/>
              <a:gd name="connsiteX565" fmla="*/ 5881298 w 6314715"/>
              <a:gd name="connsiteY565" fmla="*/ 651730 h 1516103"/>
              <a:gd name="connsiteX566" fmla="*/ 5879708 w 6314715"/>
              <a:gd name="connsiteY566" fmla="*/ 655401 h 1516103"/>
              <a:gd name="connsiteX567" fmla="*/ 5875928 w 6314715"/>
              <a:gd name="connsiteY567" fmla="*/ 670065 h 1516103"/>
              <a:gd name="connsiteX568" fmla="*/ 5875928 w 6314715"/>
              <a:gd name="connsiteY568" fmla="*/ 662148 h 1516103"/>
              <a:gd name="connsiteX569" fmla="*/ 5875928 w 6314715"/>
              <a:gd name="connsiteY569" fmla="*/ 657200 h 1516103"/>
              <a:gd name="connsiteX570" fmla="*/ 5875928 w 6314715"/>
              <a:gd name="connsiteY570" fmla="*/ 654231 h 1516103"/>
              <a:gd name="connsiteX571" fmla="*/ 5873553 w 6314715"/>
              <a:gd name="connsiteY571" fmla="*/ 659773 h 1516103"/>
              <a:gd name="connsiteX572" fmla="*/ 5868009 w 6314715"/>
              <a:gd name="connsiteY572" fmla="*/ 654231 h 1516103"/>
              <a:gd name="connsiteX573" fmla="*/ 5875928 w 6314715"/>
              <a:gd name="connsiteY573" fmla="*/ 646674 h 1516103"/>
              <a:gd name="connsiteX574" fmla="*/ 5868009 w 6314715"/>
              <a:gd name="connsiteY574" fmla="*/ 639117 h 1516103"/>
              <a:gd name="connsiteX575" fmla="*/ 5868009 w 6314715"/>
              <a:gd name="connsiteY575" fmla="*/ 646674 h 1516103"/>
              <a:gd name="connsiteX576" fmla="*/ 5860450 w 6314715"/>
              <a:gd name="connsiteY576" fmla="*/ 646674 h 1516103"/>
              <a:gd name="connsiteX577" fmla="*/ 5852531 w 6314715"/>
              <a:gd name="connsiteY577" fmla="*/ 654231 h 1516103"/>
              <a:gd name="connsiteX578" fmla="*/ 5844972 w 6314715"/>
              <a:gd name="connsiteY578" fmla="*/ 654231 h 1516103"/>
              <a:gd name="connsiteX579" fmla="*/ 5837053 w 6314715"/>
              <a:gd name="connsiteY579" fmla="*/ 646674 h 1516103"/>
              <a:gd name="connsiteX580" fmla="*/ 5837053 w 6314715"/>
              <a:gd name="connsiteY580" fmla="*/ 662148 h 1516103"/>
              <a:gd name="connsiteX581" fmla="*/ 5821935 w 6314715"/>
              <a:gd name="connsiteY581" fmla="*/ 654231 h 1516103"/>
              <a:gd name="connsiteX582" fmla="*/ 5814376 w 6314715"/>
              <a:gd name="connsiteY582" fmla="*/ 654231 h 1516103"/>
              <a:gd name="connsiteX583" fmla="*/ 5806457 w 6314715"/>
              <a:gd name="connsiteY583" fmla="*/ 654231 h 1516103"/>
              <a:gd name="connsiteX584" fmla="*/ 5790979 w 6314715"/>
              <a:gd name="connsiteY584" fmla="*/ 662148 h 1516103"/>
              <a:gd name="connsiteX585" fmla="*/ 5790979 w 6314715"/>
              <a:gd name="connsiteY585" fmla="*/ 677622 h 1516103"/>
              <a:gd name="connsiteX586" fmla="*/ 5767942 w 6314715"/>
              <a:gd name="connsiteY586" fmla="*/ 685180 h 1516103"/>
              <a:gd name="connsiteX587" fmla="*/ 5767942 w 6314715"/>
              <a:gd name="connsiteY587" fmla="*/ 692737 h 1516103"/>
              <a:gd name="connsiteX588" fmla="*/ 5760382 w 6314715"/>
              <a:gd name="connsiteY588" fmla="*/ 700654 h 1516103"/>
              <a:gd name="connsiteX589" fmla="*/ 5767942 w 6314715"/>
              <a:gd name="connsiteY589" fmla="*/ 692737 h 1516103"/>
              <a:gd name="connsiteX590" fmla="*/ 5767942 w 6314715"/>
              <a:gd name="connsiteY590" fmla="*/ 700654 h 1516103"/>
              <a:gd name="connsiteX591" fmla="*/ 5767942 w 6314715"/>
              <a:gd name="connsiteY591" fmla="*/ 708211 h 1516103"/>
              <a:gd name="connsiteX592" fmla="*/ 5798898 w 6314715"/>
              <a:gd name="connsiteY592" fmla="*/ 708211 h 1516103"/>
              <a:gd name="connsiteX593" fmla="*/ 5798898 w 6314715"/>
              <a:gd name="connsiteY593" fmla="*/ 716128 h 1516103"/>
              <a:gd name="connsiteX594" fmla="*/ 5796542 w 6314715"/>
              <a:gd name="connsiteY594" fmla="*/ 720651 h 1516103"/>
              <a:gd name="connsiteX595" fmla="*/ 5790979 w 6314715"/>
              <a:gd name="connsiteY595" fmla="*/ 723685 h 1516103"/>
              <a:gd name="connsiteX596" fmla="*/ 5790979 w 6314715"/>
              <a:gd name="connsiteY596" fmla="*/ 731602 h 1516103"/>
              <a:gd name="connsiteX597" fmla="*/ 5794938 w 6314715"/>
              <a:gd name="connsiteY597" fmla="*/ 723730 h 1516103"/>
              <a:gd name="connsiteX598" fmla="*/ 5796542 w 6314715"/>
              <a:gd name="connsiteY598" fmla="*/ 720651 h 1516103"/>
              <a:gd name="connsiteX599" fmla="*/ 5797908 w 6314715"/>
              <a:gd name="connsiteY599" fmla="*/ 719906 h 1516103"/>
              <a:gd name="connsiteX600" fmla="*/ 5798898 w 6314715"/>
              <a:gd name="connsiteY600" fmla="*/ 716128 h 1516103"/>
              <a:gd name="connsiteX601" fmla="*/ 5806457 w 6314715"/>
              <a:gd name="connsiteY601" fmla="*/ 708211 h 1516103"/>
              <a:gd name="connsiteX602" fmla="*/ 5798898 w 6314715"/>
              <a:gd name="connsiteY602" fmla="*/ 700654 h 1516103"/>
              <a:gd name="connsiteX603" fmla="*/ 5806457 w 6314715"/>
              <a:gd name="connsiteY603" fmla="*/ 692737 h 1516103"/>
              <a:gd name="connsiteX604" fmla="*/ 5829494 w 6314715"/>
              <a:gd name="connsiteY604" fmla="*/ 692737 h 1516103"/>
              <a:gd name="connsiteX605" fmla="*/ 5837053 w 6314715"/>
              <a:gd name="connsiteY605" fmla="*/ 692737 h 1516103"/>
              <a:gd name="connsiteX606" fmla="*/ 5852531 w 6314715"/>
              <a:gd name="connsiteY606" fmla="*/ 692737 h 1516103"/>
              <a:gd name="connsiteX607" fmla="*/ 5860450 w 6314715"/>
              <a:gd name="connsiteY607" fmla="*/ 685180 h 1516103"/>
              <a:gd name="connsiteX608" fmla="*/ 5868009 w 6314715"/>
              <a:gd name="connsiteY608" fmla="*/ 685180 h 1516103"/>
              <a:gd name="connsiteX609" fmla="*/ 5868009 w 6314715"/>
              <a:gd name="connsiteY609" fmla="*/ 692737 h 1516103"/>
              <a:gd name="connsiteX610" fmla="*/ 5875928 w 6314715"/>
              <a:gd name="connsiteY610" fmla="*/ 685180 h 1516103"/>
              <a:gd name="connsiteX611" fmla="*/ 5875928 w 6314715"/>
              <a:gd name="connsiteY611" fmla="*/ 677622 h 1516103"/>
              <a:gd name="connsiteX612" fmla="*/ 5882543 w 6314715"/>
              <a:gd name="connsiteY612" fmla="*/ 662148 h 1516103"/>
              <a:gd name="connsiteX613" fmla="*/ 5883056 w 6314715"/>
              <a:gd name="connsiteY613" fmla="*/ 653738 h 1516103"/>
              <a:gd name="connsiteX614" fmla="*/ 5883488 w 6314715"/>
              <a:gd name="connsiteY614" fmla="*/ 654231 h 1516103"/>
              <a:gd name="connsiteX615" fmla="*/ 5883488 w 6314715"/>
              <a:gd name="connsiteY615" fmla="*/ 662148 h 1516103"/>
              <a:gd name="connsiteX616" fmla="*/ 5883488 w 6314715"/>
              <a:gd name="connsiteY616" fmla="*/ 670065 h 1516103"/>
              <a:gd name="connsiteX617" fmla="*/ 5883488 w 6314715"/>
              <a:gd name="connsiteY617" fmla="*/ 677622 h 1516103"/>
              <a:gd name="connsiteX618" fmla="*/ 5891047 w 6314715"/>
              <a:gd name="connsiteY618" fmla="*/ 677622 h 1516103"/>
              <a:gd name="connsiteX619" fmla="*/ 5914444 w 6314715"/>
              <a:gd name="connsiteY619" fmla="*/ 670065 h 1516103"/>
              <a:gd name="connsiteX620" fmla="*/ 5937481 w 6314715"/>
              <a:gd name="connsiteY620" fmla="*/ 662148 h 1516103"/>
              <a:gd name="connsiteX621" fmla="*/ 5945040 w 6314715"/>
              <a:gd name="connsiteY621" fmla="*/ 662148 h 1516103"/>
              <a:gd name="connsiteX622" fmla="*/ 5937481 w 6314715"/>
              <a:gd name="connsiteY622" fmla="*/ 670065 h 1516103"/>
              <a:gd name="connsiteX623" fmla="*/ 5952599 w 6314715"/>
              <a:gd name="connsiteY623" fmla="*/ 662148 h 1516103"/>
              <a:gd name="connsiteX624" fmla="*/ 5968077 w 6314715"/>
              <a:gd name="connsiteY624" fmla="*/ 654231 h 1516103"/>
              <a:gd name="connsiteX625" fmla="*/ 5968077 w 6314715"/>
              <a:gd name="connsiteY625" fmla="*/ 662148 h 1516103"/>
              <a:gd name="connsiteX626" fmla="*/ 5983555 w 6314715"/>
              <a:gd name="connsiteY626" fmla="*/ 654231 h 1516103"/>
              <a:gd name="connsiteX627" fmla="*/ 5968077 w 6314715"/>
              <a:gd name="connsiteY627" fmla="*/ 654231 h 1516103"/>
              <a:gd name="connsiteX628" fmla="*/ 5952599 w 6314715"/>
              <a:gd name="connsiteY628" fmla="*/ 662148 h 1516103"/>
              <a:gd name="connsiteX629" fmla="*/ 5952599 w 6314715"/>
              <a:gd name="connsiteY629" fmla="*/ 654231 h 1516103"/>
              <a:gd name="connsiteX630" fmla="*/ 5929562 w 6314715"/>
              <a:gd name="connsiteY630" fmla="*/ 646674 h 1516103"/>
              <a:gd name="connsiteX631" fmla="*/ 5922003 w 6314715"/>
              <a:gd name="connsiteY631" fmla="*/ 646674 h 1516103"/>
              <a:gd name="connsiteX632" fmla="*/ 5914444 w 6314715"/>
              <a:gd name="connsiteY632" fmla="*/ 646674 h 1516103"/>
              <a:gd name="connsiteX633" fmla="*/ 5922003 w 6314715"/>
              <a:gd name="connsiteY633" fmla="*/ 654231 h 1516103"/>
              <a:gd name="connsiteX634" fmla="*/ 5914444 w 6314715"/>
              <a:gd name="connsiteY634" fmla="*/ 654231 h 1516103"/>
              <a:gd name="connsiteX635" fmla="*/ 5906525 w 6314715"/>
              <a:gd name="connsiteY635" fmla="*/ 654231 h 1516103"/>
              <a:gd name="connsiteX636" fmla="*/ 5906525 w 6314715"/>
              <a:gd name="connsiteY636" fmla="*/ 639117 h 1516103"/>
              <a:gd name="connsiteX637" fmla="*/ 5889213 w 6314715"/>
              <a:gd name="connsiteY637" fmla="*/ 636840 h 1516103"/>
              <a:gd name="connsiteX638" fmla="*/ 6191610 w 6314715"/>
              <a:gd name="connsiteY638" fmla="*/ 600612 h 1516103"/>
              <a:gd name="connsiteX639" fmla="*/ 6199169 w 6314715"/>
              <a:gd name="connsiteY639" fmla="*/ 608169 h 1516103"/>
              <a:gd name="connsiteX640" fmla="*/ 6199169 w 6314715"/>
              <a:gd name="connsiteY640" fmla="*/ 616086 h 1516103"/>
              <a:gd name="connsiteX641" fmla="*/ 6191610 w 6314715"/>
              <a:gd name="connsiteY641" fmla="*/ 600612 h 1516103"/>
              <a:gd name="connsiteX642" fmla="*/ 252030 w 6314715"/>
              <a:gd name="connsiteY642" fmla="*/ 478417 h 1516103"/>
              <a:gd name="connsiteX643" fmla="*/ 252102 w 6314715"/>
              <a:gd name="connsiteY643" fmla="*/ 478420 h 1516103"/>
              <a:gd name="connsiteX644" fmla="*/ 252093 w 6314715"/>
              <a:gd name="connsiteY644" fmla="*/ 478427 h 1516103"/>
              <a:gd name="connsiteX645" fmla="*/ 246210 w 6314715"/>
              <a:gd name="connsiteY645" fmla="*/ 477539 h 1516103"/>
              <a:gd name="connsiteX646" fmla="*/ 252030 w 6314715"/>
              <a:gd name="connsiteY646" fmla="*/ 478417 h 1516103"/>
              <a:gd name="connsiteX647" fmla="*/ 250170 w 6314715"/>
              <a:gd name="connsiteY647" fmla="*/ 478348 h 1516103"/>
              <a:gd name="connsiteX648" fmla="*/ 246210 w 6314715"/>
              <a:gd name="connsiteY648" fmla="*/ 477539 h 1516103"/>
              <a:gd name="connsiteX649" fmla="*/ 6295458 w 6314715"/>
              <a:gd name="connsiteY649" fmla="*/ 435839 h 1516103"/>
              <a:gd name="connsiteX650" fmla="*/ 6299237 w 6314715"/>
              <a:gd name="connsiteY650" fmla="*/ 438673 h 1516103"/>
              <a:gd name="connsiteX651" fmla="*/ 6299237 w 6314715"/>
              <a:gd name="connsiteY651" fmla="*/ 446590 h 1516103"/>
              <a:gd name="connsiteX652" fmla="*/ 6291678 w 6314715"/>
              <a:gd name="connsiteY652" fmla="*/ 438673 h 1516103"/>
              <a:gd name="connsiteX653" fmla="*/ 6295458 w 6314715"/>
              <a:gd name="connsiteY653" fmla="*/ 435839 h 1516103"/>
              <a:gd name="connsiteX654" fmla="*/ 384794 w 6314715"/>
              <a:gd name="connsiteY654" fmla="*/ 423559 h 1516103"/>
              <a:gd name="connsiteX655" fmla="*/ 384794 w 6314715"/>
              <a:gd name="connsiteY655" fmla="*/ 424504 h 1516103"/>
              <a:gd name="connsiteX656" fmla="*/ 384794 w 6314715"/>
              <a:gd name="connsiteY656" fmla="*/ 431116 h 1516103"/>
              <a:gd name="connsiteX657" fmla="*/ 377235 w 6314715"/>
              <a:gd name="connsiteY657" fmla="*/ 431116 h 1516103"/>
              <a:gd name="connsiteX658" fmla="*/ 384794 w 6314715"/>
              <a:gd name="connsiteY658" fmla="*/ 423559 h 1516103"/>
              <a:gd name="connsiteX659" fmla="*/ 6307156 w 6314715"/>
              <a:gd name="connsiteY659" fmla="*/ 416002 h 1516103"/>
              <a:gd name="connsiteX660" fmla="*/ 6307156 w 6314715"/>
              <a:gd name="connsiteY660" fmla="*/ 423559 h 1516103"/>
              <a:gd name="connsiteX661" fmla="*/ 6307156 w 6314715"/>
              <a:gd name="connsiteY661" fmla="*/ 416002 h 1516103"/>
              <a:gd name="connsiteX662" fmla="*/ 443511 w 6314715"/>
              <a:gd name="connsiteY662" fmla="*/ 414922 h 1516103"/>
              <a:gd name="connsiteX663" fmla="*/ 446346 w 6314715"/>
              <a:gd name="connsiteY663" fmla="*/ 423559 h 1516103"/>
              <a:gd name="connsiteX664" fmla="*/ 443511 w 6314715"/>
              <a:gd name="connsiteY664" fmla="*/ 414922 h 1516103"/>
              <a:gd name="connsiteX665" fmla="*/ 462184 w 6314715"/>
              <a:gd name="connsiteY665" fmla="*/ 392611 h 1516103"/>
              <a:gd name="connsiteX666" fmla="*/ 463309 w 6314715"/>
              <a:gd name="connsiteY666" fmla="*/ 392905 h 1516103"/>
              <a:gd name="connsiteX667" fmla="*/ 462184 w 6314715"/>
              <a:gd name="connsiteY667" fmla="*/ 400528 h 1516103"/>
              <a:gd name="connsiteX668" fmla="*/ 462184 w 6314715"/>
              <a:gd name="connsiteY668" fmla="*/ 400483 h 1516103"/>
              <a:gd name="connsiteX669" fmla="*/ 462184 w 6314715"/>
              <a:gd name="connsiteY669" fmla="*/ 392611 h 1516103"/>
              <a:gd name="connsiteX670" fmla="*/ 454265 w 6314715"/>
              <a:gd name="connsiteY670" fmla="*/ 390767 h 1516103"/>
              <a:gd name="connsiteX671" fmla="*/ 462184 w 6314715"/>
              <a:gd name="connsiteY671" fmla="*/ 400528 h 1516103"/>
              <a:gd name="connsiteX672" fmla="*/ 462184 w 6314715"/>
              <a:gd name="connsiteY672" fmla="*/ 406134 h 1516103"/>
              <a:gd name="connsiteX673" fmla="*/ 462184 w 6314715"/>
              <a:gd name="connsiteY673" fmla="*/ 408085 h 1516103"/>
              <a:gd name="connsiteX674" fmla="*/ 446346 w 6314715"/>
              <a:gd name="connsiteY674" fmla="*/ 392611 h 1516103"/>
              <a:gd name="connsiteX675" fmla="*/ 454265 w 6314715"/>
              <a:gd name="connsiteY675" fmla="*/ 390767 h 1516103"/>
              <a:gd name="connsiteX676" fmla="*/ 485222 w 6314715"/>
              <a:gd name="connsiteY676" fmla="*/ 385054 h 1516103"/>
              <a:gd name="connsiteX677" fmla="*/ 487381 w 6314715"/>
              <a:gd name="connsiteY677" fmla="*/ 388832 h 1516103"/>
              <a:gd name="connsiteX678" fmla="*/ 485222 w 6314715"/>
              <a:gd name="connsiteY678" fmla="*/ 392611 h 1516103"/>
              <a:gd name="connsiteX679" fmla="*/ 477303 w 6314715"/>
              <a:gd name="connsiteY679" fmla="*/ 392611 h 1516103"/>
              <a:gd name="connsiteX680" fmla="*/ 485222 w 6314715"/>
              <a:gd name="connsiteY680" fmla="*/ 392611 h 1516103"/>
              <a:gd name="connsiteX681" fmla="*/ 492781 w 6314715"/>
              <a:gd name="connsiteY681" fmla="*/ 392611 h 1516103"/>
              <a:gd name="connsiteX682" fmla="*/ 489001 w 6314715"/>
              <a:gd name="connsiteY682" fmla="*/ 391666 h 1516103"/>
              <a:gd name="connsiteX683" fmla="*/ 487381 w 6314715"/>
              <a:gd name="connsiteY683" fmla="*/ 388832 h 1516103"/>
              <a:gd name="connsiteX684" fmla="*/ 488245 w 6314715"/>
              <a:gd name="connsiteY684" fmla="*/ 387321 h 1516103"/>
              <a:gd name="connsiteX685" fmla="*/ 489001 w 6314715"/>
              <a:gd name="connsiteY685" fmla="*/ 387888 h 1516103"/>
              <a:gd name="connsiteX686" fmla="*/ 492781 w 6314715"/>
              <a:gd name="connsiteY686" fmla="*/ 385054 h 1516103"/>
              <a:gd name="connsiteX687" fmla="*/ 489001 w 6314715"/>
              <a:gd name="connsiteY687" fmla="*/ 385998 h 1516103"/>
              <a:gd name="connsiteX688" fmla="*/ 488245 w 6314715"/>
              <a:gd name="connsiteY688" fmla="*/ 387321 h 1516103"/>
              <a:gd name="connsiteX689" fmla="*/ 6271295 w 6314715"/>
              <a:gd name="connsiteY689" fmla="*/ 374303 h 1516103"/>
              <a:gd name="connsiteX690" fmla="*/ 6276200 w 6314715"/>
              <a:gd name="connsiteY690" fmla="*/ 377137 h 1516103"/>
              <a:gd name="connsiteX691" fmla="*/ 6268280 w 6314715"/>
              <a:gd name="connsiteY691" fmla="*/ 377137 h 1516103"/>
              <a:gd name="connsiteX692" fmla="*/ 6260722 w 6314715"/>
              <a:gd name="connsiteY692" fmla="*/ 377137 h 1516103"/>
              <a:gd name="connsiteX693" fmla="*/ 6271295 w 6314715"/>
              <a:gd name="connsiteY693" fmla="*/ 374303 h 1516103"/>
              <a:gd name="connsiteX694" fmla="*/ 519159 w 6314715"/>
              <a:gd name="connsiteY694" fmla="*/ 370760 h 1516103"/>
              <a:gd name="connsiteX695" fmla="*/ 515818 w 6314715"/>
              <a:gd name="connsiteY695" fmla="*/ 377137 h 1516103"/>
              <a:gd name="connsiteX696" fmla="*/ 523737 w 6314715"/>
              <a:gd name="connsiteY696" fmla="*/ 377137 h 1516103"/>
              <a:gd name="connsiteX697" fmla="*/ 519159 w 6314715"/>
              <a:gd name="connsiteY697" fmla="*/ 370760 h 1516103"/>
              <a:gd name="connsiteX698" fmla="*/ 569811 w 6314715"/>
              <a:gd name="connsiteY698" fmla="*/ 369580 h 1516103"/>
              <a:gd name="connsiteX699" fmla="*/ 562252 w 6314715"/>
              <a:gd name="connsiteY699" fmla="*/ 377137 h 1516103"/>
              <a:gd name="connsiteX700" fmla="*/ 569811 w 6314715"/>
              <a:gd name="connsiteY700" fmla="*/ 369580 h 1516103"/>
              <a:gd name="connsiteX701" fmla="*/ 554333 w 6314715"/>
              <a:gd name="connsiteY701" fmla="*/ 369580 h 1516103"/>
              <a:gd name="connsiteX702" fmla="*/ 546774 w 6314715"/>
              <a:gd name="connsiteY702" fmla="*/ 377137 h 1516103"/>
              <a:gd name="connsiteX703" fmla="*/ 554333 w 6314715"/>
              <a:gd name="connsiteY703" fmla="*/ 377137 h 1516103"/>
              <a:gd name="connsiteX704" fmla="*/ 531296 w 6314715"/>
              <a:gd name="connsiteY704" fmla="*/ 385054 h 1516103"/>
              <a:gd name="connsiteX705" fmla="*/ 515818 w 6314715"/>
              <a:gd name="connsiteY705" fmla="*/ 385054 h 1516103"/>
              <a:gd name="connsiteX706" fmla="*/ 508259 w 6314715"/>
              <a:gd name="connsiteY706" fmla="*/ 385054 h 1516103"/>
              <a:gd name="connsiteX707" fmla="*/ 515818 w 6314715"/>
              <a:gd name="connsiteY707" fmla="*/ 392611 h 1516103"/>
              <a:gd name="connsiteX708" fmla="*/ 515818 w 6314715"/>
              <a:gd name="connsiteY708" fmla="*/ 385054 h 1516103"/>
              <a:gd name="connsiteX709" fmla="*/ 523737 w 6314715"/>
              <a:gd name="connsiteY709" fmla="*/ 392611 h 1516103"/>
              <a:gd name="connsiteX710" fmla="*/ 531296 w 6314715"/>
              <a:gd name="connsiteY710" fmla="*/ 385054 h 1516103"/>
              <a:gd name="connsiteX711" fmla="*/ 554333 w 6314715"/>
              <a:gd name="connsiteY711" fmla="*/ 392611 h 1516103"/>
              <a:gd name="connsiteX712" fmla="*/ 554333 w 6314715"/>
              <a:gd name="connsiteY712" fmla="*/ 378126 h 1516103"/>
              <a:gd name="connsiteX713" fmla="*/ 554333 w 6314715"/>
              <a:gd name="connsiteY713" fmla="*/ 377137 h 1516103"/>
              <a:gd name="connsiteX714" fmla="*/ 515818 w 6314715"/>
              <a:gd name="connsiteY714" fmla="*/ 369580 h 1516103"/>
              <a:gd name="connsiteX715" fmla="*/ 508259 w 6314715"/>
              <a:gd name="connsiteY715" fmla="*/ 377137 h 1516103"/>
              <a:gd name="connsiteX716" fmla="*/ 515818 w 6314715"/>
              <a:gd name="connsiteY716" fmla="*/ 369580 h 1516103"/>
              <a:gd name="connsiteX717" fmla="*/ 585289 w 6314715"/>
              <a:gd name="connsiteY717" fmla="*/ 354465 h 1516103"/>
              <a:gd name="connsiteX718" fmla="*/ 592849 w 6314715"/>
              <a:gd name="connsiteY718" fmla="*/ 354465 h 1516103"/>
              <a:gd name="connsiteX719" fmla="*/ 585289 w 6314715"/>
              <a:gd name="connsiteY719" fmla="*/ 354465 h 1516103"/>
              <a:gd name="connsiteX720" fmla="*/ 318317 w 6314715"/>
              <a:gd name="connsiteY720" fmla="*/ 344291 h 1516103"/>
              <a:gd name="connsiteX721" fmla="*/ 319439 w 6314715"/>
              <a:gd name="connsiteY721" fmla="*/ 346548 h 1516103"/>
              <a:gd name="connsiteX722" fmla="*/ 315682 w 6314715"/>
              <a:gd name="connsiteY722" fmla="*/ 346548 h 1516103"/>
              <a:gd name="connsiteX723" fmla="*/ 6160654 w 6314715"/>
              <a:gd name="connsiteY723" fmla="*/ 338991 h 1516103"/>
              <a:gd name="connsiteX724" fmla="*/ 6153095 w 6314715"/>
              <a:gd name="connsiteY724" fmla="*/ 346548 h 1516103"/>
              <a:gd name="connsiteX725" fmla="*/ 6160654 w 6314715"/>
              <a:gd name="connsiteY725" fmla="*/ 346548 h 1516103"/>
              <a:gd name="connsiteX726" fmla="*/ 6160654 w 6314715"/>
              <a:gd name="connsiteY726" fmla="*/ 338991 h 1516103"/>
              <a:gd name="connsiteX727" fmla="*/ 415750 w 6314715"/>
              <a:gd name="connsiteY727" fmla="*/ 323517 h 1516103"/>
              <a:gd name="connsiteX728" fmla="*/ 415750 w 6314715"/>
              <a:gd name="connsiteY728" fmla="*/ 331074 h 1516103"/>
              <a:gd name="connsiteX729" fmla="*/ 423669 w 6314715"/>
              <a:gd name="connsiteY729" fmla="*/ 323517 h 1516103"/>
              <a:gd name="connsiteX730" fmla="*/ 5983555 w 6314715"/>
              <a:gd name="connsiteY730" fmla="*/ 308043 h 1516103"/>
              <a:gd name="connsiteX731" fmla="*/ 5983555 w 6314715"/>
              <a:gd name="connsiteY731" fmla="*/ 315600 h 1516103"/>
              <a:gd name="connsiteX732" fmla="*/ 5982799 w 6314715"/>
              <a:gd name="connsiteY732" fmla="*/ 313333 h 1516103"/>
              <a:gd name="connsiteX733" fmla="*/ 5979776 w 6314715"/>
              <a:gd name="connsiteY733" fmla="*/ 304264 h 1516103"/>
              <a:gd name="connsiteX734" fmla="*/ 5982799 w 6314715"/>
              <a:gd name="connsiteY734" fmla="*/ 313333 h 1516103"/>
              <a:gd name="connsiteX735" fmla="*/ 5982610 w 6314715"/>
              <a:gd name="connsiteY735" fmla="*/ 314656 h 1516103"/>
              <a:gd name="connsiteX736" fmla="*/ 5975996 w 6314715"/>
              <a:gd name="connsiteY736" fmla="*/ 315600 h 1516103"/>
              <a:gd name="connsiteX737" fmla="*/ 5979776 w 6314715"/>
              <a:gd name="connsiteY737" fmla="*/ 304264 h 1516103"/>
              <a:gd name="connsiteX738" fmla="*/ 5929562 w 6314715"/>
              <a:gd name="connsiteY738" fmla="*/ 285012 h 1516103"/>
              <a:gd name="connsiteX739" fmla="*/ 5937481 w 6314715"/>
              <a:gd name="connsiteY739" fmla="*/ 285012 h 1516103"/>
              <a:gd name="connsiteX740" fmla="*/ 5945040 w 6314715"/>
              <a:gd name="connsiteY740" fmla="*/ 285012 h 1516103"/>
              <a:gd name="connsiteX741" fmla="*/ 5937481 w 6314715"/>
              <a:gd name="connsiteY741" fmla="*/ 292569 h 1516103"/>
              <a:gd name="connsiteX742" fmla="*/ 5929562 w 6314715"/>
              <a:gd name="connsiteY742" fmla="*/ 285012 h 1516103"/>
              <a:gd name="connsiteX743" fmla="*/ 5907515 w 6314715"/>
              <a:gd name="connsiteY743" fmla="*/ 282043 h 1516103"/>
              <a:gd name="connsiteX744" fmla="*/ 5914444 w 6314715"/>
              <a:gd name="connsiteY744" fmla="*/ 285012 h 1516103"/>
              <a:gd name="connsiteX745" fmla="*/ 5906525 w 6314715"/>
              <a:gd name="connsiteY745" fmla="*/ 285012 h 1516103"/>
              <a:gd name="connsiteX746" fmla="*/ 5907515 w 6314715"/>
              <a:gd name="connsiteY746" fmla="*/ 282043 h 1516103"/>
              <a:gd name="connsiteX747" fmla="*/ 5922003 w 6314715"/>
              <a:gd name="connsiteY747" fmla="*/ 277095 h 1516103"/>
              <a:gd name="connsiteX748" fmla="*/ 5922003 w 6314715"/>
              <a:gd name="connsiteY748" fmla="*/ 285012 h 1516103"/>
              <a:gd name="connsiteX749" fmla="*/ 5914444 w 6314715"/>
              <a:gd name="connsiteY749" fmla="*/ 285012 h 1516103"/>
              <a:gd name="connsiteX750" fmla="*/ 5922003 w 6314715"/>
              <a:gd name="connsiteY750" fmla="*/ 277095 h 1516103"/>
              <a:gd name="connsiteX751" fmla="*/ 5868009 w 6314715"/>
              <a:gd name="connsiteY751" fmla="*/ 277095 h 1516103"/>
              <a:gd name="connsiteX752" fmla="*/ 5875928 w 6314715"/>
              <a:gd name="connsiteY752" fmla="*/ 277095 h 1516103"/>
              <a:gd name="connsiteX753" fmla="*/ 5868009 w 6314715"/>
              <a:gd name="connsiteY753" fmla="*/ 277095 h 1516103"/>
              <a:gd name="connsiteX754" fmla="*/ 446346 w 6314715"/>
              <a:gd name="connsiteY754" fmla="*/ 277095 h 1516103"/>
              <a:gd name="connsiteX755" fmla="*/ 454265 w 6314715"/>
              <a:gd name="connsiteY755" fmla="*/ 277095 h 1516103"/>
              <a:gd name="connsiteX756" fmla="*/ 454265 w 6314715"/>
              <a:gd name="connsiteY756" fmla="*/ 285012 h 1516103"/>
              <a:gd name="connsiteX757" fmla="*/ 446346 w 6314715"/>
              <a:gd name="connsiteY757" fmla="*/ 277095 h 1516103"/>
              <a:gd name="connsiteX758" fmla="*/ 5821935 w 6314715"/>
              <a:gd name="connsiteY758" fmla="*/ 261981 h 1516103"/>
              <a:gd name="connsiteX759" fmla="*/ 5828412 w 6314715"/>
              <a:gd name="connsiteY759" fmla="*/ 261981 h 1516103"/>
              <a:gd name="connsiteX760" fmla="*/ 5826448 w 6314715"/>
              <a:gd name="connsiteY760" fmla="*/ 263914 h 1516103"/>
              <a:gd name="connsiteX761" fmla="*/ 5828942 w 6314715"/>
              <a:gd name="connsiteY761" fmla="*/ 260830 h 1516103"/>
              <a:gd name="connsiteX762" fmla="*/ 5829494 w 6314715"/>
              <a:gd name="connsiteY762" fmla="*/ 261981 h 1516103"/>
              <a:gd name="connsiteX763" fmla="*/ 5828412 w 6314715"/>
              <a:gd name="connsiteY763" fmla="*/ 261981 h 1516103"/>
              <a:gd name="connsiteX764" fmla="*/ 5828549 w 6314715"/>
              <a:gd name="connsiteY764" fmla="*/ 261846 h 1516103"/>
              <a:gd name="connsiteX765" fmla="*/ 5829376 w 6314715"/>
              <a:gd name="connsiteY765" fmla="*/ 259703 h 1516103"/>
              <a:gd name="connsiteX766" fmla="*/ 5829494 w 6314715"/>
              <a:gd name="connsiteY766" fmla="*/ 261981 h 1516103"/>
              <a:gd name="connsiteX767" fmla="*/ 5829162 w 6314715"/>
              <a:gd name="connsiteY767" fmla="*/ 260258 h 1516103"/>
              <a:gd name="connsiteX768" fmla="*/ 5689921 w 6314715"/>
              <a:gd name="connsiteY768" fmla="*/ 251230 h 1516103"/>
              <a:gd name="connsiteX769" fmla="*/ 5682992 w 6314715"/>
              <a:gd name="connsiteY769" fmla="*/ 254064 h 1516103"/>
              <a:gd name="connsiteX770" fmla="*/ 5690911 w 6314715"/>
              <a:gd name="connsiteY770" fmla="*/ 254064 h 1516103"/>
              <a:gd name="connsiteX771" fmla="*/ 5698830 w 6314715"/>
              <a:gd name="connsiteY771" fmla="*/ 261981 h 1516103"/>
              <a:gd name="connsiteX772" fmla="*/ 5698830 w 6314715"/>
              <a:gd name="connsiteY772" fmla="*/ 254064 h 1516103"/>
              <a:gd name="connsiteX773" fmla="*/ 5690911 w 6314715"/>
              <a:gd name="connsiteY773" fmla="*/ 254064 h 1516103"/>
              <a:gd name="connsiteX774" fmla="*/ 5689921 w 6314715"/>
              <a:gd name="connsiteY774" fmla="*/ 251230 h 1516103"/>
              <a:gd name="connsiteX775" fmla="*/ 5821935 w 6314715"/>
              <a:gd name="connsiteY775" fmla="*/ 246506 h 1516103"/>
              <a:gd name="connsiteX776" fmla="*/ 5828549 w 6314715"/>
              <a:gd name="connsiteY776" fmla="*/ 257078 h 1516103"/>
              <a:gd name="connsiteX777" fmla="*/ 5829162 w 6314715"/>
              <a:gd name="connsiteY777" fmla="*/ 260258 h 1516103"/>
              <a:gd name="connsiteX778" fmla="*/ 5828942 w 6314715"/>
              <a:gd name="connsiteY778" fmla="*/ 260830 h 1516103"/>
              <a:gd name="connsiteX779" fmla="*/ 5825714 w 6314715"/>
              <a:gd name="connsiteY779" fmla="*/ 254109 h 1516103"/>
              <a:gd name="connsiteX780" fmla="*/ 5821935 w 6314715"/>
              <a:gd name="connsiteY780" fmla="*/ 246506 h 1516103"/>
              <a:gd name="connsiteX781" fmla="*/ 462184 w 6314715"/>
              <a:gd name="connsiteY781" fmla="*/ 246506 h 1516103"/>
              <a:gd name="connsiteX782" fmla="*/ 462184 w 6314715"/>
              <a:gd name="connsiteY782" fmla="*/ 261981 h 1516103"/>
              <a:gd name="connsiteX783" fmla="*/ 454265 w 6314715"/>
              <a:gd name="connsiteY783" fmla="*/ 254064 h 1516103"/>
              <a:gd name="connsiteX784" fmla="*/ 462184 w 6314715"/>
              <a:gd name="connsiteY784" fmla="*/ 246506 h 1516103"/>
              <a:gd name="connsiteX785" fmla="*/ 5875928 w 6314715"/>
              <a:gd name="connsiteY785" fmla="*/ 238949 h 1516103"/>
              <a:gd name="connsiteX786" fmla="*/ 5883488 w 6314715"/>
              <a:gd name="connsiteY786" fmla="*/ 238949 h 1516103"/>
              <a:gd name="connsiteX787" fmla="*/ 5875928 w 6314715"/>
              <a:gd name="connsiteY787" fmla="*/ 238949 h 1516103"/>
              <a:gd name="connsiteX788" fmla="*/ 5775501 w 6314715"/>
              <a:gd name="connsiteY788" fmla="*/ 238949 h 1516103"/>
              <a:gd name="connsiteX789" fmla="*/ 5783420 w 6314715"/>
              <a:gd name="connsiteY789" fmla="*/ 238949 h 1516103"/>
              <a:gd name="connsiteX790" fmla="*/ 5783420 w 6314715"/>
              <a:gd name="connsiteY790" fmla="*/ 245562 h 1516103"/>
              <a:gd name="connsiteX791" fmla="*/ 5783420 w 6314715"/>
              <a:gd name="connsiteY791" fmla="*/ 246506 h 1516103"/>
              <a:gd name="connsiteX792" fmla="*/ 5775501 w 6314715"/>
              <a:gd name="connsiteY792" fmla="*/ 238949 h 1516103"/>
              <a:gd name="connsiteX793" fmla="*/ 516808 w 6314715"/>
              <a:gd name="connsiteY793" fmla="*/ 235981 h 1516103"/>
              <a:gd name="connsiteX794" fmla="*/ 517376 w 6314715"/>
              <a:gd name="connsiteY794" fmla="*/ 236224 h 1516103"/>
              <a:gd name="connsiteX795" fmla="*/ 515818 w 6314715"/>
              <a:gd name="connsiteY795" fmla="*/ 238949 h 1516103"/>
              <a:gd name="connsiteX796" fmla="*/ 516808 w 6314715"/>
              <a:gd name="connsiteY796" fmla="*/ 235981 h 1516103"/>
              <a:gd name="connsiteX797" fmla="*/ 5837053 w 6314715"/>
              <a:gd name="connsiteY797" fmla="*/ 231032 h 1516103"/>
              <a:gd name="connsiteX798" fmla="*/ 5844972 w 6314715"/>
              <a:gd name="connsiteY798" fmla="*/ 238949 h 1516103"/>
              <a:gd name="connsiteX799" fmla="*/ 5844972 w 6314715"/>
              <a:gd name="connsiteY799" fmla="*/ 246506 h 1516103"/>
              <a:gd name="connsiteX800" fmla="*/ 5829494 w 6314715"/>
              <a:gd name="connsiteY800" fmla="*/ 238949 h 1516103"/>
              <a:gd name="connsiteX801" fmla="*/ 5837053 w 6314715"/>
              <a:gd name="connsiteY801" fmla="*/ 231032 h 1516103"/>
              <a:gd name="connsiteX802" fmla="*/ 5629358 w 6314715"/>
              <a:gd name="connsiteY802" fmla="*/ 231032 h 1516103"/>
              <a:gd name="connsiteX803" fmla="*/ 5629358 w 6314715"/>
              <a:gd name="connsiteY803" fmla="*/ 238949 h 1516103"/>
              <a:gd name="connsiteX804" fmla="*/ 5629358 w 6314715"/>
              <a:gd name="connsiteY804" fmla="*/ 231032 h 1516103"/>
              <a:gd name="connsiteX805" fmla="*/ 5937481 w 6314715"/>
              <a:gd name="connsiteY805" fmla="*/ 215558 h 1516103"/>
              <a:gd name="connsiteX806" fmla="*/ 5945040 w 6314715"/>
              <a:gd name="connsiteY806" fmla="*/ 223115 h 1516103"/>
              <a:gd name="connsiteX807" fmla="*/ 5945040 w 6314715"/>
              <a:gd name="connsiteY807" fmla="*/ 231032 h 1516103"/>
              <a:gd name="connsiteX808" fmla="*/ 5937481 w 6314715"/>
              <a:gd name="connsiteY808" fmla="*/ 231032 h 1516103"/>
              <a:gd name="connsiteX809" fmla="*/ 5945040 w 6314715"/>
              <a:gd name="connsiteY809" fmla="*/ 238949 h 1516103"/>
              <a:gd name="connsiteX810" fmla="*/ 5898966 w 6314715"/>
              <a:gd name="connsiteY810" fmla="*/ 246506 h 1516103"/>
              <a:gd name="connsiteX811" fmla="*/ 5898966 w 6314715"/>
              <a:gd name="connsiteY811" fmla="*/ 238949 h 1516103"/>
              <a:gd name="connsiteX812" fmla="*/ 5906525 w 6314715"/>
              <a:gd name="connsiteY812" fmla="*/ 238949 h 1516103"/>
              <a:gd name="connsiteX813" fmla="*/ 5937481 w 6314715"/>
              <a:gd name="connsiteY813" fmla="*/ 223115 h 1516103"/>
              <a:gd name="connsiteX814" fmla="*/ 5937481 w 6314715"/>
              <a:gd name="connsiteY814" fmla="*/ 215558 h 1516103"/>
              <a:gd name="connsiteX815" fmla="*/ 5582924 w 6314715"/>
              <a:gd name="connsiteY815" fmla="*/ 215558 h 1516103"/>
              <a:gd name="connsiteX816" fmla="*/ 5575365 w 6314715"/>
              <a:gd name="connsiteY816" fmla="*/ 223115 h 1516103"/>
              <a:gd name="connsiteX817" fmla="*/ 5582924 w 6314715"/>
              <a:gd name="connsiteY817" fmla="*/ 223115 h 1516103"/>
              <a:gd name="connsiteX818" fmla="*/ 5582924 w 6314715"/>
              <a:gd name="connsiteY818" fmla="*/ 220281 h 1516103"/>
              <a:gd name="connsiteX819" fmla="*/ 5582924 w 6314715"/>
              <a:gd name="connsiteY819" fmla="*/ 219337 h 1516103"/>
              <a:gd name="connsiteX820" fmla="*/ 5582924 w 6314715"/>
              <a:gd name="connsiteY820" fmla="*/ 215558 h 1516103"/>
              <a:gd name="connsiteX821" fmla="*/ 5552328 w 6314715"/>
              <a:gd name="connsiteY821" fmla="*/ 208001 h 1516103"/>
              <a:gd name="connsiteX822" fmla="*/ 5559887 w 6314715"/>
              <a:gd name="connsiteY822" fmla="*/ 208001 h 1516103"/>
              <a:gd name="connsiteX823" fmla="*/ 5559887 w 6314715"/>
              <a:gd name="connsiteY823" fmla="*/ 215558 h 1516103"/>
              <a:gd name="connsiteX824" fmla="*/ 5552328 w 6314715"/>
              <a:gd name="connsiteY824" fmla="*/ 208001 h 1516103"/>
              <a:gd name="connsiteX825" fmla="*/ 5519154 w 6314715"/>
              <a:gd name="connsiteY825" fmla="*/ 208001 h 1516103"/>
              <a:gd name="connsiteX826" fmla="*/ 5521371 w 6314715"/>
              <a:gd name="connsiteY826" fmla="*/ 208001 h 1516103"/>
              <a:gd name="connsiteX827" fmla="*/ 5519849 w 6314715"/>
              <a:gd name="connsiteY827" fmla="*/ 208871 h 1516103"/>
              <a:gd name="connsiteX828" fmla="*/ 5518306 w 6314715"/>
              <a:gd name="connsiteY828" fmla="*/ 206938 h 1516103"/>
              <a:gd name="connsiteX829" fmla="*/ 5519154 w 6314715"/>
              <a:gd name="connsiteY829" fmla="*/ 208001 h 1516103"/>
              <a:gd name="connsiteX830" fmla="*/ 5513812 w 6314715"/>
              <a:gd name="connsiteY830" fmla="*/ 208001 h 1516103"/>
              <a:gd name="connsiteX831" fmla="*/ 5518306 w 6314715"/>
              <a:gd name="connsiteY831" fmla="*/ 206938 h 1516103"/>
              <a:gd name="connsiteX832" fmla="*/ 5613880 w 6314715"/>
              <a:gd name="connsiteY832" fmla="*/ 200444 h 1516103"/>
              <a:gd name="connsiteX833" fmla="*/ 5613880 w 6314715"/>
              <a:gd name="connsiteY833" fmla="*/ 208001 h 1516103"/>
              <a:gd name="connsiteX834" fmla="*/ 5606321 w 6314715"/>
              <a:gd name="connsiteY834" fmla="*/ 215558 h 1516103"/>
              <a:gd name="connsiteX835" fmla="*/ 5606321 w 6314715"/>
              <a:gd name="connsiteY835" fmla="*/ 208001 h 1516103"/>
              <a:gd name="connsiteX836" fmla="*/ 5613880 w 6314715"/>
              <a:gd name="connsiteY836" fmla="*/ 200444 h 1516103"/>
              <a:gd name="connsiteX837" fmla="*/ 5556107 w 6314715"/>
              <a:gd name="connsiteY837" fmla="*/ 189693 h 1516103"/>
              <a:gd name="connsiteX838" fmla="*/ 5552328 w 6314715"/>
              <a:gd name="connsiteY838" fmla="*/ 192527 h 1516103"/>
              <a:gd name="connsiteX839" fmla="*/ 5559887 w 6314715"/>
              <a:gd name="connsiteY839" fmla="*/ 192527 h 1516103"/>
              <a:gd name="connsiteX840" fmla="*/ 5556107 w 6314715"/>
              <a:gd name="connsiteY840" fmla="*/ 189693 h 1516103"/>
              <a:gd name="connsiteX841" fmla="*/ 5597772 w 6314715"/>
              <a:gd name="connsiteY841" fmla="*/ 182001 h 1516103"/>
              <a:gd name="connsiteX842" fmla="*/ 5590843 w 6314715"/>
              <a:gd name="connsiteY842" fmla="*/ 184970 h 1516103"/>
              <a:gd name="connsiteX843" fmla="*/ 5598762 w 6314715"/>
              <a:gd name="connsiteY843" fmla="*/ 184970 h 1516103"/>
              <a:gd name="connsiteX844" fmla="*/ 5597772 w 6314715"/>
              <a:gd name="connsiteY844" fmla="*/ 182001 h 1516103"/>
              <a:gd name="connsiteX845" fmla="*/ 538855 w 6314715"/>
              <a:gd name="connsiteY845" fmla="*/ 169496 h 1516103"/>
              <a:gd name="connsiteX846" fmla="*/ 546774 w 6314715"/>
              <a:gd name="connsiteY846" fmla="*/ 169496 h 1516103"/>
              <a:gd name="connsiteX847" fmla="*/ 538855 w 6314715"/>
              <a:gd name="connsiteY847" fmla="*/ 177053 h 1516103"/>
              <a:gd name="connsiteX848" fmla="*/ 661960 w 6314715"/>
              <a:gd name="connsiteY848" fmla="*/ 138907 h 1516103"/>
              <a:gd name="connsiteX849" fmla="*/ 664686 w 6314715"/>
              <a:gd name="connsiteY849" fmla="*/ 144978 h 1516103"/>
              <a:gd name="connsiteX850" fmla="*/ 661960 w 6314715"/>
              <a:gd name="connsiteY850" fmla="*/ 146465 h 1516103"/>
              <a:gd name="connsiteX851" fmla="*/ 661960 w 6314715"/>
              <a:gd name="connsiteY851" fmla="*/ 138907 h 1516103"/>
              <a:gd name="connsiteX852" fmla="*/ 5567806 w 6314715"/>
              <a:gd name="connsiteY852" fmla="*/ 130990 h 1516103"/>
              <a:gd name="connsiteX853" fmla="*/ 5575365 w 6314715"/>
              <a:gd name="connsiteY853" fmla="*/ 146465 h 1516103"/>
              <a:gd name="connsiteX854" fmla="*/ 5567806 w 6314715"/>
              <a:gd name="connsiteY854" fmla="*/ 146465 h 1516103"/>
              <a:gd name="connsiteX855" fmla="*/ 5567806 w 6314715"/>
              <a:gd name="connsiteY855" fmla="*/ 138907 h 1516103"/>
              <a:gd name="connsiteX856" fmla="*/ 5567806 w 6314715"/>
              <a:gd name="connsiteY856" fmla="*/ 130990 h 1516103"/>
              <a:gd name="connsiteX857" fmla="*/ 5567806 w 6314715"/>
              <a:gd name="connsiteY857" fmla="*/ 123433 h 1516103"/>
              <a:gd name="connsiteX858" fmla="*/ 5575365 w 6314715"/>
              <a:gd name="connsiteY858" fmla="*/ 130990 h 1516103"/>
              <a:gd name="connsiteX859" fmla="*/ 5567806 w 6314715"/>
              <a:gd name="connsiteY859" fmla="*/ 130990 h 1516103"/>
              <a:gd name="connsiteX860" fmla="*/ 678743 w 6314715"/>
              <a:gd name="connsiteY860" fmla="*/ 120465 h 1516103"/>
              <a:gd name="connsiteX861" fmla="*/ 685357 w 6314715"/>
              <a:gd name="connsiteY861" fmla="*/ 123433 h 1516103"/>
              <a:gd name="connsiteX862" fmla="*/ 685357 w 6314715"/>
              <a:gd name="connsiteY862" fmla="*/ 130990 h 1516103"/>
              <a:gd name="connsiteX863" fmla="*/ 684578 w 6314715"/>
              <a:gd name="connsiteY863" fmla="*/ 136701 h 1516103"/>
              <a:gd name="connsiteX864" fmla="*/ 681578 w 6314715"/>
              <a:gd name="connsiteY864" fmla="*/ 128202 h 1516103"/>
              <a:gd name="connsiteX865" fmla="*/ 677798 w 6314715"/>
              <a:gd name="connsiteY865" fmla="*/ 123433 h 1516103"/>
              <a:gd name="connsiteX866" fmla="*/ 678743 w 6314715"/>
              <a:gd name="connsiteY866" fmla="*/ 120465 h 1516103"/>
              <a:gd name="connsiteX867" fmla="*/ 970083 w 6314715"/>
              <a:gd name="connsiteY867" fmla="*/ 107959 h 1516103"/>
              <a:gd name="connsiteX868" fmla="*/ 962524 w 6314715"/>
              <a:gd name="connsiteY868" fmla="*/ 115516 h 1516103"/>
              <a:gd name="connsiteX869" fmla="*/ 970083 w 6314715"/>
              <a:gd name="connsiteY869" fmla="*/ 115516 h 1516103"/>
              <a:gd name="connsiteX870" fmla="*/ 769947 w 6314715"/>
              <a:gd name="connsiteY870" fmla="*/ 107959 h 1516103"/>
              <a:gd name="connsiteX871" fmla="*/ 762388 w 6314715"/>
              <a:gd name="connsiteY871" fmla="*/ 115516 h 1516103"/>
              <a:gd name="connsiteX872" fmla="*/ 769947 w 6314715"/>
              <a:gd name="connsiteY872" fmla="*/ 115516 h 1516103"/>
              <a:gd name="connsiteX873" fmla="*/ 723873 w 6314715"/>
              <a:gd name="connsiteY873" fmla="*/ 107959 h 1516103"/>
              <a:gd name="connsiteX874" fmla="*/ 715954 w 6314715"/>
              <a:gd name="connsiteY874" fmla="*/ 115516 h 1516103"/>
              <a:gd name="connsiteX875" fmla="*/ 723873 w 6314715"/>
              <a:gd name="connsiteY875" fmla="*/ 107959 h 1516103"/>
              <a:gd name="connsiteX876" fmla="*/ 727832 w 6314715"/>
              <a:gd name="connsiteY876" fmla="*/ 106880 h 1516103"/>
              <a:gd name="connsiteX877" fmla="*/ 723873 w 6314715"/>
              <a:gd name="connsiteY877" fmla="*/ 115516 h 1516103"/>
              <a:gd name="connsiteX878" fmla="*/ 731792 w 6314715"/>
              <a:gd name="connsiteY878" fmla="*/ 115516 h 1516103"/>
              <a:gd name="connsiteX879" fmla="*/ 723873 w 6314715"/>
              <a:gd name="connsiteY879" fmla="*/ 123433 h 1516103"/>
              <a:gd name="connsiteX880" fmla="*/ 731792 w 6314715"/>
              <a:gd name="connsiteY880" fmla="*/ 115516 h 1516103"/>
              <a:gd name="connsiteX881" fmla="*/ 731792 w 6314715"/>
              <a:gd name="connsiteY881" fmla="*/ 123433 h 1516103"/>
              <a:gd name="connsiteX882" fmla="*/ 739351 w 6314715"/>
              <a:gd name="connsiteY882" fmla="*/ 115516 h 1516103"/>
              <a:gd name="connsiteX883" fmla="*/ 754469 w 6314715"/>
              <a:gd name="connsiteY883" fmla="*/ 123433 h 1516103"/>
              <a:gd name="connsiteX884" fmla="*/ 754469 w 6314715"/>
              <a:gd name="connsiteY884" fmla="*/ 115561 h 1516103"/>
              <a:gd name="connsiteX885" fmla="*/ 754469 w 6314715"/>
              <a:gd name="connsiteY885" fmla="*/ 115516 h 1516103"/>
              <a:gd name="connsiteX886" fmla="*/ 739351 w 6314715"/>
              <a:gd name="connsiteY886" fmla="*/ 115516 h 1516103"/>
              <a:gd name="connsiteX887" fmla="*/ 731792 w 6314715"/>
              <a:gd name="connsiteY887" fmla="*/ 115516 h 1516103"/>
              <a:gd name="connsiteX888" fmla="*/ 727832 w 6314715"/>
              <a:gd name="connsiteY888" fmla="*/ 106880 h 1516103"/>
              <a:gd name="connsiteX889" fmla="*/ 692916 w 6314715"/>
              <a:gd name="connsiteY889" fmla="*/ 100042 h 1516103"/>
              <a:gd name="connsiteX890" fmla="*/ 695886 w 6314715"/>
              <a:gd name="connsiteY890" fmla="*/ 107914 h 1516103"/>
              <a:gd name="connsiteX891" fmla="*/ 694007 w 6314715"/>
              <a:gd name="connsiteY891" fmla="*/ 112724 h 1516103"/>
              <a:gd name="connsiteX892" fmla="*/ 693906 w 6314715"/>
              <a:gd name="connsiteY892" fmla="*/ 112683 h 1516103"/>
              <a:gd name="connsiteX893" fmla="*/ 692916 w 6314715"/>
              <a:gd name="connsiteY893" fmla="*/ 115516 h 1516103"/>
              <a:gd name="connsiteX894" fmla="*/ 694007 w 6314715"/>
              <a:gd name="connsiteY894" fmla="*/ 112724 h 1516103"/>
              <a:gd name="connsiteX895" fmla="*/ 700835 w 6314715"/>
              <a:gd name="connsiteY895" fmla="*/ 115516 h 1516103"/>
              <a:gd name="connsiteX896" fmla="*/ 692916 w 6314715"/>
              <a:gd name="connsiteY896" fmla="*/ 123433 h 1516103"/>
              <a:gd name="connsiteX897" fmla="*/ 685357 w 6314715"/>
              <a:gd name="connsiteY897" fmla="*/ 123433 h 1516103"/>
              <a:gd name="connsiteX898" fmla="*/ 692916 w 6314715"/>
              <a:gd name="connsiteY898" fmla="*/ 107959 h 1516103"/>
              <a:gd name="connsiteX899" fmla="*/ 785425 w 6314715"/>
              <a:gd name="connsiteY899" fmla="*/ 92485 h 1516103"/>
              <a:gd name="connsiteX900" fmla="*/ 785425 w 6314715"/>
              <a:gd name="connsiteY900" fmla="*/ 100042 h 1516103"/>
              <a:gd name="connsiteX901" fmla="*/ 785425 w 6314715"/>
              <a:gd name="connsiteY901" fmla="*/ 92485 h 1516103"/>
              <a:gd name="connsiteX902" fmla="*/ 692916 w 6314715"/>
              <a:gd name="connsiteY902" fmla="*/ 92485 h 1516103"/>
              <a:gd name="connsiteX903" fmla="*/ 700835 w 6314715"/>
              <a:gd name="connsiteY903" fmla="*/ 92485 h 1516103"/>
              <a:gd name="connsiteX904" fmla="*/ 692916 w 6314715"/>
              <a:gd name="connsiteY904" fmla="*/ 92485 h 1516103"/>
              <a:gd name="connsiteX905" fmla="*/ 754469 w 6314715"/>
              <a:gd name="connsiteY905" fmla="*/ 84928 h 1516103"/>
              <a:gd name="connsiteX906" fmla="*/ 746910 w 6314715"/>
              <a:gd name="connsiteY906" fmla="*/ 92485 h 1516103"/>
              <a:gd name="connsiteX907" fmla="*/ 747666 w 6314715"/>
              <a:gd name="connsiteY907" fmla="*/ 87195 h 1516103"/>
              <a:gd name="connsiteX908" fmla="*/ 747855 w 6314715"/>
              <a:gd name="connsiteY908" fmla="*/ 87762 h 1516103"/>
              <a:gd name="connsiteX909" fmla="*/ 754469 w 6314715"/>
              <a:gd name="connsiteY909" fmla="*/ 84928 h 1516103"/>
              <a:gd name="connsiteX910" fmla="*/ 924008 w 6314715"/>
              <a:gd name="connsiteY910" fmla="*/ 77371 h 1516103"/>
              <a:gd name="connsiteX911" fmla="*/ 908530 w 6314715"/>
              <a:gd name="connsiteY911" fmla="*/ 84928 h 1516103"/>
              <a:gd name="connsiteX912" fmla="*/ 924008 w 6314715"/>
              <a:gd name="connsiteY912" fmla="*/ 77371 h 1516103"/>
              <a:gd name="connsiteX913" fmla="*/ 646842 w 6314715"/>
              <a:gd name="connsiteY913" fmla="*/ 77371 h 1516103"/>
              <a:gd name="connsiteX914" fmla="*/ 654401 w 6314715"/>
              <a:gd name="connsiteY914" fmla="*/ 84928 h 1516103"/>
              <a:gd name="connsiteX915" fmla="*/ 654401 w 6314715"/>
              <a:gd name="connsiteY915" fmla="*/ 77371 h 1516103"/>
              <a:gd name="connsiteX916" fmla="*/ 877934 w 6314715"/>
              <a:gd name="connsiteY916" fmla="*/ 69454 h 1516103"/>
              <a:gd name="connsiteX917" fmla="*/ 870015 w 6314715"/>
              <a:gd name="connsiteY917" fmla="*/ 77371 h 1516103"/>
              <a:gd name="connsiteX918" fmla="*/ 877934 w 6314715"/>
              <a:gd name="connsiteY918" fmla="*/ 77371 h 1516103"/>
              <a:gd name="connsiteX919" fmla="*/ 877934 w 6314715"/>
              <a:gd name="connsiteY919" fmla="*/ 69454 h 1516103"/>
              <a:gd name="connsiteX920" fmla="*/ 916449 w 6314715"/>
              <a:gd name="connsiteY920" fmla="*/ 61537 h 1516103"/>
              <a:gd name="connsiteX921" fmla="*/ 924008 w 6314715"/>
              <a:gd name="connsiteY921" fmla="*/ 69454 h 1516103"/>
              <a:gd name="connsiteX922" fmla="*/ 916449 w 6314715"/>
              <a:gd name="connsiteY922" fmla="*/ 61537 h 1516103"/>
              <a:gd name="connsiteX923" fmla="*/ 5397321 w 6314715"/>
              <a:gd name="connsiteY923" fmla="*/ 58703 h 1516103"/>
              <a:gd name="connsiteX924" fmla="*/ 5397870 w 6314715"/>
              <a:gd name="connsiteY924" fmla="*/ 60348 h 1516103"/>
              <a:gd name="connsiteX925" fmla="*/ 5394178 w 6314715"/>
              <a:gd name="connsiteY925" fmla="*/ 60961 h 1516103"/>
              <a:gd name="connsiteX926" fmla="*/ 5393805 w 6314715"/>
              <a:gd name="connsiteY926" fmla="*/ 60210 h 1516103"/>
              <a:gd name="connsiteX927" fmla="*/ 5499427 w 6314715"/>
              <a:gd name="connsiteY927" fmla="*/ 52156 h 1516103"/>
              <a:gd name="connsiteX928" fmla="*/ 5498334 w 6314715"/>
              <a:gd name="connsiteY928" fmla="*/ 53980 h 1516103"/>
              <a:gd name="connsiteX929" fmla="*/ 5506253 w 6314715"/>
              <a:gd name="connsiteY929" fmla="*/ 69454 h 1516103"/>
              <a:gd name="connsiteX930" fmla="*/ 5498334 w 6314715"/>
              <a:gd name="connsiteY930" fmla="*/ 61537 h 1516103"/>
              <a:gd name="connsiteX931" fmla="*/ 5490775 w 6314715"/>
              <a:gd name="connsiteY931" fmla="*/ 53980 h 1516103"/>
              <a:gd name="connsiteX932" fmla="*/ 5498379 w 6314715"/>
              <a:gd name="connsiteY932" fmla="*/ 53035 h 1516103"/>
              <a:gd name="connsiteX933" fmla="*/ 819981 w 6314715"/>
              <a:gd name="connsiteY933" fmla="*/ 51146 h 1516103"/>
              <a:gd name="connsiteX934" fmla="*/ 816021 w 6314715"/>
              <a:gd name="connsiteY934" fmla="*/ 53980 h 1516103"/>
              <a:gd name="connsiteX935" fmla="*/ 823941 w 6314715"/>
              <a:gd name="connsiteY935" fmla="*/ 53980 h 1516103"/>
              <a:gd name="connsiteX936" fmla="*/ 819981 w 6314715"/>
              <a:gd name="connsiteY936" fmla="*/ 51146 h 1516103"/>
              <a:gd name="connsiteX937" fmla="*/ 5506253 w 6314715"/>
              <a:gd name="connsiteY937" fmla="*/ 46423 h 1516103"/>
              <a:gd name="connsiteX938" fmla="*/ 5499427 w 6314715"/>
              <a:gd name="connsiteY938" fmla="*/ 52156 h 1516103"/>
              <a:gd name="connsiteX939" fmla="*/ 5502294 w 6314715"/>
              <a:gd name="connsiteY939" fmla="*/ 47367 h 1516103"/>
              <a:gd name="connsiteX940" fmla="*/ 5506253 w 6314715"/>
              <a:gd name="connsiteY940" fmla="*/ 46423 h 1516103"/>
              <a:gd name="connsiteX941" fmla="*/ 5436782 w 6314715"/>
              <a:gd name="connsiteY941" fmla="*/ 46423 h 1516103"/>
              <a:gd name="connsiteX942" fmla="*/ 5429223 w 6314715"/>
              <a:gd name="connsiteY942" fmla="*/ 61537 h 1516103"/>
              <a:gd name="connsiteX943" fmla="*/ 5436782 w 6314715"/>
              <a:gd name="connsiteY943" fmla="*/ 46423 h 1516103"/>
              <a:gd name="connsiteX944" fmla="*/ 5305758 w 6314715"/>
              <a:gd name="connsiteY944" fmla="*/ 46423 h 1516103"/>
              <a:gd name="connsiteX945" fmla="*/ 5305758 w 6314715"/>
              <a:gd name="connsiteY945" fmla="*/ 53980 h 1516103"/>
              <a:gd name="connsiteX946" fmla="*/ 5321236 w 6314715"/>
              <a:gd name="connsiteY946" fmla="*/ 53980 h 1516103"/>
              <a:gd name="connsiteX947" fmla="*/ 5321236 w 6314715"/>
              <a:gd name="connsiteY947" fmla="*/ 46423 h 1516103"/>
              <a:gd name="connsiteX948" fmla="*/ 5305758 w 6314715"/>
              <a:gd name="connsiteY948" fmla="*/ 46423 h 1516103"/>
              <a:gd name="connsiteX949" fmla="*/ 1101467 w 6314715"/>
              <a:gd name="connsiteY949" fmla="*/ 46423 h 1516103"/>
              <a:gd name="connsiteX950" fmla="*/ 1101467 w 6314715"/>
              <a:gd name="connsiteY950" fmla="*/ 53980 h 1516103"/>
              <a:gd name="connsiteX951" fmla="*/ 1101467 w 6314715"/>
              <a:gd name="connsiteY951" fmla="*/ 46423 h 1516103"/>
              <a:gd name="connsiteX952" fmla="*/ 876944 w 6314715"/>
              <a:gd name="connsiteY952" fmla="*/ 44398 h 1516103"/>
              <a:gd name="connsiteX953" fmla="*/ 870015 w 6314715"/>
              <a:gd name="connsiteY953" fmla="*/ 53980 h 1516103"/>
              <a:gd name="connsiteX954" fmla="*/ 862456 w 6314715"/>
              <a:gd name="connsiteY954" fmla="*/ 53980 h 1516103"/>
              <a:gd name="connsiteX955" fmla="*/ 854897 w 6314715"/>
              <a:gd name="connsiteY955" fmla="*/ 53980 h 1516103"/>
              <a:gd name="connsiteX956" fmla="*/ 862456 w 6314715"/>
              <a:gd name="connsiteY956" fmla="*/ 53980 h 1516103"/>
              <a:gd name="connsiteX957" fmla="*/ 870015 w 6314715"/>
              <a:gd name="connsiteY957" fmla="*/ 53980 h 1516103"/>
              <a:gd name="connsiteX958" fmla="*/ 877934 w 6314715"/>
              <a:gd name="connsiteY958" fmla="*/ 53980 h 1516103"/>
              <a:gd name="connsiteX959" fmla="*/ 877934 w 6314715"/>
              <a:gd name="connsiteY959" fmla="*/ 46423 h 1516103"/>
              <a:gd name="connsiteX960" fmla="*/ 876944 w 6314715"/>
              <a:gd name="connsiteY960" fmla="*/ 44398 h 1516103"/>
              <a:gd name="connsiteX961" fmla="*/ 781646 w 6314715"/>
              <a:gd name="connsiteY961" fmla="*/ 40485 h 1516103"/>
              <a:gd name="connsiteX962" fmla="*/ 781723 w 6314715"/>
              <a:gd name="connsiteY962" fmla="*/ 40606 h 1516103"/>
              <a:gd name="connsiteX963" fmla="*/ 777866 w 6314715"/>
              <a:gd name="connsiteY963" fmla="*/ 46423 h 1516103"/>
              <a:gd name="connsiteX964" fmla="*/ 781646 w 6314715"/>
              <a:gd name="connsiteY964" fmla="*/ 40485 h 1516103"/>
              <a:gd name="connsiteX965" fmla="*/ 1047473 w 6314715"/>
              <a:gd name="connsiteY965" fmla="*/ 38506 h 1516103"/>
              <a:gd name="connsiteX966" fmla="*/ 1039554 w 6314715"/>
              <a:gd name="connsiteY966" fmla="*/ 53980 h 1516103"/>
              <a:gd name="connsiteX967" fmla="*/ 1047473 w 6314715"/>
              <a:gd name="connsiteY967" fmla="*/ 38506 h 1516103"/>
              <a:gd name="connsiteX968" fmla="*/ 908530 w 6314715"/>
              <a:gd name="connsiteY968" fmla="*/ 38506 h 1516103"/>
              <a:gd name="connsiteX969" fmla="*/ 916449 w 6314715"/>
              <a:gd name="connsiteY969" fmla="*/ 38506 h 1516103"/>
              <a:gd name="connsiteX970" fmla="*/ 916449 w 6314715"/>
              <a:gd name="connsiteY970" fmla="*/ 46423 h 1516103"/>
              <a:gd name="connsiteX971" fmla="*/ 908530 w 6314715"/>
              <a:gd name="connsiteY971" fmla="*/ 38506 h 1516103"/>
              <a:gd name="connsiteX972" fmla="*/ 5344273 w 6314715"/>
              <a:gd name="connsiteY972" fmla="*/ 23391 h 1516103"/>
              <a:gd name="connsiteX973" fmla="*/ 5341536 w 6314715"/>
              <a:gd name="connsiteY973" fmla="*/ 24564 h 1516103"/>
              <a:gd name="connsiteX974" fmla="*/ 5341438 w 6314715"/>
              <a:gd name="connsiteY974" fmla="*/ 24336 h 1516103"/>
              <a:gd name="connsiteX975" fmla="*/ 5344273 w 6314715"/>
              <a:gd name="connsiteY975" fmla="*/ 23391 h 1516103"/>
              <a:gd name="connsiteX976" fmla="*/ 5336714 w 6314715"/>
              <a:gd name="connsiteY976" fmla="*/ 23391 h 1516103"/>
              <a:gd name="connsiteX977" fmla="*/ 5337659 w 6314715"/>
              <a:gd name="connsiteY977" fmla="*/ 26225 h 1516103"/>
              <a:gd name="connsiteX978" fmla="*/ 5341536 w 6314715"/>
              <a:gd name="connsiteY978" fmla="*/ 24564 h 1516103"/>
              <a:gd name="connsiteX979" fmla="*/ 5344273 w 6314715"/>
              <a:gd name="connsiteY979" fmla="*/ 30948 h 1516103"/>
              <a:gd name="connsiteX980" fmla="*/ 5336714 w 6314715"/>
              <a:gd name="connsiteY980" fmla="*/ 30948 h 1516103"/>
              <a:gd name="connsiteX981" fmla="*/ 5236646 w 6314715"/>
              <a:gd name="connsiteY981" fmla="*/ 23391 h 1516103"/>
              <a:gd name="connsiteX982" fmla="*/ 5236646 w 6314715"/>
              <a:gd name="connsiteY982" fmla="*/ 30948 h 1516103"/>
              <a:gd name="connsiteX983" fmla="*/ 5244205 w 6314715"/>
              <a:gd name="connsiteY983" fmla="*/ 23391 h 1516103"/>
              <a:gd name="connsiteX984" fmla="*/ 5236646 w 6314715"/>
              <a:gd name="connsiteY984" fmla="*/ 46423 h 1516103"/>
              <a:gd name="connsiteX985" fmla="*/ 5236646 w 6314715"/>
              <a:gd name="connsiteY985" fmla="*/ 53980 h 1516103"/>
              <a:gd name="connsiteX986" fmla="*/ 5229087 w 6314715"/>
              <a:gd name="connsiteY986" fmla="*/ 30948 h 1516103"/>
              <a:gd name="connsiteX987" fmla="*/ 5236646 w 6314715"/>
              <a:gd name="connsiteY987" fmla="*/ 23391 h 1516103"/>
              <a:gd name="connsiteX988" fmla="*/ 5321236 w 6314715"/>
              <a:gd name="connsiteY988" fmla="*/ 7557 h 1516103"/>
              <a:gd name="connsiteX989" fmla="*/ 5329155 w 6314715"/>
              <a:gd name="connsiteY989" fmla="*/ 15474 h 1516103"/>
              <a:gd name="connsiteX990" fmla="*/ 5321236 w 6314715"/>
              <a:gd name="connsiteY990" fmla="*/ 23391 h 1516103"/>
              <a:gd name="connsiteX991" fmla="*/ 5290639 w 6314715"/>
              <a:gd name="connsiteY991" fmla="*/ 0 h 1516103"/>
              <a:gd name="connsiteX992" fmla="*/ 5290639 w 6314715"/>
              <a:gd name="connsiteY992" fmla="*/ 15474 h 1516103"/>
              <a:gd name="connsiteX993" fmla="*/ 5321236 w 6314715"/>
              <a:gd name="connsiteY993" fmla="*/ 38506 h 1516103"/>
              <a:gd name="connsiteX994" fmla="*/ 5321236 w 6314715"/>
              <a:gd name="connsiteY994" fmla="*/ 23391 h 1516103"/>
              <a:gd name="connsiteX995" fmla="*/ 5329155 w 6314715"/>
              <a:gd name="connsiteY995" fmla="*/ 23391 h 1516103"/>
              <a:gd name="connsiteX996" fmla="*/ 5329155 w 6314715"/>
              <a:gd name="connsiteY996" fmla="*/ 30948 h 1516103"/>
              <a:gd name="connsiteX997" fmla="*/ 5336714 w 6314715"/>
              <a:gd name="connsiteY997" fmla="*/ 30948 h 1516103"/>
              <a:gd name="connsiteX998" fmla="*/ 5344273 w 6314715"/>
              <a:gd name="connsiteY998" fmla="*/ 38506 h 1516103"/>
              <a:gd name="connsiteX999" fmla="*/ 5344273 w 6314715"/>
              <a:gd name="connsiteY999" fmla="*/ 30948 h 1516103"/>
              <a:gd name="connsiteX1000" fmla="*/ 5359751 w 6314715"/>
              <a:gd name="connsiteY1000" fmla="*/ 46423 h 1516103"/>
              <a:gd name="connsiteX1001" fmla="*/ 5359751 w 6314715"/>
              <a:gd name="connsiteY1001" fmla="*/ 38506 h 1516103"/>
              <a:gd name="connsiteX1002" fmla="*/ 5367310 w 6314715"/>
              <a:gd name="connsiteY1002" fmla="*/ 53980 h 1516103"/>
              <a:gd name="connsiteX1003" fmla="*/ 5375229 w 6314715"/>
              <a:gd name="connsiteY1003" fmla="*/ 53980 h 1516103"/>
              <a:gd name="connsiteX1004" fmla="*/ 5382158 w 6314715"/>
              <a:gd name="connsiteY1004" fmla="*/ 52091 h 1516103"/>
              <a:gd name="connsiteX1005" fmla="*/ 5382356 w 6314715"/>
              <a:gd name="connsiteY1005" fmla="*/ 53980 h 1516103"/>
              <a:gd name="connsiteX1006" fmla="*/ 5383148 w 6314715"/>
              <a:gd name="connsiteY1006" fmla="*/ 61537 h 1516103"/>
              <a:gd name="connsiteX1007" fmla="*/ 5390707 w 6314715"/>
              <a:gd name="connsiteY1007" fmla="*/ 53980 h 1516103"/>
              <a:gd name="connsiteX1008" fmla="*/ 5393805 w 6314715"/>
              <a:gd name="connsiteY1008" fmla="*/ 60210 h 1516103"/>
              <a:gd name="connsiteX1009" fmla="*/ 5390707 w 6314715"/>
              <a:gd name="connsiteY1009" fmla="*/ 61537 h 1516103"/>
              <a:gd name="connsiteX1010" fmla="*/ 5394178 w 6314715"/>
              <a:gd name="connsiteY1010" fmla="*/ 60961 h 1516103"/>
              <a:gd name="connsiteX1011" fmla="*/ 5394487 w 6314715"/>
              <a:gd name="connsiteY1011" fmla="*/ 61582 h 1516103"/>
              <a:gd name="connsiteX1012" fmla="*/ 5398266 w 6314715"/>
              <a:gd name="connsiteY1012" fmla="*/ 69454 h 1516103"/>
              <a:gd name="connsiteX1013" fmla="*/ 5398266 w 6314715"/>
              <a:gd name="connsiteY1013" fmla="*/ 61537 h 1516103"/>
              <a:gd name="connsiteX1014" fmla="*/ 5397870 w 6314715"/>
              <a:gd name="connsiteY1014" fmla="*/ 60348 h 1516103"/>
              <a:gd name="connsiteX1015" fmla="*/ 5402091 w 6314715"/>
              <a:gd name="connsiteY1015" fmla="*/ 59648 h 1516103"/>
              <a:gd name="connsiteX1016" fmla="*/ 5413744 w 6314715"/>
              <a:gd name="connsiteY1016" fmla="*/ 46423 h 1516103"/>
              <a:gd name="connsiteX1017" fmla="*/ 5413744 w 6314715"/>
              <a:gd name="connsiteY1017" fmla="*/ 53980 h 1516103"/>
              <a:gd name="connsiteX1018" fmla="*/ 5421304 w 6314715"/>
              <a:gd name="connsiteY1018" fmla="*/ 46423 h 1516103"/>
              <a:gd name="connsiteX1019" fmla="*/ 5413744 w 6314715"/>
              <a:gd name="connsiteY1019" fmla="*/ 61537 h 1516103"/>
              <a:gd name="connsiteX1020" fmla="*/ 5421304 w 6314715"/>
              <a:gd name="connsiteY1020" fmla="*/ 69454 h 1516103"/>
              <a:gd name="connsiteX1021" fmla="*/ 5429223 w 6314715"/>
              <a:gd name="connsiteY1021" fmla="*/ 61537 h 1516103"/>
              <a:gd name="connsiteX1022" fmla="*/ 5436782 w 6314715"/>
              <a:gd name="connsiteY1022" fmla="*/ 61537 h 1516103"/>
              <a:gd name="connsiteX1023" fmla="*/ 5436782 w 6314715"/>
              <a:gd name="connsiteY1023" fmla="*/ 69454 h 1516103"/>
              <a:gd name="connsiteX1024" fmla="*/ 5444701 w 6314715"/>
              <a:gd name="connsiteY1024" fmla="*/ 61537 h 1516103"/>
              <a:gd name="connsiteX1025" fmla="*/ 5444701 w 6314715"/>
              <a:gd name="connsiteY1025" fmla="*/ 69454 h 1516103"/>
              <a:gd name="connsiteX1026" fmla="*/ 5452260 w 6314715"/>
              <a:gd name="connsiteY1026" fmla="*/ 69454 h 1516103"/>
              <a:gd name="connsiteX1027" fmla="*/ 5444701 w 6314715"/>
              <a:gd name="connsiteY1027" fmla="*/ 61537 h 1516103"/>
              <a:gd name="connsiteX1028" fmla="*/ 5452260 w 6314715"/>
              <a:gd name="connsiteY1028" fmla="*/ 61537 h 1516103"/>
              <a:gd name="connsiteX1029" fmla="*/ 5452260 w 6314715"/>
              <a:gd name="connsiteY1029" fmla="*/ 53980 h 1516103"/>
              <a:gd name="connsiteX1030" fmla="*/ 5482856 w 6314715"/>
              <a:gd name="connsiteY1030" fmla="*/ 53980 h 1516103"/>
              <a:gd name="connsiteX1031" fmla="*/ 5490775 w 6314715"/>
              <a:gd name="connsiteY1031" fmla="*/ 53980 h 1516103"/>
              <a:gd name="connsiteX1032" fmla="*/ 5498334 w 6314715"/>
              <a:gd name="connsiteY1032" fmla="*/ 61537 h 1516103"/>
              <a:gd name="connsiteX1033" fmla="*/ 5490775 w 6314715"/>
              <a:gd name="connsiteY1033" fmla="*/ 61537 h 1516103"/>
              <a:gd name="connsiteX1034" fmla="*/ 5490775 w 6314715"/>
              <a:gd name="connsiteY1034" fmla="*/ 69454 h 1516103"/>
              <a:gd name="connsiteX1035" fmla="*/ 5482856 w 6314715"/>
              <a:gd name="connsiteY1035" fmla="*/ 69454 h 1516103"/>
              <a:gd name="connsiteX1036" fmla="*/ 5475297 w 6314715"/>
              <a:gd name="connsiteY1036" fmla="*/ 69454 h 1516103"/>
              <a:gd name="connsiteX1037" fmla="*/ 5475297 w 6314715"/>
              <a:gd name="connsiteY1037" fmla="*/ 61537 h 1516103"/>
              <a:gd name="connsiteX1038" fmla="*/ 5467378 w 6314715"/>
              <a:gd name="connsiteY1038" fmla="*/ 61537 h 1516103"/>
              <a:gd name="connsiteX1039" fmla="*/ 5459819 w 6314715"/>
              <a:gd name="connsiteY1039" fmla="*/ 77371 h 1516103"/>
              <a:gd name="connsiteX1040" fmla="*/ 5475297 w 6314715"/>
              <a:gd name="connsiteY1040" fmla="*/ 69454 h 1516103"/>
              <a:gd name="connsiteX1041" fmla="*/ 5482856 w 6314715"/>
              <a:gd name="connsiteY1041" fmla="*/ 69454 h 1516103"/>
              <a:gd name="connsiteX1042" fmla="*/ 5482856 w 6314715"/>
              <a:gd name="connsiteY1042" fmla="*/ 70444 h 1516103"/>
              <a:gd name="connsiteX1043" fmla="*/ 5482856 w 6314715"/>
              <a:gd name="connsiteY1043" fmla="*/ 70567 h 1516103"/>
              <a:gd name="connsiteX1044" fmla="*/ 5482856 w 6314715"/>
              <a:gd name="connsiteY1044" fmla="*/ 71804 h 1516103"/>
              <a:gd name="connsiteX1045" fmla="*/ 5482856 w 6314715"/>
              <a:gd name="connsiteY1045" fmla="*/ 77371 h 1516103"/>
              <a:gd name="connsiteX1046" fmla="*/ 5490775 w 6314715"/>
              <a:gd name="connsiteY1046" fmla="*/ 77371 h 1516103"/>
              <a:gd name="connsiteX1047" fmla="*/ 5459819 w 6314715"/>
              <a:gd name="connsiteY1047" fmla="*/ 84928 h 1516103"/>
              <a:gd name="connsiteX1048" fmla="*/ 5475297 w 6314715"/>
              <a:gd name="connsiteY1048" fmla="*/ 100042 h 1516103"/>
              <a:gd name="connsiteX1049" fmla="*/ 5467378 w 6314715"/>
              <a:gd name="connsiteY1049" fmla="*/ 100042 h 1516103"/>
              <a:gd name="connsiteX1050" fmla="*/ 5475297 w 6314715"/>
              <a:gd name="connsiteY1050" fmla="*/ 107959 h 1516103"/>
              <a:gd name="connsiteX1051" fmla="*/ 5475297 w 6314715"/>
              <a:gd name="connsiteY1051" fmla="*/ 100042 h 1516103"/>
              <a:gd name="connsiteX1052" fmla="*/ 5498334 w 6314715"/>
              <a:gd name="connsiteY1052" fmla="*/ 100042 h 1516103"/>
              <a:gd name="connsiteX1053" fmla="*/ 5490775 w 6314715"/>
              <a:gd name="connsiteY1053" fmla="*/ 115516 h 1516103"/>
              <a:gd name="connsiteX1054" fmla="*/ 5506253 w 6314715"/>
              <a:gd name="connsiteY1054" fmla="*/ 107959 h 1516103"/>
              <a:gd name="connsiteX1055" fmla="*/ 5506253 w 6314715"/>
              <a:gd name="connsiteY1055" fmla="*/ 108904 h 1516103"/>
              <a:gd name="connsiteX1056" fmla="*/ 5506253 w 6314715"/>
              <a:gd name="connsiteY1056" fmla="*/ 115516 h 1516103"/>
              <a:gd name="connsiteX1057" fmla="*/ 5513812 w 6314715"/>
              <a:gd name="connsiteY1057" fmla="*/ 107959 h 1516103"/>
              <a:gd name="connsiteX1058" fmla="*/ 5513812 w 6314715"/>
              <a:gd name="connsiteY1058" fmla="*/ 115516 h 1516103"/>
              <a:gd name="connsiteX1059" fmla="*/ 5529290 w 6314715"/>
              <a:gd name="connsiteY1059" fmla="*/ 107959 h 1516103"/>
              <a:gd name="connsiteX1060" fmla="*/ 5529290 w 6314715"/>
              <a:gd name="connsiteY1060" fmla="*/ 115516 h 1516103"/>
              <a:gd name="connsiteX1061" fmla="*/ 5552328 w 6314715"/>
              <a:gd name="connsiteY1061" fmla="*/ 107959 h 1516103"/>
              <a:gd name="connsiteX1062" fmla="*/ 5552328 w 6314715"/>
              <a:gd name="connsiteY1062" fmla="*/ 115516 h 1516103"/>
              <a:gd name="connsiteX1063" fmla="*/ 5559887 w 6314715"/>
              <a:gd name="connsiteY1063" fmla="*/ 123433 h 1516103"/>
              <a:gd name="connsiteX1064" fmla="*/ 5567806 w 6314715"/>
              <a:gd name="connsiteY1064" fmla="*/ 130990 h 1516103"/>
              <a:gd name="connsiteX1065" fmla="*/ 5544769 w 6314715"/>
              <a:gd name="connsiteY1065" fmla="*/ 146465 h 1516103"/>
              <a:gd name="connsiteX1066" fmla="*/ 5529290 w 6314715"/>
              <a:gd name="connsiteY1066" fmla="*/ 146465 h 1516103"/>
              <a:gd name="connsiteX1067" fmla="*/ 5529290 w 6314715"/>
              <a:gd name="connsiteY1067" fmla="*/ 130990 h 1516103"/>
              <a:gd name="connsiteX1068" fmla="*/ 5521371 w 6314715"/>
              <a:gd name="connsiteY1068" fmla="*/ 146465 h 1516103"/>
              <a:gd name="connsiteX1069" fmla="*/ 5521371 w 6314715"/>
              <a:gd name="connsiteY1069" fmla="*/ 138907 h 1516103"/>
              <a:gd name="connsiteX1070" fmla="*/ 5513812 w 6314715"/>
              <a:gd name="connsiteY1070" fmla="*/ 130990 h 1516103"/>
              <a:gd name="connsiteX1071" fmla="*/ 5513812 w 6314715"/>
              <a:gd name="connsiteY1071" fmla="*/ 138907 h 1516103"/>
              <a:gd name="connsiteX1072" fmla="*/ 5490775 w 6314715"/>
              <a:gd name="connsiteY1072" fmla="*/ 130990 h 1516103"/>
              <a:gd name="connsiteX1073" fmla="*/ 5482856 w 6314715"/>
              <a:gd name="connsiteY1073" fmla="*/ 146465 h 1516103"/>
              <a:gd name="connsiteX1074" fmla="*/ 5482856 w 6314715"/>
              <a:gd name="connsiteY1074" fmla="*/ 138907 h 1516103"/>
              <a:gd name="connsiteX1075" fmla="*/ 5482856 w 6314715"/>
              <a:gd name="connsiteY1075" fmla="*/ 130990 h 1516103"/>
              <a:gd name="connsiteX1076" fmla="*/ 5475297 w 6314715"/>
              <a:gd name="connsiteY1076" fmla="*/ 130990 h 1516103"/>
              <a:gd name="connsiteX1077" fmla="*/ 5475297 w 6314715"/>
              <a:gd name="connsiteY1077" fmla="*/ 138907 h 1516103"/>
              <a:gd name="connsiteX1078" fmla="*/ 5475297 w 6314715"/>
              <a:gd name="connsiteY1078" fmla="*/ 154022 h 1516103"/>
              <a:gd name="connsiteX1079" fmla="*/ 5467378 w 6314715"/>
              <a:gd name="connsiteY1079" fmla="*/ 154022 h 1516103"/>
              <a:gd name="connsiteX1080" fmla="*/ 5475297 w 6314715"/>
              <a:gd name="connsiteY1080" fmla="*/ 161579 h 1516103"/>
              <a:gd name="connsiteX1081" fmla="*/ 5467378 w 6314715"/>
              <a:gd name="connsiteY1081" fmla="*/ 161579 h 1516103"/>
              <a:gd name="connsiteX1082" fmla="*/ 5467378 w 6314715"/>
              <a:gd name="connsiteY1082" fmla="*/ 167095 h 1516103"/>
              <a:gd name="connsiteX1083" fmla="*/ 5467378 w 6314715"/>
              <a:gd name="connsiteY1083" fmla="*/ 168231 h 1516103"/>
              <a:gd name="connsiteX1084" fmla="*/ 5467378 w 6314715"/>
              <a:gd name="connsiteY1084" fmla="*/ 168371 h 1516103"/>
              <a:gd name="connsiteX1085" fmla="*/ 5467378 w 6314715"/>
              <a:gd name="connsiteY1085" fmla="*/ 169496 h 1516103"/>
              <a:gd name="connsiteX1086" fmla="*/ 5459819 w 6314715"/>
              <a:gd name="connsiteY1086" fmla="*/ 177053 h 1516103"/>
              <a:gd name="connsiteX1087" fmla="*/ 5452260 w 6314715"/>
              <a:gd name="connsiteY1087" fmla="*/ 169496 h 1516103"/>
              <a:gd name="connsiteX1088" fmla="*/ 5444701 w 6314715"/>
              <a:gd name="connsiteY1088" fmla="*/ 169496 h 1516103"/>
              <a:gd name="connsiteX1089" fmla="*/ 5436782 w 6314715"/>
              <a:gd name="connsiteY1089" fmla="*/ 169496 h 1516103"/>
              <a:gd name="connsiteX1090" fmla="*/ 5436782 w 6314715"/>
              <a:gd name="connsiteY1090" fmla="*/ 177053 h 1516103"/>
              <a:gd name="connsiteX1091" fmla="*/ 5444701 w 6314715"/>
              <a:gd name="connsiteY1091" fmla="*/ 169496 h 1516103"/>
              <a:gd name="connsiteX1092" fmla="*/ 5444701 w 6314715"/>
              <a:gd name="connsiteY1092" fmla="*/ 177053 h 1516103"/>
              <a:gd name="connsiteX1093" fmla="*/ 5459819 w 6314715"/>
              <a:gd name="connsiteY1093" fmla="*/ 177053 h 1516103"/>
              <a:gd name="connsiteX1094" fmla="*/ 5467378 w 6314715"/>
              <a:gd name="connsiteY1094" fmla="*/ 177053 h 1516103"/>
              <a:gd name="connsiteX1095" fmla="*/ 5467378 w 6314715"/>
              <a:gd name="connsiteY1095" fmla="*/ 169496 h 1516103"/>
              <a:gd name="connsiteX1096" fmla="*/ 5482856 w 6314715"/>
              <a:gd name="connsiteY1096" fmla="*/ 192527 h 1516103"/>
              <a:gd name="connsiteX1097" fmla="*/ 5498334 w 6314715"/>
              <a:gd name="connsiteY1097" fmla="*/ 200444 h 1516103"/>
              <a:gd name="connsiteX1098" fmla="*/ 5490775 w 6314715"/>
              <a:gd name="connsiteY1098" fmla="*/ 215558 h 1516103"/>
              <a:gd name="connsiteX1099" fmla="*/ 5498334 w 6314715"/>
              <a:gd name="connsiteY1099" fmla="*/ 208001 h 1516103"/>
              <a:gd name="connsiteX1100" fmla="*/ 5498334 w 6314715"/>
              <a:gd name="connsiteY1100" fmla="*/ 210835 h 1516103"/>
              <a:gd name="connsiteX1101" fmla="*/ 5498334 w 6314715"/>
              <a:gd name="connsiteY1101" fmla="*/ 215558 h 1516103"/>
              <a:gd name="connsiteX1102" fmla="*/ 5513812 w 6314715"/>
              <a:gd name="connsiteY1102" fmla="*/ 208001 h 1516103"/>
              <a:gd name="connsiteX1103" fmla="*/ 5513812 w 6314715"/>
              <a:gd name="connsiteY1103" fmla="*/ 215558 h 1516103"/>
              <a:gd name="connsiteX1104" fmla="*/ 5514757 w 6314715"/>
              <a:gd name="connsiteY1104" fmla="*/ 211780 h 1516103"/>
              <a:gd name="connsiteX1105" fmla="*/ 5519849 w 6314715"/>
              <a:gd name="connsiteY1105" fmla="*/ 208871 h 1516103"/>
              <a:gd name="connsiteX1106" fmla="*/ 5521416 w 6314715"/>
              <a:gd name="connsiteY1106" fmla="*/ 210835 h 1516103"/>
              <a:gd name="connsiteX1107" fmla="*/ 5529290 w 6314715"/>
              <a:gd name="connsiteY1107" fmla="*/ 208001 h 1516103"/>
              <a:gd name="connsiteX1108" fmla="*/ 5544769 w 6314715"/>
              <a:gd name="connsiteY1108" fmla="*/ 208001 h 1516103"/>
              <a:gd name="connsiteX1109" fmla="*/ 5544769 w 6314715"/>
              <a:gd name="connsiteY1109" fmla="*/ 215558 h 1516103"/>
              <a:gd name="connsiteX1110" fmla="*/ 5552328 w 6314715"/>
              <a:gd name="connsiteY1110" fmla="*/ 223115 h 1516103"/>
              <a:gd name="connsiteX1111" fmla="*/ 5559887 w 6314715"/>
              <a:gd name="connsiteY1111" fmla="*/ 215558 h 1516103"/>
              <a:gd name="connsiteX1112" fmla="*/ 5567806 w 6314715"/>
              <a:gd name="connsiteY1112" fmla="*/ 215558 h 1516103"/>
              <a:gd name="connsiteX1113" fmla="*/ 5567806 w 6314715"/>
              <a:gd name="connsiteY1113" fmla="*/ 200444 h 1516103"/>
              <a:gd name="connsiteX1114" fmla="*/ 5544769 w 6314715"/>
              <a:gd name="connsiteY1114" fmla="*/ 200444 h 1516103"/>
              <a:gd name="connsiteX1115" fmla="*/ 5536850 w 6314715"/>
              <a:gd name="connsiteY1115" fmla="*/ 192527 h 1516103"/>
              <a:gd name="connsiteX1116" fmla="*/ 5536850 w 6314715"/>
              <a:gd name="connsiteY1116" fmla="*/ 154022 h 1516103"/>
              <a:gd name="connsiteX1117" fmla="*/ 5536850 w 6314715"/>
              <a:gd name="connsiteY1117" fmla="*/ 146465 h 1516103"/>
              <a:gd name="connsiteX1118" fmla="*/ 5544769 w 6314715"/>
              <a:gd name="connsiteY1118" fmla="*/ 154022 h 1516103"/>
              <a:gd name="connsiteX1119" fmla="*/ 5552328 w 6314715"/>
              <a:gd name="connsiteY1119" fmla="*/ 154022 h 1516103"/>
              <a:gd name="connsiteX1120" fmla="*/ 5559887 w 6314715"/>
              <a:gd name="connsiteY1120" fmla="*/ 169496 h 1516103"/>
              <a:gd name="connsiteX1121" fmla="*/ 5559887 w 6314715"/>
              <a:gd name="connsiteY1121" fmla="*/ 161579 h 1516103"/>
              <a:gd name="connsiteX1122" fmla="*/ 5567806 w 6314715"/>
              <a:gd name="connsiteY1122" fmla="*/ 169496 h 1516103"/>
              <a:gd name="connsiteX1123" fmla="*/ 5567806 w 6314715"/>
              <a:gd name="connsiteY1123" fmla="*/ 161579 h 1516103"/>
              <a:gd name="connsiteX1124" fmla="*/ 5582924 w 6314715"/>
              <a:gd name="connsiteY1124" fmla="*/ 169496 h 1516103"/>
              <a:gd name="connsiteX1125" fmla="*/ 5582924 w 6314715"/>
              <a:gd name="connsiteY1125" fmla="*/ 161579 h 1516103"/>
              <a:gd name="connsiteX1126" fmla="*/ 5606321 w 6314715"/>
              <a:gd name="connsiteY1126" fmla="*/ 169496 h 1516103"/>
              <a:gd name="connsiteX1127" fmla="*/ 5598762 w 6314715"/>
              <a:gd name="connsiteY1127" fmla="*/ 177053 h 1516103"/>
              <a:gd name="connsiteX1128" fmla="*/ 5606321 w 6314715"/>
              <a:gd name="connsiteY1128" fmla="*/ 184970 h 1516103"/>
              <a:gd name="connsiteX1129" fmla="*/ 5598762 w 6314715"/>
              <a:gd name="connsiteY1129" fmla="*/ 192527 h 1516103"/>
              <a:gd name="connsiteX1130" fmla="*/ 5606321 w 6314715"/>
              <a:gd name="connsiteY1130" fmla="*/ 208001 h 1516103"/>
              <a:gd name="connsiteX1131" fmla="*/ 5606321 w 6314715"/>
              <a:gd name="connsiteY1131" fmla="*/ 208001 h 1516103"/>
              <a:gd name="connsiteX1132" fmla="*/ 5598762 w 6314715"/>
              <a:gd name="connsiteY1132" fmla="*/ 223115 h 1516103"/>
              <a:gd name="connsiteX1133" fmla="*/ 5613880 w 6314715"/>
              <a:gd name="connsiteY1133" fmla="*/ 215558 h 1516103"/>
              <a:gd name="connsiteX1134" fmla="*/ 5629358 w 6314715"/>
              <a:gd name="connsiteY1134" fmla="*/ 215558 h 1516103"/>
              <a:gd name="connsiteX1135" fmla="*/ 5636917 w 6314715"/>
              <a:gd name="connsiteY1135" fmla="*/ 223115 h 1516103"/>
              <a:gd name="connsiteX1136" fmla="*/ 5644836 w 6314715"/>
              <a:gd name="connsiteY1136" fmla="*/ 208001 h 1516103"/>
              <a:gd name="connsiteX1137" fmla="*/ 5652396 w 6314715"/>
              <a:gd name="connsiteY1137" fmla="*/ 215558 h 1516103"/>
              <a:gd name="connsiteX1138" fmla="*/ 5629358 w 6314715"/>
              <a:gd name="connsiteY1138" fmla="*/ 231032 h 1516103"/>
              <a:gd name="connsiteX1139" fmla="*/ 5621439 w 6314715"/>
              <a:gd name="connsiteY1139" fmla="*/ 231032 h 1516103"/>
              <a:gd name="connsiteX1140" fmla="*/ 5613880 w 6314715"/>
              <a:gd name="connsiteY1140" fmla="*/ 231032 h 1516103"/>
              <a:gd name="connsiteX1141" fmla="*/ 5621439 w 6314715"/>
              <a:gd name="connsiteY1141" fmla="*/ 231032 h 1516103"/>
              <a:gd name="connsiteX1142" fmla="*/ 5629358 w 6314715"/>
              <a:gd name="connsiteY1142" fmla="*/ 238949 h 1516103"/>
              <a:gd name="connsiteX1143" fmla="*/ 5660315 w 6314715"/>
              <a:gd name="connsiteY1143" fmla="*/ 231032 h 1516103"/>
              <a:gd name="connsiteX1144" fmla="*/ 5660315 w 6314715"/>
              <a:gd name="connsiteY1144" fmla="*/ 238949 h 1516103"/>
              <a:gd name="connsiteX1145" fmla="*/ 5682992 w 6314715"/>
              <a:gd name="connsiteY1145" fmla="*/ 231032 h 1516103"/>
              <a:gd name="connsiteX1146" fmla="*/ 5682992 w 6314715"/>
              <a:gd name="connsiteY1146" fmla="*/ 238949 h 1516103"/>
              <a:gd name="connsiteX1147" fmla="*/ 5690911 w 6314715"/>
              <a:gd name="connsiteY1147" fmla="*/ 238949 h 1516103"/>
              <a:gd name="connsiteX1148" fmla="*/ 5698830 w 6314715"/>
              <a:gd name="connsiteY1148" fmla="*/ 246506 h 1516103"/>
              <a:gd name="connsiteX1149" fmla="*/ 5706389 w 6314715"/>
              <a:gd name="connsiteY1149" fmla="*/ 246506 h 1516103"/>
              <a:gd name="connsiteX1150" fmla="*/ 5721867 w 6314715"/>
              <a:gd name="connsiteY1150" fmla="*/ 246506 h 1516103"/>
              <a:gd name="connsiteX1151" fmla="*/ 5721867 w 6314715"/>
              <a:gd name="connsiteY1151" fmla="*/ 254064 h 1516103"/>
              <a:gd name="connsiteX1152" fmla="*/ 5752463 w 6314715"/>
              <a:gd name="connsiteY1152" fmla="*/ 246506 h 1516103"/>
              <a:gd name="connsiteX1153" fmla="*/ 5760382 w 6314715"/>
              <a:gd name="connsiteY1153" fmla="*/ 246506 h 1516103"/>
              <a:gd name="connsiteX1154" fmla="*/ 5760382 w 6314715"/>
              <a:gd name="connsiteY1154" fmla="*/ 254064 h 1516103"/>
              <a:gd name="connsiteX1155" fmla="*/ 5767942 w 6314715"/>
              <a:gd name="connsiteY1155" fmla="*/ 238949 h 1516103"/>
              <a:gd name="connsiteX1156" fmla="*/ 5767942 w 6314715"/>
              <a:gd name="connsiteY1156" fmla="*/ 254064 h 1516103"/>
              <a:gd name="connsiteX1157" fmla="*/ 5775501 w 6314715"/>
              <a:gd name="connsiteY1157" fmla="*/ 254064 h 1516103"/>
              <a:gd name="connsiteX1158" fmla="*/ 5783420 w 6314715"/>
              <a:gd name="connsiteY1158" fmla="*/ 246506 h 1516103"/>
              <a:gd name="connsiteX1159" fmla="*/ 5806457 w 6314715"/>
              <a:gd name="connsiteY1159" fmla="*/ 238949 h 1516103"/>
              <a:gd name="connsiteX1160" fmla="*/ 5821935 w 6314715"/>
              <a:gd name="connsiteY1160" fmla="*/ 254064 h 1516103"/>
              <a:gd name="connsiteX1161" fmla="*/ 5821935 w 6314715"/>
              <a:gd name="connsiteY1161" fmla="*/ 261981 h 1516103"/>
              <a:gd name="connsiteX1162" fmla="*/ 5814376 w 6314715"/>
              <a:gd name="connsiteY1162" fmla="*/ 261981 h 1516103"/>
              <a:gd name="connsiteX1163" fmla="*/ 5821935 w 6314715"/>
              <a:gd name="connsiteY1163" fmla="*/ 261981 h 1516103"/>
              <a:gd name="connsiteX1164" fmla="*/ 5826305 w 6314715"/>
              <a:gd name="connsiteY1164" fmla="*/ 264055 h 1516103"/>
              <a:gd name="connsiteX1165" fmla="*/ 5826448 w 6314715"/>
              <a:gd name="connsiteY1165" fmla="*/ 263914 h 1516103"/>
              <a:gd name="connsiteX1166" fmla="*/ 5828549 w 6314715"/>
              <a:gd name="connsiteY1166" fmla="*/ 264815 h 1516103"/>
              <a:gd name="connsiteX1167" fmla="*/ 5829494 w 6314715"/>
              <a:gd name="connsiteY1167" fmla="*/ 261981 h 1516103"/>
              <a:gd name="connsiteX1168" fmla="*/ 5844972 w 6314715"/>
              <a:gd name="connsiteY1168" fmla="*/ 261981 h 1516103"/>
              <a:gd name="connsiteX1169" fmla="*/ 5844972 w 6314715"/>
              <a:gd name="connsiteY1169" fmla="*/ 246506 h 1516103"/>
              <a:gd name="connsiteX1170" fmla="*/ 5852531 w 6314715"/>
              <a:gd name="connsiteY1170" fmla="*/ 238949 h 1516103"/>
              <a:gd name="connsiteX1171" fmla="*/ 5844972 w 6314715"/>
              <a:gd name="connsiteY1171" fmla="*/ 238949 h 1516103"/>
              <a:gd name="connsiteX1172" fmla="*/ 5844972 w 6314715"/>
              <a:gd name="connsiteY1172" fmla="*/ 231032 h 1516103"/>
              <a:gd name="connsiteX1173" fmla="*/ 5868009 w 6314715"/>
              <a:gd name="connsiteY1173" fmla="*/ 238949 h 1516103"/>
              <a:gd name="connsiteX1174" fmla="*/ 5860450 w 6314715"/>
              <a:gd name="connsiteY1174" fmla="*/ 238949 h 1516103"/>
              <a:gd name="connsiteX1175" fmla="*/ 5868009 w 6314715"/>
              <a:gd name="connsiteY1175" fmla="*/ 238949 h 1516103"/>
              <a:gd name="connsiteX1176" fmla="*/ 5868009 w 6314715"/>
              <a:gd name="connsiteY1176" fmla="*/ 231032 h 1516103"/>
              <a:gd name="connsiteX1177" fmla="*/ 5883488 w 6314715"/>
              <a:gd name="connsiteY1177" fmla="*/ 231032 h 1516103"/>
              <a:gd name="connsiteX1178" fmla="*/ 5898966 w 6314715"/>
              <a:gd name="connsiteY1178" fmla="*/ 223115 h 1516103"/>
              <a:gd name="connsiteX1179" fmla="*/ 5898966 w 6314715"/>
              <a:gd name="connsiteY1179" fmla="*/ 238949 h 1516103"/>
              <a:gd name="connsiteX1180" fmla="*/ 5891047 w 6314715"/>
              <a:gd name="connsiteY1180" fmla="*/ 246506 h 1516103"/>
              <a:gd name="connsiteX1181" fmla="*/ 5891047 w 6314715"/>
              <a:gd name="connsiteY1181" fmla="*/ 244330 h 1516103"/>
              <a:gd name="connsiteX1182" fmla="*/ 5891047 w 6314715"/>
              <a:gd name="connsiteY1182" fmla="*/ 240923 h 1516103"/>
              <a:gd name="connsiteX1183" fmla="*/ 5891047 w 6314715"/>
              <a:gd name="connsiteY1183" fmla="*/ 238949 h 1516103"/>
              <a:gd name="connsiteX1184" fmla="*/ 5883488 w 6314715"/>
              <a:gd name="connsiteY1184" fmla="*/ 254064 h 1516103"/>
              <a:gd name="connsiteX1185" fmla="*/ 5883488 w 6314715"/>
              <a:gd name="connsiteY1185" fmla="*/ 246506 h 1516103"/>
              <a:gd name="connsiteX1186" fmla="*/ 5868009 w 6314715"/>
              <a:gd name="connsiteY1186" fmla="*/ 254064 h 1516103"/>
              <a:gd name="connsiteX1187" fmla="*/ 5860450 w 6314715"/>
              <a:gd name="connsiteY1187" fmla="*/ 254064 h 1516103"/>
              <a:gd name="connsiteX1188" fmla="*/ 5868009 w 6314715"/>
              <a:gd name="connsiteY1188" fmla="*/ 261981 h 1516103"/>
              <a:gd name="connsiteX1189" fmla="*/ 5883488 w 6314715"/>
              <a:gd name="connsiteY1189" fmla="*/ 261981 h 1516103"/>
              <a:gd name="connsiteX1190" fmla="*/ 5883488 w 6314715"/>
              <a:gd name="connsiteY1190" fmla="*/ 269538 h 1516103"/>
              <a:gd name="connsiteX1191" fmla="*/ 5883488 w 6314715"/>
              <a:gd name="connsiteY1191" fmla="*/ 277095 h 1516103"/>
              <a:gd name="connsiteX1192" fmla="*/ 5891047 w 6314715"/>
              <a:gd name="connsiteY1192" fmla="*/ 269538 h 1516103"/>
              <a:gd name="connsiteX1193" fmla="*/ 5906525 w 6314715"/>
              <a:gd name="connsiteY1193" fmla="*/ 285012 h 1516103"/>
              <a:gd name="connsiteX1194" fmla="*/ 5922003 w 6314715"/>
              <a:gd name="connsiteY1194" fmla="*/ 285012 h 1516103"/>
              <a:gd name="connsiteX1195" fmla="*/ 5937481 w 6314715"/>
              <a:gd name="connsiteY1195" fmla="*/ 292569 h 1516103"/>
              <a:gd name="connsiteX1196" fmla="*/ 5945040 w 6314715"/>
              <a:gd name="connsiteY1196" fmla="*/ 300486 h 1516103"/>
              <a:gd name="connsiteX1197" fmla="*/ 5952599 w 6314715"/>
              <a:gd name="connsiteY1197" fmla="*/ 308043 h 1516103"/>
              <a:gd name="connsiteX1198" fmla="*/ 5945040 w 6314715"/>
              <a:gd name="connsiteY1198" fmla="*/ 315600 h 1516103"/>
              <a:gd name="connsiteX1199" fmla="*/ 5952599 w 6314715"/>
              <a:gd name="connsiteY1199" fmla="*/ 308043 h 1516103"/>
              <a:gd name="connsiteX1200" fmla="*/ 5975996 w 6314715"/>
              <a:gd name="connsiteY1200" fmla="*/ 315600 h 1516103"/>
              <a:gd name="connsiteX1201" fmla="*/ 5983555 w 6314715"/>
              <a:gd name="connsiteY1201" fmla="*/ 315600 h 1516103"/>
              <a:gd name="connsiteX1202" fmla="*/ 6006593 w 6314715"/>
              <a:gd name="connsiteY1202" fmla="*/ 323517 h 1516103"/>
              <a:gd name="connsiteX1203" fmla="*/ 6006593 w 6314715"/>
              <a:gd name="connsiteY1203" fmla="*/ 315600 h 1516103"/>
              <a:gd name="connsiteX1204" fmla="*/ 6029990 w 6314715"/>
              <a:gd name="connsiteY1204" fmla="*/ 323517 h 1516103"/>
              <a:gd name="connsiteX1205" fmla="*/ 6045108 w 6314715"/>
              <a:gd name="connsiteY1205" fmla="*/ 323517 h 1516103"/>
              <a:gd name="connsiteX1206" fmla="*/ 6091542 w 6314715"/>
              <a:gd name="connsiteY1206" fmla="*/ 315600 h 1516103"/>
              <a:gd name="connsiteX1207" fmla="*/ 6091542 w 6314715"/>
              <a:gd name="connsiteY1207" fmla="*/ 331074 h 1516103"/>
              <a:gd name="connsiteX1208" fmla="*/ 6099101 w 6314715"/>
              <a:gd name="connsiteY1208" fmla="*/ 323517 h 1516103"/>
              <a:gd name="connsiteX1209" fmla="*/ 6130058 w 6314715"/>
              <a:gd name="connsiteY1209" fmla="*/ 323517 h 1516103"/>
              <a:gd name="connsiteX1210" fmla="*/ 6130058 w 6314715"/>
              <a:gd name="connsiteY1210" fmla="*/ 331074 h 1516103"/>
              <a:gd name="connsiteX1211" fmla="*/ 6145176 w 6314715"/>
              <a:gd name="connsiteY1211" fmla="*/ 323517 h 1516103"/>
              <a:gd name="connsiteX1212" fmla="*/ 6145176 w 6314715"/>
              <a:gd name="connsiteY1212" fmla="*/ 331074 h 1516103"/>
              <a:gd name="connsiteX1213" fmla="*/ 6153095 w 6314715"/>
              <a:gd name="connsiteY1213" fmla="*/ 331074 h 1516103"/>
              <a:gd name="connsiteX1214" fmla="*/ 6153095 w 6314715"/>
              <a:gd name="connsiteY1214" fmla="*/ 323517 h 1516103"/>
              <a:gd name="connsiteX1215" fmla="*/ 6168573 w 6314715"/>
              <a:gd name="connsiteY1215" fmla="*/ 331074 h 1516103"/>
              <a:gd name="connsiteX1216" fmla="*/ 6168573 w 6314715"/>
              <a:gd name="connsiteY1216" fmla="*/ 338991 h 1516103"/>
              <a:gd name="connsiteX1217" fmla="*/ 6176132 w 6314715"/>
              <a:gd name="connsiteY1217" fmla="*/ 338991 h 1516103"/>
              <a:gd name="connsiteX1218" fmla="*/ 6176132 w 6314715"/>
              <a:gd name="connsiteY1218" fmla="*/ 346548 h 1516103"/>
              <a:gd name="connsiteX1219" fmla="*/ 6168573 w 6314715"/>
              <a:gd name="connsiteY1219" fmla="*/ 346548 h 1516103"/>
              <a:gd name="connsiteX1220" fmla="*/ 6176132 w 6314715"/>
              <a:gd name="connsiteY1220" fmla="*/ 346548 h 1516103"/>
              <a:gd name="connsiteX1221" fmla="*/ 6191610 w 6314715"/>
              <a:gd name="connsiteY1221" fmla="*/ 354465 h 1516103"/>
              <a:gd name="connsiteX1222" fmla="*/ 6191610 w 6314715"/>
              <a:gd name="connsiteY1222" fmla="*/ 362022 h 1516103"/>
              <a:gd name="connsiteX1223" fmla="*/ 6206728 w 6314715"/>
              <a:gd name="connsiteY1223" fmla="*/ 362022 h 1516103"/>
              <a:gd name="connsiteX1224" fmla="*/ 6214647 w 6314715"/>
              <a:gd name="connsiteY1224" fmla="*/ 354465 h 1516103"/>
              <a:gd name="connsiteX1225" fmla="*/ 6222206 w 6314715"/>
              <a:gd name="connsiteY1225" fmla="*/ 354465 h 1516103"/>
              <a:gd name="connsiteX1226" fmla="*/ 6245244 w 6314715"/>
              <a:gd name="connsiteY1226" fmla="*/ 377137 h 1516103"/>
              <a:gd name="connsiteX1227" fmla="*/ 6260722 w 6314715"/>
              <a:gd name="connsiteY1227" fmla="*/ 385054 h 1516103"/>
              <a:gd name="connsiteX1228" fmla="*/ 6268280 w 6314715"/>
              <a:gd name="connsiteY1228" fmla="*/ 377137 h 1516103"/>
              <a:gd name="connsiteX1229" fmla="*/ 6268280 w 6314715"/>
              <a:gd name="connsiteY1229" fmla="*/ 385054 h 1516103"/>
              <a:gd name="connsiteX1230" fmla="*/ 6276200 w 6314715"/>
              <a:gd name="connsiteY1230" fmla="*/ 392611 h 1516103"/>
              <a:gd name="connsiteX1231" fmla="*/ 6284119 w 6314715"/>
              <a:gd name="connsiteY1231" fmla="*/ 385054 h 1516103"/>
              <a:gd name="connsiteX1232" fmla="*/ 6291678 w 6314715"/>
              <a:gd name="connsiteY1232" fmla="*/ 400528 h 1516103"/>
              <a:gd name="connsiteX1233" fmla="*/ 6314715 w 6314715"/>
              <a:gd name="connsiteY1233" fmla="*/ 408085 h 1516103"/>
              <a:gd name="connsiteX1234" fmla="*/ 6314715 w 6314715"/>
              <a:gd name="connsiteY1234" fmla="*/ 416002 h 1516103"/>
              <a:gd name="connsiteX1235" fmla="*/ 6307156 w 6314715"/>
              <a:gd name="connsiteY1235" fmla="*/ 416002 h 1516103"/>
              <a:gd name="connsiteX1236" fmla="*/ 6299237 w 6314715"/>
              <a:gd name="connsiteY1236" fmla="*/ 416002 h 1516103"/>
              <a:gd name="connsiteX1237" fmla="*/ 6299237 w 6314715"/>
              <a:gd name="connsiteY1237" fmla="*/ 423559 h 1516103"/>
              <a:gd name="connsiteX1238" fmla="*/ 6307156 w 6314715"/>
              <a:gd name="connsiteY1238" fmla="*/ 423559 h 1516103"/>
              <a:gd name="connsiteX1239" fmla="*/ 6314715 w 6314715"/>
              <a:gd name="connsiteY1239" fmla="*/ 423559 h 1516103"/>
              <a:gd name="connsiteX1240" fmla="*/ 6307156 w 6314715"/>
              <a:gd name="connsiteY1240" fmla="*/ 431116 h 1516103"/>
              <a:gd name="connsiteX1241" fmla="*/ 6291678 w 6314715"/>
              <a:gd name="connsiteY1241" fmla="*/ 438673 h 1516103"/>
              <a:gd name="connsiteX1242" fmla="*/ 6299237 w 6314715"/>
              <a:gd name="connsiteY1242" fmla="*/ 446590 h 1516103"/>
              <a:gd name="connsiteX1243" fmla="*/ 6307156 w 6314715"/>
              <a:gd name="connsiteY1243" fmla="*/ 454507 h 1516103"/>
              <a:gd name="connsiteX1244" fmla="*/ 6299237 w 6314715"/>
              <a:gd name="connsiteY1244" fmla="*/ 462064 h 1516103"/>
              <a:gd name="connsiteX1245" fmla="*/ 6307156 w 6314715"/>
              <a:gd name="connsiteY1245" fmla="*/ 469622 h 1516103"/>
              <a:gd name="connsiteX1246" fmla="*/ 6299237 w 6314715"/>
              <a:gd name="connsiteY1246" fmla="*/ 477539 h 1516103"/>
              <a:gd name="connsiteX1247" fmla="*/ 6291678 w 6314715"/>
              <a:gd name="connsiteY1247" fmla="*/ 477539 h 1516103"/>
              <a:gd name="connsiteX1248" fmla="*/ 6284119 w 6314715"/>
              <a:gd name="connsiteY1248" fmla="*/ 485096 h 1516103"/>
              <a:gd name="connsiteX1249" fmla="*/ 6284119 w 6314715"/>
              <a:gd name="connsiteY1249" fmla="*/ 477539 h 1516103"/>
              <a:gd name="connsiteX1250" fmla="*/ 6276200 w 6314715"/>
              <a:gd name="connsiteY1250" fmla="*/ 500570 h 1516103"/>
              <a:gd name="connsiteX1251" fmla="*/ 6284119 w 6314715"/>
              <a:gd name="connsiteY1251" fmla="*/ 500570 h 1516103"/>
              <a:gd name="connsiteX1252" fmla="*/ 6276200 w 6314715"/>
              <a:gd name="connsiteY1252" fmla="*/ 516044 h 1516103"/>
              <a:gd name="connsiteX1253" fmla="*/ 6268280 w 6314715"/>
              <a:gd name="connsiteY1253" fmla="*/ 531158 h 1516103"/>
              <a:gd name="connsiteX1254" fmla="*/ 6260722 w 6314715"/>
              <a:gd name="connsiteY1254" fmla="*/ 539075 h 1516103"/>
              <a:gd name="connsiteX1255" fmla="*/ 6245244 w 6314715"/>
              <a:gd name="connsiteY1255" fmla="*/ 546632 h 1516103"/>
              <a:gd name="connsiteX1256" fmla="*/ 6253162 w 6314715"/>
              <a:gd name="connsiteY1256" fmla="*/ 546632 h 1516103"/>
              <a:gd name="connsiteX1257" fmla="*/ 6245244 w 6314715"/>
              <a:gd name="connsiteY1257" fmla="*/ 554189 h 1516103"/>
              <a:gd name="connsiteX1258" fmla="*/ 6244034 w 6314715"/>
              <a:gd name="connsiteY1258" fmla="*/ 557040 h 1516103"/>
              <a:gd name="connsiteX1259" fmla="*/ 6237684 w 6314715"/>
              <a:gd name="connsiteY1259" fmla="*/ 554189 h 1516103"/>
              <a:gd name="connsiteX1260" fmla="*/ 6241464 w 6314715"/>
              <a:gd name="connsiteY1260" fmla="*/ 563096 h 1516103"/>
              <a:gd name="connsiteX1261" fmla="*/ 6244034 w 6314715"/>
              <a:gd name="connsiteY1261" fmla="*/ 557040 h 1516103"/>
              <a:gd name="connsiteX1262" fmla="*/ 6244299 w 6314715"/>
              <a:gd name="connsiteY1262" fmla="*/ 557158 h 1516103"/>
              <a:gd name="connsiteX1263" fmla="*/ 6245244 w 6314715"/>
              <a:gd name="connsiteY1263" fmla="*/ 554189 h 1516103"/>
              <a:gd name="connsiteX1264" fmla="*/ 6245244 w 6314715"/>
              <a:gd name="connsiteY1264" fmla="*/ 570023 h 1516103"/>
              <a:gd name="connsiteX1265" fmla="*/ 6260722 w 6314715"/>
              <a:gd name="connsiteY1265" fmla="*/ 570023 h 1516103"/>
              <a:gd name="connsiteX1266" fmla="*/ 6245244 w 6314715"/>
              <a:gd name="connsiteY1266" fmla="*/ 577580 h 1516103"/>
              <a:gd name="connsiteX1267" fmla="*/ 6237684 w 6314715"/>
              <a:gd name="connsiteY1267" fmla="*/ 585138 h 1516103"/>
              <a:gd name="connsiteX1268" fmla="*/ 6230126 w 6314715"/>
              <a:gd name="connsiteY1268" fmla="*/ 592695 h 1516103"/>
              <a:gd name="connsiteX1269" fmla="*/ 6191610 w 6314715"/>
              <a:gd name="connsiteY1269" fmla="*/ 600612 h 1516103"/>
              <a:gd name="connsiteX1270" fmla="*/ 6176132 w 6314715"/>
              <a:gd name="connsiteY1270" fmla="*/ 616086 h 1516103"/>
              <a:gd name="connsiteX1271" fmla="*/ 6168573 w 6314715"/>
              <a:gd name="connsiteY1271" fmla="*/ 616086 h 1516103"/>
              <a:gd name="connsiteX1272" fmla="*/ 6160654 w 6314715"/>
              <a:gd name="connsiteY1272" fmla="*/ 623643 h 1516103"/>
              <a:gd name="connsiteX1273" fmla="*/ 6168573 w 6314715"/>
              <a:gd name="connsiteY1273" fmla="*/ 631560 h 1516103"/>
              <a:gd name="connsiteX1274" fmla="*/ 6153095 w 6314715"/>
              <a:gd name="connsiteY1274" fmla="*/ 646674 h 1516103"/>
              <a:gd name="connsiteX1275" fmla="*/ 6137617 w 6314715"/>
              <a:gd name="connsiteY1275" fmla="*/ 639117 h 1516103"/>
              <a:gd name="connsiteX1276" fmla="*/ 6137617 w 6314715"/>
              <a:gd name="connsiteY1276" fmla="*/ 646674 h 1516103"/>
              <a:gd name="connsiteX1277" fmla="*/ 6130058 w 6314715"/>
              <a:gd name="connsiteY1277" fmla="*/ 639117 h 1516103"/>
              <a:gd name="connsiteX1278" fmla="*/ 6114580 w 6314715"/>
              <a:gd name="connsiteY1278" fmla="*/ 646674 h 1516103"/>
              <a:gd name="connsiteX1279" fmla="*/ 6076064 w 6314715"/>
              <a:gd name="connsiteY1279" fmla="*/ 639117 h 1516103"/>
              <a:gd name="connsiteX1280" fmla="*/ 6037549 w 6314715"/>
              <a:gd name="connsiteY1280" fmla="*/ 631560 h 1516103"/>
              <a:gd name="connsiteX1281" fmla="*/ 6037549 w 6314715"/>
              <a:gd name="connsiteY1281" fmla="*/ 646674 h 1516103"/>
              <a:gd name="connsiteX1282" fmla="*/ 6029990 w 6314715"/>
              <a:gd name="connsiteY1282" fmla="*/ 646674 h 1516103"/>
              <a:gd name="connsiteX1283" fmla="*/ 5991114 w 6314715"/>
              <a:gd name="connsiteY1283" fmla="*/ 646674 h 1516103"/>
              <a:gd name="connsiteX1284" fmla="*/ 6006593 w 6314715"/>
              <a:gd name="connsiteY1284" fmla="*/ 662148 h 1516103"/>
              <a:gd name="connsiteX1285" fmla="*/ 5999034 w 6314715"/>
              <a:gd name="connsiteY1285" fmla="*/ 662148 h 1516103"/>
              <a:gd name="connsiteX1286" fmla="*/ 6006593 w 6314715"/>
              <a:gd name="connsiteY1286" fmla="*/ 662148 h 1516103"/>
              <a:gd name="connsiteX1287" fmla="*/ 6014512 w 6314715"/>
              <a:gd name="connsiteY1287" fmla="*/ 662148 h 1516103"/>
              <a:gd name="connsiteX1288" fmla="*/ 6022071 w 6314715"/>
              <a:gd name="connsiteY1288" fmla="*/ 662148 h 1516103"/>
              <a:gd name="connsiteX1289" fmla="*/ 6022071 w 6314715"/>
              <a:gd name="connsiteY1289" fmla="*/ 654231 h 1516103"/>
              <a:gd name="connsiteX1290" fmla="*/ 6029990 w 6314715"/>
              <a:gd name="connsiteY1290" fmla="*/ 654231 h 1516103"/>
              <a:gd name="connsiteX1291" fmla="*/ 6029990 w 6314715"/>
              <a:gd name="connsiteY1291" fmla="*/ 658190 h 1516103"/>
              <a:gd name="connsiteX1292" fmla="*/ 6029990 w 6314715"/>
              <a:gd name="connsiteY1292" fmla="*/ 659179 h 1516103"/>
              <a:gd name="connsiteX1293" fmla="*/ 6029990 w 6314715"/>
              <a:gd name="connsiteY1293" fmla="*/ 662148 h 1516103"/>
              <a:gd name="connsiteX1294" fmla="*/ 6076064 w 6314715"/>
              <a:gd name="connsiteY1294" fmla="*/ 670065 h 1516103"/>
              <a:gd name="connsiteX1295" fmla="*/ 6068505 w 6314715"/>
              <a:gd name="connsiteY1295" fmla="*/ 670065 h 1516103"/>
              <a:gd name="connsiteX1296" fmla="*/ 6070774 w 6314715"/>
              <a:gd name="connsiteY1296" fmla="*/ 670851 h 1516103"/>
              <a:gd name="connsiteX1297" fmla="*/ 6053021 w 6314715"/>
              <a:gd name="connsiteY1297" fmla="*/ 673490 h 1516103"/>
              <a:gd name="connsiteX1298" fmla="*/ 5991114 w 6314715"/>
              <a:gd name="connsiteY1298" fmla="*/ 685180 h 1516103"/>
              <a:gd name="connsiteX1299" fmla="*/ 5991114 w 6314715"/>
              <a:gd name="connsiteY1299" fmla="*/ 692737 h 1516103"/>
              <a:gd name="connsiteX1300" fmla="*/ 5952599 w 6314715"/>
              <a:gd name="connsiteY1300" fmla="*/ 700654 h 1516103"/>
              <a:gd name="connsiteX1301" fmla="*/ 5952599 w 6314715"/>
              <a:gd name="connsiteY1301" fmla="*/ 692737 h 1516103"/>
              <a:gd name="connsiteX1302" fmla="*/ 5940271 w 6314715"/>
              <a:gd name="connsiteY1302" fmla="*/ 702498 h 1516103"/>
              <a:gd name="connsiteX1303" fmla="*/ 5928023 w 6314715"/>
              <a:gd name="connsiteY1303" fmla="*/ 701261 h 1516103"/>
              <a:gd name="connsiteX1304" fmla="*/ 5929562 w 6314715"/>
              <a:gd name="connsiteY1304" fmla="*/ 700654 h 1516103"/>
              <a:gd name="connsiteX1305" fmla="*/ 5922003 w 6314715"/>
              <a:gd name="connsiteY1305" fmla="*/ 700654 h 1516103"/>
              <a:gd name="connsiteX1306" fmla="*/ 5928023 w 6314715"/>
              <a:gd name="connsiteY1306" fmla="*/ 701261 h 1516103"/>
              <a:gd name="connsiteX1307" fmla="*/ 5924011 w 6314715"/>
              <a:gd name="connsiteY1307" fmla="*/ 702847 h 1516103"/>
              <a:gd name="connsiteX1308" fmla="*/ 5914444 w 6314715"/>
              <a:gd name="connsiteY1308" fmla="*/ 708211 h 1516103"/>
              <a:gd name="connsiteX1309" fmla="*/ 5891047 w 6314715"/>
              <a:gd name="connsiteY1309" fmla="*/ 708211 h 1516103"/>
              <a:gd name="connsiteX1310" fmla="*/ 5891047 w 6314715"/>
              <a:gd name="connsiteY1310" fmla="*/ 716128 h 1516103"/>
              <a:gd name="connsiteX1311" fmla="*/ 5868009 w 6314715"/>
              <a:gd name="connsiteY1311" fmla="*/ 723685 h 1516103"/>
              <a:gd name="connsiteX1312" fmla="*/ 5898966 w 6314715"/>
              <a:gd name="connsiteY1312" fmla="*/ 731602 h 1516103"/>
              <a:gd name="connsiteX1313" fmla="*/ 5891047 w 6314715"/>
              <a:gd name="connsiteY1313" fmla="*/ 746716 h 1516103"/>
              <a:gd name="connsiteX1314" fmla="*/ 5914444 w 6314715"/>
              <a:gd name="connsiteY1314" fmla="*/ 731602 h 1516103"/>
              <a:gd name="connsiteX1315" fmla="*/ 5906525 w 6314715"/>
              <a:gd name="connsiteY1315" fmla="*/ 739159 h 1516103"/>
              <a:gd name="connsiteX1316" fmla="*/ 5898966 w 6314715"/>
              <a:gd name="connsiteY1316" fmla="*/ 739159 h 1516103"/>
              <a:gd name="connsiteX1317" fmla="*/ 5914444 w 6314715"/>
              <a:gd name="connsiteY1317" fmla="*/ 746716 h 1516103"/>
              <a:gd name="connsiteX1318" fmla="*/ 5914444 w 6314715"/>
              <a:gd name="connsiteY1318" fmla="*/ 754633 h 1516103"/>
              <a:gd name="connsiteX1319" fmla="*/ 5906525 w 6314715"/>
              <a:gd name="connsiteY1319" fmla="*/ 746716 h 1516103"/>
              <a:gd name="connsiteX1320" fmla="*/ 5898966 w 6314715"/>
              <a:gd name="connsiteY1320" fmla="*/ 754633 h 1516103"/>
              <a:gd name="connsiteX1321" fmla="*/ 5906525 w 6314715"/>
              <a:gd name="connsiteY1321" fmla="*/ 761830 h 1516103"/>
              <a:gd name="connsiteX1322" fmla="*/ 5906525 w 6314715"/>
              <a:gd name="connsiteY1322" fmla="*/ 761965 h 1516103"/>
              <a:gd name="connsiteX1323" fmla="*/ 5906525 w 6314715"/>
              <a:gd name="connsiteY1323" fmla="*/ 764006 h 1516103"/>
              <a:gd name="connsiteX1324" fmla="*/ 5906525 w 6314715"/>
              <a:gd name="connsiteY1324" fmla="*/ 769387 h 1516103"/>
              <a:gd name="connsiteX1325" fmla="*/ 5914444 w 6314715"/>
              <a:gd name="connsiteY1325" fmla="*/ 761830 h 1516103"/>
              <a:gd name="connsiteX1326" fmla="*/ 5922003 w 6314715"/>
              <a:gd name="connsiteY1326" fmla="*/ 769387 h 1516103"/>
              <a:gd name="connsiteX1327" fmla="*/ 5914444 w 6314715"/>
              <a:gd name="connsiteY1327" fmla="*/ 769387 h 1516103"/>
              <a:gd name="connsiteX1328" fmla="*/ 5906525 w 6314715"/>
              <a:gd name="connsiteY1328" fmla="*/ 777304 h 1516103"/>
              <a:gd name="connsiteX1329" fmla="*/ 5898966 w 6314715"/>
              <a:gd name="connsiteY1329" fmla="*/ 769387 h 1516103"/>
              <a:gd name="connsiteX1330" fmla="*/ 5906525 w 6314715"/>
              <a:gd name="connsiteY1330" fmla="*/ 777304 h 1516103"/>
              <a:gd name="connsiteX1331" fmla="*/ 5906525 w 6314715"/>
              <a:gd name="connsiteY1331" fmla="*/ 785221 h 1516103"/>
              <a:gd name="connsiteX1332" fmla="*/ 5914444 w 6314715"/>
              <a:gd name="connsiteY1332" fmla="*/ 785221 h 1516103"/>
              <a:gd name="connsiteX1333" fmla="*/ 5909539 w 6314715"/>
              <a:gd name="connsiteY1333" fmla="*/ 791834 h 1516103"/>
              <a:gd name="connsiteX1334" fmla="*/ 5906409 w 6314715"/>
              <a:gd name="connsiteY1334" fmla="*/ 792114 h 1516103"/>
              <a:gd name="connsiteX1335" fmla="*/ 5905344 w 6314715"/>
              <a:gd name="connsiteY1335" fmla="*/ 786009 h 1516103"/>
              <a:gd name="connsiteX1336" fmla="*/ 5898966 w 6314715"/>
              <a:gd name="connsiteY1336" fmla="*/ 777304 h 1516103"/>
              <a:gd name="connsiteX1337" fmla="*/ 5898966 w 6314715"/>
              <a:gd name="connsiteY1337" fmla="*/ 785221 h 1516103"/>
              <a:gd name="connsiteX1338" fmla="*/ 5883488 w 6314715"/>
              <a:gd name="connsiteY1338" fmla="*/ 792779 h 1516103"/>
              <a:gd name="connsiteX1339" fmla="*/ 5891047 w 6314715"/>
              <a:gd name="connsiteY1339" fmla="*/ 800336 h 1516103"/>
              <a:gd name="connsiteX1340" fmla="*/ 5898966 w 6314715"/>
              <a:gd name="connsiteY1340" fmla="*/ 792779 h 1516103"/>
              <a:gd name="connsiteX1341" fmla="*/ 5914444 w 6314715"/>
              <a:gd name="connsiteY1341" fmla="*/ 785221 h 1516103"/>
              <a:gd name="connsiteX1342" fmla="*/ 5937481 w 6314715"/>
              <a:gd name="connsiteY1342" fmla="*/ 777304 h 1516103"/>
              <a:gd name="connsiteX1343" fmla="*/ 6037549 w 6314715"/>
              <a:gd name="connsiteY1343" fmla="*/ 785221 h 1516103"/>
              <a:gd name="connsiteX1344" fmla="*/ 6052667 w 6314715"/>
              <a:gd name="connsiteY1344" fmla="*/ 777304 h 1516103"/>
              <a:gd name="connsiteX1345" fmla="*/ 6045108 w 6314715"/>
              <a:gd name="connsiteY1345" fmla="*/ 785221 h 1516103"/>
              <a:gd name="connsiteX1346" fmla="*/ 6045108 w 6314715"/>
              <a:gd name="connsiteY1346" fmla="*/ 800336 h 1516103"/>
              <a:gd name="connsiteX1347" fmla="*/ 6060586 w 6314715"/>
              <a:gd name="connsiteY1347" fmla="*/ 807893 h 1516103"/>
              <a:gd name="connsiteX1348" fmla="*/ 6060586 w 6314715"/>
              <a:gd name="connsiteY1348" fmla="*/ 823367 h 1516103"/>
              <a:gd name="connsiteX1349" fmla="*/ 6076064 w 6314715"/>
              <a:gd name="connsiteY1349" fmla="*/ 792779 h 1516103"/>
              <a:gd name="connsiteX1350" fmla="*/ 6068505 w 6314715"/>
              <a:gd name="connsiteY1350" fmla="*/ 807893 h 1516103"/>
              <a:gd name="connsiteX1351" fmla="*/ 6068505 w 6314715"/>
              <a:gd name="connsiteY1351" fmla="*/ 815810 h 1516103"/>
              <a:gd name="connsiteX1352" fmla="*/ 6068505 w 6314715"/>
              <a:gd name="connsiteY1352" fmla="*/ 823367 h 1516103"/>
              <a:gd name="connsiteX1353" fmla="*/ 6083623 w 6314715"/>
              <a:gd name="connsiteY1353" fmla="*/ 823367 h 1516103"/>
              <a:gd name="connsiteX1354" fmla="*/ 6099101 w 6314715"/>
              <a:gd name="connsiteY1354" fmla="*/ 823367 h 1516103"/>
              <a:gd name="connsiteX1355" fmla="*/ 6106660 w 6314715"/>
              <a:gd name="connsiteY1355" fmla="*/ 823367 h 1516103"/>
              <a:gd name="connsiteX1356" fmla="*/ 6137617 w 6314715"/>
              <a:gd name="connsiteY1356" fmla="*/ 823367 h 1516103"/>
              <a:gd name="connsiteX1357" fmla="*/ 6145176 w 6314715"/>
              <a:gd name="connsiteY1357" fmla="*/ 838841 h 1516103"/>
              <a:gd name="connsiteX1358" fmla="*/ 6137617 w 6314715"/>
              <a:gd name="connsiteY1358" fmla="*/ 854315 h 1516103"/>
              <a:gd name="connsiteX1359" fmla="*/ 6137617 w 6314715"/>
              <a:gd name="connsiteY1359" fmla="*/ 861872 h 1516103"/>
              <a:gd name="connsiteX1360" fmla="*/ 6153095 w 6314715"/>
              <a:gd name="connsiteY1360" fmla="*/ 877346 h 1516103"/>
              <a:gd name="connsiteX1361" fmla="*/ 6137617 w 6314715"/>
              <a:gd name="connsiteY1361" fmla="*/ 877346 h 1516103"/>
              <a:gd name="connsiteX1362" fmla="*/ 6137617 w 6314715"/>
              <a:gd name="connsiteY1362" fmla="*/ 884904 h 1516103"/>
              <a:gd name="connsiteX1363" fmla="*/ 6145176 w 6314715"/>
              <a:gd name="connsiteY1363" fmla="*/ 892821 h 1516103"/>
              <a:gd name="connsiteX1364" fmla="*/ 6137617 w 6314715"/>
              <a:gd name="connsiteY1364" fmla="*/ 900378 h 1516103"/>
              <a:gd name="connsiteX1365" fmla="*/ 6130058 w 6314715"/>
              <a:gd name="connsiteY1365" fmla="*/ 907935 h 1516103"/>
              <a:gd name="connsiteX1366" fmla="*/ 6029990 w 6314715"/>
              <a:gd name="connsiteY1366" fmla="*/ 938883 h 1516103"/>
              <a:gd name="connsiteX1367" fmla="*/ 6029990 w 6314715"/>
              <a:gd name="connsiteY1367" fmla="*/ 946800 h 1516103"/>
              <a:gd name="connsiteX1368" fmla="*/ 6022071 w 6314715"/>
              <a:gd name="connsiteY1368" fmla="*/ 938883 h 1516103"/>
              <a:gd name="connsiteX1369" fmla="*/ 6029990 w 6314715"/>
              <a:gd name="connsiteY1369" fmla="*/ 946800 h 1516103"/>
              <a:gd name="connsiteX1370" fmla="*/ 6045108 w 6314715"/>
              <a:gd name="connsiteY1370" fmla="*/ 946800 h 1516103"/>
              <a:gd name="connsiteX1371" fmla="*/ 6068505 w 6314715"/>
              <a:gd name="connsiteY1371" fmla="*/ 946800 h 1516103"/>
              <a:gd name="connsiteX1372" fmla="*/ 6076064 w 6314715"/>
              <a:gd name="connsiteY1372" fmla="*/ 954357 h 1516103"/>
              <a:gd name="connsiteX1373" fmla="*/ 6068505 w 6314715"/>
              <a:gd name="connsiteY1373" fmla="*/ 954357 h 1516103"/>
              <a:gd name="connsiteX1374" fmla="*/ 6060586 w 6314715"/>
              <a:gd name="connsiteY1374" fmla="*/ 969831 h 1516103"/>
              <a:gd name="connsiteX1375" fmla="*/ 6060586 w 6314715"/>
              <a:gd name="connsiteY1375" fmla="*/ 961914 h 1516103"/>
              <a:gd name="connsiteX1376" fmla="*/ 6052667 w 6314715"/>
              <a:gd name="connsiteY1376" fmla="*/ 961914 h 1516103"/>
              <a:gd name="connsiteX1377" fmla="*/ 6052667 w 6314715"/>
              <a:gd name="connsiteY1377" fmla="*/ 977388 h 1516103"/>
              <a:gd name="connsiteX1378" fmla="*/ 6045108 w 6314715"/>
              <a:gd name="connsiteY1378" fmla="*/ 977388 h 1516103"/>
              <a:gd name="connsiteX1379" fmla="*/ 6037549 w 6314715"/>
              <a:gd name="connsiteY1379" fmla="*/ 977388 h 1516103"/>
              <a:gd name="connsiteX1380" fmla="*/ 6037549 w 6314715"/>
              <a:gd name="connsiteY1380" fmla="*/ 984945 h 1516103"/>
              <a:gd name="connsiteX1381" fmla="*/ 6052667 w 6314715"/>
              <a:gd name="connsiteY1381" fmla="*/ 1000779 h 1516103"/>
              <a:gd name="connsiteX1382" fmla="*/ 6037549 w 6314715"/>
              <a:gd name="connsiteY1382" fmla="*/ 1000779 h 1516103"/>
              <a:gd name="connsiteX1383" fmla="*/ 6052667 w 6314715"/>
              <a:gd name="connsiteY1383" fmla="*/ 1008337 h 1516103"/>
              <a:gd name="connsiteX1384" fmla="*/ 6045108 w 6314715"/>
              <a:gd name="connsiteY1384" fmla="*/ 1015894 h 1516103"/>
              <a:gd name="connsiteX1385" fmla="*/ 6060586 w 6314715"/>
              <a:gd name="connsiteY1385" fmla="*/ 1023451 h 1516103"/>
              <a:gd name="connsiteX1386" fmla="*/ 6068505 w 6314715"/>
              <a:gd name="connsiteY1386" fmla="*/ 1038925 h 1516103"/>
              <a:gd name="connsiteX1387" fmla="*/ 6045108 w 6314715"/>
              <a:gd name="connsiteY1387" fmla="*/ 1046842 h 1516103"/>
              <a:gd name="connsiteX1388" fmla="*/ 6029990 w 6314715"/>
              <a:gd name="connsiteY1388" fmla="*/ 1054399 h 1516103"/>
              <a:gd name="connsiteX1389" fmla="*/ 6014512 w 6314715"/>
              <a:gd name="connsiteY1389" fmla="*/ 1054399 h 1516103"/>
              <a:gd name="connsiteX1390" fmla="*/ 5983555 w 6314715"/>
              <a:gd name="connsiteY1390" fmla="*/ 1038925 h 1516103"/>
              <a:gd name="connsiteX1391" fmla="*/ 5975996 w 6314715"/>
              <a:gd name="connsiteY1391" fmla="*/ 1046842 h 1516103"/>
              <a:gd name="connsiteX1392" fmla="*/ 5975996 w 6314715"/>
              <a:gd name="connsiteY1392" fmla="*/ 1038925 h 1516103"/>
              <a:gd name="connsiteX1393" fmla="*/ 5952599 w 6314715"/>
              <a:gd name="connsiteY1393" fmla="*/ 1062316 h 1516103"/>
              <a:gd name="connsiteX1394" fmla="*/ 5960518 w 6314715"/>
              <a:gd name="connsiteY1394" fmla="*/ 1069873 h 1516103"/>
              <a:gd name="connsiteX1395" fmla="*/ 5945040 w 6314715"/>
              <a:gd name="connsiteY1395" fmla="*/ 1077430 h 1516103"/>
              <a:gd name="connsiteX1396" fmla="*/ 5937481 w 6314715"/>
              <a:gd name="connsiteY1396" fmla="*/ 1069873 h 1516103"/>
              <a:gd name="connsiteX1397" fmla="*/ 5929562 w 6314715"/>
              <a:gd name="connsiteY1397" fmla="*/ 1069873 h 1516103"/>
              <a:gd name="connsiteX1398" fmla="*/ 5929562 w 6314715"/>
              <a:gd name="connsiteY1398" fmla="*/ 1084987 h 1516103"/>
              <a:gd name="connsiteX1399" fmla="*/ 5922003 w 6314715"/>
              <a:gd name="connsiteY1399" fmla="*/ 1077430 h 1516103"/>
              <a:gd name="connsiteX1400" fmla="*/ 5922003 w 6314715"/>
              <a:gd name="connsiteY1400" fmla="*/ 1069873 h 1516103"/>
              <a:gd name="connsiteX1401" fmla="*/ 5914444 w 6314715"/>
              <a:gd name="connsiteY1401" fmla="*/ 1077430 h 1516103"/>
              <a:gd name="connsiteX1402" fmla="*/ 5914444 w 6314715"/>
              <a:gd name="connsiteY1402" fmla="*/ 1081209 h 1516103"/>
              <a:gd name="connsiteX1403" fmla="*/ 5914444 w 6314715"/>
              <a:gd name="connsiteY1403" fmla="*/ 1082154 h 1516103"/>
              <a:gd name="connsiteX1404" fmla="*/ 5914444 w 6314715"/>
              <a:gd name="connsiteY1404" fmla="*/ 1084987 h 1516103"/>
              <a:gd name="connsiteX1405" fmla="*/ 5906525 w 6314715"/>
              <a:gd name="connsiteY1405" fmla="*/ 1084987 h 1516103"/>
              <a:gd name="connsiteX1406" fmla="*/ 5898966 w 6314715"/>
              <a:gd name="connsiteY1406" fmla="*/ 1092904 h 1516103"/>
              <a:gd name="connsiteX1407" fmla="*/ 5891047 w 6314715"/>
              <a:gd name="connsiteY1407" fmla="*/ 1092904 h 1516103"/>
              <a:gd name="connsiteX1408" fmla="*/ 5875928 w 6314715"/>
              <a:gd name="connsiteY1408" fmla="*/ 1092904 h 1516103"/>
              <a:gd name="connsiteX1409" fmla="*/ 5875928 w 6314715"/>
              <a:gd name="connsiteY1409" fmla="*/ 1100462 h 1516103"/>
              <a:gd name="connsiteX1410" fmla="*/ 5868009 w 6314715"/>
              <a:gd name="connsiteY1410" fmla="*/ 1092904 h 1516103"/>
              <a:gd name="connsiteX1411" fmla="*/ 5868009 w 6314715"/>
              <a:gd name="connsiteY1411" fmla="*/ 1100462 h 1516103"/>
              <a:gd name="connsiteX1412" fmla="*/ 5860450 w 6314715"/>
              <a:gd name="connsiteY1412" fmla="*/ 1100462 h 1516103"/>
              <a:gd name="connsiteX1413" fmla="*/ 5852531 w 6314715"/>
              <a:gd name="connsiteY1413" fmla="*/ 1099098 h 1516103"/>
              <a:gd name="connsiteX1414" fmla="*/ 5849742 w 6314715"/>
              <a:gd name="connsiteY1414" fmla="*/ 1098617 h 1516103"/>
              <a:gd name="connsiteX1415" fmla="*/ 5844972 w 6314715"/>
              <a:gd name="connsiteY1415" fmla="*/ 1108379 h 1516103"/>
              <a:gd name="connsiteX1416" fmla="*/ 5837053 w 6314715"/>
              <a:gd name="connsiteY1416" fmla="*/ 1115936 h 1516103"/>
              <a:gd name="connsiteX1417" fmla="*/ 5829494 w 6314715"/>
              <a:gd name="connsiteY1417" fmla="*/ 1123853 h 1516103"/>
              <a:gd name="connsiteX1418" fmla="*/ 5821935 w 6314715"/>
              <a:gd name="connsiteY1418" fmla="*/ 1123853 h 1516103"/>
              <a:gd name="connsiteX1419" fmla="*/ 5829494 w 6314715"/>
              <a:gd name="connsiteY1419" fmla="*/ 1123853 h 1516103"/>
              <a:gd name="connsiteX1420" fmla="*/ 5837053 w 6314715"/>
              <a:gd name="connsiteY1420" fmla="*/ 1115936 h 1516103"/>
              <a:gd name="connsiteX1421" fmla="*/ 5852531 w 6314715"/>
              <a:gd name="connsiteY1421" fmla="*/ 1115936 h 1516103"/>
              <a:gd name="connsiteX1422" fmla="*/ 5844972 w 6314715"/>
              <a:gd name="connsiteY1422" fmla="*/ 1138967 h 1516103"/>
              <a:gd name="connsiteX1423" fmla="*/ 5837053 w 6314715"/>
              <a:gd name="connsiteY1423" fmla="*/ 1146524 h 1516103"/>
              <a:gd name="connsiteX1424" fmla="*/ 5837053 w 6314715"/>
              <a:gd name="connsiteY1424" fmla="*/ 1140030 h 1516103"/>
              <a:gd name="connsiteX1425" fmla="*/ 5837053 w 6314715"/>
              <a:gd name="connsiteY1425" fmla="*/ 1139911 h 1516103"/>
              <a:gd name="connsiteX1426" fmla="*/ 5837053 w 6314715"/>
              <a:gd name="connsiteY1426" fmla="*/ 1138967 h 1516103"/>
              <a:gd name="connsiteX1427" fmla="*/ 5837053 w 6314715"/>
              <a:gd name="connsiteY1427" fmla="*/ 1146524 h 1516103"/>
              <a:gd name="connsiteX1428" fmla="*/ 5814376 w 6314715"/>
              <a:gd name="connsiteY1428" fmla="*/ 1146524 h 1516103"/>
              <a:gd name="connsiteX1429" fmla="*/ 5821935 w 6314715"/>
              <a:gd name="connsiteY1429" fmla="*/ 1146524 h 1516103"/>
              <a:gd name="connsiteX1430" fmla="*/ 5814376 w 6314715"/>
              <a:gd name="connsiteY1430" fmla="*/ 1154441 h 1516103"/>
              <a:gd name="connsiteX1431" fmla="*/ 5806457 w 6314715"/>
              <a:gd name="connsiteY1431" fmla="*/ 1154441 h 1516103"/>
              <a:gd name="connsiteX1432" fmla="*/ 5775501 w 6314715"/>
              <a:gd name="connsiteY1432" fmla="*/ 1146524 h 1516103"/>
              <a:gd name="connsiteX1433" fmla="*/ 5760382 w 6314715"/>
              <a:gd name="connsiteY1433" fmla="*/ 1154441 h 1516103"/>
              <a:gd name="connsiteX1434" fmla="*/ 5752463 w 6314715"/>
              <a:gd name="connsiteY1434" fmla="*/ 1146524 h 1516103"/>
              <a:gd name="connsiteX1435" fmla="*/ 5752463 w 6314715"/>
              <a:gd name="connsiteY1435" fmla="*/ 1147649 h 1516103"/>
              <a:gd name="connsiteX1436" fmla="*/ 5752463 w 6314715"/>
              <a:gd name="connsiteY1436" fmla="*/ 1154441 h 1516103"/>
              <a:gd name="connsiteX1437" fmla="*/ 5744904 w 6314715"/>
              <a:gd name="connsiteY1437" fmla="*/ 1154441 h 1516103"/>
              <a:gd name="connsiteX1438" fmla="*/ 5736985 w 6314715"/>
              <a:gd name="connsiteY1438" fmla="*/ 1162358 h 1516103"/>
              <a:gd name="connsiteX1439" fmla="*/ 5736985 w 6314715"/>
              <a:gd name="connsiteY1439" fmla="*/ 1154441 h 1516103"/>
              <a:gd name="connsiteX1440" fmla="*/ 5729426 w 6314715"/>
              <a:gd name="connsiteY1440" fmla="*/ 1162358 h 1516103"/>
              <a:gd name="connsiteX1441" fmla="*/ 5729426 w 6314715"/>
              <a:gd name="connsiteY1441" fmla="*/ 1154441 h 1516103"/>
              <a:gd name="connsiteX1442" fmla="*/ 5721867 w 6314715"/>
              <a:gd name="connsiteY1442" fmla="*/ 1162358 h 1516103"/>
              <a:gd name="connsiteX1443" fmla="*/ 5729426 w 6314715"/>
              <a:gd name="connsiteY1443" fmla="*/ 1162358 h 1516103"/>
              <a:gd name="connsiteX1444" fmla="*/ 5736985 w 6314715"/>
              <a:gd name="connsiteY1444" fmla="*/ 1162358 h 1516103"/>
              <a:gd name="connsiteX1445" fmla="*/ 5744904 w 6314715"/>
              <a:gd name="connsiteY1445" fmla="*/ 1162358 h 1516103"/>
              <a:gd name="connsiteX1446" fmla="*/ 5767942 w 6314715"/>
              <a:gd name="connsiteY1446" fmla="*/ 1162358 h 1516103"/>
              <a:gd name="connsiteX1447" fmla="*/ 5783420 w 6314715"/>
              <a:gd name="connsiteY1447" fmla="*/ 1162358 h 1516103"/>
              <a:gd name="connsiteX1448" fmla="*/ 5775501 w 6314715"/>
              <a:gd name="connsiteY1448" fmla="*/ 1169915 h 1516103"/>
              <a:gd name="connsiteX1449" fmla="*/ 5783420 w 6314715"/>
              <a:gd name="connsiteY1449" fmla="*/ 1169915 h 1516103"/>
              <a:gd name="connsiteX1450" fmla="*/ 5775501 w 6314715"/>
              <a:gd name="connsiteY1450" fmla="*/ 1177472 h 1516103"/>
              <a:gd name="connsiteX1451" fmla="*/ 5783420 w 6314715"/>
              <a:gd name="connsiteY1451" fmla="*/ 1177472 h 1516103"/>
              <a:gd name="connsiteX1452" fmla="*/ 5798898 w 6314715"/>
              <a:gd name="connsiteY1452" fmla="*/ 1169915 h 1516103"/>
              <a:gd name="connsiteX1453" fmla="*/ 5806457 w 6314715"/>
              <a:gd name="connsiteY1453" fmla="*/ 1169915 h 1516103"/>
              <a:gd name="connsiteX1454" fmla="*/ 5829494 w 6314715"/>
              <a:gd name="connsiteY1454" fmla="*/ 1162358 h 1516103"/>
              <a:gd name="connsiteX1455" fmla="*/ 5837053 w 6314715"/>
              <a:gd name="connsiteY1455" fmla="*/ 1162358 h 1516103"/>
              <a:gd name="connsiteX1456" fmla="*/ 5868009 w 6314715"/>
              <a:gd name="connsiteY1456" fmla="*/ 1162358 h 1516103"/>
              <a:gd name="connsiteX1457" fmla="*/ 5868009 w 6314715"/>
              <a:gd name="connsiteY1457" fmla="*/ 1169915 h 1516103"/>
              <a:gd name="connsiteX1458" fmla="*/ 5868009 w 6314715"/>
              <a:gd name="connsiteY1458" fmla="*/ 1162358 h 1516103"/>
              <a:gd name="connsiteX1459" fmla="*/ 5891047 w 6314715"/>
              <a:gd name="connsiteY1459" fmla="*/ 1162358 h 1516103"/>
              <a:gd name="connsiteX1460" fmla="*/ 5898966 w 6314715"/>
              <a:gd name="connsiteY1460" fmla="*/ 1162358 h 1516103"/>
              <a:gd name="connsiteX1461" fmla="*/ 5914444 w 6314715"/>
              <a:gd name="connsiteY1461" fmla="*/ 1154441 h 1516103"/>
              <a:gd name="connsiteX1462" fmla="*/ 5914444 w 6314715"/>
              <a:gd name="connsiteY1462" fmla="*/ 1146524 h 1516103"/>
              <a:gd name="connsiteX1463" fmla="*/ 5929562 w 6314715"/>
              <a:gd name="connsiteY1463" fmla="*/ 1154441 h 1516103"/>
              <a:gd name="connsiteX1464" fmla="*/ 5922003 w 6314715"/>
              <a:gd name="connsiteY1464" fmla="*/ 1169915 h 1516103"/>
              <a:gd name="connsiteX1465" fmla="*/ 5937481 w 6314715"/>
              <a:gd name="connsiteY1465" fmla="*/ 1154441 h 1516103"/>
              <a:gd name="connsiteX1466" fmla="*/ 5975996 w 6314715"/>
              <a:gd name="connsiteY1466" fmla="*/ 1162358 h 1516103"/>
              <a:gd name="connsiteX1467" fmla="*/ 5983555 w 6314715"/>
              <a:gd name="connsiteY1467" fmla="*/ 1154441 h 1516103"/>
              <a:gd name="connsiteX1468" fmla="*/ 5983555 w 6314715"/>
              <a:gd name="connsiteY1468" fmla="*/ 1162358 h 1516103"/>
              <a:gd name="connsiteX1469" fmla="*/ 5999034 w 6314715"/>
              <a:gd name="connsiteY1469" fmla="*/ 1162358 h 1516103"/>
              <a:gd name="connsiteX1470" fmla="*/ 5991114 w 6314715"/>
              <a:gd name="connsiteY1470" fmla="*/ 1162358 h 1516103"/>
              <a:gd name="connsiteX1471" fmla="*/ 5999034 w 6314715"/>
              <a:gd name="connsiteY1471" fmla="*/ 1169915 h 1516103"/>
              <a:gd name="connsiteX1472" fmla="*/ 5999034 w 6314715"/>
              <a:gd name="connsiteY1472" fmla="*/ 1185389 h 1516103"/>
              <a:gd name="connsiteX1473" fmla="*/ 5983555 w 6314715"/>
              <a:gd name="connsiteY1473" fmla="*/ 1185389 h 1516103"/>
              <a:gd name="connsiteX1474" fmla="*/ 5983555 w 6314715"/>
              <a:gd name="connsiteY1474" fmla="*/ 1177472 h 1516103"/>
              <a:gd name="connsiteX1475" fmla="*/ 5975996 w 6314715"/>
              <a:gd name="connsiteY1475" fmla="*/ 1185389 h 1516103"/>
              <a:gd name="connsiteX1476" fmla="*/ 5960518 w 6314715"/>
              <a:gd name="connsiteY1476" fmla="*/ 1185389 h 1516103"/>
              <a:gd name="connsiteX1477" fmla="*/ 5960518 w 6314715"/>
              <a:gd name="connsiteY1477" fmla="*/ 1192946 h 1516103"/>
              <a:gd name="connsiteX1478" fmla="*/ 5945040 w 6314715"/>
              <a:gd name="connsiteY1478" fmla="*/ 1185389 h 1516103"/>
              <a:gd name="connsiteX1479" fmla="*/ 5906525 w 6314715"/>
              <a:gd name="connsiteY1479" fmla="*/ 1185389 h 1516103"/>
              <a:gd name="connsiteX1480" fmla="*/ 5906525 w 6314715"/>
              <a:gd name="connsiteY1480" fmla="*/ 1177472 h 1516103"/>
              <a:gd name="connsiteX1481" fmla="*/ 5898966 w 6314715"/>
              <a:gd name="connsiteY1481" fmla="*/ 1192946 h 1516103"/>
              <a:gd name="connsiteX1482" fmla="*/ 5891047 w 6314715"/>
              <a:gd name="connsiteY1482" fmla="*/ 1200503 h 1516103"/>
              <a:gd name="connsiteX1483" fmla="*/ 5883488 w 6314715"/>
              <a:gd name="connsiteY1483" fmla="*/ 1200503 h 1516103"/>
              <a:gd name="connsiteX1484" fmla="*/ 5875928 w 6314715"/>
              <a:gd name="connsiteY1484" fmla="*/ 1192946 h 1516103"/>
              <a:gd name="connsiteX1485" fmla="*/ 5875928 w 6314715"/>
              <a:gd name="connsiteY1485" fmla="*/ 1200503 h 1516103"/>
              <a:gd name="connsiteX1486" fmla="*/ 5868009 w 6314715"/>
              <a:gd name="connsiteY1486" fmla="*/ 1200503 h 1516103"/>
              <a:gd name="connsiteX1487" fmla="*/ 5860450 w 6314715"/>
              <a:gd name="connsiteY1487" fmla="*/ 1185389 h 1516103"/>
              <a:gd name="connsiteX1488" fmla="*/ 5860450 w 6314715"/>
              <a:gd name="connsiteY1488" fmla="*/ 1191057 h 1516103"/>
              <a:gd name="connsiteX1489" fmla="*/ 5860450 w 6314715"/>
              <a:gd name="connsiteY1489" fmla="*/ 1192002 h 1516103"/>
              <a:gd name="connsiteX1490" fmla="*/ 5860450 w 6314715"/>
              <a:gd name="connsiteY1490" fmla="*/ 1192946 h 1516103"/>
              <a:gd name="connsiteX1491" fmla="*/ 5844972 w 6314715"/>
              <a:gd name="connsiteY1491" fmla="*/ 1192946 h 1516103"/>
              <a:gd name="connsiteX1492" fmla="*/ 5852531 w 6314715"/>
              <a:gd name="connsiteY1492" fmla="*/ 1200503 h 1516103"/>
              <a:gd name="connsiteX1493" fmla="*/ 5844972 w 6314715"/>
              <a:gd name="connsiteY1493" fmla="*/ 1208420 h 1516103"/>
              <a:gd name="connsiteX1494" fmla="*/ 5844972 w 6314715"/>
              <a:gd name="connsiteY1494" fmla="*/ 1215348 h 1516103"/>
              <a:gd name="connsiteX1495" fmla="*/ 5844972 w 6314715"/>
              <a:gd name="connsiteY1495" fmla="*/ 1216337 h 1516103"/>
              <a:gd name="connsiteX1496" fmla="*/ 5852531 w 6314715"/>
              <a:gd name="connsiteY1496" fmla="*/ 1208420 h 1516103"/>
              <a:gd name="connsiteX1497" fmla="*/ 5852531 w 6314715"/>
              <a:gd name="connsiteY1497" fmla="*/ 1216337 h 1516103"/>
              <a:gd name="connsiteX1498" fmla="*/ 5860450 w 6314715"/>
              <a:gd name="connsiteY1498" fmla="*/ 1223895 h 1516103"/>
              <a:gd name="connsiteX1499" fmla="*/ 5860450 w 6314715"/>
              <a:gd name="connsiteY1499" fmla="*/ 1224839 h 1516103"/>
              <a:gd name="connsiteX1500" fmla="*/ 5860450 w 6314715"/>
              <a:gd name="connsiteY1500" fmla="*/ 1231452 h 1516103"/>
              <a:gd name="connsiteX1501" fmla="*/ 5852531 w 6314715"/>
              <a:gd name="connsiteY1501" fmla="*/ 1231452 h 1516103"/>
              <a:gd name="connsiteX1502" fmla="*/ 5852531 w 6314715"/>
              <a:gd name="connsiteY1502" fmla="*/ 1239009 h 1516103"/>
              <a:gd name="connsiteX1503" fmla="*/ 5860450 w 6314715"/>
              <a:gd name="connsiteY1503" fmla="*/ 1231452 h 1516103"/>
              <a:gd name="connsiteX1504" fmla="*/ 5864230 w 6314715"/>
              <a:gd name="connsiteY1504" fmla="*/ 1231991 h 1516103"/>
              <a:gd name="connsiteX1505" fmla="*/ 5861395 w 6314715"/>
              <a:gd name="connsiteY1505" fmla="*/ 1232396 h 1516103"/>
              <a:gd name="connsiteX1506" fmla="*/ 5860450 w 6314715"/>
              <a:gd name="connsiteY1506" fmla="*/ 1239009 h 1516103"/>
              <a:gd name="connsiteX1507" fmla="*/ 5868009 w 6314715"/>
              <a:gd name="connsiteY1507" fmla="*/ 1239009 h 1516103"/>
              <a:gd name="connsiteX1508" fmla="*/ 5867064 w 6314715"/>
              <a:gd name="connsiteY1508" fmla="*/ 1232396 h 1516103"/>
              <a:gd name="connsiteX1509" fmla="*/ 5864230 w 6314715"/>
              <a:gd name="connsiteY1509" fmla="*/ 1231991 h 1516103"/>
              <a:gd name="connsiteX1510" fmla="*/ 5868009 w 6314715"/>
              <a:gd name="connsiteY1510" fmla="*/ 1231452 h 1516103"/>
              <a:gd name="connsiteX1511" fmla="*/ 5868009 w 6314715"/>
              <a:gd name="connsiteY1511" fmla="*/ 1228618 h 1516103"/>
              <a:gd name="connsiteX1512" fmla="*/ 5868009 w 6314715"/>
              <a:gd name="connsiteY1512" fmla="*/ 1226020 h 1516103"/>
              <a:gd name="connsiteX1513" fmla="*/ 5868009 w 6314715"/>
              <a:gd name="connsiteY1513" fmla="*/ 1223895 h 1516103"/>
              <a:gd name="connsiteX1514" fmla="*/ 5875928 w 6314715"/>
              <a:gd name="connsiteY1514" fmla="*/ 1223895 h 1516103"/>
              <a:gd name="connsiteX1515" fmla="*/ 5875928 w 6314715"/>
              <a:gd name="connsiteY1515" fmla="*/ 1231452 h 1516103"/>
              <a:gd name="connsiteX1516" fmla="*/ 5875928 w 6314715"/>
              <a:gd name="connsiteY1516" fmla="*/ 1239009 h 1516103"/>
              <a:gd name="connsiteX1517" fmla="*/ 5883488 w 6314715"/>
              <a:gd name="connsiteY1517" fmla="*/ 1239009 h 1516103"/>
              <a:gd name="connsiteX1518" fmla="*/ 5887267 w 6314715"/>
              <a:gd name="connsiteY1518" fmla="*/ 1239998 h 1516103"/>
              <a:gd name="connsiteX1519" fmla="*/ 5889560 w 6314715"/>
              <a:gd name="connsiteY1519" fmla="*/ 1244200 h 1516103"/>
              <a:gd name="connsiteX1520" fmla="*/ 5883488 w 6314715"/>
              <a:gd name="connsiteY1520" fmla="*/ 1246926 h 1516103"/>
              <a:gd name="connsiteX1521" fmla="*/ 5883488 w 6314715"/>
              <a:gd name="connsiteY1521" fmla="*/ 1254483 h 1516103"/>
              <a:gd name="connsiteX1522" fmla="*/ 5875928 w 6314715"/>
              <a:gd name="connsiteY1522" fmla="*/ 1262400 h 1516103"/>
              <a:gd name="connsiteX1523" fmla="*/ 5868009 w 6314715"/>
              <a:gd name="connsiteY1523" fmla="*/ 1262400 h 1516103"/>
              <a:gd name="connsiteX1524" fmla="*/ 5852531 w 6314715"/>
              <a:gd name="connsiteY1524" fmla="*/ 1254483 h 1516103"/>
              <a:gd name="connsiteX1525" fmla="*/ 5844972 w 6314715"/>
              <a:gd name="connsiteY1525" fmla="*/ 1254483 h 1516103"/>
              <a:gd name="connsiteX1526" fmla="*/ 5829494 w 6314715"/>
              <a:gd name="connsiteY1526" fmla="*/ 1262400 h 1516103"/>
              <a:gd name="connsiteX1527" fmla="*/ 5783420 w 6314715"/>
              <a:gd name="connsiteY1527" fmla="*/ 1269957 h 1516103"/>
              <a:gd name="connsiteX1528" fmla="*/ 5767942 w 6314715"/>
              <a:gd name="connsiteY1528" fmla="*/ 1269957 h 1516103"/>
              <a:gd name="connsiteX1529" fmla="*/ 5761869 w 6314715"/>
              <a:gd name="connsiteY1529" fmla="*/ 1272683 h 1516103"/>
              <a:gd name="connsiteX1530" fmla="*/ 5760382 w 6314715"/>
              <a:gd name="connsiteY1530" fmla="*/ 1269957 h 1516103"/>
              <a:gd name="connsiteX1531" fmla="*/ 5761327 w 6314715"/>
              <a:gd name="connsiteY1531" fmla="*/ 1272926 h 1516103"/>
              <a:gd name="connsiteX1532" fmla="*/ 5761869 w 6314715"/>
              <a:gd name="connsiteY1532" fmla="*/ 1272683 h 1516103"/>
              <a:gd name="connsiteX1533" fmla="*/ 5764162 w 6314715"/>
              <a:gd name="connsiteY1533" fmla="*/ 1276884 h 1516103"/>
              <a:gd name="connsiteX1534" fmla="*/ 5767942 w 6314715"/>
              <a:gd name="connsiteY1534" fmla="*/ 1277874 h 1516103"/>
              <a:gd name="connsiteX1535" fmla="*/ 5775501 w 6314715"/>
              <a:gd name="connsiteY1535" fmla="*/ 1277874 h 1516103"/>
              <a:gd name="connsiteX1536" fmla="*/ 5790979 w 6314715"/>
              <a:gd name="connsiteY1536" fmla="*/ 1277874 h 1516103"/>
              <a:gd name="connsiteX1537" fmla="*/ 5783420 w 6314715"/>
              <a:gd name="connsiteY1537" fmla="*/ 1292988 h 1516103"/>
              <a:gd name="connsiteX1538" fmla="*/ 5775501 w 6314715"/>
              <a:gd name="connsiteY1538" fmla="*/ 1292988 h 1516103"/>
              <a:gd name="connsiteX1539" fmla="*/ 5767942 w 6314715"/>
              <a:gd name="connsiteY1539" fmla="*/ 1292988 h 1516103"/>
              <a:gd name="connsiteX1540" fmla="*/ 5775501 w 6314715"/>
              <a:gd name="connsiteY1540" fmla="*/ 1300545 h 1516103"/>
              <a:gd name="connsiteX1541" fmla="*/ 5783420 w 6314715"/>
              <a:gd name="connsiteY1541" fmla="*/ 1308462 h 1516103"/>
              <a:gd name="connsiteX1542" fmla="*/ 5775501 w 6314715"/>
              <a:gd name="connsiteY1542" fmla="*/ 1308462 h 1516103"/>
              <a:gd name="connsiteX1543" fmla="*/ 5783420 w 6314715"/>
              <a:gd name="connsiteY1543" fmla="*/ 1316019 h 1516103"/>
              <a:gd name="connsiteX1544" fmla="*/ 5783420 w 6314715"/>
              <a:gd name="connsiteY1544" fmla="*/ 1323936 h 1516103"/>
              <a:gd name="connsiteX1545" fmla="*/ 5790979 w 6314715"/>
              <a:gd name="connsiteY1545" fmla="*/ 1323936 h 1516103"/>
              <a:gd name="connsiteX1546" fmla="*/ 5798898 w 6314715"/>
              <a:gd name="connsiteY1546" fmla="*/ 1331494 h 1516103"/>
              <a:gd name="connsiteX1547" fmla="*/ 5775501 w 6314715"/>
              <a:gd name="connsiteY1547" fmla="*/ 1339411 h 1516103"/>
              <a:gd name="connsiteX1548" fmla="*/ 5767942 w 6314715"/>
              <a:gd name="connsiteY1548" fmla="*/ 1339411 h 1516103"/>
              <a:gd name="connsiteX1549" fmla="*/ 5775501 w 6314715"/>
              <a:gd name="connsiteY1549" fmla="*/ 1339411 h 1516103"/>
              <a:gd name="connsiteX1550" fmla="*/ 5767942 w 6314715"/>
              <a:gd name="connsiteY1550" fmla="*/ 1346968 h 1516103"/>
              <a:gd name="connsiteX1551" fmla="*/ 5752463 w 6314715"/>
              <a:gd name="connsiteY1551" fmla="*/ 1346968 h 1516103"/>
              <a:gd name="connsiteX1552" fmla="*/ 5729426 w 6314715"/>
              <a:gd name="connsiteY1552" fmla="*/ 1339411 h 1516103"/>
              <a:gd name="connsiteX1553" fmla="*/ 5721867 w 6314715"/>
              <a:gd name="connsiteY1553" fmla="*/ 1339411 h 1516103"/>
              <a:gd name="connsiteX1554" fmla="*/ 5706389 w 6314715"/>
              <a:gd name="connsiteY1554" fmla="*/ 1354525 h 1516103"/>
              <a:gd name="connsiteX1555" fmla="*/ 5698830 w 6314715"/>
              <a:gd name="connsiteY1555" fmla="*/ 1362082 h 1516103"/>
              <a:gd name="connsiteX1556" fmla="*/ 5698830 w 6314715"/>
              <a:gd name="connsiteY1556" fmla="*/ 1354525 h 1516103"/>
              <a:gd name="connsiteX1557" fmla="*/ 5690911 w 6314715"/>
              <a:gd name="connsiteY1557" fmla="*/ 1362082 h 1516103"/>
              <a:gd name="connsiteX1558" fmla="*/ 5690911 w 6314715"/>
              <a:gd name="connsiteY1558" fmla="*/ 1365051 h 1516103"/>
              <a:gd name="connsiteX1559" fmla="*/ 5690911 w 6314715"/>
              <a:gd name="connsiteY1559" fmla="*/ 1367030 h 1516103"/>
              <a:gd name="connsiteX1560" fmla="*/ 5690911 w 6314715"/>
              <a:gd name="connsiteY1560" fmla="*/ 1369009 h 1516103"/>
              <a:gd name="connsiteX1561" fmla="*/ 5690911 w 6314715"/>
              <a:gd name="connsiteY1561" fmla="*/ 1369999 h 1516103"/>
              <a:gd name="connsiteX1562" fmla="*/ 5682992 w 6314715"/>
              <a:gd name="connsiteY1562" fmla="*/ 1362082 h 1516103"/>
              <a:gd name="connsiteX1563" fmla="*/ 5675433 w 6314715"/>
              <a:gd name="connsiteY1563" fmla="*/ 1362082 h 1516103"/>
              <a:gd name="connsiteX1564" fmla="*/ 5675433 w 6314715"/>
              <a:gd name="connsiteY1564" fmla="*/ 1363072 h 1516103"/>
              <a:gd name="connsiteX1565" fmla="*/ 5675433 w 6314715"/>
              <a:gd name="connsiteY1565" fmla="*/ 1367030 h 1516103"/>
              <a:gd name="connsiteX1566" fmla="*/ 5675433 w 6314715"/>
              <a:gd name="connsiteY1566" fmla="*/ 1369999 h 1516103"/>
              <a:gd name="connsiteX1567" fmla="*/ 5667874 w 6314715"/>
              <a:gd name="connsiteY1567" fmla="*/ 1369999 h 1516103"/>
              <a:gd name="connsiteX1568" fmla="*/ 5660315 w 6314715"/>
              <a:gd name="connsiteY1568" fmla="*/ 1369999 h 1516103"/>
              <a:gd name="connsiteX1569" fmla="*/ 5652396 w 6314715"/>
              <a:gd name="connsiteY1569" fmla="*/ 1369999 h 1516103"/>
              <a:gd name="connsiteX1570" fmla="*/ 5652396 w 6314715"/>
              <a:gd name="connsiteY1570" fmla="*/ 1362082 h 1516103"/>
              <a:gd name="connsiteX1571" fmla="*/ 5644836 w 6314715"/>
              <a:gd name="connsiteY1571" fmla="*/ 1377916 h 1516103"/>
              <a:gd name="connsiteX1572" fmla="*/ 5644836 w 6314715"/>
              <a:gd name="connsiteY1572" fmla="*/ 1369999 h 1516103"/>
              <a:gd name="connsiteX1573" fmla="*/ 5636917 w 6314715"/>
              <a:gd name="connsiteY1573" fmla="*/ 1369999 h 1516103"/>
              <a:gd name="connsiteX1574" fmla="*/ 5636917 w 6314715"/>
              <a:gd name="connsiteY1574" fmla="*/ 1374947 h 1516103"/>
              <a:gd name="connsiteX1575" fmla="*/ 5636917 w 6314715"/>
              <a:gd name="connsiteY1575" fmla="*/ 1377916 h 1516103"/>
              <a:gd name="connsiteX1576" fmla="*/ 5630303 w 6314715"/>
              <a:gd name="connsiteY1576" fmla="*/ 1375892 h 1516103"/>
              <a:gd name="connsiteX1577" fmla="*/ 5629945 w 6314715"/>
              <a:gd name="connsiteY1577" fmla="*/ 1379528 h 1516103"/>
              <a:gd name="connsiteX1578" fmla="*/ 5629358 w 6314715"/>
              <a:gd name="connsiteY1578" fmla="*/ 1377916 h 1516103"/>
              <a:gd name="connsiteX1579" fmla="*/ 5629358 w 6314715"/>
              <a:gd name="connsiteY1579" fmla="*/ 1380750 h 1516103"/>
              <a:gd name="connsiteX1580" fmla="*/ 5629358 w 6314715"/>
              <a:gd name="connsiteY1580" fmla="*/ 1384529 h 1516103"/>
              <a:gd name="connsiteX1581" fmla="*/ 5629358 w 6314715"/>
              <a:gd name="connsiteY1581" fmla="*/ 1385473 h 1516103"/>
              <a:gd name="connsiteX1582" fmla="*/ 5621439 w 6314715"/>
              <a:gd name="connsiteY1582" fmla="*/ 1385473 h 1516103"/>
              <a:gd name="connsiteX1583" fmla="*/ 5613880 w 6314715"/>
              <a:gd name="connsiteY1583" fmla="*/ 1393030 h 1516103"/>
              <a:gd name="connsiteX1584" fmla="*/ 5606321 w 6314715"/>
              <a:gd name="connsiteY1584" fmla="*/ 1393030 h 1516103"/>
              <a:gd name="connsiteX1585" fmla="*/ 5613880 w 6314715"/>
              <a:gd name="connsiteY1585" fmla="*/ 1393030 h 1516103"/>
              <a:gd name="connsiteX1586" fmla="*/ 5621439 w 6314715"/>
              <a:gd name="connsiteY1586" fmla="*/ 1393030 h 1516103"/>
              <a:gd name="connsiteX1587" fmla="*/ 5613880 w 6314715"/>
              <a:gd name="connsiteY1587" fmla="*/ 1393030 h 1516103"/>
              <a:gd name="connsiteX1588" fmla="*/ 5621439 w 6314715"/>
              <a:gd name="connsiteY1588" fmla="*/ 1385473 h 1516103"/>
              <a:gd name="connsiteX1589" fmla="*/ 5629358 w 6314715"/>
              <a:gd name="connsiteY1589" fmla="*/ 1385473 h 1516103"/>
              <a:gd name="connsiteX1590" fmla="*/ 5621439 w 6314715"/>
              <a:gd name="connsiteY1590" fmla="*/ 1400947 h 1516103"/>
              <a:gd name="connsiteX1591" fmla="*/ 5613880 w 6314715"/>
              <a:gd name="connsiteY1591" fmla="*/ 1400947 h 1516103"/>
              <a:gd name="connsiteX1592" fmla="*/ 5613880 w 6314715"/>
              <a:gd name="connsiteY1592" fmla="*/ 1408504 h 1516103"/>
              <a:gd name="connsiteX1593" fmla="*/ 5598762 w 6314715"/>
              <a:gd name="connsiteY1593" fmla="*/ 1408504 h 1516103"/>
              <a:gd name="connsiteX1594" fmla="*/ 5575365 w 6314715"/>
              <a:gd name="connsiteY1594" fmla="*/ 1408504 h 1516103"/>
              <a:gd name="connsiteX1595" fmla="*/ 5567806 w 6314715"/>
              <a:gd name="connsiteY1595" fmla="*/ 1408504 h 1516103"/>
              <a:gd name="connsiteX1596" fmla="*/ 5559887 w 6314715"/>
              <a:gd name="connsiteY1596" fmla="*/ 1416061 h 1516103"/>
              <a:gd name="connsiteX1597" fmla="*/ 5552328 w 6314715"/>
              <a:gd name="connsiteY1597" fmla="*/ 1408504 h 1516103"/>
              <a:gd name="connsiteX1598" fmla="*/ 5544769 w 6314715"/>
              <a:gd name="connsiteY1598" fmla="*/ 1416061 h 1516103"/>
              <a:gd name="connsiteX1599" fmla="*/ 5536850 w 6314715"/>
              <a:gd name="connsiteY1599" fmla="*/ 1416061 h 1516103"/>
              <a:gd name="connsiteX1600" fmla="*/ 5536850 w 6314715"/>
              <a:gd name="connsiteY1600" fmla="*/ 1417051 h 1516103"/>
              <a:gd name="connsiteX1601" fmla="*/ 5536850 w 6314715"/>
              <a:gd name="connsiteY1601" fmla="*/ 1419030 h 1516103"/>
              <a:gd name="connsiteX1602" fmla="*/ 5536850 w 6314715"/>
              <a:gd name="connsiteY1602" fmla="*/ 1423978 h 1516103"/>
              <a:gd name="connsiteX1603" fmla="*/ 5521371 w 6314715"/>
              <a:gd name="connsiteY1603" fmla="*/ 1423978 h 1516103"/>
              <a:gd name="connsiteX1604" fmla="*/ 5521371 w 6314715"/>
              <a:gd name="connsiteY1604" fmla="*/ 1424923 h 1516103"/>
              <a:gd name="connsiteX1605" fmla="*/ 5521371 w 6314715"/>
              <a:gd name="connsiteY1605" fmla="*/ 1427757 h 1516103"/>
              <a:gd name="connsiteX1606" fmla="*/ 5521371 w 6314715"/>
              <a:gd name="connsiteY1606" fmla="*/ 1431536 h 1516103"/>
              <a:gd name="connsiteX1607" fmla="*/ 5513812 w 6314715"/>
              <a:gd name="connsiteY1607" fmla="*/ 1439453 h 1516103"/>
              <a:gd name="connsiteX1608" fmla="*/ 5521371 w 6314715"/>
              <a:gd name="connsiteY1608" fmla="*/ 1439453 h 1516103"/>
              <a:gd name="connsiteX1609" fmla="*/ 5521371 w 6314715"/>
              <a:gd name="connsiteY1609" fmla="*/ 1431536 h 1516103"/>
              <a:gd name="connsiteX1610" fmla="*/ 5529290 w 6314715"/>
              <a:gd name="connsiteY1610" fmla="*/ 1439453 h 1516103"/>
              <a:gd name="connsiteX1611" fmla="*/ 5530235 w 6314715"/>
              <a:gd name="connsiteY1611" fmla="*/ 1431581 h 1516103"/>
              <a:gd name="connsiteX1612" fmla="*/ 5530414 w 6314715"/>
              <a:gd name="connsiteY1612" fmla="*/ 1431375 h 1516103"/>
              <a:gd name="connsiteX1613" fmla="*/ 5535905 w 6314715"/>
              <a:gd name="connsiteY1613" fmla="*/ 1430591 h 1516103"/>
              <a:gd name="connsiteX1614" fmla="*/ 5536850 w 6314715"/>
              <a:gd name="connsiteY1614" fmla="*/ 1423978 h 1516103"/>
              <a:gd name="connsiteX1615" fmla="*/ 5536850 w 6314715"/>
              <a:gd name="connsiteY1615" fmla="*/ 1431536 h 1516103"/>
              <a:gd name="connsiteX1616" fmla="*/ 5544769 w 6314715"/>
              <a:gd name="connsiteY1616" fmla="*/ 1423978 h 1516103"/>
              <a:gd name="connsiteX1617" fmla="*/ 5552328 w 6314715"/>
              <a:gd name="connsiteY1617" fmla="*/ 1423978 h 1516103"/>
              <a:gd name="connsiteX1618" fmla="*/ 5544769 w 6314715"/>
              <a:gd name="connsiteY1618" fmla="*/ 1423978 h 1516103"/>
              <a:gd name="connsiteX1619" fmla="*/ 5559887 w 6314715"/>
              <a:gd name="connsiteY1619" fmla="*/ 1423978 h 1516103"/>
              <a:gd name="connsiteX1620" fmla="*/ 5560877 w 6314715"/>
              <a:gd name="connsiteY1620" fmla="*/ 1426812 h 1516103"/>
              <a:gd name="connsiteX1621" fmla="*/ 5563281 w 6314715"/>
              <a:gd name="connsiteY1621" fmla="*/ 1425829 h 1516103"/>
              <a:gd name="connsiteX1622" fmla="*/ 5566816 w 6314715"/>
              <a:gd name="connsiteY1622" fmla="*/ 1427757 h 1516103"/>
              <a:gd name="connsiteX1623" fmla="*/ 5567806 w 6314715"/>
              <a:gd name="connsiteY1623" fmla="*/ 1431536 h 1516103"/>
              <a:gd name="connsiteX1624" fmla="*/ 5567806 w 6314715"/>
              <a:gd name="connsiteY1624" fmla="*/ 1428702 h 1516103"/>
              <a:gd name="connsiteX1625" fmla="*/ 5567806 w 6314715"/>
              <a:gd name="connsiteY1625" fmla="*/ 1424923 h 1516103"/>
              <a:gd name="connsiteX1626" fmla="*/ 5567806 w 6314715"/>
              <a:gd name="connsiteY1626" fmla="*/ 1423978 h 1516103"/>
              <a:gd name="connsiteX1627" fmla="*/ 5575365 w 6314715"/>
              <a:gd name="connsiteY1627" fmla="*/ 1431536 h 1516103"/>
              <a:gd name="connsiteX1628" fmla="*/ 5598762 w 6314715"/>
              <a:gd name="connsiteY1628" fmla="*/ 1423978 h 1516103"/>
              <a:gd name="connsiteX1629" fmla="*/ 5613880 w 6314715"/>
              <a:gd name="connsiteY1629" fmla="*/ 1423978 h 1516103"/>
              <a:gd name="connsiteX1630" fmla="*/ 5621439 w 6314715"/>
              <a:gd name="connsiteY1630" fmla="*/ 1423978 h 1516103"/>
              <a:gd name="connsiteX1631" fmla="*/ 5618416 w 6314715"/>
              <a:gd name="connsiteY1631" fmla="*/ 1419228 h 1516103"/>
              <a:gd name="connsiteX1632" fmla="*/ 5621439 w 6314715"/>
              <a:gd name="connsiteY1632" fmla="*/ 1416061 h 1516103"/>
              <a:gd name="connsiteX1633" fmla="*/ 5644836 w 6314715"/>
              <a:gd name="connsiteY1633" fmla="*/ 1416061 h 1516103"/>
              <a:gd name="connsiteX1634" fmla="*/ 5660315 w 6314715"/>
              <a:gd name="connsiteY1634" fmla="*/ 1416061 h 1516103"/>
              <a:gd name="connsiteX1635" fmla="*/ 5660315 w 6314715"/>
              <a:gd name="connsiteY1635" fmla="*/ 1423978 h 1516103"/>
              <a:gd name="connsiteX1636" fmla="*/ 5660315 w 6314715"/>
              <a:gd name="connsiteY1636" fmla="*/ 1419030 h 1516103"/>
              <a:gd name="connsiteX1637" fmla="*/ 5660315 w 6314715"/>
              <a:gd name="connsiteY1637" fmla="*/ 1417186 h 1516103"/>
              <a:gd name="connsiteX1638" fmla="*/ 5660315 w 6314715"/>
              <a:gd name="connsiteY1638" fmla="*/ 1416061 h 1516103"/>
              <a:gd name="connsiteX1639" fmla="*/ 5675433 w 6314715"/>
              <a:gd name="connsiteY1639" fmla="*/ 1416061 h 1516103"/>
              <a:gd name="connsiteX1640" fmla="*/ 5675433 w 6314715"/>
              <a:gd name="connsiteY1640" fmla="*/ 1408504 h 1516103"/>
              <a:gd name="connsiteX1641" fmla="*/ 5690911 w 6314715"/>
              <a:gd name="connsiteY1641" fmla="*/ 1416061 h 1516103"/>
              <a:gd name="connsiteX1642" fmla="*/ 5682992 w 6314715"/>
              <a:gd name="connsiteY1642" fmla="*/ 1423978 h 1516103"/>
              <a:gd name="connsiteX1643" fmla="*/ 5690911 w 6314715"/>
              <a:gd name="connsiteY1643" fmla="*/ 1416061 h 1516103"/>
              <a:gd name="connsiteX1644" fmla="*/ 5721867 w 6314715"/>
              <a:gd name="connsiteY1644" fmla="*/ 1416061 h 1516103"/>
              <a:gd name="connsiteX1645" fmla="*/ 5729426 w 6314715"/>
              <a:gd name="connsiteY1645" fmla="*/ 1416061 h 1516103"/>
              <a:gd name="connsiteX1646" fmla="*/ 5736985 w 6314715"/>
              <a:gd name="connsiteY1646" fmla="*/ 1416061 h 1516103"/>
              <a:gd name="connsiteX1647" fmla="*/ 5744904 w 6314715"/>
              <a:gd name="connsiteY1647" fmla="*/ 1423978 h 1516103"/>
              <a:gd name="connsiteX1648" fmla="*/ 5736985 w 6314715"/>
              <a:gd name="connsiteY1648" fmla="*/ 1431536 h 1516103"/>
              <a:gd name="connsiteX1649" fmla="*/ 5729426 w 6314715"/>
              <a:gd name="connsiteY1649" fmla="*/ 1431536 h 1516103"/>
              <a:gd name="connsiteX1650" fmla="*/ 5729426 w 6314715"/>
              <a:gd name="connsiteY1650" fmla="*/ 1423978 h 1516103"/>
              <a:gd name="connsiteX1651" fmla="*/ 5721867 w 6314715"/>
              <a:gd name="connsiteY1651" fmla="*/ 1431536 h 1516103"/>
              <a:gd name="connsiteX1652" fmla="*/ 5713948 w 6314715"/>
              <a:gd name="connsiteY1652" fmla="*/ 1431536 h 1516103"/>
              <a:gd name="connsiteX1653" fmla="*/ 5706389 w 6314715"/>
              <a:gd name="connsiteY1653" fmla="*/ 1439453 h 1516103"/>
              <a:gd name="connsiteX1654" fmla="*/ 5698830 w 6314715"/>
              <a:gd name="connsiteY1654" fmla="*/ 1431536 h 1516103"/>
              <a:gd name="connsiteX1655" fmla="*/ 5667874 w 6314715"/>
              <a:gd name="connsiteY1655" fmla="*/ 1439453 h 1516103"/>
              <a:gd name="connsiteX1656" fmla="*/ 5675433 w 6314715"/>
              <a:gd name="connsiteY1656" fmla="*/ 1431536 h 1516103"/>
              <a:gd name="connsiteX1657" fmla="*/ 5667874 w 6314715"/>
              <a:gd name="connsiteY1657" fmla="*/ 1439453 h 1516103"/>
              <a:gd name="connsiteX1658" fmla="*/ 5660315 w 6314715"/>
              <a:gd name="connsiteY1658" fmla="*/ 1447010 h 1516103"/>
              <a:gd name="connsiteX1659" fmla="*/ 5652396 w 6314715"/>
              <a:gd name="connsiteY1659" fmla="*/ 1439453 h 1516103"/>
              <a:gd name="connsiteX1660" fmla="*/ 5644836 w 6314715"/>
              <a:gd name="connsiteY1660" fmla="*/ 1439453 h 1516103"/>
              <a:gd name="connsiteX1661" fmla="*/ 5636917 w 6314715"/>
              <a:gd name="connsiteY1661" fmla="*/ 1439453 h 1516103"/>
              <a:gd name="connsiteX1662" fmla="*/ 5636917 w 6314715"/>
              <a:gd name="connsiteY1662" fmla="*/ 1431536 h 1516103"/>
              <a:gd name="connsiteX1663" fmla="*/ 5629358 w 6314715"/>
              <a:gd name="connsiteY1663" fmla="*/ 1439453 h 1516103"/>
              <a:gd name="connsiteX1664" fmla="*/ 5621439 w 6314715"/>
              <a:gd name="connsiteY1664" fmla="*/ 1439453 h 1516103"/>
              <a:gd name="connsiteX1665" fmla="*/ 5621439 w 6314715"/>
              <a:gd name="connsiteY1665" fmla="*/ 1447010 h 1516103"/>
              <a:gd name="connsiteX1666" fmla="*/ 5613880 w 6314715"/>
              <a:gd name="connsiteY1666" fmla="*/ 1447010 h 1516103"/>
              <a:gd name="connsiteX1667" fmla="*/ 5613880 w 6314715"/>
              <a:gd name="connsiteY1667" fmla="*/ 1439453 h 1516103"/>
              <a:gd name="connsiteX1668" fmla="*/ 5582924 w 6314715"/>
              <a:gd name="connsiteY1668" fmla="*/ 1462484 h 1516103"/>
              <a:gd name="connsiteX1669" fmla="*/ 5575365 w 6314715"/>
              <a:gd name="connsiteY1669" fmla="*/ 1462484 h 1516103"/>
              <a:gd name="connsiteX1670" fmla="*/ 5552328 w 6314715"/>
              <a:gd name="connsiteY1670" fmla="*/ 1470041 h 1516103"/>
              <a:gd name="connsiteX1671" fmla="*/ 5544769 w 6314715"/>
              <a:gd name="connsiteY1671" fmla="*/ 1462484 h 1516103"/>
              <a:gd name="connsiteX1672" fmla="*/ 5536850 w 6314715"/>
              <a:gd name="connsiteY1672" fmla="*/ 1470041 h 1516103"/>
              <a:gd name="connsiteX1673" fmla="*/ 5529290 w 6314715"/>
              <a:gd name="connsiteY1673" fmla="*/ 1470041 h 1516103"/>
              <a:gd name="connsiteX1674" fmla="*/ 5536850 w 6314715"/>
              <a:gd name="connsiteY1674" fmla="*/ 1470041 h 1516103"/>
              <a:gd name="connsiteX1675" fmla="*/ 5521371 w 6314715"/>
              <a:gd name="connsiteY1675" fmla="*/ 1477598 h 1516103"/>
              <a:gd name="connsiteX1676" fmla="*/ 5513812 w 6314715"/>
              <a:gd name="connsiteY1676" fmla="*/ 1462484 h 1516103"/>
              <a:gd name="connsiteX1677" fmla="*/ 5521371 w 6314715"/>
              <a:gd name="connsiteY1677" fmla="*/ 1477598 h 1516103"/>
              <a:gd name="connsiteX1678" fmla="*/ 5513812 w 6314715"/>
              <a:gd name="connsiteY1678" fmla="*/ 1477598 h 1516103"/>
              <a:gd name="connsiteX1679" fmla="*/ 5513812 w 6314715"/>
              <a:gd name="connsiteY1679" fmla="*/ 1470041 h 1516103"/>
              <a:gd name="connsiteX1680" fmla="*/ 5513812 w 6314715"/>
              <a:gd name="connsiteY1680" fmla="*/ 1477598 h 1516103"/>
              <a:gd name="connsiteX1681" fmla="*/ 5490775 w 6314715"/>
              <a:gd name="connsiteY1681" fmla="*/ 1485515 h 1516103"/>
              <a:gd name="connsiteX1682" fmla="*/ 5482856 w 6314715"/>
              <a:gd name="connsiteY1682" fmla="*/ 1493432 h 1516103"/>
              <a:gd name="connsiteX1683" fmla="*/ 5482856 w 6314715"/>
              <a:gd name="connsiteY1683" fmla="*/ 1485515 h 1516103"/>
              <a:gd name="connsiteX1684" fmla="*/ 5482856 w 6314715"/>
              <a:gd name="connsiteY1684" fmla="*/ 1481556 h 1516103"/>
              <a:gd name="connsiteX1685" fmla="*/ 5482856 w 6314715"/>
              <a:gd name="connsiteY1685" fmla="*/ 1478587 h 1516103"/>
              <a:gd name="connsiteX1686" fmla="*/ 5482856 w 6314715"/>
              <a:gd name="connsiteY1686" fmla="*/ 1477598 h 1516103"/>
              <a:gd name="connsiteX1687" fmla="*/ 5482856 w 6314715"/>
              <a:gd name="connsiteY1687" fmla="*/ 1470041 h 1516103"/>
              <a:gd name="connsiteX1688" fmla="*/ 5486816 w 6314715"/>
              <a:gd name="connsiteY1688" fmla="*/ 1473010 h 1516103"/>
              <a:gd name="connsiteX1689" fmla="*/ 5489501 w 6314715"/>
              <a:gd name="connsiteY1689" fmla="*/ 1469082 h 1516103"/>
              <a:gd name="connsiteX1690" fmla="*/ 5489610 w 6314715"/>
              <a:gd name="connsiteY1690" fmla="*/ 1469087 h 1516103"/>
              <a:gd name="connsiteX1691" fmla="*/ 5490775 w 6314715"/>
              <a:gd name="connsiteY1691" fmla="*/ 1470041 h 1516103"/>
              <a:gd name="connsiteX1692" fmla="*/ 5489785 w 6314715"/>
              <a:gd name="connsiteY1692" fmla="*/ 1469096 h 1516103"/>
              <a:gd name="connsiteX1693" fmla="*/ 5489610 w 6314715"/>
              <a:gd name="connsiteY1693" fmla="*/ 1469087 h 1516103"/>
              <a:gd name="connsiteX1694" fmla="*/ 5489538 w 6314715"/>
              <a:gd name="connsiteY1694" fmla="*/ 1469029 h 1516103"/>
              <a:gd name="connsiteX1695" fmla="*/ 5489501 w 6314715"/>
              <a:gd name="connsiteY1695" fmla="*/ 1469082 h 1516103"/>
              <a:gd name="connsiteX1696" fmla="*/ 5487434 w 6314715"/>
              <a:gd name="connsiteY1696" fmla="*/ 1468978 h 1516103"/>
              <a:gd name="connsiteX1697" fmla="*/ 5482856 w 6314715"/>
              <a:gd name="connsiteY1697" fmla="*/ 1462484 h 1516103"/>
              <a:gd name="connsiteX1698" fmla="*/ 5482856 w 6314715"/>
              <a:gd name="connsiteY1698" fmla="*/ 1470041 h 1516103"/>
              <a:gd name="connsiteX1699" fmla="*/ 5475297 w 6314715"/>
              <a:gd name="connsiteY1699" fmla="*/ 1470041 h 1516103"/>
              <a:gd name="connsiteX1700" fmla="*/ 5474307 w 6314715"/>
              <a:gd name="connsiteY1700" fmla="*/ 1472875 h 1516103"/>
              <a:gd name="connsiteX1701" fmla="*/ 5470576 w 6314715"/>
              <a:gd name="connsiteY1701" fmla="*/ 1471349 h 1516103"/>
              <a:gd name="connsiteX1702" fmla="*/ 5470347 w 6314715"/>
              <a:gd name="connsiteY1702" fmla="*/ 1470041 h 1516103"/>
              <a:gd name="connsiteX1703" fmla="*/ 5467378 w 6314715"/>
              <a:gd name="connsiteY1703" fmla="*/ 1470041 h 1516103"/>
              <a:gd name="connsiteX1704" fmla="*/ 5452260 w 6314715"/>
              <a:gd name="connsiteY1704" fmla="*/ 1477598 h 1516103"/>
              <a:gd name="connsiteX1705" fmla="*/ 5452260 w 6314715"/>
              <a:gd name="connsiteY1705" fmla="*/ 1476653 h 1516103"/>
              <a:gd name="connsiteX1706" fmla="*/ 5452260 w 6314715"/>
              <a:gd name="connsiteY1706" fmla="*/ 1470041 h 1516103"/>
              <a:gd name="connsiteX1707" fmla="*/ 5444701 w 6314715"/>
              <a:gd name="connsiteY1707" fmla="*/ 1470041 h 1516103"/>
              <a:gd name="connsiteX1708" fmla="*/ 5444701 w 6314715"/>
              <a:gd name="connsiteY1708" fmla="*/ 1470985 h 1516103"/>
              <a:gd name="connsiteX1709" fmla="*/ 5444701 w 6314715"/>
              <a:gd name="connsiteY1709" fmla="*/ 1471930 h 1516103"/>
              <a:gd name="connsiteX1710" fmla="*/ 5444701 w 6314715"/>
              <a:gd name="connsiteY1710" fmla="*/ 1477598 h 1516103"/>
              <a:gd name="connsiteX1711" fmla="*/ 5436782 w 6314715"/>
              <a:gd name="connsiteY1711" fmla="*/ 1493432 h 1516103"/>
              <a:gd name="connsiteX1712" fmla="*/ 5429223 w 6314715"/>
              <a:gd name="connsiteY1712" fmla="*/ 1485515 h 1516103"/>
              <a:gd name="connsiteX1713" fmla="*/ 5421304 w 6314715"/>
              <a:gd name="connsiteY1713" fmla="*/ 1493432 h 1516103"/>
              <a:gd name="connsiteX1714" fmla="*/ 5421304 w 6314715"/>
              <a:gd name="connsiteY1714" fmla="*/ 1485515 h 1516103"/>
              <a:gd name="connsiteX1715" fmla="*/ 5413744 w 6314715"/>
              <a:gd name="connsiteY1715" fmla="*/ 1485515 h 1516103"/>
              <a:gd name="connsiteX1716" fmla="*/ 5405825 w 6314715"/>
              <a:gd name="connsiteY1716" fmla="*/ 1477598 h 1516103"/>
              <a:gd name="connsiteX1717" fmla="*/ 5405825 w 6314715"/>
              <a:gd name="connsiteY1717" fmla="*/ 1470041 h 1516103"/>
              <a:gd name="connsiteX1718" fmla="*/ 5398266 w 6314715"/>
              <a:gd name="connsiteY1718" fmla="*/ 1470041 h 1516103"/>
              <a:gd name="connsiteX1719" fmla="*/ 5383148 w 6314715"/>
              <a:gd name="connsiteY1719" fmla="*/ 1477598 h 1516103"/>
              <a:gd name="connsiteX1720" fmla="*/ 5383148 w 6314715"/>
              <a:gd name="connsiteY1720" fmla="*/ 1470041 h 1516103"/>
              <a:gd name="connsiteX1721" fmla="*/ 5375229 w 6314715"/>
              <a:gd name="connsiteY1721" fmla="*/ 1470041 h 1516103"/>
              <a:gd name="connsiteX1722" fmla="*/ 5375229 w 6314715"/>
              <a:gd name="connsiteY1722" fmla="*/ 1462484 h 1516103"/>
              <a:gd name="connsiteX1723" fmla="*/ 5367310 w 6314715"/>
              <a:gd name="connsiteY1723" fmla="*/ 1462484 h 1516103"/>
              <a:gd name="connsiteX1724" fmla="*/ 5375229 w 6314715"/>
              <a:gd name="connsiteY1724" fmla="*/ 1454567 h 1516103"/>
              <a:gd name="connsiteX1725" fmla="*/ 5367310 w 6314715"/>
              <a:gd name="connsiteY1725" fmla="*/ 1454567 h 1516103"/>
              <a:gd name="connsiteX1726" fmla="*/ 5359751 w 6314715"/>
              <a:gd name="connsiteY1726" fmla="*/ 1454567 h 1516103"/>
              <a:gd name="connsiteX1727" fmla="*/ 5354037 w 6314715"/>
              <a:gd name="connsiteY1727" fmla="*/ 1454567 h 1516103"/>
              <a:gd name="connsiteX1728" fmla="*/ 5352192 w 6314715"/>
              <a:gd name="connsiteY1728" fmla="*/ 1454567 h 1516103"/>
              <a:gd name="connsiteX1729" fmla="*/ 5344273 w 6314715"/>
              <a:gd name="connsiteY1729" fmla="*/ 1454567 h 1516103"/>
              <a:gd name="connsiteX1730" fmla="*/ 5329155 w 6314715"/>
              <a:gd name="connsiteY1730" fmla="*/ 1454567 h 1516103"/>
              <a:gd name="connsiteX1731" fmla="*/ 5329155 w 6314715"/>
              <a:gd name="connsiteY1731" fmla="*/ 1462484 h 1516103"/>
              <a:gd name="connsiteX1732" fmla="*/ 5321236 w 6314715"/>
              <a:gd name="connsiteY1732" fmla="*/ 1454567 h 1516103"/>
              <a:gd name="connsiteX1733" fmla="*/ 5290639 w 6314715"/>
              <a:gd name="connsiteY1733" fmla="*/ 1454567 h 1516103"/>
              <a:gd name="connsiteX1734" fmla="*/ 5282720 w 6314715"/>
              <a:gd name="connsiteY1734" fmla="*/ 1462484 h 1516103"/>
              <a:gd name="connsiteX1735" fmla="*/ 5282720 w 6314715"/>
              <a:gd name="connsiteY1735" fmla="*/ 1454567 h 1516103"/>
              <a:gd name="connsiteX1736" fmla="*/ 5275161 w 6314715"/>
              <a:gd name="connsiteY1736" fmla="*/ 1454567 h 1516103"/>
              <a:gd name="connsiteX1737" fmla="*/ 5267242 w 6314715"/>
              <a:gd name="connsiteY1737" fmla="*/ 1454567 h 1516103"/>
              <a:gd name="connsiteX1738" fmla="*/ 5259683 w 6314715"/>
              <a:gd name="connsiteY1738" fmla="*/ 1454567 h 1516103"/>
              <a:gd name="connsiteX1739" fmla="*/ 5259683 w 6314715"/>
              <a:gd name="connsiteY1739" fmla="*/ 1462484 h 1516103"/>
              <a:gd name="connsiteX1740" fmla="*/ 5236646 w 6314715"/>
              <a:gd name="connsiteY1740" fmla="*/ 1462484 h 1516103"/>
              <a:gd name="connsiteX1741" fmla="*/ 5229087 w 6314715"/>
              <a:gd name="connsiteY1741" fmla="*/ 1462484 h 1516103"/>
              <a:gd name="connsiteX1742" fmla="*/ 5228897 w 6314715"/>
              <a:gd name="connsiteY1742" fmla="*/ 1462484 h 1516103"/>
              <a:gd name="connsiteX1743" fmla="*/ 5228963 w 6314715"/>
              <a:gd name="connsiteY1743" fmla="*/ 1462332 h 1516103"/>
              <a:gd name="connsiteX1744" fmla="*/ 5229087 w 6314715"/>
              <a:gd name="connsiteY1744" fmla="*/ 1454567 h 1516103"/>
              <a:gd name="connsiteX1745" fmla="*/ 5221168 w 6314715"/>
              <a:gd name="connsiteY1745" fmla="*/ 1454567 h 1516103"/>
              <a:gd name="connsiteX1746" fmla="*/ 5213249 w 6314715"/>
              <a:gd name="connsiteY1746" fmla="*/ 1454567 h 1516103"/>
              <a:gd name="connsiteX1747" fmla="*/ 5213249 w 6314715"/>
              <a:gd name="connsiteY1747" fmla="*/ 1462484 h 1516103"/>
              <a:gd name="connsiteX1748" fmla="*/ 5205690 w 6314715"/>
              <a:gd name="connsiteY1748" fmla="*/ 1454567 h 1516103"/>
              <a:gd name="connsiteX1749" fmla="*/ 3626921 w 6314715"/>
              <a:gd name="connsiteY1749" fmla="*/ 1454567 h 1516103"/>
              <a:gd name="connsiteX1750" fmla="*/ 2679875 w 6314715"/>
              <a:gd name="connsiteY1750" fmla="*/ 1454567 h 1516103"/>
              <a:gd name="connsiteX1751" fmla="*/ 1185697 w 6314715"/>
              <a:gd name="connsiteY1751" fmla="*/ 1454567 h 1516103"/>
              <a:gd name="connsiteX1752" fmla="*/ 1116585 w 6314715"/>
              <a:gd name="connsiteY1752" fmla="*/ 1454567 h 1516103"/>
              <a:gd name="connsiteX1753" fmla="*/ 1109026 w 6314715"/>
              <a:gd name="connsiteY1753" fmla="*/ 1462484 h 1516103"/>
              <a:gd name="connsiteX1754" fmla="*/ 1109026 w 6314715"/>
              <a:gd name="connsiteY1754" fmla="*/ 1454567 h 1516103"/>
              <a:gd name="connsiteX1755" fmla="*/ 1078070 w 6314715"/>
              <a:gd name="connsiteY1755" fmla="*/ 1454567 h 1516103"/>
              <a:gd name="connsiteX1756" fmla="*/ 1078070 w 6314715"/>
              <a:gd name="connsiteY1756" fmla="*/ 1462484 h 1516103"/>
              <a:gd name="connsiteX1757" fmla="*/ 1070511 w 6314715"/>
              <a:gd name="connsiteY1757" fmla="*/ 1470041 h 1516103"/>
              <a:gd name="connsiteX1758" fmla="*/ 1070511 w 6314715"/>
              <a:gd name="connsiteY1758" fmla="*/ 1454567 h 1516103"/>
              <a:gd name="connsiteX1759" fmla="*/ 1062591 w 6314715"/>
              <a:gd name="connsiteY1759" fmla="*/ 1454567 h 1516103"/>
              <a:gd name="connsiteX1760" fmla="*/ 1055032 w 6314715"/>
              <a:gd name="connsiteY1760" fmla="*/ 1454567 h 1516103"/>
              <a:gd name="connsiteX1761" fmla="*/ 1055032 w 6314715"/>
              <a:gd name="connsiteY1761" fmla="*/ 1462484 h 1516103"/>
              <a:gd name="connsiteX1762" fmla="*/ 1047473 w 6314715"/>
              <a:gd name="connsiteY1762" fmla="*/ 1477598 h 1516103"/>
              <a:gd name="connsiteX1763" fmla="*/ 1047473 w 6314715"/>
              <a:gd name="connsiteY1763" fmla="*/ 1500989 h 1516103"/>
              <a:gd name="connsiteX1764" fmla="*/ 1024076 w 6314715"/>
              <a:gd name="connsiteY1764" fmla="*/ 1516103 h 1516103"/>
              <a:gd name="connsiteX1765" fmla="*/ 1024076 w 6314715"/>
              <a:gd name="connsiteY1765" fmla="*/ 1493432 h 1516103"/>
              <a:gd name="connsiteX1766" fmla="*/ 993480 w 6314715"/>
              <a:gd name="connsiteY1766" fmla="*/ 1477598 h 1516103"/>
              <a:gd name="connsiteX1767" fmla="*/ 993480 w 6314715"/>
              <a:gd name="connsiteY1767" fmla="*/ 1493432 h 1516103"/>
              <a:gd name="connsiteX1768" fmla="*/ 985561 w 6314715"/>
              <a:gd name="connsiteY1768" fmla="*/ 1485515 h 1516103"/>
              <a:gd name="connsiteX1769" fmla="*/ 978002 w 6314715"/>
              <a:gd name="connsiteY1769" fmla="*/ 1477598 h 1516103"/>
              <a:gd name="connsiteX1770" fmla="*/ 970083 w 6314715"/>
              <a:gd name="connsiteY1770" fmla="*/ 1477598 h 1516103"/>
              <a:gd name="connsiteX1771" fmla="*/ 970083 w 6314715"/>
              <a:gd name="connsiteY1771" fmla="*/ 1485515 h 1516103"/>
              <a:gd name="connsiteX1772" fmla="*/ 954964 w 6314715"/>
              <a:gd name="connsiteY1772" fmla="*/ 1470041 h 1516103"/>
              <a:gd name="connsiteX1773" fmla="*/ 954964 w 6314715"/>
              <a:gd name="connsiteY1773" fmla="*/ 1477598 h 1516103"/>
              <a:gd name="connsiteX1774" fmla="*/ 947405 w 6314715"/>
              <a:gd name="connsiteY1774" fmla="*/ 1454567 h 1516103"/>
              <a:gd name="connsiteX1775" fmla="*/ 939487 w 6314715"/>
              <a:gd name="connsiteY1775" fmla="*/ 1455556 h 1516103"/>
              <a:gd name="connsiteX1776" fmla="*/ 932676 w 6314715"/>
              <a:gd name="connsiteY1776" fmla="*/ 1461514 h 1516103"/>
              <a:gd name="connsiteX1777" fmla="*/ 932557 w 6314715"/>
              <a:gd name="connsiteY1777" fmla="*/ 1461359 h 1516103"/>
              <a:gd name="connsiteX1778" fmla="*/ 931567 w 6314715"/>
              <a:gd name="connsiteY1778" fmla="*/ 1454567 h 1516103"/>
              <a:gd name="connsiteX1779" fmla="*/ 924008 w 6314715"/>
              <a:gd name="connsiteY1779" fmla="*/ 1462484 h 1516103"/>
              <a:gd name="connsiteX1780" fmla="*/ 916449 w 6314715"/>
              <a:gd name="connsiteY1780" fmla="*/ 1447010 h 1516103"/>
              <a:gd name="connsiteX1781" fmla="*/ 916449 w 6314715"/>
              <a:gd name="connsiteY1781" fmla="*/ 1447954 h 1516103"/>
              <a:gd name="connsiteX1782" fmla="*/ 916449 w 6314715"/>
              <a:gd name="connsiteY1782" fmla="*/ 1451733 h 1516103"/>
              <a:gd name="connsiteX1783" fmla="*/ 916449 w 6314715"/>
              <a:gd name="connsiteY1783" fmla="*/ 1454567 h 1516103"/>
              <a:gd name="connsiteX1784" fmla="*/ 900971 w 6314715"/>
              <a:gd name="connsiteY1784" fmla="*/ 1462484 h 1516103"/>
              <a:gd name="connsiteX1785" fmla="*/ 900971 w 6314715"/>
              <a:gd name="connsiteY1785" fmla="*/ 1454567 h 1516103"/>
              <a:gd name="connsiteX1786" fmla="*/ 893412 w 6314715"/>
              <a:gd name="connsiteY1786" fmla="*/ 1447010 h 1516103"/>
              <a:gd name="connsiteX1787" fmla="*/ 885493 w 6314715"/>
              <a:gd name="connsiteY1787" fmla="*/ 1454567 h 1516103"/>
              <a:gd name="connsiteX1788" fmla="*/ 877934 w 6314715"/>
              <a:gd name="connsiteY1788" fmla="*/ 1454567 h 1516103"/>
              <a:gd name="connsiteX1789" fmla="*/ 877934 w 6314715"/>
              <a:gd name="connsiteY1789" fmla="*/ 1447010 h 1516103"/>
              <a:gd name="connsiteX1790" fmla="*/ 870015 w 6314715"/>
              <a:gd name="connsiteY1790" fmla="*/ 1447010 h 1516103"/>
              <a:gd name="connsiteX1791" fmla="*/ 862456 w 6314715"/>
              <a:gd name="connsiteY1791" fmla="*/ 1447010 h 1516103"/>
              <a:gd name="connsiteX1792" fmla="*/ 862456 w 6314715"/>
              <a:gd name="connsiteY1792" fmla="*/ 1454567 h 1516103"/>
              <a:gd name="connsiteX1793" fmla="*/ 831860 w 6314715"/>
              <a:gd name="connsiteY1793" fmla="*/ 1462484 h 1516103"/>
              <a:gd name="connsiteX1794" fmla="*/ 831860 w 6314715"/>
              <a:gd name="connsiteY1794" fmla="*/ 1470041 h 1516103"/>
              <a:gd name="connsiteX1795" fmla="*/ 823941 w 6314715"/>
              <a:gd name="connsiteY1795" fmla="*/ 1454567 h 1516103"/>
              <a:gd name="connsiteX1796" fmla="*/ 823941 w 6314715"/>
              <a:gd name="connsiteY1796" fmla="*/ 1447010 h 1516103"/>
              <a:gd name="connsiteX1797" fmla="*/ 831860 w 6314715"/>
              <a:gd name="connsiteY1797" fmla="*/ 1439453 h 1516103"/>
              <a:gd name="connsiteX1798" fmla="*/ 831860 w 6314715"/>
              <a:gd name="connsiteY1798" fmla="*/ 1439301 h 1516103"/>
              <a:gd name="connsiteX1799" fmla="*/ 831860 w 6314715"/>
              <a:gd name="connsiteY1799" fmla="*/ 1432557 h 1516103"/>
              <a:gd name="connsiteX1800" fmla="*/ 838429 w 6314715"/>
              <a:gd name="connsiteY1800" fmla="*/ 1431715 h 1516103"/>
              <a:gd name="connsiteX1801" fmla="*/ 846978 w 6314715"/>
              <a:gd name="connsiteY1801" fmla="*/ 1423978 h 1516103"/>
              <a:gd name="connsiteX1802" fmla="*/ 839418 w 6314715"/>
              <a:gd name="connsiteY1802" fmla="*/ 1416061 h 1516103"/>
              <a:gd name="connsiteX1803" fmla="*/ 846978 w 6314715"/>
              <a:gd name="connsiteY1803" fmla="*/ 1408504 h 1516103"/>
              <a:gd name="connsiteX1804" fmla="*/ 839418 w 6314715"/>
              <a:gd name="connsiteY1804" fmla="*/ 1400947 h 1516103"/>
              <a:gd name="connsiteX1805" fmla="*/ 839418 w 6314715"/>
              <a:gd name="connsiteY1805" fmla="*/ 1416061 h 1516103"/>
              <a:gd name="connsiteX1806" fmla="*/ 816021 w 6314715"/>
              <a:gd name="connsiteY1806" fmla="*/ 1408504 h 1516103"/>
              <a:gd name="connsiteX1807" fmla="*/ 816021 w 6314715"/>
              <a:gd name="connsiteY1807" fmla="*/ 1400947 h 1516103"/>
              <a:gd name="connsiteX1808" fmla="*/ 808462 w 6314715"/>
              <a:gd name="connsiteY1808" fmla="*/ 1408504 h 1516103"/>
              <a:gd name="connsiteX1809" fmla="*/ 808462 w 6314715"/>
              <a:gd name="connsiteY1809" fmla="*/ 1393030 h 1516103"/>
              <a:gd name="connsiteX1810" fmla="*/ 800903 w 6314715"/>
              <a:gd name="connsiteY1810" fmla="*/ 1400947 h 1516103"/>
              <a:gd name="connsiteX1811" fmla="*/ 785425 w 6314715"/>
              <a:gd name="connsiteY1811" fmla="*/ 1408504 h 1516103"/>
              <a:gd name="connsiteX1812" fmla="*/ 785425 w 6314715"/>
              <a:gd name="connsiteY1812" fmla="*/ 1400947 h 1516103"/>
              <a:gd name="connsiteX1813" fmla="*/ 762388 w 6314715"/>
              <a:gd name="connsiteY1813" fmla="*/ 1400947 h 1516103"/>
              <a:gd name="connsiteX1814" fmla="*/ 762388 w 6314715"/>
              <a:gd name="connsiteY1814" fmla="*/ 1393030 h 1516103"/>
              <a:gd name="connsiteX1815" fmla="*/ 746910 w 6314715"/>
              <a:gd name="connsiteY1815" fmla="*/ 1393030 h 1516103"/>
              <a:gd name="connsiteX1816" fmla="*/ 739351 w 6314715"/>
              <a:gd name="connsiteY1816" fmla="*/ 1385473 h 1516103"/>
              <a:gd name="connsiteX1817" fmla="*/ 746910 w 6314715"/>
              <a:gd name="connsiteY1817" fmla="*/ 1385473 h 1516103"/>
              <a:gd name="connsiteX1818" fmla="*/ 743130 w 6314715"/>
              <a:gd name="connsiteY1818" fmla="*/ 1376881 h 1516103"/>
              <a:gd name="connsiteX1819" fmla="*/ 741153 w 6314715"/>
              <a:gd name="connsiteY1819" fmla="*/ 1369138 h 1516103"/>
              <a:gd name="connsiteX1820" fmla="*/ 746910 w 6314715"/>
              <a:gd name="connsiteY1820" fmla="*/ 1369999 h 1516103"/>
              <a:gd name="connsiteX1821" fmla="*/ 746910 w 6314715"/>
              <a:gd name="connsiteY1821" fmla="*/ 1377916 h 1516103"/>
              <a:gd name="connsiteX1822" fmla="*/ 769947 w 6314715"/>
              <a:gd name="connsiteY1822" fmla="*/ 1369999 h 1516103"/>
              <a:gd name="connsiteX1823" fmla="*/ 785425 w 6314715"/>
              <a:gd name="connsiteY1823" fmla="*/ 1369999 h 1516103"/>
              <a:gd name="connsiteX1824" fmla="*/ 785425 w 6314715"/>
              <a:gd name="connsiteY1824" fmla="*/ 1377916 h 1516103"/>
              <a:gd name="connsiteX1825" fmla="*/ 792984 w 6314715"/>
              <a:gd name="connsiteY1825" fmla="*/ 1369999 h 1516103"/>
              <a:gd name="connsiteX1826" fmla="*/ 800903 w 6314715"/>
              <a:gd name="connsiteY1826" fmla="*/ 1385473 h 1516103"/>
              <a:gd name="connsiteX1827" fmla="*/ 800903 w 6314715"/>
              <a:gd name="connsiteY1827" fmla="*/ 1377916 h 1516103"/>
              <a:gd name="connsiteX1828" fmla="*/ 800903 w 6314715"/>
              <a:gd name="connsiteY1828" fmla="*/ 1369999 h 1516103"/>
              <a:gd name="connsiteX1829" fmla="*/ 816021 w 6314715"/>
              <a:gd name="connsiteY1829" fmla="*/ 1385473 h 1516103"/>
              <a:gd name="connsiteX1830" fmla="*/ 823941 w 6314715"/>
              <a:gd name="connsiteY1830" fmla="*/ 1377916 h 1516103"/>
              <a:gd name="connsiteX1831" fmla="*/ 823941 w 6314715"/>
              <a:gd name="connsiteY1831" fmla="*/ 1383230 h 1516103"/>
              <a:gd name="connsiteX1832" fmla="*/ 823941 w 6314715"/>
              <a:gd name="connsiteY1832" fmla="*/ 1384410 h 1516103"/>
              <a:gd name="connsiteX1833" fmla="*/ 823941 w 6314715"/>
              <a:gd name="connsiteY1833" fmla="*/ 1384528 h 1516103"/>
              <a:gd name="connsiteX1834" fmla="*/ 823941 w 6314715"/>
              <a:gd name="connsiteY1834" fmla="*/ 1385473 h 1516103"/>
              <a:gd name="connsiteX1835" fmla="*/ 831860 w 6314715"/>
              <a:gd name="connsiteY1835" fmla="*/ 1369999 h 1516103"/>
              <a:gd name="connsiteX1836" fmla="*/ 831860 w 6314715"/>
              <a:gd name="connsiteY1836" fmla="*/ 1377916 h 1516103"/>
              <a:gd name="connsiteX1837" fmla="*/ 839418 w 6314715"/>
              <a:gd name="connsiteY1837" fmla="*/ 1385473 h 1516103"/>
              <a:gd name="connsiteX1838" fmla="*/ 839418 w 6314715"/>
              <a:gd name="connsiteY1838" fmla="*/ 1377916 h 1516103"/>
              <a:gd name="connsiteX1839" fmla="*/ 839418 w 6314715"/>
              <a:gd name="connsiteY1839" fmla="*/ 1362082 h 1516103"/>
              <a:gd name="connsiteX1840" fmla="*/ 839418 w 6314715"/>
              <a:gd name="connsiteY1840" fmla="*/ 1354525 h 1516103"/>
              <a:gd name="connsiteX1841" fmla="*/ 842798 w 6314715"/>
              <a:gd name="connsiteY1841" fmla="*/ 1348612 h 1516103"/>
              <a:gd name="connsiteX1842" fmla="*/ 843789 w 6314715"/>
              <a:gd name="connsiteY1842" fmla="*/ 1349093 h 1516103"/>
              <a:gd name="connsiteX1843" fmla="*/ 845694 w 6314715"/>
              <a:gd name="connsiteY1843" fmla="*/ 1347288 h 1516103"/>
              <a:gd name="connsiteX1844" fmla="*/ 846978 w 6314715"/>
              <a:gd name="connsiteY1844" fmla="*/ 1346968 h 1516103"/>
              <a:gd name="connsiteX1845" fmla="*/ 846033 w 6314715"/>
              <a:gd name="connsiteY1845" fmla="*/ 1346968 h 1516103"/>
              <a:gd name="connsiteX1846" fmla="*/ 845694 w 6314715"/>
              <a:gd name="connsiteY1846" fmla="*/ 1347288 h 1516103"/>
              <a:gd name="connsiteX1847" fmla="*/ 843198 w 6314715"/>
              <a:gd name="connsiteY1847" fmla="*/ 1347912 h 1516103"/>
              <a:gd name="connsiteX1848" fmla="*/ 842798 w 6314715"/>
              <a:gd name="connsiteY1848" fmla="*/ 1348612 h 1516103"/>
              <a:gd name="connsiteX1849" fmla="*/ 839418 w 6314715"/>
              <a:gd name="connsiteY1849" fmla="*/ 1346968 h 1516103"/>
              <a:gd name="connsiteX1850" fmla="*/ 846978 w 6314715"/>
              <a:gd name="connsiteY1850" fmla="*/ 1339411 h 1516103"/>
              <a:gd name="connsiteX1851" fmla="*/ 854897 w 6314715"/>
              <a:gd name="connsiteY1851" fmla="*/ 1339411 h 1516103"/>
              <a:gd name="connsiteX1852" fmla="*/ 854897 w 6314715"/>
              <a:gd name="connsiteY1852" fmla="*/ 1340355 h 1516103"/>
              <a:gd name="connsiteX1853" fmla="*/ 854897 w 6314715"/>
              <a:gd name="connsiteY1853" fmla="*/ 1346968 h 1516103"/>
              <a:gd name="connsiteX1854" fmla="*/ 870015 w 6314715"/>
              <a:gd name="connsiteY1854" fmla="*/ 1346968 h 1516103"/>
              <a:gd name="connsiteX1855" fmla="*/ 877934 w 6314715"/>
              <a:gd name="connsiteY1855" fmla="*/ 1346968 h 1516103"/>
              <a:gd name="connsiteX1856" fmla="*/ 877934 w 6314715"/>
              <a:gd name="connsiteY1856" fmla="*/ 1339411 h 1516103"/>
              <a:gd name="connsiteX1857" fmla="*/ 870015 w 6314715"/>
              <a:gd name="connsiteY1857" fmla="*/ 1346968 h 1516103"/>
              <a:gd name="connsiteX1858" fmla="*/ 870015 w 6314715"/>
              <a:gd name="connsiteY1858" fmla="*/ 1331494 h 1516103"/>
              <a:gd name="connsiteX1859" fmla="*/ 854897 w 6314715"/>
              <a:gd name="connsiteY1859" fmla="*/ 1339411 h 1516103"/>
              <a:gd name="connsiteX1860" fmla="*/ 846978 w 6314715"/>
              <a:gd name="connsiteY1860" fmla="*/ 1331494 h 1516103"/>
              <a:gd name="connsiteX1861" fmla="*/ 846978 w 6314715"/>
              <a:gd name="connsiteY1861" fmla="*/ 1339411 h 1516103"/>
              <a:gd name="connsiteX1862" fmla="*/ 823941 w 6314715"/>
              <a:gd name="connsiteY1862" fmla="*/ 1316019 h 1516103"/>
              <a:gd name="connsiteX1863" fmla="*/ 816021 w 6314715"/>
              <a:gd name="connsiteY1863" fmla="*/ 1308462 h 1516103"/>
              <a:gd name="connsiteX1864" fmla="*/ 823941 w 6314715"/>
              <a:gd name="connsiteY1864" fmla="*/ 1300545 h 1516103"/>
              <a:gd name="connsiteX1865" fmla="*/ 816021 w 6314715"/>
              <a:gd name="connsiteY1865" fmla="*/ 1300545 h 1516103"/>
              <a:gd name="connsiteX1866" fmla="*/ 800903 w 6314715"/>
              <a:gd name="connsiteY1866" fmla="*/ 1300545 h 1516103"/>
              <a:gd name="connsiteX1867" fmla="*/ 792984 w 6314715"/>
              <a:gd name="connsiteY1867" fmla="*/ 1300545 h 1516103"/>
              <a:gd name="connsiteX1868" fmla="*/ 793836 w 6314715"/>
              <a:gd name="connsiteY1868" fmla="*/ 1306504 h 1516103"/>
              <a:gd name="connsiteX1869" fmla="*/ 793029 w 6314715"/>
              <a:gd name="connsiteY1869" fmla="*/ 1305493 h 1516103"/>
              <a:gd name="connsiteX1870" fmla="*/ 785425 w 6314715"/>
              <a:gd name="connsiteY1870" fmla="*/ 1308462 h 1516103"/>
              <a:gd name="connsiteX1871" fmla="*/ 769947 w 6314715"/>
              <a:gd name="connsiteY1871" fmla="*/ 1308462 h 1516103"/>
              <a:gd name="connsiteX1872" fmla="*/ 769947 w 6314715"/>
              <a:gd name="connsiteY1872" fmla="*/ 1300545 h 1516103"/>
              <a:gd name="connsiteX1873" fmla="*/ 762388 w 6314715"/>
              <a:gd name="connsiteY1873" fmla="*/ 1292988 h 1516103"/>
              <a:gd name="connsiteX1874" fmla="*/ 754469 w 6314715"/>
              <a:gd name="connsiteY1874" fmla="*/ 1300545 h 1516103"/>
              <a:gd name="connsiteX1875" fmla="*/ 754469 w 6314715"/>
              <a:gd name="connsiteY1875" fmla="*/ 1292988 h 1516103"/>
              <a:gd name="connsiteX1876" fmla="*/ 746910 w 6314715"/>
              <a:gd name="connsiteY1876" fmla="*/ 1300545 h 1516103"/>
              <a:gd name="connsiteX1877" fmla="*/ 746910 w 6314715"/>
              <a:gd name="connsiteY1877" fmla="*/ 1308462 h 1516103"/>
              <a:gd name="connsiteX1878" fmla="*/ 769947 w 6314715"/>
              <a:gd name="connsiteY1878" fmla="*/ 1316019 h 1516103"/>
              <a:gd name="connsiteX1879" fmla="*/ 769947 w 6314715"/>
              <a:gd name="connsiteY1879" fmla="*/ 1308462 h 1516103"/>
              <a:gd name="connsiteX1880" fmla="*/ 777866 w 6314715"/>
              <a:gd name="connsiteY1880" fmla="*/ 1316019 h 1516103"/>
              <a:gd name="connsiteX1881" fmla="*/ 777866 w 6314715"/>
              <a:gd name="connsiteY1881" fmla="*/ 1354525 h 1516103"/>
              <a:gd name="connsiteX1882" fmla="*/ 777866 w 6314715"/>
              <a:gd name="connsiteY1882" fmla="*/ 1369999 h 1516103"/>
              <a:gd name="connsiteX1883" fmla="*/ 769947 w 6314715"/>
              <a:gd name="connsiteY1883" fmla="*/ 1362082 h 1516103"/>
              <a:gd name="connsiteX1884" fmla="*/ 762388 w 6314715"/>
              <a:gd name="connsiteY1884" fmla="*/ 1362082 h 1516103"/>
              <a:gd name="connsiteX1885" fmla="*/ 754469 w 6314715"/>
              <a:gd name="connsiteY1885" fmla="*/ 1339411 h 1516103"/>
              <a:gd name="connsiteX1886" fmla="*/ 754469 w 6314715"/>
              <a:gd name="connsiteY1886" fmla="*/ 1354525 h 1516103"/>
              <a:gd name="connsiteX1887" fmla="*/ 746910 w 6314715"/>
              <a:gd name="connsiteY1887" fmla="*/ 1346968 h 1516103"/>
              <a:gd name="connsiteX1888" fmla="*/ 731792 w 6314715"/>
              <a:gd name="connsiteY1888" fmla="*/ 1346968 h 1516103"/>
              <a:gd name="connsiteX1889" fmla="*/ 731792 w 6314715"/>
              <a:gd name="connsiteY1889" fmla="*/ 1354525 h 1516103"/>
              <a:gd name="connsiteX1890" fmla="*/ 708395 w 6314715"/>
              <a:gd name="connsiteY1890" fmla="*/ 1339411 h 1516103"/>
              <a:gd name="connsiteX1891" fmla="*/ 715954 w 6314715"/>
              <a:gd name="connsiteY1891" fmla="*/ 1331494 h 1516103"/>
              <a:gd name="connsiteX1892" fmla="*/ 708395 w 6314715"/>
              <a:gd name="connsiteY1892" fmla="*/ 1331494 h 1516103"/>
              <a:gd name="connsiteX1893" fmla="*/ 715954 w 6314715"/>
              <a:gd name="connsiteY1893" fmla="*/ 1323936 h 1516103"/>
              <a:gd name="connsiteX1894" fmla="*/ 712174 w 6314715"/>
              <a:gd name="connsiteY1894" fmla="*/ 1316199 h 1516103"/>
              <a:gd name="connsiteX1895" fmla="*/ 711547 w 6314715"/>
              <a:gd name="connsiteY1895" fmla="*/ 1315966 h 1516103"/>
              <a:gd name="connsiteX1896" fmla="*/ 708395 w 6314715"/>
              <a:gd name="connsiteY1896" fmla="*/ 1308462 h 1516103"/>
              <a:gd name="connsiteX1897" fmla="*/ 715954 w 6314715"/>
              <a:gd name="connsiteY1897" fmla="*/ 1292988 h 1516103"/>
              <a:gd name="connsiteX1898" fmla="*/ 700835 w 6314715"/>
              <a:gd name="connsiteY1898" fmla="*/ 1292988 h 1516103"/>
              <a:gd name="connsiteX1899" fmla="*/ 685357 w 6314715"/>
              <a:gd name="connsiteY1899" fmla="*/ 1300545 h 1516103"/>
              <a:gd name="connsiteX1900" fmla="*/ 677798 w 6314715"/>
              <a:gd name="connsiteY1900" fmla="*/ 1292988 h 1516103"/>
              <a:gd name="connsiteX1901" fmla="*/ 661960 w 6314715"/>
              <a:gd name="connsiteY1901" fmla="*/ 1308462 h 1516103"/>
              <a:gd name="connsiteX1902" fmla="*/ 661960 w 6314715"/>
              <a:gd name="connsiteY1902" fmla="*/ 1292988 h 1516103"/>
              <a:gd name="connsiteX1903" fmla="*/ 685357 w 6314715"/>
              <a:gd name="connsiteY1903" fmla="*/ 1285431 h 1516103"/>
              <a:gd name="connsiteX1904" fmla="*/ 692916 w 6314715"/>
              <a:gd name="connsiteY1904" fmla="*/ 1277874 h 1516103"/>
              <a:gd name="connsiteX1905" fmla="*/ 685357 w 6314715"/>
              <a:gd name="connsiteY1905" fmla="*/ 1277874 h 1516103"/>
              <a:gd name="connsiteX1906" fmla="*/ 685357 w 6314715"/>
              <a:gd name="connsiteY1906" fmla="*/ 1285431 h 1516103"/>
              <a:gd name="connsiteX1907" fmla="*/ 677798 w 6314715"/>
              <a:gd name="connsiteY1907" fmla="*/ 1277874 h 1516103"/>
              <a:gd name="connsiteX1908" fmla="*/ 654401 w 6314715"/>
              <a:gd name="connsiteY1908" fmla="*/ 1277874 h 1516103"/>
              <a:gd name="connsiteX1909" fmla="*/ 654401 w 6314715"/>
              <a:gd name="connsiteY1909" fmla="*/ 1269957 h 1516103"/>
              <a:gd name="connsiteX1910" fmla="*/ 631364 w 6314715"/>
              <a:gd name="connsiteY1910" fmla="*/ 1285431 h 1516103"/>
              <a:gd name="connsiteX1911" fmla="*/ 631364 w 6314715"/>
              <a:gd name="connsiteY1911" fmla="*/ 1277874 h 1516103"/>
              <a:gd name="connsiteX1912" fmla="*/ 623805 w 6314715"/>
              <a:gd name="connsiteY1912" fmla="*/ 1269957 h 1516103"/>
              <a:gd name="connsiteX1913" fmla="*/ 615886 w 6314715"/>
              <a:gd name="connsiteY1913" fmla="*/ 1262400 h 1516103"/>
              <a:gd name="connsiteX1914" fmla="*/ 623805 w 6314715"/>
              <a:gd name="connsiteY1914" fmla="*/ 1262400 h 1516103"/>
              <a:gd name="connsiteX1915" fmla="*/ 615886 w 6314715"/>
              <a:gd name="connsiteY1915" fmla="*/ 1254483 h 1516103"/>
              <a:gd name="connsiteX1916" fmla="*/ 615886 w 6314715"/>
              <a:gd name="connsiteY1916" fmla="*/ 1262400 h 1516103"/>
              <a:gd name="connsiteX1917" fmla="*/ 615022 w 6314715"/>
              <a:gd name="connsiteY1917" fmla="*/ 1268446 h 1516103"/>
              <a:gd name="connsiteX1918" fmla="*/ 612106 w 6314715"/>
              <a:gd name="connsiteY1918" fmla="*/ 1263345 h 1516103"/>
              <a:gd name="connsiteX1919" fmla="*/ 608327 w 6314715"/>
              <a:gd name="connsiteY1919" fmla="*/ 1262400 h 1516103"/>
              <a:gd name="connsiteX1920" fmla="*/ 592849 w 6314715"/>
              <a:gd name="connsiteY1920" fmla="*/ 1269957 h 1516103"/>
              <a:gd name="connsiteX1921" fmla="*/ 592849 w 6314715"/>
              <a:gd name="connsiteY1921" fmla="*/ 1262400 h 1516103"/>
              <a:gd name="connsiteX1922" fmla="*/ 562252 w 6314715"/>
              <a:gd name="connsiteY1922" fmla="*/ 1262400 h 1516103"/>
              <a:gd name="connsiteX1923" fmla="*/ 562252 w 6314715"/>
              <a:gd name="connsiteY1923" fmla="*/ 1269957 h 1516103"/>
              <a:gd name="connsiteX1924" fmla="*/ 557348 w 6314715"/>
              <a:gd name="connsiteY1924" fmla="*/ 1264154 h 1516103"/>
              <a:gd name="connsiteX1925" fmla="*/ 553186 w 6314715"/>
              <a:gd name="connsiteY1925" fmla="*/ 1263547 h 1516103"/>
              <a:gd name="connsiteX1926" fmla="*/ 553388 w 6314715"/>
              <a:gd name="connsiteY1926" fmla="*/ 1263345 h 1516103"/>
              <a:gd name="connsiteX1927" fmla="*/ 554333 w 6314715"/>
              <a:gd name="connsiteY1927" fmla="*/ 1262400 h 1516103"/>
              <a:gd name="connsiteX1928" fmla="*/ 552501 w 6314715"/>
              <a:gd name="connsiteY1928" fmla="*/ 1263447 h 1516103"/>
              <a:gd name="connsiteX1929" fmla="*/ 552382 w 6314715"/>
              <a:gd name="connsiteY1929" fmla="*/ 1263429 h 1516103"/>
              <a:gd name="connsiteX1930" fmla="*/ 552237 w 6314715"/>
              <a:gd name="connsiteY1930" fmla="*/ 1263598 h 1516103"/>
              <a:gd name="connsiteX1931" fmla="*/ 547719 w 6314715"/>
              <a:gd name="connsiteY1931" fmla="*/ 1266179 h 1516103"/>
              <a:gd name="connsiteX1932" fmla="*/ 546774 w 6314715"/>
              <a:gd name="connsiteY1932" fmla="*/ 1269957 h 1516103"/>
              <a:gd name="connsiteX1933" fmla="*/ 546774 w 6314715"/>
              <a:gd name="connsiteY1933" fmla="*/ 1262400 h 1516103"/>
              <a:gd name="connsiteX1934" fmla="*/ 538855 w 6314715"/>
              <a:gd name="connsiteY1934" fmla="*/ 1262400 h 1516103"/>
              <a:gd name="connsiteX1935" fmla="*/ 531296 w 6314715"/>
              <a:gd name="connsiteY1935" fmla="*/ 1262400 h 1516103"/>
              <a:gd name="connsiteX1936" fmla="*/ 508259 w 6314715"/>
              <a:gd name="connsiteY1936" fmla="*/ 1269957 h 1516103"/>
              <a:gd name="connsiteX1937" fmla="*/ 492781 w 6314715"/>
              <a:gd name="connsiteY1937" fmla="*/ 1262400 h 1516103"/>
              <a:gd name="connsiteX1938" fmla="*/ 492781 w 6314715"/>
              <a:gd name="connsiteY1938" fmla="*/ 1246926 h 1516103"/>
              <a:gd name="connsiteX1939" fmla="*/ 500340 w 6314715"/>
              <a:gd name="connsiteY1939" fmla="*/ 1246926 h 1516103"/>
              <a:gd name="connsiteX1940" fmla="*/ 492781 w 6314715"/>
              <a:gd name="connsiteY1940" fmla="*/ 1246926 h 1516103"/>
              <a:gd name="connsiteX1941" fmla="*/ 486166 w 6314715"/>
              <a:gd name="connsiteY1941" fmla="*/ 1253538 h 1516103"/>
              <a:gd name="connsiteX1942" fmla="*/ 485842 w 6314715"/>
              <a:gd name="connsiteY1942" fmla="*/ 1253863 h 1516103"/>
              <a:gd name="connsiteX1943" fmla="*/ 485222 w 6314715"/>
              <a:gd name="connsiteY1943" fmla="*/ 1246926 h 1516103"/>
              <a:gd name="connsiteX1944" fmla="*/ 485222 w 6314715"/>
              <a:gd name="connsiteY1944" fmla="*/ 1249760 h 1516103"/>
              <a:gd name="connsiteX1945" fmla="*/ 485222 w 6314715"/>
              <a:gd name="connsiteY1945" fmla="*/ 1253538 h 1516103"/>
              <a:gd name="connsiteX1946" fmla="*/ 485222 w 6314715"/>
              <a:gd name="connsiteY1946" fmla="*/ 1254483 h 1516103"/>
              <a:gd name="connsiteX1947" fmla="*/ 469743 w 6314715"/>
              <a:gd name="connsiteY1947" fmla="*/ 1246926 h 1516103"/>
              <a:gd name="connsiteX1948" fmla="*/ 469743 w 6314715"/>
              <a:gd name="connsiteY1948" fmla="*/ 1262400 h 1516103"/>
              <a:gd name="connsiteX1949" fmla="*/ 485222 w 6314715"/>
              <a:gd name="connsiteY1949" fmla="*/ 1269957 h 1516103"/>
              <a:gd name="connsiteX1950" fmla="*/ 477303 w 6314715"/>
              <a:gd name="connsiteY1950" fmla="*/ 1277874 h 1516103"/>
              <a:gd name="connsiteX1951" fmla="*/ 469743 w 6314715"/>
              <a:gd name="connsiteY1951" fmla="*/ 1277874 h 1516103"/>
              <a:gd name="connsiteX1952" fmla="*/ 469743 w 6314715"/>
              <a:gd name="connsiteY1952" fmla="*/ 1269957 h 1516103"/>
              <a:gd name="connsiteX1953" fmla="*/ 462184 w 6314715"/>
              <a:gd name="connsiteY1953" fmla="*/ 1277874 h 1516103"/>
              <a:gd name="connsiteX1954" fmla="*/ 469743 w 6314715"/>
              <a:gd name="connsiteY1954" fmla="*/ 1277874 h 1516103"/>
              <a:gd name="connsiteX1955" fmla="*/ 469743 w 6314715"/>
              <a:gd name="connsiteY1955" fmla="*/ 1285431 h 1516103"/>
              <a:gd name="connsiteX1956" fmla="*/ 446346 w 6314715"/>
              <a:gd name="connsiteY1956" fmla="*/ 1277874 h 1516103"/>
              <a:gd name="connsiteX1957" fmla="*/ 454265 w 6314715"/>
              <a:gd name="connsiteY1957" fmla="*/ 1277874 h 1516103"/>
              <a:gd name="connsiteX1958" fmla="*/ 446346 w 6314715"/>
              <a:gd name="connsiteY1958" fmla="*/ 1277874 h 1516103"/>
              <a:gd name="connsiteX1959" fmla="*/ 431228 w 6314715"/>
              <a:gd name="connsiteY1959" fmla="*/ 1285431 h 1516103"/>
              <a:gd name="connsiteX1960" fmla="*/ 415750 w 6314715"/>
              <a:gd name="connsiteY1960" fmla="*/ 1292988 h 1516103"/>
              <a:gd name="connsiteX1961" fmla="*/ 415750 w 6314715"/>
              <a:gd name="connsiteY1961" fmla="*/ 1277874 h 1516103"/>
              <a:gd name="connsiteX1962" fmla="*/ 423669 w 6314715"/>
              <a:gd name="connsiteY1962" fmla="*/ 1269957 h 1516103"/>
              <a:gd name="connsiteX1963" fmla="*/ 423669 w 6314715"/>
              <a:gd name="connsiteY1963" fmla="*/ 1272285 h 1516103"/>
              <a:gd name="connsiteX1964" fmla="*/ 423669 w 6314715"/>
              <a:gd name="connsiteY1964" fmla="*/ 1273916 h 1516103"/>
              <a:gd name="connsiteX1965" fmla="*/ 423669 w 6314715"/>
              <a:gd name="connsiteY1965" fmla="*/ 1275546 h 1516103"/>
              <a:gd name="connsiteX1966" fmla="*/ 423669 w 6314715"/>
              <a:gd name="connsiteY1966" fmla="*/ 1277874 h 1516103"/>
              <a:gd name="connsiteX1967" fmla="*/ 431228 w 6314715"/>
              <a:gd name="connsiteY1967" fmla="*/ 1262400 h 1516103"/>
              <a:gd name="connsiteX1968" fmla="*/ 431228 w 6314715"/>
              <a:gd name="connsiteY1968" fmla="*/ 1269957 h 1516103"/>
              <a:gd name="connsiteX1969" fmla="*/ 438787 w 6314715"/>
              <a:gd name="connsiteY1969" fmla="*/ 1269957 h 1516103"/>
              <a:gd name="connsiteX1970" fmla="*/ 431228 w 6314715"/>
              <a:gd name="connsiteY1970" fmla="*/ 1269957 h 1516103"/>
              <a:gd name="connsiteX1971" fmla="*/ 446346 w 6314715"/>
              <a:gd name="connsiteY1971" fmla="*/ 1262400 h 1516103"/>
              <a:gd name="connsiteX1972" fmla="*/ 454265 w 6314715"/>
              <a:gd name="connsiteY1972" fmla="*/ 1262400 h 1516103"/>
              <a:gd name="connsiteX1973" fmla="*/ 446346 w 6314715"/>
              <a:gd name="connsiteY1973" fmla="*/ 1254483 h 1516103"/>
              <a:gd name="connsiteX1974" fmla="*/ 431228 w 6314715"/>
              <a:gd name="connsiteY1974" fmla="*/ 1246926 h 1516103"/>
              <a:gd name="connsiteX1975" fmla="*/ 431228 w 6314715"/>
              <a:gd name="connsiteY1975" fmla="*/ 1239009 h 1516103"/>
              <a:gd name="connsiteX1976" fmla="*/ 431228 w 6314715"/>
              <a:gd name="connsiteY1976" fmla="*/ 1231452 h 1516103"/>
              <a:gd name="connsiteX1977" fmla="*/ 423669 w 6314715"/>
              <a:gd name="connsiteY1977" fmla="*/ 1239009 h 1516103"/>
              <a:gd name="connsiteX1978" fmla="*/ 408191 w 6314715"/>
              <a:gd name="connsiteY1978" fmla="*/ 1223895 h 1516103"/>
              <a:gd name="connsiteX1979" fmla="*/ 407201 w 6314715"/>
              <a:gd name="connsiteY1979" fmla="*/ 1230507 h 1516103"/>
              <a:gd name="connsiteX1980" fmla="*/ 407085 w 6314715"/>
              <a:gd name="connsiteY1980" fmla="*/ 1230523 h 1516103"/>
              <a:gd name="connsiteX1981" fmla="*/ 400317 w 6314715"/>
              <a:gd name="connsiteY1981" fmla="*/ 1224839 h 1516103"/>
              <a:gd name="connsiteX1982" fmla="*/ 392713 w 6314715"/>
              <a:gd name="connsiteY1982" fmla="*/ 1223895 h 1516103"/>
              <a:gd name="connsiteX1983" fmla="*/ 400272 w 6314715"/>
              <a:gd name="connsiteY1983" fmla="*/ 1231452 h 1516103"/>
              <a:gd name="connsiteX1984" fmla="*/ 392713 w 6314715"/>
              <a:gd name="connsiteY1984" fmla="*/ 1231452 h 1516103"/>
              <a:gd name="connsiteX1985" fmla="*/ 377235 w 6314715"/>
              <a:gd name="connsiteY1985" fmla="*/ 1223895 h 1516103"/>
              <a:gd name="connsiteX1986" fmla="*/ 369676 w 6314715"/>
              <a:gd name="connsiteY1986" fmla="*/ 1216337 h 1516103"/>
              <a:gd name="connsiteX1987" fmla="*/ 363297 w 6314715"/>
              <a:gd name="connsiteY1987" fmla="*/ 1211732 h 1516103"/>
              <a:gd name="connsiteX1988" fmla="*/ 362927 w 6314715"/>
              <a:gd name="connsiteY1988" fmla="*/ 1208208 h 1516103"/>
              <a:gd name="connsiteX1989" fmla="*/ 365896 w 6314715"/>
              <a:gd name="connsiteY1989" fmla="*/ 1207431 h 1516103"/>
              <a:gd name="connsiteX1990" fmla="*/ 369676 w 6314715"/>
              <a:gd name="connsiteY1990" fmla="*/ 1200503 h 1516103"/>
              <a:gd name="connsiteX1991" fmla="*/ 365896 w 6314715"/>
              <a:gd name="connsiteY1991" fmla="*/ 1201493 h 1516103"/>
              <a:gd name="connsiteX1992" fmla="*/ 362814 w 6314715"/>
              <a:gd name="connsiteY1992" fmla="*/ 1207141 h 1516103"/>
              <a:gd name="connsiteX1993" fmla="*/ 362116 w 6314715"/>
              <a:gd name="connsiteY1993" fmla="*/ 1200503 h 1516103"/>
              <a:gd name="connsiteX1994" fmla="*/ 338719 w 6314715"/>
              <a:gd name="connsiteY1994" fmla="*/ 1200503 h 1516103"/>
              <a:gd name="connsiteX1995" fmla="*/ 331160 w 6314715"/>
              <a:gd name="connsiteY1995" fmla="*/ 1192946 h 1516103"/>
              <a:gd name="connsiteX1996" fmla="*/ 331160 w 6314715"/>
              <a:gd name="connsiteY1996" fmla="*/ 1200503 h 1516103"/>
              <a:gd name="connsiteX1997" fmla="*/ 308123 w 6314715"/>
              <a:gd name="connsiteY1997" fmla="*/ 1185389 h 1516103"/>
              <a:gd name="connsiteX1998" fmla="*/ 308123 w 6314715"/>
              <a:gd name="connsiteY1998" fmla="*/ 1192946 h 1516103"/>
              <a:gd name="connsiteX1999" fmla="*/ 284726 w 6314715"/>
              <a:gd name="connsiteY1999" fmla="*/ 1192946 h 1516103"/>
              <a:gd name="connsiteX2000" fmla="*/ 269608 w 6314715"/>
              <a:gd name="connsiteY2000" fmla="*/ 1192946 h 1516103"/>
              <a:gd name="connsiteX2001" fmla="*/ 223173 w 6314715"/>
              <a:gd name="connsiteY2001" fmla="*/ 1192946 h 1516103"/>
              <a:gd name="connsiteX2002" fmla="*/ 223173 w 6314715"/>
              <a:gd name="connsiteY2002" fmla="*/ 1185389 h 1516103"/>
              <a:gd name="connsiteX2003" fmla="*/ 215614 w 6314715"/>
              <a:gd name="connsiteY2003" fmla="*/ 1192946 h 1516103"/>
              <a:gd name="connsiteX2004" fmla="*/ 184658 w 6314715"/>
              <a:gd name="connsiteY2004" fmla="*/ 1192946 h 1516103"/>
              <a:gd name="connsiteX2005" fmla="*/ 184658 w 6314715"/>
              <a:gd name="connsiteY2005" fmla="*/ 1188223 h 1516103"/>
              <a:gd name="connsiteX2006" fmla="*/ 184658 w 6314715"/>
              <a:gd name="connsiteY2006" fmla="*/ 1185389 h 1516103"/>
              <a:gd name="connsiteX2007" fmla="*/ 169180 w 6314715"/>
              <a:gd name="connsiteY2007" fmla="*/ 1192946 h 1516103"/>
              <a:gd name="connsiteX2008" fmla="*/ 169180 w 6314715"/>
              <a:gd name="connsiteY2008" fmla="*/ 1185389 h 1516103"/>
              <a:gd name="connsiteX2009" fmla="*/ 161621 w 6314715"/>
              <a:gd name="connsiteY2009" fmla="*/ 1185389 h 1516103"/>
              <a:gd name="connsiteX2010" fmla="*/ 161621 w 6314715"/>
              <a:gd name="connsiteY2010" fmla="*/ 1192946 h 1516103"/>
              <a:gd name="connsiteX2011" fmla="*/ 146142 w 6314715"/>
              <a:gd name="connsiteY2011" fmla="*/ 1185389 h 1516103"/>
              <a:gd name="connsiteX2012" fmla="*/ 146142 w 6314715"/>
              <a:gd name="connsiteY2012" fmla="*/ 1177472 h 1516103"/>
              <a:gd name="connsiteX2013" fmla="*/ 138583 w 6314715"/>
              <a:gd name="connsiteY2013" fmla="*/ 1177472 h 1516103"/>
              <a:gd name="connsiteX2014" fmla="*/ 138583 w 6314715"/>
              <a:gd name="connsiteY2014" fmla="*/ 1169915 h 1516103"/>
              <a:gd name="connsiteX2015" fmla="*/ 115546 w 6314715"/>
              <a:gd name="connsiteY2015" fmla="*/ 1162358 h 1516103"/>
              <a:gd name="connsiteX2016" fmla="*/ 123105 w 6314715"/>
              <a:gd name="connsiteY2016" fmla="*/ 1154441 h 1516103"/>
              <a:gd name="connsiteX2017" fmla="*/ 107627 w 6314715"/>
              <a:gd name="connsiteY2017" fmla="*/ 1154441 h 1516103"/>
              <a:gd name="connsiteX2018" fmla="*/ 100068 w 6314715"/>
              <a:gd name="connsiteY2018" fmla="*/ 1162358 h 1516103"/>
              <a:gd name="connsiteX2019" fmla="*/ 84590 w 6314715"/>
              <a:gd name="connsiteY2019" fmla="*/ 1154441 h 1516103"/>
              <a:gd name="connsiteX2020" fmla="*/ 69112 w 6314715"/>
              <a:gd name="connsiteY2020" fmla="*/ 1131410 h 1516103"/>
              <a:gd name="connsiteX2021" fmla="*/ 53994 w 6314715"/>
              <a:gd name="connsiteY2021" fmla="*/ 1131410 h 1516103"/>
              <a:gd name="connsiteX2022" fmla="*/ 46075 w 6314715"/>
              <a:gd name="connsiteY2022" fmla="*/ 1138967 h 1516103"/>
              <a:gd name="connsiteX2023" fmla="*/ 46075 w 6314715"/>
              <a:gd name="connsiteY2023" fmla="*/ 1131410 h 1516103"/>
              <a:gd name="connsiteX2024" fmla="*/ 38515 w 6314715"/>
              <a:gd name="connsiteY2024" fmla="*/ 1115936 h 1516103"/>
              <a:gd name="connsiteX2025" fmla="*/ 30596 w 6314715"/>
              <a:gd name="connsiteY2025" fmla="*/ 1131410 h 1516103"/>
              <a:gd name="connsiteX2026" fmla="*/ 23037 w 6314715"/>
              <a:gd name="connsiteY2026" fmla="*/ 1108379 h 1516103"/>
              <a:gd name="connsiteX2027" fmla="*/ 0 w 6314715"/>
              <a:gd name="connsiteY2027" fmla="*/ 1108379 h 1516103"/>
              <a:gd name="connsiteX2028" fmla="*/ 0 w 6314715"/>
              <a:gd name="connsiteY2028" fmla="*/ 1100462 h 1516103"/>
              <a:gd name="connsiteX2029" fmla="*/ 7559 w 6314715"/>
              <a:gd name="connsiteY2029" fmla="*/ 1100462 h 1516103"/>
              <a:gd name="connsiteX2030" fmla="*/ 7559 w 6314715"/>
              <a:gd name="connsiteY2030" fmla="*/ 1092904 h 1516103"/>
              <a:gd name="connsiteX2031" fmla="*/ 15118 w 6314715"/>
              <a:gd name="connsiteY2031" fmla="*/ 1092904 h 1516103"/>
              <a:gd name="connsiteX2032" fmla="*/ 15118 w 6314715"/>
              <a:gd name="connsiteY2032" fmla="*/ 1084987 h 1516103"/>
              <a:gd name="connsiteX2033" fmla="*/ 7559 w 6314715"/>
              <a:gd name="connsiteY2033" fmla="*/ 1084987 h 1516103"/>
              <a:gd name="connsiteX2034" fmla="*/ 23037 w 6314715"/>
              <a:gd name="connsiteY2034" fmla="*/ 1069873 h 1516103"/>
              <a:gd name="connsiteX2035" fmla="*/ 15118 w 6314715"/>
              <a:gd name="connsiteY2035" fmla="*/ 1069873 h 1516103"/>
              <a:gd name="connsiteX2036" fmla="*/ 15118 w 6314715"/>
              <a:gd name="connsiteY2036" fmla="*/ 1062316 h 1516103"/>
              <a:gd name="connsiteX2037" fmla="*/ 7559 w 6314715"/>
              <a:gd name="connsiteY2037" fmla="*/ 1054399 h 1516103"/>
              <a:gd name="connsiteX2038" fmla="*/ 15118 w 6314715"/>
              <a:gd name="connsiteY2038" fmla="*/ 1054399 h 1516103"/>
              <a:gd name="connsiteX2039" fmla="*/ 7559 w 6314715"/>
              <a:gd name="connsiteY2039" fmla="*/ 1046842 h 1516103"/>
              <a:gd name="connsiteX2040" fmla="*/ 15118 w 6314715"/>
              <a:gd name="connsiteY2040" fmla="*/ 1038925 h 1516103"/>
              <a:gd name="connsiteX2041" fmla="*/ 23037 w 6314715"/>
              <a:gd name="connsiteY2041" fmla="*/ 1038925 h 1516103"/>
              <a:gd name="connsiteX2042" fmla="*/ 30596 w 6314715"/>
              <a:gd name="connsiteY2042" fmla="*/ 1023451 h 1516103"/>
              <a:gd name="connsiteX2043" fmla="*/ 30596 w 6314715"/>
              <a:gd name="connsiteY2043" fmla="*/ 1031368 h 1516103"/>
              <a:gd name="connsiteX2044" fmla="*/ 38515 w 6314715"/>
              <a:gd name="connsiteY2044" fmla="*/ 1015894 h 1516103"/>
              <a:gd name="connsiteX2045" fmla="*/ 30596 w 6314715"/>
              <a:gd name="connsiteY2045" fmla="*/ 1008337 h 1516103"/>
              <a:gd name="connsiteX2046" fmla="*/ 38515 w 6314715"/>
              <a:gd name="connsiteY2046" fmla="*/ 992862 h 1516103"/>
              <a:gd name="connsiteX2047" fmla="*/ 46075 w 6314715"/>
              <a:gd name="connsiteY2047" fmla="*/ 984945 h 1516103"/>
              <a:gd name="connsiteX2048" fmla="*/ 53994 w 6314715"/>
              <a:gd name="connsiteY2048" fmla="*/ 977388 h 1516103"/>
              <a:gd name="connsiteX2049" fmla="*/ 69112 w 6314715"/>
              <a:gd name="connsiteY2049" fmla="*/ 969831 h 1516103"/>
              <a:gd name="connsiteX2050" fmla="*/ 61553 w 6314715"/>
              <a:gd name="connsiteY2050" fmla="*/ 961914 h 1516103"/>
              <a:gd name="connsiteX2051" fmla="*/ 69112 w 6314715"/>
              <a:gd name="connsiteY2051" fmla="*/ 946800 h 1516103"/>
              <a:gd name="connsiteX2052" fmla="*/ 53994 w 6314715"/>
              <a:gd name="connsiteY2052" fmla="*/ 946800 h 1516103"/>
              <a:gd name="connsiteX2053" fmla="*/ 69112 w 6314715"/>
              <a:gd name="connsiteY2053" fmla="*/ 930966 h 1516103"/>
              <a:gd name="connsiteX2054" fmla="*/ 76671 w 6314715"/>
              <a:gd name="connsiteY2054" fmla="*/ 930966 h 1516103"/>
              <a:gd name="connsiteX2055" fmla="*/ 84590 w 6314715"/>
              <a:gd name="connsiteY2055" fmla="*/ 923409 h 1516103"/>
              <a:gd name="connsiteX2056" fmla="*/ 123105 w 6314715"/>
              <a:gd name="connsiteY2056" fmla="*/ 907935 h 1516103"/>
              <a:gd name="connsiteX2057" fmla="*/ 138583 w 6314715"/>
              <a:gd name="connsiteY2057" fmla="*/ 900378 h 1516103"/>
              <a:gd name="connsiteX2058" fmla="*/ 146142 w 6314715"/>
              <a:gd name="connsiteY2058" fmla="*/ 892821 h 1516103"/>
              <a:gd name="connsiteX2059" fmla="*/ 154062 w 6314715"/>
              <a:gd name="connsiteY2059" fmla="*/ 892821 h 1516103"/>
              <a:gd name="connsiteX2060" fmla="*/ 146142 w 6314715"/>
              <a:gd name="connsiteY2060" fmla="*/ 877346 h 1516103"/>
              <a:gd name="connsiteX2061" fmla="*/ 161621 w 6314715"/>
              <a:gd name="connsiteY2061" fmla="*/ 869429 h 1516103"/>
              <a:gd name="connsiteX2062" fmla="*/ 177099 w 6314715"/>
              <a:gd name="connsiteY2062" fmla="*/ 869429 h 1516103"/>
              <a:gd name="connsiteX2063" fmla="*/ 177099 w 6314715"/>
              <a:gd name="connsiteY2063" fmla="*/ 861872 h 1516103"/>
              <a:gd name="connsiteX2064" fmla="*/ 184658 w 6314715"/>
              <a:gd name="connsiteY2064" fmla="*/ 869429 h 1516103"/>
              <a:gd name="connsiteX2065" fmla="*/ 200136 w 6314715"/>
              <a:gd name="connsiteY2065" fmla="*/ 861872 h 1516103"/>
              <a:gd name="connsiteX2066" fmla="*/ 200136 w 6314715"/>
              <a:gd name="connsiteY2066" fmla="*/ 869429 h 1516103"/>
              <a:gd name="connsiteX2067" fmla="*/ 238651 w 6314715"/>
              <a:gd name="connsiteY2067" fmla="*/ 877346 h 1516103"/>
              <a:gd name="connsiteX2068" fmla="*/ 277167 w 6314715"/>
              <a:gd name="connsiteY2068" fmla="*/ 877346 h 1516103"/>
              <a:gd name="connsiteX2069" fmla="*/ 277167 w 6314715"/>
              <a:gd name="connsiteY2069" fmla="*/ 869429 h 1516103"/>
              <a:gd name="connsiteX2070" fmla="*/ 284726 w 6314715"/>
              <a:gd name="connsiteY2070" fmla="*/ 861872 h 1516103"/>
              <a:gd name="connsiteX2071" fmla="*/ 323241 w 6314715"/>
              <a:gd name="connsiteY2071" fmla="*/ 861872 h 1516103"/>
              <a:gd name="connsiteX2072" fmla="*/ 308123 w 6314715"/>
              <a:gd name="connsiteY2072" fmla="*/ 854315 h 1516103"/>
              <a:gd name="connsiteX2073" fmla="*/ 315682 w 6314715"/>
              <a:gd name="connsiteY2073" fmla="*/ 854315 h 1516103"/>
              <a:gd name="connsiteX2074" fmla="*/ 308123 w 6314715"/>
              <a:gd name="connsiteY2074" fmla="*/ 854315 h 1516103"/>
              <a:gd name="connsiteX2075" fmla="*/ 300204 w 6314715"/>
              <a:gd name="connsiteY2075" fmla="*/ 854315 h 1516103"/>
              <a:gd name="connsiteX2076" fmla="*/ 300204 w 6314715"/>
              <a:gd name="connsiteY2076" fmla="*/ 861872 h 1516103"/>
              <a:gd name="connsiteX2077" fmla="*/ 300204 w 6314715"/>
              <a:gd name="connsiteY2077" fmla="*/ 846758 h 1516103"/>
              <a:gd name="connsiteX2078" fmla="*/ 292285 w 6314715"/>
              <a:gd name="connsiteY2078" fmla="*/ 854315 h 1516103"/>
              <a:gd name="connsiteX2079" fmla="*/ 292285 w 6314715"/>
              <a:gd name="connsiteY2079" fmla="*/ 861872 h 1516103"/>
              <a:gd name="connsiteX2080" fmla="*/ 284726 w 6314715"/>
              <a:gd name="connsiteY2080" fmla="*/ 861872 h 1516103"/>
              <a:gd name="connsiteX2081" fmla="*/ 284726 w 6314715"/>
              <a:gd name="connsiteY2081" fmla="*/ 854315 h 1516103"/>
              <a:gd name="connsiteX2082" fmla="*/ 238651 w 6314715"/>
              <a:gd name="connsiteY2082" fmla="*/ 846758 h 1516103"/>
              <a:gd name="connsiteX2083" fmla="*/ 238651 w 6314715"/>
              <a:gd name="connsiteY2083" fmla="*/ 838841 h 1516103"/>
              <a:gd name="connsiteX2084" fmla="*/ 323241 w 6314715"/>
              <a:gd name="connsiteY2084" fmla="*/ 831284 h 1516103"/>
              <a:gd name="connsiteX2085" fmla="*/ 323241 w 6314715"/>
              <a:gd name="connsiteY2085" fmla="*/ 823367 h 1516103"/>
              <a:gd name="connsiteX2086" fmla="*/ 362116 w 6314715"/>
              <a:gd name="connsiteY2086" fmla="*/ 815810 h 1516103"/>
              <a:gd name="connsiteX2087" fmla="*/ 362116 w 6314715"/>
              <a:gd name="connsiteY2087" fmla="*/ 823367 h 1516103"/>
              <a:gd name="connsiteX2088" fmla="*/ 392713 w 6314715"/>
              <a:gd name="connsiteY2088" fmla="*/ 815810 h 1516103"/>
              <a:gd name="connsiteX2089" fmla="*/ 384794 w 6314715"/>
              <a:gd name="connsiteY2089" fmla="*/ 807893 h 1516103"/>
              <a:gd name="connsiteX2090" fmla="*/ 400272 w 6314715"/>
              <a:gd name="connsiteY2090" fmla="*/ 800336 h 1516103"/>
              <a:gd name="connsiteX2091" fmla="*/ 400272 w 6314715"/>
              <a:gd name="connsiteY2091" fmla="*/ 807893 h 1516103"/>
              <a:gd name="connsiteX2092" fmla="*/ 423669 w 6314715"/>
              <a:gd name="connsiteY2092" fmla="*/ 800336 h 1516103"/>
              <a:gd name="connsiteX2093" fmla="*/ 423669 w 6314715"/>
              <a:gd name="connsiteY2093" fmla="*/ 792779 h 1516103"/>
              <a:gd name="connsiteX2094" fmla="*/ 446346 w 6314715"/>
              <a:gd name="connsiteY2094" fmla="*/ 785221 h 1516103"/>
              <a:gd name="connsiteX2095" fmla="*/ 415750 w 6314715"/>
              <a:gd name="connsiteY2095" fmla="*/ 785221 h 1516103"/>
              <a:gd name="connsiteX2096" fmla="*/ 423669 w 6314715"/>
              <a:gd name="connsiteY2096" fmla="*/ 769387 h 1516103"/>
              <a:gd name="connsiteX2097" fmla="*/ 400272 w 6314715"/>
              <a:gd name="connsiteY2097" fmla="*/ 785221 h 1516103"/>
              <a:gd name="connsiteX2098" fmla="*/ 408191 w 6314715"/>
              <a:gd name="connsiteY2098" fmla="*/ 769387 h 1516103"/>
              <a:gd name="connsiteX2099" fmla="*/ 415750 w 6314715"/>
              <a:gd name="connsiteY2099" fmla="*/ 769387 h 1516103"/>
              <a:gd name="connsiteX2100" fmla="*/ 400272 w 6314715"/>
              <a:gd name="connsiteY2100" fmla="*/ 761830 h 1516103"/>
              <a:gd name="connsiteX2101" fmla="*/ 415750 w 6314715"/>
              <a:gd name="connsiteY2101" fmla="*/ 754633 h 1516103"/>
              <a:gd name="connsiteX2102" fmla="*/ 408191 w 6314715"/>
              <a:gd name="connsiteY2102" fmla="*/ 754633 h 1516103"/>
              <a:gd name="connsiteX2103" fmla="*/ 408191 w 6314715"/>
              <a:gd name="connsiteY2103" fmla="*/ 753644 h 1516103"/>
              <a:gd name="connsiteX2104" fmla="*/ 408191 w 6314715"/>
              <a:gd name="connsiteY2104" fmla="*/ 747706 h 1516103"/>
              <a:gd name="connsiteX2105" fmla="*/ 408191 w 6314715"/>
              <a:gd name="connsiteY2105" fmla="*/ 746716 h 1516103"/>
              <a:gd name="connsiteX2106" fmla="*/ 400272 w 6314715"/>
              <a:gd name="connsiteY2106" fmla="*/ 746716 h 1516103"/>
              <a:gd name="connsiteX2107" fmla="*/ 392713 w 6314715"/>
              <a:gd name="connsiteY2107" fmla="*/ 746716 h 1516103"/>
              <a:gd name="connsiteX2108" fmla="*/ 400272 w 6314715"/>
              <a:gd name="connsiteY2108" fmla="*/ 739159 h 1516103"/>
              <a:gd name="connsiteX2109" fmla="*/ 408191 w 6314715"/>
              <a:gd name="connsiteY2109" fmla="*/ 739159 h 1516103"/>
              <a:gd name="connsiteX2110" fmla="*/ 415750 w 6314715"/>
              <a:gd name="connsiteY2110" fmla="*/ 746716 h 1516103"/>
              <a:gd name="connsiteX2111" fmla="*/ 408191 w 6314715"/>
              <a:gd name="connsiteY2111" fmla="*/ 739159 h 1516103"/>
              <a:gd name="connsiteX2112" fmla="*/ 408191 w 6314715"/>
              <a:gd name="connsiteY2112" fmla="*/ 723685 h 1516103"/>
              <a:gd name="connsiteX2113" fmla="*/ 415750 w 6314715"/>
              <a:gd name="connsiteY2113" fmla="*/ 739159 h 1516103"/>
              <a:gd name="connsiteX2114" fmla="*/ 415750 w 6314715"/>
              <a:gd name="connsiteY2114" fmla="*/ 725754 h 1516103"/>
              <a:gd name="connsiteX2115" fmla="*/ 415750 w 6314715"/>
              <a:gd name="connsiteY2115" fmla="*/ 723685 h 1516103"/>
              <a:gd name="connsiteX2116" fmla="*/ 431228 w 6314715"/>
              <a:gd name="connsiteY2116" fmla="*/ 716128 h 1516103"/>
              <a:gd name="connsiteX2117" fmla="*/ 423669 w 6314715"/>
              <a:gd name="connsiteY2117" fmla="*/ 708211 h 1516103"/>
              <a:gd name="connsiteX2118" fmla="*/ 415750 w 6314715"/>
              <a:gd name="connsiteY2118" fmla="*/ 716128 h 1516103"/>
              <a:gd name="connsiteX2119" fmla="*/ 405176 w 6314715"/>
              <a:gd name="connsiteY2119" fmla="*/ 718062 h 1516103"/>
              <a:gd name="connsiteX2120" fmla="*/ 403899 w 6314715"/>
              <a:gd name="connsiteY2120" fmla="*/ 721589 h 1516103"/>
              <a:gd name="connsiteX2121" fmla="*/ 400272 w 6314715"/>
              <a:gd name="connsiteY2121" fmla="*/ 723685 h 1516103"/>
              <a:gd name="connsiteX2122" fmla="*/ 402527 w 6314715"/>
              <a:gd name="connsiteY2122" fmla="*/ 725376 h 1516103"/>
              <a:gd name="connsiteX2123" fmla="*/ 400272 w 6314715"/>
              <a:gd name="connsiteY2123" fmla="*/ 731602 h 1516103"/>
              <a:gd name="connsiteX2124" fmla="*/ 377235 w 6314715"/>
              <a:gd name="connsiteY2124" fmla="*/ 739159 h 1516103"/>
              <a:gd name="connsiteX2125" fmla="*/ 277167 w 6314715"/>
              <a:gd name="connsiteY2125" fmla="*/ 731602 h 1516103"/>
              <a:gd name="connsiteX2126" fmla="*/ 261689 w 6314715"/>
              <a:gd name="connsiteY2126" fmla="*/ 739159 h 1516103"/>
              <a:gd name="connsiteX2127" fmla="*/ 269608 w 6314715"/>
              <a:gd name="connsiteY2127" fmla="*/ 731602 h 1516103"/>
              <a:gd name="connsiteX2128" fmla="*/ 269608 w 6314715"/>
              <a:gd name="connsiteY2128" fmla="*/ 716128 h 1516103"/>
              <a:gd name="connsiteX2129" fmla="*/ 254129 w 6314715"/>
              <a:gd name="connsiteY2129" fmla="*/ 708211 h 1516103"/>
              <a:gd name="connsiteX2130" fmla="*/ 254129 w 6314715"/>
              <a:gd name="connsiteY2130" fmla="*/ 692737 h 1516103"/>
              <a:gd name="connsiteX2131" fmla="*/ 238651 w 6314715"/>
              <a:gd name="connsiteY2131" fmla="*/ 723685 h 1516103"/>
              <a:gd name="connsiteX2132" fmla="*/ 238651 w 6314715"/>
              <a:gd name="connsiteY2132" fmla="*/ 716128 h 1516103"/>
              <a:gd name="connsiteX2133" fmla="*/ 246210 w 6314715"/>
              <a:gd name="connsiteY2133" fmla="*/ 708211 h 1516103"/>
              <a:gd name="connsiteX2134" fmla="*/ 246210 w 6314715"/>
              <a:gd name="connsiteY2134" fmla="*/ 700654 h 1516103"/>
              <a:gd name="connsiteX2135" fmla="*/ 246210 w 6314715"/>
              <a:gd name="connsiteY2135" fmla="*/ 692737 h 1516103"/>
              <a:gd name="connsiteX2136" fmla="*/ 230732 w 6314715"/>
              <a:gd name="connsiteY2136" fmla="*/ 692737 h 1516103"/>
              <a:gd name="connsiteX2137" fmla="*/ 215614 w 6314715"/>
              <a:gd name="connsiteY2137" fmla="*/ 692737 h 1516103"/>
              <a:gd name="connsiteX2138" fmla="*/ 208055 w 6314715"/>
              <a:gd name="connsiteY2138" fmla="*/ 685180 h 1516103"/>
              <a:gd name="connsiteX2139" fmla="*/ 177099 w 6314715"/>
              <a:gd name="connsiteY2139" fmla="*/ 685180 h 1516103"/>
              <a:gd name="connsiteX2140" fmla="*/ 169180 w 6314715"/>
              <a:gd name="connsiteY2140" fmla="*/ 677622 h 1516103"/>
              <a:gd name="connsiteX2141" fmla="*/ 177099 w 6314715"/>
              <a:gd name="connsiteY2141" fmla="*/ 662148 h 1516103"/>
              <a:gd name="connsiteX2142" fmla="*/ 177099 w 6314715"/>
              <a:gd name="connsiteY2142" fmla="*/ 646674 h 1516103"/>
              <a:gd name="connsiteX2143" fmla="*/ 169180 w 6314715"/>
              <a:gd name="connsiteY2143" fmla="*/ 662148 h 1516103"/>
              <a:gd name="connsiteX2144" fmla="*/ 169180 w 6314715"/>
              <a:gd name="connsiteY2144" fmla="*/ 660214 h 1516103"/>
              <a:gd name="connsiteX2145" fmla="*/ 169180 w 6314715"/>
              <a:gd name="connsiteY2145" fmla="*/ 646674 h 1516103"/>
              <a:gd name="connsiteX2146" fmla="*/ 161621 w 6314715"/>
              <a:gd name="connsiteY2146" fmla="*/ 639117 h 1516103"/>
              <a:gd name="connsiteX2147" fmla="*/ 177099 w 6314715"/>
              <a:gd name="connsiteY2147" fmla="*/ 639117 h 1516103"/>
              <a:gd name="connsiteX2148" fmla="*/ 177099 w 6314715"/>
              <a:gd name="connsiteY2148" fmla="*/ 623643 h 1516103"/>
              <a:gd name="connsiteX2149" fmla="*/ 169180 w 6314715"/>
              <a:gd name="connsiteY2149" fmla="*/ 616086 h 1516103"/>
              <a:gd name="connsiteX2150" fmla="*/ 177099 w 6314715"/>
              <a:gd name="connsiteY2150" fmla="*/ 608169 h 1516103"/>
              <a:gd name="connsiteX2151" fmla="*/ 184658 w 6314715"/>
              <a:gd name="connsiteY2151" fmla="*/ 600612 h 1516103"/>
              <a:gd name="connsiteX2152" fmla="*/ 284726 w 6314715"/>
              <a:gd name="connsiteY2152" fmla="*/ 577580 h 1516103"/>
              <a:gd name="connsiteX2153" fmla="*/ 284726 w 6314715"/>
              <a:gd name="connsiteY2153" fmla="*/ 570023 h 1516103"/>
              <a:gd name="connsiteX2154" fmla="*/ 292285 w 6314715"/>
              <a:gd name="connsiteY2154" fmla="*/ 570023 h 1516103"/>
              <a:gd name="connsiteX2155" fmla="*/ 284726 w 6314715"/>
              <a:gd name="connsiteY2155" fmla="*/ 570023 h 1516103"/>
              <a:gd name="connsiteX2156" fmla="*/ 269608 w 6314715"/>
              <a:gd name="connsiteY2156" fmla="*/ 570023 h 1516103"/>
              <a:gd name="connsiteX2157" fmla="*/ 246210 w 6314715"/>
              <a:gd name="connsiteY2157" fmla="*/ 570023 h 1516103"/>
              <a:gd name="connsiteX2158" fmla="*/ 238651 w 6314715"/>
              <a:gd name="connsiteY2158" fmla="*/ 562106 h 1516103"/>
              <a:gd name="connsiteX2159" fmla="*/ 246210 w 6314715"/>
              <a:gd name="connsiteY2159" fmla="*/ 562106 h 1516103"/>
              <a:gd name="connsiteX2160" fmla="*/ 254129 w 6314715"/>
              <a:gd name="connsiteY2160" fmla="*/ 546632 h 1516103"/>
              <a:gd name="connsiteX2161" fmla="*/ 261689 w 6314715"/>
              <a:gd name="connsiteY2161" fmla="*/ 546632 h 1516103"/>
              <a:gd name="connsiteX2162" fmla="*/ 261689 w 6314715"/>
              <a:gd name="connsiteY2162" fmla="*/ 539075 h 1516103"/>
              <a:gd name="connsiteX2163" fmla="*/ 269608 w 6314715"/>
              <a:gd name="connsiteY2163" fmla="*/ 531158 h 1516103"/>
              <a:gd name="connsiteX2164" fmla="*/ 269608 w 6314715"/>
              <a:gd name="connsiteY2164" fmla="*/ 539030 h 1516103"/>
              <a:gd name="connsiteX2165" fmla="*/ 269608 w 6314715"/>
              <a:gd name="connsiteY2165" fmla="*/ 539075 h 1516103"/>
              <a:gd name="connsiteX2166" fmla="*/ 277167 w 6314715"/>
              <a:gd name="connsiteY2166" fmla="*/ 539075 h 1516103"/>
              <a:gd name="connsiteX2167" fmla="*/ 277167 w 6314715"/>
              <a:gd name="connsiteY2167" fmla="*/ 531158 h 1516103"/>
              <a:gd name="connsiteX2168" fmla="*/ 277167 w 6314715"/>
              <a:gd name="connsiteY2168" fmla="*/ 523601 h 1516103"/>
              <a:gd name="connsiteX2169" fmla="*/ 261689 w 6314715"/>
              <a:gd name="connsiteY2169" fmla="*/ 516044 h 1516103"/>
              <a:gd name="connsiteX2170" fmla="*/ 277167 w 6314715"/>
              <a:gd name="connsiteY2170" fmla="*/ 508127 h 1516103"/>
              <a:gd name="connsiteX2171" fmla="*/ 261689 w 6314715"/>
              <a:gd name="connsiteY2171" fmla="*/ 508127 h 1516103"/>
              <a:gd name="connsiteX2172" fmla="*/ 261689 w 6314715"/>
              <a:gd name="connsiteY2172" fmla="*/ 500570 h 1516103"/>
              <a:gd name="connsiteX2173" fmla="*/ 269608 w 6314715"/>
              <a:gd name="connsiteY2173" fmla="*/ 492653 h 1516103"/>
              <a:gd name="connsiteX2174" fmla="*/ 254129 w 6314715"/>
              <a:gd name="connsiteY2174" fmla="*/ 485096 h 1516103"/>
              <a:gd name="connsiteX2175" fmla="*/ 252892 w 6314715"/>
              <a:gd name="connsiteY2175" fmla="*/ 478449 h 1516103"/>
              <a:gd name="connsiteX2176" fmla="*/ 252102 w 6314715"/>
              <a:gd name="connsiteY2176" fmla="*/ 478420 h 1516103"/>
              <a:gd name="connsiteX2177" fmla="*/ 257909 w 6314715"/>
              <a:gd name="connsiteY2177" fmla="*/ 473580 h 1516103"/>
              <a:gd name="connsiteX2178" fmla="*/ 269608 w 6314715"/>
              <a:gd name="connsiteY2178" fmla="*/ 469622 h 1516103"/>
              <a:gd name="connsiteX2179" fmla="*/ 284726 w 6314715"/>
              <a:gd name="connsiteY2179" fmla="*/ 462064 h 1516103"/>
              <a:gd name="connsiteX2180" fmla="*/ 300204 w 6314715"/>
              <a:gd name="connsiteY2180" fmla="*/ 462064 h 1516103"/>
              <a:gd name="connsiteX2181" fmla="*/ 331160 w 6314715"/>
              <a:gd name="connsiteY2181" fmla="*/ 477539 h 1516103"/>
              <a:gd name="connsiteX2182" fmla="*/ 338719 w 6314715"/>
              <a:gd name="connsiteY2182" fmla="*/ 462064 h 1516103"/>
              <a:gd name="connsiteX2183" fmla="*/ 338719 w 6314715"/>
              <a:gd name="connsiteY2183" fmla="*/ 469622 h 1516103"/>
              <a:gd name="connsiteX2184" fmla="*/ 362116 w 6314715"/>
              <a:gd name="connsiteY2184" fmla="*/ 454507 h 1516103"/>
              <a:gd name="connsiteX2185" fmla="*/ 354197 w 6314715"/>
              <a:gd name="connsiteY2185" fmla="*/ 446590 h 1516103"/>
              <a:gd name="connsiteX2186" fmla="*/ 369676 w 6314715"/>
              <a:gd name="connsiteY2186" fmla="*/ 438673 h 1516103"/>
              <a:gd name="connsiteX2187" fmla="*/ 377235 w 6314715"/>
              <a:gd name="connsiteY2187" fmla="*/ 446590 h 1516103"/>
              <a:gd name="connsiteX2188" fmla="*/ 384794 w 6314715"/>
              <a:gd name="connsiteY2188" fmla="*/ 446590 h 1516103"/>
              <a:gd name="connsiteX2189" fmla="*/ 384794 w 6314715"/>
              <a:gd name="connsiteY2189" fmla="*/ 431116 h 1516103"/>
              <a:gd name="connsiteX2190" fmla="*/ 392713 w 6314715"/>
              <a:gd name="connsiteY2190" fmla="*/ 438673 h 1516103"/>
              <a:gd name="connsiteX2191" fmla="*/ 400272 w 6314715"/>
              <a:gd name="connsiteY2191" fmla="*/ 438673 h 1516103"/>
              <a:gd name="connsiteX2192" fmla="*/ 400272 w 6314715"/>
              <a:gd name="connsiteY2192" fmla="*/ 431116 h 1516103"/>
              <a:gd name="connsiteX2193" fmla="*/ 400272 w 6314715"/>
              <a:gd name="connsiteY2193" fmla="*/ 423559 h 1516103"/>
              <a:gd name="connsiteX2194" fmla="*/ 408191 w 6314715"/>
              <a:gd name="connsiteY2194" fmla="*/ 423559 h 1516103"/>
              <a:gd name="connsiteX2195" fmla="*/ 415750 w 6314715"/>
              <a:gd name="connsiteY2195" fmla="*/ 423559 h 1516103"/>
              <a:gd name="connsiteX2196" fmla="*/ 423669 w 6314715"/>
              <a:gd name="connsiteY2196" fmla="*/ 423559 h 1516103"/>
              <a:gd name="connsiteX2197" fmla="*/ 431228 w 6314715"/>
              <a:gd name="connsiteY2197" fmla="*/ 423559 h 1516103"/>
              <a:gd name="connsiteX2198" fmla="*/ 438787 w 6314715"/>
              <a:gd name="connsiteY2198" fmla="*/ 423559 h 1516103"/>
              <a:gd name="connsiteX2199" fmla="*/ 438787 w 6314715"/>
              <a:gd name="connsiteY2199" fmla="*/ 416002 h 1516103"/>
              <a:gd name="connsiteX2200" fmla="*/ 446346 w 6314715"/>
              <a:gd name="connsiteY2200" fmla="*/ 423559 h 1516103"/>
              <a:gd name="connsiteX2201" fmla="*/ 446346 w 6314715"/>
              <a:gd name="connsiteY2201" fmla="*/ 416002 h 1516103"/>
              <a:gd name="connsiteX2202" fmla="*/ 454265 w 6314715"/>
              <a:gd name="connsiteY2202" fmla="*/ 408085 h 1516103"/>
              <a:gd name="connsiteX2203" fmla="*/ 460025 w 6314715"/>
              <a:gd name="connsiteY2203" fmla="*/ 415608 h 1516103"/>
              <a:gd name="connsiteX2204" fmla="*/ 462184 w 6314715"/>
              <a:gd name="connsiteY2204" fmla="*/ 415741 h 1516103"/>
              <a:gd name="connsiteX2205" fmla="*/ 464974 w 6314715"/>
              <a:gd name="connsiteY2205" fmla="*/ 415912 h 1516103"/>
              <a:gd name="connsiteX2206" fmla="*/ 469743 w 6314715"/>
              <a:gd name="connsiteY2206" fmla="*/ 400528 h 1516103"/>
              <a:gd name="connsiteX2207" fmla="*/ 465964 w 6314715"/>
              <a:gd name="connsiteY2207" fmla="*/ 393601 h 1516103"/>
              <a:gd name="connsiteX2208" fmla="*/ 463309 w 6314715"/>
              <a:gd name="connsiteY2208" fmla="*/ 392905 h 1516103"/>
              <a:gd name="connsiteX2209" fmla="*/ 463365 w 6314715"/>
              <a:gd name="connsiteY2209" fmla="*/ 392521 h 1516103"/>
              <a:gd name="connsiteX2210" fmla="*/ 469743 w 6314715"/>
              <a:gd name="connsiteY2210" fmla="*/ 377137 h 1516103"/>
              <a:gd name="connsiteX2211" fmla="*/ 477303 w 6314715"/>
              <a:gd name="connsiteY2211" fmla="*/ 362022 h 1516103"/>
              <a:gd name="connsiteX2212" fmla="*/ 477303 w 6314715"/>
              <a:gd name="connsiteY2212" fmla="*/ 369580 h 1516103"/>
              <a:gd name="connsiteX2213" fmla="*/ 477303 w 6314715"/>
              <a:gd name="connsiteY2213" fmla="*/ 375062 h 1516103"/>
              <a:gd name="connsiteX2214" fmla="*/ 477303 w 6314715"/>
              <a:gd name="connsiteY2214" fmla="*/ 377137 h 1516103"/>
              <a:gd name="connsiteX2215" fmla="*/ 477303 w 6314715"/>
              <a:gd name="connsiteY2215" fmla="*/ 362022 h 1516103"/>
              <a:gd name="connsiteX2216" fmla="*/ 500340 w 6314715"/>
              <a:gd name="connsiteY2216" fmla="*/ 369580 h 1516103"/>
              <a:gd name="connsiteX2217" fmla="*/ 492781 w 6314715"/>
              <a:gd name="connsiteY2217" fmla="*/ 362022 h 1516103"/>
              <a:gd name="connsiteX2218" fmla="*/ 500340 w 6314715"/>
              <a:gd name="connsiteY2218" fmla="*/ 354465 h 1516103"/>
              <a:gd name="connsiteX2219" fmla="*/ 508259 w 6314715"/>
              <a:gd name="connsiteY2219" fmla="*/ 362022 h 1516103"/>
              <a:gd name="connsiteX2220" fmla="*/ 538855 w 6314715"/>
              <a:gd name="connsiteY2220" fmla="*/ 369580 h 1516103"/>
              <a:gd name="connsiteX2221" fmla="*/ 554333 w 6314715"/>
              <a:gd name="connsiteY2221" fmla="*/ 362022 h 1516103"/>
              <a:gd name="connsiteX2222" fmla="*/ 562252 w 6314715"/>
              <a:gd name="connsiteY2222" fmla="*/ 369580 h 1516103"/>
              <a:gd name="connsiteX2223" fmla="*/ 562252 w 6314715"/>
              <a:gd name="connsiteY2223" fmla="*/ 362022 h 1516103"/>
              <a:gd name="connsiteX2224" fmla="*/ 569811 w 6314715"/>
              <a:gd name="connsiteY2224" fmla="*/ 362022 h 1516103"/>
              <a:gd name="connsiteX2225" fmla="*/ 569811 w 6314715"/>
              <a:gd name="connsiteY2225" fmla="*/ 354465 h 1516103"/>
              <a:gd name="connsiteX2226" fmla="*/ 546774 w 6314715"/>
              <a:gd name="connsiteY2226" fmla="*/ 346548 h 1516103"/>
              <a:gd name="connsiteX2227" fmla="*/ 531296 w 6314715"/>
              <a:gd name="connsiteY2227" fmla="*/ 354465 h 1516103"/>
              <a:gd name="connsiteX2228" fmla="*/ 538855 w 6314715"/>
              <a:gd name="connsiteY2228" fmla="*/ 346548 h 1516103"/>
              <a:gd name="connsiteX2229" fmla="*/ 531296 w 6314715"/>
              <a:gd name="connsiteY2229" fmla="*/ 346548 h 1516103"/>
              <a:gd name="connsiteX2230" fmla="*/ 538855 w 6314715"/>
              <a:gd name="connsiteY2230" fmla="*/ 338991 h 1516103"/>
              <a:gd name="connsiteX2231" fmla="*/ 531296 w 6314715"/>
              <a:gd name="connsiteY2231" fmla="*/ 338991 h 1516103"/>
              <a:gd name="connsiteX2232" fmla="*/ 515818 w 6314715"/>
              <a:gd name="connsiteY2232" fmla="*/ 338991 h 1516103"/>
              <a:gd name="connsiteX2233" fmla="*/ 508259 w 6314715"/>
              <a:gd name="connsiteY2233" fmla="*/ 346548 h 1516103"/>
              <a:gd name="connsiteX2234" fmla="*/ 485222 w 6314715"/>
              <a:gd name="connsiteY2234" fmla="*/ 346548 h 1516103"/>
              <a:gd name="connsiteX2235" fmla="*/ 477303 w 6314715"/>
              <a:gd name="connsiteY2235" fmla="*/ 346548 h 1516103"/>
              <a:gd name="connsiteX2236" fmla="*/ 446346 w 6314715"/>
              <a:gd name="connsiteY2236" fmla="*/ 354465 h 1516103"/>
              <a:gd name="connsiteX2237" fmla="*/ 446346 w 6314715"/>
              <a:gd name="connsiteY2237" fmla="*/ 346548 h 1516103"/>
              <a:gd name="connsiteX2238" fmla="*/ 446346 w 6314715"/>
              <a:gd name="connsiteY2238" fmla="*/ 338991 h 1516103"/>
              <a:gd name="connsiteX2239" fmla="*/ 446346 w 6314715"/>
              <a:gd name="connsiteY2239" fmla="*/ 354465 h 1516103"/>
              <a:gd name="connsiteX2240" fmla="*/ 423669 w 6314715"/>
              <a:gd name="connsiteY2240" fmla="*/ 354465 h 1516103"/>
              <a:gd name="connsiteX2241" fmla="*/ 423669 w 6314715"/>
              <a:gd name="connsiteY2241" fmla="*/ 353341 h 1516103"/>
              <a:gd name="connsiteX2242" fmla="*/ 423669 w 6314715"/>
              <a:gd name="connsiteY2242" fmla="*/ 350507 h 1516103"/>
              <a:gd name="connsiteX2243" fmla="*/ 423669 w 6314715"/>
              <a:gd name="connsiteY2243" fmla="*/ 347538 h 1516103"/>
              <a:gd name="connsiteX2244" fmla="*/ 423669 w 6314715"/>
              <a:gd name="connsiteY2244" fmla="*/ 346548 h 1516103"/>
              <a:gd name="connsiteX2245" fmla="*/ 415750 w 6314715"/>
              <a:gd name="connsiteY2245" fmla="*/ 346548 h 1516103"/>
              <a:gd name="connsiteX2246" fmla="*/ 415750 w 6314715"/>
              <a:gd name="connsiteY2246" fmla="*/ 354465 h 1516103"/>
              <a:gd name="connsiteX2247" fmla="*/ 400272 w 6314715"/>
              <a:gd name="connsiteY2247" fmla="*/ 362022 h 1516103"/>
              <a:gd name="connsiteX2248" fmla="*/ 384794 w 6314715"/>
              <a:gd name="connsiteY2248" fmla="*/ 362022 h 1516103"/>
              <a:gd name="connsiteX2249" fmla="*/ 392713 w 6314715"/>
              <a:gd name="connsiteY2249" fmla="*/ 346548 h 1516103"/>
              <a:gd name="connsiteX2250" fmla="*/ 377235 w 6314715"/>
              <a:gd name="connsiteY2250" fmla="*/ 362022 h 1516103"/>
              <a:gd name="connsiteX2251" fmla="*/ 338719 w 6314715"/>
              <a:gd name="connsiteY2251" fmla="*/ 354465 h 1516103"/>
              <a:gd name="connsiteX2252" fmla="*/ 331160 w 6314715"/>
              <a:gd name="connsiteY2252" fmla="*/ 362022 h 1516103"/>
              <a:gd name="connsiteX2253" fmla="*/ 331160 w 6314715"/>
              <a:gd name="connsiteY2253" fmla="*/ 354465 h 1516103"/>
              <a:gd name="connsiteX2254" fmla="*/ 315682 w 6314715"/>
              <a:gd name="connsiteY2254" fmla="*/ 354465 h 1516103"/>
              <a:gd name="connsiteX2255" fmla="*/ 323241 w 6314715"/>
              <a:gd name="connsiteY2255" fmla="*/ 354465 h 1516103"/>
              <a:gd name="connsiteX2256" fmla="*/ 319461 w 6314715"/>
              <a:gd name="connsiteY2256" fmla="*/ 346593 h 1516103"/>
              <a:gd name="connsiteX2257" fmla="*/ 319439 w 6314715"/>
              <a:gd name="connsiteY2257" fmla="*/ 346548 h 1516103"/>
              <a:gd name="connsiteX2258" fmla="*/ 323241 w 6314715"/>
              <a:gd name="connsiteY2258" fmla="*/ 346548 h 1516103"/>
              <a:gd name="connsiteX2259" fmla="*/ 322296 w 6314715"/>
              <a:gd name="connsiteY2259" fmla="*/ 340880 h 1516103"/>
              <a:gd name="connsiteX2260" fmla="*/ 318317 w 6314715"/>
              <a:gd name="connsiteY2260" fmla="*/ 344291 h 1516103"/>
              <a:gd name="connsiteX2261" fmla="*/ 315682 w 6314715"/>
              <a:gd name="connsiteY2261" fmla="*/ 338991 h 1516103"/>
              <a:gd name="connsiteX2262" fmla="*/ 315682 w 6314715"/>
              <a:gd name="connsiteY2262" fmla="*/ 331074 h 1516103"/>
              <a:gd name="connsiteX2263" fmla="*/ 331160 w 6314715"/>
              <a:gd name="connsiteY2263" fmla="*/ 331074 h 1516103"/>
              <a:gd name="connsiteX2264" fmla="*/ 331160 w 6314715"/>
              <a:gd name="connsiteY2264" fmla="*/ 338991 h 1516103"/>
              <a:gd name="connsiteX2265" fmla="*/ 338719 w 6314715"/>
              <a:gd name="connsiteY2265" fmla="*/ 331074 h 1516103"/>
              <a:gd name="connsiteX2266" fmla="*/ 354197 w 6314715"/>
              <a:gd name="connsiteY2266" fmla="*/ 331074 h 1516103"/>
              <a:gd name="connsiteX2267" fmla="*/ 354197 w 6314715"/>
              <a:gd name="connsiteY2267" fmla="*/ 323517 h 1516103"/>
              <a:gd name="connsiteX2268" fmla="*/ 369676 w 6314715"/>
              <a:gd name="connsiteY2268" fmla="*/ 331074 h 1516103"/>
              <a:gd name="connsiteX2269" fmla="*/ 369676 w 6314715"/>
              <a:gd name="connsiteY2269" fmla="*/ 323517 h 1516103"/>
              <a:gd name="connsiteX2270" fmla="*/ 408191 w 6314715"/>
              <a:gd name="connsiteY2270" fmla="*/ 323517 h 1516103"/>
              <a:gd name="connsiteX2271" fmla="*/ 408191 w 6314715"/>
              <a:gd name="connsiteY2271" fmla="*/ 331074 h 1516103"/>
              <a:gd name="connsiteX2272" fmla="*/ 415750 w 6314715"/>
              <a:gd name="connsiteY2272" fmla="*/ 315600 h 1516103"/>
              <a:gd name="connsiteX2273" fmla="*/ 423669 w 6314715"/>
              <a:gd name="connsiteY2273" fmla="*/ 315600 h 1516103"/>
              <a:gd name="connsiteX2274" fmla="*/ 431228 w 6314715"/>
              <a:gd name="connsiteY2274" fmla="*/ 315600 h 1516103"/>
              <a:gd name="connsiteX2275" fmla="*/ 438787 w 6314715"/>
              <a:gd name="connsiteY2275" fmla="*/ 323517 h 1516103"/>
              <a:gd name="connsiteX2276" fmla="*/ 438787 w 6314715"/>
              <a:gd name="connsiteY2276" fmla="*/ 315600 h 1516103"/>
              <a:gd name="connsiteX2277" fmla="*/ 446346 w 6314715"/>
              <a:gd name="connsiteY2277" fmla="*/ 315600 h 1516103"/>
              <a:gd name="connsiteX2278" fmla="*/ 454265 w 6314715"/>
              <a:gd name="connsiteY2278" fmla="*/ 323517 h 1516103"/>
              <a:gd name="connsiteX2279" fmla="*/ 464974 w 6314715"/>
              <a:gd name="connsiteY2279" fmla="*/ 323382 h 1516103"/>
              <a:gd name="connsiteX2280" fmla="*/ 467892 w 6314715"/>
              <a:gd name="connsiteY2280" fmla="*/ 321578 h 1516103"/>
              <a:gd name="connsiteX2281" fmla="*/ 468798 w 6314715"/>
              <a:gd name="connsiteY2281" fmla="*/ 322528 h 1516103"/>
              <a:gd name="connsiteX2282" fmla="*/ 469743 w 6314715"/>
              <a:gd name="connsiteY2282" fmla="*/ 323517 h 1516103"/>
              <a:gd name="connsiteX2283" fmla="*/ 468438 w 6314715"/>
              <a:gd name="connsiteY2283" fmla="*/ 321240 h 1516103"/>
              <a:gd name="connsiteX2284" fmla="*/ 467892 w 6314715"/>
              <a:gd name="connsiteY2284" fmla="*/ 321578 h 1516103"/>
              <a:gd name="connsiteX2285" fmla="*/ 462184 w 6314715"/>
              <a:gd name="connsiteY2285" fmla="*/ 315600 h 1516103"/>
              <a:gd name="connsiteX2286" fmla="*/ 469743 w 6314715"/>
              <a:gd name="connsiteY2286" fmla="*/ 300486 h 1516103"/>
              <a:gd name="connsiteX2287" fmla="*/ 469743 w 6314715"/>
              <a:gd name="connsiteY2287" fmla="*/ 292569 h 1516103"/>
              <a:gd name="connsiteX2288" fmla="*/ 462184 w 6314715"/>
              <a:gd name="connsiteY2288" fmla="*/ 300486 h 1516103"/>
              <a:gd name="connsiteX2289" fmla="*/ 462184 w 6314715"/>
              <a:gd name="connsiteY2289" fmla="*/ 299361 h 1516103"/>
              <a:gd name="connsiteX2290" fmla="*/ 462184 w 6314715"/>
              <a:gd name="connsiteY2290" fmla="*/ 292569 h 1516103"/>
              <a:gd name="connsiteX2291" fmla="*/ 454265 w 6314715"/>
              <a:gd name="connsiteY2291" fmla="*/ 292569 h 1516103"/>
              <a:gd name="connsiteX2292" fmla="*/ 454265 w 6314715"/>
              <a:gd name="connsiteY2292" fmla="*/ 285012 h 1516103"/>
              <a:gd name="connsiteX2293" fmla="*/ 462184 w 6314715"/>
              <a:gd name="connsiteY2293" fmla="*/ 285012 h 1516103"/>
              <a:gd name="connsiteX2294" fmla="*/ 462184 w 6314715"/>
              <a:gd name="connsiteY2294" fmla="*/ 277095 h 1516103"/>
              <a:gd name="connsiteX2295" fmla="*/ 454265 w 6314715"/>
              <a:gd name="connsiteY2295" fmla="*/ 277095 h 1516103"/>
              <a:gd name="connsiteX2296" fmla="*/ 446346 w 6314715"/>
              <a:gd name="connsiteY2296" fmla="*/ 277095 h 1516103"/>
              <a:gd name="connsiteX2297" fmla="*/ 446346 w 6314715"/>
              <a:gd name="connsiteY2297" fmla="*/ 283887 h 1516103"/>
              <a:gd name="connsiteX2298" fmla="*/ 446346 w 6314715"/>
              <a:gd name="connsiteY2298" fmla="*/ 285012 h 1516103"/>
              <a:gd name="connsiteX2299" fmla="*/ 446346 w 6314715"/>
              <a:gd name="connsiteY2299" fmla="*/ 285822 h 1516103"/>
              <a:gd name="connsiteX2300" fmla="*/ 446346 w 6314715"/>
              <a:gd name="connsiteY2300" fmla="*/ 285923 h 1516103"/>
              <a:gd name="connsiteX2301" fmla="*/ 446346 w 6314715"/>
              <a:gd name="connsiteY2301" fmla="*/ 286963 h 1516103"/>
              <a:gd name="connsiteX2302" fmla="*/ 446346 w 6314715"/>
              <a:gd name="connsiteY2302" fmla="*/ 287205 h 1516103"/>
              <a:gd name="connsiteX2303" fmla="*/ 446346 w 6314715"/>
              <a:gd name="connsiteY2303" fmla="*/ 292569 h 1516103"/>
              <a:gd name="connsiteX2304" fmla="*/ 438787 w 6314715"/>
              <a:gd name="connsiteY2304" fmla="*/ 292569 h 1516103"/>
              <a:gd name="connsiteX2305" fmla="*/ 438787 w 6314715"/>
              <a:gd name="connsiteY2305" fmla="*/ 284967 h 1516103"/>
              <a:gd name="connsiteX2306" fmla="*/ 438787 w 6314715"/>
              <a:gd name="connsiteY2306" fmla="*/ 277095 h 1516103"/>
              <a:gd name="connsiteX2307" fmla="*/ 431228 w 6314715"/>
              <a:gd name="connsiteY2307" fmla="*/ 285012 h 1516103"/>
              <a:gd name="connsiteX2308" fmla="*/ 431228 w 6314715"/>
              <a:gd name="connsiteY2308" fmla="*/ 277095 h 1516103"/>
              <a:gd name="connsiteX2309" fmla="*/ 438787 w 6314715"/>
              <a:gd name="connsiteY2309" fmla="*/ 269538 h 1516103"/>
              <a:gd name="connsiteX2310" fmla="*/ 431228 w 6314715"/>
              <a:gd name="connsiteY2310" fmla="*/ 277095 h 1516103"/>
              <a:gd name="connsiteX2311" fmla="*/ 423669 w 6314715"/>
              <a:gd name="connsiteY2311" fmla="*/ 269538 h 1516103"/>
              <a:gd name="connsiteX2312" fmla="*/ 431228 w 6314715"/>
              <a:gd name="connsiteY2312" fmla="*/ 269538 h 1516103"/>
              <a:gd name="connsiteX2313" fmla="*/ 431228 w 6314715"/>
              <a:gd name="connsiteY2313" fmla="*/ 261981 h 1516103"/>
              <a:gd name="connsiteX2314" fmla="*/ 438787 w 6314715"/>
              <a:gd name="connsiteY2314" fmla="*/ 254064 h 1516103"/>
              <a:gd name="connsiteX2315" fmla="*/ 446346 w 6314715"/>
              <a:gd name="connsiteY2315" fmla="*/ 254064 h 1516103"/>
              <a:gd name="connsiteX2316" fmla="*/ 462184 w 6314715"/>
              <a:gd name="connsiteY2316" fmla="*/ 261981 h 1516103"/>
              <a:gd name="connsiteX2317" fmla="*/ 469743 w 6314715"/>
              <a:gd name="connsiteY2317" fmla="*/ 261981 h 1516103"/>
              <a:gd name="connsiteX2318" fmla="*/ 485222 w 6314715"/>
              <a:gd name="connsiteY2318" fmla="*/ 246506 h 1516103"/>
              <a:gd name="connsiteX2319" fmla="*/ 531296 w 6314715"/>
              <a:gd name="connsiteY2319" fmla="*/ 246506 h 1516103"/>
              <a:gd name="connsiteX2320" fmla="*/ 546774 w 6314715"/>
              <a:gd name="connsiteY2320" fmla="*/ 246506 h 1516103"/>
              <a:gd name="connsiteX2321" fmla="*/ 546774 w 6314715"/>
              <a:gd name="connsiteY2321" fmla="*/ 238949 h 1516103"/>
              <a:gd name="connsiteX2322" fmla="*/ 554333 w 6314715"/>
              <a:gd name="connsiteY2322" fmla="*/ 238949 h 1516103"/>
              <a:gd name="connsiteX2323" fmla="*/ 546774 w 6314715"/>
              <a:gd name="connsiteY2323" fmla="*/ 238949 h 1516103"/>
              <a:gd name="connsiteX2324" fmla="*/ 538855 w 6314715"/>
              <a:gd name="connsiteY2324" fmla="*/ 238949 h 1516103"/>
              <a:gd name="connsiteX2325" fmla="*/ 523737 w 6314715"/>
              <a:gd name="connsiteY2325" fmla="*/ 238949 h 1516103"/>
              <a:gd name="connsiteX2326" fmla="*/ 517376 w 6314715"/>
              <a:gd name="connsiteY2326" fmla="*/ 236224 h 1516103"/>
              <a:gd name="connsiteX2327" fmla="*/ 519777 w 6314715"/>
              <a:gd name="connsiteY2327" fmla="*/ 232022 h 1516103"/>
              <a:gd name="connsiteX2328" fmla="*/ 523737 w 6314715"/>
              <a:gd name="connsiteY2328" fmla="*/ 231032 h 1516103"/>
              <a:gd name="connsiteX2329" fmla="*/ 523737 w 6314715"/>
              <a:gd name="connsiteY2329" fmla="*/ 223115 h 1516103"/>
              <a:gd name="connsiteX2330" fmla="*/ 531296 w 6314715"/>
              <a:gd name="connsiteY2330" fmla="*/ 231032 h 1516103"/>
              <a:gd name="connsiteX2331" fmla="*/ 531296 w 6314715"/>
              <a:gd name="connsiteY2331" fmla="*/ 223115 h 1516103"/>
              <a:gd name="connsiteX2332" fmla="*/ 538855 w 6314715"/>
              <a:gd name="connsiteY2332" fmla="*/ 215558 h 1516103"/>
              <a:gd name="connsiteX2333" fmla="*/ 546774 w 6314715"/>
              <a:gd name="connsiteY2333" fmla="*/ 215558 h 1516103"/>
              <a:gd name="connsiteX2334" fmla="*/ 538855 w 6314715"/>
              <a:gd name="connsiteY2334" fmla="*/ 208001 h 1516103"/>
              <a:gd name="connsiteX2335" fmla="*/ 531296 w 6314715"/>
              <a:gd name="connsiteY2335" fmla="*/ 208001 h 1516103"/>
              <a:gd name="connsiteX2336" fmla="*/ 538855 w 6314715"/>
              <a:gd name="connsiteY2336" fmla="*/ 200444 h 1516103"/>
              <a:gd name="connsiteX2337" fmla="*/ 531296 w 6314715"/>
              <a:gd name="connsiteY2337" fmla="*/ 200444 h 1516103"/>
              <a:gd name="connsiteX2338" fmla="*/ 531296 w 6314715"/>
              <a:gd name="connsiteY2338" fmla="*/ 192527 h 1516103"/>
              <a:gd name="connsiteX2339" fmla="*/ 523737 w 6314715"/>
              <a:gd name="connsiteY2339" fmla="*/ 184970 h 1516103"/>
              <a:gd name="connsiteX2340" fmla="*/ 515818 w 6314715"/>
              <a:gd name="connsiteY2340" fmla="*/ 177053 h 1516103"/>
              <a:gd name="connsiteX2341" fmla="*/ 538855 w 6314715"/>
              <a:gd name="connsiteY2341" fmla="*/ 177053 h 1516103"/>
              <a:gd name="connsiteX2342" fmla="*/ 546774 w 6314715"/>
              <a:gd name="connsiteY2342" fmla="*/ 169496 h 1516103"/>
              <a:gd name="connsiteX2343" fmla="*/ 562252 w 6314715"/>
              <a:gd name="connsiteY2343" fmla="*/ 169496 h 1516103"/>
              <a:gd name="connsiteX2344" fmla="*/ 585289 w 6314715"/>
              <a:gd name="connsiteY2344" fmla="*/ 177053 h 1516103"/>
              <a:gd name="connsiteX2345" fmla="*/ 592849 w 6314715"/>
              <a:gd name="connsiteY2345" fmla="*/ 169496 h 1516103"/>
              <a:gd name="connsiteX2346" fmla="*/ 592849 w 6314715"/>
              <a:gd name="connsiteY2346" fmla="*/ 177053 h 1516103"/>
              <a:gd name="connsiteX2347" fmla="*/ 608327 w 6314715"/>
              <a:gd name="connsiteY2347" fmla="*/ 161579 h 1516103"/>
              <a:gd name="connsiteX2348" fmla="*/ 608327 w 6314715"/>
              <a:gd name="connsiteY2348" fmla="*/ 154022 h 1516103"/>
              <a:gd name="connsiteX2349" fmla="*/ 615886 w 6314715"/>
              <a:gd name="connsiteY2349" fmla="*/ 154022 h 1516103"/>
              <a:gd name="connsiteX2350" fmla="*/ 615886 w 6314715"/>
              <a:gd name="connsiteY2350" fmla="*/ 161579 h 1516103"/>
              <a:gd name="connsiteX2351" fmla="*/ 623805 w 6314715"/>
              <a:gd name="connsiteY2351" fmla="*/ 154022 h 1516103"/>
              <a:gd name="connsiteX2352" fmla="*/ 623805 w 6314715"/>
              <a:gd name="connsiteY2352" fmla="*/ 146465 h 1516103"/>
              <a:gd name="connsiteX2353" fmla="*/ 631364 w 6314715"/>
              <a:gd name="connsiteY2353" fmla="*/ 154022 h 1516103"/>
              <a:gd name="connsiteX2354" fmla="*/ 639283 w 6314715"/>
              <a:gd name="connsiteY2354" fmla="*/ 154022 h 1516103"/>
              <a:gd name="connsiteX2355" fmla="*/ 639283 w 6314715"/>
              <a:gd name="connsiteY2355" fmla="*/ 150243 h 1516103"/>
              <a:gd name="connsiteX2356" fmla="*/ 639283 w 6314715"/>
              <a:gd name="connsiteY2356" fmla="*/ 149299 h 1516103"/>
              <a:gd name="connsiteX2357" fmla="*/ 639283 w 6314715"/>
              <a:gd name="connsiteY2357" fmla="*/ 146465 h 1516103"/>
              <a:gd name="connsiteX2358" fmla="*/ 646842 w 6314715"/>
              <a:gd name="connsiteY2358" fmla="*/ 138907 h 1516103"/>
              <a:gd name="connsiteX2359" fmla="*/ 654401 w 6314715"/>
              <a:gd name="connsiteY2359" fmla="*/ 138907 h 1516103"/>
              <a:gd name="connsiteX2360" fmla="*/ 654401 w 6314715"/>
              <a:gd name="connsiteY2360" fmla="*/ 146465 h 1516103"/>
              <a:gd name="connsiteX2361" fmla="*/ 661960 w 6314715"/>
              <a:gd name="connsiteY2361" fmla="*/ 146465 h 1516103"/>
              <a:gd name="connsiteX2362" fmla="*/ 664930 w 6314715"/>
              <a:gd name="connsiteY2362" fmla="*/ 145520 h 1516103"/>
              <a:gd name="connsiteX2363" fmla="*/ 664686 w 6314715"/>
              <a:gd name="connsiteY2363" fmla="*/ 144978 h 1516103"/>
              <a:gd name="connsiteX2364" fmla="*/ 668889 w 6314715"/>
              <a:gd name="connsiteY2364" fmla="*/ 142686 h 1516103"/>
              <a:gd name="connsiteX2365" fmla="*/ 669879 w 6314715"/>
              <a:gd name="connsiteY2365" fmla="*/ 138907 h 1516103"/>
              <a:gd name="connsiteX2366" fmla="*/ 669879 w 6314715"/>
              <a:gd name="connsiteY2366" fmla="*/ 146465 h 1516103"/>
              <a:gd name="connsiteX2367" fmla="*/ 677798 w 6314715"/>
              <a:gd name="connsiteY2367" fmla="*/ 138907 h 1516103"/>
              <a:gd name="connsiteX2368" fmla="*/ 684412 w 6314715"/>
              <a:gd name="connsiteY2368" fmla="*/ 137918 h 1516103"/>
              <a:gd name="connsiteX2369" fmla="*/ 684578 w 6314715"/>
              <a:gd name="connsiteY2369" fmla="*/ 136701 h 1516103"/>
              <a:gd name="connsiteX2370" fmla="*/ 685357 w 6314715"/>
              <a:gd name="connsiteY2370" fmla="*/ 138907 h 1516103"/>
              <a:gd name="connsiteX2371" fmla="*/ 685357 w 6314715"/>
              <a:gd name="connsiteY2371" fmla="*/ 130990 h 1516103"/>
              <a:gd name="connsiteX2372" fmla="*/ 692916 w 6314715"/>
              <a:gd name="connsiteY2372" fmla="*/ 130990 h 1516103"/>
              <a:gd name="connsiteX2373" fmla="*/ 692916 w 6314715"/>
              <a:gd name="connsiteY2373" fmla="*/ 123433 h 1516103"/>
              <a:gd name="connsiteX2374" fmla="*/ 700835 w 6314715"/>
              <a:gd name="connsiteY2374" fmla="*/ 123433 h 1516103"/>
              <a:gd name="connsiteX2375" fmla="*/ 708395 w 6314715"/>
              <a:gd name="connsiteY2375" fmla="*/ 123433 h 1516103"/>
              <a:gd name="connsiteX2376" fmla="*/ 708395 w 6314715"/>
              <a:gd name="connsiteY2376" fmla="*/ 115516 h 1516103"/>
              <a:gd name="connsiteX2377" fmla="*/ 700835 w 6314715"/>
              <a:gd name="connsiteY2377" fmla="*/ 123433 h 1516103"/>
              <a:gd name="connsiteX2378" fmla="*/ 692916 w 6314715"/>
              <a:gd name="connsiteY2378" fmla="*/ 123433 h 1516103"/>
              <a:gd name="connsiteX2379" fmla="*/ 700835 w 6314715"/>
              <a:gd name="connsiteY2379" fmla="*/ 115516 h 1516103"/>
              <a:gd name="connsiteX2380" fmla="*/ 700835 w 6314715"/>
              <a:gd name="connsiteY2380" fmla="*/ 107959 h 1516103"/>
              <a:gd name="connsiteX2381" fmla="*/ 708395 w 6314715"/>
              <a:gd name="connsiteY2381" fmla="*/ 107959 h 1516103"/>
              <a:gd name="connsiteX2382" fmla="*/ 715954 w 6314715"/>
              <a:gd name="connsiteY2382" fmla="*/ 107959 h 1516103"/>
              <a:gd name="connsiteX2383" fmla="*/ 708395 w 6314715"/>
              <a:gd name="connsiteY2383" fmla="*/ 107959 h 1516103"/>
              <a:gd name="connsiteX2384" fmla="*/ 708395 w 6314715"/>
              <a:gd name="connsiteY2384" fmla="*/ 100042 h 1516103"/>
              <a:gd name="connsiteX2385" fmla="*/ 715954 w 6314715"/>
              <a:gd name="connsiteY2385" fmla="*/ 100042 h 1516103"/>
              <a:gd name="connsiteX2386" fmla="*/ 739351 w 6314715"/>
              <a:gd name="connsiteY2386" fmla="*/ 107959 h 1516103"/>
              <a:gd name="connsiteX2387" fmla="*/ 746910 w 6314715"/>
              <a:gd name="connsiteY2387" fmla="*/ 107959 h 1516103"/>
              <a:gd name="connsiteX2388" fmla="*/ 754469 w 6314715"/>
              <a:gd name="connsiteY2388" fmla="*/ 100042 h 1516103"/>
              <a:gd name="connsiteX2389" fmla="*/ 762388 w 6314715"/>
              <a:gd name="connsiteY2389" fmla="*/ 107959 h 1516103"/>
              <a:gd name="connsiteX2390" fmla="*/ 762388 w 6314715"/>
              <a:gd name="connsiteY2390" fmla="*/ 100042 h 1516103"/>
              <a:gd name="connsiteX2391" fmla="*/ 769947 w 6314715"/>
              <a:gd name="connsiteY2391" fmla="*/ 100042 h 1516103"/>
              <a:gd name="connsiteX2392" fmla="*/ 777866 w 6314715"/>
              <a:gd name="connsiteY2392" fmla="*/ 92485 h 1516103"/>
              <a:gd name="connsiteX2393" fmla="*/ 792984 w 6314715"/>
              <a:gd name="connsiteY2393" fmla="*/ 84928 h 1516103"/>
              <a:gd name="connsiteX2394" fmla="*/ 792984 w 6314715"/>
              <a:gd name="connsiteY2394" fmla="*/ 92485 h 1516103"/>
              <a:gd name="connsiteX2395" fmla="*/ 792984 w 6314715"/>
              <a:gd name="connsiteY2395" fmla="*/ 84928 h 1516103"/>
              <a:gd name="connsiteX2396" fmla="*/ 792984 w 6314715"/>
              <a:gd name="connsiteY2396" fmla="*/ 82094 h 1516103"/>
              <a:gd name="connsiteX2397" fmla="*/ 792984 w 6314715"/>
              <a:gd name="connsiteY2397" fmla="*/ 78316 h 1516103"/>
              <a:gd name="connsiteX2398" fmla="*/ 792984 w 6314715"/>
              <a:gd name="connsiteY2398" fmla="*/ 77371 h 1516103"/>
              <a:gd name="connsiteX2399" fmla="*/ 800903 w 6314715"/>
              <a:gd name="connsiteY2399" fmla="*/ 69454 h 1516103"/>
              <a:gd name="connsiteX2400" fmla="*/ 792984 w 6314715"/>
              <a:gd name="connsiteY2400" fmla="*/ 69454 h 1516103"/>
              <a:gd name="connsiteX2401" fmla="*/ 792984 w 6314715"/>
              <a:gd name="connsiteY2401" fmla="*/ 77371 h 1516103"/>
              <a:gd name="connsiteX2402" fmla="*/ 792984 w 6314715"/>
              <a:gd name="connsiteY2402" fmla="*/ 84928 h 1516103"/>
              <a:gd name="connsiteX2403" fmla="*/ 785425 w 6314715"/>
              <a:gd name="connsiteY2403" fmla="*/ 77371 h 1516103"/>
              <a:gd name="connsiteX2404" fmla="*/ 777866 w 6314715"/>
              <a:gd name="connsiteY2404" fmla="*/ 84928 h 1516103"/>
              <a:gd name="connsiteX2405" fmla="*/ 769947 w 6314715"/>
              <a:gd name="connsiteY2405" fmla="*/ 92485 h 1516103"/>
              <a:gd name="connsiteX2406" fmla="*/ 762388 w 6314715"/>
              <a:gd name="connsiteY2406" fmla="*/ 84928 h 1516103"/>
              <a:gd name="connsiteX2407" fmla="*/ 762388 w 6314715"/>
              <a:gd name="connsiteY2407" fmla="*/ 92485 h 1516103"/>
              <a:gd name="connsiteX2408" fmla="*/ 754469 w 6314715"/>
              <a:gd name="connsiteY2408" fmla="*/ 84928 h 1516103"/>
              <a:gd name="connsiteX2409" fmla="*/ 747855 w 6314715"/>
              <a:gd name="connsiteY2409" fmla="*/ 85873 h 1516103"/>
              <a:gd name="connsiteX2410" fmla="*/ 747666 w 6314715"/>
              <a:gd name="connsiteY2410" fmla="*/ 87195 h 1516103"/>
              <a:gd name="connsiteX2411" fmla="*/ 746910 w 6314715"/>
              <a:gd name="connsiteY2411" fmla="*/ 84928 h 1516103"/>
              <a:gd name="connsiteX2412" fmla="*/ 746910 w 6314715"/>
              <a:gd name="connsiteY2412" fmla="*/ 92485 h 1516103"/>
              <a:gd name="connsiteX2413" fmla="*/ 739351 w 6314715"/>
              <a:gd name="connsiteY2413" fmla="*/ 84928 h 1516103"/>
              <a:gd name="connsiteX2414" fmla="*/ 715954 w 6314715"/>
              <a:gd name="connsiteY2414" fmla="*/ 92485 h 1516103"/>
              <a:gd name="connsiteX2415" fmla="*/ 700835 w 6314715"/>
              <a:gd name="connsiteY2415" fmla="*/ 92485 h 1516103"/>
              <a:gd name="connsiteX2416" fmla="*/ 692916 w 6314715"/>
              <a:gd name="connsiteY2416" fmla="*/ 92485 h 1516103"/>
              <a:gd name="connsiteX2417" fmla="*/ 669879 w 6314715"/>
              <a:gd name="connsiteY2417" fmla="*/ 92485 h 1516103"/>
              <a:gd name="connsiteX2418" fmla="*/ 654401 w 6314715"/>
              <a:gd name="connsiteY2418" fmla="*/ 100042 h 1516103"/>
              <a:gd name="connsiteX2419" fmla="*/ 654401 w 6314715"/>
              <a:gd name="connsiteY2419" fmla="*/ 93430 h 1516103"/>
              <a:gd name="connsiteX2420" fmla="*/ 654401 w 6314715"/>
              <a:gd name="connsiteY2420" fmla="*/ 92485 h 1516103"/>
              <a:gd name="connsiteX2421" fmla="*/ 646842 w 6314715"/>
              <a:gd name="connsiteY2421" fmla="*/ 92485 h 1516103"/>
              <a:gd name="connsiteX2422" fmla="*/ 654401 w 6314715"/>
              <a:gd name="connsiteY2422" fmla="*/ 100042 h 1516103"/>
              <a:gd name="connsiteX2423" fmla="*/ 639283 w 6314715"/>
              <a:gd name="connsiteY2423" fmla="*/ 100042 h 1516103"/>
              <a:gd name="connsiteX2424" fmla="*/ 623805 w 6314715"/>
              <a:gd name="connsiteY2424" fmla="*/ 100042 h 1516103"/>
              <a:gd name="connsiteX2425" fmla="*/ 631364 w 6314715"/>
              <a:gd name="connsiteY2425" fmla="*/ 92485 h 1516103"/>
              <a:gd name="connsiteX2426" fmla="*/ 623805 w 6314715"/>
              <a:gd name="connsiteY2426" fmla="*/ 100042 h 1516103"/>
              <a:gd name="connsiteX2427" fmla="*/ 592849 w 6314715"/>
              <a:gd name="connsiteY2427" fmla="*/ 100042 h 1516103"/>
              <a:gd name="connsiteX2428" fmla="*/ 585289 w 6314715"/>
              <a:gd name="connsiteY2428" fmla="*/ 100042 h 1516103"/>
              <a:gd name="connsiteX2429" fmla="*/ 585289 w 6314715"/>
              <a:gd name="connsiteY2429" fmla="*/ 92485 h 1516103"/>
              <a:gd name="connsiteX2430" fmla="*/ 577730 w 6314715"/>
              <a:gd name="connsiteY2430" fmla="*/ 100042 h 1516103"/>
              <a:gd name="connsiteX2431" fmla="*/ 569811 w 6314715"/>
              <a:gd name="connsiteY2431" fmla="*/ 92485 h 1516103"/>
              <a:gd name="connsiteX2432" fmla="*/ 569811 w 6314715"/>
              <a:gd name="connsiteY2432" fmla="*/ 77371 h 1516103"/>
              <a:gd name="connsiteX2433" fmla="*/ 585289 w 6314715"/>
              <a:gd name="connsiteY2433" fmla="*/ 84928 h 1516103"/>
              <a:gd name="connsiteX2434" fmla="*/ 592849 w 6314715"/>
              <a:gd name="connsiteY2434" fmla="*/ 77371 h 1516103"/>
              <a:gd name="connsiteX2435" fmla="*/ 600408 w 6314715"/>
              <a:gd name="connsiteY2435" fmla="*/ 84928 h 1516103"/>
              <a:gd name="connsiteX2436" fmla="*/ 608327 w 6314715"/>
              <a:gd name="connsiteY2436" fmla="*/ 77371 h 1516103"/>
              <a:gd name="connsiteX2437" fmla="*/ 615886 w 6314715"/>
              <a:gd name="connsiteY2437" fmla="*/ 84928 h 1516103"/>
              <a:gd name="connsiteX2438" fmla="*/ 615886 w 6314715"/>
              <a:gd name="connsiteY2438" fmla="*/ 77371 h 1516103"/>
              <a:gd name="connsiteX2439" fmla="*/ 639283 w 6314715"/>
              <a:gd name="connsiteY2439" fmla="*/ 77371 h 1516103"/>
              <a:gd name="connsiteX2440" fmla="*/ 639283 w 6314715"/>
              <a:gd name="connsiteY2440" fmla="*/ 84928 h 1516103"/>
              <a:gd name="connsiteX2441" fmla="*/ 646842 w 6314715"/>
              <a:gd name="connsiteY2441" fmla="*/ 69454 h 1516103"/>
              <a:gd name="connsiteX2442" fmla="*/ 654401 w 6314715"/>
              <a:gd name="connsiteY2442" fmla="*/ 69454 h 1516103"/>
              <a:gd name="connsiteX2443" fmla="*/ 661960 w 6314715"/>
              <a:gd name="connsiteY2443" fmla="*/ 69454 h 1516103"/>
              <a:gd name="connsiteX2444" fmla="*/ 669879 w 6314715"/>
              <a:gd name="connsiteY2444" fmla="*/ 77371 h 1516103"/>
              <a:gd name="connsiteX2445" fmla="*/ 669879 w 6314715"/>
              <a:gd name="connsiteY2445" fmla="*/ 76381 h 1516103"/>
              <a:gd name="connsiteX2446" fmla="*/ 669879 w 6314715"/>
              <a:gd name="connsiteY2446" fmla="*/ 75392 h 1516103"/>
              <a:gd name="connsiteX2447" fmla="*/ 669879 w 6314715"/>
              <a:gd name="connsiteY2447" fmla="*/ 69454 h 1516103"/>
              <a:gd name="connsiteX2448" fmla="*/ 677798 w 6314715"/>
              <a:gd name="connsiteY2448" fmla="*/ 77371 h 1516103"/>
              <a:gd name="connsiteX2449" fmla="*/ 692916 w 6314715"/>
              <a:gd name="connsiteY2449" fmla="*/ 77371 h 1516103"/>
              <a:gd name="connsiteX2450" fmla="*/ 692916 w 6314715"/>
              <a:gd name="connsiteY2450" fmla="*/ 69454 h 1516103"/>
              <a:gd name="connsiteX2451" fmla="*/ 700835 w 6314715"/>
              <a:gd name="connsiteY2451" fmla="*/ 69454 h 1516103"/>
              <a:gd name="connsiteX2452" fmla="*/ 731792 w 6314715"/>
              <a:gd name="connsiteY2452" fmla="*/ 53980 h 1516103"/>
              <a:gd name="connsiteX2453" fmla="*/ 731792 w 6314715"/>
              <a:gd name="connsiteY2453" fmla="*/ 46423 h 1516103"/>
              <a:gd name="connsiteX2454" fmla="*/ 739351 w 6314715"/>
              <a:gd name="connsiteY2454" fmla="*/ 53980 h 1516103"/>
              <a:gd name="connsiteX2455" fmla="*/ 739351 w 6314715"/>
              <a:gd name="connsiteY2455" fmla="*/ 49257 h 1516103"/>
              <a:gd name="connsiteX2456" fmla="*/ 739351 w 6314715"/>
              <a:gd name="connsiteY2456" fmla="*/ 47367 h 1516103"/>
              <a:gd name="connsiteX2457" fmla="*/ 739351 w 6314715"/>
              <a:gd name="connsiteY2457" fmla="*/ 46423 h 1516103"/>
              <a:gd name="connsiteX2458" fmla="*/ 762388 w 6314715"/>
              <a:gd name="connsiteY2458" fmla="*/ 38506 h 1516103"/>
              <a:gd name="connsiteX2459" fmla="*/ 769947 w 6314715"/>
              <a:gd name="connsiteY2459" fmla="*/ 46423 h 1516103"/>
              <a:gd name="connsiteX2460" fmla="*/ 777866 w 6314715"/>
              <a:gd name="connsiteY2460" fmla="*/ 46423 h 1516103"/>
              <a:gd name="connsiteX2461" fmla="*/ 785425 w 6314715"/>
              <a:gd name="connsiteY2461" fmla="*/ 46423 h 1516103"/>
              <a:gd name="connsiteX2462" fmla="*/ 781723 w 6314715"/>
              <a:gd name="connsiteY2462" fmla="*/ 40606 h 1516103"/>
              <a:gd name="connsiteX2463" fmla="*/ 782354 w 6314715"/>
              <a:gd name="connsiteY2463" fmla="*/ 39653 h 1516103"/>
              <a:gd name="connsiteX2464" fmla="*/ 792984 w 6314715"/>
              <a:gd name="connsiteY2464" fmla="*/ 30948 h 1516103"/>
              <a:gd name="connsiteX2465" fmla="*/ 800903 w 6314715"/>
              <a:gd name="connsiteY2465" fmla="*/ 30948 h 1516103"/>
              <a:gd name="connsiteX2466" fmla="*/ 800903 w 6314715"/>
              <a:gd name="connsiteY2466" fmla="*/ 46423 h 1516103"/>
              <a:gd name="connsiteX2467" fmla="*/ 792984 w 6314715"/>
              <a:gd name="connsiteY2467" fmla="*/ 38506 h 1516103"/>
              <a:gd name="connsiteX2468" fmla="*/ 800903 w 6314715"/>
              <a:gd name="connsiteY2468" fmla="*/ 46423 h 1516103"/>
              <a:gd name="connsiteX2469" fmla="*/ 800903 w 6314715"/>
              <a:gd name="connsiteY2469" fmla="*/ 30948 h 1516103"/>
              <a:gd name="connsiteX2470" fmla="*/ 823941 w 6314715"/>
              <a:gd name="connsiteY2470" fmla="*/ 30948 h 1516103"/>
              <a:gd name="connsiteX2471" fmla="*/ 823941 w 6314715"/>
              <a:gd name="connsiteY2471" fmla="*/ 23391 h 1516103"/>
              <a:gd name="connsiteX2472" fmla="*/ 831860 w 6314715"/>
              <a:gd name="connsiteY2472" fmla="*/ 23391 h 1516103"/>
              <a:gd name="connsiteX2473" fmla="*/ 831860 w 6314715"/>
              <a:gd name="connsiteY2473" fmla="*/ 30948 h 1516103"/>
              <a:gd name="connsiteX2474" fmla="*/ 839418 w 6314715"/>
              <a:gd name="connsiteY2474" fmla="*/ 30948 h 1516103"/>
              <a:gd name="connsiteX2475" fmla="*/ 831860 w 6314715"/>
              <a:gd name="connsiteY2475" fmla="*/ 38506 h 1516103"/>
              <a:gd name="connsiteX2476" fmla="*/ 823941 w 6314715"/>
              <a:gd name="connsiteY2476" fmla="*/ 46423 h 1516103"/>
              <a:gd name="connsiteX2477" fmla="*/ 831860 w 6314715"/>
              <a:gd name="connsiteY2477" fmla="*/ 46423 h 1516103"/>
              <a:gd name="connsiteX2478" fmla="*/ 839418 w 6314715"/>
              <a:gd name="connsiteY2478" fmla="*/ 46423 h 1516103"/>
              <a:gd name="connsiteX2479" fmla="*/ 846978 w 6314715"/>
              <a:gd name="connsiteY2479" fmla="*/ 46423 h 1516103"/>
              <a:gd name="connsiteX2480" fmla="*/ 862456 w 6314715"/>
              <a:gd name="connsiteY2480" fmla="*/ 38506 h 1516103"/>
              <a:gd name="connsiteX2481" fmla="*/ 870015 w 6314715"/>
              <a:gd name="connsiteY2481" fmla="*/ 46423 h 1516103"/>
              <a:gd name="connsiteX2482" fmla="*/ 870015 w 6314715"/>
              <a:gd name="connsiteY2482" fmla="*/ 40530 h 1516103"/>
              <a:gd name="connsiteX2483" fmla="*/ 870015 w 6314715"/>
              <a:gd name="connsiteY2483" fmla="*/ 38657 h 1516103"/>
              <a:gd name="connsiteX2484" fmla="*/ 870015 w 6314715"/>
              <a:gd name="connsiteY2484" fmla="*/ 38506 h 1516103"/>
              <a:gd name="connsiteX2485" fmla="*/ 870015 w 6314715"/>
              <a:gd name="connsiteY2485" fmla="*/ 30948 h 1516103"/>
              <a:gd name="connsiteX2486" fmla="*/ 877934 w 6314715"/>
              <a:gd name="connsiteY2486" fmla="*/ 23391 h 1516103"/>
              <a:gd name="connsiteX2487" fmla="*/ 885493 w 6314715"/>
              <a:gd name="connsiteY2487" fmla="*/ 30948 h 1516103"/>
              <a:gd name="connsiteX2488" fmla="*/ 893412 w 6314715"/>
              <a:gd name="connsiteY2488" fmla="*/ 23391 h 1516103"/>
              <a:gd name="connsiteX2489" fmla="*/ 893412 w 6314715"/>
              <a:gd name="connsiteY2489" fmla="*/ 26225 h 1516103"/>
              <a:gd name="connsiteX2490" fmla="*/ 893412 w 6314715"/>
              <a:gd name="connsiteY2490" fmla="*/ 27170 h 1516103"/>
              <a:gd name="connsiteX2491" fmla="*/ 893412 w 6314715"/>
              <a:gd name="connsiteY2491" fmla="*/ 28941 h 1516103"/>
              <a:gd name="connsiteX2492" fmla="*/ 893412 w 6314715"/>
              <a:gd name="connsiteY2492" fmla="*/ 30948 h 1516103"/>
              <a:gd name="connsiteX2493" fmla="*/ 900971 w 6314715"/>
              <a:gd name="connsiteY2493" fmla="*/ 30948 h 1516103"/>
              <a:gd name="connsiteX2494" fmla="*/ 908530 w 6314715"/>
              <a:gd name="connsiteY2494" fmla="*/ 38506 h 1516103"/>
              <a:gd name="connsiteX2495" fmla="*/ 908530 w 6314715"/>
              <a:gd name="connsiteY2495" fmla="*/ 46423 h 1516103"/>
              <a:gd name="connsiteX2496" fmla="*/ 916449 w 6314715"/>
              <a:gd name="connsiteY2496" fmla="*/ 46423 h 1516103"/>
              <a:gd name="connsiteX2497" fmla="*/ 931567 w 6314715"/>
              <a:gd name="connsiteY2497" fmla="*/ 30948 h 1516103"/>
              <a:gd name="connsiteX2498" fmla="*/ 931567 w 6314715"/>
              <a:gd name="connsiteY2498" fmla="*/ 46423 h 1516103"/>
              <a:gd name="connsiteX2499" fmla="*/ 939487 w 6314715"/>
              <a:gd name="connsiteY2499" fmla="*/ 46423 h 1516103"/>
              <a:gd name="connsiteX2500" fmla="*/ 939487 w 6314715"/>
              <a:gd name="connsiteY2500" fmla="*/ 53980 h 1516103"/>
              <a:gd name="connsiteX2501" fmla="*/ 947405 w 6314715"/>
              <a:gd name="connsiteY2501" fmla="*/ 53980 h 1516103"/>
              <a:gd name="connsiteX2502" fmla="*/ 954964 w 6314715"/>
              <a:gd name="connsiteY2502" fmla="*/ 61537 h 1516103"/>
              <a:gd name="connsiteX2503" fmla="*/ 954964 w 6314715"/>
              <a:gd name="connsiteY2503" fmla="*/ 53980 h 1516103"/>
              <a:gd name="connsiteX2504" fmla="*/ 962524 w 6314715"/>
              <a:gd name="connsiteY2504" fmla="*/ 53980 h 1516103"/>
              <a:gd name="connsiteX2505" fmla="*/ 970083 w 6314715"/>
              <a:gd name="connsiteY2505" fmla="*/ 53980 h 1516103"/>
              <a:gd name="connsiteX2506" fmla="*/ 1031635 w 6314715"/>
              <a:gd name="connsiteY2506" fmla="*/ 53980 h 1516103"/>
              <a:gd name="connsiteX2507" fmla="*/ 1039554 w 6314715"/>
              <a:gd name="connsiteY2507" fmla="*/ 53980 h 1516103"/>
              <a:gd name="connsiteX2508" fmla="*/ 1055032 w 6314715"/>
              <a:gd name="connsiteY2508" fmla="*/ 53980 h 1516103"/>
              <a:gd name="connsiteX2509" fmla="*/ 1062591 w 6314715"/>
              <a:gd name="connsiteY2509" fmla="*/ 53980 h 1516103"/>
              <a:gd name="connsiteX2510" fmla="*/ 1070511 w 6314715"/>
              <a:gd name="connsiteY2510" fmla="*/ 53980 h 1516103"/>
              <a:gd name="connsiteX2511" fmla="*/ 1078070 w 6314715"/>
              <a:gd name="connsiteY2511" fmla="*/ 53980 h 1516103"/>
              <a:gd name="connsiteX2512" fmla="*/ 1078070 w 6314715"/>
              <a:gd name="connsiteY2512" fmla="*/ 46423 h 1516103"/>
              <a:gd name="connsiteX2513" fmla="*/ 1085629 w 6314715"/>
              <a:gd name="connsiteY2513" fmla="*/ 53980 h 1516103"/>
              <a:gd name="connsiteX2514" fmla="*/ 1093548 w 6314715"/>
              <a:gd name="connsiteY2514" fmla="*/ 53980 h 1516103"/>
              <a:gd name="connsiteX2515" fmla="*/ 1101467 w 6314715"/>
              <a:gd name="connsiteY2515" fmla="*/ 53980 h 1516103"/>
              <a:gd name="connsiteX2516" fmla="*/ 2679875 w 6314715"/>
              <a:gd name="connsiteY2516" fmla="*/ 53980 h 1516103"/>
              <a:gd name="connsiteX2517" fmla="*/ 3626921 w 6314715"/>
              <a:gd name="connsiteY2517" fmla="*/ 53980 h 1516103"/>
              <a:gd name="connsiteX2518" fmla="*/ 5128659 w 6314715"/>
              <a:gd name="connsiteY2518" fmla="*/ 53980 h 1516103"/>
              <a:gd name="connsiteX2519" fmla="*/ 5236646 w 6314715"/>
              <a:gd name="connsiteY2519" fmla="*/ 53980 h 1516103"/>
              <a:gd name="connsiteX2520" fmla="*/ 5244205 w 6314715"/>
              <a:gd name="connsiteY2520" fmla="*/ 46423 h 1516103"/>
              <a:gd name="connsiteX2521" fmla="*/ 5244205 w 6314715"/>
              <a:gd name="connsiteY2521" fmla="*/ 49212 h 1516103"/>
              <a:gd name="connsiteX2522" fmla="*/ 5244205 w 6314715"/>
              <a:gd name="connsiteY2522" fmla="*/ 53035 h 1516103"/>
              <a:gd name="connsiteX2523" fmla="*/ 5244205 w 6314715"/>
              <a:gd name="connsiteY2523" fmla="*/ 53980 h 1516103"/>
              <a:gd name="connsiteX2524" fmla="*/ 5251764 w 6314715"/>
              <a:gd name="connsiteY2524" fmla="*/ 53980 h 1516103"/>
              <a:gd name="connsiteX2525" fmla="*/ 5259683 w 6314715"/>
              <a:gd name="connsiteY2525" fmla="*/ 53980 h 1516103"/>
              <a:gd name="connsiteX2526" fmla="*/ 5267242 w 6314715"/>
              <a:gd name="connsiteY2526" fmla="*/ 38506 h 1516103"/>
              <a:gd name="connsiteX2527" fmla="*/ 5267242 w 6314715"/>
              <a:gd name="connsiteY2527" fmla="*/ 7557 h 1516103"/>
              <a:gd name="connsiteX2528" fmla="*/ 5290639 w 6314715"/>
              <a:gd name="connsiteY2528" fmla="*/ 0 h 15161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</a:cxnLst>
            <a:rect l="l" t="t" r="r" b="b"/>
            <a:pathLst>
              <a:path w="6314715" h="1516103">
                <a:moveTo>
                  <a:pt x="993480" y="1493432"/>
                </a:moveTo>
                <a:cubicBezTo>
                  <a:pt x="993480" y="1500989"/>
                  <a:pt x="993480" y="1500989"/>
                  <a:pt x="993480" y="1516103"/>
                </a:cubicBezTo>
                <a:cubicBezTo>
                  <a:pt x="993480" y="1508546"/>
                  <a:pt x="993480" y="1508546"/>
                  <a:pt x="985561" y="1508546"/>
                </a:cubicBezTo>
                <a:cubicBezTo>
                  <a:pt x="993480" y="1500989"/>
                  <a:pt x="993480" y="1500989"/>
                  <a:pt x="985561" y="1500989"/>
                </a:cubicBezTo>
                <a:cubicBezTo>
                  <a:pt x="985561" y="1493432"/>
                  <a:pt x="993480" y="1493432"/>
                  <a:pt x="993480" y="1493432"/>
                </a:cubicBezTo>
                <a:close/>
                <a:moveTo>
                  <a:pt x="5482856" y="1477598"/>
                </a:moveTo>
                <a:cubicBezTo>
                  <a:pt x="5482856" y="1485515"/>
                  <a:pt x="5482856" y="1485515"/>
                  <a:pt x="5475297" y="1485515"/>
                </a:cubicBezTo>
                <a:cubicBezTo>
                  <a:pt x="5475297" y="1477598"/>
                  <a:pt x="5482856" y="1485515"/>
                  <a:pt x="5482856" y="1477598"/>
                </a:cubicBezTo>
                <a:close/>
                <a:moveTo>
                  <a:pt x="978002" y="1477598"/>
                </a:moveTo>
                <a:lnTo>
                  <a:pt x="978002" y="1485515"/>
                </a:lnTo>
                <a:cubicBezTo>
                  <a:pt x="978002" y="1485515"/>
                  <a:pt x="978002" y="1485515"/>
                  <a:pt x="970083" y="1493432"/>
                </a:cubicBezTo>
                <a:cubicBezTo>
                  <a:pt x="978002" y="1485515"/>
                  <a:pt x="970083" y="1485515"/>
                  <a:pt x="970083" y="1485515"/>
                </a:cubicBezTo>
                <a:cubicBezTo>
                  <a:pt x="970083" y="1477598"/>
                  <a:pt x="978002" y="1485515"/>
                  <a:pt x="978002" y="1477598"/>
                </a:cubicBezTo>
                <a:close/>
                <a:moveTo>
                  <a:pt x="5467378" y="1470041"/>
                </a:moveTo>
                <a:lnTo>
                  <a:pt x="5470576" y="1471349"/>
                </a:lnTo>
                <a:lnTo>
                  <a:pt x="5470719" y="1472166"/>
                </a:lnTo>
                <a:cubicBezTo>
                  <a:pt x="5470347" y="1472402"/>
                  <a:pt x="5469358" y="1471930"/>
                  <a:pt x="5467378" y="1470041"/>
                </a:cubicBezTo>
                <a:close/>
                <a:moveTo>
                  <a:pt x="5398266" y="1470041"/>
                </a:moveTo>
                <a:cubicBezTo>
                  <a:pt x="5398266" y="1470041"/>
                  <a:pt x="5398266" y="1477598"/>
                  <a:pt x="5405825" y="1477598"/>
                </a:cubicBezTo>
                <a:lnTo>
                  <a:pt x="5398266" y="1477598"/>
                </a:lnTo>
                <a:lnTo>
                  <a:pt x="5398266" y="1476653"/>
                </a:lnTo>
                <a:lnTo>
                  <a:pt x="5398266" y="1470985"/>
                </a:lnTo>
                <a:close/>
                <a:moveTo>
                  <a:pt x="5582924" y="1462484"/>
                </a:moveTo>
                <a:cubicBezTo>
                  <a:pt x="5582924" y="1470041"/>
                  <a:pt x="5582924" y="1462484"/>
                  <a:pt x="5575365" y="1470041"/>
                </a:cubicBezTo>
                <a:cubicBezTo>
                  <a:pt x="5575365" y="1462484"/>
                  <a:pt x="5582924" y="1470041"/>
                  <a:pt x="5582924" y="1462484"/>
                </a:cubicBezTo>
                <a:close/>
                <a:moveTo>
                  <a:pt x="5221168" y="1462484"/>
                </a:moveTo>
                <a:lnTo>
                  <a:pt x="5228897" y="1462484"/>
                </a:lnTo>
                <a:lnTo>
                  <a:pt x="5228097" y="1464328"/>
                </a:lnTo>
                <a:cubicBezTo>
                  <a:pt x="5227107" y="1464373"/>
                  <a:pt x="5225127" y="1462484"/>
                  <a:pt x="5221168" y="1462484"/>
                </a:cubicBezTo>
                <a:close/>
                <a:moveTo>
                  <a:pt x="1078070" y="1462484"/>
                </a:moveTo>
                <a:cubicBezTo>
                  <a:pt x="1078070" y="1470041"/>
                  <a:pt x="1078070" y="1477598"/>
                  <a:pt x="1085629" y="1477598"/>
                </a:cubicBezTo>
                <a:cubicBezTo>
                  <a:pt x="1078070" y="1485515"/>
                  <a:pt x="1078070" y="1493432"/>
                  <a:pt x="1078070" y="1493432"/>
                </a:cubicBezTo>
                <a:cubicBezTo>
                  <a:pt x="1078070" y="1493432"/>
                  <a:pt x="1078070" y="1493432"/>
                  <a:pt x="1070511" y="1485515"/>
                </a:cubicBezTo>
                <a:lnTo>
                  <a:pt x="1078070" y="1470041"/>
                </a:lnTo>
                <a:cubicBezTo>
                  <a:pt x="1078070" y="1462484"/>
                  <a:pt x="1078070" y="1462484"/>
                  <a:pt x="1078070" y="1462484"/>
                </a:cubicBezTo>
                <a:close/>
                <a:moveTo>
                  <a:pt x="993480" y="1462484"/>
                </a:moveTo>
                <a:lnTo>
                  <a:pt x="993480" y="1470041"/>
                </a:lnTo>
                <a:cubicBezTo>
                  <a:pt x="1001039" y="1470041"/>
                  <a:pt x="1001039" y="1470041"/>
                  <a:pt x="1008958" y="1462484"/>
                </a:cubicBezTo>
                <a:cubicBezTo>
                  <a:pt x="1001039" y="1462484"/>
                  <a:pt x="1001039" y="1462484"/>
                  <a:pt x="1001039" y="1462484"/>
                </a:cubicBezTo>
                <a:cubicBezTo>
                  <a:pt x="1001039" y="1462484"/>
                  <a:pt x="1001039" y="1462484"/>
                  <a:pt x="993480" y="1462484"/>
                </a:cubicBezTo>
                <a:close/>
                <a:moveTo>
                  <a:pt x="933417" y="1462484"/>
                </a:moveTo>
                <a:lnTo>
                  <a:pt x="939487" y="1462484"/>
                </a:lnTo>
                <a:cubicBezTo>
                  <a:pt x="937507" y="1464373"/>
                  <a:pt x="936022" y="1464823"/>
                  <a:pt x="934908" y="1464435"/>
                </a:cubicBezTo>
                <a:close/>
                <a:moveTo>
                  <a:pt x="932676" y="1461514"/>
                </a:moveTo>
                <a:lnTo>
                  <a:pt x="933417" y="1462484"/>
                </a:lnTo>
                <a:lnTo>
                  <a:pt x="931567" y="1462484"/>
                </a:lnTo>
                <a:close/>
                <a:moveTo>
                  <a:pt x="5275037" y="1460324"/>
                </a:moveTo>
                <a:cubicBezTo>
                  <a:pt x="5275161" y="1459987"/>
                  <a:pt x="5275161" y="1460504"/>
                  <a:pt x="5275161" y="1462484"/>
                </a:cubicBezTo>
                <a:cubicBezTo>
                  <a:pt x="5275161" y="1470041"/>
                  <a:pt x="5267242" y="1462484"/>
                  <a:pt x="5267242" y="1470041"/>
                </a:cubicBezTo>
                <a:cubicBezTo>
                  <a:pt x="5273181" y="1470041"/>
                  <a:pt x="5274666" y="1461336"/>
                  <a:pt x="5275037" y="1460324"/>
                </a:cubicBezTo>
                <a:close/>
                <a:moveTo>
                  <a:pt x="5490775" y="1454567"/>
                </a:moveTo>
                <a:cubicBezTo>
                  <a:pt x="5490775" y="1454567"/>
                  <a:pt x="5490775" y="1454567"/>
                  <a:pt x="5490775" y="1462484"/>
                </a:cubicBezTo>
                <a:lnTo>
                  <a:pt x="5498334" y="1454567"/>
                </a:lnTo>
                <a:close/>
                <a:moveTo>
                  <a:pt x="5436782" y="1454567"/>
                </a:moveTo>
                <a:cubicBezTo>
                  <a:pt x="5436782" y="1458525"/>
                  <a:pt x="5436782" y="1458525"/>
                  <a:pt x="5436782" y="1458525"/>
                </a:cubicBezTo>
                <a:lnTo>
                  <a:pt x="5436782" y="1461494"/>
                </a:lnTo>
                <a:lnTo>
                  <a:pt x="5436782" y="1462450"/>
                </a:lnTo>
                <a:lnTo>
                  <a:pt x="5436782" y="1462484"/>
                </a:lnTo>
                <a:lnTo>
                  <a:pt x="5436782" y="1465272"/>
                </a:lnTo>
                <a:cubicBezTo>
                  <a:pt x="5436782" y="1466262"/>
                  <a:pt x="5436782" y="1466262"/>
                  <a:pt x="5436782" y="1470041"/>
                </a:cubicBezTo>
                <a:cubicBezTo>
                  <a:pt x="5436782" y="1477598"/>
                  <a:pt x="5436782" y="1470041"/>
                  <a:pt x="5444701" y="1462484"/>
                </a:cubicBezTo>
                <a:cubicBezTo>
                  <a:pt x="5444701" y="1470041"/>
                  <a:pt x="5444701" y="1470041"/>
                  <a:pt x="5452260" y="1462484"/>
                </a:cubicBezTo>
                <a:cubicBezTo>
                  <a:pt x="5452260" y="1454567"/>
                  <a:pt x="5459819" y="1462484"/>
                  <a:pt x="5459819" y="1454567"/>
                </a:cubicBezTo>
                <a:cubicBezTo>
                  <a:pt x="5452260" y="1454567"/>
                  <a:pt x="5452260" y="1454567"/>
                  <a:pt x="5452260" y="1454567"/>
                </a:cubicBezTo>
                <a:cubicBezTo>
                  <a:pt x="5452260" y="1454567"/>
                  <a:pt x="5452260" y="1454567"/>
                  <a:pt x="5452260" y="1462484"/>
                </a:cubicBezTo>
                <a:cubicBezTo>
                  <a:pt x="5444701" y="1454567"/>
                  <a:pt x="5444701" y="1462484"/>
                  <a:pt x="5436782" y="1454567"/>
                </a:cubicBezTo>
                <a:close/>
                <a:moveTo>
                  <a:pt x="900971" y="1454567"/>
                </a:moveTo>
                <a:cubicBezTo>
                  <a:pt x="900971" y="1454567"/>
                  <a:pt x="900971" y="1470041"/>
                  <a:pt x="893412" y="1462484"/>
                </a:cubicBezTo>
                <a:cubicBezTo>
                  <a:pt x="893412" y="1462484"/>
                  <a:pt x="900971" y="1462484"/>
                  <a:pt x="900971" y="1454567"/>
                </a:cubicBezTo>
                <a:close/>
                <a:moveTo>
                  <a:pt x="885493" y="1454567"/>
                </a:moveTo>
                <a:cubicBezTo>
                  <a:pt x="885493" y="1462484"/>
                  <a:pt x="885493" y="1462484"/>
                  <a:pt x="877934" y="1462484"/>
                </a:cubicBezTo>
                <a:close/>
                <a:moveTo>
                  <a:pt x="817011" y="1451733"/>
                </a:moveTo>
                <a:cubicBezTo>
                  <a:pt x="818001" y="1452677"/>
                  <a:pt x="819981" y="1454567"/>
                  <a:pt x="823941" y="1454567"/>
                </a:cubicBezTo>
                <a:lnTo>
                  <a:pt x="816021" y="1454567"/>
                </a:lnTo>
                <a:cubicBezTo>
                  <a:pt x="816021" y="1450788"/>
                  <a:pt x="816021" y="1450788"/>
                  <a:pt x="817011" y="1451733"/>
                </a:cubicBezTo>
                <a:close/>
                <a:moveTo>
                  <a:pt x="862456" y="1447010"/>
                </a:moveTo>
                <a:cubicBezTo>
                  <a:pt x="862456" y="1454567"/>
                  <a:pt x="870015" y="1447010"/>
                  <a:pt x="870015" y="1454567"/>
                </a:cubicBezTo>
                <a:cubicBezTo>
                  <a:pt x="870015" y="1454567"/>
                  <a:pt x="862456" y="1454567"/>
                  <a:pt x="862456" y="1447010"/>
                </a:cubicBezTo>
                <a:close/>
                <a:moveTo>
                  <a:pt x="805391" y="1445002"/>
                </a:moveTo>
                <a:cubicBezTo>
                  <a:pt x="808935" y="1446065"/>
                  <a:pt x="810352" y="1454567"/>
                  <a:pt x="816021" y="1454567"/>
                </a:cubicBezTo>
                <a:cubicBezTo>
                  <a:pt x="816021" y="1462484"/>
                  <a:pt x="816021" y="1454567"/>
                  <a:pt x="823941" y="1462484"/>
                </a:cubicBezTo>
                <a:cubicBezTo>
                  <a:pt x="816021" y="1462484"/>
                  <a:pt x="816021" y="1462484"/>
                  <a:pt x="808462" y="1470041"/>
                </a:cubicBezTo>
                <a:cubicBezTo>
                  <a:pt x="808462" y="1462484"/>
                  <a:pt x="808462" y="1470041"/>
                  <a:pt x="808462" y="1462484"/>
                </a:cubicBezTo>
                <a:cubicBezTo>
                  <a:pt x="808462" y="1454567"/>
                  <a:pt x="808462" y="1447010"/>
                  <a:pt x="800903" y="1447010"/>
                </a:cubicBezTo>
                <a:cubicBezTo>
                  <a:pt x="802793" y="1445120"/>
                  <a:pt x="804210" y="1444648"/>
                  <a:pt x="805391" y="1445002"/>
                </a:cubicBezTo>
                <a:close/>
                <a:moveTo>
                  <a:pt x="5436782" y="1439453"/>
                </a:moveTo>
                <a:cubicBezTo>
                  <a:pt x="5444701" y="1439453"/>
                  <a:pt x="5444701" y="1447010"/>
                  <a:pt x="5444701" y="1439453"/>
                </a:cubicBezTo>
                <a:close/>
                <a:moveTo>
                  <a:pt x="840723" y="1437175"/>
                </a:moveTo>
                <a:cubicBezTo>
                  <a:pt x="839891" y="1436956"/>
                  <a:pt x="839418" y="1437473"/>
                  <a:pt x="839418" y="1439453"/>
                </a:cubicBezTo>
                <a:cubicBezTo>
                  <a:pt x="839418" y="1439453"/>
                  <a:pt x="831860" y="1439453"/>
                  <a:pt x="831860" y="1447010"/>
                </a:cubicBezTo>
                <a:cubicBezTo>
                  <a:pt x="839418" y="1447010"/>
                  <a:pt x="839418" y="1447010"/>
                  <a:pt x="839418" y="1439453"/>
                </a:cubicBezTo>
                <a:lnTo>
                  <a:pt x="839418" y="1447010"/>
                </a:lnTo>
                <a:cubicBezTo>
                  <a:pt x="846978" y="1447010"/>
                  <a:pt x="846978" y="1454567"/>
                  <a:pt x="846978" y="1454567"/>
                </a:cubicBezTo>
                <a:cubicBezTo>
                  <a:pt x="846978" y="1447010"/>
                  <a:pt x="846978" y="1439453"/>
                  <a:pt x="854897" y="1439453"/>
                </a:cubicBezTo>
                <a:cubicBezTo>
                  <a:pt x="848957" y="1445120"/>
                  <a:pt x="843221" y="1437833"/>
                  <a:pt x="840723" y="1437175"/>
                </a:cubicBezTo>
                <a:close/>
                <a:moveTo>
                  <a:pt x="5660315" y="1431536"/>
                </a:moveTo>
                <a:cubicBezTo>
                  <a:pt x="5660315" y="1439453"/>
                  <a:pt x="5660315" y="1439453"/>
                  <a:pt x="5660315" y="1439453"/>
                </a:cubicBezTo>
                <a:cubicBezTo>
                  <a:pt x="5660315" y="1439453"/>
                  <a:pt x="5660315" y="1439453"/>
                  <a:pt x="5667874" y="1431536"/>
                </a:cubicBezTo>
                <a:cubicBezTo>
                  <a:pt x="5660315" y="1431536"/>
                  <a:pt x="5667874" y="1431536"/>
                  <a:pt x="5660315" y="1431536"/>
                </a:cubicBezTo>
                <a:close/>
                <a:moveTo>
                  <a:pt x="5521371" y="1431536"/>
                </a:moveTo>
                <a:cubicBezTo>
                  <a:pt x="5521371" y="1431536"/>
                  <a:pt x="5521371" y="1431536"/>
                  <a:pt x="5521371" y="1439453"/>
                </a:cubicBezTo>
                <a:cubicBezTo>
                  <a:pt x="5513812" y="1439453"/>
                  <a:pt x="5521371" y="1439453"/>
                  <a:pt x="5521371" y="1431536"/>
                </a:cubicBezTo>
                <a:close/>
                <a:moveTo>
                  <a:pt x="5405825" y="1431536"/>
                </a:moveTo>
                <a:cubicBezTo>
                  <a:pt x="5398266" y="1431536"/>
                  <a:pt x="5390707" y="1431536"/>
                  <a:pt x="5390707" y="1439453"/>
                </a:cubicBezTo>
                <a:cubicBezTo>
                  <a:pt x="5390707" y="1431536"/>
                  <a:pt x="5398266" y="1439453"/>
                  <a:pt x="5405825" y="1431536"/>
                </a:cubicBezTo>
                <a:close/>
                <a:moveTo>
                  <a:pt x="831860" y="1431536"/>
                </a:moveTo>
                <a:lnTo>
                  <a:pt x="831860" y="1432557"/>
                </a:lnTo>
                <a:lnTo>
                  <a:pt x="830881" y="1432683"/>
                </a:lnTo>
                <a:cubicBezTo>
                  <a:pt x="828350" y="1433650"/>
                  <a:pt x="825920" y="1435584"/>
                  <a:pt x="823941" y="1439453"/>
                </a:cubicBezTo>
                <a:close/>
                <a:moveTo>
                  <a:pt x="5559887" y="1423978"/>
                </a:moveTo>
                <a:cubicBezTo>
                  <a:pt x="5567806" y="1423978"/>
                  <a:pt x="5567806" y="1423978"/>
                  <a:pt x="5567806" y="1423978"/>
                </a:cubicBezTo>
                <a:lnTo>
                  <a:pt x="5563281" y="1425829"/>
                </a:lnTo>
                <a:close/>
                <a:moveTo>
                  <a:pt x="5536850" y="1423978"/>
                </a:moveTo>
                <a:lnTo>
                  <a:pt x="5530414" y="1431375"/>
                </a:lnTo>
                <a:lnTo>
                  <a:pt x="5529290" y="1431536"/>
                </a:lnTo>
                <a:cubicBezTo>
                  <a:pt x="5529290" y="1423978"/>
                  <a:pt x="5536850" y="1431536"/>
                  <a:pt x="5536850" y="1423978"/>
                </a:cubicBezTo>
                <a:close/>
                <a:moveTo>
                  <a:pt x="5617660" y="1418041"/>
                </a:moveTo>
                <a:lnTo>
                  <a:pt x="5618416" y="1419228"/>
                </a:lnTo>
                <a:lnTo>
                  <a:pt x="5613880" y="1423978"/>
                </a:lnTo>
                <a:cubicBezTo>
                  <a:pt x="5613880" y="1420020"/>
                  <a:pt x="5615770" y="1418041"/>
                  <a:pt x="5617660" y="1418041"/>
                </a:cubicBezTo>
                <a:close/>
                <a:moveTo>
                  <a:pt x="5598762" y="1408504"/>
                </a:moveTo>
                <a:lnTo>
                  <a:pt x="5606321" y="1408504"/>
                </a:lnTo>
                <a:cubicBezTo>
                  <a:pt x="5606321" y="1408504"/>
                  <a:pt x="5606321" y="1408504"/>
                  <a:pt x="5606321" y="1416061"/>
                </a:cubicBezTo>
                <a:cubicBezTo>
                  <a:pt x="5598762" y="1416061"/>
                  <a:pt x="5598762" y="1416061"/>
                  <a:pt x="5598762" y="1416061"/>
                </a:cubicBezTo>
                <a:cubicBezTo>
                  <a:pt x="5598762" y="1412283"/>
                  <a:pt x="5598762" y="1412283"/>
                  <a:pt x="5598762" y="1413227"/>
                </a:cubicBezTo>
                <a:lnTo>
                  <a:pt x="5598762" y="1409449"/>
                </a:lnTo>
                <a:cubicBezTo>
                  <a:pt x="5598762" y="1408504"/>
                  <a:pt x="5598762" y="1408504"/>
                  <a:pt x="5598762" y="1408504"/>
                </a:cubicBezTo>
                <a:close/>
                <a:moveTo>
                  <a:pt x="5621439" y="1400947"/>
                </a:moveTo>
                <a:cubicBezTo>
                  <a:pt x="5621439" y="1400947"/>
                  <a:pt x="5621439" y="1408504"/>
                  <a:pt x="5613880" y="1408504"/>
                </a:cubicBezTo>
                <a:cubicBezTo>
                  <a:pt x="5613880" y="1400947"/>
                  <a:pt x="5621439" y="1408504"/>
                  <a:pt x="5621439" y="1400947"/>
                </a:cubicBezTo>
                <a:close/>
                <a:moveTo>
                  <a:pt x="5590843" y="1400947"/>
                </a:moveTo>
                <a:cubicBezTo>
                  <a:pt x="5590843" y="1400947"/>
                  <a:pt x="5598762" y="1408504"/>
                  <a:pt x="5598762" y="1400947"/>
                </a:cubicBezTo>
                <a:cubicBezTo>
                  <a:pt x="5590843" y="1400947"/>
                  <a:pt x="5590843" y="1400947"/>
                  <a:pt x="5590843" y="1400947"/>
                </a:cubicBezTo>
                <a:close/>
                <a:moveTo>
                  <a:pt x="5544769" y="1400947"/>
                </a:moveTo>
                <a:cubicBezTo>
                  <a:pt x="5544769" y="1400947"/>
                  <a:pt x="5544769" y="1400947"/>
                  <a:pt x="5544769" y="1408504"/>
                </a:cubicBezTo>
                <a:cubicBezTo>
                  <a:pt x="5544769" y="1400947"/>
                  <a:pt x="5552328" y="1400947"/>
                  <a:pt x="5552328" y="1400947"/>
                </a:cubicBezTo>
                <a:cubicBezTo>
                  <a:pt x="5552328" y="1400947"/>
                  <a:pt x="5552328" y="1400947"/>
                  <a:pt x="5544769" y="1400947"/>
                </a:cubicBezTo>
                <a:close/>
                <a:moveTo>
                  <a:pt x="5559887" y="1393030"/>
                </a:moveTo>
                <a:cubicBezTo>
                  <a:pt x="5559887" y="1396989"/>
                  <a:pt x="5559887" y="1398968"/>
                  <a:pt x="5559887" y="1400902"/>
                </a:cubicBezTo>
                <a:lnTo>
                  <a:pt x="5559887" y="1400947"/>
                </a:lnTo>
                <a:cubicBezTo>
                  <a:pt x="5567806" y="1393030"/>
                  <a:pt x="5567806" y="1400947"/>
                  <a:pt x="5575365" y="1393030"/>
                </a:cubicBezTo>
                <a:cubicBezTo>
                  <a:pt x="5567806" y="1393030"/>
                  <a:pt x="5567806" y="1393030"/>
                  <a:pt x="5559887" y="1393030"/>
                </a:cubicBezTo>
                <a:close/>
                <a:moveTo>
                  <a:pt x="5629945" y="1379528"/>
                </a:moveTo>
                <a:lnTo>
                  <a:pt x="5633138" y="1388307"/>
                </a:lnTo>
                <a:cubicBezTo>
                  <a:pt x="5635028" y="1391141"/>
                  <a:pt x="5636917" y="1393030"/>
                  <a:pt x="5636917" y="1393030"/>
                </a:cubicBezTo>
                <a:cubicBezTo>
                  <a:pt x="5636917" y="1393030"/>
                  <a:pt x="5636917" y="1393030"/>
                  <a:pt x="5629358" y="1385473"/>
                </a:cubicBezTo>
                <a:close/>
                <a:moveTo>
                  <a:pt x="739351" y="1362082"/>
                </a:moveTo>
                <a:lnTo>
                  <a:pt x="741153" y="1369138"/>
                </a:lnTo>
                <a:lnTo>
                  <a:pt x="740296" y="1369009"/>
                </a:lnTo>
                <a:cubicBezTo>
                  <a:pt x="739351" y="1368020"/>
                  <a:pt x="739351" y="1366040"/>
                  <a:pt x="739351" y="1362082"/>
                </a:cubicBezTo>
                <a:close/>
                <a:moveTo>
                  <a:pt x="754469" y="1316019"/>
                </a:moveTo>
                <a:cubicBezTo>
                  <a:pt x="754469" y="1323936"/>
                  <a:pt x="754469" y="1323936"/>
                  <a:pt x="754469" y="1323936"/>
                </a:cubicBezTo>
                <a:cubicBezTo>
                  <a:pt x="754469" y="1316019"/>
                  <a:pt x="762388" y="1331494"/>
                  <a:pt x="762388" y="1323936"/>
                </a:cubicBezTo>
                <a:cubicBezTo>
                  <a:pt x="762388" y="1323936"/>
                  <a:pt x="754469" y="1323936"/>
                  <a:pt x="754469" y="1316019"/>
                </a:cubicBezTo>
                <a:close/>
                <a:moveTo>
                  <a:pt x="710761" y="1315673"/>
                </a:moveTo>
                <a:lnTo>
                  <a:pt x="711547" y="1315966"/>
                </a:lnTo>
                <a:lnTo>
                  <a:pt x="711583" y="1316053"/>
                </a:lnTo>
                <a:cubicBezTo>
                  <a:pt x="711938" y="1317369"/>
                  <a:pt x="711702" y="1317594"/>
                  <a:pt x="711229" y="1317099"/>
                </a:cubicBezTo>
                <a:close/>
                <a:moveTo>
                  <a:pt x="708395" y="1308462"/>
                </a:moveTo>
                <a:lnTo>
                  <a:pt x="710761" y="1315673"/>
                </a:lnTo>
                <a:lnTo>
                  <a:pt x="709576" y="1315232"/>
                </a:lnTo>
                <a:cubicBezTo>
                  <a:pt x="708867" y="1314265"/>
                  <a:pt x="708395" y="1312331"/>
                  <a:pt x="708395" y="1308462"/>
                </a:cubicBezTo>
                <a:close/>
                <a:moveTo>
                  <a:pt x="794691" y="1307575"/>
                </a:moveTo>
                <a:lnTo>
                  <a:pt x="800903" y="1308462"/>
                </a:lnTo>
                <a:cubicBezTo>
                  <a:pt x="798924" y="1310352"/>
                  <a:pt x="797439" y="1310329"/>
                  <a:pt x="796207" y="1309474"/>
                </a:cubicBezTo>
                <a:close/>
                <a:moveTo>
                  <a:pt x="793836" y="1306504"/>
                </a:moveTo>
                <a:lnTo>
                  <a:pt x="794691" y="1307575"/>
                </a:lnTo>
                <a:lnTo>
                  <a:pt x="793974" y="1307473"/>
                </a:lnTo>
                <a:close/>
                <a:moveTo>
                  <a:pt x="754469" y="1300545"/>
                </a:moveTo>
                <a:cubicBezTo>
                  <a:pt x="754469" y="1308462"/>
                  <a:pt x="762388" y="1300545"/>
                  <a:pt x="762388" y="1308462"/>
                </a:cubicBezTo>
                <a:cubicBezTo>
                  <a:pt x="754469" y="1300545"/>
                  <a:pt x="754469" y="1300545"/>
                  <a:pt x="754469" y="1308462"/>
                </a:cubicBezTo>
                <a:cubicBezTo>
                  <a:pt x="754469" y="1304504"/>
                  <a:pt x="754469" y="1302524"/>
                  <a:pt x="754469" y="1300590"/>
                </a:cubicBezTo>
                <a:close/>
                <a:moveTo>
                  <a:pt x="708395" y="1292988"/>
                </a:moveTo>
                <a:cubicBezTo>
                  <a:pt x="708395" y="1292988"/>
                  <a:pt x="708395" y="1300545"/>
                  <a:pt x="708395" y="1308462"/>
                </a:cubicBezTo>
                <a:cubicBezTo>
                  <a:pt x="700835" y="1316019"/>
                  <a:pt x="700835" y="1308462"/>
                  <a:pt x="700835" y="1316019"/>
                </a:cubicBezTo>
                <a:cubicBezTo>
                  <a:pt x="700835" y="1308462"/>
                  <a:pt x="700835" y="1308462"/>
                  <a:pt x="700835" y="1308462"/>
                </a:cubicBezTo>
                <a:cubicBezTo>
                  <a:pt x="700835" y="1300545"/>
                  <a:pt x="708395" y="1308462"/>
                  <a:pt x="708395" y="1292988"/>
                </a:cubicBezTo>
                <a:close/>
                <a:moveTo>
                  <a:pt x="731792" y="1285431"/>
                </a:moveTo>
                <a:cubicBezTo>
                  <a:pt x="731792" y="1285431"/>
                  <a:pt x="723873" y="1285431"/>
                  <a:pt x="723873" y="1292988"/>
                </a:cubicBezTo>
                <a:cubicBezTo>
                  <a:pt x="731792" y="1292988"/>
                  <a:pt x="731792" y="1292988"/>
                  <a:pt x="731792" y="1285431"/>
                </a:cubicBezTo>
                <a:cubicBezTo>
                  <a:pt x="731792" y="1285431"/>
                  <a:pt x="731792" y="1287320"/>
                  <a:pt x="731792" y="1288265"/>
                </a:cubicBezTo>
                <a:lnTo>
                  <a:pt x="731792" y="1292988"/>
                </a:lnTo>
                <a:cubicBezTo>
                  <a:pt x="731792" y="1294877"/>
                  <a:pt x="731792" y="1296767"/>
                  <a:pt x="731792" y="1300545"/>
                </a:cubicBezTo>
                <a:cubicBezTo>
                  <a:pt x="731792" y="1292988"/>
                  <a:pt x="739351" y="1292988"/>
                  <a:pt x="739351" y="1292988"/>
                </a:cubicBezTo>
                <a:close/>
                <a:moveTo>
                  <a:pt x="692916" y="1285431"/>
                </a:moveTo>
                <a:cubicBezTo>
                  <a:pt x="692916" y="1292988"/>
                  <a:pt x="700835" y="1292988"/>
                  <a:pt x="700835" y="1285431"/>
                </a:cubicBezTo>
                <a:cubicBezTo>
                  <a:pt x="700835" y="1285431"/>
                  <a:pt x="700835" y="1285431"/>
                  <a:pt x="692916" y="1285431"/>
                </a:cubicBezTo>
                <a:close/>
                <a:moveTo>
                  <a:pt x="369676" y="1269957"/>
                </a:moveTo>
                <a:cubicBezTo>
                  <a:pt x="384794" y="1269957"/>
                  <a:pt x="400272" y="1285431"/>
                  <a:pt x="415750" y="1269957"/>
                </a:cubicBezTo>
                <a:lnTo>
                  <a:pt x="415750" y="1277874"/>
                </a:lnTo>
                <a:cubicBezTo>
                  <a:pt x="415750" y="1285431"/>
                  <a:pt x="408191" y="1292988"/>
                  <a:pt x="408191" y="1277874"/>
                </a:cubicBezTo>
                <a:cubicBezTo>
                  <a:pt x="400272" y="1292988"/>
                  <a:pt x="384794" y="1269957"/>
                  <a:pt x="377235" y="1292988"/>
                </a:cubicBezTo>
                <a:cubicBezTo>
                  <a:pt x="377235" y="1285431"/>
                  <a:pt x="369676" y="1292988"/>
                  <a:pt x="369676" y="1285431"/>
                </a:cubicBezTo>
                <a:cubicBezTo>
                  <a:pt x="369676" y="1285431"/>
                  <a:pt x="377235" y="1277874"/>
                  <a:pt x="369676" y="1277874"/>
                </a:cubicBezTo>
                <a:lnTo>
                  <a:pt x="377235" y="1285431"/>
                </a:lnTo>
                <a:cubicBezTo>
                  <a:pt x="377235" y="1277874"/>
                  <a:pt x="377235" y="1285431"/>
                  <a:pt x="377235" y="1277874"/>
                </a:cubicBezTo>
                <a:cubicBezTo>
                  <a:pt x="377235" y="1269957"/>
                  <a:pt x="369676" y="1277874"/>
                  <a:pt x="369676" y="1269957"/>
                </a:cubicBezTo>
                <a:close/>
                <a:moveTo>
                  <a:pt x="615022" y="1268446"/>
                </a:moveTo>
                <a:lnTo>
                  <a:pt x="615886" y="1269957"/>
                </a:lnTo>
                <a:cubicBezTo>
                  <a:pt x="608327" y="1269957"/>
                  <a:pt x="608327" y="1269957"/>
                  <a:pt x="608327" y="1269957"/>
                </a:cubicBezTo>
                <a:cubicBezTo>
                  <a:pt x="612106" y="1269957"/>
                  <a:pt x="613996" y="1269957"/>
                  <a:pt x="614941" y="1269013"/>
                </a:cubicBezTo>
                <a:close/>
                <a:moveTo>
                  <a:pt x="552501" y="1263447"/>
                </a:moveTo>
                <a:lnTo>
                  <a:pt x="553186" y="1263547"/>
                </a:lnTo>
                <a:lnTo>
                  <a:pt x="546774" y="1269957"/>
                </a:lnTo>
                <a:lnTo>
                  <a:pt x="552237" y="1263598"/>
                </a:lnTo>
                <a:close/>
                <a:moveTo>
                  <a:pt x="531296" y="1262400"/>
                </a:moveTo>
                <a:cubicBezTo>
                  <a:pt x="531296" y="1269957"/>
                  <a:pt x="538855" y="1269957"/>
                  <a:pt x="538855" y="1277874"/>
                </a:cubicBezTo>
                <a:cubicBezTo>
                  <a:pt x="531296" y="1277874"/>
                  <a:pt x="531296" y="1269957"/>
                  <a:pt x="531296" y="1277874"/>
                </a:cubicBezTo>
                <a:cubicBezTo>
                  <a:pt x="531296" y="1269957"/>
                  <a:pt x="531296" y="1269957"/>
                  <a:pt x="531296" y="1269957"/>
                </a:cubicBezTo>
                <a:cubicBezTo>
                  <a:pt x="531296" y="1269957"/>
                  <a:pt x="531296" y="1269957"/>
                  <a:pt x="531296" y="1269013"/>
                </a:cubicBezTo>
                <a:lnTo>
                  <a:pt x="531296" y="1266179"/>
                </a:lnTo>
                <a:cubicBezTo>
                  <a:pt x="531296" y="1266179"/>
                  <a:pt x="531296" y="1266179"/>
                  <a:pt x="531296" y="1262400"/>
                </a:cubicBezTo>
                <a:close/>
                <a:moveTo>
                  <a:pt x="485967" y="1255264"/>
                </a:moveTo>
                <a:lnTo>
                  <a:pt x="489001" y="1258441"/>
                </a:lnTo>
                <a:cubicBezTo>
                  <a:pt x="490891" y="1258441"/>
                  <a:pt x="492781" y="1258441"/>
                  <a:pt x="492781" y="1262400"/>
                </a:cubicBezTo>
                <a:cubicBezTo>
                  <a:pt x="489001" y="1262400"/>
                  <a:pt x="487111" y="1260421"/>
                  <a:pt x="486166" y="1257497"/>
                </a:cubicBezTo>
                <a:close/>
                <a:moveTo>
                  <a:pt x="5852531" y="1254483"/>
                </a:moveTo>
                <a:cubicBezTo>
                  <a:pt x="5852531" y="1262400"/>
                  <a:pt x="5860450" y="1262400"/>
                  <a:pt x="5860450" y="1262400"/>
                </a:cubicBezTo>
                <a:cubicBezTo>
                  <a:pt x="5860450" y="1269957"/>
                  <a:pt x="5860450" y="1262400"/>
                  <a:pt x="5852531" y="1262400"/>
                </a:cubicBezTo>
                <a:cubicBezTo>
                  <a:pt x="5852531" y="1254483"/>
                  <a:pt x="5852531" y="1262400"/>
                  <a:pt x="5852531" y="1254483"/>
                </a:cubicBezTo>
                <a:close/>
                <a:moveTo>
                  <a:pt x="454265" y="1254483"/>
                </a:moveTo>
                <a:cubicBezTo>
                  <a:pt x="454265" y="1262220"/>
                  <a:pt x="456245" y="1264199"/>
                  <a:pt x="458225" y="1263255"/>
                </a:cubicBezTo>
                <a:lnTo>
                  <a:pt x="460901" y="1257326"/>
                </a:lnTo>
                <a:lnTo>
                  <a:pt x="461194" y="1257452"/>
                </a:lnTo>
                <a:cubicBezTo>
                  <a:pt x="462184" y="1258441"/>
                  <a:pt x="462184" y="1258441"/>
                  <a:pt x="462184" y="1254483"/>
                </a:cubicBezTo>
                <a:lnTo>
                  <a:pt x="460901" y="1257326"/>
                </a:lnTo>
                <a:close/>
                <a:moveTo>
                  <a:pt x="485842" y="1253863"/>
                </a:moveTo>
                <a:lnTo>
                  <a:pt x="485967" y="1255264"/>
                </a:lnTo>
                <a:lnTo>
                  <a:pt x="485222" y="1254483"/>
                </a:lnTo>
                <a:close/>
                <a:moveTo>
                  <a:pt x="5890102" y="1243957"/>
                </a:moveTo>
                <a:cubicBezTo>
                  <a:pt x="5891047" y="1244946"/>
                  <a:pt x="5891047" y="1246926"/>
                  <a:pt x="5891047" y="1246926"/>
                </a:cubicBezTo>
                <a:lnTo>
                  <a:pt x="5889560" y="1244200"/>
                </a:lnTo>
                <a:close/>
                <a:moveTo>
                  <a:pt x="5883488" y="1231452"/>
                </a:moveTo>
                <a:cubicBezTo>
                  <a:pt x="5883488" y="1231452"/>
                  <a:pt x="5883488" y="1231452"/>
                  <a:pt x="5883488" y="1239009"/>
                </a:cubicBezTo>
                <a:cubicBezTo>
                  <a:pt x="5875928" y="1231452"/>
                  <a:pt x="5875928" y="1239009"/>
                  <a:pt x="5875928" y="1239009"/>
                </a:cubicBezTo>
                <a:cubicBezTo>
                  <a:pt x="5875928" y="1239009"/>
                  <a:pt x="5875928" y="1231452"/>
                  <a:pt x="5883488" y="1231452"/>
                </a:cubicBezTo>
                <a:close/>
                <a:moveTo>
                  <a:pt x="407085" y="1230523"/>
                </a:moveTo>
                <a:lnTo>
                  <a:pt x="408191" y="1231452"/>
                </a:lnTo>
                <a:lnTo>
                  <a:pt x="400272" y="1231452"/>
                </a:lnTo>
                <a:close/>
                <a:moveTo>
                  <a:pt x="441622" y="1229562"/>
                </a:moveTo>
                <a:cubicBezTo>
                  <a:pt x="440677" y="1229562"/>
                  <a:pt x="438787" y="1231452"/>
                  <a:pt x="438787" y="1231452"/>
                </a:cubicBezTo>
                <a:lnTo>
                  <a:pt x="438787" y="1239009"/>
                </a:lnTo>
                <a:cubicBezTo>
                  <a:pt x="442567" y="1231452"/>
                  <a:pt x="442567" y="1229562"/>
                  <a:pt x="441622" y="1229562"/>
                </a:cubicBezTo>
                <a:close/>
                <a:moveTo>
                  <a:pt x="369676" y="1223895"/>
                </a:moveTo>
                <a:lnTo>
                  <a:pt x="377235" y="1223895"/>
                </a:lnTo>
                <a:cubicBezTo>
                  <a:pt x="377235" y="1231452"/>
                  <a:pt x="384794" y="1223895"/>
                  <a:pt x="384794" y="1231452"/>
                </a:cubicBezTo>
                <a:cubicBezTo>
                  <a:pt x="384794" y="1231452"/>
                  <a:pt x="377235" y="1223895"/>
                  <a:pt x="377235" y="1231452"/>
                </a:cubicBezTo>
                <a:cubicBezTo>
                  <a:pt x="377235" y="1223895"/>
                  <a:pt x="377235" y="1223895"/>
                  <a:pt x="369676" y="1231452"/>
                </a:cubicBezTo>
                <a:cubicBezTo>
                  <a:pt x="369676" y="1223895"/>
                  <a:pt x="369676" y="1223895"/>
                  <a:pt x="369676" y="1223895"/>
                </a:cubicBezTo>
                <a:close/>
                <a:moveTo>
                  <a:pt x="362814" y="1207141"/>
                </a:moveTo>
                <a:lnTo>
                  <a:pt x="362927" y="1208208"/>
                </a:lnTo>
                <a:lnTo>
                  <a:pt x="362116" y="1208420"/>
                </a:lnTo>
                <a:close/>
                <a:moveTo>
                  <a:pt x="331160" y="1200503"/>
                </a:moveTo>
                <a:cubicBezTo>
                  <a:pt x="331160" y="1200503"/>
                  <a:pt x="331160" y="1200503"/>
                  <a:pt x="338719" y="1200503"/>
                </a:cubicBezTo>
                <a:cubicBezTo>
                  <a:pt x="338719" y="1208420"/>
                  <a:pt x="331160" y="1208420"/>
                  <a:pt x="331160" y="1200503"/>
                </a:cubicBezTo>
                <a:close/>
                <a:moveTo>
                  <a:pt x="5891047" y="1185389"/>
                </a:moveTo>
                <a:cubicBezTo>
                  <a:pt x="5891047" y="1192946"/>
                  <a:pt x="5891047" y="1192946"/>
                  <a:pt x="5891047" y="1192946"/>
                </a:cubicBezTo>
                <a:lnTo>
                  <a:pt x="5898966" y="1185389"/>
                </a:lnTo>
                <a:close/>
                <a:moveTo>
                  <a:pt x="157841" y="1164247"/>
                </a:moveTo>
                <a:cubicBezTo>
                  <a:pt x="155951" y="1164247"/>
                  <a:pt x="154062" y="1166137"/>
                  <a:pt x="154062" y="1169915"/>
                </a:cubicBezTo>
                <a:cubicBezTo>
                  <a:pt x="161621" y="1169915"/>
                  <a:pt x="154062" y="1169915"/>
                  <a:pt x="154062" y="1177472"/>
                </a:cubicBezTo>
                <a:cubicBezTo>
                  <a:pt x="154062" y="1169915"/>
                  <a:pt x="161621" y="1169915"/>
                  <a:pt x="161621" y="1169915"/>
                </a:cubicBezTo>
                <a:cubicBezTo>
                  <a:pt x="161621" y="1166137"/>
                  <a:pt x="159731" y="1164247"/>
                  <a:pt x="157841" y="1164247"/>
                </a:cubicBezTo>
                <a:close/>
                <a:moveTo>
                  <a:pt x="142363" y="1159389"/>
                </a:moveTo>
                <a:cubicBezTo>
                  <a:pt x="140473" y="1160379"/>
                  <a:pt x="138583" y="1162358"/>
                  <a:pt x="138583" y="1162358"/>
                </a:cubicBezTo>
                <a:cubicBezTo>
                  <a:pt x="138583" y="1162358"/>
                  <a:pt x="138583" y="1162358"/>
                  <a:pt x="146142" y="1162358"/>
                </a:cubicBezTo>
                <a:cubicBezTo>
                  <a:pt x="146142" y="1158399"/>
                  <a:pt x="144253" y="1158399"/>
                  <a:pt x="142363" y="1159389"/>
                </a:cubicBezTo>
                <a:close/>
                <a:moveTo>
                  <a:pt x="5752463" y="1138967"/>
                </a:moveTo>
                <a:cubicBezTo>
                  <a:pt x="5752463" y="1138967"/>
                  <a:pt x="5744904" y="1138967"/>
                  <a:pt x="5744904" y="1146524"/>
                </a:cubicBezTo>
                <a:cubicBezTo>
                  <a:pt x="5752463" y="1138967"/>
                  <a:pt x="5752463" y="1146524"/>
                  <a:pt x="5752463" y="1138967"/>
                </a:cubicBezTo>
                <a:close/>
                <a:moveTo>
                  <a:pt x="5805512" y="1136133"/>
                </a:moveTo>
                <a:cubicBezTo>
                  <a:pt x="5804567" y="1135188"/>
                  <a:pt x="5802677" y="1135188"/>
                  <a:pt x="5798898" y="1138967"/>
                </a:cubicBezTo>
                <a:cubicBezTo>
                  <a:pt x="5798898" y="1138967"/>
                  <a:pt x="5798898" y="1138967"/>
                  <a:pt x="5790979" y="1138967"/>
                </a:cubicBezTo>
                <a:cubicBezTo>
                  <a:pt x="5790979" y="1146524"/>
                  <a:pt x="5798898" y="1138967"/>
                  <a:pt x="5798898" y="1138967"/>
                </a:cubicBezTo>
                <a:cubicBezTo>
                  <a:pt x="5806457" y="1138967"/>
                  <a:pt x="5806457" y="1146524"/>
                  <a:pt x="5806457" y="1138967"/>
                </a:cubicBezTo>
                <a:cubicBezTo>
                  <a:pt x="5806457" y="1138967"/>
                  <a:pt x="5806457" y="1137077"/>
                  <a:pt x="5805512" y="1136133"/>
                </a:cubicBezTo>
                <a:close/>
                <a:moveTo>
                  <a:pt x="42295" y="1133299"/>
                </a:moveTo>
                <a:cubicBezTo>
                  <a:pt x="44185" y="1133299"/>
                  <a:pt x="46075" y="1135188"/>
                  <a:pt x="46075" y="1138967"/>
                </a:cubicBezTo>
                <a:cubicBezTo>
                  <a:pt x="46075" y="1138967"/>
                  <a:pt x="46075" y="1138967"/>
                  <a:pt x="53994" y="1138967"/>
                </a:cubicBezTo>
                <a:cubicBezTo>
                  <a:pt x="46075" y="1146524"/>
                  <a:pt x="38515" y="1138967"/>
                  <a:pt x="38515" y="1138967"/>
                </a:cubicBezTo>
                <a:cubicBezTo>
                  <a:pt x="38515" y="1135188"/>
                  <a:pt x="40405" y="1133299"/>
                  <a:pt x="42295" y="1133299"/>
                </a:cubicBezTo>
                <a:close/>
                <a:moveTo>
                  <a:pt x="5790979" y="1123853"/>
                </a:moveTo>
                <a:cubicBezTo>
                  <a:pt x="5790979" y="1131410"/>
                  <a:pt x="5783420" y="1123853"/>
                  <a:pt x="5783420" y="1131410"/>
                </a:cubicBezTo>
                <a:cubicBezTo>
                  <a:pt x="5790979" y="1131410"/>
                  <a:pt x="5790979" y="1131410"/>
                  <a:pt x="5798898" y="1131410"/>
                </a:cubicBezTo>
                <a:lnTo>
                  <a:pt x="5806457" y="1131410"/>
                </a:lnTo>
                <a:cubicBezTo>
                  <a:pt x="5806457" y="1123853"/>
                  <a:pt x="5806457" y="1123853"/>
                  <a:pt x="5798898" y="1123853"/>
                </a:cubicBezTo>
                <a:cubicBezTo>
                  <a:pt x="5806457" y="1131410"/>
                  <a:pt x="5798898" y="1123853"/>
                  <a:pt x="5798898" y="1131410"/>
                </a:cubicBezTo>
                <a:cubicBezTo>
                  <a:pt x="5790979" y="1131410"/>
                  <a:pt x="5790979" y="1123853"/>
                  <a:pt x="5790979" y="1123853"/>
                </a:cubicBezTo>
                <a:close/>
                <a:moveTo>
                  <a:pt x="5771766" y="1120884"/>
                </a:moveTo>
                <a:cubicBezTo>
                  <a:pt x="5767942" y="1121873"/>
                  <a:pt x="5764162" y="1123853"/>
                  <a:pt x="5760382" y="1123853"/>
                </a:cubicBezTo>
                <a:lnTo>
                  <a:pt x="5760382" y="1131410"/>
                </a:lnTo>
                <a:lnTo>
                  <a:pt x="5760382" y="1146524"/>
                </a:lnTo>
                <a:cubicBezTo>
                  <a:pt x="5760382" y="1138967"/>
                  <a:pt x="5767942" y="1146524"/>
                  <a:pt x="5767942" y="1138967"/>
                </a:cubicBezTo>
                <a:cubicBezTo>
                  <a:pt x="5760382" y="1131410"/>
                  <a:pt x="5760382" y="1146524"/>
                  <a:pt x="5760382" y="1131410"/>
                </a:cubicBezTo>
                <a:cubicBezTo>
                  <a:pt x="5767942" y="1131410"/>
                  <a:pt x="5775501" y="1131410"/>
                  <a:pt x="5783420" y="1123853"/>
                </a:cubicBezTo>
                <a:cubicBezTo>
                  <a:pt x="5779460" y="1119894"/>
                  <a:pt x="5775591" y="1119894"/>
                  <a:pt x="5771766" y="1120884"/>
                </a:cubicBezTo>
                <a:close/>
                <a:moveTo>
                  <a:pt x="5852531" y="1100462"/>
                </a:moveTo>
                <a:cubicBezTo>
                  <a:pt x="5852531" y="1115936"/>
                  <a:pt x="5860450" y="1115936"/>
                  <a:pt x="5860450" y="1123853"/>
                </a:cubicBezTo>
                <a:cubicBezTo>
                  <a:pt x="5860450" y="1123853"/>
                  <a:pt x="5860450" y="1123853"/>
                  <a:pt x="5852531" y="1115936"/>
                </a:cubicBezTo>
                <a:cubicBezTo>
                  <a:pt x="5852531" y="1108379"/>
                  <a:pt x="5852531" y="1115936"/>
                  <a:pt x="5852531" y="1108379"/>
                </a:cubicBezTo>
                <a:cubicBezTo>
                  <a:pt x="5852531" y="1108379"/>
                  <a:pt x="5852531" y="1104510"/>
                  <a:pt x="5852531" y="1101586"/>
                </a:cubicBezTo>
                <a:close/>
                <a:moveTo>
                  <a:pt x="7559" y="1084987"/>
                </a:moveTo>
                <a:lnTo>
                  <a:pt x="7559" y="1090880"/>
                </a:lnTo>
                <a:lnTo>
                  <a:pt x="7559" y="1091915"/>
                </a:lnTo>
                <a:cubicBezTo>
                  <a:pt x="7559" y="1092904"/>
                  <a:pt x="7559" y="1092904"/>
                  <a:pt x="7559" y="1092904"/>
                </a:cubicBezTo>
                <a:cubicBezTo>
                  <a:pt x="7559" y="1092904"/>
                  <a:pt x="7559" y="1092904"/>
                  <a:pt x="0" y="1092904"/>
                </a:cubicBezTo>
                <a:cubicBezTo>
                  <a:pt x="7559" y="1092904"/>
                  <a:pt x="7559" y="1084987"/>
                  <a:pt x="7559" y="1084987"/>
                </a:cubicBezTo>
                <a:close/>
                <a:moveTo>
                  <a:pt x="5937481" y="1077430"/>
                </a:moveTo>
                <a:cubicBezTo>
                  <a:pt x="5929562" y="1084987"/>
                  <a:pt x="5929562" y="1084987"/>
                  <a:pt x="5929562" y="1092904"/>
                </a:cubicBezTo>
                <a:lnTo>
                  <a:pt x="5929562" y="1084987"/>
                </a:lnTo>
                <a:cubicBezTo>
                  <a:pt x="5929562" y="1084987"/>
                  <a:pt x="5929562" y="1077430"/>
                  <a:pt x="5937481" y="1077430"/>
                </a:cubicBezTo>
                <a:close/>
                <a:moveTo>
                  <a:pt x="72891" y="951523"/>
                </a:moveTo>
                <a:cubicBezTo>
                  <a:pt x="71002" y="952468"/>
                  <a:pt x="69112" y="954357"/>
                  <a:pt x="69112" y="954357"/>
                </a:cubicBezTo>
                <a:cubicBezTo>
                  <a:pt x="69112" y="954357"/>
                  <a:pt x="69112" y="954357"/>
                  <a:pt x="76671" y="954357"/>
                </a:cubicBezTo>
                <a:cubicBezTo>
                  <a:pt x="76671" y="950579"/>
                  <a:pt x="74781" y="950579"/>
                  <a:pt x="72891" y="951523"/>
                </a:cubicBezTo>
                <a:close/>
                <a:moveTo>
                  <a:pt x="115546" y="900378"/>
                </a:moveTo>
                <a:cubicBezTo>
                  <a:pt x="123105" y="900378"/>
                  <a:pt x="123105" y="907935"/>
                  <a:pt x="123105" y="907935"/>
                </a:cubicBezTo>
                <a:cubicBezTo>
                  <a:pt x="123105" y="907935"/>
                  <a:pt x="123105" y="907935"/>
                  <a:pt x="115546" y="907935"/>
                </a:cubicBezTo>
                <a:cubicBezTo>
                  <a:pt x="123105" y="900378"/>
                  <a:pt x="115546" y="907935"/>
                  <a:pt x="115546" y="900378"/>
                </a:cubicBezTo>
                <a:close/>
                <a:moveTo>
                  <a:pt x="431552" y="862251"/>
                </a:moveTo>
                <a:lnTo>
                  <a:pt x="431971" y="862742"/>
                </a:lnTo>
                <a:lnTo>
                  <a:pt x="431602" y="866061"/>
                </a:lnTo>
                <a:lnTo>
                  <a:pt x="431454" y="864406"/>
                </a:lnTo>
                <a:close/>
                <a:moveTo>
                  <a:pt x="399540" y="861689"/>
                </a:moveTo>
                <a:lnTo>
                  <a:pt x="400272" y="861872"/>
                </a:lnTo>
                <a:lnTo>
                  <a:pt x="399710" y="862294"/>
                </a:lnTo>
                <a:close/>
                <a:moveTo>
                  <a:pt x="6138680" y="859629"/>
                </a:moveTo>
                <a:lnTo>
                  <a:pt x="6139208" y="860016"/>
                </a:lnTo>
                <a:lnTo>
                  <a:pt x="6137617" y="861872"/>
                </a:lnTo>
                <a:cubicBezTo>
                  <a:pt x="6137617" y="859983"/>
                  <a:pt x="6138089" y="859511"/>
                  <a:pt x="6138680" y="859629"/>
                </a:cubicBezTo>
                <a:close/>
                <a:moveTo>
                  <a:pt x="6139976" y="859120"/>
                </a:moveTo>
                <a:lnTo>
                  <a:pt x="6140806" y="860810"/>
                </a:lnTo>
                <a:cubicBezTo>
                  <a:pt x="6141160" y="861636"/>
                  <a:pt x="6140924" y="861400"/>
                  <a:pt x="6140451" y="860928"/>
                </a:cubicBezTo>
                <a:lnTo>
                  <a:pt x="6139208" y="860016"/>
                </a:lnTo>
                <a:close/>
                <a:moveTo>
                  <a:pt x="392713" y="854315"/>
                </a:moveTo>
                <a:cubicBezTo>
                  <a:pt x="396492" y="854315"/>
                  <a:pt x="398382" y="858094"/>
                  <a:pt x="399327" y="860928"/>
                </a:cubicBezTo>
                <a:lnTo>
                  <a:pt x="399540" y="861689"/>
                </a:lnTo>
                <a:lnTo>
                  <a:pt x="396492" y="860928"/>
                </a:lnTo>
                <a:cubicBezTo>
                  <a:pt x="394603" y="859983"/>
                  <a:pt x="392713" y="858094"/>
                  <a:pt x="392713" y="854315"/>
                </a:cubicBezTo>
                <a:close/>
                <a:moveTo>
                  <a:pt x="300204" y="854315"/>
                </a:moveTo>
                <a:lnTo>
                  <a:pt x="308123" y="854315"/>
                </a:lnTo>
                <a:cubicBezTo>
                  <a:pt x="308123" y="856204"/>
                  <a:pt x="308123" y="858094"/>
                  <a:pt x="308123" y="861872"/>
                </a:cubicBezTo>
                <a:cubicBezTo>
                  <a:pt x="308123" y="854315"/>
                  <a:pt x="300204" y="861872"/>
                  <a:pt x="300204" y="854315"/>
                </a:cubicBezTo>
                <a:close/>
                <a:moveTo>
                  <a:pt x="6141869" y="852308"/>
                </a:moveTo>
                <a:cubicBezTo>
                  <a:pt x="6142814" y="852662"/>
                  <a:pt x="6143286" y="853843"/>
                  <a:pt x="6143286" y="855260"/>
                </a:cubicBezTo>
                <a:lnTo>
                  <a:pt x="6139976" y="859120"/>
                </a:lnTo>
                <a:lnTo>
                  <a:pt x="6137617" y="854315"/>
                </a:lnTo>
                <a:cubicBezTo>
                  <a:pt x="6139506" y="852426"/>
                  <a:pt x="6140924" y="851954"/>
                  <a:pt x="6141869" y="852308"/>
                </a:cubicBezTo>
                <a:close/>
                <a:moveTo>
                  <a:pt x="507021" y="852308"/>
                </a:moveTo>
                <a:cubicBezTo>
                  <a:pt x="507764" y="851954"/>
                  <a:pt x="508259" y="852426"/>
                  <a:pt x="508259" y="854315"/>
                </a:cubicBezTo>
                <a:cubicBezTo>
                  <a:pt x="508259" y="854315"/>
                  <a:pt x="506279" y="854315"/>
                  <a:pt x="504299" y="855260"/>
                </a:cubicBezTo>
                <a:cubicBezTo>
                  <a:pt x="505289" y="853843"/>
                  <a:pt x="506279" y="852662"/>
                  <a:pt x="507021" y="852308"/>
                </a:cubicBezTo>
                <a:close/>
                <a:moveTo>
                  <a:pt x="515818" y="846758"/>
                </a:moveTo>
                <a:cubicBezTo>
                  <a:pt x="508259" y="846758"/>
                  <a:pt x="508259" y="854315"/>
                  <a:pt x="508259" y="854315"/>
                </a:cubicBezTo>
                <a:cubicBezTo>
                  <a:pt x="508259" y="846758"/>
                  <a:pt x="508259" y="846758"/>
                  <a:pt x="515818" y="846758"/>
                </a:cubicBezTo>
                <a:close/>
                <a:moveTo>
                  <a:pt x="454265" y="846758"/>
                </a:moveTo>
                <a:cubicBezTo>
                  <a:pt x="462184" y="854315"/>
                  <a:pt x="454265" y="861872"/>
                  <a:pt x="454265" y="869429"/>
                </a:cubicBezTo>
                <a:cubicBezTo>
                  <a:pt x="454265" y="861872"/>
                  <a:pt x="446346" y="861872"/>
                  <a:pt x="446346" y="861872"/>
                </a:cubicBezTo>
                <a:lnTo>
                  <a:pt x="446346" y="854315"/>
                </a:lnTo>
                <a:cubicBezTo>
                  <a:pt x="446346" y="854315"/>
                  <a:pt x="446346" y="861872"/>
                  <a:pt x="454265" y="854315"/>
                </a:cubicBezTo>
                <a:lnTo>
                  <a:pt x="454265" y="851481"/>
                </a:lnTo>
                <a:cubicBezTo>
                  <a:pt x="454265" y="848647"/>
                  <a:pt x="454265" y="846758"/>
                  <a:pt x="454265" y="846758"/>
                </a:cubicBezTo>
                <a:close/>
                <a:moveTo>
                  <a:pt x="169180" y="831284"/>
                </a:moveTo>
                <a:cubicBezTo>
                  <a:pt x="169180" y="838841"/>
                  <a:pt x="169180" y="838841"/>
                  <a:pt x="177099" y="838841"/>
                </a:cubicBezTo>
                <a:cubicBezTo>
                  <a:pt x="184658" y="846758"/>
                  <a:pt x="184658" y="838841"/>
                  <a:pt x="192577" y="831284"/>
                </a:cubicBezTo>
                <a:lnTo>
                  <a:pt x="192577" y="838841"/>
                </a:lnTo>
                <a:cubicBezTo>
                  <a:pt x="200136" y="831284"/>
                  <a:pt x="200136" y="831284"/>
                  <a:pt x="208055" y="838841"/>
                </a:cubicBezTo>
                <a:cubicBezTo>
                  <a:pt x="223173" y="838841"/>
                  <a:pt x="230732" y="831284"/>
                  <a:pt x="238651" y="846758"/>
                </a:cubicBezTo>
                <a:cubicBezTo>
                  <a:pt x="230732" y="846758"/>
                  <a:pt x="238651" y="846758"/>
                  <a:pt x="238651" y="854315"/>
                </a:cubicBezTo>
                <a:cubicBezTo>
                  <a:pt x="230732" y="854315"/>
                  <a:pt x="230732" y="861872"/>
                  <a:pt x="230732" y="846758"/>
                </a:cubicBezTo>
                <a:cubicBezTo>
                  <a:pt x="223173" y="846758"/>
                  <a:pt x="223173" y="846758"/>
                  <a:pt x="223173" y="854315"/>
                </a:cubicBezTo>
                <a:cubicBezTo>
                  <a:pt x="215614" y="846758"/>
                  <a:pt x="215614" y="854315"/>
                  <a:pt x="215614" y="846758"/>
                </a:cubicBezTo>
                <a:lnTo>
                  <a:pt x="215614" y="854315"/>
                </a:lnTo>
                <a:cubicBezTo>
                  <a:pt x="215614" y="854315"/>
                  <a:pt x="208055" y="846758"/>
                  <a:pt x="208055" y="854315"/>
                </a:cubicBezTo>
                <a:cubicBezTo>
                  <a:pt x="200136" y="846758"/>
                  <a:pt x="200136" y="854315"/>
                  <a:pt x="192577" y="846758"/>
                </a:cubicBezTo>
                <a:cubicBezTo>
                  <a:pt x="184658" y="861872"/>
                  <a:pt x="161621" y="846758"/>
                  <a:pt x="154062" y="854315"/>
                </a:cubicBezTo>
                <a:lnTo>
                  <a:pt x="154062" y="848951"/>
                </a:lnTo>
                <a:lnTo>
                  <a:pt x="154062" y="847669"/>
                </a:lnTo>
                <a:cubicBezTo>
                  <a:pt x="154062" y="846826"/>
                  <a:pt x="154062" y="847073"/>
                  <a:pt x="154062" y="847568"/>
                </a:cubicBezTo>
                <a:lnTo>
                  <a:pt x="154062" y="846758"/>
                </a:lnTo>
                <a:cubicBezTo>
                  <a:pt x="130664" y="854315"/>
                  <a:pt x="107627" y="846758"/>
                  <a:pt x="84590" y="846758"/>
                </a:cubicBezTo>
                <a:cubicBezTo>
                  <a:pt x="115546" y="838841"/>
                  <a:pt x="146142" y="838841"/>
                  <a:pt x="169180" y="846758"/>
                </a:cubicBezTo>
                <a:cubicBezTo>
                  <a:pt x="169180" y="846758"/>
                  <a:pt x="169180" y="838841"/>
                  <a:pt x="169180" y="831284"/>
                </a:cubicBezTo>
                <a:close/>
                <a:moveTo>
                  <a:pt x="538855" y="807893"/>
                </a:moveTo>
                <a:cubicBezTo>
                  <a:pt x="538855" y="807893"/>
                  <a:pt x="538855" y="807893"/>
                  <a:pt x="546774" y="807893"/>
                </a:cubicBezTo>
                <a:cubicBezTo>
                  <a:pt x="546774" y="815810"/>
                  <a:pt x="538855" y="807893"/>
                  <a:pt x="538855" y="807893"/>
                </a:cubicBezTo>
                <a:close/>
                <a:moveTo>
                  <a:pt x="562252" y="800336"/>
                </a:moveTo>
                <a:lnTo>
                  <a:pt x="561574" y="801469"/>
                </a:lnTo>
                <a:lnTo>
                  <a:pt x="561127" y="801280"/>
                </a:lnTo>
                <a:cubicBezTo>
                  <a:pt x="558203" y="800336"/>
                  <a:pt x="554333" y="800336"/>
                  <a:pt x="554333" y="807893"/>
                </a:cubicBezTo>
                <a:cubicBezTo>
                  <a:pt x="554333" y="807893"/>
                  <a:pt x="556313" y="807893"/>
                  <a:pt x="558293" y="806948"/>
                </a:cubicBezTo>
                <a:lnTo>
                  <a:pt x="561574" y="801469"/>
                </a:lnTo>
                <a:lnTo>
                  <a:pt x="564204" y="802579"/>
                </a:lnTo>
                <a:cubicBezTo>
                  <a:pt x="564592" y="802697"/>
                  <a:pt x="564142" y="802225"/>
                  <a:pt x="562252" y="800336"/>
                </a:cubicBezTo>
                <a:close/>
                <a:moveTo>
                  <a:pt x="539710" y="794870"/>
                </a:moveTo>
                <a:cubicBezTo>
                  <a:pt x="531746" y="790215"/>
                  <a:pt x="521757" y="806004"/>
                  <a:pt x="515818" y="800336"/>
                </a:cubicBezTo>
                <a:cubicBezTo>
                  <a:pt x="515818" y="800336"/>
                  <a:pt x="508259" y="800336"/>
                  <a:pt x="508259" y="807893"/>
                </a:cubicBezTo>
                <a:cubicBezTo>
                  <a:pt x="508259" y="800336"/>
                  <a:pt x="515818" y="807893"/>
                  <a:pt x="515818" y="807893"/>
                </a:cubicBezTo>
                <a:cubicBezTo>
                  <a:pt x="508259" y="807893"/>
                  <a:pt x="508259" y="815810"/>
                  <a:pt x="508259" y="815810"/>
                </a:cubicBezTo>
                <a:cubicBezTo>
                  <a:pt x="500340" y="807893"/>
                  <a:pt x="492781" y="800336"/>
                  <a:pt x="485222" y="815810"/>
                </a:cubicBezTo>
                <a:cubicBezTo>
                  <a:pt x="485222" y="815810"/>
                  <a:pt x="477303" y="815810"/>
                  <a:pt x="477303" y="823367"/>
                </a:cubicBezTo>
                <a:cubicBezTo>
                  <a:pt x="469743" y="815810"/>
                  <a:pt x="462184" y="831284"/>
                  <a:pt x="454265" y="823367"/>
                </a:cubicBezTo>
                <a:cubicBezTo>
                  <a:pt x="454265" y="815810"/>
                  <a:pt x="454265" y="831284"/>
                  <a:pt x="446346" y="831284"/>
                </a:cubicBezTo>
                <a:cubicBezTo>
                  <a:pt x="446346" y="823367"/>
                  <a:pt x="446346" y="823367"/>
                  <a:pt x="446346" y="823367"/>
                </a:cubicBezTo>
                <a:cubicBezTo>
                  <a:pt x="446346" y="831284"/>
                  <a:pt x="438787" y="823367"/>
                  <a:pt x="438787" y="831284"/>
                </a:cubicBezTo>
                <a:cubicBezTo>
                  <a:pt x="438787" y="831284"/>
                  <a:pt x="438787" y="831284"/>
                  <a:pt x="438787" y="838841"/>
                </a:cubicBezTo>
                <a:cubicBezTo>
                  <a:pt x="435007" y="838841"/>
                  <a:pt x="433118" y="842710"/>
                  <a:pt x="432173" y="848467"/>
                </a:cubicBezTo>
                <a:lnTo>
                  <a:pt x="431552" y="862251"/>
                </a:lnTo>
                <a:lnTo>
                  <a:pt x="431228" y="861872"/>
                </a:lnTo>
                <a:lnTo>
                  <a:pt x="431454" y="864406"/>
                </a:lnTo>
                <a:lnTo>
                  <a:pt x="431228" y="869429"/>
                </a:lnTo>
                <a:cubicBezTo>
                  <a:pt x="431228" y="854315"/>
                  <a:pt x="423669" y="861872"/>
                  <a:pt x="423669" y="854315"/>
                </a:cubicBezTo>
                <a:cubicBezTo>
                  <a:pt x="431228" y="854315"/>
                  <a:pt x="431228" y="854315"/>
                  <a:pt x="431228" y="846758"/>
                </a:cubicBezTo>
                <a:cubicBezTo>
                  <a:pt x="431228" y="846758"/>
                  <a:pt x="431228" y="846758"/>
                  <a:pt x="431228" y="838841"/>
                </a:cubicBezTo>
                <a:cubicBezTo>
                  <a:pt x="423669" y="838841"/>
                  <a:pt x="423669" y="831284"/>
                  <a:pt x="423669" y="838841"/>
                </a:cubicBezTo>
                <a:cubicBezTo>
                  <a:pt x="423669" y="831284"/>
                  <a:pt x="423669" y="831284"/>
                  <a:pt x="423669" y="831284"/>
                </a:cubicBezTo>
                <a:cubicBezTo>
                  <a:pt x="415750" y="831284"/>
                  <a:pt x="408191" y="838841"/>
                  <a:pt x="400272" y="838841"/>
                </a:cubicBezTo>
                <a:cubicBezTo>
                  <a:pt x="392713" y="846758"/>
                  <a:pt x="377235" y="831284"/>
                  <a:pt x="377235" y="854315"/>
                </a:cubicBezTo>
                <a:cubicBezTo>
                  <a:pt x="369676" y="846758"/>
                  <a:pt x="369676" y="854315"/>
                  <a:pt x="369676" y="846758"/>
                </a:cubicBezTo>
                <a:cubicBezTo>
                  <a:pt x="369676" y="846758"/>
                  <a:pt x="377235" y="854315"/>
                  <a:pt x="377235" y="846758"/>
                </a:cubicBezTo>
                <a:cubicBezTo>
                  <a:pt x="369676" y="838841"/>
                  <a:pt x="369676" y="846758"/>
                  <a:pt x="362116" y="854315"/>
                </a:cubicBezTo>
                <a:cubicBezTo>
                  <a:pt x="354197" y="854315"/>
                  <a:pt x="346278" y="838841"/>
                  <a:pt x="346278" y="854315"/>
                </a:cubicBezTo>
                <a:cubicBezTo>
                  <a:pt x="338719" y="854315"/>
                  <a:pt x="331160" y="846758"/>
                  <a:pt x="331160" y="861872"/>
                </a:cubicBezTo>
                <a:cubicBezTo>
                  <a:pt x="331160" y="861872"/>
                  <a:pt x="338719" y="861872"/>
                  <a:pt x="346278" y="854315"/>
                </a:cubicBezTo>
                <a:cubicBezTo>
                  <a:pt x="354197" y="854315"/>
                  <a:pt x="354197" y="861872"/>
                  <a:pt x="362116" y="854315"/>
                </a:cubicBezTo>
                <a:cubicBezTo>
                  <a:pt x="362116" y="854315"/>
                  <a:pt x="362116" y="854315"/>
                  <a:pt x="362116" y="861872"/>
                </a:cubicBezTo>
                <a:cubicBezTo>
                  <a:pt x="369676" y="861872"/>
                  <a:pt x="377235" y="861872"/>
                  <a:pt x="384794" y="869429"/>
                </a:cubicBezTo>
                <a:cubicBezTo>
                  <a:pt x="392713" y="861872"/>
                  <a:pt x="392713" y="869429"/>
                  <a:pt x="392713" y="869429"/>
                </a:cubicBezTo>
                <a:cubicBezTo>
                  <a:pt x="392713" y="869429"/>
                  <a:pt x="392713" y="869429"/>
                  <a:pt x="392713" y="861872"/>
                </a:cubicBezTo>
                <a:cubicBezTo>
                  <a:pt x="392713" y="861872"/>
                  <a:pt x="394603" y="863761"/>
                  <a:pt x="396492" y="864706"/>
                </a:cubicBezTo>
                <a:lnTo>
                  <a:pt x="399710" y="862294"/>
                </a:lnTo>
                <a:lnTo>
                  <a:pt x="400154" y="863880"/>
                </a:lnTo>
                <a:cubicBezTo>
                  <a:pt x="400272" y="864234"/>
                  <a:pt x="400272" y="863761"/>
                  <a:pt x="400272" y="861872"/>
                </a:cubicBezTo>
                <a:lnTo>
                  <a:pt x="400272" y="854315"/>
                </a:lnTo>
                <a:cubicBezTo>
                  <a:pt x="400272" y="861872"/>
                  <a:pt x="408191" y="854315"/>
                  <a:pt x="408191" y="861872"/>
                </a:cubicBezTo>
                <a:lnTo>
                  <a:pt x="408191" y="862862"/>
                </a:lnTo>
                <a:lnTo>
                  <a:pt x="408191" y="871409"/>
                </a:lnTo>
                <a:cubicBezTo>
                  <a:pt x="408191" y="871409"/>
                  <a:pt x="408191" y="873388"/>
                  <a:pt x="408191" y="877346"/>
                </a:cubicBezTo>
                <a:cubicBezTo>
                  <a:pt x="415750" y="861872"/>
                  <a:pt x="423669" y="884904"/>
                  <a:pt x="431228" y="869429"/>
                </a:cubicBezTo>
                <a:lnTo>
                  <a:pt x="431602" y="866061"/>
                </a:lnTo>
                <a:lnTo>
                  <a:pt x="432173" y="872443"/>
                </a:lnTo>
                <a:cubicBezTo>
                  <a:pt x="433118" y="875367"/>
                  <a:pt x="435007" y="877346"/>
                  <a:pt x="438787" y="877346"/>
                </a:cubicBezTo>
                <a:cubicBezTo>
                  <a:pt x="438787" y="877346"/>
                  <a:pt x="438787" y="873478"/>
                  <a:pt x="437842" y="869609"/>
                </a:cubicBezTo>
                <a:lnTo>
                  <a:pt x="431971" y="862742"/>
                </a:lnTo>
                <a:lnTo>
                  <a:pt x="432173" y="860928"/>
                </a:lnTo>
                <a:cubicBezTo>
                  <a:pt x="433118" y="856204"/>
                  <a:pt x="435007" y="850537"/>
                  <a:pt x="438787" y="846758"/>
                </a:cubicBezTo>
                <a:cubicBezTo>
                  <a:pt x="438787" y="854315"/>
                  <a:pt x="438787" y="854315"/>
                  <a:pt x="438787" y="854315"/>
                </a:cubicBezTo>
                <a:lnTo>
                  <a:pt x="446346" y="861872"/>
                </a:lnTo>
                <a:cubicBezTo>
                  <a:pt x="438787" y="861872"/>
                  <a:pt x="438787" y="861872"/>
                  <a:pt x="438787" y="861872"/>
                </a:cubicBezTo>
                <a:cubicBezTo>
                  <a:pt x="438787" y="869429"/>
                  <a:pt x="446346" y="869429"/>
                  <a:pt x="446346" y="877346"/>
                </a:cubicBezTo>
                <a:lnTo>
                  <a:pt x="446346" y="861872"/>
                </a:lnTo>
                <a:cubicBezTo>
                  <a:pt x="446346" y="869429"/>
                  <a:pt x="454265" y="869429"/>
                  <a:pt x="454265" y="869429"/>
                </a:cubicBezTo>
                <a:cubicBezTo>
                  <a:pt x="462184" y="869429"/>
                  <a:pt x="462184" y="861872"/>
                  <a:pt x="462184" y="861872"/>
                </a:cubicBezTo>
                <a:cubicBezTo>
                  <a:pt x="469743" y="861872"/>
                  <a:pt x="469743" y="869429"/>
                  <a:pt x="469743" y="861872"/>
                </a:cubicBezTo>
                <a:lnTo>
                  <a:pt x="477303" y="869429"/>
                </a:lnTo>
                <a:cubicBezTo>
                  <a:pt x="477303" y="861872"/>
                  <a:pt x="477303" y="854315"/>
                  <a:pt x="477303" y="854315"/>
                </a:cubicBezTo>
                <a:cubicBezTo>
                  <a:pt x="477303" y="861872"/>
                  <a:pt x="492781" y="861872"/>
                  <a:pt x="492781" y="854315"/>
                </a:cubicBezTo>
                <a:cubicBezTo>
                  <a:pt x="500340" y="854315"/>
                  <a:pt x="492781" y="869429"/>
                  <a:pt x="500340" y="861872"/>
                </a:cubicBezTo>
                <a:cubicBezTo>
                  <a:pt x="508259" y="861872"/>
                  <a:pt x="508259" y="854315"/>
                  <a:pt x="508259" y="854315"/>
                </a:cubicBezTo>
                <a:cubicBezTo>
                  <a:pt x="515818" y="861872"/>
                  <a:pt x="515818" y="846758"/>
                  <a:pt x="523737" y="854315"/>
                </a:cubicBezTo>
                <a:cubicBezTo>
                  <a:pt x="523737" y="846758"/>
                  <a:pt x="523737" y="846758"/>
                  <a:pt x="523737" y="838841"/>
                </a:cubicBezTo>
                <a:cubicBezTo>
                  <a:pt x="531296" y="838841"/>
                  <a:pt x="538855" y="838841"/>
                  <a:pt x="546774" y="831284"/>
                </a:cubicBezTo>
                <a:cubicBezTo>
                  <a:pt x="538855" y="831284"/>
                  <a:pt x="538855" y="823367"/>
                  <a:pt x="538855" y="823367"/>
                </a:cubicBezTo>
                <a:lnTo>
                  <a:pt x="546774" y="823367"/>
                </a:lnTo>
                <a:cubicBezTo>
                  <a:pt x="554333" y="823367"/>
                  <a:pt x="554333" y="823367"/>
                  <a:pt x="554333" y="815810"/>
                </a:cubicBezTo>
                <a:cubicBezTo>
                  <a:pt x="554333" y="815810"/>
                  <a:pt x="546774" y="815810"/>
                  <a:pt x="546774" y="823367"/>
                </a:cubicBezTo>
                <a:cubicBezTo>
                  <a:pt x="546774" y="819588"/>
                  <a:pt x="546774" y="819588"/>
                  <a:pt x="546774" y="819588"/>
                </a:cubicBezTo>
                <a:lnTo>
                  <a:pt x="546774" y="817654"/>
                </a:lnTo>
                <a:cubicBezTo>
                  <a:pt x="546774" y="819588"/>
                  <a:pt x="546774" y="819588"/>
                  <a:pt x="546774" y="815810"/>
                </a:cubicBezTo>
                <a:lnTo>
                  <a:pt x="546774" y="807893"/>
                </a:lnTo>
                <a:cubicBezTo>
                  <a:pt x="544794" y="800246"/>
                  <a:pt x="542365" y="796422"/>
                  <a:pt x="539710" y="794870"/>
                </a:cubicBezTo>
                <a:close/>
                <a:moveTo>
                  <a:pt x="5906409" y="792114"/>
                </a:moveTo>
                <a:lnTo>
                  <a:pt x="5906525" y="792779"/>
                </a:lnTo>
                <a:lnTo>
                  <a:pt x="5905221" y="792220"/>
                </a:lnTo>
                <a:close/>
                <a:moveTo>
                  <a:pt x="5899911" y="789945"/>
                </a:moveTo>
                <a:lnTo>
                  <a:pt x="5905221" y="792220"/>
                </a:lnTo>
                <a:lnTo>
                  <a:pt x="5898966" y="792779"/>
                </a:lnTo>
                <a:cubicBezTo>
                  <a:pt x="5898966" y="789000"/>
                  <a:pt x="5898966" y="789000"/>
                  <a:pt x="5899911" y="789945"/>
                </a:cubicBezTo>
                <a:close/>
                <a:moveTo>
                  <a:pt x="458225" y="789945"/>
                </a:moveTo>
                <a:cubicBezTo>
                  <a:pt x="456245" y="789000"/>
                  <a:pt x="454265" y="789000"/>
                  <a:pt x="454265" y="792779"/>
                </a:cubicBezTo>
                <a:cubicBezTo>
                  <a:pt x="462184" y="792779"/>
                  <a:pt x="462184" y="800336"/>
                  <a:pt x="462184" y="792779"/>
                </a:cubicBezTo>
                <a:cubicBezTo>
                  <a:pt x="462184" y="792779"/>
                  <a:pt x="460204" y="790889"/>
                  <a:pt x="458225" y="789945"/>
                </a:cubicBezTo>
                <a:close/>
                <a:moveTo>
                  <a:pt x="523737" y="785221"/>
                </a:moveTo>
                <a:cubicBezTo>
                  <a:pt x="523737" y="785221"/>
                  <a:pt x="515818" y="785221"/>
                  <a:pt x="515818" y="792779"/>
                </a:cubicBezTo>
                <a:cubicBezTo>
                  <a:pt x="515818" y="792779"/>
                  <a:pt x="515818" y="792779"/>
                  <a:pt x="523737" y="792779"/>
                </a:cubicBezTo>
                <a:cubicBezTo>
                  <a:pt x="523737" y="785221"/>
                  <a:pt x="523737" y="785221"/>
                  <a:pt x="523737" y="785221"/>
                </a:cubicBezTo>
                <a:close/>
                <a:moveTo>
                  <a:pt x="5853521" y="720851"/>
                </a:moveTo>
                <a:cubicBezTo>
                  <a:pt x="5852531" y="719906"/>
                  <a:pt x="5852531" y="719906"/>
                  <a:pt x="5852531" y="723685"/>
                </a:cubicBezTo>
                <a:cubicBezTo>
                  <a:pt x="5852531" y="723685"/>
                  <a:pt x="5860450" y="731602"/>
                  <a:pt x="5860450" y="723685"/>
                </a:cubicBezTo>
                <a:cubicBezTo>
                  <a:pt x="5856491" y="723685"/>
                  <a:pt x="5854511" y="721796"/>
                  <a:pt x="5853521" y="720851"/>
                </a:cubicBezTo>
                <a:close/>
                <a:moveTo>
                  <a:pt x="405176" y="720851"/>
                </a:moveTo>
                <a:cubicBezTo>
                  <a:pt x="408101" y="719906"/>
                  <a:pt x="411970" y="719906"/>
                  <a:pt x="415750" y="723685"/>
                </a:cubicBezTo>
                <a:cubicBezTo>
                  <a:pt x="415750" y="731602"/>
                  <a:pt x="415750" y="723685"/>
                  <a:pt x="408191" y="723685"/>
                </a:cubicBezTo>
                <a:cubicBezTo>
                  <a:pt x="408191" y="723685"/>
                  <a:pt x="406211" y="725664"/>
                  <a:pt x="404231" y="726654"/>
                </a:cubicBezTo>
                <a:lnTo>
                  <a:pt x="402527" y="725376"/>
                </a:lnTo>
                <a:lnTo>
                  <a:pt x="403899" y="721589"/>
                </a:lnTo>
                <a:close/>
                <a:moveTo>
                  <a:pt x="5752463" y="708211"/>
                </a:moveTo>
                <a:cubicBezTo>
                  <a:pt x="5744904" y="708211"/>
                  <a:pt x="5760382" y="716128"/>
                  <a:pt x="5760382" y="708211"/>
                </a:cubicBezTo>
                <a:cubicBezTo>
                  <a:pt x="5752463" y="708211"/>
                  <a:pt x="5752463" y="708211"/>
                  <a:pt x="5752463" y="708211"/>
                </a:cubicBezTo>
                <a:close/>
                <a:moveTo>
                  <a:pt x="5775501" y="700654"/>
                </a:moveTo>
                <a:cubicBezTo>
                  <a:pt x="5775501" y="708211"/>
                  <a:pt x="5775501" y="708211"/>
                  <a:pt x="5767942" y="708211"/>
                </a:cubicBezTo>
                <a:cubicBezTo>
                  <a:pt x="5767942" y="692737"/>
                  <a:pt x="5775501" y="708211"/>
                  <a:pt x="5775501" y="700654"/>
                </a:cubicBezTo>
                <a:close/>
                <a:moveTo>
                  <a:pt x="5767942" y="685180"/>
                </a:moveTo>
                <a:cubicBezTo>
                  <a:pt x="5775501" y="685180"/>
                  <a:pt x="5775501" y="685180"/>
                  <a:pt x="5775501" y="692737"/>
                </a:cubicBezTo>
                <a:close/>
                <a:moveTo>
                  <a:pt x="5798898" y="662148"/>
                </a:moveTo>
                <a:lnTo>
                  <a:pt x="5805701" y="662148"/>
                </a:lnTo>
                <a:lnTo>
                  <a:pt x="5805512" y="664127"/>
                </a:lnTo>
                <a:cubicBezTo>
                  <a:pt x="5804567" y="666107"/>
                  <a:pt x="5802677" y="666107"/>
                  <a:pt x="5798898" y="662148"/>
                </a:cubicBezTo>
                <a:close/>
                <a:moveTo>
                  <a:pt x="5873553" y="659773"/>
                </a:moveTo>
                <a:lnTo>
                  <a:pt x="5875928" y="662148"/>
                </a:lnTo>
                <a:cubicBezTo>
                  <a:pt x="5875928" y="662148"/>
                  <a:pt x="5873949" y="662148"/>
                  <a:pt x="5872959" y="661159"/>
                </a:cubicBezTo>
                <a:close/>
                <a:moveTo>
                  <a:pt x="6099101" y="654231"/>
                </a:moveTo>
                <a:cubicBezTo>
                  <a:pt x="6099101" y="662148"/>
                  <a:pt x="6106660" y="670065"/>
                  <a:pt x="6106660" y="662148"/>
                </a:cubicBezTo>
                <a:cubicBezTo>
                  <a:pt x="6114580" y="670065"/>
                  <a:pt x="6114580" y="662148"/>
                  <a:pt x="6122139" y="670065"/>
                </a:cubicBezTo>
                <a:cubicBezTo>
                  <a:pt x="6122139" y="670065"/>
                  <a:pt x="6122139" y="670065"/>
                  <a:pt x="6122139" y="668086"/>
                </a:cubicBezTo>
                <a:lnTo>
                  <a:pt x="6122139" y="662148"/>
                </a:lnTo>
                <a:cubicBezTo>
                  <a:pt x="6130058" y="654231"/>
                  <a:pt x="6145176" y="670065"/>
                  <a:pt x="6160654" y="662148"/>
                </a:cubicBezTo>
                <a:cubicBezTo>
                  <a:pt x="6160654" y="670065"/>
                  <a:pt x="6160654" y="662148"/>
                  <a:pt x="6160654" y="670065"/>
                </a:cubicBezTo>
                <a:cubicBezTo>
                  <a:pt x="6184051" y="662148"/>
                  <a:pt x="6206728" y="662148"/>
                  <a:pt x="6230126" y="662148"/>
                </a:cubicBezTo>
                <a:cubicBezTo>
                  <a:pt x="6199169" y="670065"/>
                  <a:pt x="6168573" y="677622"/>
                  <a:pt x="6145176" y="670065"/>
                </a:cubicBezTo>
                <a:lnTo>
                  <a:pt x="6145176" y="677622"/>
                </a:lnTo>
                <a:cubicBezTo>
                  <a:pt x="6145176" y="670065"/>
                  <a:pt x="6145176" y="670065"/>
                  <a:pt x="6137617" y="677622"/>
                </a:cubicBezTo>
                <a:cubicBezTo>
                  <a:pt x="6130058" y="670065"/>
                  <a:pt x="6130058" y="670065"/>
                  <a:pt x="6122139" y="677622"/>
                </a:cubicBezTo>
                <a:cubicBezTo>
                  <a:pt x="6114580" y="677622"/>
                  <a:pt x="6114580" y="677622"/>
                  <a:pt x="6106660" y="670065"/>
                </a:cubicBezTo>
                <a:lnTo>
                  <a:pt x="6106660" y="677622"/>
                </a:lnTo>
                <a:cubicBezTo>
                  <a:pt x="6099101" y="677622"/>
                  <a:pt x="6093342" y="677622"/>
                  <a:pt x="6087583" y="676678"/>
                </a:cubicBezTo>
                <a:lnTo>
                  <a:pt x="6070774" y="670851"/>
                </a:lnTo>
                <a:lnTo>
                  <a:pt x="6076064" y="670065"/>
                </a:lnTo>
                <a:cubicBezTo>
                  <a:pt x="6076064" y="662148"/>
                  <a:pt x="6076064" y="662148"/>
                  <a:pt x="6076064" y="662148"/>
                </a:cubicBezTo>
                <a:cubicBezTo>
                  <a:pt x="6083623" y="662148"/>
                  <a:pt x="6083623" y="654231"/>
                  <a:pt x="6083623" y="670065"/>
                </a:cubicBezTo>
                <a:cubicBezTo>
                  <a:pt x="6091542" y="662148"/>
                  <a:pt x="6091542" y="670065"/>
                  <a:pt x="6091542" y="662148"/>
                </a:cubicBezTo>
                <a:cubicBezTo>
                  <a:pt x="6099101" y="670065"/>
                  <a:pt x="6099101" y="654231"/>
                  <a:pt x="6099101" y="662148"/>
                </a:cubicBezTo>
                <a:cubicBezTo>
                  <a:pt x="6099101" y="662148"/>
                  <a:pt x="6099101" y="662148"/>
                  <a:pt x="6099101" y="654231"/>
                </a:cubicBezTo>
                <a:close/>
                <a:moveTo>
                  <a:pt x="6014512" y="654231"/>
                </a:moveTo>
                <a:cubicBezTo>
                  <a:pt x="6022071" y="662148"/>
                  <a:pt x="6014512" y="662148"/>
                  <a:pt x="6014512" y="662148"/>
                </a:cubicBezTo>
                <a:close/>
                <a:moveTo>
                  <a:pt x="5806457" y="654231"/>
                </a:moveTo>
                <a:cubicBezTo>
                  <a:pt x="5806457" y="662148"/>
                  <a:pt x="5806457" y="662148"/>
                  <a:pt x="5806457" y="662148"/>
                </a:cubicBezTo>
                <a:lnTo>
                  <a:pt x="5805701" y="662148"/>
                </a:lnTo>
                <a:close/>
                <a:moveTo>
                  <a:pt x="6010552" y="652387"/>
                </a:moveTo>
                <a:cubicBezTo>
                  <a:pt x="6012532" y="652432"/>
                  <a:pt x="6014512" y="654411"/>
                  <a:pt x="6014512" y="662148"/>
                </a:cubicBezTo>
                <a:cubicBezTo>
                  <a:pt x="6014512" y="654231"/>
                  <a:pt x="6006593" y="654231"/>
                  <a:pt x="6006593" y="662148"/>
                </a:cubicBezTo>
                <a:cubicBezTo>
                  <a:pt x="6006593" y="662148"/>
                  <a:pt x="6006593" y="662148"/>
                  <a:pt x="6006593" y="654231"/>
                </a:cubicBezTo>
                <a:cubicBezTo>
                  <a:pt x="6006593" y="654231"/>
                  <a:pt x="6008572" y="652342"/>
                  <a:pt x="6010552" y="652387"/>
                </a:cubicBezTo>
                <a:close/>
                <a:moveTo>
                  <a:pt x="5881994" y="650124"/>
                </a:moveTo>
                <a:lnTo>
                  <a:pt x="5883093" y="653145"/>
                </a:lnTo>
                <a:lnTo>
                  <a:pt x="5883056" y="653738"/>
                </a:lnTo>
                <a:lnTo>
                  <a:pt x="5881298" y="651730"/>
                </a:lnTo>
                <a:close/>
                <a:moveTo>
                  <a:pt x="5883488" y="646674"/>
                </a:moveTo>
                <a:cubicBezTo>
                  <a:pt x="5883488" y="654231"/>
                  <a:pt x="5891047" y="646674"/>
                  <a:pt x="5891047" y="654231"/>
                </a:cubicBezTo>
                <a:lnTo>
                  <a:pt x="5891047" y="662148"/>
                </a:lnTo>
                <a:cubicBezTo>
                  <a:pt x="5891047" y="662148"/>
                  <a:pt x="5891047" y="654231"/>
                  <a:pt x="5883488" y="654231"/>
                </a:cubicBezTo>
                <a:lnTo>
                  <a:pt x="5883093" y="653145"/>
                </a:lnTo>
                <a:close/>
                <a:moveTo>
                  <a:pt x="5860450" y="646674"/>
                </a:moveTo>
                <a:cubicBezTo>
                  <a:pt x="5860450" y="646674"/>
                  <a:pt x="5860450" y="654231"/>
                  <a:pt x="5868009" y="646674"/>
                </a:cubicBezTo>
                <a:lnTo>
                  <a:pt x="5868009" y="654231"/>
                </a:lnTo>
                <a:lnTo>
                  <a:pt x="5868009" y="662148"/>
                </a:lnTo>
                <a:cubicBezTo>
                  <a:pt x="5868009" y="654231"/>
                  <a:pt x="5868009" y="654231"/>
                  <a:pt x="5860450" y="654231"/>
                </a:cubicBezTo>
                <a:cubicBezTo>
                  <a:pt x="5860450" y="654231"/>
                  <a:pt x="5860450" y="662148"/>
                  <a:pt x="5852531" y="662148"/>
                </a:cubicBezTo>
                <a:cubicBezTo>
                  <a:pt x="5852531" y="654231"/>
                  <a:pt x="5852531" y="654231"/>
                  <a:pt x="5860450" y="646674"/>
                </a:cubicBezTo>
                <a:close/>
                <a:moveTo>
                  <a:pt x="5889213" y="636840"/>
                </a:moveTo>
                <a:cubicBezTo>
                  <a:pt x="5887290" y="638037"/>
                  <a:pt x="5885378" y="640916"/>
                  <a:pt x="5883488" y="646674"/>
                </a:cubicBezTo>
                <a:lnTo>
                  <a:pt x="5881994" y="650124"/>
                </a:lnTo>
                <a:lnTo>
                  <a:pt x="5879708" y="643840"/>
                </a:lnTo>
                <a:cubicBezTo>
                  <a:pt x="5879708" y="641006"/>
                  <a:pt x="5879708" y="639117"/>
                  <a:pt x="5875928" y="639117"/>
                </a:cubicBezTo>
                <a:cubicBezTo>
                  <a:pt x="5875928" y="639117"/>
                  <a:pt x="5875928" y="642896"/>
                  <a:pt x="5876873" y="646674"/>
                </a:cubicBezTo>
                <a:lnTo>
                  <a:pt x="5881298" y="651730"/>
                </a:lnTo>
                <a:lnTo>
                  <a:pt x="5879708" y="655401"/>
                </a:lnTo>
                <a:cubicBezTo>
                  <a:pt x="5879708" y="660259"/>
                  <a:pt x="5879708" y="666107"/>
                  <a:pt x="5875928" y="670065"/>
                </a:cubicBezTo>
                <a:cubicBezTo>
                  <a:pt x="5875928" y="666107"/>
                  <a:pt x="5875928" y="664127"/>
                  <a:pt x="5875928" y="662148"/>
                </a:cubicBezTo>
                <a:lnTo>
                  <a:pt x="5875928" y="657200"/>
                </a:lnTo>
                <a:cubicBezTo>
                  <a:pt x="5875928" y="656210"/>
                  <a:pt x="5875928" y="654231"/>
                  <a:pt x="5875928" y="654231"/>
                </a:cubicBezTo>
                <a:lnTo>
                  <a:pt x="5873553" y="659773"/>
                </a:lnTo>
                <a:lnTo>
                  <a:pt x="5868009" y="654231"/>
                </a:lnTo>
                <a:cubicBezTo>
                  <a:pt x="5875928" y="654231"/>
                  <a:pt x="5875928" y="654231"/>
                  <a:pt x="5875928" y="646674"/>
                </a:cubicBezTo>
                <a:lnTo>
                  <a:pt x="5868009" y="639117"/>
                </a:lnTo>
                <a:lnTo>
                  <a:pt x="5868009" y="646674"/>
                </a:lnTo>
                <a:cubicBezTo>
                  <a:pt x="5868009" y="639117"/>
                  <a:pt x="5860450" y="639117"/>
                  <a:pt x="5860450" y="646674"/>
                </a:cubicBezTo>
                <a:cubicBezTo>
                  <a:pt x="5852531" y="646674"/>
                  <a:pt x="5852531" y="654231"/>
                  <a:pt x="5852531" y="654231"/>
                </a:cubicBezTo>
                <a:cubicBezTo>
                  <a:pt x="5844972" y="654231"/>
                  <a:pt x="5844972" y="646674"/>
                  <a:pt x="5844972" y="654231"/>
                </a:cubicBezTo>
                <a:cubicBezTo>
                  <a:pt x="5844972" y="646674"/>
                  <a:pt x="5837053" y="646674"/>
                  <a:pt x="5837053" y="646674"/>
                </a:cubicBezTo>
                <a:cubicBezTo>
                  <a:pt x="5837053" y="654231"/>
                  <a:pt x="5837053" y="654231"/>
                  <a:pt x="5837053" y="662148"/>
                </a:cubicBezTo>
                <a:cubicBezTo>
                  <a:pt x="5837053" y="654231"/>
                  <a:pt x="5821935" y="654231"/>
                  <a:pt x="5821935" y="654231"/>
                </a:cubicBezTo>
                <a:cubicBezTo>
                  <a:pt x="5814376" y="654231"/>
                  <a:pt x="5821935" y="646674"/>
                  <a:pt x="5814376" y="654231"/>
                </a:cubicBezTo>
                <a:cubicBezTo>
                  <a:pt x="5814376" y="654231"/>
                  <a:pt x="5806457" y="670065"/>
                  <a:pt x="5806457" y="654231"/>
                </a:cubicBezTo>
                <a:cubicBezTo>
                  <a:pt x="5798898" y="654231"/>
                  <a:pt x="5798898" y="662148"/>
                  <a:pt x="5790979" y="662148"/>
                </a:cubicBezTo>
                <a:cubicBezTo>
                  <a:pt x="5790979" y="670065"/>
                  <a:pt x="5790979" y="662148"/>
                  <a:pt x="5790979" y="677622"/>
                </a:cubicBezTo>
                <a:cubicBezTo>
                  <a:pt x="5783420" y="670065"/>
                  <a:pt x="5775501" y="670065"/>
                  <a:pt x="5767942" y="685180"/>
                </a:cubicBezTo>
                <a:cubicBezTo>
                  <a:pt x="5767942" y="692737"/>
                  <a:pt x="5767942" y="685180"/>
                  <a:pt x="5767942" y="692737"/>
                </a:cubicBezTo>
                <a:cubicBezTo>
                  <a:pt x="5760382" y="692737"/>
                  <a:pt x="5760382" y="685180"/>
                  <a:pt x="5760382" y="700654"/>
                </a:cubicBezTo>
                <a:cubicBezTo>
                  <a:pt x="5760382" y="700654"/>
                  <a:pt x="5767942" y="700654"/>
                  <a:pt x="5767942" y="692737"/>
                </a:cubicBezTo>
                <a:lnTo>
                  <a:pt x="5767942" y="700654"/>
                </a:lnTo>
                <a:cubicBezTo>
                  <a:pt x="5767942" y="708211"/>
                  <a:pt x="5767942" y="708211"/>
                  <a:pt x="5767942" y="708211"/>
                </a:cubicBezTo>
                <a:cubicBezTo>
                  <a:pt x="5775501" y="731602"/>
                  <a:pt x="5790979" y="708211"/>
                  <a:pt x="5798898" y="708211"/>
                </a:cubicBezTo>
                <a:lnTo>
                  <a:pt x="5798898" y="716128"/>
                </a:lnTo>
                <a:lnTo>
                  <a:pt x="5796542" y="720651"/>
                </a:lnTo>
                <a:lnTo>
                  <a:pt x="5790979" y="723685"/>
                </a:lnTo>
                <a:cubicBezTo>
                  <a:pt x="5790979" y="731602"/>
                  <a:pt x="5790979" y="723685"/>
                  <a:pt x="5790979" y="731602"/>
                </a:cubicBezTo>
                <a:cubicBezTo>
                  <a:pt x="5790979" y="727643"/>
                  <a:pt x="5792958" y="725664"/>
                  <a:pt x="5794938" y="723730"/>
                </a:cubicBezTo>
                <a:lnTo>
                  <a:pt x="5796542" y="720651"/>
                </a:lnTo>
                <a:lnTo>
                  <a:pt x="5797908" y="719906"/>
                </a:lnTo>
                <a:cubicBezTo>
                  <a:pt x="5798898" y="718017"/>
                  <a:pt x="5798898" y="716128"/>
                  <a:pt x="5798898" y="716128"/>
                </a:cubicBezTo>
                <a:cubicBezTo>
                  <a:pt x="5798898" y="716128"/>
                  <a:pt x="5806457" y="716128"/>
                  <a:pt x="5806457" y="708211"/>
                </a:cubicBezTo>
                <a:lnTo>
                  <a:pt x="5798898" y="700654"/>
                </a:lnTo>
                <a:cubicBezTo>
                  <a:pt x="5806457" y="700654"/>
                  <a:pt x="5806457" y="700654"/>
                  <a:pt x="5806457" y="692737"/>
                </a:cubicBezTo>
                <a:cubicBezTo>
                  <a:pt x="5814376" y="708211"/>
                  <a:pt x="5821935" y="708211"/>
                  <a:pt x="5829494" y="692737"/>
                </a:cubicBezTo>
                <a:cubicBezTo>
                  <a:pt x="5829494" y="700654"/>
                  <a:pt x="5837053" y="700654"/>
                  <a:pt x="5837053" y="692737"/>
                </a:cubicBezTo>
                <a:cubicBezTo>
                  <a:pt x="5844972" y="700654"/>
                  <a:pt x="5852531" y="677622"/>
                  <a:pt x="5852531" y="692737"/>
                </a:cubicBezTo>
                <a:cubicBezTo>
                  <a:pt x="5860450" y="692737"/>
                  <a:pt x="5860450" y="685180"/>
                  <a:pt x="5860450" y="685180"/>
                </a:cubicBezTo>
                <a:cubicBezTo>
                  <a:pt x="5860450" y="692737"/>
                  <a:pt x="5860450" y="685180"/>
                  <a:pt x="5868009" y="685180"/>
                </a:cubicBezTo>
                <a:cubicBezTo>
                  <a:pt x="5868009" y="685180"/>
                  <a:pt x="5868009" y="685180"/>
                  <a:pt x="5868009" y="692737"/>
                </a:cubicBezTo>
                <a:cubicBezTo>
                  <a:pt x="5868009" y="677622"/>
                  <a:pt x="5875928" y="692737"/>
                  <a:pt x="5875928" y="685180"/>
                </a:cubicBezTo>
                <a:cubicBezTo>
                  <a:pt x="5875928" y="677622"/>
                  <a:pt x="5875928" y="677622"/>
                  <a:pt x="5875928" y="677622"/>
                </a:cubicBezTo>
                <a:cubicBezTo>
                  <a:pt x="5879708" y="673844"/>
                  <a:pt x="5881598" y="667996"/>
                  <a:pt x="5882543" y="662148"/>
                </a:cubicBezTo>
                <a:lnTo>
                  <a:pt x="5883056" y="653738"/>
                </a:lnTo>
                <a:lnTo>
                  <a:pt x="5883488" y="654231"/>
                </a:lnTo>
                <a:cubicBezTo>
                  <a:pt x="5883488" y="658190"/>
                  <a:pt x="5883488" y="660169"/>
                  <a:pt x="5883488" y="662148"/>
                </a:cubicBezTo>
                <a:cubicBezTo>
                  <a:pt x="5883488" y="662148"/>
                  <a:pt x="5883488" y="662148"/>
                  <a:pt x="5883488" y="670065"/>
                </a:cubicBezTo>
                <a:cubicBezTo>
                  <a:pt x="5883488" y="670065"/>
                  <a:pt x="5883488" y="670065"/>
                  <a:pt x="5883488" y="677622"/>
                </a:cubicBezTo>
                <a:cubicBezTo>
                  <a:pt x="5891047" y="670065"/>
                  <a:pt x="5891047" y="677622"/>
                  <a:pt x="5891047" y="677622"/>
                </a:cubicBezTo>
                <a:cubicBezTo>
                  <a:pt x="5898966" y="685180"/>
                  <a:pt x="5906525" y="670065"/>
                  <a:pt x="5914444" y="670065"/>
                </a:cubicBezTo>
                <a:cubicBezTo>
                  <a:pt x="5922003" y="670065"/>
                  <a:pt x="5937481" y="685180"/>
                  <a:pt x="5937481" y="662148"/>
                </a:cubicBezTo>
                <a:cubicBezTo>
                  <a:pt x="5945040" y="662148"/>
                  <a:pt x="5945040" y="662148"/>
                  <a:pt x="5945040" y="662148"/>
                </a:cubicBezTo>
                <a:cubicBezTo>
                  <a:pt x="5945040" y="670065"/>
                  <a:pt x="5937481" y="662148"/>
                  <a:pt x="5937481" y="670065"/>
                </a:cubicBezTo>
                <a:cubicBezTo>
                  <a:pt x="5945040" y="670065"/>
                  <a:pt x="5945040" y="662148"/>
                  <a:pt x="5952599" y="662148"/>
                </a:cubicBezTo>
                <a:cubicBezTo>
                  <a:pt x="5960518" y="662148"/>
                  <a:pt x="5960518" y="670065"/>
                  <a:pt x="5968077" y="654231"/>
                </a:cubicBezTo>
                <a:lnTo>
                  <a:pt x="5968077" y="662148"/>
                </a:lnTo>
                <a:cubicBezTo>
                  <a:pt x="5975996" y="662148"/>
                  <a:pt x="5983555" y="670065"/>
                  <a:pt x="5983555" y="654231"/>
                </a:cubicBezTo>
                <a:cubicBezTo>
                  <a:pt x="5983555" y="654231"/>
                  <a:pt x="5975996" y="646674"/>
                  <a:pt x="5968077" y="654231"/>
                </a:cubicBezTo>
                <a:cubicBezTo>
                  <a:pt x="5960518" y="654231"/>
                  <a:pt x="5960518" y="654231"/>
                  <a:pt x="5952599" y="662148"/>
                </a:cubicBezTo>
                <a:cubicBezTo>
                  <a:pt x="5952599" y="662148"/>
                  <a:pt x="5952599" y="662148"/>
                  <a:pt x="5952599" y="654231"/>
                </a:cubicBezTo>
                <a:cubicBezTo>
                  <a:pt x="5945040" y="654231"/>
                  <a:pt x="5937481" y="654231"/>
                  <a:pt x="5929562" y="646674"/>
                </a:cubicBezTo>
                <a:cubicBezTo>
                  <a:pt x="5922003" y="654231"/>
                  <a:pt x="5922003" y="646674"/>
                  <a:pt x="5922003" y="646674"/>
                </a:cubicBezTo>
                <a:lnTo>
                  <a:pt x="5914444" y="646674"/>
                </a:lnTo>
                <a:cubicBezTo>
                  <a:pt x="5922003" y="646674"/>
                  <a:pt x="5922003" y="646674"/>
                  <a:pt x="5922003" y="654231"/>
                </a:cubicBezTo>
                <a:cubicBezTo>
                  <a:pt x="5914444" y="654231"/>
                  <a:pt x="5914444" y="654231"/>
                  <a:pt x="5914444" y="654231"/>
                </a:cubicBezTo>
                <a:cubicBezTo>
                  <a:pt x="5914444" y="646674"/>
                  <a:pt x="5906525" y="662148"/>
                  <a:pt x="5906525" y="654231"/>
                </a:cubicBezTo>
                <a:cubicBezTo>
                  <a:pt x="5906525" y="654231"/>
                  <a:pt x="5906525" y="646674"/>
                  <a:pt x="5906525" y="639117"/>
                </a:cubicBezTo>
                <a:cubicBezTo>
                  <a:pt x="5900855" y="644785"/>
                  <a:pt x="5894984" y="633247"/>
                  <a:pt x="5889213" y="636840"/>
                </a:cubicBezTo>
                <a:close/>
                <a:moveTo>
                  <a:pt x="6191610" y="600612"/>
                </a:moveTo>
                <a:cubicBezTo>
                  <a:pt x="6191610" y="608169"/>
                  <a:pt x="6191610" y="600612"/>
                  <a:pt x="6199169" y="608169"/>
                </a:cubicBezTo>
                <a:cubicBezTo>
                  <a:pt x="6191610" y="608169"/>
                  <a:pt x="6199169" y="608169"/>
                  <a:pt x="6199169" y="616086"/>
                </a:cubicBezTo>
                <a:cubicBezTo>
                  <a:pt x="6191610" y="608169"/>
                  <a:pt x="6191610" y="608169"/>
                  <a:pt x="6191610" y="600612"/>
                </a:cubicBezTo>
                <a:close/>
                <a:moveTo>
                  <a:pt x="252030" y="478417"/>
                </a:moveTo>
                <a:lnTo>
                  <a:pt x="252102" y="478420"/>
                </a:lnTo>
                <a:lnTo>
                  <a:pt x="252093" y="478427"/>
                </a:lnTo>
                <a:close/>
                <a:moveTo>
                  <a:pt x="246210" y="477539"/>
                </a:moveTo>
                <a:lnTo>
                  <a:pt x="252030" y="478417"/>
                </a:lnTo>
                <a:lnTo>
                  <a:pt x="250170" y="478348"/>
                </a:lnTo>
                <a:cubicBezTo>
                  <a:pt x="248190" y="479338"/>
                  <a:pt x="246210" y="481317"/>
                  <a:pt x="246210" y="477539"/>
                </a:cubicBezTo>
                <a:close/>
                <a:moveTo>
                  <a:pt x="6295458" y="435839"/>
                </a:moveTo>
                <a:cubicBezTo>
                  <a:pt x="6297347" y="436784"/>
                  <a:pt x="6299237" y="438673"/>
                  <a:pt x="6299237" y="438673"/>
                </a:cubicBezTo>
                <a:cubicBezTo>
                  <a:pt x="6299237" y="438673"/>
                  <a:pt x="6299237" y="438673"/>
                  <a:pt x="6299237" y="446590"/>
                </a:cubicBezTo>
                <a:cubicBezTo>
                  <a:pt x="6299237" y="438673"/>
                  <a:pt x="6299237" y="438673"/>
                  <a:pt x="6291678" y="438673"/>
                </a:cubicBezTo>
                <a:cubicBezTo>
                  <a:pt x="6291678" y="434895"/>
                  <a:pt x="6293568" y="434895"/>
                  <a:pt x="6295458" y="435839"/>
                </a:cubicBezTo>
                <a:close/>
                <a:moveTo>
                  <a:pt x="384794" y="423559"/>
                </a:moveTo>
                <a:lnTo>
                  <a:pt x="384794" y="424504"/>
                </a:lnTo>
                <a:cubicBezTo>
                  <a:pt x="384794" y="427338"/>
                  <a:pt x="384794" y="431116"/>
                  <a:pt x="384794" y="431116"/>
                </a:cubicBezTo>
                <a:cubicBezTo>
                  <a:pt x="384794" y="431116"/>
                  <a:pt x="384794" y="438673"/>
                  <a:pt x="377235" y="431116"/>
                </a:cubicBezTo>
                <a:cubicBezTo>
                  <a:pt x="377235" y="423559"/>
                  <a:pt x="384794" y="431116"/>
                  <a:pt x="384794" y="423559"/>
                </a:cubicBezTo>
                <a:close/>
                <a:moveTo>
                  <a:pt x="6307156" y="416002"/>
                </a:moveTo>
                <a:cubicBezTo>
                  <a:pt x="6307156" y="423559"/>
                  <a:pt x="6307156" y="423559"/>
                  <a:pt x="6307156" y="423559"/>
                </a:cubicBezTo>
                <a:cubicBezTo>
                  <a:pt x="6299237" y="423559"/>
                  <a:pt x="6307156" y="423559"/>
                  <a:pt x="6307156" y="416002"/>
                </a:cubicBezTo>
                <a:close/>
                <a:moveTo>
                  <a:pt x="443511" y="414922"/>
                </a:moveTo>
                <a:cubicBezTo>
                  <a:pt x="444456" y="413933"/>
                  <a:pt x="446346" y="415822"/>
                  <a:pt x="446346" y="423559"/>
                </a:cubicBezTo>
                <a:cubicBezTo>
                  <a:pt x="442567" y="419781"/>
                  <a:pt x="442567" y="415912"/>
                  <a:pt x="443511" y="414922"/>
                </a:cubicBezTo>
                <a:close/>
                <a:moveTo>
                  <a:pt x="462184" y="392611"/>
                </a:moveTo>
                <a:lnTo>
                  <a:pt x="463309" y="392905"/>
                </a:lnTo>
                <a:lnTo>
                  <a:pt x="462184" y="400528"/>
                </a:lnTo>
                <a:lnTo>
                  <a:pt x="462184" y="400483"/>
                </a:lnTo>
                <a:cubicBezTo>
                  <a:pt x="462184" y="398549"/>
                  <a:pt x="462184" y="396569"/>
                  <a:pt x="462184" y="392611"/>
                </a:cubicBezTo>
                <a:close/>
                <a:moveTo>
                  <a:pt x="454265" y="390767"/>
                </a:moveTo>
                <a:cubicBezTo>
                  <a:pt x="456245" y="392701"/>
                  <a:pt x="458225" y="396569"/>
                  <a:pt x="462184" y="400528"/>
                </a:cubicBezTo>
                <a:lnTo>
                  <a:pt x="462184" y="406134"/>
                </a:lnTo>
                <a:cubicBezTo>
                  <a:pt x="462184" y="405746"/>
                  <a:pt x="462184" y="406196"/>
                  <a:pt x="462184" y="408085"/>
                </a:cubicBezTo>
                <a:cubicBezTo>
                  <a:pt x="462184" y="400528"/>
                  <a:pt x="454265" y="392611"/>
                  <a:pt x="446346" y="392611"/>
                </a:cubicBezTo>
                <a:cubicBezTo>
                  <a:pt x="450306" y="388832"/>
                  <a:pt x="452285" y="388832"/>
                  <a:pt x="454265" y="390767"/>
                </a:cubicBezTo>
                <a:close/>
                <a:moveTo>
                  <a:pt x="485222" y="385054"/>
                </a:moveTo>
                <a:lnTo>
                  <a:pt x="487381" y="388832"/>
                </a:lnTo>
                <a:lnTo>
                  <a:pt x="485222" y="392611"/>
                </a:lnTo>
                <a:cubicBezTo>
                  <a:pt x="477303" y="392611"/>
                  <a:pt x="477303" y="392611"/>
                  <a:pt x="477303" y="392611"/>
                </a:cubicBezTo>
                <a:cubicBezTo>
                  <a:pt x="477303" y="392611"/>
                  <a:pt x="477303" y="400528"/>
                  <a:pt x="485222" y="392611"/>
                </a:cubicBezTo>
                <a:cubicBezTo>
                  <a:pt x="485222" y="392611"/>
                  <a:pt x="492781" y="400528"/>
                  <a:pt x="492781" y="392611"/>
                </a:cubicBezTo>
                <a:cubicBezTo>
                  <a:pt x="492781" y="392611"/>
                  <a:pt x="490891" y="392611"/>
                  <a:pt x="489001" y="391666"/>
                </a:cubicBezTo>
                <a:lnTo>
                  <a:pt x="487381" y="388832"/>
                </a:lnTo>
                <a:lnTo>
                  <a:pt x="488245" y="387321"/>
                </a:lnTo>
                <a:lnTo>
                  <a:pt x="489001" y="387888"/>
                </a:lnTo>
                <a:cubicBezTo>
                  <a:pt x="490891" y="388832"/>
                  <a:pt x="492781" y="388832"/>
                  <a:pt x="492781" y="385054"/>
                </a:cubicBezTo>
                <a:cubicBezTo>
                  <a:pt x="492781" y="385054"/>
                  <a:pt x="490891" y="385054"/>
                  <a:pt x="489001" y="385998"/>
                </a:cubicBezTo>
                <a:lnTo>
                  <a:pt x="488245" y="387321"/>
                </a:lnTo>
                <a:close/>
                <a:moveTo>
                  <a:pt x="6271295" y="374303"/>
                </a:moveTo>
                <a:cubicBezTo>
                  <a:pt x="6274220" y="375247"/>
                  <a:pt x="6276200" y="377137"/>
                  <a:pt x="6276200" y="377137"/>
                </a:cubicBezTo>
                <a:cubicBezTo>
                  <a:pt x="6276200" y="377137"/>
                  <a:pt x="6268280" y="385054"/>
                  <a:pt x="6268280" y="377137"/>
                </a:cubicBezTo>
                <a:lnTo>
                  <a:pt x="6260722" y="377137"/>
                </a:lnTo>
                <a:cubicBezTo>
                  <a:pt x="6264501" y="373358"/>
                  <a:pt x="6268371" y="373358"/>
                  <a:pt x="6271295" y="374303"/>
                </a:cubicBezTo>
                <a:close/>
                <a:moveTo>
                  <a:pt x="519159" y="370760"/>
                </a:moveTo>
                <a:cubicBezTo>
                  <a:pt x="515818" y="368635"/>
                  <a:pt x="515818" y="377137"/>
                  <a:pt x="515818" y="377137"/>
                </a:cubicBezTo>
                <a:cubicBezTo>
                  <a:pt x="515818" y="377137"/>
                  <a:pt x="515818" y="369580"/>
                  <a:pt x="523737" y="377137"/>
                </a:cubicBezTo>
                <a:cubicBezTo>
                  <a:pt x="521757" y="373358"/>
                  <a:pt x="520272" y="371469"/>
                  <a:pt x="519159" y="370760"/>
                </a:cubicBezTo>
                <a:close/>
                <a:moveTo>
                  <a:pt x="569811" y="369580"/>
                </a:moveTo>
                <a:cubicBezTo>
                  <a:pt x="562252" y="369580"/>
                  <a:pt x="562252" y="369580"/>
                  <a:pt x="562252" y="377137"/>
                </a:cubicBezTo>
                <a:cubicBezTo>
                  <a:pt x="562252" y="369580"/>
                  <a:pt x="562252" y="377137"/>
                  <a:pt x="569811" y="369580"/>
                </a:cubicBezTo>
                <a:close/>
                <a:moveTo>
                  <a:pt x="554333" y="369580"/>
                </a:moveTo>
                <a:cubicBezTo>
                  <a:pt x="554333" y="369580"/>
                  <a:pt x="546774" y="369580"/>
                  <a:pt x="546774" y="377137"/>
                </a:cubicBezTo>
                <a:cubicBezTo>
                  <a:pt x="546774" y="377137"/>
                  <a:pt x="554333" y="369580"/>
                  <a:pt x="554333" y="377137"/>
                </a:cubicBezTo>
                <a:cubicBezTo>
                  <a:pt x="546774" y="385054"/>
                  <a:pt x="538855" y="385054"/>
                  <a:pt x="531296" y="385054"/>
                </a:cubicBezTo>
                <a:cubicBezTo>
                  <a:pt x="523737" y="385054"/>
                  <a:pt x="523737" y="385054"/>
                  <a:pt x="515818" y="385054"/>
                </a:cubicBezTo>
                <a:cubicBezTo>
                  <a:pt x="515818" y="385054"/>
                  <a:pt x="508259" y="377137"/>
                  <a:pt x="508259" y="385054"/>
                </a:cubicBezTo>
                <a:cubicBezTo>
                  <a:pt x="508259" y="385054"/>
                  <a:pt x="508259" y="385054"/>
                  <a:pt x="515818" y="392611"/>
                </a:cubicBezTo>
                <a:cubicBezTo>
                  <a:pt x="508259" y="385054"/>
                  <a:pt x="515818" y="392611"/>
                  <a:pt x="515818" y="385054"/>
                </a:cubicBezTo>
                <a:cubicBezTo>
                  <a:pt x="523737" y="385054"/>
                  <a:pt x="523737" y="392611"/>
                  <a:pt x="523737" y="392611"/>
                </a:cubicBezTo>
                <a:cubicBezTo>
                  <a:pt x="523737" y="377137"/>
                  <a:pt x="523737" y="392611"/>
                  <a:pt x="531296" y="385054"/>
                </a:cubicBezTo>
                <a:cubicBezTo>
                  <a:pt x="538855" y="392611"/>
                  <a:pt x="546774" y="385054"/>
                  <a:pt x="554333" y="392611"/>
                </a:cubicBezTo>
                <a:cubicBezTo>
                  <a:pt x="554333" y="384874"/>
                  <a:pt x="554333" y="381005"/>
                  <a:pt x="554333" y="378126"/>
                </a:cubicBezTo>
                <a:lnTo>
                  <a:pt x="554333" y="377137"/>
                </a:lnTo>
                <a:close/>
                <a:moveTo>
                  <a:pt x="515818" y="369580"/>
                </a:moveTo>
                <a:cubicBezTo>
                  <a:pt x="508259" y="377137"/>
                  <a:pt x="508259" y="369580"/>
                  <a:pt x="508259" y="377137"/>
                </a:cubicBezTo>
                <a:cubicBezTo>
                  <a:pt x="508259" y="377137"/>
                  <a:pt x="508259" y="377137"/>
                  <a:pt x="515818" y="369580"/>
                </a:cubicBezTo>
                <a:close/>
                <a:moveTo>
                  <a:pt x="585289" y="354465"/>
                </a:moveTo>
                <a:cubicBezTo>
                  <a:pt x="592849" y="362022"/>
                  <a:pt x="592849" y="354465"/>
                  <a:pt x="592849" y="354465"/>
                </a:cubicBezTo>
                <a:cubicBezTo>
                  <a:pt x="592849" y="354465"/>
                  <a:pt x="592849" y="354465"/>
                  <a:pt x="585289" y="354465"/>
                </a:cubicBezTo>
                <a:close/>
                <a:moveTo>
                  <a:pt x="318317" y="344291"/>
                </a:moveTo>
                <a:lnTo>
                  <a:pt x="319439" y="346548"/>
                </a:lnTo>
                <a:lnTo>
                  <a:pt x="315682" y="346548"/>
                </a:lnTo>
                <a:close/>
                <a:moveTo>
                  <a:pt x="6160654" y="338991"/>
                </a:moveTo>
                <a:lnTo>
                  <a:pt x="6153095" y="346548"/>
                </a:lnTo>
                <a:cubicBezTo>
                  <a:pt x="6153095" y="354465"/>
                  <a:pt x="6160654" y="346548"/>
                  <a:pt x="6160654" y="346548"/>
                </a:cubicBezTo>
                <a:cubicBezTo>
                  <a:pt x="6153095" y="346548"/>
                  <a:pt x="6160654" y="346548"/>
                  <a:pt x="6160654" y="338991"/>
                </a:cubicBezTo>
                <a:close/>
                <a:moveTo>
                  <a:pt x="415750" y="323517"/>
                </a:moveTo>
                <a:lnTo>
                  <a:pt x="415750" y="331074"/>
                </a:lnTo>
                <a:cubicBezTo>
                  <a:pt x="415750" y="323517"/>
                  <a:pt x="415750" y="323517"/>
                  <a:pt x="423669" y="323517"/>
                </a:cubicBezTo>
                <a:close/>
                <a:moveTo>
                  <a:pt x="5983555" y="308043"/>
                </a:moveTo>
                <a:cubicBezTo>
                  <a:pt x="5983555" y="315600"/>
                  <a:pt x="5983555" y="308043"/>
                  <a:pt x="5983555" y="315600"/>
                </a:cubicBezTo>
                <a:lnTo>
                  <a:pt x="5982799" y="313333"/>
                </a:lnTo>
                <a:close/>
                <a:moveTo>
                  <a:pt x="5979776" y="304264"/>
                </a:moveTo>
                <a:lnTo>
                  <a:pt x="5982799" y="313333"/>
                </a:lnTo>
                <a:lnTo>
                  <a:pt x="5982610" y="314656"/>
                </a:lnTo>
                <a:cubicBezTo>
                  <a:pt x="5981666" y="315600"/>
                  <a:pt x="5979776" y="315600"/>
                  <a:pt x="5975996" y="315600"/>
                </a:cubicBezTo>
                <a:cubicBezTo>
                  <a:pt x="5975996" y="308043"/>
                  <a:pt x="5977886" y="304264"/>
                  <a:pt x="5979776" y="304264"/>
                </a:cubicBezTo>
                <a:close/>
                <a:moveTo>
                  <a:pt x="5929562" y="285012"/>
                </a:moveTo>
                <a:cubicBezTo>
                  <a:pt x="5929562" y="285012"/>
                  <a:pt x="5937481" y="292569"/>
                  <a:pt x="5937481" y="285012"/>
                </a:cubicBezTo>
                <a:cubicBezTo>
                  <a:pt x="5937481" y="285012"/>
                  <a:pt x="5937481" y="292569"/>
                  <a:pt x="5945040" y="285012"/>
                </a:cubicBezTo>
                <a:cubicBezTo>
                  <a:pt x="5945040" y="292569"/>
                  <a:pt x="5937481" y="285012"/>
                  <a:pt x="5937481" y="292569"/>
                </a:cubicBezTo>
                <a:cubicBezTo>
                  <a:pt x="5937481" y="285012"/>
                  <a:pt x="5929562" y="292569"/>
                  <a:pt x="5929562" y="285012"/>
                </a:cubicBezTo>
                <a:close/>
                <a:moveTo>
                  <a:pt x="5907515" y="282043"/>
                </a:moveTo>
                <a:cubicBezTo>
                  <a:pt x="5908504" y="281053"/>
                  <a:pt x="5910484" y="281053"/>
                  <a:pt x="5914444" y="285012"/>
                </a:cubicBezTo>
                <a:lnTo>
                  <a:pt x="5906525" y="285012"/>
                </a:lnTo>
                <a:cubicBezTo>
                  <a:pt x="5906525" y="285012"/>
                  <a:pt x="5906525" y="283033"/>
                  <a:pt x="5907515" y="282043"/>
                </a:cubicBezTo>
                <a:close/>
                <a:moveTo>
                  <a:pt x="5922003" y="277095"/>
                </a:moveTo>
                <a:cubicBezTo>
                  <a:pt x="5922003" y="285012"/>
                  <a:pt x="5922003" y="285012"/>
                  <a:pt x="5922003" y="285012"/>
                </a:cubicBezTo>
                <a:lnTo>
                  <a:pt x="5914444" y="285012"/>
                </a:lnTo>
                <a:cubicBezTo>
                  <a:pt x="5914444" y="269538"/>
                  <a:pt x="5922003" y="285012"/>
                  <a:pt x="5922003" y="277095"/>
                </a:cubicBezTo>
                <a:close/>
                <a:moveTo>
                  <a:pt x="5868009" y="277095"/>
                </a:moveTo>
                <a:cubicBezTo>
                  <a:pt x="5868009" y="285012"/>
                  <a:pt x="5875928" y="285012"/>
                  <a:pt x="5875928" y="277095"/>
                </a:cubicBezTo>
                <a:cubicBezTo>
                  <a:pt x="5875928" y="277095"/>
                  <a:pt x="5875928" y="277095"/>
                  <a:pt x="5868009" y="277095"/>
                </a:cubicBezTo>
                <a:close/>
                <a:moveTo>
                  <a:pt x="446346" y="277095"/>
                </a:moveTo>
                <a:lnTo>
                  <a:pt x="454265" y="277095"/>
                </a:lnTo>
                <a:cubicBezTo>
                  <a:pt x="454265" y="277095"/>
                  <a:pt x="454265" y="277095"/>
                  <a:pt x="454265" y="285012"/>
                </a:cubicBezTo>
                <a:cubicBezTo>
                  <a:pt x="446346" y="277095"/>
                  <a:pt x="446346" y="285012"/>
                  <a:pt x="446346" y="277095"/>
                </a:cubicBezTo>
                <a:close/>
                <a:moveTo>
                  <a:pt x="5821935" y="261981"/>
                </a:moveTo>
                <a:lnTo>
                  <a:pt x="5828412" y="261981"/>
                </a:lnTo>
                <a:lnTo>
                  <a:pt x="5826448" y="263914"/>
                </a:lnTo>
                <a:close/>
                <a:moveTo>
                  <a:pt x="5828942" y="260830"/>
                </a:moveTo>
                <a:lnTo>
                  <a:pt x="5829494" y="261981"/>
                </a:lnTo>
                <a:lnTo>
                  <a:pt x="5828412" y="261981"/>
                </a:lnTo>
                <a:lnTo>
                  <a:pt x="5828549" y="261846"/>
                </a:lnTo>
                <a:close/>
                <a:moveTo>
                  <a:pt x="5829376" y="259703"/>
                </a:moveTo>
                <a:cubicBezTo>
                  <a:pt x="5829494" y="259484"/>
                  <a:pt x="5829494" y="260001"/>
                  <a:pt x="5829494" y="261981"/>
                </a:cubicBezTo>
                <a:lnTo>
                  <a:pt x="5829162" y="260258"/>
                </a:lnTo>
                <a:close/>
                <a:moveTo>
                  <a:pt x="5689921" y="251230"/>
                </a:moveTo>
                <a:cubicBezTo>
                  <a:pt x="5688931" y="252174"/>
                  <a:pt x="5686951" y="254064"/>
                  <a:pt x="5682992" y="254064"/>
                </a:cubicBezTo>
                <a:cubicBezTo>
                  <a:pt x="5690911" y="254064"/>
                  <a:pt x="5690911" y="261981"/>
                  <a:pt x="5690911" y="254064"/>
                </a:cubicBezTo>
                <a:cubicBezTo>
                  <a:pt x="5698830" y="254064"/>
                  <a:pt x="5698830" y="254064"/>
                  <a:pt x="5698830" y="261981"/>
                </a:cubicBezTo>
                <a:cubicBezTo>
                  <a:pt x="5698830" y="254064"/>
                  <a:pt x="5698830" y="254064"/>
                  <a:pt x="5698830" y="254064"/>
                </a:cubicBezTo>
                <a:cubicBezTo>
                  <a:pt x="5698830" y="254064"/>
                  <a:pt x="5690911" y="246506"/>
                  <a:pt x="5690911" y="254064"/>
                </a:cubicBezTo>
                <a:cubicBezTo>
                  <a:pt x="5690911" y="250285"/>
                  <a:pt x="5690911" y="250285"/>
                  <a:pt x="5689921" y="251230"/>
                </a:cubicBezTo>
                <a:close/>
                <a:moveTo>
                  <a:pt x="5821935" y="246506"/>
                </a:moveTo>
                <a:cubicBezTo>
                  <a:pt x="5825714" y="250285"/>
                  <a:pt x="5827604" y="254154"/>
                  <a:pt x="5828549" y="257078"/>
                </a:cubicBezTo>
                <a:lnTo>
                  <a:pt x="5829162" y="260258"/>
                </a:lnTo>
                <a:lnTo>
                  <a:pt x="5828942" y="260830"/>
                </a:lnTo>
                <a:lnTo>
                  <a:pt x="5825714" y="254109"/>
                </a:lnTo>
                <a:cubicBezTo>
                  <a:pt x="5823825" y="252174"/>
                  <a:pt x="5821935" y="250285"/>
                  <a:pt x="5821935" y="246506"/>
                </a:cubicBezTo>
                <a:close/>
                <a:moveTo>
                  <a:pt x="462184" y="246506"/>
                </a:moveTo>
                <a:cubicBezTo>
                  <a:pt x="462184" y="261981"/>
                  <a:pt x="462184" y="246506"/>
                  <a:pt x="462184" y="261981"/>
                </a:cubicBezTo>
                <a:cubicBezTo>
                  <a:pt x="462184" y="246506"/>
                  <a:pt x="454265" y="254064"/>
                  <a:pt x="454265" y="254064"/>
                </a:cubicBezTo>
                <a:cubicBezTo>
                  <a:pt x="454265" y="246506"/>
                  <a:pt x="454265" y="254064"/>
                  <a:pt x="462184" y="246506"/>
                </a:cubicBezTo>
                <a:close/>
                <a:moveTo>
                  <a:pt x="5875928" y="238949"/>
                </a:moveTo>
                <a:cubicBezTo>
                  <a:pt x="5875928" y="238949"/>
                  <a:pt x="5875928" y="246506"/>
                  <a:pt x="5883488" y="238949"/>
                </a:cubicBezTo>
                <a:cubicBezTo>
                  <a:pt x="5875928" y="238949"/>
                  <a:pt x="5875928" y="238949"/>
                  <a:pt x="5875928" y="238949"/>
                </a:cubicBezTo>
                <a:close/>
                <a:moveTo>
                  <a:pt x="5775501" y="238949"/>
                </a:moveTo>
                <a:lnTo>
                  <a:pt x="5783420" y="238949"/>
                </a:lnTo>
                <a:cubicBezTo>
                  <a:pt x="5783420" y="242728"/>
                  <a:pt x="5783420" y="244617"/>
                  <a:pt x="5783420" y="245562"/>
                </a:cubicBezTo>
                <a:lnTo>
                  <a:pt x="5783420" y="246506"/>
                </a:lnTo>
                <a:cubicBezTo>
                  <a:pt x="5783420" y="238949"/>
                  <a:pt x="5775501" y="246506"/>
                  <a:pt x="5775501" y="238949"/>
                </a:cubicBezTo>
                <a:close/>
                <a:moveTo>
                  <a:pt x="516808" y="235981"/>
                </a:moveTo>
                <a:lnTo>
                  <a:pt x="517376" y="236224"/>
                </a:lnTo>
                <a:lnTo>
                  <a:pt x="515818" y="238949"/>
                </a:lnTo>
                <a:cubicBezTo>
                  <a:pt x="515818" y="238949"/>
                  <a:pt x="515818" y="236970"/>
                  <a:pt x="516808" y="235981"/>
                </a:cubicBezTo>
                <a:close/>
                <a:moveTo>
                  <a:pt x="5837053" y="231032"/>
                </a:moveTo>
                <a:cubicBezTo>
                  <a:pt x="5837053" y="231032"/>
                  <a:pt x="5844972" y="231032"/>
                  <a:pt x="5844972" y="238949"/>
                </a:cubicBezTo>
                <a:cubicBezTo>
                  <a:pt x="5852531" y="238949"/>
                  <a:pt x="5844972" y="246506"/>
                  <a:pt x="5844972" y="246506"/>
                </a:cubicBezTo>
                <a:cubicBezTo>
                  <a:pt x="5844972" y="254064"/>
                  <a:pt x="5837053" y="254064"/>
                  <a:pt x="5829494" y="238949"/>
                </a:cubicBezTo>
                <a:cubicBezTo>
                  <a:pt x="5837053" y="246506"/>
                  <a:pt x="5837053" y="238949"/>
                  <a:pt x="5837053" y="231032"/>
                </a:cubicBezTo>
                <a:close/>
                <a:moveTo>
                  <a:pt x="5629358" y="231032"/>
                </a:moveTo>
                <a:cubicBezTo>
                  <a:pt x="5629358" y="238949"/>
                  <a:pt x="5636917" y="231032"/>
                  <a:pt x="5629358" y="238949"/>
                </a:cubicBezTo>
                <a:cubicBezTo>
                  <a:pt x="5629358" y="231032"/>
                  <a:pt x="5629358" y="231032"/>
                  <a:pt x="5629358" y="231032"/>
                </a:cubicBezTo>
                <a:close/>
                <a:moveTo>
                  <a:pt x="5937481" y="215558"/>
                </a:moveTo>
                <a:cubicBezTo>
                  <a:pt x="5937481" y="223115"/>
                  <a:pt x="5945040" y="223115"/>
                  <a:pt x="5945040" y="223115"/>
                </a:cubicBezTo>
                <a:cubicBezTo>
                  <a:pt x="5945040" y="223115"/>
                  <a:pt x="5937481" y="231032"/>
                  <a:pt x="5945040" y="231032"/>
                </a:cubicBezTo>
                <a:cubicBezTo>
                  <a:pt x="5945040" y="238949"/>
                  <a:pt x="5937481" y="223115"/>
                  <a:pt x="5937481" y="231032"/>
                </a:cubicBezTo>
                <a:cubicBezTo>
                  <a:pt x="5937481" y="238949"/>
                  <a:pt x="5945040" y="238949"/>
                  <a:pt x="5945040" y="238949"/>
                </a:cubicBezTo>
                <a:cubicBezTo>
                  <a:pt x="5929562" y="246506"/>
                  <a:pt x="5914444" y="231032"/>
                  <a:pt x="5898966" y="246506"/>
                </a:cubicBezTo>
                <a:lnTo>
                  <a:pt x="5898966" y="238949"/>
                </a:lnTo>
                <a:cubicBezTo>
                  <a:pt x="5898966" y="231032"/>
                  <a:pt x="5906525" y="223115"/>
                  <a:pt x="5906525" y="238949"/>
                </a:cubicBezTo>
                <a:cubicBezTo>
                  <a:pt x="5914444" y="223115"/>
                  <a:pt x="5929562" y="246506"/>
                  <a:pt x="5937481" y="223115"/>
                </a:cubicBezTo>
                <a:cubicBezTo>
                  <a:pt x="5937481" y="223115"/>
                  <a:pt x="5937481" y="223115"/>
                  <a:pt x="5937481" y="215558"/>
                </a:cubicBezTo>
                <a:close/>
                <a:moveTo>
                  <a:pt x="5582924" y="215558"/>
                </a:moveTo>
                <a:cubicBezTo>
                  <a:pt x="5582924" y="223115"/>
                  <a:pt x="5575365" y="215558"/>
                  <a:pt x="5575365" y="223115"/>
                </a:cubicBezTo>
                <a:cubicBezTo>
                  <a:pt x="5575365" y="223115"/>
                  <a:pt x="5575365" y="223115"/>
                  <a:pt x="5582924" y="223115"/>
                </a:cubicBezTo>
                <a:cubicBezTo>
                  <a:pt x="5582924" y="219337"/>
                  <a:pt x="5582924" y="219337"/>
                  <a:pt x="5582924" y="220281"/>
                </a:cubicBezTo>
                <a:lnTo>
                  <a:pt x="5582924" y="219337"/>
                </a:lnTo>
                <a:cubicBezTo>
                  <a:pt x="5582924" y="219337"/>
                  <a:pt x="5582924" y="219337"/>
                  <a:pt x="5582924" y="215558"/>
                </a:cubicBezTo>
                <a:close/>
                <a:moveTo>
                  <a:pt x="5552328" y="208001"/>
                </a:moveTo>
                <a:cubicBezTo>
                  <a:pt x="5559887" y="208001"/>
                  <a:pt x="5559887" y="208001"/>
                  <a:pt x="5559887" y="208001"/>
                </a:cubicBezTo>
                <a:cubicBezTo>
                  <a:pt x="5559887" y="208001"/>
                  <a:pt x="5559887" y="208001"/>
                  <a:pt x="5559887" y="215558"/>
                </a:cubicBezTo>
                <a:cubicBezTo>
                  <a:pt x="5559887" y="208001"/>
                  <a:pt x="5552328" y="215558"/>
                  <a:pt x="5552328" y="208001"/>
                </a:cubicBezTo>
                <a:close/>
                <a:moveTo>
                  <a:pt x="5519154" y="208001"/>
                </a:moveTo>
                <a:lnTo>
                  <a:pt x="5521371" y="208001"/>
                </a:lnTo>
                <a:lnTo>
                  <a:pt x="5519849" y="208871"/>
                </a:lnTo>
                <a:close/>
                <a:moveTo>
                  <a:pt x="5518306" y="206938"/>
                </a:moveTo>
                <a:lnTo>
                  <a:pt x="5519154" y="208001"/>
                </a:lnTo>
                <a:lnTo>
                  <a:pt x="5513812" y="208001"/>
                </a:lnTo>
                <a:cubicBezTo>
                  <a:pt x="5515702" y="206112"/>
                  <a:pt x="5517119" y="206112"/>
                  <a:pt x="5518306" y="206938"/>
                </a:cubicBezTo>
                <a:close/>
                <a:moveTo>
                  <a:pt x="5613880" y="200444"/>
                </a:moveTo>
                <a:lnTo>
                  <a:pt x="5613880" y="208001"/>
                </a:lnTo>
                <a:cubicBezTo>
                  <a:pt x="5613880" y="208001"/>
                  <a:pt x="5606321" y="200444"/>
                  <a:pt x="5606321" y="215558"/>
                </a:cubicBezTo>
                <a:cubicBezTo>
                  <a:pt x="5606321" y="215558"/>
                  <a:pt x="5606321" y="215558"/>
                  <a:pt x="5606321" y="208001"/>
                </a:cubicBezTo>
                <a:cubicBezTo>
                  <a:pt x="5613880" y="200444"/>
                  <a:pt x="5613880" y="200444"/>
                  <a:pt x="5613880" y="200444"/>
                </a:cubicBezTo>
                <a:close/>
                <a:moveTo>
                  <a:pt x="5556107" y="189693"/>
                </a:moveTo>
                <a:cubicBezTo>
                  <a:pt x="5554218" y="188748"/>
                  <a:pt x="5552328" y="188748"/>
                  <a:pt x="5552328" y="192527"/>
                </a:cubicBezTo>
                <a:cubicBezTo>
                  <a:pt x="5559887" y="192527"/>
                  <a:pt x="5559887" y="200444"/>
                  <a:pt x="5559887" y="192527"/>
                </a:cubicBezTo>
                <a:cubicBezTo>
                  <a:pt x="5559887" y="192527"/>
                  <a:pt x="5557997" y="190638"/>
                  <a:pt x="5556107" y="189693"/>
                </a:cubicBezTo>
                <a:close/>
                <a:moveTo>
                  <a:pt x="5597772" y="182001"/>
                </a:moveTo>
                <a:cubicBezTo>
                  <a:pt x="5596782" y="181011"/>
                  <a:pt x="5594802" y="181011"/>
                  <a:pt x="5590843" y="184970"/>
                </a:cubicBezTo>
                <a:cubicBezTo>
                  <a:pt x="5598762" y="184970"/>
                  <a:pt x="5598762" y="184970"/>
                  <a:pt x="5598762" y="184970"/>
                </a:cubicBezTo>
                <a:cubicBezTo>
                  <a:pt x="5598762" y="184970"/>
                  <a:pt x="5598762" y="182991"/>
                  <a:pt x="5597772" y="182001"/>
                </a:cubicBezTo>
                <a:close/>
                <a:moveTo>
                  <a:pt x="538855" y="169496"/>
                </a:moveTo>
                <a:lnTo>
                  <a:pt x="546774" y="169496"/>
                </a:lnTo>
                <a:cubicBezTo>
                  <a:pt x="546774" y="169496"/>
                  <a:pt x="538855" y="169496"/>
                  <a:pt x="538855" y="177053"/>
                </a:cubicBezTo>
                <a:close/>
                <a:moveTo>
                  <a:pt x="661960" y="138907"/>
                </a:moveTo>
                <a:lnTo>
                  <a:pt x="664686" y="144978"/>
                </a:lnTo>
                <a:lnTo>
                  <a:pt x="661960" y="146465"/>
                </a:lnTo>
                <a:cubicBezTo>
                  <a:pt x="661960" y="146465"/>
                  <a:pt x="661960" y="146465"/>
                  <a:pt x="661960" y="138907"/>
                </a:cubicBezTo>
                <a:close/>
                <a:moveTo>
                  <a:pt x="5567806" y="130990"/>
                </a:moveTo>
                <a:cubicBezTo>
                  <a:pt x="5567806" y="138907"/>
                  <a:pt x="5575365" y="138907"/>
                  <a:pt x="5575365" y="146465"/>
                </a:cubicBezTo>
                <a:cubicBezTo>
                  <a:pt x="5575365" y="146465"/>
                  <a:pt x="5575365" y="146465"/>
                  <a:pt x="5567806" y="146465"/>
                </a:cubicBezTo>
                <a:cubicBezTo>
                  <a:pt x="5567806" y="138907"/>
                  <a:pt x="5567806" y="138907"/>
                  <a:pt x="5567806" y="138907"/>
                </a:cubicBezTo>
                <a:cubicBezTo>
                  <a:pt x="5567806" y="138907"/>
                  <a:pt x="5567806" y="138907"/>
                  <a:pt x="5567806" y="130990"/>
                </a:cubicBezTo>
                <a:close/>
                <a:moveTo>
                  <a:pt x="5567806" y="123433"/>
                </a:moveTo>
                <a:cubicBezTo>
                  <a:pt x="5567806" y="123433"/>
                  <a:pt x="5575365" y="123433"/>
                  <a:pt x="5575365" y="130990"/>
                </a:cubicBezTo>
                <a:cubicBezTo>
                  <a:pt x="5575365" y="130990"/>
                  <a:pt x="5567806" y="123433"/>
                  <a:pt x="5567806" y="130990"/>
                </a:cubicBezTo>
                <a:close/>
                <a:moveTo>
                  <a:pt x="678743" y="120465"/>
                </a:moveTo>
                <a:cubicBezTo>
                  <a:pt x="679688" y="121454"/>
                  <a:pt x="681578" y="123433"/>
                  <a:pt x="685357" y="123433"/>
                </a:cubicBezTo>
                <a:cubicBezTo>
                  <a:pt x="685357" y="130990"/>
                  <a:pt x="685357" y="123433"/>
                  <a:pt x="685357" y="130990"/>
                </a:cubicBezTo>
                <a:lnTo>
                  <a:pt x="684578" y="136701"/>
                </a:lnTo>
                <a:lnTo>
                  <a:pt x="681578" y="128202"/>
                </a:lnTo>
                <a:cubicBezTo>
                  <a:pt x="679688" y="125323"/>
                  <a:pt x="677798" y="123433"/>
                  <a:pt x="677798" y="123433"/>
                </a:cubicBezTo>
                <a:cubicBezTo>
                  <a:pt x="677798" y="119475"/>
                  <a:pt x="677798" y="119475"/>
                  <a:pt x="678743" y="120465"/>
                </a:cubicBezTo>
                <a:close/>
                <a:moveTo>
                  <a:pt x="970083" y="107959"/>
                </a:moveTo>
                <a:cubicBezTo>
                  <a:pt x="962524" y="107959"/>
                  <a:pt x="962524" y="107959"/>
                  <a:pt x="962524" y="115516"/>
                </a:cubicBezTo>
                <a:cubicBezTo>
                  <a:pt x="962524" y="115516"/>
                  <a:pt x="962524" y="115516"/>
                  <a:pt x="970083" y="115516"/>
                </a:cubicBezTo>
                <a:close/>
                <a:moveTo>
                  <a:pt x="769947" y="107959"/>
                </a:moveTo>
                <a:cubicBezTo>
                  <a:pt x="769947" y="107959"/>
                  <a:pt x="762388" y="107959"/>
                  <a:pt x="762388" y="115516"/>
                </a:cubicBezTo>
                <a:cubicBezTo>
                  <a:pt x="762388" y="115516"/>
                  <a:pt x="762388" y="115516"/>
                  <a:pt x="769947" y="115516"/>
                </a:cubicBezTo>
                <a:close/>
                <a:moveTo>
                  <a:pt x="723873" y="107959"/>
                </a:moveTo>
                <a:cubicBezTo>
                  <a:pt x="723873" y="115516"/>
                  <a:pt x="715954" y="107959"/>
                  <a:pt x="715954" y="115516"/>
                </a:cubicBezTo>
                <a:cubicBezTo>
                  <a:pt x="723873" y="107959"/>
                  <a:pt x="723873" y="115516"/>
                  <a:pt x="723873" y="107959"/>
                </a:cubicBezTo>
                <a:close/>
                <a:moveTo>
                  <a:pt x="727832" y="106880"/>
                </a:moveTo>
                <a:cubicBezTo>
                  <a:pt x="725852" y="107869"/>
                  <a:pt x="723873" y="111738"/>
                  <a:pt x="723873" y="115516"/>
                </a:cubicBezTo>
                <a:cubicBezTo>
                  <a:pt x="723873" y="115516"/>
                  <a:pt x="731792" y="107959"/>
                  <a:pt x="731792" y="115516"/>
                </a:cubicBezTo>
                <a:lnTo>
                  <a:pt x="723873" y="123433"/>
                </a:lnTo>
                <a:cubicBezTo>
                  <a:pt x="731792" y="123433"/>
                  <a:pt x="731792" y="123433"/>
                  <a:pt x="731792" y="115516"/>
                </a:cubicBezTo>
                <a:lnTo>
                  <a:pt x="731792" y="123433"/>
                </a:lnTo>
                <a:cubicBezTo>
                  <a:pt x="731792" y="115516"/>
                  <a:pt x="731792" y="123433"/>
                  <a:pt x="739351" y="115516"/>
                </a:cubicBezTo>
                <a:cubicBezTo>
                  <a:pt x="746910" y="123433"/>
                  <a:pt x="746910" y="123433"/>
                  <a:pt x="754469" y="123433"/>
                </a:cubicBezTo>
                <a:cubicBezTo>
                  <a:pt x="754469" y="119475"/>
                  <a:pt x="754469" y="117496"/>
                  <a:pt x="754469" y="115561"/>
                </a:cubicBezTo>
                <a:lnTo>
                  <a:pt x="754469" y="115516"/>
                </a:lnTo>
                <a:cubicBezTo>
                  <a:pt x="746910" y="115516"/>
                  <a:pt x="746910" y="115516"/>
                  <a:pt x="739351" y="115516"/>
                </a:cubicBezTo>
                <a:cubicBezTo>
                  <a:pt x="731792" y="115516"/>
                  <a:pt x="731792" y="115516"/>
                  <a:pt x="731792" y="115516"/>
                </a:cubicBezTo>
                <a:cubicBezTo>
                  <a:pt x="731792" y="107779"/>
                  <a:pt x="729812" y="105890"/>
                  <a:pt x="727832" y="106880"/>
                </a:cubicBezTo>
                <a:close/>
                <a:moveTo>
                  <a:pt x="692916" y="100042"/>
                </a:moveTo>
                <a:cubicBezTo>
                  <a:pt x="696876" y="104001"/>
                  <a:pt x="696876" y="105980"/>
                  <a:pt x="695886" y="107914"/>
                </a:cubicBezTo>
                <a:lnTo>
                  <a:pt x="694007" y="112724"/>
                </a:lnTo>
                <a:lnTo>
                  <a:pt x="693906" y="112683"/>
                </a:lnTo>
                <a:cubicBezTo>
                  <a:pt x="692916" y="113627"/>
                  <a:pt x="692916" y="115516"/>
                  <a:pt x="692916" y="115516"/>
                </a:cubicBezTo>
                <a:lnTo>
                  <a:pt x="694007" y="112724"/>
                </a:lnTo>
                <a:lnTo>
                  <a:pt x="700835" y="115516"/>
                </a:lnTo>
                <a:cubicBezTo>
                  <a:pt x="700835" y="115516"/>
                  <a:pt x="692916" y="115516"/>
                  <a:pt x="692916" y="123433"/>
                </a:cubicBezTo>
                <a:lnTo>
                  <a:pt x="685357" y="123433"/>
                </a:lnTo>
                <a:cubicBezTo>
                  <a:pt x="685357" y="115516"/>
                  <a:pt x="692916" y="123433"/>
                  <a:pt x="692916" y="107959"/>
                </a:cubicBezTo>
                <a:close/>
                <a:moveTo>
                  <a:pt x="785425" y="92485"/>
                </a:moveTo>
                <a:cubicBezTo>
                  <a:pt x="785425" y="92485"/>
                  <a:pt x="777866" y="92485"/>
                  <a:pt x="785425" y="100042"/>
                </a:cubicBezTo>
                <a:cubicBezTo>
                  <a:pt x="785425" y="100042"/>
                  <a:pt x="785425" y="100042"/>
                  <a:pt x="785425" y="92485"/>
                </a:cubicBezTo>
                <a:close/>
                <a:moveTo>
                  <a:pt x="692916" y="92485"/>
                </a:moveTo>
                <a:lnTo>
                  <a:pt x="700835" y="92485"/>
                </a:lnTo>
                <a:cubicBezTo>
                  <a:pt x="700835" y="92485"/>
                  <a:pt x="692916" y="100042"/>
                  <a:pt x="692916" y="92485"/>
                </a:cubicBezTo>
                <a:close/>
                <a:moveTo>
                  <a:pt x="754469" y="84928"/>
                </a:moveTo>
                <a:cubicBezTo>
                  <a:pt x="754469" y="92485"/>
                  <a:pt x="754469" y="84928"/>
                  <a:pt x="746910" y="92485"/>
                </a:cubicBezTo>
                <a:lnTo>
                  <a:pt x="747666" y="87195"/>
                </a:lnTo>
                <a:lnTo>
                  <a:pt x="747855" y="87762"/>
                </a:lnTo>
                <a:cubicBezTo>
                  <a:pt x="748799" y="86817"/>
                  <a:pt x="750689" y="84928"/>
                  <a:pt x="754469" y="84928"/>
                </a:cubicBezTo>
                <a:close/>
                <a:moveTo>
                  <a:pt x="924008" y="77371"/>
                </a:moveTo>
                <a:cubicBezTo>
                  <a:pt x="924008" y="77371"/>
                  <a:pt x="916449" y="77371"/>
                  <a:pt x="908530" y="84928"/>
                </a:cubicBezTo>
                <a:cubicBezTo>
                  <a:pt x="916449" y="84928"/>
                  <a:pt x="924008" y="84928"/>
                  <a:pt x="924008" y="77371"/>
                </a:cubicBezTo>
                <a:close/>
                <a:moveTo>
                  <a:pt x="646842" y="77371"/>
                </a:moveTo>
                <a:cubicBezTo>
                  <a:pt x="646842" y="77371"/>
                  <a:pt x="646842" y="84928"/>
                  <a:pt x="654401" y="84928"/>
                </a:cubicBezTo>
                <a:cubicBezTo>
                  <a:pt x="654401" y="77371"/>
                  <a:pt x="654401" y="77371"/>
                  <a:pt x="654401" y="77371"/>
                </a:cubicBezTo>
                <a:close/>
                <a:moveTo>
                  <a:pt x="877934" y="69454"/>
                </a:moveTo>
                <a:cubicBezTo>
                  <a:pt x="870015" y="77371"/>
                  <a:pt x="870015" y="69454"/>
                  <a:pt x="870015" y="77371"/>
                </a:cubicBezTo>
                <a:cubicBezTo>
                  <a:pt x="870015" y="77371"/>
                  <a:pt x="870015" y="77371"/>
                  <a:pt x="877934" y="77371"/>
                </a:cubicBezTo>
                <a:cubicBezTo>
                  <a:pt x="877934" y="77371"/>
                  <a:pt x="877934" y="77371"/>
                  <a:pt x="877934" y="69454"/>
                </a:cubicBezTo>
                <a:close/>
                <a:moveTo>
                  <a:pt x="916449" y="61537"/>
                </a:moveTo>
                <a:cubicBezTo>
                  <a:pt x="916449" y="69454"/>
                  <a:pt x="916449" y="69454"/>
                  <a:pt x="924008" y="69454"/>
                </a:cubicBezTo>
                <a:cubicBezTo>
                  <a:pt x="924008" y="61537"/>
                  <a:pt x="924008" y="61537"/>
                  <a:pt x="916449" y="61537"/>
                </a:cubicBezTo>
                <a:close/>
                <a:moveTo>
                  <a:pt x="5397321" y="58703"/>
                </a:moveTo>
                <a:lnTo>
                  <a:pt x="5397870" y="60348"/>
                </a:lnTo>
                <a:lnTo>
                  <a:pt x="5394178" y="60961"/>
                </a:lnTo>
                <a:lnTo>
                  <a:pt x="5393805" y="60210"/>
                </a:lnTo>
                <a:close/>
                <a:moveTo>
                  <a:pt x="5499427" y="52156"/>
                </a:moveTo>
                <a:lnTo>
                  <a:pt x="5498334" y="53980"/>
                </a:lnTo>
                <a:cubicBezTo>
                  <a:pt x="5506253" y="61537"/>
                  <a:pt x="5506253" y="61537"/>
                  <a:pt x="5506253" y="69454"/>
                </a:cubicBezTo>
                <a:cubicBezTo>
                  <a:pt x="5506253" y="77371"/>
                  <a:pt x="5506253" y="61537"/>
                  <a:pt x="5498334" y="61537"/>
                </a:cubicBezTo>
                <a:cubicBezTo>
                  <a:pt x="5498334" y="53980"/>
                  <a:pt x="5498334" y="53980"/>
                  <a:pt x="5490775" y="53980"/>
                </a:cubicBezTo>
                <a:cubicBezTo>
                  <a:pt x="5494555" y="53980"/>
                  <a:pt x="5496444" y="53980"/>
                  <a:pt x="5498379" y="53035"/>
                </a:cubicBezTo>
                <a:close/>
                <a:moveTo>
                  <a:pt x="819981" y="51146"/>
                </a:moveTo>
                <a:cubicBezTo>
                  <a:pt x="818001" y="52090"/>
                  <a:pt x="816021" y="53980"/>
                  <a:pt x="816021" y="53980"/>
                </a:cubicBezTo>
                <a:cubicBezTo>
                  <a:pt x="816021" y="53980"/>
                  <a:pt x="823941" y="61537"/>
                  <a:pt x="823941" y="53980"/>
                </a:cubicBezTo>
                <a:cubicBezTo>
                  <a:pt x="823941" y="50201"/>
                  <a:pt x="821961" y="50201"/>
                  <a:pt x="819981" y="51146"/>
                </a:cubicBezTo>
                <a:close/>
                <a:moveTo>
                  <a:pt x="5506253" y="46423"/>
                </a:moveTo>
                <a:lnTo>
                  <a:pt x="5499427" y="52156"/>
                </a:lnTo>
                <a:lnTo>
                  <a:pt x="5502294" y="47367"/>
                </a:lnTo>
                <a:cubicBezTo>
                  <a:pt x="5504273" y="46423"/>
                  <a:pt x="5506253" y="46423"/>
                  <a:pt x="5506253" y="46423"/>
                </a:cubicBezTo>
                <a:close/>
                <a:moveTo>
                  <a:pt x="5436782" y="46423"/>
                </a:moveTo>
                <a:cubicBezTo>
                  <a:pt x="5436782" y="53980"/>
                  <a:pt x="5429223" y="61537"/>
                  <a:pt x="5429223" y="61537"/>
                </a:cubicBezTo>
                <a:cubicBezTo>
                  <a:pt x="5429223" y="53980"/>
                  <a:pt x="5429223" y="53980"/>
                  <a:pt x="5436782" y="46423"/>
                </a:cubicBezTo>
                <a:close/>
                <a:moveTo>
                  <a:pt x="5305758" y="46423"/>
                </a:moveTo>
                <a:cubicBezTo>
                  <a:pt x="5313317" y="53980"/>
                  <a:pt x="5313317" y="53980"/>
                  <a:pt x="5305758" y="53980"/>
                </a:cubicBezTo>
                <a:cubicBezTo>
                  <a:pt x="5305758" y="53980"/>
                  <a:pt x="5305758" y="53980"/>
                  <a:pt x="5321236" y="53980"/>
                </a:cubicBezTo>
                <a:lnTo>
                  <a:pt x="5321236" y="46423"/>
                </a:lnTo>
                <a:cubicBezTo>
                  <a:pt x="5313317" y="46423"/>
                  <a:pt x="5313317" y="46423"/>
                  <a:pt x="5305758" y="46423"/>
                </a:cubicBezTo>
                <a:close/>
                <a:moveTo>
                  <a:pt x="1101467" y="46423"/>
                </a:moveTo>
                <a:lnTo>
                  <a:pt x="1101467" y="53980"/>
                </a:lnTo>
                <a:cubicBezTo>
                  <a:pt x="1101467" y="53980"/>
                  <a:pt x="1093548" y="46423"/>
                  <a:pt x="1101467" y="46423"/>
                </a:cubicBezTo>
                <a:close/>
                <a:moveTo>
                  <a:pt x="876944" y="44398"/>
                </a:moveTo>
                <a:cubicBezTo>
                  <a:pt x="875954" y="46333"/>
                  <a:pt x="873974" y="50201"/>
                  <a:pt x="870015" y="53980"/>
                </a:cubicBezTo>
                <a:cubicBezTo>
                  <a:pt x="870015" y="46423"/>
                  <a:pt x="870015" y="46423"/>
                  <a:pt x="862456" y="53980"/>
                </a:cubicBezTo>
                <a:lnTo>
                  <a:pt x="854897" y="53980"/>
                </a:lnTo>
                <a:cubicBezTo>
                  <a:pt x="862456" y="61537"/>
                  <a:pt x="862456" y="53980"/>
                  <a:pt x="862456" y="53980"/>
                </a:cubicBezTo>
                <a:lnTo>
                  <a:pt x="870015" y="53980"/>
                </a:lnTo>
                <a:lnTo>
                  <a:pt x="877934" y="53980"/>
                </a:lnTo>
                <a:cubicBezTo>
                  <a:pt x="877934" y="46423"/>
                  <a:pt x="877934" y="46423"/>
                  <a:pt x="877934" y="46423"/>
                </a:cubicBezTo>
                <a:cubicBezTo>
                  <a:pt x="877934" y="42464"/>
                  <a:pt x="877934" y="42464"/>
                  <a:pt x="876944" y="44398"/>
                </a:cubicBezTo>
                <a:close/>
                <a:moveTo>
                  <a:pt x="781646" y="40485"/>
                </a:moveTo>
                <a:lnTo>
                  <a:pt x="781723" y="40606"/>
                </a:lnTo>
                <a:lnTo>
                  <a:pt x="777866" y="46423"/>
                </a:lnTo>
                <a:cubicBezTo>
                  <a:pt x="777866" y="42464"/>
                  <a:pt x="779756" y="40485"/>
                  <a:pt x="781646" y="40485"/>
                </a:cubicBezTo>
                <a:close/>
                <a:moveTo>
                  <a:pt x="1047473" y="38506"/>
                </a:moveTo>
                <a:cubicBezTo>
                  <a:pt x="1047473" y="53980"/>
                  <a:pt x="1039554" y="46423"/>
                  <a:pt x="1039554" y="53980"/>
                </a:cubicBezTo>
                <a:cubicBezTo>
                  <a:pt x="1039554" y="53980"/>
                  <a:pt x="1039554" y="38506"/>
                  <a:pt x="1047473" y="38506"/>
                </a:cubicBezTo>
                <a:close/>
                <a:moveTo>
                  <a:pt x="908530" y="38506"/>
                </a:moveTo>
                <a:lnTo>
                  <a:pt x="916449" y="38506"/>
                </a:lnTo>
                <a:cubicBezTo>
                  <a:pt x="916449" y="38506"/>
                  <a:pt x="916449" y="38506"/>
                  <a:pt x="916449" y="46423"/>
                </a:cubicBezTo>
                <a:cubicBezTo>
                  <a:pt x="916449" y="38506"/>
                  <a:pt x="916449" y="38506"/>
                  <a:pt x="908530" y="38506"/>
                </a:cubicBezTo>
                <a:close/>
                <a:moveTo>
                  <a:pt x="5344273" y="23391"/>
                </a:moveTo>
                <a:lnTo>
                  <a:pt x="5341536" y="24564"/>
                </a:lnTo>
                <a:lnTo>
                  <a:pt x="5341438" y="24336"/>
                </a:lnTo>
                <a:cubicBezTo>
                  <a:pt x="5340493" y="23391"/>
                  <a:pt x="5340493" y="23391"/>
                  <a:pt x="5344273" y="23391"/>
                </a:cubicBezTo>
                <a:close/>
                <a:moveTo>
                  <a:pt x="5336714" y="23391"/>
                </a:moveTo>
                <a:cubicBezTo>
                  <a:pt x="5336714" y="27170"/>
                  <a:pt x="5336714" y="27170"/>
                  <a:pt x="5337659" y="26225"/>
                </a:cubicBezTo>
                <a:lnTo>
                  <a:pt x="5341536" y="24564"/>
                </a:lnTo>
                <a:lnTo>
                  <a:pt x="5344273" y="30948"/>
                </a:lnTo>
                <a:cubicBezTo>
                  <a:pt x="5344273" y="38506"/>
                  <a:pt x="5336714" y="30948"/>
                  <a:pt x="5336714" y="30948"/>
                </a:cubicBezTo>
                <a:close/>
                <a:moveTo>
                  <a:pt x="5236646" y="23391"/>
                </a:moveTo>
                <a:lnTo>
                  <a:pt x="5236646" y="30948"/>
                </a:lnTo>
                <a:cubicBezTo>
                  <a:pt x="5244205" y="23391"/>
                  <a:pt x="5244205" y="23391"/>
                  <a:pt x="5244205" y="23391"/>
                </a:cubicBezTo>
                <a:cubicBezTo>
                  <a:pt x="5244205" y="30948"/>
                  <a:pt x="5236646" y="46423"/>
                  <a:pt x="5236646" y="46423"/>
                </a:cubicBezTo>
                <a:cubicBezTo>
                  <a:pt x="5236646" y="46423"/>
                  <a:pt x="5236646" y="46423"/>
                  <a:pt x="5236646" y="53980"/>
                </a:cubicBezTo>
                <a:cubicBezTo>
                  <a:pt x="5236646" y="38506"/>
                  <a:pt x="5236646" y="38506"/>
                  <a:pt x="5229087" y="30948"/>
                </a:cubicBezTo>
                <a:cubicBezTo>
                  <a:pt x="5236646" y="30948"/>
                  <a:pt x="5236646" y="23391"/>
                  <a:pt x="5236646" y="23391"/>
                </a:cubicBezTo>
                <a:close/>
                <a:moveTo>
                  <a:pt x="5321236" y="7557"/>
                </a:moveTo>
                <a:cubicBezTo>
                  <a:pt x="5321236" y="7557"/>
                  <a:pt x="5321236" y="15474"/>
                  <a:pt x="5329155" y="15474"/>
                </a:cubicBezTo>
                <a:lnTo>
                  <a:pt x="5321236" y="23391"/>
                </a:lnTo>
                <a:close/>
                <a:moveTo>
                  <a:pt x="5290639" y="0"/>
                </a:moveTo>
                <a:cubicBezTo>
                  <a:pt x="5298198" y="0"/>
                  <a:pt x="5298198" y="7557"/>
                  <a:pt x="5290639" y="15474"/>
                </a:cubicBezTo>
                <a:cubicBezTo>
                  <a:pt x="5298198" y="30948"/>
                  <a:pt x="5313317" y="38506"/>
                  <a:pt x="5321236" y="38506"/>
                </a:cubicBezTo>
                <a:cubicBezTo>
                  <a:pt x="5321236" y="30948"/>
                  <a:pt x="5321236" y="23391"/>
                  <a:pt x="5321236" y="23391"/>
                </a:cubicBezTo>
                <a:cubicBezTo>
                  <a:pt x="5329155" y="23391"/>
                  <a:pt x="5329155" y="23391"/>
                  <a:pt x="5329155" y="23391"/>
                </a:cubicBezTo>
                <a:lnTo>
                  <a:pt x="5329155" y="30948"/>
                </a:lnTo>
                <a:cubicBezTo>
                  <a:pt x="5336714" y="23391"/>
                  <a:pt x="5329155" y="30948"/>
                  <a:pt x="5336714" y="30948"/>
                </a:cubicBezTo>
                <a:cubicBezTo>
                  <a:pt x="5336714" y="30948"/>
                  <a:pt x="5344273" y="46423"/>
                  <a:pt x="5344273" y="38506"/>
                </a:cubicBezTo>
                <a:lnTo>
                  <a:pt x="5344273" y="30948"/>
                </a:lnTo>
                <a:cubicBezTo>
                  <a:pt x="5352192" y="30948"/>
                  <a:pt x="5352192" y="30948"/>
                  <a:pt x="5359751" y="46423"/>
                </a:cubicBezTo>
                <a:cubicBezTo>
                  <a:pt x="5359751" y="38506"/>
                  <a:pt x="5359751" y="38506"/>
                  <a:pt x="5359751" y="38506"/>
                </a:cubicBezTo>
                <a:cubicBezTo>
                  <a:pt x="5367310" y="46423"/>
                  <a:pt x="5367310" y="38506"/>
                  <a:pt x="5367310" y="53980"/>
                </a:cubicBezTo>
                <a:lnTo>
                  <a:pt x="5375229" y="53980"/>
                </a:lnTo>
                <a:cubicBezTo>
                  <a:pt x="5379189" y="50201"/>
                  <a:pt x="5381168" y="50201"/>
                  <a:pt x="5382158" y="52091"/>
                </a:cubicBezTo>
                <a:lnTo>
                  <a:pt x="5382356" y="53980"/>
                </a:lnTo>
                <a:lnTo>
                  <a:pt x="5383148" y="61537"/>
                </a:lnTo>
                <a:cubicBezTo>
                  <a:pt x="5383148" y="53980"/>
                  <a:pt x="5390707" y="61537"/>
                  <a:pt x="5390707" y="53980"/>
                </a:cubicBezTo>
                <a:lnTo>
                  <a:pt x="5393805" y="60210"/>
                </a:lnTo>
                <a:lnTo>
                  <a:pt x="5390707" y="61537"/>
                </a:lnTo>
                <a:lnTo>
                  <a:pt x="5394178" y="60961"/>
                </a:lnTo>
                <a:lnTo>
                  <a:pt x="5394487" y="61582"/>
                </a:lnTo>
                <a:cubicBezTo>
                  <a:pt x="5396376" y="63516"/>
                  <a:pt x="5398266" y="65495"/>
                  <a:pt x="5398266" y="69454"/>
                </a:cubicBezTo>
                <a:cubicBezTo>
                  <a:pt x="5398266" y="61537"/>
                  <a:pt x="5398266" y="61537"/>
                  <a:pt x="5398266" y="61537"/>
                </a:cubicBezTo>
                <a:lnTo>
                  <a:pt x="5397870" y="60348"/>
                </a:lnTo>
                <a:lnTo>
                  <a:pt x="5402091" y="59648"/>
                </a:lnTo>
                <a:cubicBezTo>
                  <a:pt x="5405915" y="57758"/>
                  <a:pt x="5409785" y="53980"/>
                  <a:pt x="5413744" y="46423"/>
                </a:cubicBezTo>
                <a:cubicBezTo>
                  <a:pt x="5413744" y="53980"/>
                  <a:pt x="5413744" y="53980"/>
                  <a:pt x="5413744" y="53980"/>
                </a:cubicBezTo>
                <a:cubicBezTo>
                  <a:pt x="5413744" y="53980"/>
                  <a:pt x="5413744" y="46423"/>
                  <a:pt x="5421304" y="46423"/>
                </a:cubicBezTo>
                <a:cubicBezTo>
                  <a:pt x="5413744" y="53980"/>
                  <a:pt x="5413744" y="53980"/>
                  <a:pt x="5413744" y="61537"/>
                </a:cubicBezTo>
                <a:cubicBezTo>
                  <a:pt x="5413744" y="61537"/>
                  <a:pt x="5413744" y="69454"/>
                  <a:pt x="5421304" y="69454"/>
                </a:cubicBezTo>
                <a:cubicBezTo>
                  <a:pt x="5429223" y="61537"/>
                  <a:pt x="5429223" y="61537"/>
                  <a:pt x="5429223" y="61537"/>
                </a:cubicBezTo>
                <a:cubicBezTo>
                  <a:pt x="5429223" y="61537"/>
                  <a:pt x="5429223" y="61537"/>
                  <a:pt x="5436782" y="61537"/>
                </a:cubicBezTo>
                <a:lnTo>
                  <a:pt x="5436782" y="69454"/>
                </a:lnTo>
                <a:cubicBezTo>
                  <a:pt x="5436782" y="69454"/>
                  <a:pt x="5436782" y="69454"/>
                  <a:pt x="5444701" y="61537"/>
                </a:cubicBezTo>
                <a:cubicBezTo>
                  <a:pt x="5444701" y="69454"/>
                  <a:pt x="5444701" y="69454"/>
                  <a:pt x="5444701" y="69454"/>
                </a:cubicBezTo>
                <a:cubicBezTo>
                  <a:pt x="5444701" y="69454"/>
                  <a:pt x="5444701" y="61537"/>
                  <a:pt x="5452260" y="69454"/>
                </a:cubicBezTo>
                <a:cubicBezTo>
                  <a:pt x="5452260" y="61537"/>
                  <a:pt x="5444701" y="61537"/>
                  <a:pt x="5444701" y="61537"/>
                </a:cubicBezTo>
                <a:lnTo>
                  <a:pt x="5452260" y="61537"/>
                </a:lnTo>
                <a:cubicBezTo>
                  <a:pt x="5452260" y="53980"/>
                  <a:pt x="5452260" y="61537"/>
                  <a:pt x="5452260" y="53980"/>
                </a:cubicBezTo>
                <a:cubicBezTo>
                  <a:pt x="5459819" y="61537"/>
                  <a:pt x="5475297" y="38506"/>
                  <a:pt x="5482856" y="53980"/>
                </a:cubicBezTo>
                <a:cubicBezTo>
                  <a:pt x="5490775" y="53980"/>
                  <a:pt x="5490775" y="53980"/>
                  <a:pt x="5490775" y="53980"/>
                </a:cubicBezTo>
                <a:cubicBezTo>
                  <a:pt x="5490775" y="61537"/>
                  <a:pt x="5498334" y="61537"/>
                  <a:pt x="5498334" y="61537"/>
                </a:cubicBezTo>
                <a:cubicBezTo>
                  <a:pt x="5498334" y="69454"/>
                  <a:pt x="5490775" y="61537"/>
                  <a:pt x="5490775" y="61537"/>
                </a:cubicBezTo>
                <a:cubicBezTo>
                  <a:pt x="5490775" y="69454"/>
                  <a:pt x="5490775" y="69454"/>
                  <a:pt x="5490775" y="69454"/>
                </a:cubicBezTo>
                <a:cubicBezTo>
                  <a:pt x="5490775" y="77371"/>
                  <a:pt x="5482856" y="53980"/>
                  <a:pt x="5482856" y="69454"/>
                </a:cubicBezTo>
                <a:cubicBezTo>
                  <a:pt x="5475297" y="69454"/>
                  <a:pt x="5475297" y="69454"/>
                  <a:pt x="5475297" y="69454"/>
                </a:cubicBezTo>
                <a:cubicBezTo>
                  <a:pt x="5475297" y="69454"/>
                  <a:pt x="5475297" y="69454"/>
                  <a:pt x="5475297" y="61537"/>
                </a:cubicBezTo>
                <a:cubicBezTo>
                  <a:pt x="5467378" y="69454"/>
                  <a:pt x="5467378" y="61537"/>
                  <a:pt x="5467378" y="61537"/>
                </a:cubicBezTo>
                <a:cubicBezTo>
                  <a:pt x="5467378" y="69454"/>
                  <a:pt x="5467378" y="69454"/>
                  <a:pt x="5459819" y="77371"/>
                </a:cubicBezTo>
                <a:cubicBezTo>
                  <a:pt x="5467378" y="69454"/>
                  <a:pt x="5475297" y="77371"/>
                  <a:pt x="5475297" y="69454"/>
                </a:cubicBezTo>
                <a:cubicBezTo>
                  <a:pt x="5475297" y="77371"/>
                  <a:pt x="5475297" y="69454"/>
                  <a:pt x="5482856" y="69454"/>
                </a:cubicBezTo>
                <a:lnTo>
                  <a:pt x="5482856" y="70444"/>
                </a:lnTo>
                <a:cubicBezTo>
                  <a:pt x="5482856" y="69949"/>
                  <a:pt x="5482856" y="69701"/>
                  <a:pt x="5482856" y="70567"/>
                </a:cubicBezTo>
                <a:lnTo>
                  <a:pt x="5482856" y="71804"/>
                </a:lnTo>
                <a:lnTo>
                  <a:pt x="5482856" y="77371"/>
                </a:lnTo>
                <a:cubicBezTo>
                  <a:pt x="5482856" y="77371"/>
                  <a:pt x="5490775" y="69454"/>
                  <a:pt x="5490775" y="77371"/>
                </a:cubicBezTo>
                <a:cubicBezTo>
                  <a:pt x="5482856" y="92485"/>
                  <a:pt x="5467378" y="77371"/>
                  <a:pt x="5459819" y="84928"/>
                </a:cubicBezTo>
                <a:cubicBezTo>
                  <a:pt x="5467378" y="84928"/>
                  <a:pt x="5467378" y="92485"/>
                  <a:pt x="5475297" y="100042"/>
                </a:cubicBezTo>
                <a:cubicBezTo>
                  <a:pt x="5475297" y="100042"/>
                  <a:pt x="5467378" y="92485"/>
                  <a:pt x="5467378" y="100042"/>
                </a:cubicBezTo>
                <a:cubicBezTo>
                  <a:pt x="5467378" y="107959"/>
                  <a:pt x="5475297" y="100042"/>
                  <a:pt x="5475297" y="107959"/>
                </a:cubicBezTo>
                <a:cubicBezTo>
                  <a:pt x="5475297" y="107959"/>
                  <a:pt x="5475297" y="107959"/>
                  <a:pt x="5475297" y="100042"/>
                </a:cubicBezTo>
                <a:cubicBezTo>
                  <a:pt x="5482856" y="100042"/>
                  <a:pt x="5490775" y="115516"/>
                  <a:pt x="5498334" y="100042"/>
                </a:cubicBezTo>
                <a:cubicBezTo>
                  <a:pt x="5498334" y="107959"/>
                  <a:pt x="5490775" y="107959"/>
                  <a:pt x="5490775" y="115516"/>
                </a:cubicBezTo>
                <a:cubicBezTo>
                  <a:pt x="5498334" y="107959"/>
                  <a:pt x="5498334" y="107959"/>
                  <a:pt x="5506253" y="107959"/>
                </a:cubicBezTo>
                <a:cubicBezTo>
                  <a:pt x="5506253" y="107959"/>
                  <a:pt x="5506253" y="107959"/>
                  <a:pt x="5506253" y="108904"/>
                </a:cubicBezTo>
                <a:lnTo>
                  <a:pt x="5506253" y="115516"/>
                </a:lnTo>
                <a:cubicBezTo>
                  <a:pt x="5513812" y="115516"/>
                  <a:pt x="5513812" y="107959"/>
                  <a:pt x="5513812" y="107959"/>
                </a:cubicBezTo>
                <a:cubicBezTo>
                  <a:pt x="5513812" y="115516"/>
                  <a:pt x="5513812" y="115516"/>
                  <a:pt x="5513812" y="115516"/>
                </a:cubicBezTo>
                <a:cubicBezTo>
                  <a:pt x="5521371" y="107959"/>
                  <a:pt x="5521371" y="115516"/>
                  <a:pt x="5529290" y="107959"/>
                </a:cubicBezTo>
                <a:cubicBezTo>
                  <a:pt x="5529290" y="107959"/>
                  <a:pt x="5529290" y="107959"/>
                  <a:pt x="5529290" y="115516"/>
                </a:cubicBezTo>
                <a:cubicBezTo>
                  <a:pt x="5536850" y="107959"/>
                  <a:pt x="5544769" y="115516"/>
                  <a:pt x="5552328" y="107959"/>
                </a:cubicBezTo>
                <a:cubicBezTo>
                  <a:pt x="5552328" y="115516"/>
                  <a:pt x="5552328" y="115516"/>
                  <a:pt x="5552328" y="115516"/>
                </a:cubicBezTo>
                <a:cubicBezTo>
                  <a:pt x="5552328" y="130990"/>
                  <a:pt x="5559887" y="123433"/>
                  <a:pt x="5559887" y="123433"/>
                </a:cubicBezTo>
                <a:cubicBezTo>
                  <a:pt x="5567806" y="123433"/>
                  <a:pt x="5567806" y="130990"/>
                  <a:pt x="5567806" y="130990"/>
                </a:cubicBezTo>
                <a:cubicBezTo>
                  <a:pt x="5559887" y="161579"/>
                  <a:pt x="5552328" y="115516"/>
                  <a:pt x="5544769" y="146465"/>
                </a:cubicBezTo>
                <a:cubicBezTo>
                  <a:pt x="5536850" y="130990"/>
                  <a:pt x="5529290" y="146465"/>
                  <a:pt x="5529290" y="146465"/>
                </a:cubicBezTo>
                <a:cubicBezTo>
                  <a:pt x="5529290" y="138907"/>
                  <a:pt x="5529290" y="138907"/>
                  <a:pt x="5529290" y="130990"/>
                </a:cubicBezTo>
                <a:cubicBezTo>
                  <a:pt x="5521371" y="130990"/>
                  <a:pt x="5521371" y="138907"/>
                  <a:pt x="5521371" y="146465"/>
                </a:cubicBezTo>
                <a:cubicBezTo>
                  <a:pt x="5521371" y="138907"/>
                  <a:pt x="5521371" y="138907"/>
                  <a:pt x="5521371" y="138907"/>
                </a:cubicBezTo>
                <a:cubicBezTo>
                  <a:pt x="5521371" y="130990"/>
                  <a:pt x="5513812" y="138907"/>
                  <a:pt x="5513812" y="130990"/>
                </a:cubicBezTo>
                <a:cubicBezTo>
                  <a:pt x="5513812" y="138907"/>
                  <a:pt x="5513812" y="138907"/>
                  <a:pt x="5513812" y="138907"/>
                </a:cubicBezTo>
                <a:cubicBezTo>
                  <a:pt x="5506253" y="138907"/>
                  <a:pt x="5498334" y="138907"/>
                  <a:pt x="5490775" y="130990"/>
                </a:cubicBezTo>
                <a:cubicBezTo>
                  <a:pt x="5482856" y="130990"/>
                  <a:pt x="5482856" y="130990"/>
                  <a:pt x="5482856" y="146465"/>
                </a:cubicBezTo>
                <a:cubicBezTo>
                  <a:pt x="5475297" y="146465"/>
                  <a:pt x="5482856" y="138907"/>
                  <a:pt x="5482856" y="138907"/>
                </a:cubicBezTo>
                <a:cubicBezTo>
                  <a:pt x="5482856" y="130990"/>
                  <a:pt x="5482856" y="138907"/>
                  <a:pt x="5482856" y="130990"/>
                </a:cubicBezTo>
                <a:cubicBezTo>
                  <a:pt x="5482856" y="123433"/>
                  <a:pt x="5475297" y="123433"/>
                  <a:pt x="5475297" y="130990"/>
                </a:cubicBezTo>
                <a:cubicBezTo>
                  <a:pt x="5475297" y="138907"/>
                  <a:pt x="5475297" y="138907"/>
                  <a:pt x="5475297" y="138907"/>
                </a:cubicBezTo>
                <a:cubicBezTo>
                  <a:pt x="5475297" y="146465"/>
                  <a:pt x="5475297" y="146465"/>
                  <a:pt x="5475297" y="154022"/>
                </a:cubicBezTo>
                <a:cubicBezTo>
                  <a:pt x="5475297" y="146465"/>
                  <a:pt x="5475297" y="161579"/>
                  <a:pt x="5467378" y="154022"/>
                </a:cubicBezTo>
                <a:cubicBezTo>
                  <a:pt x="5475297" y="161579"/>
                  <a:pt x="5475297" y="161579"/>
                  <a:pt x="5475297" y="161579"/>
                </a:cubicBezTo>
                <a:cubicBezTo>
                  <a:pt x="5475297" y="169496"/>
                  <a:pt x="5467378" y="161579"/>
                  <a:pt x="5467378" y="161579"/>
                </a:cubicBezTo>
                <a:lnTo>
                  <a:pt x="5467378" y="167095"/>
                </a:lnTo>
                <a:lnTo>
                  <a:pt x="5467378" y="168231"/>
                </a:lnTo>
                <a:cubicBezTo>
                  <a:pt x="5467378" y="169080"/>
                  <a:pt x="5467378" y="168844"/>
                  <a:pt x="5467378" y="168371"/>
                </a:cubicBezTo>
                <a:lnTo>
                  <a:pt x="5467378" y="169496"/>
                </a:lnTo>
                <a:cubicBezTo>
                  <a:pt x="5467378" y="177053"/>
                  <a:pt x="5459819" y="169496"/>
                  <a:pt x="5459819" y="177053"/>
                </a:cubicBezTo>
                <a:cubicBezTo>
                  <a:pt x="5459819" y="169496"/>
                  <a:pt x="5459819" y="169496"/>
                  <a:pt x="5452260" y="169496"/>
                </a:cubicBezTo>
                <a:cubicBezTo>
                  <a:pt x="5452260" y="177053"/>
                  <a:pt x="5452260" y="169496"/>
                  <a:pt x="5444701" y="169496"/>
                </a:cubicBezTo>
                <a:cubicBezTo>
                  <a:pt x="5444701" y="169496"/>
                  <a:pt x="5444701" y="177053"/>
                  <a:pt x="5436782" y="169496"/>
                </a:cubicBezTo>
                <a:cubicBezTo>
                  <a:pt x="5436782" y="169496"/>
                  <a:pt x="5436782" y="169496"/>
                  <a:pt x="5436782" y="177053"/>
                </a:cubicBezTo>
                <a:cubicBezTo>
                  <a:pt x="5444701" y="177053"/>
                  <a:pt x="5444701" y="177053"/>
                  <a:pt x="5444701" y="169496"/>
                </a:cubicBezTo>
                <a:cubicBezTo>
                  <a:pt x="5444701" y="177053"/>
                  <a:pt x="5444701" y="177053"/>
                  <a:pt x="5444701" y="177053"/>
                </a:cubicBezTo>
                <a:cubicBezTo>
                  <a:pt x="5452260" y="169496"/>
                  <a:pt x="5452260" y="184970"/>
                  <a:pt x="5459819" y="177053"/>
                </a:cubicBezTo>
                <a:cubicBezTo>
                  <a:pt x="5467378" y="177053"/>
                  <a:pt x="5467378" y="184970"/>
                  <a:pt x="5467378" y="177053"/>
                </a:cubicBezTo>
                <a:cubicBezTo>
                  <a:pt x="5467378" y="177053"/>
                  <a:pt x="5467378" y="177053"/>
                  <a:pt x="5467378" y="169496"/>
                </a:cubicBezTo>
                <a:cubicBezTo>
                  <a:pt x="5475297" y="177053"/>
                  <a:pt x="5482856" y="192527"/>
                  <a:pt x="5482856" y="192527"/>
                </a:cubicBezTo>
                <a:cubicBezTo>
                  <a:pt x="5490775" y="177053"/>
                  <a:pt x="5490775" y="200444"/>
                  <a:pt x="5498334" y="200444"/>
                </a:cubicBezTo>
                <a:cubicBezTo>
                  <a:pt x="5490775" y="200444"/>
                  <a:pt x="5490775" y="200444"/>
                  <a:pt x="5490775" y="215558"/>
                </a:cubicBezTo>
                <a:cubicBezTo>
                  <a:pt x="5490775" y="208001"/>
                  <a:pt x="5490775" y="208001"/>
                  <a:pt x="5498334" y="208001"/>
                </a:cubicBezTo>
                <a:cubicBezTo>
                  <a:pt x="5498334" y="211780"/>
                  <a:pt x="5498334" y="211780"/>
                  <a:pt x="5498334" y="210835"/>
                </a:cubicBezTo>
                <a:lnTo>
                  <a:pt x="5498334" y="215558"/>
                </a:lnTo>
                <a:cubicBezTo>
                  <a:pt x="5506253" y="208001"/>
                  <a:pt x="5506253" y="208001"/>
                  <a:pt x="5513812" y="208001"/>
                </a:cubicBezTo>
                <a:cubicBezTo>
                  <a:pt x="5513812" y="209890"/>
                  <a:pt x="5513812" y="211780"/>
                  <a:pt x="5513812" y="215558"/>
                </a:cubicBezTo>
                <a:cubicBezTo>
                  <a:pt x="5513812" y="215558"/>
                  <a:pt x="5513812" y="213669"/>
                  <a:pt x="5514757" y="211780"/>
                </a:cubicBezTo>
                <a:lnTo>
                  <a:pt x="5519849" y="208871"/>
                </a:lnTo>
                <a:lnTo>
                  <a:pt x="5521416" y="210835"/>
                </a:lnTo>
                <a:cubicBezTo>
                  <a:pt x="5523351" y="213669"/>
                  <a:pt x="5525331" y="215558"/>
                  <a:pt x="5529290" y="208001"/>
                </a:cubicBezTo>
                <a:cubicBezTo>
                  <a:pt x="5529290" y="215558"/>
                  <a:pt x="5536850" y="215558"/>
                  <a:pt x="5544769" y="208001"/>
                </a:cubicBezTo>
                <a:cubicBezTo>
                  <a:pt x="5544769" y="208001"/>
                  <a:pt x="5544769" y="208001"/>
                  <a:pt x="5544769" y="215558"/>
                </a:cubicBezTo>
                <a:cubicBezTo>
                  <a:pt x="5544769" y="208001"/>
                  <a:pt x="5552328" y="208001"/>
                  <a:pt x="5552328" y="223115"/>
                </a:cubicBezTo>
                <a:cubicBezTo>
                  <a:pt x="5552328" y="215558"/>
                  <a:pt x="5552328" y="215558"/>
                  <a:pt x="5559887" y="215558"/>
                </a:cubicBezTo>
                <a:lnTo>
                  <a:pt x="5567806" y="215558"/>
                </a:lnTo>
                <a:cubicBezTo>
                  <a:pt x="5567806" y="208001"/>
                  <a:pt x="5567806" y="215558"/>
                  <a:pt x="5567806" y="200444"/>
                </a:cubicBezTo>
                <a:cubicBezTo>
                  <a:pt x="5559887" y="208001"/>
                  <a:pt x="5552328" y="184970"/>
                  <a:pt x="5544769" y="200444"/>
                </a:cubicBezTo>
                <a:cubicBezTo>
                  <a:pt x="5536850" y="184970"/>
                  <a:pt x="5536850" y="192527"/>
                  <a:pt x="5536850" y="192527"/>
                </a:cubicBezTo>
                <a:cubicBezTo>
                  <a:pt x="5536850" y="177053"/>
                  <a:pt x="5536850" y="177053"/>
                  <a:pt x="5536850" y="154022"/>
                </a:cubicBezTo>
                <a:lnTo>
                  <a:pt x="5536850" y="146465"/>
                </a:lnTo>
                <a:cubicBezTo>
                  <a:pt x="5544769" y="154022"/>
                  <a:pt x="5544769" y="154022"/>
                  <a:pt x="5544769" y="154022"/>
                </a:cubicBezTo>
                <a:cubicBezTo>
                  <a:pt x="5544769" y="169496"/>
                  <a:pt x="5552328" y="161579"/>
                  <a:pt x="5552328" y="154022"/>
                </a:cubicBezTo>
                <a:cubicBezTo>
                  <a:pt x="5552328" y="154022"/>
                  <a:pt x="5552328" y="169496"/>
                  <a:pt x="5559887" y="169496"/>
                </a:cubicBezTo>
                <a:lnTo>
                  <a:pt x="5559887" y="161579"/>
                </a:lnTo>
                <a:cubicBezTo>
                  <a:pt x="5559887" y="169496"/>
                  <a:pt x="5559887" y="169496"/>
                  <a:pt x="5567806" y="169496"/>
                </a:cubicBezTo>
                <a:cubicBezTo>
                  <a:pt x="5567806" y="161579"/>
                  <a:pt x="5567806" y="161579"/>
                  <a:pt x="5567806" y="161579"/>
                </a:cubicBezTo>
                <a:cubicBezTo>
                  <a:pt x="5567806" y="161579"/>
                  <a:pt x="5575365" y="161579"/>
                  <a:pt x="5582924" y="169496"/>
                </a:cubicBezTo>
                <a:lnTo>
                  <a:pt x="5582924" y="161579"/>
                </a:lnTo>
                <a:cubicBezTo>
                  <a:pt x="5590843" y="177053"/>
                  <a:pt x="5590843" y="169496"/>
                  <a:pt x="5606321" y="169496"/>
                </a:cubicBezTo>
                <a:cubicBezTo>
                  <a:pt x="5598762" y="177053"/>
                  <a:pt x="5598762" y="177053"/>
                  <a:pt x="5598762" y="177053"/>
                </a:cubicBezTo>
                <a:cubicBezTo>
                  <a:pt x="5606321" y="177053"/>
                  <a:pt x="5606321" y="177053"/>
                  <a:pt x="5606321" y="184970"/>
                </a:cubicBezTo>
                <a:lnTo>
                  <a:pt x="5598762" y="192527"/>
                </a:lnTo>
                <a:cubicBezTo>
                  <a:pt x="5598762" y="200444"/>
                  <a:pt x="5606321" y="192527"/>
                  <a:pt x="5606321" y="208001"/>
                </a:cubicBezTo>
                <a:cubicBezTo>
                  <a:pt x="5606321" y="200444"/>
                  <a:pt x="5598762" y="192527"/>
                  <a:pt x="5606321" y="208001"/>
                </a:cubicBezTo>
                <a:cubicBezTo>
                  <a:pt x="5606321" y="208001"/>
                  <a:pt x="5606321" y="215558"/>
                  <a:pt x="5598762" y="223115"/>
                </a:cubicBezTo>
                <a:cubicBezTo>
                  <a:pt x="5606321" y="215558"/>
                  <a:pt x="5606321" y="223115"/>
                  <a:pt x="5613880" y="215558"/>
                </a:cubicBezTo>
                <a:cubicBezTo>
                  <a:pt x="5621439" y="223115"/>
                  <a:pt x="5629358" y="223115"/>
                  <a:pt x="5629358" y="215558"/>
                </a:cubicBezTo>
                <a:cubicBezTo>
                  <a:pt x="5629358" y="223115"/>
                  <a:pt x="5636917" y="215558"/>
                  <a:pt x="5636917" y="223115"/>
                </a:cubicBezTo>
                <a:cubicBezTo>
                  <a:pt x="5636917" y="215558"/>
                  <a:pt x="5644836" y="223115"/>
                  <a:pt x="5644836" y="208001"/>
                </a:cubicBezTo>
                <a:cubicBezTo>
                  <a:pt x="5652396" y="208001"/>
                  <a:pt x="5652396" y="215558"/>
                  <a:pt x="5652396" y="215558"/>
                </a:cubicBezTo>
                <a:cubicBezTo>
                  <a:pt x="5644836" y="231032"/>
                  <a:pt x="5636917" y="215558"/>
                  <a:pt x="5629358" y="231032"/>
                </a:cubicBezTo>
                <a:cubicBezTo>
                  <a:pt x="5629358" y="223115"/>
                  <a:pt x="5621439" y="223115"/>
                  <a:pt x="5621439" y="231032"/>
                </a:cubicBezTo>
                <a:cubicBezTo>
                  <a:pt x="5621439" y="223115"/>
                  <a:pt x="5613880" y="223115"/>
                  <a:pt x="5613880" y="231032"/>
                </a:cubicBezTo>
                <a:cubicBezTo>
                  <a:pt x="5613880" y="231032"/>
                  <a:pt x="5613880" y="231032"/>
                  <a:pt x="5621439" y="231032"/>
                </a:cubicBezTo>
                <a:cubicBezTo>
                  <a:pt x="5629358" y="231032"/>
                  <a:pt x="5629358" y="238949"/>
                  <a:pt x="5629358" y="238949"/>
                </a:cubicBezTo>
                <a:cubicBezTo>
                  <a:pt x="5644836" y="231032"/>
                  <a:pt x="5652396" y="238949"/>
                  <a:pt x="5660315" y="231032"/>
                </a:cubicBezTo>
                <a:cubicBezTo>
                  <a:pt x="5660315" y="238949"/>
                  <a:pt x="5660315" y="231032"/>
                  <a:pt x="5660315" y="238949"/>
                </a:cubicBezTo>
                <a:cubicBezTo>
                  <a:pt x="5667874" y="231032"/>
                  <a:pt x="5675433" y="246506"/>
                  <a:pt x="5682992" y="231032"/>
                </a:cubicBezTo>
                <a:cubicBezTo>
                  <a:pt x="5682992" y="238949"/>
                  <a:pt x="5682992" y="231032"/>
                  <a:pt x="5682992" y="238949"/>
                </a:cubicBezTo>
                <a:cubicBezTo>
                  <a:pt x="5682992" y="231032"/>
                  <a:pt x="5690911" y="254064"/>
                  <a:pt x="5690911" y="238949"/>
                </a:cubicBezTo>
                <a:cubicBezTo>
                  <a:pt x="5690911" y="238949"/>
                  <a:pt x="5690911" y="246506"/>
                  <a:pt x="5698830" y="246506"/>
                </a:cubicBezTo>
                <a:cubicBezTo>
                  <a:pt x="5698830" y="246506"/>
                  <a:pt x="5698830" y="238949"/>
                  <a:pt x="5706389" y="246506"/>
                </a:cubicBezTo>
                <a:cubicBezTo>
                  <a:pt x="5698830" y="277095"/>
                  <a:pt x="5721867" y="246506"/>
                  <a:pt x="5721867" y="246506"/>
                </a:cubicBezTo>
                <a:cubicBezTo>
                  <a:pt x="5721867" y="246506"/>
                  <a:pt x="5721867" y="246506"/>
                  <a:pt x="5721867" y="254064"/>
                </a:cubicBezTo>
                <a:cubicBezTo>
                  <a:pt x="5736985" y="254064"/>
                  <a:pt x="5744904" y="246506"/>
                  <a:pt x="5752463" y="246506"/>
                </a:cubicBezTo>
                <a:cubicBezTo>
                  <a:pt x="5752463" y="246506"/>
                  <a:pt x="5760382" y="261981"/>
                  <a:pt x="5760382" y="246506"/>
                </a:cubicBezTo>
                <a:lnTo>
                  <a:pt x="5760382" y="254064"/>
                </a:lnTo>
                <a:cubicBezTo>
                  <a:pt x="5767942" y="254064"/>
                  <a:pt x="5767942" y="246506"/>
                  <a:pt x="5767942" y="238949"/>
                </a:cubicBezTo>
                <a:cubicBezTo>
                  <a:pt x="5767942" y="246506"/>
                  <a:pt x="5767942" y="246506"/>
                  <a:pt x="5767942" y="254064"/>
                </a:cubicBezTo>
                <a:cubicBezTo>
                  <a:pt x="5767942" y="261981"/>
                  <a:pt x="5775501" y="246506"/>
                  <a:pt x="5775501" y="254064"/>
                </a:cubicBezTo>
                <a:cubicBezTo>
                  <a:pt x="5775501" y="254064"/>
                  <a:pt x="5775501" y="246506"/>
                  <a:pt x="5783420" y="246506"/>
                </a:cubicBezTo>
                <a:cubicBezTo>
                  <a:pt x="5790979" y="254064"/>
                  <a:pt x="5798898" y="246506"/>
                  <a:pt x="5806457" y="238949"/>
                </a:cubicBezTo>
                <a:cubicBezTo>
                  <a:pt x="5806457" y="254064"/>
                  <a:pt x="5814376" y="254064"/>
                  <a:pt x="5821935" y="254064"/>
                </a:cubicBezTo>
                <a:cubicBezTo>
                  <a:pt x="5821935" y="261981"/>
                  <a:pt x="5821935" y="254064"/>
                  <a:pt x="5821935" y="261981"/>
                </a:cubicBezTo>
                <a:lnTo>
                  <a:pt x="5814376" y="261981"/>
                </a:lnTo>
                <a:cubicBezTo>
                  <a:pt x="5821935" y="269538"/>
                  <a:pt x="5821935" y="261981"/>
                  <a:pt x="5821935" y="261981"/>
                </a:cubicBezTo>
                <a:cubicBezTo>
                  <a:pt x="5823825" y="263870"/>
                  <a:pt x="5825242" y="264320"/>
                  <a:pt x="5826305" y="264055"/>
                </a:cubicBezTo>
                <a:lnTo>
                  <a:pt x="5826448" y="263914"/>
                </a:lnTo>
                <a:lnTo>
                  <a:pt x="5828549" y="264815"/>
                </a:lnTo>
                <a:cubicBezTo>
                  <a:pt x="5829494" y="263870"/>
                  <a:pt x="5829494" y="261981"/>
                  <a:pt x="5829494" y="261981"/>
                </a:cubicBezTo>
                <a:cubicBezTo>
                  <a:pt x="5829494" y="261981"/>
                  <a:pt x="5844972" y="254064"/>
                  <a:pt x="5844972" y="261981"/>
                </a:cubicBezTo>
                <a:cubicBezTo>
                  <a:pt x="5844972" y="261981"/>
                  <a:pt x="5844972" y="254064"/>
                  <a:pt x="5844972" y="246506"/>
                </a:cubicBezTo>
                <a:cubicBezTo>
                  <a:pt x="5852531" y="238949"/>
                  <a:pt x="5852531" y="246506"/>
                  <a:pt x="5852531" y="238949"/>
                </a:cubicBezTo>
                <a:cubicBezTo>
                  <a:pt x="5852531" y="238949"/>
                  <a:pt x="5852531" y="231032"/>
                  <a:pt x="5844972" y="238949"/>
                </a:cubicBezTo>
                <a:cubicBezTo>
                  <a:pt x="5844972" y="231032"/>
                  <a:pt x="5844972" y="231032"/>
                  <a:pt x="5844972" y="231032"/>
                </a:cubicBezTo>
                <a:cubicBezTo>
                  <a:pt x="5852531" y="231032"/>
                  <a:pt x="5860450" y="223115"/>
                  <a:pt x="5868009" y="238949"/>
                </a:cubicBezTo>
                <a:cubicBezTo>
                  <a:pt x="5860450" y="238949"/>
                  <a:pt x="5860450" y="231032"/>
                  <a:pt x="5860450" y="238949"/>
                </a:cubicBezTo>
                <a:lnTo>
                  <a:pt x="5868009" y="238949"/>
                </a:lnTo>
                <a:cubicBezTo>
                  <a:pt x="5868009" y="231032"/>
                  <a:pt x="5868009" y="231032"/>
                  <a:pt x="5868009" y="231032"/>
                </a:cubicBezTo>
                <a:cubicBezTo>
                  <a:pt x="5868009" y="231032"/>
                  <a:pt x="5875928" y="215558"/>
                  <a:pt x="5883488" y="231032"/>
                </a:cubicBezTo>
                <a:cubicBezTo>
                  <a:pt x="5883488" y="223115"/>
                  <a:pt x="5891047" y="238949"/>
                  <a:pt x="5898966" y="223115"/>
                </a:cubicBezTo>
                <a:cubicBezTo>
                  <a:pt x="5898966" y="231032"/>
                  <a:pt x="5898966" y="231032"/>
                  <a:pt x="5898966" y="238949"/>
                </a:cubicBezTo>
                <a:cubicBezTo>
                  <a:pt x="5898966" y="238949"/>
                  <a:pt x="5898966" y="246506"/>
                  <a:pt x="5891047" y="246506"/>
                </a:cubicBezTo>
                <a:lnTo>
                  <a:pt x="5891047" y="244330"/>
                </a:lnTo>
                <a:cubicBezTo>
                  <a:pt x="5891047" y="244747"/>
                  <a:pt x="5891047" y="240417"/>
                  <a:pt x="5891047" y="240923"/>
                </a:cubicBezTo>
                <a:lnTo>
                  <a:pt x="5891047" y="238949"/>
                </a:lnTo>
                <a:cubicBezTo>
                  <a:pt x="5891047" y="246506"/>
                  <a:pt x="5883488" y="246506"/>
                  <a:pt x="5883488" y="254064"/>
                </a:cubicBezTo>
                <a:lnTo>
                  <a:pt x="5883488" y="246506"/>
                </a:lnTo>
                <a:cubicBezTo>
                  <a:pt x="5883488" y="254064"/>
                  <a:pt x="5868009" y="246506"/>
                  <a:pt x="5868009" y="254064"/>
                </a:cubicBezTo>
                <a:cubicBezTo>
                  <a:pt x="5868009" y="246506"/>
                  <a:pt x="5868009" y="254064"/>
                  <a:pt x="5860450" y="254064"/>
                </a:cubicBezTo>
                <a:cubicBezTo>
                  <a:pt x="5860450" y="269538"/>
                  <a:pt x="5868009" y="261981"/>
                  <a:pt x="5868009" y="261981"/>
                </a:cubicBezTo>
                <a:cubicBezTo>
                  <a:pt x="5875928" y="269538"/>
                  <a:pt x="5883488" y="261981"/>
                  <a:pt x="5883488" y="261981"/>
                </a:cubicBezTo>
                <a:cubicBezTo>
                  <a:pt x="5883488" y="269538"/>
                  <a:pt x="5883488" y="269538"/>
                  <a:pt x="5883488" y="269538"/>
                </a:cubicBezTo>
                <a:cubicBezTo>
                  <a:pt x="5883488" y="277095"/>
                  <a:pt x="5883488" y="277095"/>
                  <a:pt x="5883488" y="277095"/>
                </a:cubicBezTo>
                <a:cubicBezTo>
                  <a:pt x="5883488" y="277095"/>
                  <a:pt x="5891047" y="277095"/>
                  <a:pt x="5891047" y="269538"/>
                </a:cubicBezTo>
                <a:cubicBezTo>
                  <a:pt x="5898966" y="277095"/>
                  <a:pt x="5898966" y="269538"/>
                  <a:pt x="5906525" y="285012"/>
                </a:cubicBezTo>
                <a:cubicBezTo>
                  <a:pt x="5914444" y="292569"/>
                  <a:pt x="5914444" y="292569"/>
                  <a:pt x="5922003" y="285012"/>
                </a:cubicBezTo>
                <a:cubicBezTo>
                  <a:pt x="5922003" y="292569"/>
                  <a:pt x="5929562" y="292569"/>
                  <a:pt x="5937481" y="292569"/>
                </a:cubicBezTo>
                <a:cubicBezTo>
                  <a:pt x="5937481" y="300486"/>
                  <a:pt x="5937481" y="300486"/>
                  <a:pt x="5945040" y="300486"/>
                </a:cubicBezTo>
                <a:cubicBezTo>
                  <a:pt x="5945040" y="308043"/>
                  <a:pt x="5952599" y="292569"/>
                  <a:pt x="5952599" y="308043"/>
                </a:cubicBezTo>
                <a:cubicBezTo>
                  <a:pt x="5952599" y="300486"/>
                  <a:pt x="5945040" y="308043"/>
                  <a:pt x="5945040" y="315600"/>
                </a:cubicBezTo>
                <a:cubicBezTo>
                  <a:pt x="5945040" y="308043"/>
                  <a:pt x="5952599" y="315600"/>
                  <a:pt x="5952599" y="308043"/>
                </a:cubicBezTo>
                <a:cubicBezTo>
                  <a:pt x="5960518" y="308043"/>
                  <a:pt x="5968077" y="323517"/>
                  <a:pt x="5975996" y="315600"/>
                </a:cubicBezTo>
                <a:cubicBezTo>
                  <a:pt x="5968077" y="323517"/>
                  <a:pt x="5983555" y="315600"/>
                  <a:pt x="5983555" y="315600"/>
                </a:cubicBezTo>
                <a:cubicBezTo>
                  <a:pt x="5999034" y="315600"/>
                  <a:pt x="5999034" y="315600"/>
                  <a:pt x="6006593" y="323517"/>
                </a:cubicBezTo>
                <a:cubicBezTo>
                  <a:pt x="6006593" y="323517"/>
                  <a:pt x="6006593" y="323517"/>
                  <a:pt x="6006593" y="315600"/>
                </a:cubicBezTo>
                <a:cubicBezTo>
                  <a:pt x="6006593" y="323517"/>
                  <a:pt x="6022071" y="315600"/>
                  <a:pt x="6029990" y="323517"/>
                </a:cubicBezTo>
                <a:cubicBezTo>
                  <a:pt x="6037549" y="315600"/>
                  <a:pt x="6037549" y="323517"/>
                  <a:pt x="6045108" y="323517"/>
                </a:cubicBezTo>
                <a:cubicBezTo>
                  <a:pt x="6060586" y="315600"/>
                  <a:pt x="6076064" y="323517"/>
                  <a:pt x="6091542" y="315600"/>
                </a:cubicBezTo>
                <a:cubicBezTo>
                  <a:pt x="6091542" y="323517"/>
                  <a:pt x="6091542" y="323517"/>
                  <a:pt x="6091542" y="331074"/>
                </a:cubicBezTo>
                <a:lnTo>
                  <a:pt x="6099101" y="323517"/>
                </a:lnTo>
                <a:cubicBezTo>
                  <a:pt x="6099101" y="331074"/>
                  <a:pt x="6122139" y="308043"/>
                  <a:pt x="6130058" y="323517"/>
                </a:cubicBezTo>
                <a:lnTo>
                  <a:pt x="6130058" y="331074"/>
                </a:lnTo>
                <a:cubicBezTo>
                  <a:pt x="6137617" y="315600"/>
                  <a:pt x="6145176" y="323517"/>
                  <a:pt x="6145176" y="323517"/>
                </a:cubicBezTo>
                <a:cubicBezTo>
                  <a:pt x="6145176" y="323517"/>
                  <a:pt x="6145176" y="323517"/>
                  <a:pt x="6145176" y="331074"/>
                </a:cubicBezTo>
                <a:cubicBezTo>
                  <a:pt x="6145176" y="331074"/>
                  <a:pt x="6145176" y="331074"/>
                  <a:pt x="6153095" y="331074"/>
                </a:cubicBezTo>
                <a:lnTo>
                  <a:pt x="6153095" y="323517"/>
                </a:lnTo>
                <a:cubicBezTo>
                  <a:pt x="6160654" y="323517"/>
                  <a:pt x="6160654" y="331074"/>
                  <a:pt x="6168573" y="331074"/>
                </a:cubicBezTo>
                <a:cubicBezTo>
                  <a:pt x="6168573" y="331074"/>
                  <a:pt x="6168573" y="331074"/>
                  <a:pt x="6168573" y="338991"/>
                </a:cubicBezTo>
                <a:cubicBezTo>
                  <a:pt x="6168573" y="331074"/>
                  <a:pt x="6176132" y="338991"/>
                  <a:pt x="6176132" y="338991"/>
                </a:cubicBezTo>
                <a:cubicBezTo>
                  <a:pt x="6176132" y="338991"/>
                  <a:pt x="6176132" y="338991"/>
                  <a:pt x="6176132" y="346548"/>
                </a:cubicBezTo>
                <a:cubicBezTo>
                  <a:pt x="6176132" y="354465"/>
                  <a:pt x="6168573" y="346548"/>
                  <a:pt x="6168573" y="346548"/>
                </a:cubicBezTo>
                <a:cubicBezTo>
                  <a:pt x="6168573" y="354465"/>
                  <a:pt x="6176132" y="354465"/>
                  <a:pt x="6176132" y="346548"/>
                </a:cubicBezTo>
                <a:cubicBezTo>
                  <a:pt x="6176132" y="346548"/>
                  <a:pt x="6184051" y="362022"/>
                  <a:pt x="6191610" y="354465"/>
                </a:cubicBezTo>
                <a:cubicBezTo>
                  <a:pt x="6199169" y="362022"/>
                  <a:pt x="6191610" y="354465"/>
                  <a:pt x="6191610" y="362022"/>
                </a:cubicBezTo>
                <a:cubicBezTo>
                  <a:pt x="6199169" y="362022"/>
                  <a:pt x="6206728" y="346548"/>
                  <a:pt x="6206728" y="362022"/>
                </a:cubicBezTo>
                <a:cubicBezTo>
                  <a:pt x="6214647" y="362022"/>
                  <a:pt x="6206728" y="354465"/>
                  <a:pt x="6214647" y="354465"/>
                </a:cubicBezTo>
                <a:cubicBezTo>
                  <a:pt x="6214647" y="362022"/>
                  <a:pt x="6222206" y="362022"/>
                  <a:pt x="6222206" y="354465"/>
                </a:cubicBezTo>
                <a:cubicBezTo>
                  <a:pt x="6230126" y="385054"/>
                  <a:pt x="6237684" y="362022"/>
                  <a:pt x="6245244" y="377137"/>
                </a:cubicBezTo>
                <a:cubicBezTo>
                  <a:pt x="6245244" y="369580"/>
                  <a:pt x="6253162" y="377137"/>
                  <a:pt x="6260722" y="385054"/>
                </a:cubicBezTo>
                <a:cubicBezTo>
                  <a:pt x="6260722" y="385054"/>
                  <a:pt x="6260722" y="377137"/>
                  <a:pt x="6268280" y="377137"/>
                </a:cubicBezTo>
                <a:lnTo>
                  <a:pt x="6268280" y="385054"/>
                </a:lnTo>
                <a:cubicBezTo>
                  <a:pt x="6276200" y="385054"/>
                  <a:pt x="6276200" y="392611"/>
                  <a:pt x="6276200" y="392611"/>
                </a:cubicBezTo>
                <a:cubicBezTo>
                  <a:pt x="6284119" y="392611"/>
                  <a:pt x="6276200" y="385054"/>
                  <a:pt x="6284119" y="385054"/>
                </a:cubicBezTo>
                <a:cubicBezTo>
                  <a:pt x="6284119" y="408085"/>
                  <a:pt x="6291678" y="385054"/>
                  <a:pt x="6291678" y="400528"/>
                </a:cubicBezTo>
                <a:cubicBezTo>
                  <a:pt x="6299237" y="400528"/>
                  <a:pt x="6307156" y="400528"/>
                  <a:pt x="6314715" y="408085"/>
                </a:cubicBezTo>
                <a:cubicBezTo>
                  <a:pt x="6307156" y="408085"/>
                  <a:pt x="6307156" y="416002"/>
                  <a:pt x="6314715" y="416002"/>
                </a:cubicBezTo>
                <a:cubicBezTo>
                  <a:pt x="6307156" y="416002"/>
                  <a:pt x="6307156" y="408085"/>
                  <a:pt x="6307156" y="416002"/>
                </a:cubicBezTo>
                <a:lnTo>
                  <a:pt x="6299237" y="416002"/>
                </a:lnTo>
                <a:lnTo>
                  <a:pt x="6299237" y="423559"/>
                </a:lnTo>
                <a:cubicBezTo>
                  <a:pt x="6299237" y="423559"/>
                  <a:pt x="6299237" y="431116"/>
                  <a:pt x="6307156" y="423559"/>
                </a:cubicBezTo>
                <a:cubicBezTo>
                  <a:pt x="6307156" y="423559"/>
                  <a:pt x="6307156" y="423559"/>
                  <a:pt x="6314715" y="423559"/>
                </a:cubicBezTo>
                <a:cubicBezTo>
                  <a:pt x="6307156" y="423559"/>
                  <a:pt x="6307156" y="423559"/>
                  <a:pt x="6307156" y="431116"/>
                </a:cubicBezTo>
                <a:cubicBezTo>
                  <a:pt x="6307156" y="431116"/>
                  <a:pt x="6291678" y="431116"/>
                  <a:pt x="6291678" y="438673"/>
                </a:cubicBezTo>
                <a:cubicBezTo>
                  <a:pt x="6291678" y="446590"/>
                  <a:pt x="6299237" y="446590"/>
                  <a:pt x="6299237" y="446590"/>
                </a:cubicBezTo>
                <a:cubicBezTo>
                  <a:pt x="6299237" y="462064"/>
                  <a:pt x="6299237" y="454507"/>
                  <a:pt x="6307156" y="454507"/>
                </a:cubicBezTo>
                <a:cubicBezTo>
                  <a:pt x="6307156" y="462064"/>
                  <a:pt x="6299237" y="454507"/>
                  <a:pt x="6299237" y="462064"/>
                </a:cubicBezTo>
                <a:cubicBezTo>
                  <a:pt x="6299237" y="469622"/>
                  <a:pt x="6307156" y="462064"/>
                  <a:pt x="6307156" y="469622"/>
                </a:cubicBezTo>
                <a:cubicBezTo>
                  <a:pt x="6307156" y="477539"/>
                  <a:pt x="6299237" y="469622"/>
                  <a:pt x="6299237" y="477539"/>
                </a:cubicBezTo>
                <a:cubicBezTo>
                  <a:pt x="6291678" y="477539"/>
                  <a:pt x="6291678" y="485096"/>
                  <a:pt x="6291678" y="477539"/>
                </a:cubicBezTo>
                <a:cubicBezTo>
                  <a:pt x="6291678" y="477539"/>
                  <a:pt x="6291678" y="485096"/>
                  <a:pt x="6284119" y="485096"/>
                </a:cubicBezTo>
                <a:cubicBezTo>
                  <a:pt x="6284119" y="485096"/>
                  <a:pt x="6284119" y="485096"/>
                  <a:pt x="6284119" y="477539"/>
                </a:cubicBezTo>
                <a:cubicBezTo>
                  <a:pt x="6284119" y="477539"/>
                  <a:pt x="6284119" y="492653"/>
                  <a:pt x="6276200" y="500570"/>
                </a:cubicBezTo>
                <a:cubicBezTo>
                  <a:pt x="6276200" y="508127"/>
                  <a:pt x="6284119" y="500570"/>
                  <a:pt x="6284119" y="500570"/>
                </a:cubicBezTo>
                <a:cubicBezTo>
                  <a:pt x="6276200" y="508127"/>
                  <a:pt x="6284119" y="508127"/>
                  <a:pt x="6276200" y="516044"/>
                </a:cubicBezTo>
                <a:cubicBezTo>
                  <a:pt x="6276200" y="523601"/>
                  <a:pt x="6268280" y="516044"/>
                  <a:pt x="6268280" y="531158"/>
                </a:cubicBezTo>
                <a:cubicBezTo>
                  <a:pt x="6260722" y="531158"/>
                  <a:pt x="6260722" y="531158"/>
                  <a:pt x="6260722" y="539075"/>
                </a:cubicBezTo>
                <a:cubicBezTo>
                  <a:pt x="6253162" y="523601"/>
                  <a:pt x="6245244" y="539075"/>
                  <a:pt x="6245244" y="546632"/>
                </a:cubicBezTo>
                <a:cubicBezTo>
                  <a:pt x="6245244" y="546632"/>
                  <a:pt x="6253162" y="554189"/>
                  <a:pt x="6253162" y="546632"/>
                </a:cubicBezTo>
                <a:cubicBezTo>
                  <a:pt x="6253162" y="554189"/>
                  <a:pt x="6253162" y="562106"/>
                  <a:pt x="6245244" y="554189"/>
                </a:cubicBezTo>
                <a:lnTo>
                  <a:pt x="6244034" y="557040"/>
                </a:lnTo>
                <a:lnTo>
                  <a:pt x="6237684" y="554189"/>
                </a:lnTo>
                <a:cubicBezTo>
                  <a:pt x="6237684" y="562106"/>
                  <a:pt x="6239574" y="564086"/>
                  <a:pt x="6241464" y="563096"/>
                </a:cubicBezTo>
                <a:lnTo>
                  <a:pt x="6244034" y="557040"/>
                </a:lnTo>
                <a:lnTo>
                  <a:pt x="6244299" y="557158"/>
                </a:lnTo>
                <a:cubicBezTo>
                  <a:pt x="6245244" y="556169"/>
                  <a:pt x="6245244" y="554189"/>
                  <a:pt x="6245244" y="554189"/>
                </a:cubicBezTo>
                <a:cubicBezTo>
                  <a:pt x="6245244" y="554189"/>
                  <a:pt x="6245244" y="562106"/>
                  <a:pt x="6245244" y="570023"/>
                </a:cubicBezTo>
                <a:cubicBezTo>
                  <a:pt x="6253162" y="570023"/>
                  <a:pt x="6253162" y="554189"/>
                  <a:pt x="6260722" y="570023"/>
                </a:cubicBezTo>
                <a:cubicBezTo>
                  <a:pt x="6253162" y="570023"/>
                  <a:pt x="6245244" y="577580"/>
                  <a:pt x="6245244" y="577580"/>
                </a:cubicBezTo>
                <a:cubicBezTo>
                  <a:pt x="6237684" y="577580"/>
                  <a:pt x="6230126" y="570023"/>
                  <a:pt x="6237684" y="585138"/>
                </a:cubicBezTo>
                <a:cubicBezTo>
                  <a:pt x="6230126" y="585138"/>
                  <a:pt x="6230126" y="570023"/>
                  <a:pt x="6230126" y="592695"/>
                </a:cubicBezTo>
                <a:cubicBezTo>
                  <a:pt x="6214647" y="592695"/>
                  <a:pt x="6206728" y="600612"/>
                  <a:pt x="6191610" y="600612"/>
                </a:cubicBezTo>
                <a:cubicBezTo>
                  <a:pt x="6184051" y="616086"/>
                  <a:pt x="6176132" y="600612"/>
                  <a:pt x="6176132" y="616086"/>
                </a:cubicBezTo>
                <a:cubicBezTo>
                  <a:pt x="6168573" y="608169"/>
                  <a:pt x="6168573" y="608169"/>
                  <a:pt x="6168573" y="616086"/>
                </a:cubicBezTo>
                <a:cubicBezTo>
                  <a:pt x="6168573" y="608169"/>
                  <a:pt x="6160654" y="623643"/>
                  <a:pt x="6160654" y="623643"/>
                </a:cubicBezTo>
                <a:cubicBezTo>
                  <a:pt x="6160654" y="639117"/>
                  <a:pt x="6168573" y="631560"/>
                  <a:pt x="6168573" y="631560"/>
                </a:cubicBezTo>
                <a:cubicBezTo>
                  <a:pt x="6168573" y="639117"/>
                  <a:pt x="6160654" y="639117"/>
                  <a:pt x="6153095" y="646674"/>
                </a:cubicBezTo>
                <a:cubicBezTo>
                  <a:pt x="6145176" y="639117"/>
                  <a:pt x="6137617" y="639117"/>
                  <a:pt x="6137617" y="639117"/>
                </a:cubicBezTo>
                <a:lnTo>
                  <a:pt x="6137617" y="646674"/>
                </a:lnTo>
                <a:cubicBezTo>
                  <a:pt x="6137617" y="646674"/>
                  <a:pt x="6130058" y="646674"/>
                  <a:pt x="6130058" y="639117"/>
                </a:cubicBezTo>
                <a:cubicBezTo>
                  <a:pt x="6130058" y="654231"/>
                  <a:pt x="6114580" y="639117"/>
                  <a:pt x="6114580" y="646674"/>
                </a:cubicBezTo>
                <a:cubicBezTo>
                  <a:pt x="6099101" y="639117"/>
                  <a:pt x="6083623" y="639117"/>
                  <a:pt x="6076064" y="639117"/>
                </a:cubicBezTo>
                <a:cubicBezTo>
                  <a:pt x="6060586" y="639117"/>
                  <a:pt x="6052667" y="646674"/>
                  <a:pt x="6037549" y="631560"/>
                </a:cubicBezTo>
                <a:cubicBezTo>
                  <a:pt x="6037549" y="639117"/>
                  <a:pt x="6037549" y="646674"/>
                  <a:pt x="6037549" y="646674"/>
                </a:cubicBezTo>
                <a:lnTo>
                  <a:pt x="6029990" y="646674"/>
                </a:lnTo>
                <a:cubicBezTo>
                  <a:pt x="6014512" y="646674"/>
                  <a:pt x="6006593" y="646674"/>
                  <a:pt x="5991114" y="646674"/>
                </a:cubicBezTo>
                <a:cubicBezTo>
                  <a:pt x="5991114" y="662148"/>
                  <a:pt x="6006593" y="639117"/>
                  <a:pt x="6006593" y="662148"/>
                </a:cubicBezTo>
                <a:cubicBezTo>
                  <a:pt x="5999034" y="654231"/>
                  <a:pt x="5999034" y="662148"/>
                  <a:pt x="5999034" y="662148"/>
                </a:cubicBezTo>
                <a:cubicBezTo>
                  <a:pt x="5999034" y="670065"/>
                  <a:pt x="5999034" y="662148"/>
                  <a:pt x="6006593" y="662148"/>
                </a:cubicBezTo>
                <a:cubicBezTo>
                  <a:pt x="6006593" y="662148"/>
                  <a:pt x="6014512" y="670065"/>
                  <a:pt x="6014512" y="662148"/>
                </a:cubicBezTo>
                <a:cubicBezTo>
                  <a:pt x="6022071" y="662148"/>
                  <a:pt x="6014512" y="662148"/>
                  <a:pt x="6022071" y="662148"/>
                </a:cubicBezTo>
                <a:cubicBezTo>
                  <a:pt x="6022071" y="654231"/>
                  <a:pt x="6014512" y="662148"/>
                  <a:pt x="6022071" y="654231"/>
                </a:cubicBezTo>
                <a:cubicBezTo>
                  <a:pt x="6022071" y="654231"/>
                  <a:pt x="6022071" y="662148"/>
                  <a:pt x="6029990" y="654231"/>
                </a:cubicBezTo>
                <a:cubicBezTo>
                  <a:pt x="6029990" y="658190"/>
                  <a:pt x="6029990" y="658190"/>
                  <a:pt x="6029990" y="658190"/>
                </a:cubicBezTo>
                <a:lnTo>
                  <a:pt x="6029990" y="659179"/>
                </a:lnTo>
                <a:lnTo>
                  <a:pt x="6029990" y="662148"/>
                </a:lnTo>
                <a:cubicBezTo>
                  <a:pt x="6045108" y="670065"/>
                  <a:pt x="6060586" y="662148"/>
                  <a:pt x="6076064" y="670065"/>
                </a:cubicBezTo>
                <a:lnTo>
                  <a:pt x="6068505" y="670065"/>
                </a:lnTo>
                <a:lnTo>
                  <a:pt x="6070774" y="670851"/>
                </a:lnTo>
                <a:lnTo>
                  <a:pt x="6053021" y="673490"/>
                </a:lnTo>
                <a:cubicBezTo>
                  <a:pt x="6030260" y="679512"/>
                  <a:pt x="6008662" y="690847"/>
                  <a:pt x="5991114" y="685180"/>
                </a:cubicBezTo>
                <a:cubicBezTo>
                  <a:pt x="5991114" y="685180"/>
                  <a:pt x="5991114" y="685180"/>
                  <a:pt x="5991114" y="692737"/>
                </a:cubicBezTo>
                <a:cubicBezTo>
                  <a:pt x="5975996" y="685180"/>
                  <a:pt x="5968077" y="692737"/>
                  <a:pt x="5952599" y="700654"/>
                </a:cubicBezTo>
                <a:cubicBezTo>
                  <a:pt x="5952599" y="700654"/>
                  <a:pt x="5952599" y="700654"/>
                  <a:pt x="5952599" y="692737"/>
                </a:cubicBezTo>
                <a:cubicBezTo>
                  <a:pt x="5948820" y="696695"/>
                  <a:pt x="5945040" y="700564"/>
                  <a:pt x="5940271" y="702498"/>
                </a:cubicBezTo>
                <a:lnTo>
                  <a:pt x="5928023" y="701261"/>
                </a:lnTo>
                <a:lnTo>
                  <a:pt x="5929562" y="700654"/>
                </a:lnTo>
                <a:cubicBezTo>
                  <a:pt x="5922003" y="700654"/>
                  <a:pt x="5922003" y="700654"/>
                  <a:pt x="5922003" y="700654"/>
                </a:cubicBezTo>
                <a:lnTo>
                  <a:pt x="5928023" y="701261"/>
                </a:lnTo>
                <a:lnTo>
                  <a:pt x="5924011" y="702847"/>
                </a:lnTo>
                <a:cubicBezTo>
                  <a:pt x="5918696" y="702408"/>
                  <a:pt x="5914444" y="696605"/>
                  <a:pt x="5914444" y="708211"/>
                </a:cubicBezTo>
                <a:cubicBezTo>
                  <a:pt x="5906525" y="708211"/>
                  <a:pt x="5891047" y="716128"/>
                  <a:pt x="5891047" y="708211"/>
                </a:cubicBezTo>
                <a:cubicBezTo>
                  <a:pt x="5883488" y="708211"/>
                  <a:pt x="5891047" y="716128"/>
                  <a:pt x="5891047" y="716128"/>
                </a:cubicBezTo>
                <a:cubicBezTo>
                  <a:pt x="5883488" y="716128"/>
                  <a:pt x="5875928" y="716128"/>
                  <a:pt x="5868009" y="723685"/>
                </a:cubicBezTo>
                <a:cubicBezTo>
                  <a:pt x="5875928" y="723685"/>
                  <a:pt x="5891047" y="739159"/>
                  <a:pt x="5898966" y="731602"/>
                </a:cubicBezTo>
                <a:cubicBezTo>
                  <a:pt x="5898966" y="739159"/>
                  <a:pt x="5891047" y="739159"/>
                  <a:pt x="5891047" y="746716"/>
                </a:cubicBezTo>
                <a:cubicBezTo>
                  <a:pt x="5898966" y="739159"/>
                  <a:pt x="5906525" y="716128"/>
                  <a:pt x="5914444" y="731602"/>
                </a:cubicBezTo>
                <a:cubicBezTo>
                  <a:pt x="5914444" y="731602"/>
                  <a:pt x="5906525" y="731602"/>
                  <a:pt x="5906525" y="739159"/>
                </a:cubicBezTo>
                <a:cubicBezTo>
                  <a:pt x="5906525" y="739159"/>
                  <a:pt x="5898966" y="746716"/>
                  <a:pt x="5898966" y="739159"/>
                </a:cubicBezTo>
                <a:cubicBezTo>
                  <a:pt x="5906525" y="754633"/>
                  <a:pt x="5906525" y="739159"/>
                  <a:pt x="5914444" y="746716"/>
                </a:cubicBezTo>
                <a:lnTo>
                  <a:pt x="5914444" y="754633"/>
                </a:lnTo>
                <a:cubicBezTo>
                  <a:pt x="5914444" y="754633"/>
                  <a:pt x="5906525" y="754633"/>
                  <a:pt x="5906525" y="746716"/>
                </a:cubicBezTo>
                <a:cubicBezTo>
                  <a:pt x="5906525" y="754633"/>
                  <a:pt x="5898966" y="754633"/>
                  <a:pt x="5898966" y="754633"/>
                </a:cubicBezTo>
                <a:cubicBezTo>
                  <a:pt x="5898966" y="769387"/>
                  <a:pt x="5906525" y="761830"/>
                  <a:pt x="5906525" y="761830"/>
                </a:cubicBezTo>
                <a:lnTo>
                  <a:pt x="5906525" y="761965"/>
                </a:lnTo>
                <a:cubicBezTo>
                  <a:pt x="5906525" y="762887"/>
                  <a:pt x="5906525" y="763798"/>
                  <a:pt x="5906525" y="764006"/>
                </a:cubicBezTo>
                <a:lnTo>
                  <a:pt x="5906525" y="769387"/>
                </a:lnTo>
                <a:cubicBezTo>
                  <a:pt x="5906525" y="777304"/>
                  <a:pt x="5914444" y="761830"/>
                  <a:pt x="5914444" y="761830"/>
                </a:cubicBezTo>
                <a:cubicBezTo>
                  <a:pt x="5914444" y="769387"/>
                  <a:pt x="5922003" y="769387"/>
                  <a:pt x="5922003" y="769387"/>
                </a:cubicBezTo>
                <a:cubicBezTo>
                  <a:pt x="5922003" y="785221"/>
                  <a:pt x="5914444" y="777304"/>
                  <a:pt x="5914444" y="769387"/>
                </a:cubicBezTo>
                <a:cubicBezTo>
                  <a:pt x="5914444" y="777304"/>
                  <a:pt x="5914444" y="769387"/>
                  <a:pt x="5906525" y="777304"/>
                </a:cubicBezTo>
                <a:cubicBezTo>
                  <a:pt x="5898966" y="777304"/>
                  <a:pt x="5906525" y="761830"/>
                  <a:pt x="5898966" y="769387"/>
                </a:cubicBezTo>
                <a:cubicBezTo>
                  <a:pt x="5898966" y="777304"/>
                  <a:pt x="5898966" y="769387"/>
                  <a:pt x="5906525" y="777304"/>
                </a:cubicBezTo>
                <a:lnTo>
                  <a:pt x="5906525" y="785221"/>
                </a:lnTo>
                <a:cubicBezTo>
                  <a:pt x="5906525" y="792779"/>
                  <a:pt x="5914444" y="777304"/>
                  <a:pt x="5914444" y="785221"/>
                </a:cubicBezTo>
                <a:cubicBezTo>
                  <a:pt x="5914444" y="789000"/>
                  <a:pt x="5912464" y="790889"/>
                  <a:pt x="5909539" y="791834"/>
                </a:cubicBezTo>
                <a:lnTo>
                  <a:pt x="5906409" y="792114"/>
                </a:lnTo>
                <a:lnTo>
                  <a:pt x="5905344" y="786009"/>
                </a:lnTo>
                <a:cubicBezTo>
                  <a:pt x="5903218" y="783107"/>
                  <a:pt x="5898966" y="788910"/>
                  <a:pt x="5898966" y="777304"/>
                </a:cubicBezTo>
                <a:lnTo>
                  <a:pt x="5898966" y="785221"/>
                </a:lnTo>
                <a:cubicBezTo>
                  <a:pt x="5898966" y="800336"/>
                  <a:pt x="5891047" y="792779"/>
                  <a:pt x="5883488" y="792779"/>
                </a:cubicBezTo>
                <a:cubicBezTo>
                  <a:pt x="5883488" y="800336"/>
                  <a:pt x="5891047" y="800336"/>
                  <a:pt x="5891047" y="800336"/>
                </a:cubicBezTo>
                <a:cubicBezTo>
                  <a:pt x="5891047" y="800336"/>
                  <a:pt x="5898966" y="800336"/>
                  <a:pt x="5898966" y="792779"/>
                </a:cubicBezTo>
                <a:cubicBezTo>
                  <a:pt x="5906525" y="800336"/>
                  <a:pt x="5914444" y="792779"/>
                  <a:pt x="5914444" y="785221"/>
                </a:cubicBezTo>
                <a:cubicBezTo>
                  <a:pt x="5922003" y="785221"/>
                  <a:pt x="5929562" y="785221"/>
                  <a:pt x="5937481" y="777304"/>
                </a:cubicBezTo>
                <a:cubicBezTo>
                  <a:pt x="5968077" y="785221"/>
                  <a:pt x="6006593" y="761830"/>
                  <a:pt x="6037549" y="785221"/>
                </a:cubicBezTo>
                <a:cubicBezTo>
                  <a:pt x="6037549" y="777304"/>
                  <a:pt x="6045108" y="785221"/>
                  <a:pt x="6052667" y="777304"/>
                </a:cubicBezTo>
                <a:lnTo>
                  <a:pt x="6045108" y="785221"/>
                </a:lnTo>
                <a:cubicBezTo>
                  <a:pt x="6045108" y="792779"/>
                  <a:pt x="6045108" y="792779"/>
                  <a:pt x="6045108" y="800336"/>
                </a:cubicBezTo>
                <a:cubicBezTo>
                  <a:pt x="6052667" y="807893"/>
                  <a:pt x="6060586" y="792779"/>
                  <a:pt x="6060586" y="807893"/>
                </a:cubicBezTo>
                <a:cubicBezTo>
                  <a:pt x="6060586" y="807893"/>
                  <a:pt x="6060586" y="815810"/>
                  <a:pt x="6060586" y="823367"/>
                </a:cubicBezTo>
                <a:cubicBezTo>
                  <a:pt x="6068505" y="800336"/>
                  <a:pt x="6068505" y="807893"/>
                  <a:pt x="6076064" y="792779"/>
                </a:cubicBezTo>
                <a:cubicBezTo>
                  <a:pt x="6076064" y="800336"/>
                  <a:pt x="6068505" y="807893"/>
                  <a:pt x="6068505" y="807893"/>
                </a:cubicBezTo>
                <a:cubicBezTo>
                  <a:pt x="6068505" y="815810"/>
                  <a:pt x="6068505" y="815810"/>
                  <a:pt x="6068505" y="815810"/>
                </a:cubicBezTo>
                <a:cubicBezTo>
                  <a:pt x="6068505" y="815810"/>
                  <a:pt x="6068505" y="815810"/>
                  <a:pt x="6068505" y="823367"/>
                </a:cubicBezTo>
                <a:cubicBezTo>
                  <a:pt x="6076064" y="823367"/>
                  <a:pt x="6076064" y="823367"/>
                  <a:pt x="6083623" y="823367"/>
                </a:cubicBezTo>
                <a:cubicBezTo>
                  <a:pt x="6083623" y="838841"/>
                  <a:pt x="6091542" y="823367"/>
                  <a:pt x="6099101" y="823367"/>
                </a:cubicBezTo>
                <a:cubicBezTo>
                  <a:pt x="6099101" y="823367"/>
                  <a:pt x="6099101" y="823367"/>
                  <a:pt x="6106660" y="823367"/>
                </a:cubicBezTo>
                <a:cubicBezTo>
                  <a:pt x="6114580" y="831284"/>
                  <a:pt x="6130058" y="807893"/>
                  <a:pt x="6137617" y="823367"/>
                </a:cubicBezTo>
                <a:cubicBezTo>
                  <a:pt x="6137617" y="823367"/>
                  <a:pt x="6145176" y="823367"/>
                  <a:pt x="6145176" y="838841"/>
                </a:cubicBezTo>
                <a:cubicBezTo>
                  <a:pt x="6137617" y="846758"/>
                  <a:pt x="6137617" y="838841"/>
                  <a:pt x="6137617" y="854315"/>
                </a:cubicBezTo>
                <a:lnTo>
                  <a:pt x="6137617" y="861872"/>
                </a:lnTo>
                <a:cubicBezTo>
                  <a:pt x="6145176" y="861872"/>
                  <a:pt x="6153095" y="877346"/>
                  <a:pt x="6153095" y="877346"/>
                </a:cubicBezTo>
                <a:cubicBezTo>
                  <a:pt x="6153095" y="884904"/>
                  <a:pt x="6145176" y="869429"/>
                  <a:pt x="6137617" y="877346"/>
                </a:cubicBezTo>
                <a:lnTo>
                  <a:pt x="6137617" y="884904"/>
                </a:lnTo>
                <a:cubicBezTo>
                  <a:pt x="6137617" y="892821"/>
                  <a:pt x="6145176" y="892821"/>
                  <a:pt x="6145176" y="892821"/>
                </a:cubicBezTo>
                <a:cubicBezTo>
                  <a:pt x="6145176" y="907935"/>
                  <a:pt x="6137617" y="892821"/>
                  <a:pt x="6137617" y="900378"/>
                </a:cubicBezTo>
                <a:cubicBezTo>
                  <a:pt x="6137617" y="900378"/>
                  <a:pt x="6122139" y="892821"/>
                  <a:pt x="6130058" y="907935"/>
                </a:cubicBezTo>
                <a:cubicBezTo>
                  <a:pt x="6091542" y="900378"/>
                  <a:pt x="6060586" y="946800"/>
                  <a:pt x="6029990" y="938883"/>
                </a:cubicBezTo>
                <a:cubicBezTo>
                  <a:pt x="6029990" y="938883"/>
                  <a:pt x="6029990" y="938883"/>
                  <a:pt x="6029990" y="946800"/>
                </a:cubicBezTo>
                <a:cubicBezTo>
                  <a:pt x="6029990" y="938883"/>
                  <a:pt x="6022071" y="946800"/>
                  <a:pt x="6022071" y="938883"/>
                </a:cubicBezTo>
                <a:cubicBezTo>
                  <a:pt x="6022071" y="954357"/>
                  <a:pt x="6029990" y="946800"/>
                  <a:pt x="6029990" y="946800"/>
                </a:cubicBezTo>
                <a:cubicBezTo>
                  <a:pt x="6037549" y="946800"/>
                  <a:pt x="6037549" y="946800"/>
                  <a:pt x="6045108" y="946800"/>
                </a:cubicBezTo>
                <a:cubicBezTo>
                  <a:pt x="6045108" y="946800"/>
                  <a:pt x="6060586" y="946800"/>
                  <a:pt x="6068505" y="946800"/>
                </a:cubicBezTo>
                <a:cubicBezTo>
                  <a:pt x="6068505" y="961914"/>
                  <a:pt x="6076064" y="946800"/>
                  <a:pt x="6076064" y="954357"/>
                </a:cubicBezTo>
                <a:cubicBezTo>
                  <a:pt x="6076064" y="961914"/>
                  <a:pt x="6068505" y="954357"/>
                  <a:pt x="6068505" y="954357"/>
                </a:cubicBezTo>
                <a:cubicBezTo>
                  <a:pt x="6060586" y="961914"/>
                  <a:pt x="6060586" y="961914"/>
                  <a:pt x="6060586" y="969831"/>
                </a:cubicBezTo>
                <a:cubicBezTo>
                  <a:pt x="6060586" y="969831"/>
                  <a:pt x="6060586" y="969831"/>
                  <a:pt x="6060586" y="961914"/>
                </a:cubicBezTo>
                <a:cubicBezTo>
                  <a:pt x="6060586" y="969831"/>
                  <a:pt x="6052667" y="969831"/>
                  <a:pt x="6052667" y="961914"/>
                </a:cubicBezTo>
                <a:cubicBezTo>
                  <a:pt x="6052667" y="969831"/>
                  <a:pt x="6052667" y="969831"/>
                  <a:pt x="6052667" y="977388"/>
                </a:cubicBezTo>
                <a:cubicBezTo>
                  <a:pt x="6052667" y="961914"/>
                  <a:pt x="6045108" y="969831"/>
                  <a:pt x="6045108" y="977388"/>
                </a:cubicBezTo>
                <a:lnTo>
                  <a:pt x="6037549" y="977388"/>
                </a:lnTo>
                <a:cubicBezTo>
                  <a:pt x="6037549" y="984945"/>
                  <a:pt x="6037549" y="977388"/>
                  <a:pt x="6037549" y="984945"/>
                </a:cubicBezTo>
                <a:cubicBezTo>
                  <a:pt x="6045108" y="992862"/>
                  <a:pt x="6045108" y="992862"/>
                  <a:pt x="6052667" y="1000779"/>
                </a:cubicBezTo>
                <a:cubicBezTo>
                  <a:pt x="6052667" y="1000779"/>
                  <a:pt x="6045108" y="992862"/>
                  <a:pt x="6037549" y="1000779"/>
                </a:cubicBezTo>
                <a:cubicBezTo>
                  <a:pt x="6045108" y="1008337"/>
                  <a:pt x="6052667" y="1008337"/>
                  <a:pt x="6052667" y="1008337"/>
                </a:cubicBezTo>
                <a:cubicBezTo>
                  <a:pt x="6052667" y="1008337"/>
                  <a:pt x="6052667" y="1015894"/>
                  <a:pt x="6045108" y="1015894"/>
                </a:cubicBezTo>
                <a:cubicBezTo>
                  <a:pt x="6052667" y="1015894"/>
                  <a:pt x="6052667" y="1023451"/>
                  <a:pt x="6060586" y="1023451"/>
                </a:cubicBezTo>
                <a:cubicBezTo>
                  <a:pt x="6060586" y="1038925"/>
                  <a:pt x="6068505" y="1023451"/>
                  <a:pt x="6068505" y="1038925"/>
                </a:cubicBezTo>
                <a:cubicBezTo>
                  <a:pt x="6060586" y="1031368"/>
                  <a:pt x="6052667" y="1054399"/>
                  <a:pt x="6045108" y="1046842"/>
                </a:cubicBezTo>
                <a:cubicBezTo>
                  <a:pt x="6037549" y="1054399"/>
                  <a:pt x="6037549" y="1046842"/>
                  <a:pt x="6029990" y="1054399"/>
                </a:cubicBezTo>
                <a:cubicBezTo>
                  <a:pt x="6029990" y="1038925"/>
                  <a:pt x="6022071" y="1054399"/>
                  <a:pt x="6014512" y="1054399"/>
                </a:cubicBezTo>
                <a:cubicBezTo>
                  <a:pt x="6006593" y="1038925"/>
                  <a:pt x="5991114" y="1046842"/>
                  <a:pt x="5983555" y="1038925"/>
                </a:cubicBezTo>
                <a:cubicBezTo>
                  <a:pt x="5983555" y="1046842"/>
                  <a:pt x="5975996" y="1038925"/>
                  <a:pt x="5975996" y="1046842"/>
                </a:cubicBezTo>
                <a:cubicBezTo>
                  <a:pt x="5975996" y="1046842"/>
                  <a:pt x="5975996" y="1046842"/>
                  <a:pt x="5975996" y="1038925"/>
                </a:cubicBezTo>
                <a:cubicBezTo>
                  <a:pt x="5968077" y="1054399"/>
                  <a:pt x="5960518" y="1054399"/>
                  <a:pt x="5952599" y="1062316"/>
                </a:cubicBezTo>
                <a:cubicBezTo>
                  <a:pt x="5952599" y="1069873"/>
                  <a:pt x="5960518" y="1062316"/>
                  <a:pt x="5960518" y="1069873"/>
                </a:cubicBezTo>
                <a:cubicBezTo>
                  <a:pt x="5952599" y="1069873"/>
                  <a:pt x="5945040" y="1062316"/>
                  <a:pt x="5945040" y="1077430"/>
                </a:cubicBezTo>
                <a:cubicBezTo>
                  <a:pt x="5937481" y="1069873"/>
                  <a:pt x="5937481" y="1069873"/>
                  <a:pt x="5937481" y="1069873"/>
                </a:cubicBezTo>
                <a:lnTo>
                  <a:pt x="5929562" y="1069873"/>
                </a:lnTo>
                <a:cubicBezTo>
                  <a:pt x="5929562" y="1077430"/>
                  <a:pt x="5929562" y="1077430"/>
                  <a:pt x="5929562" y="1084987"/>
                </a:cubicBezTo>
                <a:cubicBezTo>
                  <a:pt x="5929562" y="1069873"/>
                  <a:pt x="5922003" y="1069873"/>
                  <a:pt x="5922003" y="1077430"/>
                </a:cubicBezTo>
                <a:lnTo>
                  <a:pt x="5922003" y="1069873"/>
                </a:lnTo>
                <a:cubicBezTo>
                  <a:pt x="5914444" y="1077430"/>
                  <a:pt x="5914444" y="1069873"/>
                  <a:pt x="5914444" y="1077430"/>
                </a:cubicBezTo>
                <a:cubicBezTo>
                  <a:pt x="5914444" y="1081209"/>
                  <a:pt x="5914444" y="1081209"/>
                  <a:pt x="5914444" y="1081209"/>
                </a:cubicBezTo>
                <a:lnTo>
                  <a:pt x="5914444" y="1082154"/>
                </a:lnTo>
                <a:lnTo>
                  <a:pt x="5914444" y="1084987"/>
                </a:lnTo>
                <a:cubicBezTo>
                  <a:pt x="5914444" y="1084987"/>
                  <a:pt x="5914444" y="1084987"/>
                  <a:pt x="5906525" y="1084987"/>
                </a:cubicBezTo>
                <a:cubicBezTo>
                  <a:pt x="5906525" y="1084987"/>
                  <a:pt x="5906525" y="1092904"/>
                  <a:pt x="5898966" y="1092904"/>
                </a:cubicBezTo>
                <a:lnTo>
                  <a:pt x="5891047" y="1092904"/>
                </a:lnTo>
                <a:cubicBezTo>
                  <a:pt x="5883488" y="1092904"/>
                  <a:pt x="5883488" y="1092904"/>
                  <a:pt x="5875928" y="1092904"/>
                </a:cubicBezTo>
                <a:cubicBezTo>
                  <a:pt x="5875928" y="1092904"/>
                  <a:pt x="5875928" y="1092904"/>
                  <a:pt x="5875928" y="1100462"/>
                </a:cubicBezTo>
                <a:cubicBezTo>
                  <a:pt x="5875928" y="1092904"/>
                  <a:pt x="5868009" y="1092904"/>
                  <a:pt x="5868009" y="1092904"/>
                </a:cubicBezTo>
                <a:cubicBezTo>
                  <a:pt x="5868009" y="1092904"/>
                  <a:pt x="5860450" y="1100462"/>
                  <a:pt x="5868009" y="1100462"/>
                </a:cubicBezTo>
                <a:cubicBezTo>
                  <a:pt x="5868009" y="1100462"/>
                  <a:pt x="5860450" y="1092904"/>
                  <a:pt x="5860450" y="1100462"/>
                </a:cubicBezTo>
                <a:lnTo>
                  <a:pt x="5852531" y="1099098"/>
                </a:lnTo>
                <a:lnTo>
                  <a:pt x="5849742" y="1098617"/>
                </a:lnTo>
                <a:cubicBezTo>
                  <a:pt x="5846862" y="1100552"/>
                  <a:pt x="5844972" y="1104420"/>
                  <a:pt x="5844972" y="1108379"/>
                </a:cubicBezTo>
                <a:cubicBezTo>
                  <a:pt x="5844972" y="1108379"/>
                  <a:pt x="5844972" y="1115936"/>
                  <a:pt x="5837053" y="1115936"/>
                </a:cubicBezTo>
                <a:cubicBezTo>
                  <a:pt x="5837053" y="1115936"/>
                  <a:pt x="5837053" y="1108379"/>
                  <a:pt x="5829494" y="1123853"/>
                </a:cubicBezTo>
                <a:cubicBezTo>
                  <a:pt x="5829494" y="1123853"/>
                  <a:pt x="5821935" y="1115936"/>
                  <a:pt x="5821935" y="1123853"/>
                </a:cubicBezTo>
                <a:cubicBezTo>
                  <a:pt x="5821935" y="1131410"/>
                  <a:pt x="5829494" y="1123853"/>
                  <a:pt x="5829494" y="1123853"/>
                </a:cubicBezTo>
                <a:cubicBezTo>
                  <a:pt x="5837053" y="1123853"/>
                  <a:pt x="5837053" y="1115936"/>
                  <a:pt x="5837053" y="1115936"/>
                </a:cubicBezTo>
                <a:cubicBezTo>
                  <a:pt x="5844972" y="1115936"/>
                  <a:pt x="5852531" y="1115936"/>
                  <a:pt x="5852531" y="1115936"/>
                </a:cubicBezTo>
                <a:cubicBezTo>
                  <a:pt x="5852531" y="1123853"/>
                  <a:pt x="5844972" y="1115936"/>
                  <a:pt x="5844972" y="1138967"/>
                </a:cubicBezTo>
                <a:cubicBezTo>
                  <a:pt x="5844972" y="1131410"/>
                  <a:pt x="5837053" y="1146524"/>
                  <a:pt x="5837053" y="1146524"/>
                </a:cubicBezTo>
                <a:lnTo>
                  <a:pt x="5837053" y="1140030"/>
                </a:lnTo>
                <a:lnTo>
                  <a:pt x="5837053" y="1139911"/>
                </a:lnTo>
                <a:cubicBezTo>
                  <a:pt x="5837053" y="1138967"/>
                  <a:pt x="5837053" y="1138967"/>
                  <a:pt x="5837053" y="1138967"/>
                </a:cubicBezTo>
                <a:cubicBezTo>
                  <a:pt x="5829494" y="1138967"/>
                  <a:pt x="5837053" y="1146524"/>
                  <a:pt x="5837053" y="1146524"/>
                </a:cubicBezTo>
                <a:cubicBezTo>
                  <a:pt x="5829494" y="1146524"/>
                  <a:pt x="5821935" y="1138967"/>
                  <a:pt x="5814376" y="1146524"/>
                </a:cubicBezTo>
                <a:lnTo>
                  <a:pt x="5821935" y="1146524"/>
                </a:lnTo>
                <a:cubicBezTo>
                  <a:pt x="5814376" y="1154441"/>
                  <a:pt x="5814376" y="1154441"/>
                  <a:pt x="5814376" y="1154441"/>
                </a:cubicBezTo>
                <a:cubicBezTo>
                  <a:pt x="5814376" y="1162358"/>
                  <a:pt x="5814376" y="1146524"/>
                  <a:pt x="5806457" y="1154441"/>
                </a:cubicBezTo>
                <a:cubicBezTo>
                  <a:pt x="5798898" y="1146524"/>
                  <a:pt x="5783420" y="1154441"/>
                  <a:pt x="5775501" y="1146524"/>
                </a:cubicBezTo>
                <a:cubicBezTo>
                  <a:pt x="5767942" y="1154441"/>
                  <a:pt x="5767942" y="1146524"/>
                  <a:pt x="5760382" y="1154441"/>
                </a:cubicBezTo>
                <a:cubicBezTo>
                  <a:pt x="5760382" y="1138967"/>
                  <a:pt x="5752463" y="1154441"/>
                  <a:pt x="5752463" y="1146524"/>
                </a:cubicBezTo>
                <a:lnTo>
                  <a:pt x="5752463" y="1147649"/>
                </a:lnTo>
                <a:cubicBezTo>
                  <a:pt x="5752463" y="1150572"/>
                  <a:pt x="5752463" y="1154441"/>
                  <a:pt x="5752463" y="1154441"/>
                </a:cubicBezTo>
                <a:lnTo>
                  <a:pt x="5744904" y="1154441"/>
                </a:lnTo>
                <a:cubicBezTo>
                  <a:pt x="5744904" y="1162358"/>
                  <a:pt x="5736985" y="1162358"/>
                  <a:pt x="5736985" y="1162358"/>
                </a:cubicBezTo>
                <a:cubicBezTo>
                  <a:pt x="5736985" y="1162358"/>
                  <a:pt x="5736985" y="1162358"/>
                  <a:pt x="5736985" y="1154441"/>
                </a:cubicBezTo>
                <a:cubicBezTo>
                  <a:pt x="5736985" y="1154441"/>
                  <a:pt x="5736985" y="1162358"/>
                  <a:pt x="5729426" y="1162358"/>
                </a:cubicBezTo>
                <a:cubicBezTo>
                  <a:pt x="5721867" y="1162358"/>
                  <a:pt x="5729426" y="1154441"/>
                  <a:pt x="5729426" y="1154441"/>
                </a:cubicBezTo>
                <a:cubicBezTo>
                  <a:pt x="5721867" y="1154441"/>
                  <a:pt x="5721867" y="1154441"/>
                  <a:pt x="5721867" y="1162358"/>
                </a:cubicBezTo>
                <a:cubicBezTo>
                  <a:pt x="5721867" y="1162358"/>
                  <a:pt x="5721867" y="1162358"/>
                  <a:pt x="5729426" y="1162358"/>
                </a:cubicBezTo>
                <a:cubicBezTo>
                  <a:pt x="5736985" y="1162358"/>
                  <a:pt x="5736985" y="1162358"/>
                  <a:pt x="5736985" y="1162358"/>
                </a:cubicBezTo>
                <a:lnTo>
                  <a:pt x="5744904" y="1162358"/>
                </a:lnTo>
                <a:cubicBezTo>
                  <a:pt x="5752463" y="1162358"/>
                  <a:pt x="5760382" y="1162358"/>
                  <a:pt x="5767942" y="1162358"/>
                </a:cubicBezTo>
                <a:cubicBezTo>
                  <a:pt x="5775501" y="1162358"/>
                  <a:pt x="5775501" y="1162358"/>
                  <a:pt x="5783420" y="1162358"/>
                </a:cubicBezTo>
                <a:cubicBezTo>
                  <a:pt x="5775501" y="1162358"/>
                  <a:pt x="5775501" y="1162358"/>
                  <a:pt x="5775501" y="1169915"/>
                </a:cubicBezTo>
                <a:cubicBezTo>
                  <a:pt x="5775501" y="1169915"/>
                  <a:pt x="5775501" y="1169915"/>
                  <a:pt x="5783420" y="1169915"/>
                </a:cubicBezTo>
                <a:cubicBezTo>
                  <a:pt x="5775501" y="1169915"/>
                  <a:pt x="5775501" y="1169915"/>
                  <a:pt x="5775501" y="1177472"/>
                </a:cubicBezTo>
                <a:cubicBezTo>
                  <a:pt x="5775501" y="1177472"/>
                  <a:pt x="5775501" y="1177472"/>
                  <a:pt x="5783420" y="1177472"/>
                </a:cubicBezTo>
                <a:cubicBezTo>
                  <a:pt x="5783420" y="1169915"/>
                  <a:pt x="5790979" y="1169915"/>
                  <a:pt x="5798898" y="1169915"/>
                </a:cubicBezTo>
                <a:cubicBezTo>
                  <a:pt x="5806457" y="1169915"/>
                  <a:pt x="5806457" y="1169915"/>
                  <a:pt x="5806457" y="1169915"/>
                </a:cubicBezTo>
                <a:cubicBezTo>
                  <a:pt x="5814376" y="1169915"/>
                  <a:pt x="5821935" y="1162358"/>
                  <a:pt x="5829494" y="1162358"/>
                </a:cubicBezTo>
                <a:cubicBezTo>
                  <a:pt x="5829494" y="1169915"/>
                  <a:pt x="5837053" y="1154441"/>
                  <a:pt x="5837053" y="1162358"/>
                </a:cubicBezTo>
                <a:cubicBezTo>
                  <a:pt x="5852531" y="1169915"/>
                  <a:pt x="5860450" y="1162358"/>
                  <a:pt x="5868009" y="1162358"/>
                </a:cubicBezTo>
                <a:lnTo>
                  <a:pt x="5868009" y="1169915"/>
                </a:lnTo>
                <a:cubicBezTo>
                  <a:pt x="5875928" y="1162358"/>
                  <a:pt x="5868009" y="1169915"/>
                  <a:pt x="5868009" y="1162358"/>
                </a:cubicBezTo>
                <a:cubicBezTo>
                  <a:pt x="5875928" y="1162358"/>
                  <a:pt x="5883488" y="1162358"/>
                  <a:pt x="5891047" y="1162358"/>
                </a:cubicBezTo>
                <a:cubicBezTo>
                  <a:pt x="5891047" y="1169915"/>
                  <a:pt x="5898966" y="1162358"/>
                  <a:pt x="5898966" y="1162358"/>
                </a:cubicBezTo>
                <a:cubicBezTo>
                  <a:pt x="5898966" y="1162358"/>
                  <a:pt x="5914444" y="1169915"/>
                  <a:pt x="5914444" y="1154441"/>
                </a:cubicBezTo>
                <a:cubicBezTo>
                  <a:pt x="5914444" y="1152462"/>
                  <a:pt x="5914444" y="1150482"/>
                  <a:pt x="5914444" y="1146524"/>
                </a:cubicBezTo>
                <a:cubicBezTo>
                  <a:pt x="5914444" y="1162358"/>
                  <a:pt x="5929562" y="1154441"/>
                  <a:pt x="5929562" y="1154441"/>
                </a:cubicBezTo>
                <a:cubicBezTo>
                  <a:pt x="5929562" y="1162358"/>
                  <a:pt x="5922003" y="1154441"/>
                  <a:pt x="5922003" y="1169915"/>
                </a:cubicBezTo>
                <a:cubicBezTo>
                  <a:pt x="5929562" y="1162358"/>
                  <a:pt x="5929562" y="1162358"/>
                  <a:pt x="5937481" y="1154441"/>
                </a:cubicBezTo>
                <a:cubicBezTo>
                  <a:pt x="5945040" y="1169915"/>
                  <a:pt x="5960518" y="1146524"/>
                  <a:pt x="5975996" y="1162358"/>
                </a:cubicBezTo>
                <a:cubicBezTo>
                  <a:pt x="5975996" y="1154441"/>
                  <a:pt x="5975996" y="1154441"/>
                  <a:pt x="5983555" y="1154441"/>
                </a:cubicBezTo>
                <a:lnTo>
                  <a:pt x="5983555" y="1162358"/>
                </a:lnTo>
                <a:cubicBezTo>
                  <a:pt x="5991114" y="1162358"/>
                  <a:pt x="5991114" y="1146524"/>
                  <a:pt x="5999034" y="1162358"/>
                </a:cubicBezTo>
                <a:cubicBezTo>
                  <a:pt x="5999034" y="1169915"/>
                  <a:pt x="5991114" y="1154441"/>
                  <a:pt x="5991114" y="1162358"/>
                </a:cubicBezTo>
                <a:cubicBezTo>
                  <a:pt x="5991114" y="1169915"/>
                  <a:pt x="5999034" y="1169915"/>
                  <a:pt x="5999034" y="1169915"/>
                </a:cubicBezTo>
                <a:cubicBezTo>
                  <a:pt x="5999034" y="1177472"/>
                  <a:pt x="5999034" y="1177472"/>
                  <a:pt x="5999034" y="1185389"/>
                </a:cubicBezTo>
                <a:cubicBezTo>
                  <a:pt x="5991114" y="1177472"/>
                  <a:pt x="5991114" y="1177472"/>
                  <a:pt x="5983555" y="1185389"/>
                </a:cubicBezTo>
                <a:cubicBezTo>
                  <a:pt x="5983555" y="1177472"/>
                  <a:pt x="5983555" y="1177472"/>
                  <a:pt x="5983555" y="1177472"/>
                </a:cubicBezTo>
                <a:cubicBezTo>
                  <a:pt x="5983555" y="1177472"/>
                  <a:pt x="5975996" y="1177472"/>
                  <a:pt x="5975996" y="1185389"/>
                </a:cubicBezTo>
                <a:cubicBezTo>
                  <a:pt x="5968077" y="1177472"/>
                  <a:pt x="5968077" y="1185389"/>
                  <a:pt x="5960518" y="1185389"/>
                </a:cubicBezTo>
                <a:lnTo>
                  <a:pt x="5960518" y="1192946"/>
                </a:lnTo>
                <a:cubicBezTo>
                  <a:pt x="5960518" y="1169915"/>
                  <a:pt x="5952599" y="1185389"/>
                  <a:pt x="5945040" y="1185389"/>
                </a:cubicBezTo>
                <a:cubicBezTo>
                  <a:pt x="5929562" y="1177472"/>
                  <a:pt x="5922003" y="1192946"/>
                  <a:pt x="5906525" y="1185389"/>
                </a:cubicBezTo>
                <a:cubicBezTo>
                  <a:pt x="5906525" y="1185389"/>
                  <a:pt x="5906525" y="1185389"/>
                  <a:pt x="5906525" y="1177472"/>
                </a:cubicBezTo>
                <a:cubicBezTo>
                  <a:pt x="5906525" y="1185389"/>
                  <a:pt x="5906525" y="1192946"/>
                  <a:pt x="5898966" y="1192946"/>
                </a:cubicBezTo>
                <a:cubicBezTo>
                  <a:pt x="5898966" y="1192946"/>
                  <a:pt x="5891047" y="1185389"/>
                  <a:pt x="5891047" y="1200503"/>
                </a:cubicBezTo>
                <a:cubicBezTo>
                  <a:pt x="5891047" y="1192946"/>
                  <a:pt x="5883488" y="1185389"/>
                  <a:pt x="5883488" y="1200503"/>
                </a:cubicBezTo>
                <a:cubicBezTo>
                  <a:pt x="5883488" y="1185389"/>
                  <a:pt x="5875928" y="1192946"/>
                  <a:pt x="5875928" y="1192946"/>
                </a:cubicBezTo>
                <a:cubicBezTo>
                  <a:pt x="5868009" y="1192946"/>
                  <a:pt x="5875928" y="1192946"/>
                  <a:pt x="5875928" y="1200503"/>
                </a:cubicBezTo>
                <a:cubicBezTo>
                  <a:pt x="5868009" y="1192946"/>
                  <a:pt x="5868009" y="1192946"/>
                  <a:pt x="5868009" y="1200503"/>
                </a:cubicBezTo>
                <a:cubicBezTo>
                  <a:pt x="5868009" y="1192946"/>
                  <a:pt x="5860450" y="1200503"/>
                  <a:pt x="5860450" y="1185389"/>
                </a:cubicBezTo>
                <a:cubicBezTo>
                  <a:pt x="5860450" y="1189168"/>
                  <a:pt x="5860450" y="1191057"/>
                  <a:pt x="5860450" y="1191057"/>
                </a:cubicBezTo>
                <a:lnTo>
                  <a:pt x="5860450" y="1192002"/>
                </a:lnTo>
                <a:cubicBezTo>
                  <a:pt x="5860450" y="1192946"/>
                  <a:pt x="5860450" y="1192946"/>
                  <a:pt x="5860450" y="1192946"/>
                </a:cubicBezTo>
                <a:cubicBezTo>
                  <a:pt x="5852531" y="1177472"/>
                  <a:pt x="5844972" y="1192946"/>
                  <a:pt x="5844972" y="1192946"/>
                </a:cubicBezTo>
                <a:cubicBezTo>
                  <a:pt x="5852531" y="1192946"/>
                  <a:pt x="5852531" y="1192946"/>
                  <a:pt x="5852531" y="1200503"/>
                </a:cubicBezTo>
                <a:cubicBezTo>
                  <a:pt x="5852531" y="1208420"/>
                  <a:pt x="5844972" y="1200503"/>
                  <a:pt x="5844972" y="1208420"/>
                </a:cubicBezTo>
                <a:cubicBezTo>
                  <a:pt x="5844972" y="1212379"/>
                  <a:pt x="5844972" y="1214358"/>
                  <a:pt x="5844972" y="1215348"/>
                </a:cubicBezTo>
                <a:cubicBezTo>
                  <a:pt x="5844972" y="1216337"/>
                  <a:pt x="5844972" y="1216337"/>
                  <a:pt x="5844972" y="1216337"/>
                </a:cubicBezTo>
                <a:cubicBezTo>
                  <a:pt x="5852531" y="1216337"/>
                  <a:pt x="5852531" y="1216337"/>
                  <a:pt x="5852531" y="1208420"/>
                </a:cubicBezTo>
                <a:lnTo>
                  <a:pt x="5852531" y="1216337"/>
                </a:lnTo>
                <a:lnTo>
                  <a:pt x="5860450" y="1223895"/>
                </a:lnTo>
                <a:cubicBezTo>
                  <a:pt x="5860450" y="1223895"/>
                  <a:pt x="5860450" y="1223895"/>
                  <a:pt x="5860450" y="1224839"/>
                </a:cubicBezTo>
                <a:cubicBezTo>
                  <a:pt x="5860450" y="1225784"/>
                  <a:pt x="5860450" y="1227673"/>
                  <a:pt x="5860450" y="1231452"/>
                </a:cubicBezTo>
                <a:cubicBezTo>
                  <a:pt x="5852531" y="1231452"/>
                  <a:pt x="5852531" y="1231452"/>
                  <a:pt x="5852531" y="1231452"/>
                </a:cubicBezTo>
                <a:cubicBezTo>
                  <a:pt x="5852531" y="1239009"/>
                  <a:pt x="5852531" y="1239009"/>
                  <a:pt x="5852531" y="1239009"/>
                </a:cubicBezTo>
                <a:cubicBezTo>
                  <a:pt x="5860450" y="1231452"/>
                  <a:pt x="5860450" y="1231452"/>
                  <a:pt x="5860450" y="1231452"/>
                </a:cubicBezTo>
                <a:lnTo>
                  <a:pt x="5864230" y="1231991"/>
                </a:lnTo>
                <a:lnTo>
                  <a:pt x="5861395" y="1232396"/>
                </a:lnTo>
                <a:cubicBezTo>
                  <a:pt x="5860450" y="1233341"/>
                  <a:pt x="5860450" y="1235230"/>
                  <a:pt x="5860450" y="1239009"/>
                </a:cubicBezTo>
                <a:cubicBezTo>
                  <a:pt x="5860450" y="1239009"/>
                  <a:pt x="5860450" y="1239009"/>
                  <a:pt x="5868009" y="1239009"/>
                </a:cubicBezTo>
                <a:cubicBezTo>
                  <a:pt x="5868009" y="1235230"/>
                  <a:pt x="5868009" y="1233341"/>
                  <a:pt x="5867064" y="1232396"/>
                </a:cubicBezTo>
                <a:lnTo>
                  <a:pt x="5864230" y="1231991"/>
                </a:lnTo>
                <a:lnTo>
                  <a:pt x="5868009" y="1231452"/>
                </a:lnTo>
                <a:lnTo>
                  <a:pt x="5868009" y="1228618"/>
                </a:lnTo>
                <a:lnTo>
                  <a:pt x="5868009" y="1226020"/>
                </a:lnTo>
                <a:cubicBezTo>
                  <a:pt x="5868009" y="1226256"/>
                  <a:pt x="5868009" y="1225784"/>
                  <a:pt x="5868009" y="1223895"/>
                </a:cubicBezTo>
                <a:cubicBezTo>
                  <a:pt x="5868009" y="1223895"/>
                  <a:pt x="5875928" y="1231452"/>
                  <a:pt x="5875928" y="1223895"/>
                </a:cubicBezTo>
                <a:lnTo>
                  <a:pt x="5875928" y="1231452"/>
                </a:lnTo>
                <a:cubicBezTo>
                  <a:pt x="5875928" y="1233341"/>
                  <a:pt x="5875928" y="1235230"/>
                  <a:pt x="5875928" y="1239009"/>
                </a:cubicBezTo>
                <a:cubicBezTo>
                  <a:pt x="5875928" y="1246926"/>
                  <a:pt x="5883488" y="1246926"/>
                  <a:pt x="5883488" y="1239009"/>
                </a:cubicBezTo>
                <a:cubicBezTo>
                  <a:pt x="5883488" y="1239009"/>
                  <a:pt x="5885378" y="1239009"/>
                  <a:pt x="5887267" y="1239998"/>
                </a:cubicBezTo>
                <a:lnTo>
                  <a:pt x="5889560" y="1244200"/>
                </a:lnTo>
                <a:lnTo>
                  <a:pt x="5883488" y="1246926"/>
                </a:lnTo>
                <a:cubicBezTo>
                  <a:pt x="5875928" y="1246926"/>
                  <a:pt x="5883488" y="1246926"/>
                  <a:pt x="5883488" y="1254483"/>
                </a:cubicBezTo>
                <a:cubicBezTo>
                  <a:pt x="5875928" y="1262400"/>
                  <a:pt x="5875928" y="1246926"/>
                  <a:pt x="5875928" y="1262400"/>
                </a:cubicBezTo>
                <a:cubicBezTo>
                  <a:pt x="5875928" y="1246926"/>
                  <a:pt x="5868009" y="1254483"/>
                  <a:pt x="5868009" y="1262400"/>
                </a:cubicBezTo>
                <a:cubicBezTo>
                  <a:pt x="5860450" y="1254483"/>
                  <a:pt x="5860450" y="1254483"/>
                  <a:pt x="5852531" y="1254483"/>
                </a:cubicBezTo>
                <a:cubicBezTo>
                  <a:pt x="5844972" y="1254483"/>
                  <a:pt x="5844972" y="1254483"/>
                  <a:pt x="5844972" y="1254483"/>
                </a:cubicBezTo>
                <a:cubicBezTo>
                  <a:pt x="5837053" y="1269957"/>
                  <a:pt x="5829494" y="1254483"/>
                  <a:pt x="5829494" y="1262400"/>
                </a:cubicBezTo>
                <a:cubicBezTo>
                  <a:pt x="5814376" y="1262400"/>
                  <a:pt x="5798898" y="1262400"/>
                  <a:pt x="5783420" y="1269957"/>
                </a:cubicBezTo>
                <a:cubicBezTo>
                  <a:pt x="5783420" y="1269957"/>
                  <a:pt x="5775501" y="1269957"/>
                  <a:pt x="5767942" y="1269957"/>
                </a:cubicBezTo>
                <a:lnTo>
                  <a:pt x="5761869" y="1272683"/>
                </a:lnTo>
                <a:lnTo>
                  <a:pt x="5760382" y="1269957"/>
                </a:lnTo>
                <a:cubicBezTo>
                  <a:pt x="5760382" y="1273916"/>
                  <a:pt x="5760382" y="1273916"/>
                  <a:pt x="5761327" y="1272926"/>
                </a:cubicBezTo>
                <a:lnTo>
                  <a:pt x="5761869" y="1272683"/>
                </a:lnTo>
                <a:lnTo>
                  <a:pt x="5764162" y="1276884"/>
                </a:lnTo>
                <a:cubicBezTo>
                  <a:pt x="5766052" y="1277874"/>
                  <a:pt x="5767942" y="1277874"/>
                  <a:pt x="5767942" y="1277874"/>
                </a:cubicBezTo>
                <a:cubicBezTo>
                  <a:pt x="5767942" y="1269957"/>
                  <a:pt x="5775501" y="1277874"/>
                  <a:pt x="5775501" y="1277874"/>
                </a:cubicBezTo>
                <a:cubicBezTo>
                  <a:pt x="5775501" y="1269957"/>
                  <a:pt x="5783420" y="1277874"/>
                  <a:pt x="5790979" y="1277874"/>
                </a:cubicBezTo>
                <a:cubicBezTo>
                  <a:pt x="5790979" y="1285431"/>
                  <a:pt x="5790979" y="1285431"/>
                  <a:pt x="5783420" y="1292988"/>
                </a:cubicBezTo>
                <a:cubicBezTo>
                  <a:pt x="5783420" y="1285431"/>
                  <a:pt x="5783420" y="1292988"/>
                  <a:pt x="5775501" y="1292988"/>
                </a:cubicBezTo>
                <a:cubicBezTo>
                  <a:pt x="5775501" y="1292988"/>
                  <a:pt x="5775501" y="1292988"/>
                  <a:pt x="5767942" y="1292988"/>
                </a:cubicBezTo>
                <a:cubicBezTo>
                  <a:pt x="5767942" y="1300545"/>
                  <a:pt x="5775501" y="1300545"/>
                  <a:pt x="5775501" y="1300545"/>
                </a:cubicBezTo>
                <a:cubicBezTo>
                  <a:pt x="5775501" y="1300545"/>
                  <a:pt x="5775501" y="1308462"/>
                  <a:pt x="5783420" y="1308462"/>
                </a:cubicBezTo>
                <a:cubicBezTo>
                  <a:pt x="5783420" y="1316019"/>
                  <a:pt x="5775501" y="1308462"/>
                  <a:pt x="5775501" y="1308462"/>
                </a:cubicBezTo>
                <a:cubicBezTo>
                  <a:pt x="5775501" y="1316019"/>
                  <a:pt x="5783420" y="1316019"/>
                  <a:pt x="5783420" y="1316019"/>
                </a:cubicBezTo>
                <a:cubicBezTo>
                  <a:pt x="5783420" y="1323936"/>
                  <a:pt x="5783420" y="1316019"/>
                  <a:pt x="5783420" y="1323936"/>
                </a:cubicBezTo>
                <a:lnTo>
                  <a:pt x="5790979" y="1323936"/>
                </a:lnTo>
                <a:cubicBezTo>
                  <a:pt x="5790979" y="1339411"/>
                  <a:pt x="5790979" y="1331494"/>
                  <a:pt x="5798898" y="1331494"/>
                </a:cubicBezTo>
                <a:cubicBezTo>
                  <a:pt x="5783420" y="1331494"/>
                  <a:pt x="5783420" y="1346968"/>
                  <a:pt x="5775501" y="1339411"/>
                </a:cubicBezTo>
                <a:cubicBezTo>
                  <a:pt x="5767942" y="1339411"/>
                  <a:pt x="5767942" y="1339411"/>
                  <a:pt x="5767942" y="1339411"/>
                </a:cubicBezTo>
                <a:cubicBezTo>
                  <a:pt x="5767942" y="1339411"/>
                  <a:pt x="5775501" y="1346968"/>
                  <a:pt x="5775501" y="1339411"/>
                </a:cubicBezTo>
                <a:cubicBezTo>
                  <a:pt x="5775501" y="1346968"/>
                  <a:pt x="5767942" y="1339411"/>
                  <a:pt x="5767942" y="1346968"/>
                </a:cubicBezTo>
                <a:cubicBezTo>
                  <a:pt x="5767942" y="1339411"/>
                  <a:pt x="5760382" y="1346968"/>
                  <a:pt x="5752463" y="1346968"/>
                </a:cubicBezTo>
                <a:cubicBezTo>
                  <a:pt x="5752463" y="1339411"/>
                  <a:pt x="5736985" y="1346968"/>
                  <a:pt x="5729426" y="1339411"/>
                </a:cubicBezTo>
                <a:cubicBezTo>
                  <a:pt x="5729426" y="1346968"/>
                  <a:pt x="5721867" y="1339411"/>
                  <a:pt x="5721867" y="1339411"/>
                </a:cubicBezTo>
                <a:cubicBezTo>
                  <a:pt x="5713948" y="1346968"/>
                  <a:pt x="5713948" y="1346968"/>
                  <a:pt x="5706389" y="1354525"/>
                </a:cubicBezTo>
                <a:cubicBezTo>
                  <a:pt x="5706389" y="1354525"/>
                  <a:pt x="5698830" y="1354525"/>
                  <a:pt x="5698830" y="1362082"/>
                </a:cubicBezTo>
                <a:cubicBezTo>
                  <a:pt x="5698830" y="1354525"/>
                  <a:pt x="5698830" y="1354525"/>
                  <a:pt x="5698830" y="1354525"/>
                </a:cubicBezTo>
                <a:cubicBezTo>
                  <a:pt x="5690911" y="1354525"/>
                  <a:pt x="5698830" y="1362082"/>
                  <a:pt x="5690911" y="1362082"/>
                </a:cubicBezTo>
                <a:cubicBezTo>
                  <a:pt x="5690911" y="1366040"/>
                  <a:pt x="5690911" y="1366040"/>
                  <a:pt x="5690911" y="1365051"/>
                </a:cubicBezTo>
                <a:lnTo>
                  <a:pt x="5690911" y="1367030"/>
                </a:lnTo>
                <a:lnTo>
                  <a:pt x="5690911" y="1369009"/>
                </a:lnTo>
                <a:lnTo>
                  <a:pt x="5690911" y="1369999"/>
                </a:lnTo>
                <a:cubicBezTo>
                  <a:pt x="5690911" y="1354525"/>
                  <a:pt x="5682992" y="1354525"/>
                  <a:pt x="5682992" y="1362082"/>
                </a:cubicBezTo>
                <a:cubicBezTo>
                  <a:pt x="5675433" y="1362082"/>
                  <a:pt x="5675433" y="1362082"/>
                  <a:pt x="5675433" y="1362082"/>
                </a:cubicBezTo>
                <a:cubicBezTo>
                  <a:pt x="5675433" y="1362082"/>
                  <a:pt x="5675433" y="1362082"/>
                  <a:pt x="5675433" y="1363072"/>
                </a:cubicBezTo>
                <a:lnTo>
                  <a:pt x="5675433" y="1367030"/>
                </a:lnTo>
                <a:cubicBezTo>
                  <a:pt x="5675433" y="1368020"/>
                  <a:pt x="5675433" y="1369999"/>
                  <a:pt x="5675433" y="1369999"/>
                </a:cubicBezTo>
                <a:cubicBezTo>
                  <a:pt x="5675433" y="1362082"/>
                  <a:pt x="5667874" y="1362082"/>
                  <a:pt x="5667874" y="1369999"/>
                </a:cubicBezTo>
                <a:cubicBezTo>
                  <a:pt x="5660315" y="1377916"/>
                  <a:pt x="5660315" y="1369999"/>
                  <a:pt x="5660315" y="1369999"/>
                </a:cubicBezTo>
                <a:cubicBezTo>
                  <a:pt x="5660315" y="1377916"/>
                  <a:pt x="5652396" y="1362082"/>
                  <a:pt x="5652396" y="1369999"/>
                </a:cubicBezTo>
                <a:cubicBezTo>
                  <a:pt x="5644836" y="1369999"/>
                  <a:pt x="5652396" y="1369999"/>
                  <a:pt x="5652396" y="1362082"/>
                </a:cubicBezTo>
                <a:cubicBezTo>
                  <a:pt x="5644836" y="1369999"/>
                  <a:pt x="5644836" y="1369999"/>
                  <a:pt x="5644836" y="1377916"/>
                </a:cubicBezTo>
                <a:lnTo>
                  <a:pt x="5644836" y="1369999"/>
                </a:lnTo>
                <a:cubicBezTo>
                  <a:pt x="5644836" y="1377916"/>
                  <a:pt x="5636917" y="1377916"/>
                  <a:pt x="5636917" y="1369999"/>
                </a:cubicBezTo>
                <a:lnTo>
                  <a:pt x="5636917" y="1374947"/>
                </a:lnTo>
                <a:lnTo>
                  <a:pt x="5636917" y="1377916"/>
                </a:lnTo>
                <a:cubicBezTo>
                  <a:pt x="5633138" y="1373957"/>
                  <a:pt x="5631248" y="1373957"/>
                  <a:pt x="5630303" y="1375892"/>
                </a:cubicBezTo>
                <a:lnTo>
                  <a:pt x="5629945" y="1379528"/>
                </a:lnTo>
                <a:lnTo>
                  <a:pt x="5629358" y="1377916"/>
                </a:lnTo>
                <a:cubicBezTo>
                  <a:pt x="5629358" y="1381695"/>
                  <a:pt x="5629358" y="1381695"/>
                  <a:pt x="5629358" y="1380750"/>
                </a:cubicBezTo>
                <a:lnTo>
                  <a:pt x="5629358" y="1384529"/>
                </a:lnTo>
                <a:cubicBezTo>
                  <a:pt x="5629358" y="1385473"/>
                  <a:pt x="5629358" y="1385473"/>
                  <a:pt x="5629358" y="1385473"/>
                </a:cubicBezTo>
                <a:cubicBezTo>
                  <a:pt x="5621439" y="1385473"/>
                  <a:pt x="5621439" y="1385473"/>
                  <a:pt x="5621439" y="1385473"/>
                </a:cubicBezTo>
                <a:cubicBezTo>
                  <a:pt x="5621439" y="1385473"/>
                  <a:pt x="5613880" y="1385473"/>
                  <a:pt x="5613880" y="1393030"/>
                </a:cubicBezTo>
                <a:cubicBezTo>
                  <a:pt x="5606321" y="1393030"/>
                  <a:pt x="5606321" y="1385473"/>
                  <a:pt x="5606321" y="1393030"/>
                </a:cubicBezTo>
                <a:cubicBezTo>
                  <a:pt x="5606321" y="1400947"/>
                  <a:pt x="5606321" y="1393030"/>
                  <a:pt x="5613880" y="1393030"/>
                </a:cubicBezTo>
                <a:cubicBezTo>
                  <a:pt x="5613880" y="1400947"/>
                  <a:pt x="5621439" y="1393030"/>
                  <a:pt x="5621439" y="1393030"/>
                </a:cubicBezTo>
                <a:cubicBezTo>
                  <a:pt x="5613880" y="1393030"/>
                  <a:pt x="5613880" y="1393030"/>
                  <a:pt x="5613880" y="1393030"/>
                </a:cubicBezTo>
                <a:cubicBezTo>
                  <a:pt x="5613880" y="1393030"/>
                  <a:pt x="5621439" y="1393030"/>
                  <a:pt x="5621439" y="1385473"/>
                </a:cubicBezTo>
                <a:cubicBezTo>
                  <a:pt x="5621439" y="1393030"/>
                  <a:pt x="5629358" y="1385473"/>
                  <a:pt x="5629358" y="1385473"/>
                </a:cubicBezTo>
                <a:cubicBezTo>
                  <a:pt x="5629358" y="1393030"/>
                  <a:pt x="5621439" y="1385473"/>
                  <a:pt x="5621439" y="1400947"/>
                </a:cubicBezTo>
                <a:cubicBezTo>
                  <a:pt x="5621439" y="1393030"/>
                  <a:pt x="5613880" y="1408504"/>
                  <a:pt x="5613880" y="1400947"/>
                </a:cubicBezTo>
                <a:lnTo>
                  <a:pt x="5613880" y="1408504"/>
                </a:lnTo>
                <a:cubicBezTo>
                  <a:pt x="5613880" y="1408504"/>
                  <a:pt x="5606321" y="1400947"/>
                  <a:pt x="5598762" y="1408504"/>
                </a:cubicBezTo>
                <a:cubicBezTo>
                  <a:pt x="5590843" y="1408504"/>
                  <a:pt x="5575365" y="1416061"/>
                  <a:pt x="5575365" y="1408504"/>
                </a:cubicBezTo>
                <a:cubicBezTo>
                  <a:pt x="5575365" y="1416061"/>
                  <a:pt x="5567806" y="1408504"/>
                  <a:pt x="5567806" y="1408504"/>
                </a:cubicBezTo>
                <a:cubicBezTo>
                  <a:pt x="5567806" y="1416061"/>
                  <a:pt x="5567806" y="1408504"/>
                  <a:pt x="5559887" y="1416061"/>
                </a:cubicBezTo>
                <a:cubicBezTo>
                  <a:pt x="5559887" y="1400947"/>
                  <a:pt x="5552328" y="1416061"/>
                  <a:pt x="5552328" y="1408504"/>
                </a:cubicBezTo>
                <a:lnTo>
                  <a:pt x="5544769" y="1416061"/>
                </a:lnTo>
                <a:cubicBezTo>
                  <a:pt x="5544769" y="1423978"/>
                  <a:pt x="5544769" y="1408504"/>
                  <a:pt x="5536850" y="1416061"/>
                </a:cubicBezTo>
                <a:cubicBezTo>
                  <a:pt x="5536850" y="1416061"/>
                  <a:pt x="5536850" y="1416061"/>
                  <a:pt x="5536850" y="1417051"/>
                </a:cubicBezTo>
                <a:lnTo>
                  <a:pt x="5536850" y="1419030"/>
                </a:lnTo>
                <a:lnTo>
                  <a:pt x="5536850" y="1423978"/>
                </a:lnTo>
                <a:cubicBezTo>
                  <a:pt x="5529290" y="1423978"/>
                  <a:pt x="5529290" y="1423978"/>
                  <a:pt x="5521371" y="1423978"/>
                </a:cubicBezTo>
                <a:cubicBezTo>
                  <a:pt x="5521371" y="1423978"/>
                  <a:pt x="5521371" y="1423978"/>
                  <a:pt x="5521371" y="1424923"/>
                </a:cubicBezTo>
                <a:lnTo>
                  <a:pt x="5521371" y="1427757"/>
                </a:lnTo>
                <a:cubicBezTo>
                  <a:pt x="5521371" y="1427757"/>
                  <a:pt x="5521371" y="1427757"/>
                  <a:pt x="5521371" y="1431536"/>
                </a:cubicBezTo>
                <a:cubicBezTo>
                  <a:pt x="5513812" y="1439453"/>
                  <a:pt x="5513812" y="1439453"/>
                  <a:pt x="5513812" y="1439453"/>
                </a:cubicBezTo>
                <a:cubicBezTo>
                  <a:pt x="5513812" y="1439453"/>
                  <a:pt x="5521371" y="1447010"/>
                  <a:pt x="5521371" y="1439453"/>
                </a:cubicBezTo>
                <a:cubicBezTo>
                  <a:pt x="5521371" y="1439453"/>
                  <a:pt x="5529290" y="1439453"/>
                  <a:pt x="5521371" y="1431536"/>
                </a:cubicBezTo>
                <a:cubicBezTo>
                  <a:pt x="5529290" y="1431536"/>
                  <a:pt x="5521371" y="1439453"/>
                  <a:pt x="5529290" y="1439453"/>
                </a:cubicBezTo>
                <a:cubicBezTo>
                  <a:pt x="5529290" y="1435494"/>
                  <a:pt x="5529290" y="1433515"/>
                  <a:pt x="5530235" y="1431581"/>
                </a:cubicBezTo>
                <a:lnTo>
                  <a:pt x="5530414" y="1431375"/>
                </a:lnTo>
                <a:lnTo>
                  <a:pt x="5535905" y="1430591"/>
                </a:lnTo>
                <a:cubicBezTo>
                  <a:pt x="5536850" y="1429646"/>
                  <a:pt x="5536850" y="1427757"/>
                  <a:pt x="5536850" y="1423978"/>
                </a:cubicBezTo>
                <a:lnTo>
                  <a:pt x="5536850" y="1431536"/>
                </a:lnTo>
                <a:cubicBezTo>
                  <a:pt x="5544769" y="1423978"/>
                  <a:pt x="5544769" y="1431536"/>
                  <a:pt x="5544769" y="1423978"/>
                </a:cubicBezTo>
                <a:cubicBezTo>
                  <a:pt x="5544769" y="1423978"/>
                  <a:pt x="5552328" y="1431536"/>
                  <a:pt x="5552328" y="1423978"/>
                </a:cubicBezTo>
                <a:cubicBezTo>
                  <a:pt x="5552328" y="1423978"/>
                  <a:pt x="5552328" y="1423978"/>
                  <a:pt x="5544769" y="1423978"/>
                </a:cubicBezTo>
                <a:cubicBezTo>
                  <a:pt x="5552328" y="1416061"/>
                  <a:pt x="5552328" y="1431536"/>
                  <a:pt x="5559887" y="1423978"/>
                </a:cubicBezTo>
                <a:cubicBezTo>
                  <a:pt x="5559887" y="1423978"/>
                  <a:pt x="5559887" y="1425868"/>
                  <a:pt x="5560877" y="1426812"/>
                </a:cubicBezTo>
                <a:lnTo>
                  <a:pt x="5563281" y="1425829"/>
                </a:lnTo>
                <a:lnTo>
                  <a:pt x="5566816" y="1427757"/>
                </a:lnTo>
                <a:cubicBezTo>
                  <a:pt x="5567806" y="1427757"/>
                  <a:pt x="5567806" y="1427757"/>
                  <a:pt x="5567806" y="1431536"/>
                </a:cubicBezTo>
                <a:cubicBezTo>
                  <a:pt x="5567806" y="1431536"/>
                  <a:pt x="5567806" y="1429646"/>
                  <a:pt x="5567806" y="1428702"/>
                </a:cubicBezTo>
                <a:lnTo>
                  <a:pt x="5567806" y="1424923"/>
                </a:lnTo>
                <a:cubicBezTo>
                  <a:pt x="5567806" y="1423978"/>
                  <a:pt x="5567806" y="1423978"/>
                  <a:pt x="5567806" y="1423978"/>
                </a:cubicBezTo>
                <a:cubicBezTo>
                  <a:pt x="5567806" y="1423978"/>
                  <a:pt x="5567806" y="1431536"/>
                  <a:pt x="5575365" y="1431536"/>
                </a:cubicBezTo>
                <a:cubicBezTo>
                  <a:pt x="5582924" y="1423978"/>
                  <a:pt x="5590843" y="1423978"/>
                  <a:pt x="5598762" y="1423978"/>
                </a:cubicBezTo>
                <a:cubicBezTo>
                  <a:pt x="5598762" y="1423978"/>
                  <a:pt x="5606321" y="1416061"/>
                  <a:pt x="5613880" y="1423978"/>
                </a:cubicBezTo>
                <a:lnTo>
                  <a:pt x="5621439" y="1423978"/>
                </a:lnTo>
                <a:lnTo>
                  <a:pt x="5618416" y="1419228"/>
                </a:lnTo>
                <a:lnTo>
                  <a:pt x="5621439" y="1416061"/>
                </a:lnTo>
                <a:cubicBezTo>
                  <a:pt x="5629358" y="1423978"/>
                  <a:pt x="5636917" y="1416061"/>
                  <a:pt x="5644836" y="1416061"/>
                </a:cubicBezTo>
                <a:cubicBezTo>
                  <a:pt x="5644836" y="1416061"/>
                  <a:pt x="5652396" y="1416061"/>
                  <a:pt x="5660315" y="1416061"/>
                </a:cubicBezTo>
                <a:cubicBezTo>
                  <a:pt x="5660315" y="1416061"/>
                  <a:pt x="5652396" y="1416061"/>
                  <a:pt x="5660315" y="1423978"/>
                </a:cubicBezTo>
                <a:lnTo>
                  <a:pt x="5660315" y="1419030"/>
                </a:lnTo>
                <a:lnTo>
                  <a:pt x="5660315" y="1417186"/>
                </a:lnTo>
                <a:lnTo>
                  <a:pt x="5660315" y="1416061"/>
                </a:lnTo>
                <a:cubicBezTo>
                  <a:pt x="5667874" y="1416061"/>
                  <a:pt x="5675433" y="1423978"/>
                  <a:pt x="5675433" y="1416061"/>
                </a:cubicBezTo>
                <a:cubicBezTo>
                  <a:pt x="5675433" y="1416061"/>
                  <a:pt x="5675433" y="1416061"/>
                  <a:pt x="5675433" y="1408504"/>
                </a:cubicBezTo>
                <a:cubicBezTo>
                  <a:pt x="5675433" y="1416061"/>
                  <a:pt x="5682992" y="1416061"/>
                  <a:pt x="5690911" y="1416061"/>
                </a:cubicBezTo>
                <a:cubicBezTo>
                  <a:pt x="5690911" y="1416061"/>
                  <a:pt x="5682992" y="1416061"/>
                  <a:pt x="5682992" y="1423978"/>
                </a:cubicBezTo>
                <a:cubicBezTo>
                  <a:pt x="5682992" y="1416061"/>
                  <a:pt x="5690911" y="1423978"/>
                  <a:pt x="5690911" y="1416061"/>
                </a:cubicBezTo>
                <a:cubicBezTo>
                  <a:pt x="5706389" y="1423978"/>
                  <a:pt x="5713948" y="1408504"/>
                  <a:pt x="5721867" y="1416061"/>
                </a:cubicBezTo>
                <a:cubicBezTo>
                  <a:pt x="5721867" y="1416061"/>
                  <a:pt x="5729426" y="1408504"/>
                  <a:pt x="5729426" y="1416061"/>
                </a:cubicBezTo>
                <a:cubicBezTo>
                  <a:pt x="5729426" y="1416061"/>
                  <a:pt x="5736985" y="1408504"/>
                  <a:pt x="5736985" y="1416061"/>
                </a:cubicBezTo>
                <a:cubicBezTo>
                  <a:pt x="5736985" y="1423978"/>
                  <a:pt x="5744904" y="1423978"/>
                  <a:pt x="5744904" y="1423978"/>
                </a:cubicBezTo>
                <a:cubicBezTo>
                  <a:pt x="5744904" y="1431536"/>
                  <a:pt x="5736985" y="1423978"/>
                  <a:pt x="5736985" y="1431536"/>
                </a:cubicBezTo>
                <a:cubicBezTo>
                  <a:pt x="5736985" y="1423978"/>
                  <a:pt x="5736985" y="1431536"/>
                  <a:pt x="5729426" y="1431536"/>
                </a:cubicBezTo>
                <a:cubicBezTo>
                  <a:pt x="5729426" y="1431536"/>
                  <a:pt x="5729426" y="1431536"/>
                  <a:pt x="5729426" y="1423978"/>
                </a:cubicBezTo>
                <a:cubicBezTo>
                  <a:pt x="5729426" y="1431536"/>
                  <a:pt x="5729426" y="1431536"/>
                  <a:pt x="5721867" y="1431536"/>
                </a:cubicBezTo>
                <a:cubicBezTo>
                  <a:pt x="5721867" y="1423978"/>
                  <a:pt x="5713948" y="1431536"/>
                  <a:pt x="5713948" y="1431536"/>
                </a:cubicBezTo>
                <a:cubicBezTo>
                  <a:pt x="5706389" y="1431536"/>
                  <a:pt x="5713948" y="1439453"/>
                  <a:pt x="5706389" y="1439453"/>
                </a:cubicBezTo>
                <a:cubicBezTo>
                  <a:pt x="5706389" y="1423978"/>
                  <a:pt x="5698830" y="1439453"/>
                  <a:pt x="5698830" y="1431536"/>
                </a:cubicBezTo>
                <a:cubicBezTo>
                  <a:pt x="5690911" y="1431536"/>
                  <a:pt x="5682992" y="1439453"/>
                  <a:pt x="5667874" y="1439453"/>
                </a:cubicBezTo>
                <a:cubicBezTo>
                  <a:pt x="5675433" y="1431536"/>
                  <a:pt x="5675433" y="1431536"/>
                  <a:pt x="5675433" y="1431536"/>
                </a:cubicBezTo>
                <a:cubicBezTo>
                  <a:pt x="5667874" y="1431536"/>
                  <a:pt x="5667874" y="1439453"/>
                  <a:pt x="5667874" y="1439453"/>
                </a:cubicBezTo>
                <a:cubicBezTo>
                  <a:pt x="5667874" y="1439453"/>
                  <a:pt x="5660315" y="1439453"/>
                  <a:pt x="5660315" y="1447010"/>
                </a:cubicBezTo>
                <a:cubicBezTo>
                  <a:pt x="5660315" y="1439453"/>
                  <a:pt x="5652396" y="1439453"/>
                  <a:pt x="5652396" y="1439453"/>
                </a:cubicBezTo>
                <a:cubicBezTo>
                  <a:pt x="5652396" y="1431536"/>
                  <a:pt x="5644836" y="1439453"/>
                  <a:pt x="5644836" y="1439453"/>
                </a:cubicBezTo>
                <a:cubicBezTo>
                  <a:pt x="5636917" y="1439453"/>
                  <a:pt x="5636917" y="1447010"/>
                  <a:pt x="5636917" y="1439453"/>
                </a:cubicBezTo>
                <a:cubicBezTo>
                  <a:pt x="5636917" y="1439453"/>
                  <a:pt x="5636917" y="1439453"/>
                  <a:pt x="5636917" y="1431536"/>
                </a:cubicBezTo>
                <a:cubicBezTo>
                  <a:pt x="5636917" y="1439453"/>
                  <a:pt x="5629358" y="1431536"/>
                  <a:pt x="5629358" y="1439453"/>
                </a:cubicBezTo>
                <a:cubicBezTo>
                  <a:pt x="5629358" y="1431536"/>
                  <a:pt x="5629358" y="1439453"/>
                  <a:pt x="5621439" y="1439453"/>
                </a:cubicBezTo>
                <a:lnTo>
                  <a:pt x="5621439" y="1447010"/>
                </a:lnTo>
                <a:cubicBezTo>
                  <a:pt x="5621439" y="1439453"/>
                  <a:pt x="5613880" y="1439453"/>
                  <a:pt x="5613880" y="1447010"/>
                </a:cubicBezTo>
                <a:cubicBezTo>
                  <a:pt x="5613880" y="1447010"/>
                  <a:pt x="5613880" y="1447010"/>
                  <a:pt x="5613880" y="1439453"/>
                </a:cubicBezTo>
                <a:cubicBezTo>
                  <a:pt x="5606321" y="1447010"/>
                  <a:pt x="5590843" y="1439453"/>
                  <a:pt x="5582924" y="1462484"/>
                </a:cubicBezTo>
                <a:lnTo>
                  <a:pt x="5575365" y="1462484"/>
                </a:lnTo>
                <a:cubicBezTo>
                  <a:pt x="5567806" y="1470041"/>
                  <a:pt x="5559887" y="1470041"/>
                  <a:pt x="5552328" y="1470041"/>
                </a:cubicBezTo>
                <a:cubicBezTo>
                  <a:pt x="5544769" y="1477598"/>
                  <a:pt x="5544769" y="1477598"/>
                  <a:pt x="5544769" y="1462484"/>
                </a:cubicBezTo>
                <a:cubicBezTo>
                  <a:pt x="5536850" y="1477598"/>
                  <a:pt x="5536850" y="1462484"/>
                  <a:pt x="5536850" y="1470041"/>
                </a:cubicBezTo>
                <a:cubicBezTo>
                  <a:pt x="5536850" y="1462484"/>
                  <a:pt x="5529290" y="1462484"/>
                  <a:pt x="5529290" y="1470041"/>
                </a:cubicBezTo>
                <a:lnTo>
                  <a:pt x="5536850" y="1470041"/>
                </a:lnTo>
                <a:cubicBezTo>
                  <a:pt x="5529290" y="1477598"/>
                  <a:pt x="5529290" y="1470041"/>
                  <a:pt x="5521371" y="1477598"/>
                </a:cubicBezTo>
                <a:cubicBezTo>
                  <a:pt x="5521371" y="1470041"/>
                  <a:pt x="5521371" y="1470041"/>
                  <a:pt x="5513812" y="1462484"/>
                </a:cubicBezTo>
                <a:cubicBezTo>
                  <a:pt x="5513812" y="1470041"/>
                  <a:pt x="5521371" y="1477598"/>
                  <a:pt x="5521371" y="1477598"/>
                </a:cubicBezTo>
                <a:cubicBezTo>
                  <a:pt x="5521371" y="1477598"/>
                  <a:pt x="5513812" y="1470041"/>
                  <a:pt x="5513812" y="1477598"/>
                </a:cubicBezTo>
                <a:lnTo>
                  <a:pt x="5513812" y="1470041"/>
                </a:lnTo>
                <a:cubicBezTo>
                  <a:pt x="5506253" y="1470041"/>
                  <a:pt x="5513812" y="1477598"/>
                  <a:pt x="5513812" y="1477598"/>
                </a:cubicBezTo>
                <a:cubicBezTo>
                  <a:pt x="5506253" y="1477598"/>
                  <a:pt x="5498334" y="1485515"/>
                  <a:pt x="5490775" y="1485515"/>
                </a:cubicBezTo>
                <a:cubicBezTo>
                  <a:pt x="5490775" y="1493432"/>
                  <a:pt x="5482856" y="1485515"/>
                  <a:pt x="5482856" y="1493432"/>
                </a:cubicBezTo>
                <a:cubicBezTo>
                  <a:pt x="5482856" y="1485515"/>
                  <a:pt x="5482856" y="1485515"/>
                  <a:pt x="5482856" y="1485515"/>
                </a:cubicBezTo>
                <a:cubicBezTo>
                  <a:pt x="5482856" y="1481556"/>
                  <a:pt x="5482856" y="1481556"/>
                  <a:pt x="5482856" y="1481556"/>
                </a:cubicBezTo>
                <a:lnTo>
                  <a:pt x="5482856" y="1478587"/>
                </a:lnTo>
                <a:cubicBezTo>
                  <a:pt x="5482856" y="1477598"/>
                  <a:pt x="5482856" y="1477598"/>
                  <a:pt x="5482856" y="1477598"/>
                </a:cubicBezTo>
                <a:cubicBezTo>
                  <a:pt x="5482856" y="1477598"/>
                  <a:pt x="5482856" y="1477598"/>
                  <a:pt x="5482856" y="1470041"/>
                </a:cubicBezTo>
                <a:cubicBezTo>
                  <a:pt x="5482856" y="1477778"/>
                  <a:pt x="5484836" y="1475888"/>
                  <a:pt x="5486816" y="1473010"/>
                </a:cubicBezTo>
                <a:lnTo>
                  <a:pt x="5489501" y="1469082"/>
                </a:lnTo>
                <a:lnTo>
                  <a:pt x="5489610" y="1469087"/>
                </a:lnTo>
                <a:lnTo>
                  <a:pt x="5490775" y="1470041"/>
                </a:lnTo>
                <a:cubicBezTo>
                  <a:pt x="5490775" y="1466262"/>
                  <a:pt x="5490775" y="1468151"/>
                  <a:pt x="5489785" y="1469096"/>
                </a:cubicBezTo>
                <a:lnTo>
                  <a:pt x="5489610" y="1469087"/>
                </a:lnTo>
                <a:lnTo>
                  <a:pt x="5489538" y="1469029"/>
                </a:lnTo>
                <a:lnTo>
                  <a:pt x="5489501" y="1469082"/>
                </a:lnTo>
                <a:lnTo>
                  <a:pt x="5487434" y="1468978"/>
                </a:lnTo>
                <a:cubicBezTo>
                  <a:pt x="5486321" y="1468151"/>
                  <a:pt x="5484836" y="1466262"/>
                  <a:pt x="5482856" y="1462484"/>
                </a:cubicBezTo>
                <a:cubicBezTo>
                  <a:pt x="5482856" y="1470041"/>
                  <a:pt x="5482856" y="1470041"/>
                  <a:pt x="5482856" y="1470041"/>
                </a:cubicBezTo>
                <a:lnTo>
                  <a:pt x="5475297" y="1470041"/>
                </a:lnTo>
                <a:cubicBezTo>
                  <a:pt x="5475297" y="1473819"/>
                  <a:pt x="5475297" y="1473819"/>
                  <a:pt x="5474307" y="1472875"/>
                </a:cubicBezTo>
                <a:lnTo>
                  <a:pt x="5470576" y="1471349"/>
                </a:lnTo>
                <a:lnTo>
                  <a:pt x="5470347" y="1470041"/>
                </a:lnTo>
                <a:cubicBezTo>
                  <a:pt x="5469358" y="1468151"/>
                  <a:pt x="5467378" y="1466262"/>
                  <a:pt x="5467378" y="1470041"/>
                </a:cubicBezTo>
                <a:cubicBezTo>
                  <a:pt x="5467378" y="1477598"/>
                  <a:pt x="5459819" y="1470041"/>
                  <a:pt x="5452260" y="1477598"/>
                </a:cubicBezTo>
                <a:cubicBezTo>
                  <a:pt x="5452260" y="1477598"/>
                  <a:pt x="5452260" y="1477598"/>
                  <a:pt x="5452260" y="1476653"/>
                </a:cubicBezTo>
                <a:cubicBezTo>
                  <a:pt x="5452260" y="1475709"/>
                  <a:pt x="5452260" y="1473819"/>
                  <a:pt x="5452260" y="1470041"/>
                </a:cubicBezTo>
                <a:lnTo>
                  <a:pt x="5444701" y="1470041"/>
                </a:lnTo>
                <a:cubicBezTo>
                  <a:pt x="5444701" y="1470041"/>
                  <a:pt x="5444701" y="1470041"/>
                  <a:pt x="5444701" y="1470985"/>
                </a:cubicBezTo>
                <a:lnTo>
                  <a:pt x="5444701" y="1471930"/>
                </a:lnTo>
                <a:lnTo>
                  <a:pt x="5444701" y="1477598"/>
                </a:lnTo>
                <a:cubicBezTo>
                  <a:pt x="5436782" y="1477598"/>
                  <a:pt x="5436782" y="1493432"/>
                  <a:pt x="5436782" y="1493432"/>
                </a:cubicBezTo>
                <a:cubicBezTo>
                  <a:pt x="5436782" y="1485515"/>
                  <a:pt x="5436782" y="1485515"/>
                  <a:pt x="5429223" y="1485515"/>
                </a:cubicBezTo>
                <a:cubicBezTo>
                  <a:pt x="5429223" y="1485515"/>
                  <a:pt x="5429223" y="1485515"/>
                  <a:pt x="5421304" y="1493432"/>
                </a:cubicBezTo>
                <a:cubicBezTo>
                  <a:pt x="5421304" y="1485515"/>
                  <a:pt x="5421304" y="1485515"/>
                  <a:pt x="5421304" y="1485515"/>
                </a:cubicBezTo>
                <a:cubicBezTo>
                  <a:pt x="5413744" y="1477598"/>
                  <a:pt x="5421304" y="1485515"/>
                  <a:pt x="5413744" y="1485515"/>
                </a:cubicBezTo>
                <a:cubicBezTo>
                  <a:pt x="5413744" y="1485515"/>
                  <a:pt x="5405825" y="1485515"/>
                  <a:pt x="5405825" y="1477598"/>
                </a:cubicBezTo>
                <a:lnTo>
                  <a:pt x="5405825" y="1470041"/>
                </a:lnTo>
                <a:cubicBezTo>
                  <a:pt x="5405825" y="1462484"/>
                  <a:pt x="5405825" y="1470041"/>
                  <a:pt x="5398266" y="1470041"/>
                </a:cubicBezTo>
                <a:cubicBezTo>
                  <a:pt x="5390707" y="1485515"/>
                  <a:pt x="5383148" y="1470041"/>
                  <a:pt x="5383148" y="1477598"/>
                </a:cubicBezTo>
                <a:cubicBezTo>
                  <a:pt x="5383148" y="1477598"/>
                  <a:pt x="5383148" y="1477598"/>
                  <a:pt x="5383148" y="1470041"/>
                </a:cubicBezTo>
                <a:cubicBezTo>
                  <a:pt x="5383148" y="1454567"/>
                  <a:pt x="5375229" y="1462484"/>
                  <a:pt x="5375229" y="1470041"/>
                </a:cubicBezTo>
                <a:cubicBezTo>
                  <a:pt x="5375229" y="1462484"/>
                  <a:pt x="5375229" y="1462484"/>
                  <a:pt x="5375229" y="1462484"/>
                </a:cubicBezTo>
                <a:cubicBezTo>
                  <a:pt x="5375229" y="1462484"/>
                  <a:pt x="5375229" y="1462484"/>
                  <a:pt x="5367310" y="1462484"/>
                </a:cubicBezTo>
                <a:cubicBezTo>
                  <a:pt x="5367310" y="1462484"/>
                  <a:pt x="5375229" y="1462484"/>
                  <a:pt x="5375229" y="1454567"/>
                </a:cubicBezTo>
                <a:lnTo>
                  <a:pt x="5367310" y="1454567"/>
                </a:lnTo>
                <a:cubicBezTo>
                  <a:pt x="5359751" y="1454567"/>
                  <a:pt x="5359751" y="1454567"/>
                  <a:pt x="5359751" y="1454567"/>
                </a:cubicBezTo>
                <a:lnTo>
                  <a:pt x="5354037" y="1454567"/>
                </a:lnTo>
                <a:cubicBezTo>
                  <a:pt x="5354082" y="1454567"/>
                  <a:pt x="5352192" y="1454567"/>
                  <a:pt x="5352192" y="1454567"/>
                </a:cubicBezTo>
                <a:lnTo>
                  <a:pt x="5344273" y="1454567"/>
                </a:lnTo>
                <a:cubicBezTo>
                  <a:pt x="5344273" y="1454567"/>
                  <a:pt x="5344273" y="1454567"/>
                  <a:pt x="5329155" y="1454567"/>
                </a:cubicBezTo>
                <a:lnTo>
                  <a:pt x="5329155" y="1462484"/>
                </a:lnTo>
                <a:lnTo>
                  <a:pt x="5321236" y="1454567"/>
                </a:lnTo>
                <a:cubicBezTo>
                  <a:pt x="5321236" y="1454567"/>
                  <a:pt x="5321236" y="1454567"/>
                  <a:pt x="5290639" y="1454567"/>
                </a:cubicBezTo>
                <a:cubicBezTo>
                  <a:pt x="5290639" y="1470041"/>
                  <a:pt x="5290639" y="1454567"/>
                  <a:pt x="5282720" y="1462484"/>
                </a:cubicBezTo>
                <a:lnTo>
                  <a:pt x="5282720" y="1454567"/>
                </a:lnTo>
                <a:cubicBezTo>
                  <a:pt x="5282720" y="1454567"/>
                  <a:pt x="5282720" y="1454567"/>
                  <a:pt x="5275161" y="1454567"/>
                </a:cubicBezTo>
                <a:cubicBezTo>
                  <a:pt x="5275161" y="1454567"/>
                  <a:pt x="5275161" y="1454567"/>
                  <a:pt x="5267242" y="1454567"/>
                </a:cubicBezTo>
                <a:cubicBezTo>
                  <a:pt x="5267242" y="1454567"/>
                  <a:pt x="5267242" y="1454567"/>
                  <a:pt x="5259683" y="1454567"/>
                </a:cubicBezTo>
                <a:lnTo>
                  <a:pt x="5259683" y="1462484"/>
                </a:lnTo>
                <a:cubicBezTo>
                  <a:pt x="5251764" y="1454567"/>
                  <a:pt x="5251764" y="1462484"/>
                  <a:pt x="5236646" y="1462484"/>
                </a:cubicBezTo>
                <a:cubicBezTo>
                  <a:pt x="5236646" y="1470041"/>
                  <a:pt x="5229087" y="1462484"/>
                  <a:pt x="5229087" y="1462484"/>
                </a:cubicBezTo>
                <a:lnTo>
                  <a:pt x="5228897" y="1462484"/>
                </a:lnTo>
                <a:lnTo>
                  <a:pt x="5228963" y="1462332"/>
                </a:lnTo>
                <a:cubicBezTo>
                  <a:pt x="5229087" y="1460864"/>
                  <a:pt x="5229087" y="1458435"/>
                  <a:pt x="5229087" y="1454567"/>
                </a:cubicBezTo>
                <a:cubicBezTo>
                  <a:pt x="5229087" y="1454567"/>
                  <a:pt x="5229087" y="1454567"/>
                  <a:pt x="5221168" y="1454567"/>
                </a:cubicBezTo>
                <a:cubicBezTo>
                  <a:pt x="5221168" y="1454567"/>
                  <a:pt x="5221168" y="1454567"/>
                  <a:pt x="5213249" y="1454567"/>
                </a:cubicBezTo>
                <a:cubicBezTo>
                  <a:pt x="5213249" y="1454567"/>
                  <a:pt x="5221168" y="1462484"/>
                  <a:pt x="5213249" y="1462484"/>
                </a:cubicBezTo>
                <a:cubicBezTo>
                  <a:pt x="5213249" y="1454567"/>
                  <a:pt x="5213249" y="1454567"/>
                  <a:pt x="5205690" y="1454567"/>
                </a:cubicBezTo>
                <a:cubicBezTo>
                  <a:pt x="5205690" y="1454567"/>
                  <a:pt x="5205690" y="1454567"/>
                  <a:pt x="3626921" y="1454567"/>
                </a:cubicBezTo>
                <a:cubicBezTo>
                  <a:pt x="3626921" y="1454567"/>
                  <a:pt x="3626921" y="1454567"/>
                  <a:pt x="2679875" y="1454567"/>
                </a:cubicBezTo>
                <a:cubicBezTo>
                  <a:pt x="2679875" y="1454567"/>
                  <a:pt x="2679875" y="1454567"/>
                  <a:pt x="1185697" y="1454567"/>
                </a:cubicBezTo>
                <a:cubicBezTo>
                  <a:pt x="1185697" y="1454567"/>
                  <a:pt x="1185697" y="1454567"/>
                  <a:pt x="1116585" y="1454567"/>
                </a:cubicBezTo>
                <a:cubicBezTo>
                  <a:pt x="1109026" y="1454567"/>
                  <a:pt x="1109026" y="1454567"/>
                  <a:pt x="1109026" y="1462484"/>
                </a:cubicBezTo>
                <a:cubicBezTo>
                  <a:pt x="1109026" y="1454567"/>
                  <a:pt x="1109026" y="1454567"/>
                  <a:pt x="1109026" y="1454567"/>
                </a:cubicBezTo>
                <a:cubicBezTo>
                  <a:pt x="1109026" y="1454567"/>
                  <a:pt x="1109026" y="1454567"/>
                  <a:pt x="1078070" y="1454567"/>
                </a:cubicBezTo>
                <a:lnTo>
                  <a:pt x="1078070" y="1462484"/>
                </a:lnTo>
                <a:cubicBezTo>
                  <a:pt x="1078070" y="1462484"/>
                  <a:pt x="1078070" y="1462484"/>
                  <a:pt x="1070511" y="1470041"/>
                </a:cubicBezTo>
                <a:cubicBezTo>
                  <a:pt x="1070511" y="1462484"/>
                  <a:pt x="1062591" y="1454567"/>
                  <a:pt x="1070511" y="1454567"/>
                </a:cubicBezTo>
                <a:cubicBezTo>
                  <a:pt x="1070511" y="1454567"/>
                  <a:pt x="1070511" y="1454567"/>
                  <a:pt x="1062591" y="1454567"/>
                </a:cubicBezTo>
                <a:cubicBezTo>
                  <a:pt x="1062591" y="1454567"/>
                  <a:pt x="1062591" y="1454567"/>
                  <a:pt x="1055032" y="1454567"/>
                </a:cubicBezTo>
                <a:lnTo>
                  <a:pt x="1055032" y="1462484"/>
                </a:lnTo>
                <a:cubicBezTo>
                  <a:pt x="1047473" y="1470041"/>
                  <a:pt x="1047473" y="1477598"/>
                  <a:pt x="1047473" y="1477598"/>
                </a:cubicBezTo>
                <a:cubicBezTo>
                  <a:pt x="1047473" y="1493432"/>
                  <a:pt x="1047473" y="1493432"/>
                  <a:pt x="1047473" y="1500989"/>
                </a:cubicBezTo>
                <a:cubicBezTo>
                  <a:pt x="1039554" y="1524020"/>
                  <a:pt x="1024076" y="1477598"/>
                  <a:pt x="1024076" y="1516103"/>
                </a:cubicBezTo>
                <a:cubicBezTo>
                  <a:pt x="1016517" y="1508546"/>
                  <a:pt x="1016517" y="1500989"/>
                  <a:pt x="1024076" y="1493432"/>
                </a:cubicBezTo>
                <a:cubicBezTo>
                  <a:pt x="1016517" y="1477598"/>
                  <a:pt x="1001039" y="1470041"/>
                  <a:pt x="993480" y="1477598"/>
                </a:cubicBezTo>
                <a:cubicBezTo>
                  <a:pt x="993480" y="1477598"/>
                  <a:pt x="993480" y="1485515"/>
                  <a:pt x="993480" y="1493432"/>
                </a:cubicBezTo>
                <a:cubicBezTo>
                  <a:pt x="985561" y="1493432"/>
                  <a:pt x="985561" y="1493432"/>
                  <a:pt x="985561" y="1485515"/>
                </a:cubicBezTo>
                <a:cubicBezTo>
                  <a:pt x="978002" y="1485515"/>
                  <a:pt x="985561" y="1485515"/>
                  <a:pt x="978002" y="1477598"/>
                </a:cubicBezTo>
                <a:cubicBezTo>
                  <a:pt x="978002" y="1477598"/>
                  <a:pt x="970083" y="1470041"/>
                  <a:pt x="970083" y="1477598"/>
                </a:cubicBezTo>
                <a:lnTo>
                  <a:pt x="970083" y="1485515"/>
                </a:lnTo>
                <a:cubicBezTo>
                  <a:pt x="962524" y="1477598"/>
                  <a:pt x="954964" y="1477598"/>
                  <a:pt x="954964" y="1470041"/>
                </a:cubicBezTo>
                <a:cubicBezTo>
                  <a:pt x="947405" y="1470041"/>
                  <a:pt x="954964" y="1477598"/>
                  <a:pt x="954964" y="1477598"/>
                </a:cubicBezTo>
                <a:cubicBezTo>
                  <a:pt x="947405" y="1470041"/>
                  <a:pt x="947405" y="1470041"/>
                  <a:pt x="947405" y="1454567"/>
                </a:cubicBezTo>
                <a:cubicBezTo>
                  <a:pt x="943446" y="1454567"/>
                  <a:pt x="941466" y="1454567"/>
                  <a:pt x="939487" y="1455556"/>
                </a:cubicBezTo>
                <a:lnTo>
                  <a:pt x="932676" y="1461514"/>
                </a:lnTo>
                <a:lnTo>
                  <a:pt x="932557" y="1461359"/>
                </a:lnTo>
                <a:cubicBezTo>
                  <a:pt x="931567" y="1458435"/>
                  <a:pt x="931567" y="1454567"/>
                  <a:pt x="931567" y="1454567"/>
                </a:cubicBezTo>
                <a:cubicBezTo>
                  <a:pt x="931567" y="1454567"/>
                  <a:pt x="924008" y="1454567"/>
                  <a:pt x="924008" y="1462484"/>
                </a:cubicBezTo>
                <a:cubicBezTo>
                  <a:pt x="924008" y="1454567"/>
                  <a:pt x="916449" y="1454567"/>
                  <a:pt x="916449" y="1447010"/>
                </a:cubicBezTo>
                <a:cubicBezTo>
                  <a:pt x="916449" y="1447010"/>
                  <a:pt x="916449" y="1447010"/>
                  <a:pt x="916449" y="1447954"/>
                </a:cubicBezTo>
                <a:lnTo>
                  <a:pt x="916449" y="1451733"/>
                </a:lnTo>
                <a:cubicBezTo>
                  <a:pt x="916449" y="1452677"/>
                  <a:pt x="916449" y="1454567"/>
                  <a:pt x="916449" y="1454567"/>
                </a:cubicBezTo>
                <a:cubicBezTo>
                  <a:pt x="916449" y="1454567"/>
                  <a:pt x="908530" y="1454567"/>
                  <a:pt x="900971" y="1462484"/>
                </a:cubicBezTo>
                <a:cubicBezTo>
                  <a:pt x="900971" y="1462484"/>
                  <a:pt x="900971" y="1462484"/>
                  <a:pt x="900971" y="1454567"/>
                </a:cubicBezTo>
                <a:cubicBezTo>
                  <a:pt x="900971" y="1454567"/>
                  <a:pt x="900971" y="1439453"/>
                  <a:pt x="893412" y="1447010"/>
                </a:cubicBezTo>
                <a:cubicBezTo>
                  <a:pt x="885493" y="1447010"/>
                  <a:pt x="885493" y="1454567"/>
                  <a:pt x="885493" y="1454567"/>
                </a:cubicBezTo>
                <a:cubicBezTo>
                  <a:pt x="885493" y="1447010"/>
                  <a:pt x="877934" y="1447010"/>
                  <a:pt x="877934" y="1454567"/>
                </a:cubicBezTo>
                <a:cubicBezTo>
                  <a:pt x="877934" y="1447010"/>
                  <a:pt x="877934" y="1447010"/>
                  <a:pt x="877934" y="1447010"/>
                </a:cubicBezTo>
                <a:cubicBezTo>
                  <a:pt x="877934" y="1447010"/>
                  <a:pt x="877934" y="1447010"/>
                  <a:pt x="870015" y="1447010"/>
                </a:cubicBezTo>
                <a:cubicBezTo>
                  <a:pt x="870015" y="1447010"/>
                  <a:pt x="870015" y="1447010"/>
                  <a:pt x="862456" y="1447010"/>
                </a:cubicBezTo>
                <a:cubicBezTo>
                  <a:pt x="862456" y="1454567"/>
                  <a:pt x="862456" y="1447010"/>
                  <a:pt x="862456" y="1454567"/>
                </a:cubicBezTo>
                <a:cubicBezTo>
                  <a:pt x="854897" y="1447010"/>
                  <a:pt x="839418" y="1470041"/>
                  <a:pt x="831860" y="1462484"/>
                </a:cubicBezTo>
                <a:lnTo>
                  <a:pt x="831860" y="1470041"/>
                </a:lnTo>
                <a:cubicBezTo>
                  <a:pt x="823941" y="1462484"/>
                  <a:pt x="823941" y="1462484"/>
                  <a:pt x="823941" y="1454567"/>
                </a:cubicBezTo>
                <a:lnTo>
                  <a:pt x="823941" y="1447010"/>
                </a:lnTo>
                <a:cubicBezTo>
                  <a:pt x="823941" y="1439453"/>
                  <a:pt x="831860" y="1454567"/>
                  <a:pt x="831860" y="1439453"/>
                </a:cubicBezTo>
                <a:lnTo>
                  <a:pt x="831860" y="1439301"/>
                </a:lnTo>
                <a:lnTo>
                  <a:pt x="831860" y="1432557"/>
                </a:lnTo>
                <a:lnTo>
                  <a:pt x="838429" y="1431715"/>
                </a:lnTo>
                <a:cubicBezTo>
                  <a:pt x="843198" y="1431715"/>
                  <a:pt x="846978" y="1431715"/>
                  <a:pt x="846978" y="1423978"/>
                </a:cubicBezTo>
                <a:cubicBezTo>
                  <a:pt x="846978" y="1423978"/>
                  <a:pt x="846978" y="1423978"/>
                  <a:pt x="839418" y="1416061"/>
                </a:cubicBezTo>
                <a:cubicBezTo>
                  <a:pt x="839418" y="1408504"/>
                  <a:pt x="846978" y="1416061"/>
                  <a:pt x="846978" y="1408504"/>
                </a:cubicBezTo>
                <a:cubicBezTo>
                  <a:pt x="846978" y="1408504"/>
                  <a:pt x="839418" y="1416061"/>
                  <a:pt x="839418" y="1400947"/>
                </a:cubicBezTo>
                <a:cubicBezTo>
                  <a:pt x="839418" y="1408504"/>
                  <a:pt x="839418" y="1408504"/>
                  <a:pt x="839418" y="1416061"/>
                </a:cubicBezTo>
                <a:cubicBezTo>
                  <a:pt x="831860" y="1416061"/>
                  <a:pt x="823941" y="1400947"/>
                  <a:pt x="816021" y="1408504"/>
                </a:cubicBezTo>
                <a:lnTo>
                  <a:pt x="816021" y="1400947"/>
                </a:lnTo>
                <a:cubicBezTo>
                  <a:pt x="816021" y="1400947"/>
                  <a:pt x="816021" y="1408504"/>
                  <a:pt x="808462" y="1408504"/>
                </a:cubicBezTo>
                <a:cubicBezTo>
                  <a:pt x="808462" y="1400947"/>
                  <a:pt x="800903" y="1400947"/>
                  <a:pt x="808462" y="1393030"/>
                </a:cubicBezTo>
                <a:cubicBezTo>
                  <a:pt x="800903" y="1400947"/>
                  <a:pt x="800903" y="1400947"/>
                  <a:pt x="800903" y="1400947"/>
                </a:cubicBezTo>
                <a:cubicBezTo>
                  <a:pt x="792984" y="1408504"/>
                  <a:pt x="792984" y="1400947"/>
                  <a:pt x="785425" y="1408504"/>
                </a:cubicBezTo>
                <a:cubicBezTo>
                  <a:pt x="785425" y="1400947"/>
                  <a:pt x="785425" y="1400947"/>
                  <a:pt x="785425" y="1400947"/>
                </a:cubicBezTo>
                <a:cubicBezTo>
                  <a:pt x="777866" y="1400947"/>
                  <a:pt x="769947" y="1400947"/>
                  <a:pt x="762388" y="1400947"/>
                </a:cubicBezTo>
                <a:lnTo>
                  <a:pt x="762388" y="1393030"/>
                </a:lnTo>
                <a:cubicBezTo>
                  <a:pt x="762388" y="1385473"/>
                  <a:pt x="754469" y="1393030"/>
                  <a:pt x="746910" y="1393030"/>
                </a:cubicBezTo>
                <a:cubicBezTo>
                  <a:pt x="746910" y="1393030"/>
                  <a:pt x="739351" y="1393030"/>
                  <a:pt x="739351" y="1385473"/>
                </a:cubicBezTo>
                <a:lnTo>
                  <a:pt x="746910" y="1385473"/>
                </a:lnTo>
                <a:cubicBezTo>
                  <a:pt x="746910" y="1381695"/>
                  <a:pt x="745020" y="1379805"/>
                  <a:pt x="743130" y="1376881"/>
                </a:cubicBezTo>
                <a:lnTo>
                  <a:pt x="741153" y="1369138"/>
                </a:lnTo>
                <a:lnTo>
                  <a:pt x="746910" y="1369999"/>
                </a:lnTo>
                <a:cubicBezTo>
                  <a:pt x="746910" y="1377916"/>
                  <a:pt x="746910" y="1377916"/>
                  <a:pt x="746910" y="1377916"/>
                </a:cubicBezTo>
                <a:cubicBezTo>
                  <a:pt x="754469" y="1354525"/>
                  <a:pt x="762388" y="1400947"/>
                  <a:pt x="769947" y="1369999"/>
                </a:cubicBezTo>
                <a:cubicBezTo>
                  <a:pt x="777866" y="1377916"/>
                  <a:pt x="785425" y="1369999"/>
                  <a:pt x="785425" y="1369999"/>
                </a:cubicBezTo>
                <a:cubicBezTo>
                  <a:pt x="785425" y="1377916"/>
                  <a:pt x="785425" y="1377916"/>
                  <a:pt x="785425" y="1377916"/>
                </a:cubicBezTo>
                <a:cubicBezTo>
                  <a:pt x="792984" y="1377916"/>
                  <a:pt x="792984" y="1377916"/>
                  <a:pt x="792984" y="1369999"/>
                </a:cubicBezTo>
                <a:cubicBezTo>
                  <a:pt x="792984" y="1385473"/>
                  <a:pt x="800903" y="1369999"/>
                  <a:pt x="800903" y="1385473"/>
                </a:cubicBezTo>
                <a:lnTo>
                  <a:pt x="800903" y="1377916"/>
                </a:lnTo>
                <a:cubicBezTo>
                  <a:pt x="800903" y="1377916"/>
                  <a:pt x="800903" y="1377916"/>
                  <a:pt x="800903" y="1369999"/>
                </a:cubicBezTo>
                <a:cubicBezTo>
                  <a:pt x="808462" y="1377916"/>
                  <a:pt x="816021" y="1369999"/>
                  <a:pt x="816021" y="1385473"/>
                </a:cubicBezTo>
                <a:cubicBezTo>
                  <a:pt x="823941" y="1385473"/>
                  <a:pt x="823941" y="1377916"/>
                  <a:pt x="823941" y="1377916"/>
                </a:cubicBezTo>
                <a:lnTo>
                  <a:pt x="823941" y="1383230"/>
                </a:lnTo>
                <a:lnTo>
                  <a:pt x="823941" y="1384410"/>
                </a:lnTo>
                <a:lnTo>
                  <a:pt x="823941" y="1384528"/>
                </a:lnTo>
                <a:lnTo>
                  <a:pt x="823941" y="1385473"/>
                </a:lnTo>
                <a:cubicBezTo>
                  <a:pt x="831860" y="1377916"/>
                  <a:pt x="831860" y="1377916"/>
                  <a:pt x="831860" y="1369999"/>
                </a:cubicBezTo>
                <a:lnTo>
                  <a:pt x="831860" y="1377916"/>
                </a:lnTo>
                <a:cubicBezTo>
                  <a:pt x="831860" y="1385473"/>
                  <a:pt x="839418" y="1393030"/>
                  <a:pt x="839418" y="1385473"/>
                </a:cubicBezTo>
                <a:cubicBezTo>
                  <a:pt x="839418" y="1377916"/>
                  <a:pt x="839418" y="1377916"/>
                  <a:pt x="839418" y="1377916"/>
                </a:cubicBezTo>
                <a:cubicBezTo>
                  <a:pt x="839418" y="1369999"/>
                  <a:pt x="839418" y="1369999"/>
                  <a:pt x="839418" y="1362082"/>
                </a:cubicBezTo>
                <a:lnTo>
                  <a:pt x="839418" y="1354525"/>
                </a:lnTo>
                <a:lnTo>
                  <a:pt x="842798" y="1348612"/>
                </a:lnTo>
                <a:lnTo>
                  <a:pt x="843789" y="1349093"/>
                </a:lnTo>
                <a:lnTo>
                  <a:pt x="845694" y="1347288"/>
                </a:lnTo>
                <a:lnTo>
                  <a:pt x="846978" y="1346968"/>
                </a:lnTo>
                <a:cubicBezTo>
                  <a:pt x="846978" y="1343189"/>
                  <a:pt x="846978" y="1345078"/>
                  <a:pt x="846033" y="1346968"/>
                </a:cubicBezTo>
                <a:lnTo>
                  <a:pt x="845694" y="1347288"/>
                </a:lnTo>
                <a:lnTo>
                  <a:pt x="843198" y="1347912"/>
                </a:lnTo>
                <a:lnTo>
                  <a:pt x="842798" y="1348612"/>
                </a:lnTo>
                <a:lnTo>
                  <a:pt x="839418" y="1346968"/>
                </a:lnTo>
                <a:cubicBezTo>
                  <a:pt x="846978" y="1346968"/>
                  <a:pt x="846978" y="1346968"/>
                  <a:pt x="846978" y="1339411"/>
                </a:cubicBezTo>
                <a:lnTo>
                  <a:pt x="854897" y="1339411"/>
                </a:lnTo>
                <a:cubicBezTo>
                  <a:pt x="854897" y="1339411"/>
                  <a:pt x="854897" y="1339411"/>
                  <a:pt x="854897" y="1340355"/>
                </a:cubicBezTo>
                <a:lnTo>
                  <a:pt x="854897" y="1346968"/>
                </a:lnTo>
                <a:cubicBezTo>
                  <a:pt x="862456" y="1339411"/>
                  <a:pt x="862456" y="1339411"/>
                  <a:pt x="870015" y="1346968"/>
                </a:cubicBezTo>
                <a:cubicBezTo>
                  <a:pt x="870015" y="1346968"/>
                  <a:pt x="870015" y="1339411"/>
                  <a:pt x="877934" y="1346968"/>
                </a:cubicBezTo>
                <a:cubicBezTo>
                  <a:pt x="877934" y="1339411"/>
                  <a:pt x="877934" y="1339411"/>
                  <a:pt x="877934" y="1339411"/>
                </a:cubicBezTo>
                <a:cubicBezTo>
                  <a:pt x="870015" y="1339411"/>
                  <a:pt x="870015" y="1339411"/>
                  <a:pt x="870015" y="1346968"/>
                </a:cubicBezTo>
                <a:cubicBezTo>
                  <a:pt x="870015" y="1339411"/>
                  <a:pt x="870015" y="1339411"/>
                  <a:pt x="870015" y="1331494"/>
                </a:cubicBezTo>
                <a:cubicBezTo>
                  <a:pt x="862456" y="1339411"/>
                  <a:pt x="862456" y="1331494"/>
                  <a:pt x="854897" y="1339411"/>
                </a:cubicBezTo>
                <a:cubicBezTo>
                  <a:pt x="846978" y="1331494"/>
                  <a:pt x="846978" y="1331494"/>
                  <a:pt x="846978" y="1331494"/>
                </a:cubicBezTo>
                <a:cubicBezTo>
                  <a:pt x="846978" y="1331494"/>
                  <a:pt x="846978" y="1331494"/>
                  <a:pt x="846978" y="1339411"/>
                </a:cubicBezTo>
                <a:cubicBezTo>
                  <a:pt x="839418" y="1331494"/>
                  <a:pt x="831860" y="1323936"/>
                  <a:pt x="823941" y="1316019"/>
                </a:cubicBezTo>
                <a:cubicBezTo>
                  <a:pt x="823941" y="1339411"/>
                  <a:pt x="823941" y="1316019"/>
                  <a:pt x="816021" y="1308462"/>
                </a:cubicBezTo>
                <a:cubicBezTo>
                  <a:pt x="823941" y="1308462"/>
                  <a:pt x="823941" y="1308462"/>
                  <a:pt x="823941" y="1300545"/>
                </a:cubicBezTo>
                <a:lnTo>
                  <a:pt x="816021" y="1300545"/>
                </a:lnTo>
                <a:cubicBezTo>
                  <a:pt x="808462" y="1308462"/>
                  <a:pt x="808462" y="1300545"/>
                  <a:pt x="800903" y="1300545"/>
                </a:cubicBezTo>
                <a:cubicBezTo>
                  <a:pt x="800903" y="1300545"/>
                  <a:pt x="800903" y="1300545"/>
                  <a:pt x="792984" y="1300545"/>
                </a:cubicBezTo>
                <a:lnTo>
                  <a:pt x="793836" y="1306504"/>
                </a:lnTo>
                <a:lnTo>
                  <a:pt x="793029" y="1305493"/>
                </a:lnTo>
                <a:cubicBezTo>
                  <a:pt x="791095" y="1302615"/>
                  <a:pt x="789205" y="1300725"/>
                  <a:pt x="785425" y="1308462"/>
                </a:cubicBezTo>
                <a:cubicBezTo>
                  <a:pt x="785425" y="1300545"/>
                  <a:pt x="777866" y="1300545"/>
                  <a:pt x="769947" y="1308462"/>
                </a:cubicBezTo>
                <a:cubicBezTo>
                  <a:pt x="769947" y="1300545"/>
                  <a:pt x="769947" y="1300545"/>
                  <a:pt x="769947" y="1300545"/>
                </a:cubicBezTo>
                <a:cubicBezTo>
                  <a:pt x="769947" y="1300545"/>
                  <a:pt x="762388" y="1300545"/>
                  <a:pt x="762388" y="1292988"/>
                </a:cubicBezTo>
                <a:lnTo>
                  <a:pt x="754469" y="1300545"/>
                </a:lnTo>
                <a:lnTo>
                  <a:pt x="754469" y="1292988"/>
                </a:lnTo>
                <a:cubicBezTo>
                  <a:pt x="754469" y="1300545"/>
                  <a:pt x="746910" y="1300545"/>
                  <a:pt x="746910" y="1300545"/>
                </a:cubicBezTo>
                <a:cubicBezTo>
                  <a:pt x="746910" y="1308462"/>
                  <a:pt x="746910" y="1300545"/>
                  <a:pt x="746910" y="1308462"/>
                </a:cubicBezTo>
                <a:cubicBezTo>
                  <a:pt x="754469" y="1308462"/>
                  <a:pt x="762388" y="1323936"/>
                  <a:pt x="769947" y="1316019"/>
                </a:cubicBezTo>
                <a:cubicBezTo>
                  <a:pt x="769947" y="1316019"/>
                  <a:pt x="769947" y="1316019"/>
                  <a:pt x="769947" y="1308462"/>
                </a:cubicBezTo>
                <a:cubicBezTo>
                  <a:pt x="777866" y="1323936"/>
                  <a:pt x="777866" y="1323936"/>
                  <a:pt x="777866" y="1316019"/>
                </a:cubicBezTo>
                <a:cubicBezTo>
                  <a:pt x="777866" y="1331494"/>
                  <a:pt x="777866" y="1339411"/>
                  <a:pt x="777866" y="1354525"/>
                </a:cubicBezTo>
                <a:cubicBezTo>
                  <a:pt x="777866" y="1362082"/>
                  <a:pt x="777866" y="1362082"/>
                  <a:pt x="777866" y="1369999"/>
                </a:cubicBezTo>
                <a:cubicBezTo>
                  <a:pt x="769947" y="1354525"/>
                  <a:pt x="769947" y="1362082"/>
                  <a:pt x="769947" y="1362082"/>
                </a:cubicBezTo>
                <a:cubicBezTo>
                  <a:pt x="769947" y="1346968"/>
                  <a:pt x="762388" y="1354525"/>
                  <a:pt x="762388" y="1362082"/>
                </a:cubicBezTo>
                <a:cubicBezTo>
                  <a:pt x="762388" y="1354525"/>
                  <a:pt x="762388" y="1346968"/>
                  <a:pt x="754469" y="1339411"/>
                </a:cubicBezTo>
                <a:cubicBezTo>
                  <a:pt x="754469" y="1339411"/>
                  <a:pt x="754469" y="1346968"/>
                  <a:pt x="754469" y="1354525"/>
                </a:cubicBezTo>
                <a:cubicBezTo>
                  <a:pt x="754469" y="1346968"/>
                  <a:pt x="754469" y="1346968"/>
                  <a:pt x="746910" y="1346968"/>
                </a:cubicBezTo>
                <a:cubicBezTo>
                  <a:pt x="746910" y="1346968"/>
                  <a:pt x="739351" y="1354525"/>
                  <a:pt x="731792" y="1346968"/>
                </a:cubicBezTo>
                <a:cubicBezTo>
                  <a:pt x="731792" y="1346968"/>
                  <a:pt x="731792" y="1346968"/>
                  <a:pt x="731792" y="1354525"/>
                </a:cubicBezTo>
                <a:cubicBezTo>
                  <a:pt x="723873" y="1339411"/>
                  <a:pt x="723873" y="1339411"/>
                  <a:pt x="708395" y="1339411"/>
                </a:cubicBezTo>
                <a:cubicBezTo>
                  <a:pt x="708395" y="1339411"/>
                  <a:pt x="715954" y="1339411"/>
                  <a:pt x="715954" y="1331494"/>
                </a:cubicBezTo>
                <a:cubicBezTo>
                  <a:pt x="708395" y="1331494"/>
                  <a:pt x="708395" y="1339411"/>
                  <a:pt x="708395" y="1331494"/>
                </a:cubicBezTo>
                <a:lnTo>
                  <a:pt x="715954" y="1323936"/>
                </a:lnTo>
                <a:cubicBezTo>
                  <a:pt x="715954" y="1316199"/>
                  <a:pt x="714064" y="1316199"/>
                  <a:pt x="712174" y="1316199"/>
                </a:cubicBezTo>
                <a:lnTo>
                  <a:pt x="711547" y="1315966"/>
                </a:lnTo>
                <a:lnTo>
                  <a:pt x="708395" y="1308462"/>
                </a:lnTo>
                <a:cubicBezTo>
                  <a:pt x="708395" y="1300545"/>
                  <a:pt x="708395" y="1292988"/>
                  <a:pt x="715954" y="1292988"/>
                </a:cubicBezTo>
                <a:cubicBezTo>
                  <a:pt x="708395" y="1300545"/>
                  <a:pt x="708395" y="1285431"/>
                  <a:pt x="700835" y="1292988"/>
                </a:cubicBezTo>
                <a:cubicBezTo>
                  <a:pt x="692916" y="1292988"/>
                  <a:pt x="685357" y="1285431"/>
                  <a:pt x="685357" y="1300545"/>
                </a:cubicBezTo>
                <a:cubicBezTo>
                  <a:pt x="685357" y="1292988"/>
                  <a:pt x="677798" y="1292988"/>
                  <a:pt x="677798" y="1292988"/>
                </a:cubicBezTo>
                <a:cubicBezTo>
                  <a:pt x="677798" y="1300545"/>
                  <a:pt x="669879" y="1285431"/>
                  <a:pt x="661960" y="1308462"/>
                </a:cubicBezTo>
                <a:cubicBezTo>
                  <a:pt x="661960" y="1308462"/>
                  <a:pt x="661960" y="1300545"/>
                  <a:pt x="661960" y="1292988"/>
                </a:cubicBezTo>
                <a:cubicBezTo>
                  <a:pt x="669879" y="1285431"/>
                  <a:pt x="677798" y="1300545"/>
                  <a:pt x="685357" y="1285431"/>
                </a:cubicBezTo>
                <a:cubicBezTo>
                  <a:pt x="685357" y="1285431"/>
                  <a:pt x="692916" y="1285431"/>
                  <a:pt x="692916" y="1277874"/>
                </a:cubicBezTo>
                <a:cubicBezTo>
                  <a:pt x="685357" y="1285431"/>
                  <a:pt x="685357" y="1277874"/>
                  <a:pt x="685357" y="1277874"/>
                </a:cubicBezTo>
                <a:lnTo>
                  <a:pt x="685357" y="1285431"/>
                </a:lnTo>
                <a:cubicBezTo>
                  <a:pt x="685357" y="1277874"/>
                  <a:pt x="677798" y="1277874"/>
                  <a:pt x="677798" y="1277874"/>
                </a:cubicBezTo>
                <a:cubicBezTo>
                  <a:pt x="669879" y="1277874"/>
                  <a:pt x="661960" y="1277874"/>
                  <a:pt x="654401" y="1277874"/>
                </a:cubicBezTo>
                <a:cubicBezTo>
                  <a:pt x="654401" y="1269957"/>
                  <a:pt x="654401" y="1277874"/>
                  <a:pt x="654401" y="1269957"/>
                </a:cubicBezTo>
                <a:cubicBezTo>
                  <a:pt x="646842" y="1277874"/>
                  <a:pt x="639283" y="1262400"/>
                  <a:pt x="631364" y="1285431"/>
                </a:cubicBezTo>
                <a:cubicBezTo>
                  <a:pt x="631364" y="1277874"/>
                  <a:pt x="631364" y="1277874"/>
                  <a:pt x="631364" y="1277874"/>
                </a:cubicBezTo>
                <a:cubicBezTo>
                  <a:pt x="631364" y="1277874"/>
                  <a:pt x="623805" y="1254483"/>
                  <a:pt x="623805" y="1269957"/>
                </a:cubicBezTo>
                <a:cubicBezTo>
                  <a:pt x="623805" y="1269957"/>
                  <a:pt x="615886" y="1269957"/>
                  <a:pt x="615886" y="1262400"/>
                </a:cubicBezTo>
                <a:lnTo>
                  <a:pt x="623805" y="1262400"/>
                </a:lnTo>
                <a:cubicBezTo>
                  <a:pt x="615886" y="1262400"/>
                  <a:pt x="615886" y="1262400"/>
                  <a:pt x="615886" y="1254483"/>
                </a:cubicBezTo>
                <a:cubicBezTo>
                  <a:pt x="615886" y="1262400"/>
                  <a:pt x="615886" y="1262400"/>
                  <a:pt x="615886" y="1262400"/>
                </a:cubicBezTo>
                <a:lnTo>
                  <a:pt x="615022" y="1268446"/>
                </a:lnTo>
                <a:lnTo>
                  <a:pt x="612106" y="1263345"/>
                </a:lnTo>
                <a:cubicBezTo>
                  <a:pt x="610216" y="1262400"/>
                  <a:pt x="608327" y="1262400"/>
                  <a:pt x="608327" y="1262400"/>
                </a:cubicBezTo>
                <a:cubicBezTo>
                  <a:pt x="615886" y="1239009"/>
                  <a:pt x="592849" y="1262400"/>
                  <a:pt x="592849" y="1269957"/>
                </a:cubicBezTo>
                <a:cubicBezTo>
                  <a:pt x="585289" y="1262400"/>
                  <a:pt x="592849" y="1262400"/>
                  <a:pt x="592849" y="1262400"/>
                </a:cubicBezTo>
                <a:cubicBezTo>
                  <a:pt x="577730" y="1262400"/>
                  <a:pt x="569811" y="1269957"/>
                  <a:pt x="562252" y="1262400"/>
                </a:cubicBezTo>
                <a:lnTo>
                  <a:pt x="562252" y="1269957"/>
                </a:lnTo>
                <a:cubicBezTo>
                  <a:pt x="562252" y="1269957"/>
                  <a:pt x="560272" y="1266089"/>
                  <a:pt x="557348" y="1264154"/>
                </a:cubicBezTo>
                <a:lnTo>
                  <a:pt x="553186" y="1263547"/>
                </a:lnTo>
                <a:lnTo>
                  <a:pt x="553388" y="1263345"/>
                </a:lnTo>
                <a:cubicBezTo>
                  <a:pt x="554333" y="1262400"/>
                  <a:pt x="554333" y="1262400"/>
                  <a:pt x="554333" y="1262400"/>
                </a:cubicBezTo>
                <a:lnTo>
                  <a:pt x="552501" y="1263447"/>
                </a:lnTo>
                <a:lnTo>
                  <a:pt x="552382" y="1263429"/>
                </a:lnTo>
                <a:lnTo>
                  <a:pt x="552237" y="1263598"/>
                </a:lnTo>
                <a:lnTo>
                  <a:pt x="547719" y="1266179"/>
                </a:lnTo>
                <a:cubicBezTo>
                  <a:pt x="546774" y="1268068"/>
                  <a:pt x="546774" y="1269957"/>
                  <a:pt x="546774" y="1269957"/>
                </a:cubicBezTo>
                <a:lnTo>
                  <a:pt x="546774" y="1262400"/>
                </a:lnTo>
                <a:cubicBezTo>
                  <a:pt x="546774" y="1254483"/>
                  <a:pt x="538855" y="1269957"/>
                  <a:pt x="538855" y="1262400"/>
                </a:cubicBezTo>
                <a:cubicBezTo>
                  <a:pt x="538855" y="1262400"/>
                  <a:pt x="538855" y="1262400"/>
                  <a:pt x="531296" y="1262400"/>
                </a:cubicBezTo>
                <a:cubicBezTo>
                  <a:pt x="523737" y="1262400"/>
                  <a:pt x="515818" y="1262400"/>
                  <a:pt x="508259" y="1269957"/>
                </a:cubicBezTo>
                <a:cubicBezTo>
                  <a:pt x="508259" y="1262400"/>
                  <a:pt x="500340" y="1254483"/>
                  <a:pt x="492781" y="1262400"/>
                </a:cubicBezTo>
                <a:cubicBezTo>
                  <a:pt x="492781" y="1254483"/>
                  <a:pt x="492781" y="1254483"/>
                  <a:pt x="492781" y="1246926"/>
                </a:cubicBezTo>
                <a:cubicBezTo>
                  <a:pt x="492781" y="1254483"/>
                  <a:pt x="500340" y="1254483"/>
                  <a:pt x="500340" y="1246926"/>
                </a:cubicBezTo>
                <a:cubicBezTo>
                  <a:pt x="492781" y="1246926"/>
                  <a:pt x="492781" y="1246926"/>
                  <a:pt x="492781" y="1246926"/>
                </a:cubicBezTo>
                <a:cubicBezTo>
                  <a:pt x="489001" y="1250704"/>
                  <a:pt x="487111" y="1252594"/>
                  <a:pt x="486166" y="1253538"/>
                </a:cubicBezTo>
                <a:lnTo>
                  <a:pt x="485842" y="1253863"/>
                </a:lnTo>
                <a:lnTo>
                  <a:pt x="485222" y="1246926"/>
                </a:lnTo>
                <a:cubicBezTo>
                  <a:pt x="485222" y="1246926"/>
                  <a:pt x="485222" y="1248815"/>
                  <a:pt x="485222" y="1249760"/>
                </a:cubicBezTo>
                <a:lnTo>
                  <a:pt x="485222" y="1253538"/>
                </a:lnTo>
                <a:cubicBezTo>
                  <a:pt x="485222" y="1254483"/>
                  <a:pt x="485222" y="1254483"/>
                  <a:pt x="485222" y="1254483"/>
                </a:cubicBezTo>
                <a:cubicBezTo>
                  <a:pt x="485222" y="1254483"/>
                  <a:pt x="469743" y="1262400"/>
                  <a:pt x="469743" y="1246926"/>
                </a:cubicBezTo>
                <a:cubicBezTo>
                  <a:pt x="469743" y="1254483"/>
                  <a:pt x="469743" y="1254483"/>
                  <a:pt x="469743" y="1262400"/>
                </a:cubicBezTo>
                <a:cubicBezTo>
                  <a:pt x="469743" y="1262400"/>
                  <a:pt x="477303" y="1254483"/>
                  <a:pt x="485222" y="1269957"/>
                </a:cubicBezTo>
                <a:cubicBezTo>
                  <a:pt x="477303" y="1269957"/>
                  <a:pt x="477303" y="1277874"/>
                  <a:pt x="477303" y="1277874"/>
                </a:cubicBezTo>
                <a:cubicBezTo>
                  <a:pt x="477303" y="1277874"/>
                  <a:pt x="469743" y="1285431"/>
                  <a:pt x="469743" y="1277874"/>
                </a:cubicBezTo>
                <a:cubicBezTo>
                  <a:pt x="462184" y="1277874"/>
                  <a:pt x="469743" y="1269957"/>
                  <a:pt x="469743" y="1269957"/>
                </a:cubicBezTo>
                <a:cubicBezTo>
                  <a:pt x="462184" y="1277874"/>
                  <a:pt x="462184" y="1269957"/>
                  <a:pt x="462184" y="1277874"/>
                </a:cubicBezTo>
                <a:cubicBezTo>
                  <a:pt x="462184" y="1277874"/>
                  <a:pt x="462184" y="1277874"/>
                  <a:pt x="469743" y="1277874"/>
                </a:cubicBezTo>
                <a:cubicBezTo>
                  <a:pt x="469743" y="1277874"/>
                  <a:pt x="469743" y="1277874"/>
                  <a:pt x="469743" y="1285431"/>
                </a:cubicBezTo>
                <a:cubicBezTo>
                  <a:pt x="462184" y="1277874"/>
                  <a:pt x="454265" y="1292988"/>
                  <a:pt x="446346" y="1277874"/>
                </a:cubicBezTo>
                <a:cubicBezTo>
                  <a:pt x="454265" y="1277874"/>
                  <a:pt x="454265" y="1285431"/>
                  <a:pt x="454265" y="1277874"/>
                </a:cubicBezTo>
                <a:cubicBezTo>
                  <a:pt x="454265" y="1269957"/>
                  <a:pt x="446346" y="1277874"/>
                  <a:pt x="446346" y="1277874"/>
                </a:cubicBezTo>
                <a:cubicBezTo>
                  <a:pt x="446346" y="1277874"/>
                  <a:pt x="431228" y="1292988"/>
                  <a:pt x="431228" y="1285431"/>
                </a:cubicBezTo>
                <a:cubicBezTo>
                  <a:pt x="431228" y="1292988"/>
                  <a:pt x="423669" y="1277874"/>
                  <a:pt x="415750" y="1292988"/>
                </a:cubicBezTo>
                <a:cubicBezTo>
                  <a:pt x="415750" y="1285431"/>
                  <a:pt x="415750" y="1277874"/>
                  <a:pt x="415750" y="1277874"/>
                </a:cubicBezTo>
                <a:cubicBezTo>
                  <a:pt x="415750" y="1277874"/>
                  <a:pt x="415750" y="1269957"/>
                  <a:pt x="423669" y="1269957"/>
                </a:cubicBezTo>
                <a:lnTo>
                  <a:pt x="423669" y="1272285"/>
                </a:lnTo>
                <a:cubicBezTo>
                  <a:pt x="423669" y="1272026"/>
                  <a:pt x="423669" y="1272971"/>
                  <a:pt x="423669" y="1273916"/>
                </a:cubicBezTo>
                <a:lnTo>
                  <a:pt x="423669" y="1275546"/>
                </a:lnTo>
                <a:lnTo>
                  <a:pt x="423669" y="1277874"/>
                </a:lnTo>
                <a:cubicBezTo>
                  <a:pt x="423669" y="1269957"/>
                  <a:pt x="431228" y="1262400"/>
                  <a:pt x="431228" y="1262400"/>
                </a:cubicBezTo>
                <a:cubicBezTo>
                  <a:pt x="431228" y="1262400"/>
                  <a:pt x="431228" y="1262400"/>
                  <a:pt x="431228" y="1269957"/>
                </a:cubicBezTo>
                <a:cubicBezTo>
                  <a:pt x="438787" y="1277874"/>
                  <a:pt x="438787" y="1277874"/>
                  <a:pt x="438787" y="1269957"/>
                </a:cubicBezTo>
                <a:cubicBezTo>
                  <a:pt x="438787" y="1269957"/>
                  <a:pt x="438787" y="1269957"/>
                  <a:pt x="431228" y="1269957"/>
                </a:cubicBezTo>
                <a:cubicBezTo>
                  <a:pt x="431228" y="1254483"/>
                  <a:pt x="438787" y="1269957"/>
                  <a:pt x="446346" y="1262400"/>
                </a:cubicBezTo>
                <a:cubicBezTo>
                  <a:pt x="446346" y="1262400"/>
                  <a:pt x="446346" y="1262400"/>
                  <a:pt x="454265" y="1262400"/>
                </a:cubicBezTo>
                <a:cubicBezTo>
                  <a:pt x="454265" y="1246926"/>
                  <a:pt x="446346" y="1254483"/>
                  <a:pt x="446346" y="1254483"/>
                </a:cubicBezTo>
                <a:cubicBezTo>
                  <a:pt x="438787" y="1246926"/>
                  <a:pt x="431228" y="1246926"/>
                  <a:pt x="431228" y="1246926"/>
                </a:cubicBezTo>
                <a:cubicBezTo>
                  <a:pt x="431228" y="1239009"/>
                  <a:pt x="431228" y="1246926"/>
                  <a:pt x="431228" y="1239009"/>
                </a:cubicBezTo>
                <a:cubicBezTo>
                  <a:pt x="431228" y="1239009"/>
                  <a:pt x="431228" y="1239009"/>
                  <a:pt x="431228" y="1231452"/>
                </a:cubicBezTo>
                <a:cubicBezTo>
                  <a:pt x="431228" y="1239009"/>
                  <a:pt x="423669" y="1231452"/>
                  <a:pt x="423669" y="1239009"/>
                </a:cubicBezTo>
                <a:cubicBezTo>
                  <a:pt x="415750" y="1239009"/>
                  <a:pt x="415750" y="1239009"/>
                  <a:pt x="408191" y="1223895"/>
                </a:cubicBezTo>
                <a:cubicBezTo>
                  <a:pt x="408191" y="1227673"/>
                  <a:pt x="408191" y="1229562"/>
                  <a:pt x="407201" y="1230507"/>
                </a:cubicBezTo>
                <a:lnTo>
                  <a:pt x="407085" y="1230523"/>
                </a:lnTo>
                <a:lnTo>
                  <a:pt x="400317" y="1224839"/>
                </a:lnTo>
                <a:cubicBezTo>
                  <a:pt x="398382" y="1223895"/>
                  <a:pt x="396492" y="1223895"/>
                  <a:pt x="392713" y="1223895"/>
                </a:cubicBezTo>
                <a:cubicBezTo>
                  <a:pt x="392713" y="1231452"/>
                  <a:pt x="400272" y="1223895"/>
                  <a:pt x="400272" y="1231452"/>
                </a:cubicBezTo>
                <a:cubicBezTo>
                  <a:pt x="400272" y="1239009"/>
                  <a:pt x="392713" y="1231452"/>
                  <a:pt x="392713" y="1231452"/>
                </a:cubicBezTo>
                <a:cubicBezTo>
                  <a:pt x="392713" y="1223895"/>
                  <a:pt x="384794" y="1216337"/>
                  <a:pt x="377235" y="1223895"/>
                </a:cubicBezTo>
                <a:cubicBezTo>
                  <a:pt x="377235" y="1208420"/>
                  <a:pt x="369676" y="1208420"/>
                  <a:pt x="369676" y="1216337"/>
                </a:cubicBezTo>
                <a:cubicBezTo>
                  <a:pt x="369676" y="1210400"/>
                  <a:pt x="365423" y="1217620"/>
                  <a:pt x="363297" y="1211732"/>
                </a:cubicBezTo>
                <a:lnTo>
                  <a:pt x="362927" y="1208208"/>
                </a:lnTo>
                <a:lnTo>
                  <a:pt x="365896" y="1207431"/>
                </a:lnTo>
                <a:cubicBezTo>
                  <a:pt x="367786" y="1206441"/>
                  <a:pt x="369676" y="1204462"/>
                  <a:pt x="369676" y="1200503"/>
                </a:cubicBezTo>
                <a:cubicBezTo>
                  <a:pt x="369676" y="1200503"/>
                  <a:pt x="367786" y="1200503"/>
                  <a:pt x="365896" y="1201493"/>
                </a:cubicBezTo>
                <a:lnTo>
                  <a:pt x="362814" y="1207141"/>
                </a:lnTo>
                <a:lnTo>
                  <a:pt x="362116" y="1200503"/>
                </a:lnTo>
                <a:cubicBezTo>
                  <a:pt x="346278" y="1208420"/>
                  <a:pt x="346278" y="1192946"/>
                  <a:pt x="338719" y="1200503"/>
                </a:cubicBezTo>
                <a:cubicBezTo>
                  <a:pt x="338719" y="1192946"/>
                  <a:pt x="331160" y="1192946"/>
                  <a:pt x="331160" y="1192946"/>
                </a:cubicBezTo>
                <a:cubicBezTo>
                  <a:pt x="331160" y="1200503"/>
                  <a:pt x="331160" y="1200503"/>
                  <a:pt x="331160" y="1200503"/>
                </a:cubicBezTo>
                <a:cubicBezTo>
                  <a:pt x="315682" y="1200503"/>
                  <a:pt x="315682" y="1200503"/>
                  <a:pt x="308123" y="1185389"/>
                </a:cubicBezTo>
                <a:cubicBezTo>
                  <a:pt x="308123" y="1192946"/>
                  <a:pt x="308123" y="1192946"/>
                  <a:pt x="308123" y="1192946"/>
                </a:cubicBezTo>
                <a:cubicBezTo>
                  <a:pt x="308123" y="1192946"/>
                  <a:pt x="292285" y="1192946"/>
                  <a:pt x="284726" y="1192946"/>
                </a:cubicBezTo>
                <a:cubicBezTo>
                  <a:pt x="277167" y="1200503"/>
                  <a:pt x="277167" y="1192946"/>
                  <a:pt x="269608" y="1192946"/>
                </a:cubicBezTo>
                <a:cubicBezTo>
                  <a:pt x="254129" y="1192946"/>
                  <a:pt x="238651" y="1192946"/>
                  <a:pt x="223173" y="1192946"/>
                </a:cubicBezTo>
                <a:cubicBezTo>
                  <a:pt x="223173" y="1192946"/>
                  <a:pt x="223173" y="1192946"/>
                  <a:pt x="223173" y="1185389"/>
                </a:cubicBezTo>
                <a:cubicBezTo>
                  <a:pt x="223173" y="1177472"/>
                  <a:pt x="215614" y="1185389"/>
                  <a:pt x="215614" y="1192946"/>
                </a:cubicBezTo>
                <a:cubicBezTo>
                  <a:pt x="215614" y="1177472"/>
                  <a:pt x="192577" y="1200503"/>
                  <a:pt x="184658" y="1192946"/>
                </a:cubicBezTo>
                <a:lnTo>
                  <a:pt x="184658" y="1188223"/>
                </a:lnTo>
                <a:cubicBezTo>
                  <a:pt x="184658" y="1189168"/>
                  <a:pt x="184658" y="1189168"/>
                  <a:pt x="184658" y="1185389"/>
                </a:cubicBezTo>
                <a:cubicBezTo>
                  <a:pt x="177099" y="1192946"/>
                  <a:pt x="169180" y="1192946"/>
                  <a:pt x="169180" y="1192946"/>
                </a:cubicBezTo>
                <a:cubicBezTo>
                  <a:pt x="161621" y="1192946"/>
                  <a:pt x="161621" y="1185389"/>
                  <a:pt x="169180" y="1185389"/>
                </a:cubicBezTo>
                <a:cubicBezTo>
                  <a:pt x="169180" y="1185389"/>
                  <a:pt x="169180" y="1185389"/>
                  <a:pt x="161621" y="1185389"/>
                </a:cubicBezTo>
                <a:cubicBezTo>
                  <a:pt x="161621" y="1185389"/>
                  <a:pt x="161621" y="1185389"/>
                  <a:pt x="161621" y="1192946"/>
                </a:cubicBezTo>
                <a:cubicBezTo>
                  <a:pt x="154062" y="1192946"/>
                  <a:pt x="154062" y="1177472"/>
                  <a:pt x="146142" y="1185389"/>
                </a:cubicBezTo>
                <a:cubicBezTo>
                  <a:pt x="146142" y="1177472"/>
                  <a:pt x="146142" y="1177472"/>
                  <a:pt x="146142" y="1177472"/>
                </a:cubicBezTo>
                <a:lnTo>
                  <a:pt x="138583" y="1177472"/>
                </a:lnTo>
                <a:cubicBezTo>
                  <a:pt x="138583" y="1169915"/>
                  <a:pt x="138583" y="1177472"/>
                  <a:pt x="138583" y="1169915"/>
                </a:cubicBezTo>
                <a:cubicBezTo>
                  <a:pt x="138583" y="1169915"/>
                  <a:pt x="130664" y="1154441"/>
                  <a:pt x="115546" y="1162358"/>
                </a:cubicBezTo>
                <a:cubicBezTo>
                  <a:pt x="115546" y="1154441"/>
                  <a:pt x="123105" y="1162358"/>
                  <a:pt x="123105" y="1154441"/>
                </a:cubicBezTo>
                <a:cubicBezTo>
                  <a:pt x="115546" y="1146524"/>
                  <a:pt x="107627" y="1169915"/>
                  <a:pt x="107627" y="1154441"/>
                </a:cubicBezTo>
                <a:cubicBezTo>
                  <a:pt x="100068" y="1154441"/>
                  <a:pt x="107627" y="1162358"/>
                  <a:pt x="100068" y="1162358"/>
                </a:cubicBezTo>
                <a:cubicBezTo>
                  <a:pt x="100068" y="1154441"/>
                  <a:pt x="92509" y="1154441"/>
                  <a:pt x="84590" y="1154441"/>
                </a:cubicBezTo>
                <a:cubicBezTo>
                  <a:pt x="84590" y="1131410"/>
                  <a:pt x="76671" y="1154441"/>
                  <a:pt x="69112" y="1131410"/>
                </a:cubicBezTo>
                <a:cubicBezTo>
                  <a:pt x="69112" y="1138967"/>
                  <a:pt x="61553" y="1138967"/>
                  <a:pt x="53994" y="1131410"/>
                </a:cubicBezTo>
                <a:cubicBezTo>
                  <a:pt x="53994" y="1131410"/>
                  <a:pt x="53994" y="1138967"/>
                  <a:pt x="46075" y="1138967"/>
                </a:cubicBezTo>
                <a:lnTo>
                  <a:pt x="46075" y="1131410"/>
                </a:lnTo>
                <a:cubicBezTo>
                  <a:pt x="38515" y="1123853"/>
                  <a:pt x="38515" y="1123853"/>
                  <a:pt x="38515" y="1115936"/>
                </a:cubicBezTo>
                <a:cubicBezTo>
                  <a:pt x="30596" y="1115936"/>
                  <a:pt x="38515" y="1131410"/>
                  <a:pt x="30596" y="1131410"/>
                </a:cubicBezTo>
                <a:cubicBezTo>
                  <a:pt x="30596" y="1108379"/>
                  <a:pt x="23037" y="1131410"/>
                  <a:pt x="23037" y="1108379"/>
                </a:cubicBezTo>
                <a:cubicBezTo>
                  <a:pt x="15118" y="1115936"/>
                  <a:pt x="7559" y="1115936"/>
                  <a:pt x="0" y="1108379"/>
                </a:cubicBezTo>
                <a:cubicBezTo>
                  <a:pt x="7559" y="1100462"/>
                  <a:pt x="7559" y="1100462"/>
                  <a:pt x="0" y="1100462"/>
                </a:cubicBezTo>
                <a:cubicBezTo>
                  <a:pt x="7559" y="1092904"/>
                  <a:pt x="7559" y="1108379"/>
                  <a:pt x="7559" y="1100462"/>
                </a:cubicBezTo>
                <a:lnTo>
                  <a:pt x="7559" y="1092904"/>
                </a:lnTo>
                <a:cubicBezTo>
                  <a:pt x="7559" y="1100462"/>
                  <a:pt x="15118" y="1100462"/>
                  <a:pt x="15118" y="1092904"/>
                </a:cubicBezTo>
                <a:cubicBezTo>
                  <a:pt x="15118" y="1092904"/>
                  <a:pt x="15118" y="1092904"/>
                  <a:pt x="15118" y="1084987"/>
                </a:cubicBezTo>
                <a:cubicBezTo>
                  <a:pt x="15118" y="1092904"/>
                  <a:pt x="15118" y="1084987"/>
                  <a:pt x="7559" y="1084987"/>
                </a:cubicBezTo>
                <a:cubicBezTo>
                  <a:pt x="7559" y="1084987"/>
                  <a:pt x="23037" y="1084987"/>
                  <a:pt x="23037" y="1069873"/>
                </a:cubicBezTo>
                <a:lnTo>
                  <a:pt x="15118" y="1069873"/>
                </a:lnTo>
                <a:cubicBezTo>
                  <a:pt x="15118" y="1067984"/>
                  <a:pt x="15118" y="1066095"/>
                  <a:pt x="15118" y="1062316"/>
                </a:cubicBezTo>
                <a:cubicBezTo>
                  <a:pt x="15118" y="1054399"/>
                  <a:pt x="15118" y="1062316"/>
                  <a:pt x="7559" y="1054399"/>
                </a:cubicBezTo>
                <a:cubicBezTo>
                  <a:pt x="7559" y="1046842"/>
                  <a:pt x="15118" y="1062316"/>
                  <a:pt x="15118" y="1054399"/>
                </a:cubicBezTo>
                <a:cubicBezTo>
                  <a:pt x="15118" y="1038925"/>
                  <a:pt x="7559" y="1054399"/>
                  <a:pt x="7559" y="1046842"/>
                </a:cubicBezTo>
                <a:cubicBezTo>
                  <a:pt x="7559" y="1031368"/>
                  <a:pt x="15118" y="1038925"/>
                  <a:pt x="15118" y="1038925"/>
                </a:cubicBezTo>
                <a:cubicBezTo>
                  <a:pt x="23037" y="1038925"/>
                  <a:pt x="23037" y="1031368"/>
                  <a:pt x="23037" y="1038925"/>
                </a:cubicBezTo>
                <a:cubicBezTo>
                  <a:pt x="23037" y="1031368"/>
                  <a:pt x="23037" y="1031368"/>
                  <a:pt x="30596" y="1023451"/>
                </a:cubicBezTo>
                <a:cubicBezTo>
                  <a:pt x="30596" y="1031368"/>
                  <a:pt x="30596" y="1031368"/>
                  <a:pt x="30596" y="1031368"/>
                </a:cubicBezTo>
                <a:cubicBezTo>
                  <a:pt x="30596" y="1031368"/>
                  <a:pt x="30596" y="1023451"/>
                  <a:pt x="38515" y="1015894"/>
                </a:cubicBezTo>
                <a:cubicBezTo>
                  <a:pt x="30596" y="1008337"/>
                  <a:pt x="30596" y="1015894"/>
                  <a:pt x="30596" y="1008337"/>
                </a:cubicBezTo>
                <a:cubicBezTo>
                  <a:pt x="38515" y="1008337"/>
                  <a:pt x="30596" y="1000779"/>
                  <a:pt x="38515" y="992862"/>
                </a:cubicBezTo>
                <a:cubicBezTo>
                  <a:pt x="38515" y="992862"/>
                  <a:pt x="46075" y="992862"/>
                  <a:pt x="46075" y="984945"/>
                </a:cubicBezTo>
                <a:cubicBezTo>
                  <a:pt x="53994" y="977388"/>
                  <a:pt x="53994" y="984945"/>
                  <a:pt x="53994" y="977388"/>
                </a:cubicBezTo>
                <a:cubicBezTo>
                  <a:pt x="61553" y="984945"/>
                  <a:pt x="69112" y="977388"/>
                  <a:pt x="69112" y="969831"/>
                </a:cubicBezTo>
                <a:cubicBezTo>
                  <a:pt x="69112" y="961914"/>
                  <a:pt x="61553" y="961914"/>
                  <a:pt x="61553" y="961914"/>
                </a:cubicBezTo>
                <a:cubicBezTo>
                  <a:pt x="69112" y="954357"/>
                  <a:pt x="69112" y="954357"/>
                  <a:pt x="69112" y="946800"/>
                </a:cubicBezTo>
                <a:cubicBezTo>
                  <a:pt x="61553" y="938883"/>
                  <a:pt x="61553" y="954357"/>
                  <a:pt x="53994" y="946800"/>
                </a:cubicBezTo>
                <a:cubicBezTo>
                  <a:pt x="61553" y="938883"/>
                  <a:pt x="69112" y="938883"/>
                  <a:pt x="69112" y="930966"/>
                </a:cubicBezTo>
                <a:cubicBezTo>
                  <a:pt x="76671" y="930966"/>
                  <a:pt x="84590" y="938883"/>
                  <a:pt x="76671" y="930966"/>
                </a:cubicBezTo>
                <a:cubicBezTo>
                  <a:pt x="84590" y="923409"/>
                  <a:pt x="84590" y="946800"/>
                  <a:pt x="84590" y="923409"/>
                </a:cubicBezTo>
                <a:cubicBezTo>
                  <a:pt x="100068" y="923409"/>
                  <a:pt x="107627" y="915852"/>
                  <a:pt x="123105" y="907935"/>
                </a:cubicBezTo>
                <a:cubicBezTo>
                  <a:pt x="130664" y="900378"/>
                  <a:pt x="138583" y="915852"/>
                  <a:pt x="138583" y="900378"/>
                </a:cubicBezTo>
                <a:cubicBezTo>
                  <a:pt x="146142" y="900378"/>
                  <a:pt x="146142" y="900378"/>
                  <a:pt x="146142" y="892821"/>
                </a:cubicBezTo>
                <a:cubicBezTo>
                  <a:pt x="146142" y="900378"/>
                  <a:pt x="154062" y="884904"/>
                  <a:pt x="154062" y="892821"/>
                </a:cubicBezTo>
                <a:cubicBezTo>
                  <a:pt x="154062" y="869429"/>
                  <a:pt x="146142" y="884904"/>
                  <a:pt x="146142" y="877346"/>
                </a:cubicBezTo>
                <a:cubicBezTo>
                  <a:pt x="146142" y="869429"/>
                  <a:pt x="154062" y="877346"/>
                  <a:pt x="161621" y="869429"/>
                </a:cubicBezTo>
                <a:cubicBezTo>
                  <a:pt x="169180" y="877346"/>
                  <a:pt x="177099" y="877346"/>
                  <a:pt x="177099" y="869429"/>
                </a:cubicBezTo>
                <a:cubicBezTo>
                  <a:pt x="177099" y="861872"/>
                  <a:pt x="177099" y="861872"/>
                  <a:pt x="177099" y="861872"/>
                </a:cubicBezTo>
                <a:cubicBezTo>
                  <a:pt x="177099" y="869429"/>
                  <a:pt x="177099" y="869429"/>
                  <a:pt x="184658" y="869429"/>
                </a:cubicBezTo>
                <a:cubicBezTo>
                  <a:pt x="184658" y="861872"/>
                  <a:pt x="192577" y="877346"/>
                  <a:pt x="200136" y="861872"/>
                </a:cubicBezTo>
                <a:cubicBezTo>
                  <a:pt x="200136" y="861872"/>
                  <a:pt x="200136" y="861872"/>
                  <a:pt x="200136" y="869429"/>
                </a:cubicBezTo>
                <a:cubicBezTo>
                  <a:pt x="215614" y="869429"/>
                  <a:pt x="230732" y="877346"/>
                  <a:pt x="238651" y="877346"/>
                </a:cubicBezTo>
                <a:cubicBezTo>
                  <a:pt x="254129" y="877346"/>
                  <a:pt x="261689" y="869429"/>
                  <a:pt x="277167" y="877346"/>
                </a:cubicBezTo>
                <a:lnTo>
                  <a:pt x="277167" y="869429"/>
                </a:lnTo>
                <a:lnTo>
                  <a:pt x="284726" y="861872"/>
                </a:lnTo>
                <a:cubicBezTo>
                  <a:pt x="300204" y="869429"/>
                  <a:pt x="308123" y="869429"/>
                  <a:pt x="323241" y="861872"/>
                </a:cubicBezTo>
                <a:cubicBezTo>
                  <a:pt x="323241" y="846758"/>
                  <a:pt x="308123" y="869429"/>
                  <a:pt x="308123" y="854315"/>
                </a:cubicBezTo>
                <a:cubicBezTo>
                  <a:pt x="315682" y="861872"/>
                  <a:pt x="315682" y="854315"/>
                  <a:pt x="315682" y="854315"/>
                </a:cubicBezTo>
                <a:cubicBezTo>
                  <a:pt x="315682" y="846758"/>
                  <a:pt x="315682" y="854315"/>
                  <a:pt x="308123" y="854315"/>
                </a:cubicBezTo>
                <a:cubicBezTo>
                  <a:pt x="308123" y="854315"/>
                  <a:pt x="300204" y="846758"/>
                  <a:pt x="300204" y="854315"/>
                </a:cubicBezTo>
                <a:lnTo>
                  <a:pt x="300204" y="861872"/>
                </a:lnTo>
                <a:cubicBezTo>
                  <a:pt x="292285" y="854315"/>
                  <a:pt x="300204" y="854315"/>
                  <a:pt x="300204" y="846758"/>
                </a:cubicBezTo>
                <a:cubicBezTo>
                  <a:pt x="292285" y="846758"/>
                  <a:pt x="292285" y="854315"/>
                  <a:pt x="292285" y="854315"/>
                </a:cubicBezTo>
                <a:cubicBezTo>
                  <a:pt x="292285" y="854315"/>
                  <a:pt x="300204" y="854315"/>
                  <a:pt x="292285" y="861872"/>
                </a:cubicBezTo>
                <a:cubicBezTo>
                  <a:pt x="292285" y="861872"/>
                  <a:pt x="292285" y="854315"/>
                  <a:pt x="284726" y="861872"/>
                </a:cubicBezTo>
                <a:cubicBezTo>
                  <a:pt x="284726" y="854315"/>
                  <a:pt x="284726" y="854315"/>
                  <a:pt x="284726" y="854315"/>
                </a:cubicBezTo>
                <a:cubicBezTo>
                  <a:pt x="269608" y="846758"/>
                  <a:pt x="254129" y="854315"/>
                  <a:pt x="238651" y="846758"/>
                </a:cubicBezTo>
                <a:cubicBezTo>
                  <a:pt x="238651" y="838841"/>
                  <a:pt x="238651" y="838841"/>
                  <a:pt x="238651" y="838841"/>
                </a:cubicBezTo>
                <a:cubicBezTo>
                  <a:pt x="269608" y="846758"/>
                  <a:pt x="292285" y="823367"/>
                  <a:pt x="323241" y="831284"/>
                </a:cubicBezTo>
                <a:lnTo>
                  <a:pt x="323241" y="823367"/>
                </a:lnTo>
                <a:cubicBezTo>
                  <a:pt x="338719" y="831284"/>
                  <a:pt x="346278" y="823367"/>
                  <a:pt x="362116" y="815810"/>
                </a:cubicBezTo>
                <a:cubicBezTo>
                  <a:pt x="362116" y="815810"/>
                  <a:pt x="362116" y="815810"/>
                  <a:pt x="362116" y="823367"/>
                </a:cubicBezTo>
                <a:cubicBezTo>
                  <a:pt x="369676" y="807893"/>
                  <a:pt x="377235" y="807893"/>
                  <a:pt x="392713" y="815810"/>
                </a:cubicBezTo>
                <a:cubicBezTo>
                  <a:pt x="392713" y="807893"/>
                  <a:pt x="384794" y="807893"/>
                  <a:pt x="384794" y="807893"/>
                </a:cubicBezTo>
                <a:cubicBezTo>
                  <a:pt x="392713" y="807893"/>
                  <a:pt x="400272" y="815810"/>
                  <a:pt x="400272" y="800336"/>
                </a:cubicBezTo>
                <a:cubicBezTo>
                  <a:pt x="400272" y="807893"/>
                  <a:pt x="400272" y="807893"/>
                  <a:pt x="400272" y="807893"/>
                </a:cubicBezTo>
                <a:cubicBezTo>
                  <a:pt x="408191" y="800336"/>
                  <a:pt x="423669" y="792779"/>
                  <a:pt x="423669" y="800336"/>
                </a:cubicBezTo>
                <a:cubicBezTo>
                  <a:pt x="431228" y="800336"/>
                  <a:pt x="423669" y="792779"/>
                  <a:pt x="423669" y="792779"/>
                </a:cubicBezTo>
                <a:cubicBezTo>
                  <a:pt x="431228" y="800336"/>
                  <a:pt x="438787" y="800336"/>
                  <a:pt x="446346" y="785221"/>
                </a:cubicBezTo>
                <a:cubicBezTo>
                  <a:pt x="438787" y="792779"/>
                  <a:pt x="423669" y="769387"/>
                  <a:pt x="415750" y="785221"/>
                </a:cubicBezTo>
                <a:cubicBezTo>
                  <a:pt x="415750" y="777304"/>
                  <a:pt x="423669" y="777304"/>
                  <a:pt x="423669" y="769387"/>
                </a:cubicBezTo>
                <a:cubicBezTo>
                  <a:pt x="415750" y="769387"/>
                  <a:pt x="408191" y="800336"/>
                  <a:pt x="400272" y="785221"/>
                </a:cubicBezTo>
                <a:cubicBezTo>
                  <a:pt x="400272" y="785221"/>
                  <a:pt x="408191" y="785221"/>
                  <a:pt x="408191" y="769387"/>
                </a:cubicBezTo>
                <a:cubicBezTo>
                  <a:pt x="408191" y="777304"/>
                  <a:pt x="408191" y="769387"/>
                  <a:pt x="415750" y="769387"/>
                </a:cubicBezTo>
                <a:cubicBezTo>
                  <a:pt x="408191" y="754633"/>
                  <a:pt x="408191" y="777304"/>
                  <a:pt x="400272" y="761830"/>
                </a:cubicBezTo>
                <a:cubicBezTo>
                  <a:pt x="408191" y="761830"/>
                  <a:pt x="415750" y="761830"/>
                  <a:pt x="415750" y="754633"/>
                </a:cubicBezTo>
                <a:cubicBezTo>
                  <a:pt x="415750" y="746716"/>
                  <a:pt x="408191" y="754633"/>
                  <a:pt x="408191" y="754633"/>
                </a:cubicBezTo>
                <a:lnTo>
                  <a:pt x="408191" y="753644"/>
                </a:lnTo>
                <a:lnTo>
                  <a:pt x="408191" y="747706"/>
                </a:lnTo>
                <a:cubicBezTo>
                  <a:pt x="408191" y="746716"/>
                  <a:pt x="408191" y="746716"/>
                  <a:pt x="408191" y="746716"/>
                </a:cubicBezTo>
                <a:cubicBezTo>
                  <a:pt x="408191" y="739159"/>
                  <a:pt x="400272" y="754633"/>
                  <a:pt x="400272" y="746716"/>
                </a:cubicBezTo>
                <a:cubicBezTo>
                  <a:pt x="400272" y="739159"/>
                  <a:pt x="392713" y="739159"/>
                  <a:pt x="392713" y="746716"/>
                </a:cubicBezTo>
                <a:cubicBezTo>
                  <a:pt x="392713" y="723685"/>
                  <a:pt x="392713" y="739159"/>
                  <a:pt x="400272" y="739159"/>
                </a:cubicBezTo>
                <a:cubicBezTo>
                  <a:pt x="400272" y="739159"/>
                  <a:pt x="400272" y="739159"/>
                  <a:pt x="408191" y="739159"/>
                </a:cubicBezTo>
                <a:cubicBezTo>
                  <a:pt x="415750" y="739159"/>
                  <a:pt x="408191" y="754633"/>
                  <a:pt x="415750" y="746716"/>
                </a:cubicBezTo>
                <a:cubicBezTo>
                  <a:pt x="415750" y="731602"/>
                  <a:pt x="415750" y="739159"/>
                  <a:pt x="408191" y="739159"/>
                </a:cubicBezTo>
                <a:cubicBezTo>
                  <a:pt x="408191" y="731602"/>
                  <a:pt x="408191" y="731602"/>
                  <a:pt x="408191" y="723685"/>
                </a:cubicBezTo>
                <a:cubicBezTo>
                  <a:pt x="408191" y="739159"/>
                  <a:pt x="415750" y="723685"/>
                  <a:pt x="415750" y="739159"/>
                </a:cubicBezTo>
                <a:cubicBezTo>
                  <a:pt x="415750" y="735380"/>
                  <a:pt x="415750" y="729623"/>
                  <a:pt x="415750" y="725754"/>
                </a:cubicBezTo>
                <a:lnTo>
                  <a:pt x="415750" y="723685"/>
                </a:lnTo>
                <a:cubicBezTo>
                  <a:pt x="415750" y="716128"/>
                  <a:pt x="423669" y="716128"/>
                  <a:pt x="431228" y="716128"/>
                </a:cubicBezTo>
                <a:cubicBezTo>
                  <a:pt x="431228" y="716128"/>
                  <a:pt x="423669" y="716128"/>
                  <a:pt x="423669" y="708211"/>
                </a:cubicBezTo>
                <a:cubicBezTo>
                  <a:pt x="423669" y="716128"/>
                  <a:pt x="415750" y="716128"/>
                  <a:pt x="415750" y="716128"/>
                </a:cubicBezTo>
                <a:cubicBezTo>
                  <a:pt x="411970" y="716128"/>
                  <a:pt x="408101" y="716128"/>
                  <a:pt x="405176" y="718062"/>
                </a:cubicBezTo>
                <a:lnTo>
                  <a:pt x="403899" y="721589"/>
                </a:lnTo>
                <a:lnTo>
                  <a:pt x="400272" y="723685"/>
                </a:lnTo>
                <a:lnTo>
                  <a:pt x="402527" y="725376"/>
                </a:lnTo>
                <a:lnTo>
                  <a:pt x="400272" y="731602"/>
                </a:lnTo>
                <a:cubicBezTo>
                  <a:pt x="392713" y="731602"/>
                  <a:pt x="384794" y="731602"/>
                  <a:pt x="377235" y="739159"/>
                </a:cubicBezTo>
                <a:cubicBezTo>
                  <a:pt x="346278" y="723685"/>
                  <a:pt x="308123" y="754633"/>
                  <a:pt x="277167" y="731602"/>
                </a:cubicBezTo>
                <a:cubicBezTo>
                  <a:pt x="277167" y="731602"/>
                  <a:pt x="269608" y="731602"/>
                  <a:pt x="261689" y="739159"/>
                </a:cubicBezTo>
                <a:cubicBezTo>
                  <a:pt x="261689" y="731602"/>
                  <a:pt x="269608" y="731602"/>
                  <a:pt x="269608" y="731602"/>
                </a:cubicBezTo>
                <a:cubicBezTo>
                  <a:pt x="269608" y="723685"/>
                  <a:pt x="269608" y="723685"/>
                  <a:pt x="269608" y="716128"/>
                </a:cubicBezTo>
                <a:cubicBezTo>
                  <a:pt x="261689" y="708211"/>
                  <a:pt x="254129" y="716128"/>
                  <a:pt x="254129" y="708211"/>
                </a:cubicBezTo>
                <a:cubicBezTo>
                  <a:pt x="254129" y="700654"/>
                  <a:pt x="254129" y="692737"/>
                  <a:pt x="254129" y="692737"/>
                </a:cubicBezTo>
                <a:cubicBezTo>
                  <a:pt x="246210" y="708211"/>
                  <a:pt x="246210" y="708211"/>
                  <a:pt x="238651" y="723685"/>
                </a:cubicBezTo>
                <a:lnTo>
                  <a:pt x="238651" y="716128"/>
                </a:lnTo>
                <a:cubicBezTo>
                  <a:pt x="238651" y="716128"/>
                  <a:pt x="238651" y="708211"/>
                  <a:pt x="246210" y="708211"/>
                </a:cubicBezTo>
                <a:cubicBezTo>
                  <a:pt x="246210" y="700654"/>
                  <a:pt x="246210" y="700654"/>
                  <a:pt x="246210" y="700654"/>
                </a:cubicBezTo>
                <a:cubicBezTo>
                  <a:pt x="246210" y="692737"/>
                  <a:pt x="246210" y="692737"/>
                  <a:pt x="246210" y="692737"/>
                </a:cubicBezTo>
                <a:cubicBezTo>
                  <a:pt x="238651" y="692737"/>
                  <a:pt x="238651" y="685180"/>
                  <a:pt x="230732" y="692737"/>
                </a:cubicBezTo>
                <a:cubicBezTo>
                  <a:pt x="230732" y="677622"/>
                  <a:pt x="215614" y="685180"/>
                  <a:pt x="215614" y="692737"/>
                </a:cubicBezTo>
                <a:cubicBezTo>
                  <a:pt x="215614" y="692737"/>
                  <a:pt x="215614" y="685180"/>
                  <a:pt x="208055" y="685180"/>
                </a:cubicBezTo>
                <a:cubicBezTo>
                  <a:pt x="200136" y="685180"/>
                  <a:pt x="184658" y="700654"/>
                  <a:pt x="177099" y="685180"/>
                </a:cubicBezTo>
                <a:cubicBezTo>
                  <a:pt x="177099" y="692737"/>
                  <a:pt x="169180" y="685180"/>
                  <a:pt x="169180" y="677622"/>
                </a:cubicBezTo>
                <a:cubicBezTo>
                  <a:pt x="177099" y="670065"/>
                  <a:pt x="177099" y="670065"/>
                  <a:pt x="177099" y="662148"/>
                </a:cubicBezTo>
                <a:cubicBezTo>
                  <a:pt x="177099" y="654231"/>
                  <a:pt x="177099" y="646674"/>
                  <a:pt x="177099" y="646674"/>
                </a:cubicBezTo>
                <a:cubicBezTo>
                  <a:pt x="177099" y="662148"/>
                  <a:pt x="169180" y="646674"/>
                  <a:pt x="169180" y="662148"/>
                </a:cubicBezTo>
                <a:lnTo>
                  <a:pt x="169180" y="660214"/>
                </a:lnTo>
                <a:cubicBezTo>
                  <a:pt x="169180" y="656300"/>
                  <a:pt x="169180" y="650453"/>
                  <a:pt x="169180" y="646674"/>
                </a:cubicBezTo>
                <a:cubicBezTo>
                  <a:pt x="169180" y="654231"/>
                  <a:pt x="161621" y="639117"/>
                  <a:pt x="161621" y="639117"/>
                </a:cubicBezTo>
                <a:cubicBezTo>
                  <a:pt x="161621" y="623643"/>
                  <a:pt x="169180" y="646674"/>
                  <a:pt x="177099" y="639117"/>
                </a:cubicBezTo>
                <a:cubicBezTo>
                  <a:pt x="177099" y="639117"/>
                  <a:pt x="177099" y="631560"/>
                  <a:pt x="177099" y="623643"/>
                </a:cubicBezTo>
                <a:cubicBezTo>
                  <a:pt x="177099" y="616086"/>
                  <a:pt x="169180" y="623643"/>
                  <a:pt x="169180" y="616086"/>
                </a:cubicBezTo>
                <a:cubicBezTo>
                  <a:pt x="169180" y="608169"/>
                  <a:pt x="177099" y="623643"/>
                  <a:pt x="177099" y="608169"/>
                </a:cubicBezTo>
                <a:cubicBezTo>
                  <a:pt x="177099" y="616086"/>
                  <a:pt x="184658" y="623643"/>
                  <a:pt x="184658" y="600612"/>
                </a:cubicBezTo>
                <a:cubicBezTo>
                  <a:pt x="223173" y="608169"/>
                  <a:pt x="254129" y="562106"/>
                  <a:pt x="284726" y="577580"/>
                </a:cubicBezTo>
                <a:lnTo>
                  <a:pt x="284726" y="570023"/>
                </a:lnTo>
                <a:cubicBezTo>
                  <a:pt x="284726" y="577580"/>
                  <a:pt x="292285" y="570023"/>
                  <a:pt x="292285" y="570023"/>
                </a:cubicBezTo>
                <a:cubicBezTo>
                  <a:pt x="292285" y="562106"/>
                  <a:pt x="284726" y="570023"/>
                  <a:pt x="284726" y="570023"/>
                </a:cubicBezTo>
                <a:cubicBezTo>
                  <a:pt x="277167" y="570023"/>
                  <a:pt x="277167" y="562106"/>
                  <a:pt x="269608" y="570023"/>
                </a:cubicBezTo>
                <a:cubicBezTo>
                  <a:pt x="269608" y="570023"/>
                  <a:pt x="254129" y="570023"/>
                  <a:pt x="246210" y="570023"/>
                </a:cubicBezTo>
                <a:cubicBezTo>
                  <a:pt x="246210" y="554189"/>
                  <a:pt x="238651" y="562106"/>
                  <a:pt x="238651" y="562106"/>
                </a:cubicBezTo>
                <a:cubicBezTo>
                  <a:pt x="238651" y="554189"/>
                  <a:pt x="246210" y="554189"/>
                  <a:pt x="246210" y="562106"/>
                </a:cubicBezTo>
                <a:cubicBezTo>
                  <a:pt x="254129" y="554189"/>
                  <a:pt x="254129" y="546632"/>
                  <a:pt x="254129" y="546632"/>
                </a:cubicBezTo>
                <a:lnTo>
                  <a:pt x="261689" y="546632"/>
                </a:lnTo>
                <a:cubicBezTo>
                  <a:pt x="261689" y="546632"/>
                  <a:pt x="261689" y="546632"/>
                  <a:pt x="261689" y="539075"/>
                </a:cubicBezTo>
                <a:cubicBezTo>
                  <a:pt x="261689" y="546632"/>
                  <a:pt x="261689" y="539075"/>
                  <a:pt x="269608" y="531158"/>
                </a:cubicBezTo>
                <a:cubicBezTo>
                  <a:pt x="269608" y="535117"/>
                  <a:pt x="269608" y="537096"/>
                  <a:pt x="269608" y="539030"/>
                </a:cubicBezTo>
                <a:lnTo>
                  <a:pt x="269608" y="539075"/>
                </a:lnTo>
                <a:lnTo>
                  <a:pt x="277167" y="539075"/>
                </a:lnTo>
                <a:cubicBezTo>
                  <a:pt x="277167" y="539075"/>
                  <a:pt x="277167" y="539075"/>
                  <a:pt x="277167" y="531158"/>
                </a:cubicBezTo>
                <a:cubicBezTo>
                  <a:pt x="277167" y="523601"/>
                  <a:pt x="277167" y="531158"/>
                  <a:pt x="277167" y="523601"/>
                </a:cubicBezTo>
                <a:cubicBezTo>
                  <a:pt x="269608" y="523601"/>
                  <a:pt x="269608" y="516044"/>
                  <a:pt x="261689" y="516044"/>
                </a:cubicBezTo>
                <a:cubicBezTo>
                  <a:pt x="261689" y="508127"/>
                  <a:pt x="269608" y="523601"/>
                  <a:pt x="277167" y="508127"/>
                </a:cubicBezTo>
                <a:cubicBezTo>
                  <a:pt x="269608" y="500570"/>
                  <a:pt x="261689" y="508127"/>
                  <a:pt x="261689" y="508127"/>
                </a:cubicBezTo>
                <a:cubicBezTo>
                  <a:pt x="261689" y="500570"/>
                  <a:pt x="261689" y="500570"/>
                  <a:pt x="261689" y="500570"/>
                </a:cubicBezTo>
                <a:cubicBezTo>
                  <a:pt x="261689" y="492653"/>
                  <a:pt x="261689" y="500570"/>
                  <a:pt x="269608" y="492653"/>
                </a:cubicBezTo>
                <a:cubicBezTo>
                  <a:pt x="261689" y="500570"/>
                  <a:pt x="261689" y="492653"/>
                  <a:pt x="254129" y="485096"/>
                </a:cubicBezTo>
                <a:cubicBezTo>
                  <a:pt x="254129" y="481227"/>
                  <a:pt x="253635" y="479293"/>
                  <a:pt x="252892" y="478449"/>
                </a:cubicBezTo>
                <a:lnTo>
                  <a:pt x="252102" y="478420"/>
                </a:lnTo>
                <a:lnTo>
                  <a:pt x="257909" y="473580"/>
                </a:lnTo>
                <a:cubicBezTo>
                  <a:pt x="261779" y="469712"/>
                  <a:pt x="265648" y="465843"/>
                  <a:pt x="269608" y="469622"/>
                </a:cubicBezTo>
                <a:cubicBezTo>
                  <a:pt x="277167" y="462064"/>
                  <a:pt x="277167" y="469622"/>
                  <a:pt x="284726" y="462064"/>
                </a:cubicBezTo>
                <a:cubicBezTo>
                  <a:pt x="284726" y="477539"/>
                  <a:pt x="292285" y="462064"/>
                  <a:pt x="300204" y="462064"/>
                </a:cubicBezTo>
                <a:cubicBezTo>
                  <a:pt x="308123" y="469622"/>
                  <a:pt x="323241" y="462064"/>
                  <a:pt x="331160" y="477539"/>
                </a:cubicBezTo>
                <a:cubicBezTo>
                  <a:pt x="331160" y="462064"/>
                  <a:pt x="338719" y="477539"/>
                  <a:pt x="338719" y="462064"/>
                </a:cubicBezTo>
                <a:cubicBezTo>
                  <a:pt x="338719" y="469622"/>
                  <a:pt x="338719" y="469622"/>
                  <a:pt x="338719" y="469622"/>
                </a:cubicBezTo>
                <a:cubicBezTo>
                  <a:pt x="346278" y="462064"/>
                  <a:pt x="354197" y="462064"/>
                  <a:pt x="362116" y="454507"/>
                </a:cubicBezTo>
                <a:cubicBezTo>
                  <a:pt x="362116" y="446590"/>
                  <a:pt x="354197" y="454507"/>
                  <a:pt x="354197" y="446590"/>
                </a:cubicBezTo>
                <a:cubicBezTo>
                  <a:pt x="362116" y="446590"/>
                  <a:pt x="369676" y="446590"/>
                  <a:pt x="369676" y="438673"/>
                </a:cubicBezTo>
                <a:cubicBezTo>
                  <a:pt x="369676" y="446590"/>
                  <a:pt x="377235" y="446590"/>
                  <a:pt x="377235" y="446590"/>
                </a:cubicBezTo>
                <a:cubicBezTo>
                  <a:pt x="377235" y="438673"/>
                  <a:pt x="384794" y="438673"/>
                  <a:pt x="384794" y="446590"/>
                </a:cubicBezTo>
                <a:cubicBezTo>
                  <a:pt x="384794" y="438673"/>
                  <a:pt x="384794" y="438673"/>
                  <a:pt x="384794" y="431116"/>
                </a:cubicBezTo>
                <a:cubicBezTo>
                  <a:pt x="384794" y="438673"/>
                  <a:pt x="392713" y="446590"/>
                  <a:pt x="392713" y="438673"/>
                </a:cubicBezTo>
                <a:cubicBezTo>
                  <a:pt x="400272" y="438673"/>
                  <a:pt x="400272" y="438673"/>
                  <a:pt x="400272" y="438673"/>
                </a:cubicBezTo>
                <a:cubicBezTo>
                  <a:pt x="400272" y="431116"/>
                  <a:pt x="400272" y="438673"/>
                  <a:pt x="400272" y="431116"/>
                </a:cubicBezTo>
                <a:cubicBezTo>
                  <a:pt x="400272" y="431116"/>
                  <a:pt x="400272" y="431116"/>
                  <a:pt x="400272" y="423559"/>
                </a:cubicBezTo>
                <a:cubicBezTo>
                  <a:pt x="408191" y="423559"/>
                  <a:pt x="408191" y="423559"/>
                  <a:pt x="408191" y="423559"/>
                </a:cubicBezTo>
                <a:cubicBezTo>
                  <a:pt x="408191" y="423559"/>
                  <a:pt x="408191" y="423559"/>
                  <a:pt x="415750" y="423559"/>
                </a:cubicBezTo>
                <a:cubicBezTo>
                  <a:pt x="415750" y="423559"/>
                  <a:pt x="415750" y="423559"/>
                  <a:pt x="423669" y="423559"/>
                </a:cubicBezTo>
                <a:lnTo>
                  <a:pt x="431228" y="423559"/>
                </a:lnTo>
                <a:lnTo>
                  <a:pt x="438787" y="423559"/>
                </a:lnTo>
                <a:cubicBezTo>
                  <a:pt x="438787" y="416002"/>
                  <a:pt x="438787" y="416002"/>
                  <a:pt x="438787" y="416002"/>
                </a:cubicBezTo>
                <a:cubicBezTo>
                  <a:pt x="438787" y="416002"/>
                  <a:pt x="438787" y="423559"/>
                  <a:pt x="446346" y="423559"/>
                </a:cubicBezTo>
                <a:cubicBezTo>
                  <a:pt x="446346" y="423559"/>
                  <a:pt x="454265" y="416002"/>
                  <a:pt x="446346" y="416002"/>
                </a:cubicBezTo>
                <a:cubicBezTo>
                  <a:pt x="446346" y="408085"/>
                  <a:pt x="454265" y="423559"/>
                  <a:pt x="454265" y="408085"/>
                </a:cubicBezTo>
                <a:cubicBezTo>
                  <a:pt x="456245" y="411953"/>
                  <a:pt x="458202" y="414383"/>
                  <a:pt x="460025" y="415608"/>
                </a:cubicBezTo>
                <a:lnTo>
                  <a:pt x="462184" y="415741"/>
                </a:lnTo>
                <a:lnTo>
                  <a:pt x="464974" y="415912"/>
                </a:lnTo>
                <a:cubicBezTo>
                  <a:pt x="467854" y="414023"/>
                  <a:pt x="469743" y="408265"/>
                  <a:pt x="469743" y="400528"/>
                </a:cubicBezTo>
                <a:cubicBezTo>
                  <a:pt x="469743" y="396569"/>
                  <a:pt x="467854" y="394590"/>
                  <a:pt x="465964" y="393601"/>
                </a:cubicBezTo>
                <a:lnTo>
                  <a:pt x="463309" y="392905"/>
                </a:lnTo>
                <a:lnTo>
                  <a:pt x="463365" y="392521"/>
                </a:lnTo>
                <a:cubicBezTo>
                  <a:pt x="465491" y="387393"/>
                  <a:pt x="469743" y="388742"/>
                  <a:pt x="469743" y="377137"/>
                </a:cubicBezTo>
                <a:cubicBezTo>
                  <a:pt x="469743" y="385054"/>
                  <a:pt x="477303" y="369580"/>
                  <a:pt x="477303" y="362022"/>
                </a:cubicBezTo>
                <a:cubicBezTo>
                  <a:pt x="477303" y="365801"/>
                  <a:pt x="477303" y="367690"/>
                  <a:pt x="477303" y="369580"/>
                </a:cubicBezTo>
                <a:lnTo>
                  <a:pt x="477303" y="375062"/>
                </a:lnTo>
                <a:lnTo>
                  <a:pt x="477303" y="377137"/>
                </a:lnTo>
                <a:cubicBezTo>
                  <a:pt x="485222" y="369580"/>
                  <a:pt x="477303" y="369580"/>
                  <a:pt x="477303" y="362022"/>
                </a:cubicBezTo>
                <a:cubicBezTo>
                  <a:pt x="485222" y="369580"/>
                  <a:pt x="492781" y="377137"/>
                  <a:pt x="500340" y="369580"/>
                </a:cubicBezTo>
                <a:cubicBezTo>
                  <a:pt x="500340" y="362022"/>
                  <a:pt x="492781" y="362022"/>
                  <a:pt x="492781" y="362022"/>
                </a:cubicBezTo>
                <a:cubicBezTo>
                  <a:pt x="500340" y="362022"/>
                  <a:pt x="500340" y="362022"/>
                  <a:pt x="500340" y="354465"/>
                </a:cubicBezTo>
                <a:cubicBezTo>
                  <a:pt x="500340" y="354465"/>
                  <a:pt x="500340" y="362022"/>
                  <a:pt x="508259" y="362022"/>
                </a:cubicBezTo>
                <a:cubicBezTo>
                  <a:pt x="515818" y="369580"/>
                  <a:pt x="531296" y="362022"/>
                  <a:pt x="538855" y="369580"/>
                </a:cubicBezTo>
                <a:cubicBezTo>
                  <a:pt x="546774" y="354465"/>
                  <a:pt x="546774" y="369580"/>
                  <a:pt x="554333" y="362022"/>
                </a:cubicBezTo>
                <a:cubicBezTo>
                  <a:pt x="554333" y="377137"/>
                  <a:pt x="562252" y="362022"/>
                  <a:pt x="562252" y="369580"/>
                </a:cubicBezTo>
                <a:lnTo>
                  <a:pt x="562252" y="362022"/>
                </a:lnTo>
                <a:lnTo>
                  <a:pt x="569811" y="362022"/>
                </a:lnTo>
                <a:cubicBezTo>
                  <a:pt x="569811" y="362022"/>
                  <a:pt x="569811" y="362022"/>
                  <a:pt x="569811" y="354465"/>
                </a:cubicBezTo>
                <a:cubicBezTo>
                  <a:pt x="562252" y="354465"/>
                  <a:pt x="554333" y="354465"/>
                  <a:pt x="546774" y="346548"/>
                </a:cubicBezTo>
                <a:cubicBezTo>
                  <a:pt x="538855" y="346548"/>
                  <a:pt x="538855" y="346548"/>
                  <a:pt x="531296" y="354465"/>
                </a:cubicBezTo>
                <a:cubicBezTo>
                  <a:pt x="531296" y="346548"/>
                  <a:pt x="538855" y="346548"/>
                  <a:pt x="538855" y="346548"/>
                </a:cubicBezTo>
                <a:cubicBezTo>
                  <a:pt x="538855" y="346548"/>
                  <a:pt x="538855" y="346548"/>
                  <a:pt x="531296" y="346548"/>
                </a:cubicBezTo>
                <a:cubicBezTo>
                  <a:pt x="538855" y="346548"/>
                  <a:pt x="538855" y="346548"/>
                  <a:pt x="538855" y="338991"/>
                </a:cubicBezTo>
                <a:cubicBezTo>
                  <a:pt x="538855" y="338991"/>
                  <a:pt x="538855" y="338991"/>
                  <a:pt x="531296" y="338991"/>
                </a:cubicBezTo>
                <a:cubicBezTo>
                  <a:pt x="523737" y="338991"/>
                  <a:pt x="523737" y="338991"/>
                  <a:pt x="515818" y="338991"/>
                </a:cubicBezTo>
                <a:cubicBezTo>
                  <a:pt x="508259" y="338991"/>
                  <a:pt x="508259" y="338991"/>
                  <a:pt x="508259" y="346548"/>
                </a:cubicBezTo>
                <a:cubicBezTo>
                  <a:pt x="500340" y="346548"/>
                  <a:pt x="492781" y="354465"/>
                  <a:pt x="485222" y="346548"/>
                </a:cubicBezTo>
                <a:cubicBezTo>
                  <a:pt x="485222" y="346548"/>
                  <a:pt x="477303" y="362022"/>
                  <a:pt x="477303" y="346548"/>
                </a:cubicBezTo>
                <a:cubicBezTo>
                  <a:pt x="462184" y="346548"/>
                  <a:pt x="454265" y="354465"/>
                  <a:pt x="446346" y="354465"/>
                </a:cubicBezTo>
                <a:cubicBezTo>
                  <a:pt x="446346" y="346548"/>
                  <a:pt x="446346" y="346548"/>
                  <a:pt x="446346" y="346548"/>
                </a:cubicBezTo>
                <a:cubicBezTo>
                  <a:pt x="446346" y="338991"/>
                  <a:pt x="446346" y="346548"/>
                  <a:pt x="446346" y="338991"/>
                </a:cubicBezTo>
                <a:cubicBezTo>
                  <a:pt x="438787" y="346548"/>
                  <a:pt x="446346" y="346548"/>
                  <a:pt x="446346" y="354465"/>
                </a:cubicBezTo>
                <a:cubicBezTo>
                  <a:pt x="438787" y="354465"/>
                  <a:pt x="431228" y="354465"/>
                  <a:pt x="423669" y="354465"/>
                </a:cubicBezTo>
                <a:lnTo>
                  <a:pt x="423669" y="353341"/>
                </a:lnTo>
                <a:lnTo>
                  <a:pt x="423669" y="350507"/>
                </a:lnTo>
                <a:lnTo>
                  <a:pt x="423669" y="347538"/>
                </a:lnTo>
                <a:cubicBezTo>
                  <a:pt x="423669" y="346548"/>
                  <a:pt x="423669" y="346548"/>
                  <a:pt x="423669" y="346548"/>
                </a:cubicBezTo>
                <a:cubicBezTo>
                  <a:pt x="423669" y="338991"/>
                  <a:pt x="415750" y="354465"/>
                  <a:pt x="415750" y="346548"/>
                </a:cubicBezTo>
                <a:cubicBezTo>
                  <a:pt x="415750" y="354465"/>
                  <a:pt x="415750" y="354465"/>
                  <a:pt x="415750" y="354465"/>
                </a:cubicBezTo>
                <a:cubicBezTo>
                  <a:pt x="415750" y="354465"/>
                  <a:pt x="400272" y="346548"/>
                  <a:pt x="400272" y="362022"/>
                </a:cubicBezTo>
                <a:cubicBezTo>
                  <a:pt x="400272" y="354465"/>
                  <a:pt x="384794" y="362022"/>
                  <a:pt x="384794" y="362022"/>
                </a:cubicBezTo>
                <a:cubicBezTo>
                  <a:pt x="384794" y="346548"/>
                  <a:pt x="392713" y="354465"/>
                  <a:pt x="392713" y="346548"/>
                </a:cubicBezTo>
                <a:cubicBezTo>
                  <a:pt x="384794" y="346548"/>
                  <a:pt x="377235" y="346548"/>
                  <a:pt x="377235" y="362022"/>
                </a:cubicBezTo>
                <a:cubicBezTo>
                  <a:pt x="369676" y="338991"/>
                  <a:pt x="354197" y="369580"/>
                  <a:pt x="338719" y="354465"/>
                </a:cubicBezTo>
                <a:cubicBezTo>
                  <a:pt x="338719" y="354465"/>
                  <a:pt x="338719" y="362022"/>
                  <a:pt x="331160" y="362022"/>
                </a:cubicBezTo>
                <a:cubicBezTo>
                  <a:pt x="331160" y="354465"/>
                  <a:pt x="331160" y="354465"/>
                  <a:pt x="331160" y="354465"/>
                </a:cubicBezTo>
                <a:cubicBezTo>
                  <a:pt x="323241" y="354465"/>
                  <a:pt x="323241" y="369580"/>
                  <a:pt x="315682" y="354465"/>
                </a:cubicBezTo>
                <a:cubicBezTo>
                  <a:pt x="315682" y="346548"/>
                  <a:pt x="315682" y="362022"/>
                  <a:pt x="323241" y="354465"/>
                </a:cubicBezTo>
                <a:cubicBezTo>
                  <a:pt x="323241" y="350507"/>
                  <a:pt x="321351" y="348528"/>
                  <a:pt x="319461" y="346593"/>
                </a:cubicBezTo>
                <a:lnTo>
                  <a:pt x="319439" y="346548"/>
                </a:lnTo>
                <a:lnTo>
                  <a:pt x="323241" y="346548"/>
                </a:lnTo>
                <a:cubicBezTo>
                  <a:pt x="323241" y="342770"/>
                  <a:pt x="323241" y="340880"/>
                  <a:pt x="322296" y="340880"/>
                </a:cubicBezTo>
                <a:lnTo>
                  <a:pt x="318317" y="344291"/>
                </a:lnTo>
                <a:lnTo>
                  <a:pt x="315682" y="338991"/>
                </a:lnTo>
                <a:cubicBezTo>
                  <a:pt x="315682" y="331074"/>
                  <a:pt x="315682" y="338991"/>
                  <a:pt x="315682" y="331074"/>
                </a:cubicBezTo>
                <a:cubicBezTo>
                  <a:pt x="323241" y="338991"/>
                  <a:pt x="323241" y="331074"/>
                  <a:pt x="331160" y="331074"/>
                </a:cubicBezTo>
                <a:cubicBezTo>
                  <a:pt x="331160" y="338991"/>
                  <a:pt x="331160" y="331074"/>
                  <a:pt x="331160" y="338991"/>
                </a:cubicBezTo>
                <a:cubicBezTo>
                  <a:pt x="331160" y="331074"/>
                  <a:pt x="331160" y="331074"/>
                  <a:pt x="338719" y="331074"/>
                </a:cubicBezTo>
                <a:cubicBezTo>
                  <a:pt x="338719" y="338991"/>
                  <a:pt x="346278" y="331074"/>
                  <a:pt x="354197" y="331074"/>
                </a:cubicBezTo>
                <a:lnTo>
                  <a:pt x="354197" y="323517"/>
                </a:lnTo>
                <a:cubicBezTo>
                  <a:pt x="354197" y="346548"/>
                  <a:pt x="362116" y="323517"/>
                  <a:pt x="369676" y="331074"/>
                </a:cubicBezTo>
                <a:cubicBezTo>
                  <a:pt x="369676" y="331074"/>
                  <a:pt x="369676" y="331074"/>
                  <a:pt x="369676" y="323517"/>
                </a:cubicBezTo>
                <a:cubicBezTo>
                  <a:pt x="384794" y="338991"/>
                  <a:pt x="392713" y="323517"/>
                  <a:pt x="408191" y="323517"/>
                </a:cubicBezTo>
                <a:cubicBezTo>
                  <a:pt x="408191" y="331074"/>
                  <a:pt x="408191" y="331074"/>
                  <a:pt x="408191" y="331074"/>
                </a:cubicBezTo>
                <a:cubicBezTo>
                  <a:pt x="408191" y="331074"/>
                  <a:pt x="408191" y="323517"/>
                  <a:pt x="415750" y="315600"/>
                </a:cubicBezTo>
                <a:cubicBezTo>
                  <a:pt x="415750" y="323517"/>
                  <a:pt x="423669" y="323517"/>
                  <a:pt x="423669" y="315600"/>
                </a:cubicBezTo>
                <a:cubicBezTo>
                  <a:pt x="423669" y="323517"/>
                  <a:pt x="431228" y="323517"/>
                  <a:pt x="431228" y="315600"/>
                </a:cubicBezTo>
                <a:cubicBezTo>
                  <a:pt x="431228" y="331074"/>
                  <a:pt x="438787" y="315600"/>
                  <a:pt x="438787" y="323517"/>
                </a:cubicBezTo>
                <a:cubicBezTo>
                  <a:pt x="446346" y="323517"/>
                  <a:pt x="438787" y="323517"/>
                  <a:pt x="438787" y="315600"/>
                </a:cubicBezTo>
                <a:cubicBezTo>
                  <a:pt x="446346" y="323517"/>
                  <a:pt x="446346" y="323517"/>
                  <a:pt x="446346" y="315600"/>
                </a:cubicBezTo>
                <a:cubicBezTo>
                  <a:pt x="446346" y="323517"/>
                  <a:pt x="454265" y="315600"/>
                  <a:pt x="454265" y="323517"/>
                </a:cubicBezTo>
                <a:cubicBezTo>
                  <a:pt x="458225" y="327296"/>
                  <a:pt x="462094" y="325316"/>
                  <a:pt x="464974" y="323382"/>
                </a:cubicBezTo>
                <a:lnTo>
                  <a:pt x="467892" y="321578"/>
                </a:lnTo>
                <a:lnTo>
                  <a:pt x="468798" y="322528"/>
                </a:lnTo>
                <a:cubicBezTo>
                  <a:pt x="469743" y="323517"/>
                  <a:pt x="469743" y="323517"/>
                  <a:pt x="469743" y="323517"/>
                </a:cubicBezTo>
                <a:cubicBezTo>
                  <a:pt x="469743" y="321538"/>
                  <a:pt x="469271" y="321021"/>
                  <a:pt x="468438" y="321240"/>
                </a:cubicBezTo>
                <a:lnTo>
                  <a:pt x="467892" y="321578"/>
                </a:lnTo>
                <a:lnTo>
                  <a:pt x="462184" y="315600"/>
                </a:lnTo>
                <a:cubicBezTo>
                  <a:pt x="462184" y="308043"/>
                  <a:pt x="469743" y="308043"/>
                  <a:pt x="469743" y="300486"/>
                </a:cubicBezTo>
                <a:cubicBezTo>
                  <a:pt x="469743" y="300486"/>
                  <a:pt x="469743" y="300486"/>
                  <a:pt x="469743" y="292569"/>
                </a:cubicBezTo>
                <a:cubicBezTo>
                  <a:pt x="462184" y="300486"/>
                  <a:pt x="462184" y="292569"/>
                  <a:pt x="462184" y="300486"/>
                </a:cubicBezTo>
                <a:lnTo>
                  <a:pt x="462184" y="299361"/>
                </a:lnTo>
                <a:cubicBezTo>
                  <a:pt x="462184" y="296437"/>
                  <a:pt x="462184" y="292569"/>
                  <a:pt x="462184" y="292569"/>
                </a:cubicBezTo>
                <a:lnTo>
                  <a:pt x="454265" y="292569"/>
                </a:lnTo>
                <a:cubicBezTo>
                  <a:pt x="446346" y="300486"/>
                  <a:pt x="446346" y="285012"/>
                  <a:pt x="454265" y="285012"/>
                </a:cubicBezTo>
                <a:cubicBezTo>
                  <a:pt x="462184" y="285012"/>
                  <a:pt x="462184" y="277095"/>
                  <a:pt x="462184" y="285012"/>
                </a:cubicBezTo>
                <a:cubicBezTo>
                  <a:pt x="462184" y="285012"/>
                  <a:pt x="462184" y="285012"/>
                  <a:pt x="462184" y="277095"/>
                </a:cubicBezTo>
                <a:cubicBezTo>
                  <a:pt x="462184" y="277095"/>
                  <a:pt x="462184" y="277095"/>
                  <a:pt x="454265" y="277095"/>
                </a:cubicBezTo>
                <a:cubicBezTo>
                  <a:pt x="454265" y="277095"/>
                  <a:pt x="454265" y="269538"/>
                  <a:pt x="446346" y="277095"/>
                </a:cubicBezTo>
                <a:cubicBezTo>
                  <a:pt x="446346" y="277095"/>
                  <a:pt x="446346" y="280963"/>
                  <a:pt x="446346" y="283887"/>
                </a:cubicBezTo>
                <a:lnTo>
                  <a:pt x="446346" y="285012"/>
                </a:lnTo>
                <a:lnTo>
                  <a:pt x="446346" y="285822"/>
                </a:lnTo>
                <a:cubicBezTo>
                  <a:pt x="446346" y="285327"/>
                  <a:pt x="446346" y="285079"/>
                  <a:pt x="446346" y="285923"/>
                </a:cubicBezTo>
                <a:lnTo>
                  <a:pt x="446346" y="286963"/>
                </a:lnTo>
                <a:lnTo>
                  <a:pt x="446346" y="287205"/>
                </a:lnTo>
                <a:lnTo>
                  <a:pt x="446346" y="292569"/>
                </a:lnTo>
                <a:cubicBezTo>
                  <a:pt x="438787" y="292569"/>
                  <a:pt x="438787" y="285012"/>
                  <a:pt x="438787" y="292569"/>
                </a:cubicBezTo>
                <a:lnTo>
                  <a:pt x="438787" y="284967"/>
                </a:lnTo>
                <a:cubicBezTo>
                  <a:pt x="438787" y="283033"/>
                  <a:pt x="438787" y="281053"/>
                  <a:pt x="438787" y="277095"/>
                </a:cubicBezTo>
                <a:cubicBezTo>
                  <a:pt x="438787" y="277095"/>
                  <a:pt x="438787" y="285012"/>
                  <a:pt x="431228" y="285012"/>
                </a:cubicBezTo>
                <a:cubicBezTo>
                  <a:pt x="431228" y="277095"/>
                  <a:pt x="431228" y="277095"/>
                  <a:pt x="431228" y="277095"/>
                </a:cubicBezTo>
                <a:cubicBezTo>
                  <a:pt x="431228" y="277095"/>
                  <a:pt x="438787" y="277095"/>
                  <a:pt x="438787" y="269538"/>
                </a:cubicBezTo>
                <a:cubicBezTo>
                  <a:pt x="438787" y="269538"/>
                  <a:pt x="431228" y="269538"/>
                  <a:pt x="431228" y="277095"/>
                </a:cubicBezTo>
                <a:cubicBezTo>
                  <a:pt x="423669" y="269538"/>
                  <a:pt x="423669" y="277095"/>
                  <a:pt x="423669" y="269538"/>
                </a:cubicBezTo>
                <a:cubicBezTo>
                  <a:pt x="431228" y="261981"/>
                  <a:pt x="431228" y="269538"/>
                  <a:pt x="431228" y="269538"/>
                </a:cubicBezTo>
                <a:cubicBezTo>
                  <a:pt x="438787" y="261981"/>
                  <a:pt x="431228" y="261981"/>
                  <a:pt x="431228" y="261981"/>
                </a:cubicBezTo>
                <a:cubicBezTo>
                  <a:pt x="438787" y="254064"/>
                  <a:pt x="438787" y="261981"/>
                  <a:pt x="438787" y="254064"/>
                </a:cubicBezTo>
                <a:cubicBezTo>
                  <a:pt x="438787" y="261981"/>
                  <a:pt x="446346" y="254064"/>
                  <a:pt x="446346" y="254064"/>
                </a:cubicBezTo>
                <a:cubicBezTo>
                  <a:pt x="454265" y="261981"/>
                  <a:pt x="454265" y="254064"/>
                  <a:pt x="462184" y="261981"/>
                </a:cubicBezTo>
                <a:cubicBezTo>
                  <a:pt x="469743" y="254064"/>
                  <a:pt x="469743" y="254064"/>
                  <a:pt x="469743" y="261981"/>
                </a:cubicBezTo>
                <a:cubicBezTo>
                  <a:pt x="469743" y="246506"/>
                  <a:pt x="485222" y="254064"/>
                  <a:pt x="485222" y="246506"/>
                </a:cubicBezTo>
                <a:cubicBezTo>
                  <a:pt x="500340" y="246506"/>
                  <a:pt x="515818" y="246506"/>
                  <a:pt x="531296" y="246506"/>
                </a:cubicBezTo>
                <a:cubicBezTo>
                  <a:pt x="531296" y="246506"/>
                  <a:pt x="538855" y="246506"/>
                  <a:pt x="546774" y="246506"/>
                </a:cubicBezTo>
                <a:lnTo>
                  <a:pt x="546774" y="238949"/>
                </a:lnTo>
                <a:cubicBezTo>
                  <a:pt x="554333" y="246506"/>
                  <a:pt x="554333" y="238949"/>
                  <a:pt x="554333" y="238949"/>
                </a:cubicBezTo>
                <a:cubicBezTo>
                  <a:pt x="554333" y="231032"/>
                  <a:pt x="546774" y="238949"/>
                  <a:pt x="546774" y="238949"/>
                </a:cubicBezTo>
                <a:lnTo>
                  <a:pt x="538855" y="238949"/>
                </a:lnTo>
                <a:cubicBezTo>
                  <a:pt x="538855" y="238949"/>
                  <a:pt x="531296" y="238949"/>
                  <a:pt x="523737" y="238949"/>
                </a:cubicBezTo>
                <a:lnTo>
                  <a:pt x="517376" y="236224"/>
                </a:lnTo>
                <a:lnTo>
                  <a:pt x="519777" y="232022"/>
                </a:lnTo>
                <a:cubicBezTo>
                  <a:pt x="521757" y="231032"/>
                  <a:pt x="523737" y="231032"/>
                  <a:pt x="523737" y="231032"/>
                </a:cubicBezTo>
                <a:lnTo>
                  <a:pt x="523737" y="223115"/>
                </a:lnTo>
                <a:cubicBezTo>
                  <a:pt x="523737" y="223115"/>
                  <a:pt x="523737" y="223115"/>
                  <a:pt x="531296" y="231032"/>
                </a:cubicBezTo>
                <a:cubicBezTo>
                  <a:pt x="531296" y="223115"/>
                  <a:pt x="531296" y="223115"/>
                  <a:pt x="531296" y="223115"/>
                </a:cubicBezTo>
                <a:cubicBezTo>
                  <a:pt x="531296" y="231032"/>
                  <a:pt x="531296" y="223115"/>
                  <a:pt x="538855" y="215558"/>
                </a:cubicBezTo>
                <a:cubicBezTo>
                  <a:pt x="538855" y="215558"/>
                  <a:pt x="538855" y="223115"/>
                  <a:pt x="546774" y="215558"/>
                </a:cubicBezTo>
                <a:cubicBezTo>
                  <a:pt x="546774" y="215558"/>
                  <a:pt x="538855" y="215558"/>
                  <a:pt x="538855" y="208001"/>
                </a:cubicBezTo>
                <a:cubicBezTo>
                  <a:pt x="538855" y="208001"/>
                  <a:pt x="538855" y="208001"/>
                  <a:pt x="531296" y="208001"/>
                </a:cubicBezTo>
                <a:cubicBezTo>
                  <a:pt x="531296" y="200444"/>
                  <a:pt x="538855" y="208001"/>
                  <a:pt x="538855" y="200444"/>
                </a:cubicBezTo>
                <a:cubicBezTo>
                  <a:pt x="538855" y="192527"/>
                  <a:pt x="531296" y="200444"/>
                  <a:pt x="531296" y="200444"/>
                </a:cubicBezTo>
                <a:cubicBezTo>
                  <a:pt x="531296" y="192527"/>
                  <a:pt x="531296" y="192527"/>
                  <a:pt x="531296" y="192527"/>
                </a:cubicBezTo>
                <a:cubicBezTo>
                  <a:pt x="531296" y="192527"/>
                  <a:pt x="531296" y="184970"/>
                  <a:pt x="523737" y="184970"/>
                </a:cubicBezTo>
                <a:cubicBezTo>
                  <a:pt x="523737" y="177053"/>
                  <a:pt x="515818" y="184970"/>
                  <a:pt x="515818" y="177053"/>
                </a:cubicBezTo>
                <a:cubicBezTo>
                  <a:pt x="531296" y="184970"/>
                  <a:pt x="531296" y="169496"/>
                  <a:pt x="538855" y="177053"/>
                </a:cubicBezTo>
                <a:cubicBezTo>
                  <a:pt x="546774" y="177053"/>
                  <a:pt x="546774" y="177053"/>
                  <a:pt x="546774" y="169496"/>
                </a:cubicBezTo>
                <a:cubicBezTo>
                  <a:pt x="546774" y="177053"/>
                  <a:pt x="554333" y="169496"/>
                  <a:pt x="562252" y="169496"/>
                </a:cubicBezTo>
                <a:cubicBezTo>
                  <a:pt x="562252" y="177053"/>
                  <a:pt x="577730" y="169496"/>
                  <a:pt x="585289" y="177053"/>
                </a:cubicBezTo>
                <a:cubicBezTo>
                  <a:pt x="585289" y="169496"/>
                  <a:pt x="592849" y="177053"/>
                  <a:pt x="592849" y="169496"/>
                </a:cubicBezTo>
                <a:cubicBezTo>
                  <a:pt x="592849" y="169496"/>
                  <a:pt x="592849" y="169496"/>
                  <a:pt x="592849" y="177053"/>
                </a:cubicBezTo>
                <a:cubicBezTo>
                  <a:pt x="592849" y="169496"/>
                  <a:pt x="600408" y="169496"/>
                  <a:pt x="608327" y="161579"/>
                </a:cubicBezTo>
                <a:cubicBezTo>
                  <a:pt x="608327" y="154022"/>
                  <a:pt x="600408" y="161579"/>
                  <a:pt x="608327" y="154022"/>
                </a:cubicBezTo>
                <a:cubicBezTo>
                  <a:pt x="608327" y="154022"/>
                  <a:pt x="615886" y="161579"/>
                  <a:pt x="615886" y="154022"/>
                </a:cubicBezTo>
                <a:cubicBezTo>
                  <a:pt x="615886" y="154022"/>
                  <a:pt x="615886" y="154022"/>
                  <a:pt x="615886" y="161579"/>
                </a:cubicBezTo>
                <a:cubicBezTo>
                  <a:pt x="623805" y="154022"/>
                  <a:pt x="615886" y="154022"/>
                  <a:pt x="623805" y="154022"/>
                </a:cubicBezTo>
                <a:cubicBezTo>
                  <a:pt x="623805" y="154022"/>
                  <a:pt x="623805" y="154022"/>
                  <a:pt x="623805" y="146465"/>
                </a:cubicBezTo>
                <a:cubicBezTo>
                  <a:pt x="623805" y="154022"/>
                  <a:pt x="631364" y="154022"/>
                  <a:pt x="631364" y="154022"/>
                </a:cubicBezTo>
                <a:lnTo>
                  <a:pt x="639283" y="154022"/>
                </a:lnTo>
                <a:cubicBezTo>
                  <a:pt x="639283" y="150243"/>
                  <a:pt x="639283" y="150243"/>
                  <a:pt x="639283" y="150243"/>
                </a:cubicBezTo>
                <a:lnTo>
                  <a:pt x="639283" y="149299"/>
                </a:lnTo>
                <a:cubicBezTo>
                  <a:pt x="639283" y="150243"/>
                  <a:pt x="639283" y="150243"/>
                  <a:pt x="639283" y="146465"/>
                </a:cubicBezTo>
                <a:cubicBezTo>
                  <a:pt x="639283" y="154022"/>
                  <a:pt x="646842" y="146465"/>
                  <a:pt x="646842" y="138907"/>
                </a:cubicBezTo>
                <a:cubicBezTo>
                  <a:pt x="654401" y="138907"/>
                  <a:pt x="654401" y="146465"/>
                  <a:pt x="654401" y="138907"/>
                </a:cubicBezTo>
                <a:cubicBezTo>
                  <a:pt x="654401" y="146465"/>
                  <a:pt x="654401" y="146465"/>
                  <a:pt x="654401" y="146465"/>
                </a:cubicBezTo>
                <a:cubicBezTo>
                  <a:pt x="654401" y="138907"/>
                  <a:pt x="661960" y="154022"/>
                  <a:pt x="661960" y="146465"/>
                </a:cubicBezTo>
                <a:cubicBezTo>
                  <a:pt x="661960" y="146465"/>
                  <a:pt x="663940" y="146465"/>
                  <a:pt x="664930" y="145520"/>
                </a:cubicBezTo>
                <a:lnTo>
                  <a:pt x="664686" y="144978"/>
                </a:lnTo>
                <a:lnTo>
                  <a:pt x="668889" y="142686"/>
                </a:lnTo>
                <a:cubicBezTo>
                  <a:pt x="669879" y="140797"/>
                  <a:pt x="669879" y="138907"/>
                  <a:pt x="669879" y="138907"/>
                </a:cubicBezTo>
                <a:lnTo>
                  <a:pt x="669879" y="146465"/>
                </a:lnTo>
                <a:cubicBezTo>
                  <a:pt x="669879" y="138907"/>
                  <a:pt x="677798" y="138907"/>
                  <a:pt x="677798" y="138907"/>
                </a:cubicBezTo>
                <a:cubicBezTo>
                  <a:pt x="681578" y="138907"/>
                  <a:pt x="683468" y="138907"/>
                  <a:pt x="684412" y="137918"/>
                </a:cubicBezTo>
                <a:lnTo>
                  <a:pt x="684578" y="136701"/>
                </a:lnTo>
                <a:lnTo>
                  <a:pt x="685357" y="138907"/>
                </a:lnTo>
                <a:lnTo>
                  <a:pt x="685357" y="130990"/>
                </a:lnTo>
                <a:cubicBezTo>
                  <a:pt x="685357" y="123433"/>
                  <a:pt x="692916" y="130990"/>
                  <a:pt x="692916" y="130990"/>
                </a:cubicBezTo>
                <a:lnTo>
                  <a:pt x="692916" y="123433"/>
                </a:lnTo>
                <a:cubicBezTo>
                  <a:pt x="692916" y="123433"/>
                  <a:pt x="700835" y="130990"/>
                  <a:pt x="700835" y="123433"/>
                </a:cubicBezTo>
                <a:cubicBezTo>
                  <a:pt x="708395" y="123433"/>
                  <a:pt x="708395" y="123433"/>
                  <a:pt x="708395" y="123433"/>
                </a:cubicBezTo>
                <a:cubicBezTo>
                  <a:pt x="708395" y="115516"/>
                  <a:pt x="708395" y="123433"/>
                  <a:pt x="708395" y="115516"/>
                </a:cubicBezTo>
                <a:cubicBezTo>
                  <a:pt x="708395" y="115516"/>
                  <a:pt x="700835" y="115516"/>
                  <a:pt x="700835" y="123433"/>
                </a:cubicBezTo>
                <a:lnTo>
                  <a:pt x="692916" y="123433"/>
                </a:lnTo>
                <a:cubicBezTo>
                  <a:pt x="692916" y="123433"/>
                  <a:pt x="700835" y="123433"/>
                  <a:pt x="700835" y="115516"/>
                </a:cubicBezTo>
                <a:cubicBezTo>
                  <a:pt x="700835" y="107959"/>
                  <a:pt x="692916" y="107959"/>
                  <a:pt x="700835" y="107959"/>
                </a:cubicBezTo>
                <a:lnTo>
                  <a:pt x="708395" y="107959"/>
                </a:lnTo>
                <a:lnTo>
                  <a:pt x="715954" y="107959"/>
                </a:lnTo>
                <a:cubicBezTo>
                  <a:pt x="708395" y="100042"/>
                  <a:pt x="708395" y="107959"/>
                  <a:pt x="708395" y="107959"/>
                </a:cubicBezTo>
                <a:cubicBezTo>
                  <a:pt x="708395" y="100042"/>
                  <a:pt x="708395" y="100042"/>
                  <a:pt x="708395" y="100042"/>
                </a:cubicBezTo>
                <a:lnTo>
                  <a:pt x="715954" y="100042"/>
                </a:lnTo>
                <a:cubicBezTo>
                  <a:pt x="723873" y="107959"/>
                  <a:pt x="731792" y="100042"/>
                  <a:pt x="739351" y="107959"/>
                </a:cubicBezTo>
                <a:cubicBezTo>
                  <a:pt x="739351" y="100042"/>
                  <a:pt x="746910" y="100042"/>
                  <a:pt x="746910" y="107959"/>
                </a:cubicBezTo>
                <a:cubicBezTo>
                  <a:pt x="746910" y="100042"/>
                  <a:pt x="746910" y="107959"/>
                  <a:pt x="754469" y="100042"/>
                </a:cubicBezTo>
                <a:cubicBezTo>
                  <a:pt x="754469" y="107959"/>
                  <a:pt x="762388" y="100042"/>
                  <a:pt x="762388" y="107959"/>
                </a:cubicBezTo>
                <a:lnTo>
                  <a:pt x="762388" y="100042"/>
                </a:lnTo>
                <a:lnTo>
                  <a:pt x="769947" y="100042"/>
                </a:lnTo>
                <a:cubicBezTo>
                  <a:pt x="769947" y="92485"/>
                  <a:pt x="769947" y="100042"/>
                  <a:pt x="777866" y="92485"/>
                </a:cubicBezTo>
                <a:cubicBezTo>
                  <a:pt x="785425" y="84928"/>
                  <a:pt x="785425" y="92485"/>
                  <a:pt x="792984" y="84928"/>
                </a:cubicBezTo>
                <a:cubicBezTo>
                  <a:pt x="785425" y="92485"/>
                  <a:pt x="785425" y="92485"/>
                  <a:pt x="792984" y="92485"/>
                </a:cubicBezTo>
                <a:cubicBezTo>
                  <a:pt x="792984" y="84928"/>
                  <a:pt x="792984" y="84928"/>
                  <a:pt x="792984" y="84928"/>
                </a:cubicBezTo>
                <a:lnTo>
                  <a:pt x="792984" y="82094"/>
                </a:lnTo>
                <a:lnTo>
                  <a:pt x="792984" y="78316"/>
                </a:lnTo>
                <a:cubicBezTo>
                  <a:pt x="792984" y="77371"/>
                  <a:pt x="792984" y="77371"/>
                  <a:pt x="792984" y="77371"/>
                </a:cubicBezTo>
                <a:cubicBezTo>
                  <a:pt x="800903" y="77371"/>
                  <a:pt x="800903" y="77371"/>
                  <a:pt x="800903" y="69454"/>
                </a:cubicBezTo>
                <a:lnTo>
                  <a:pt x="792984" y="69454"/>
                </a:lnTo>
                <a:cubicBezTo>
                  <a:pt x="800903" y="77371"/>
                  <a:pt x="792984" y="77371"/>
                  <a:pt x="792984" y="77371"/>
                </a:cubicBezTo>
                <a:cubicBezTo>
                  <a:pt x="792984" y="77371"/>
                  <a:pt x="785425" y="77371"/>
                  <a:pt x="792984" y="84928"/>
                </a:cubicBezTo>
                <a:cubicBezTo>
                  <a:pt x="785425" y="84928"/>
                  <a:pt x="785425" y="77371"/>
                  <a:pt x="785425" y="77371"/>
                </a:cubicBezTo>
                <a:cubicBezTo>
                  <a:pt x="785425" y="77371"/>
                  <a:pt x="785425" y="84928"/>
                  <a:pt x="777866" y="84928"/>
                </a:cubicBezTo>
                <a:cubicBezTo>
                  <a:pt x="769947" y="84928"/>
                  <a:pt x="769947" y="77371"/>
                  <a:pt x="769947" y="92485"/>
                </a:cubicBezTo>
                <a:cubicBezTo>
                  <a:pt x="762388" y="84928"/>
                  <a:pt x="762388" y="84928"/>
                  <a:pt x="762388" y="84928"/>
                </a:cubicBezTo>
                <a:lnTo>
                  <a:pt x="762388" y="92485"/>
                </a:lnTo>
                <a:cubicBezTo>
                  <a:pt x="762388" y="92485"/>
                  <a:pt x="762388" y="77371"/>
                  <a:pt x="754469" y="84928"/>
                </a:cubicBezTo>
                <a:cubicBezTo>
                  <a:pt x="750689" y="84928"/>
                  <a:pt x="748799" y="84928"/>
                  <a:pt x="747855" y="85873"/>
                </a:cubicBezTo>
                <a:lnTo>
                  <a:pt x="747666" y="87195"/>
                </a:lnTo>
                <a:lnTo>
                  <a:pt x="746910" y="84928"/>
                </a:lnTo>
                <a:cubicBezTo>
                  <a:pt x="746910" y="84928"/>
                  <a:pt x="746910" y="84928"/>
                  <a:pt x="746910" y="92485"/>
                </a:cubicBezTo>
                <a:cubicBezTo>
                  <a:pt x="746910" y="84928"/>
                  <a:pt x="746910" y="84928"/>
                  <a:pt x="739351" y="84928"/>
                </a:cubicBezTo>
                <a:cubicBezTo>
                  <a:pt x="731792" y="92485"/>
                  <a:pt x="723873" y="84928"/>
                  <a:pt x="715954" y="92485"/>
                </a:cubicBezTo>
                <a:cubicBezTo>
                  <a:pt x="715954" y="92485"/>
                  <a:pt x="708395" y="92485"/>
                  <a:pt x="700835" y="92485"/>
                </a:cubicBezTo>
                <a:cubicBezTo>
                  <a:pt x="700835" y="84928"/>
                  <a:pt x="692916" y="92485"/>
                  <a:pt x="692916" y="92485"/>
                </a:cubicBezTo>
                <a:cubicBezTo>
                  <a:pt x="685357" y="92485"/>
                  <a:pt x="677798" y="92485"/>
                  <a:pt x="669879" y="92485"/>
                </a:cubicBezTo>
                <a:cubicBezTo>
                  <a:pt x="669879" y="100042"/>
                  <a:pt x="661960" y="92485"/>
                  <a:pt x="654401" y="100042"/>
                </a:cubicBezTo>
                <a:lnTo>
                  <a:pt x="654401" y="93430"/>
                </a:lnTo>
                <a:lnTo>
                  <a:pt x="654401" y="92485"/>
                </a:lnTo>
                <a:cubicBezTo>
                  <a:pt x="654401" y="92485"/>
                  <a:pt x="654401" y="100042"/>
                  <a:pt x="646842" y="92485"/>
                </a:cubicBezTo>
                <a:cubicBezTo>
                  <a:pt x="646842" y="92485"/>
                  <a:pt x="646842" y="100042"/>
                  <a:pt x="654401" y="100042"/>
                </a:cubicBezTo>
                <a:cubicBezTo>
                  <a:pt x="646842" y="100042"/>
                  <a:pt x="639283" y="92485"/>
                  <a:pt x="639283" y="100042"/>
                </a:cubicBezTo>
                <a:cubicBezTo>
                  <a:pt x="639283" y="100042"/>
                  <a:pt x="631364" y="100042"/>
                  <a:pt x="623805" y="100042"/>
                </a:cubicBezTo>
                <a:cubicBezTo>
                  <a:pt x="623805" y="92485"/>
                  <a:pt x="631364" y="100042"/>
                  <a:pt x="631364" y="92485"/>
                </a:cubicBezTo>
                <a:cubicBezTo>
                  <a:pt x="631364" y="92485"/>
                  <a:pt x="623805" y="92485"/>
                  <a:pt x="623805" y="100042"/>
                </a:cubicBezTo>
                <a:cubicBezTo>
                  <a:pt x="608327" y="92485"/>
                  <a:pt x="600408" y="107959"/>
                  <a:pt x="592849" y="100042"/>
                </a:cubicBezTo>
                <a:lnTo>
                  <a:pt x="585289" y="100042"/>
                </a:lnTo>
                <a:cubicBezTo>
                  <a:pt x="585289" y="100042"/>
                  <a:pt x="585289" y="100042"/>
                  <a:pt x="585289" y="92485"/>
                </a:cubicBezTo>
                <a:cubicBezTo>
                  <a:pt x="577730" y="92485"/>
                  <a:pt x="577730" y="107959"/>
                  <a:pt x="577730" y="100042"/>
                </a:cubicBezTo>
                <a:cubicBezTo>
                  <a:pt x="577730" y="92485"/>
                  <a:pt x="569811" y="92485"/>
                  <a:pt x="569811" y="92485"/>
                </a:cubicBezTo>
                <a:cubicBezTo>
                  <a:pt x="569811" y="84928"/>
                  <a:pt x="569811" y="84928"/>
                  <a:pt x="569811" y="77371"/>
                </a:cubicBezTo>
                <a:cubicBezTo>
                  <a:pt x="577730" y="84928"/>
                  <a:pt x="577730" y="84928"/>
                  <a:pt x="585289" y="84928"/>
                </a:cubicBezTo>
                <a:cubicBezTo>
                  <a:pt x="585289" y="84928"/>
                  <a:pt x="585289" y="84928"/>
                  <a:pt x="592849" y="77371"/>
                </a:cubicBezTo>
                <a:cubicBezTo>
                  <a:pt x="592849" y="84928"/>
                  <a:pt x="600408" y="84928"/>
                  <a:pt x="600408" y="84928"/>
                </a:cubicBezTo>
                <a:cubicBezTo>
                  <a:pt x="600408" y="77371"/>
                  <a:pt x="600408" y="77371"/>
                  <a:pt x="608327" y="77371"/>
                </a:cubicBezTo>
                <a:cubicBezTo>
                  <a:pt x="608327" y="92485"/>
                  <a:pt x="615886" y="69454"/>
                  <a:pt x="615886" y="84928"/>
                </a:cubicBezTo>
                <a:cubicBezTo>
                  <a:pt x="615886" y="84928"/>
                  <a:pt x="615886" y="84928"/>
                  <a:pt x="615886" y="77371"/>
                </a:cubicBezTo>
                <a:cubicBezTo>
                  <a:pt x="623805" y="84928"/>
                  <a:pt x="631364" y="77371"/>
                  <a:pt x="639283" y="77371"/>
                </a:cubicBezTo>
                <a:lnTo>
                  <a:pt x="639283" y="84928"/>
                </a:lnTo>
                <a:cubicBezTo>
                  <a:pt x="646842" y="77371"/>
                  <a:pt x="646842" y="77371"/>
                  <a:pt x="646842" y="69454"/>
                </a:cubicBezTo>
                <a:cubicBezTo>
                  <a:pt x="646842" y="77371"/>
                  <a:pt x="654401" y="77371"/>
                  <a:pt x="654401" y="69454"/>
                </a:cubicBezTo>
                <a:cubicBezTo>
                  <a:pt x="654401" y="77371"/>
                  <a:pt x="661960" y="77371"/>
                  <a:pt x="661960" y="69454"/>
                </a:cubicBezTo>
                <a:cubicBezTo>
                  <a:pt x="661960" y="77371"/>
                  <a:pt x="669879" y="69454"/>
                  <a:pt x="669879" y="77371"/>
                </a:cubicBezTo>
                <a:cubicBezTo>
                  <a:pt x="669879" y="77371"/>
                  <a:pt x="669879" y="77371"/>
                  <a:pt x="669879" y="76381"/>
                </a:cubicBezTo>
                <a:lnTo>
                  <a:pt x="669879" y="75392"/>
                </a:lnTo>
                <a:cubicBezTo>
                  <a:pt x="669879" y="75392"/>
                  <a:pt x="669879" y="73412"/>
                  <a:pt x="669879" y="69454"/>
                </a:cubicBezTo>
                <a:cubicBezTo>
                  <a:pt x="677798" y="77371"/>
                  <a:pt x="677798" y="69454"/>
                  <a:pt x="677798" y="77371"/>
                </a:cubicBezTo>
                <a:cubicBezTo>
                  <a:pt x="685357" y="84928"/>
                  <a:pt x="685357" y="77371"/>
                  <a:pt x="692916" y="77371"/>
                </a:cubicBezTo>
                <a:lnTo>
                  <a:pt x="692916" y="69454"/>
                </a:lnTo>
                <a:cubicBezTo>
                  <a:pt x="692916" y="77371"/>
                  <a:pt x="700835" y="69454"/>
                  <a:pt x="700835" y="69454"/>
                </a:cubicBezTo>
                <a:cubicBezTo>
                  <a:pt x="708395" y="69454"/>
                  <a:pt x="723873" y="69454"/>
                  <a:pt x="731792" y="53980"/>
                </a:cubicBezTo>
                <a:cubicBezTo>
                  <a:pt x="731792" y="46423"/>
                  <a:pt x="731792" y="53980"/>
                  <a:pt x="731792" y="46423"/>
                </a:cubicBezTo>
                <a:cubicBezTo>
                  <a:pt x="731792" y="53980"/>
                  <a:pt x="739351" y="53980"/>
                  <a:pt x="739351" y="53980"/>
                </a:cubicBezTo>
                <a:lnTo>
                  <a:pt x="739351" y="49257"/>
                </a:lnTo>
                <a:lnTo>
                  <a:pt x="739351" y="47367"/>
                </a:lnTo>
                <a:lnTo>
                  <a:pt x="739351" y="46423"/>
                </a:lnTo>
                <a:cubicBezTo>
                  <a:pt x="746910" y="38506"/>
                  <a:pt x="754469" y="38506"/>
                  <a:pt x="762388" y="38506"/>
                </a:cubicBezTo>
                <a:cubicBezTo>
                  <a:pt x="769947" y="38506"/>
                  <a:pt x="769947" y="38506"/>
                  <a:pt x="769947" y="46423"/>
                </a:cubicBezTo>
                <a:cubicBezTo>
                  <a:pt x="769947" y="38506"/>
                  <a:pt x="777866" y="46423"/>
                  <a:pt x="777866" y="46423"/>
                </a:cubicBezTo>
                <a:cubicBezTo>
                  <a:pt x="777866" y="53980"/>
                  <a:pt x="785425" y="53980"/>
                  <a:pt x="785425" y="46423"/>
                </a:cubicBezTo>
                <a:lnTo>
                  <a:pt x="781723" y="40606"/>
                </a:lnTo>
                <a:lnTo>
                  <a:pt x="782354" y="39653"/>
                </a:lnTo>
                <a:cubicBezTo>
                  <a:pt x="785898" y="36751"/>
                  <a:pt x="787315" y="42554"/>
                  <a:pt x="792984" y="30948"/>
                </a:cubicBezTo>
                <a:cubicBezTo>
                  <a:pt x="792984" y="30948"/>
                  <a:pt x="800903" y="38506"/>
                  <a:pt x="800903" y="30948"/>
                </a:cubicBezTo>
                <a:cubicBezTo>
                  <a:pt x="800903" y="38506"/>
                  <a:pt x="800903" y="38506"/>
                  <a:pt x="800903" y="46423"/>
                </a:cubicBezTo>
                <a:cubicBezTo>
                  <a:pt x="800903" y="38506"/>
                  <a:pt x="792984" y="38506"/>
                  <a:pt x="792984" y="38506"/>
                </a:cubicBezTo>
                <a:cubicBezTo>
                  <a:pt x="792984" y="46423"/>
                  <a:pt x="792984" y="46423"/>
                  <a:pt x="800903" y="46423"/>
                </a:cubicBezTo>
                <a:cubicBezTo>
                  <a:pt x="808462" y="46423"/>
                  <a:pt x="800903" y="38506"/>
                  <a:pt x="800903" y="30948"/>
                </a:cubicBezTo>
                <a:cubicBezTo>
                  <a:pt x="808462" y="38506"/>
                  <a:pt x="816021" y="23391"/>
                  <a:pt x="823941" y="30948"/>
                </a:cubicBezTo>
                <a:cubicBezTo>
                  <a:pt x="823941" y="30948"/>
                  <a:pt x="823941" y="30948"/>
                  <a:pt x="823941" y="23391"/>
                </a:cubicBezTo>
                <a:lnTo>
                  <a:pt x="831860" y="23391"/>
                </a:lnTo>
                <a:cubicBezTo>
                  <a:pt x="823941" y="30948"/>
                  <a:pt x="831860" y="30948"/>
                  <a:pt x="831860" y="30948"/>
                </a:cubicBezTo>
                <a:cubicBezTo>
                  <a:pt x="831860" y="30948"/>
                  <a:pt x="831860" y="30948"/>
                  <a:pt x="839418" y="30948"/>
                </a:cubicBezTo>
                <a:cubicBezTo>
                  <a:pt x="839418" y="30948"/>
                  <a:pt x="831860" y="30948"/>
                  <a:pt x="831860" y="38506"/>
                </a:cubicBezTo>
                <a:cubicBezTo>
                  <a:pt x="831860" y="30948"/>
                  <a:pt x="823941" y="46423"/>
                  <a:pt x="823941" y="46423"/>
                </a:cubicBezTo>
                <a:cubicBezTo>
                  <a:pt x="823941" y="53980"/>
                  <a:pt x="823941" y="38506"/>
                  <a:pt x="831860" y="46423"/>
                </a:cubicBezTo>
                <a:lnTo>
                  <a:pt x="839418" y="46423"/>
                </a:lnTo>
                <a:cubicBezTo>
                  <a:pt x="839418" y="38506"/>
                  <a:pt x="839418" y="46423"/>
                  <a:pt x="846978" y="46423"/>
                </a:cubicBezTo>
                <a:cubicBezTo>
                  <a:pt x="846978" y="38506"/>
                  <a:pt x="854897" y="46423"/>
                  <a:pt x="862456" y="38506"/>
                </a:cubicBezTo>
                <a:cubicBezTo>
                  <a:pt x="862456" y="38506"/>
                  <a:pt x="870015" y="38506"/>
                  <a:pt x="870015" y="46423"/>
                </a:cubicBezTo>
                <a:lnTo>
                  <a:pt x="870015" y="40530"/>
                </a:lnTo>
                <a:lnTo>
                  <a:pt x="870015" y="38657"/>
                </a:lnTo>
                <a:lnTo>
                  <a:pt x="870015" y="38506"/>
                </a:lnTo>
                <a:lnTo>
                  <a:pt x="870015" y="30948"/>
                </a:lnTo>
                <a:cubicBezTo>
                  <a:pt x="877934" y="38506"/>
                  <a:pt x="877934" y="23391"/>
                  <a:pt x="877934" y="23391"/>
                </a:cubicBezTo>
                <a:cubicBezTo>
                  <a:pt x="877934" y="30948"/>
                  <a:pt x="877934" y="23391"/>
                  <a:pt x="885493" y="30948"/>
                </a:cubicBezTo>
                <a:cubicBezTo>
                  <a:pt x="885493" y="23391"/>
                  <a:pt x="885493" y="23391"/>
                  <a:pt x="893412" y="23391"/>
                </a:cubicBezTo>
                <a:cubicBezTo>
                  <a:pt x="893412" y="27170"/>
                  <a:pt x="893412" y="27170"/>
                  <a:pt x="893412" y="26225"/>
                </a:cubicBezTo>
                <a:lnTo>
                  <a:pt x="893412" y="27170"/>
                </a:lnTo>
                <a:lnTo>
                  <a:pt x="893412" y="28941"/>
                </a:lnTo>
                <a:lnTo>
                  <a:pt x="893412" y="30948"/>
                </a:lnTo>
                <a:cubicBezTo>
                  <a:pt x="900971" y="30948"/>
                  <a:pt x="893412" y="23391"/>
                  <a:pt x="900971" y="30948"/>
                </a:cubicBezTo>
                <a:cubicBezTo>
                  <a:pt x="900971" y="30948"/>
                  <a:pt x="908530" y="30948"/>
                  <a:pt x="908530" y="38506"/>
                </a:cubicBezTo>
                <a:lnTo>
                  <a:pt x="908530" y="46423"/>
                </a:lnTo>
                <a:cubicBezTo>
                  <a:pt x="908530" y="46423"/>
                  <a:pt x="908530" y="46423"/>
                  <a:pt x="916449" y="46423"/>
                </a:cubicBezTo>
                <a:cubicBezTo>
                  <a:pt x="924008" y="23391"/>
                  <a:pt x="931567" y="46423"/>
                  <a:pt x="931567" y="30948"/>
                </a:cubicBezTo>
                <a:cubicBezTo>
                  <a:pt x="931567" y="38506"/>
                  <a:pt x="931567" y="38506"/>
                  <a:pt x="931567" y="46423"/>
                </a:cubicBezTo>
                <a:cubicBezTo>
                  <a:pt x="931567" y="53980"/>
                  <a:pt x="939487" y="46423"/>
                  <a:pt x="939487" y="46423"/>
                </a:cubicBezTo>
                <a:cubicBezTo>
                  <a:pt x="939487" y="53980"/>
                  <a:pt x="939487" y="53980"/>
                  <a:pt x="939487" y="53980"/>
                </a:cubicBezTo>
                <a:cubicBezTo>
                  <a:pt x="939487" y="61537"/>
                  <a:pt x="947405" y="53980"/>
                  <a:pt x="947405" y="53980"/>
                </a:cubicBezTo>
                <a:cubicBezTo>
                  <a:pt x="954964" y="53980"/>
                  <a:pt x="954964" y="61537"/>
                  <a:pt x="954964" y="61537"/>
                </a:cubicBezTo>
                <a:lnTo>
                  <a:pt x="954964" y="53980"/>
                </a:lnTo>
                <a:cubicBezTo>
                  <a:pt x="954964" y="61537"/>
                  <a:pt x="962524" y="61537"/>
                  <a:pt x="962524" y="53980"/>
                </a:cubicBezTo>
                <a:cubicBezTo>
                  <a:pt x="962524" y="53980"/>
                  <a:pt x="962524" y="53980"/>
                  <a:pt x="970083" y="53980"/>
                </a:cubicBezTo>
                <a:cubicBezTo>
                  <a:pt x="970083" y="53980"/>
                  <a:pt x="970083" y="53980"/>
                  <a:pt x="1031635" y="53980"/>
                </a:cubicBezTo>
                <a:cubicBezTo>
                  <a:pt x="1031635" y="53980"/>
                  <a:pt x="1031635" y="53980"/>
                  <a:pt x="1039554" y="53980"/>
                </a:cubicBezTo>
                <a:cubicBezTo>
                  <a:pt x="1039554" y="53980"/>
                  <a:pt x="1039554" y="53980"/>
                  <a:pt x="1055032" y="53980"/>
                </a:cubicBezTo>
                <a:cubicBezTo>
                  <a:pt x="1055032" y="53980"/>
                  <a:pt x="1055032" y="53980"/>
                  <a:pt x="1062591" y="53980"/>
                </a:cubicBezTo>
                <a:lnTo>
                  <a:pt x="1070511" y="53980"/>
                </a:lnTo>
                <a:cubicBezTo>
                  <a:pt x="1070511" y="53980"/>
                  <a:pt x="1070511" y="53980"/>
                  <a:pt x="1078070" y="53980"/>
                </a:cubicBezTo>
                <a:lnTo>
                  <a:pt x="1078070" y="46423"/>
                </a:lnTo>
                <a:cubicBezTo>
                  <a:pt x="1078070" y="46423"/>
                  <a:pt x="1085629" y="46423"/>
                  <a:pt x="1085629" y="53980"/>
                </a:cubicBezTo>
                <a:cubicBezTo>
                  <a:pt x="1085629" y="53980"/>
                  <a:pt x="1085629" y="53980"/>
                  <a:pt x="1093548" y="53980"/>
                </a:cubicBezTo>
                <a:cubicBezTo>
                  <a:pt x="1093548" y="53980"/>
                  <a:pt x="1093548" y="53980"/>
                  <a:pt x="1101467" y="53980"/>
                </a:cubicBezTo>
                <a:cubicBezTo>
                  <a:pt x="1101467" y="53980"/>
                  <a:pt x="1101467" y="53980"/>
                  <a:pt x="2679875" y="53980"/>
                </a:cubicBezTo>
                <a:cubicBezTo>
                  <a:pt x="2679875" y="53980"/>
                  <a:pt x="2679875" y="53980"/>
                  <a:pt x="3626921" y="53980"/>
                </a:cubicBezTo>
                <a:cubicBezTo>
                  <a:pt x="3626921" y="53980"/>
                  <a:pt x="3626921" y="53980"/>
                  <a:pt x="5128659" y="53980"/>
                </a:cubicBezTo>
                <a:cubicBezTo>
                  <a:pt x="5128659" y="53980"/>
                  <a:pt x="5128659" y="53980"/>
                  <a:pt x="5236646" y="53980"/>
                </a:cubicBezTo>
                <a:cubicBezTo>
                  <a:pt x="5236646" y="46423"/>
                  <a:pt x="5236646" y="46423"/>
                  <a:pt x="5244205" y="46423"/>
                </a:cubicBezTo>
                <a:lnTo>
                  <a:pt x="5244205" y="49212"/>
                </a:lnTo>
                <a:lnTo>
                  <a:pt x="5244205" y="53035"/>
                </a:lnTo>
                <a:cubicBezTo>
                  <a:pt x="5244205" y="53980"/>
                  <a:pt x="5244205" y="53980"/>
                  <a:pt x="5244205" y="53980"/>
                </a:cubicBezTo>
                <a:cubicBezTo>
                  <a:pt x="5244205" y="53980"/>
                  <a:pt x="5244205" y="53980"/>
                  <a:pt x="5251764" y="53980"/>
                </a:cubicBezTo>
                <a:cubicBezTo>
                  <a:pt x="5251764" y="53980"/>
                  <a:pt x="5251764" y="53980"/>
                  <a:pt x="5259683" y="53980"/>
                </a:cubicBezTo>
                <a:cubicBezTo>
                  <a:pt x="5267242" y="46423"/>
                  <a:pt x="5267242" y="30948"/>
                  <a:pt x="5267242" y="38506"/>
                </a:cubicBezTo>
                <a:cubicBezTo>
                  <a:pt x="5267242" y="23391"/>
                  <a:pt x="5267242" y="23391"/>
                  <a:pt x="5267242" y="7557"/>
                </a:cubicBezTo>
                <a:cubicBezTo>
                  <a:pt x="5275161" y="-7557"/>
                  <a:pt x="5290639" y="38506"/>
                  <a:pt x="529063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31302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8C7C6-A145-9147-9DC9-902A7D1C07F5}" type="datetimeFigureOut">
              <a:rPr lang="bg-BG"/>
              <a:t>16.5.2025 г.</a:t>
            </a:fld>
            <a:endParaRPr lang="bg-BG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943C4-5AE3-6140-9702-376AA8DE01AF}" type="slidenum">
              <a:rPr lang="uk-UA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7272674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415481" y="1772818"/>
            <a:ext cx="1944985" cy="1944985"/>
          </a:xfrm>
          <a:prstGeom prst="ellipse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3518892" y="3870203"/>
            <a:ext cx="1944985" cy="1944985"/>
          </a:xfrm>
          <a:prstGeom prst="ellipse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095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793263" y="796204"/>
            <a:ext cx="10618212" cy="5265595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60562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8C7C6-A145-9147-9DC9-902A7D1C07F5}" type="datetimeFigureOut">
              <a:rPr lang="es-ES"/>
              <a:t>16/05/2025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943C4-5AE3-6140-9702-376AA8DE01AF}" type="slidenum">
              <a:r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815918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585912" y="1785937"/>
            <a:ext cx="2228850" cy="2228852"/>
          </a:xfrm>
          <a:prstGeom prst="ellipse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46150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8C7C6-A145-9147-9DC9-902A7D1C07F5}" type="datetimeFigureOut">
              <a:rPr lang="es-ES"/>
              <a:t>16/05/2025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943C4-5AE3-6140-9702-376AA8DE01AF}" type="slidenum">
              <a:rPr lang="uk-UA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442732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8C7C6-A145-9147-9DC9-902A7D1C07F5}" type="datetimeFigureOut">
              <a:rPr lang="es-ES"/>
              <a:t>16/05/2025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943C4-5AE3-6140-9702-376AA8DE01AF}" type="slidenum">
              <a:rPr lang="uk-UA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6591961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8C7C6-A145-9147-9DC9-902A7D1C07F5}" type="datetimeFigureOut">
              <a:rPr lang="es-ES"/>
              <a:t>16/05/2025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943C4-5AE3-6140-9702-376AA8DE01AF}" type="slidenum">
              <a:rPr lang="uk-UA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0337804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8C7C6-A145-9147-9DC9-902A7D1C07F5}" type="datetimeFigureOut">
              <a:rPr lang="es-ES"/>
              <a:t>16/05/2025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943C4-5AE3-6140-9702-376AA8DE01AF}" type="slidenum">
              <a:rPr lang="uk-UA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6051508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8C7C6-A145-9147-9DC9-902A7D1C07F5}" type="datetimeFigureOut">
              <a:rPr lang="es-ES"/>
              <a:t>16/05/2025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943C4-5AE3-6140-9702-376AA8DE01AF}" type="slidenum">
              <a:rPr lang="uk-UA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0807623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558948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0" y="1220788"/>
            <a:ext cx="6808788" cy="4389437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20572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C8C7C6-A145-9147-9DC9-902A7D1C07F5}" type="datetimeFigureOut">
              <a:rPr lang="es-ES"/>
              <a:t>16/05/2025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A943C4-5AE3-6140-9702-376AA8DE01AF}" type="slidenum">
              <a:rPr lang="uk-UA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4691223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98" r:id="rId2"/>
    <p:sldLayoutId id="2147483854" r:id="rId3"/>
    <p:sldLayoutId id="2147483855" r:id="rId4"/>
    <p:sldLayoutId id="2147483856" r:id="rId5"/>
    <p:sldLayoutId id="2147483857" r:id="rId6"/>
    <p:sldLayoutId id="2147483858" r:id="rId7"/>
    <p:sldLayoutId id="2147483859" r:id="rId8"/>
    <p:sldLayoutId id="2147483897" r:id="rId9"/>
    <p:sldLayoutId id="2147483896" r:id="rId10"/>
    <p:sldLayoutId id="2147483895" r:id="rId11"/>
    <p:sldLayoutId id="2147483894" r:id="rId12"/>
    <p:sldLayoutId id="2147483893" r:id="rId13"/>
    <p:sldLayoutId id="2147483892" r:id="rId14"/>
    <p:sldLayoutId id="2147483860" r:id="rId15"/>
    <p:sldLayoutId id="2147483861" r:id="rId16"/>
    <p:sldLayoutId id="2147483862" r:id="rId17"/>
    <p:sldLayoutId id="2147483863" r:id="rId18"/>
    <p:sldLayoutId id="2147483864" r:id="rId19"/>
    <p:sldLayoutId id="2147483678" r:id="rId20"/>
    <p:sldLayoutId id="2147483666" r:id="rId21"/>
    <p:sldLayoutId id="2147483660" r:id="rId22"/>
    <p:sldLayoutId id="2147483683" r:id="rId2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4" Type="http://schemas.openxmlformats.org/officeDocument/2006/relationships/image" Target="../media/image2.emf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6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png"/><Relationship Id="rId5" Type="http://schemas.openxmlformats.org/officeDocument/2006/relationships/image" Target="../media/image12.png"/><Relationship Id="rId4" Type="http://schemas.openxmlformats.org/officeDocument/2006/relationships/image" Target="../media/image2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emf"/><Relationship Id="rId2" Type="http://schemas.openxmlformats.org/officeDocument/2006/relationships/image" Target="../media/image66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9.emf"/><Relationship Id="rId4" Type="http://schemas.openxmlformats.org/officeDocument/2006/relationships/image" Target="../media/image68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72.sv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71.png"/><Relationship Id="rId5" Type="http://schemas.openxmlformats.org/officeDocument/2006/relationships/image" Target="../media/image70.jpeg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png"/><Relationship Id="rId13" Type="http://schemas.openxmlformats.org/officeDocument/2006/relationships/image" Target="../media/image81.png"/><Relationship Id="rId3" Type="http://schemas.openxmlformats.org/officeDocument/2006/relationships/image" Target="../media/image14.png"/><Relationship Id="rId7" Type="http://schemas.openxmlformats.org/officeDocument/2006/relationships/image" Target="../media/image75.jpeg"/><Relationship Id="rId12" Type="http://schemas.openxmlformats.org/officeDocument/2006/relationships/image" Target="../media/image80.jpeg"/><Relationship Id="rId2" Type="http://schemas.openxmlformats.org/officeDocument/2006/relationships/notesSlide" Target="../notesSlides/notesSlide12.xml"/><Relationship Id="rId16" Type="http://schemas.openxmlformats.org/officeDocument/2006/relationships/image" Target="../media/image84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74.jpeg"/><Relationship Id="rId11" Type="http://schemas.openxmlformats.org/officeDocument/2006/relationships/image" Target="../media/image79.jpeg"/><Relationship Id="rId5" Type="http://schemas.openxmlformats.org/officeDocument/2006/relationships/image" Target="../media/image73.jpeg"/><Relationship Id="rId15" Type="http://schemas.openxmlformats.org/officeDocument/2006/relationships/image" Target="../media/image83.png"/><Relationship Id="rId10" Type="http://schemas.openxmlformats.org/officeDocument/2006/relationships/image" Target="../media/image78.jpeg"/><Relationship Id="rId4" Type="http://schemas.openxmlformats.org/officeDocument/2006/relationships/image" Target="../media/image15.png"/><Relationship Id="rId9" Type="http://schemas.openxmlformats.org/officeDocument/2006/relationships/image" Target="../media/image77.png"/><Relationship Id="rId14" Type="http://schemas.openxmlformats.org/officeDocument/2006/relationships/image" Target="../media/image8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13" Type="http://schemas.openxmlformats.org/officeDocument/2006/relationships/image" Target="../media/image92.jpeg"/><Relationship Id="rId3" Type="http://schemas.openxmlformats.org/officeDocument/2006/relationships/image" Target="../media/image14.png"/><Relationship Id="rId7" Type="http://schemas.openxmlformats.org/officeDocument/2006/relationships/image" Target="../media/image87.png"/><Relationship Id="rId12" Type="http://schemas.openxmlformats.org/officeDocument/2006/relationships/image" Target="../media/image9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86.jpeg"/><Relationship Id="rId11" Type="http://schemas.openxmlformats.org/officeDocument/2006/relationships/image" Target="../media/image90.jpeg"/><Relationship Id="rId5" Type="http://schemas.openxmlformats.org/officeDocument/2006/relationships/image" Target="../media/image85.jpeg"/><Relationship Id="rId10" Type="http://schemas.openxmlformats.org/officeDocument/2006/relationships/image" Target="../media/image89.jpeg"/><Relationship Id="rId4" Type="http://schemas.openxmlformats.org/officeDocument/2006/relationships/image" Target="../media/image15.png"/><Relationship Id="rId9" Type="http://schemas.openxmlformats.org/officeDocument/2006/relationships/image" Target="../media/image88.jpeg"/><Relationship Id="rId14" Type="http://schemas.openxmlformats.org/officeDocument/2006/relationships/image" Target="../media/image9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7.gif"/><Relationship Id="rId5" Type="http://schemas.openxmlformats.org/officeDocument/2006/relationships/image" Target="../media/image16.gif"/><Relationship Id="rId4" Type="http://schemas.openxmlformats.org/officeDocument/2006/relationships/image" Target="../media/image15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6.png"/><Relationship Id="rId13" Type="http://schemas.openxmlformats.org/officeDocument/2006/relationships/image" Target="../media/image101.png"/><Relationship Id="rId18" Type="http://schemas.openxmlformats.org/officeDocument/2006/relationships/image" Target="../media/image106.png"/><Relationship Id="rId3" Type="http://schemas.openxmlformats.org/officeDocument/2006/relationships/image" Target="../media/image14.png"/><Relationship Id="rId21" Type="http://schemas.openxmlformats.org/officeDocument/2006/relationships/image" Target="../media/image56.png"/><Relationship Id="rId7" Type="http://schemas.microsoft.com/office/2007/relationships/hdphoto" Target="../media/hdphoto2.wdp"/><Relationship Id="rId12" Type="http://schemas.openxmlformats.org/officeDocument/2006/relationships/image" Target="../media/image100.png"/><Relationship Id="rId17" Type="http://schemas.openxmlformats.org/officeDocument/2006/relationships/image" Target="../media/image105.png"/><Relationship Id="rId2" Type="http://schemas.openxmlformats.org/officeDocument/2006/relationships/notesSlide" Target="../notesSlides/notesSlide16.xml"/><Relationship Id="rId16" Type="http://schemas.openxmlformats.org/officeDocument/2006/relationships/image" Target="../media/image104.png"/><Relationship Id="rId20" Type="http://schemas.openxmlformats.org/officeDocument/2006/relationships/image" Target="../media/image60.jpe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95.png"/><Relationship Id="rId11" Type="http://schemas.openxmlformats.org/officeDocument/2006/relationships/image" Target="../media/image99.jpeg"/><Relationship Id="rId5" Type="http://schemas.openxmlformats.org/officeDocument/2006/relationships/image" Target="../media/image94.png"/><Relationship Id="rId15" Type="http://schemas.openxmlformats.org/officeDocument/2006/relationships/image" Target="../media/image103.png"/><Relationship Id="rId10" Type="http://schemas.openxmlformats.org/officeDocument/2006/relationships/image" Target="../media/image98.jpg"/><Relationship Id="rId19" Type="http://schemas.openxmlformats.org/officeDocument/2006/relationships/image" Target="../media/image107.png"/><Relationship Id="rId4" Type="http://schemas.openxmlformats.org/officeDocument/2006/relationships/image" Target="../media/image15.png"/><Relationship Id="rId9" Type="http://schemas.openxmlformats.org/officeDocument/2006/relationships/image" Target="../media/image97.jpeg"/><Relationship Id="rId14" Type="http://schemas.openxmlformats.org/officeDocument/2006/relationships/image" Target="../media/image10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08.jpeg"/><Relationship Id="rId5" Type="http://schemas.openxmlformats.org/officeDocument/2006/relationships/image" Target="../media/image60.jpeg"/><Relationship Id="rId4" Type="http://schemas.openxmlformats.org/officeDocument/2006/relationships/image" Target="../media/image1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09.png"/><Relationship Id="rId5" Type="http://schemas.openxmlformats.org/officeDocument/2006/relationships/image" Target="../media/image57.png"/><Relationship Id="rId4" Type="http://schemas.openxmlformats.org/officeDocument/2006/relationships/image" Target="../media/image1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10.jpeg"/><Relationship Id="rId5" Type="http://schemas.openxmlformats.org/officeDocument/2006/relationships/image" Target="../media/image61.png"/><Relationship Id="rId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4.png"/><Relationship Id="rId7" Type="http://schemas.openxmlformats.org/officeDocument/2006/relationships/image" Target="../media/image2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20.jpeg"/><Relationship Id="rId5" Type="http://schemas.openxmlformats.org/officeDocument/2006/relationships/image" Target="../media/image19.tif"/><Relationship Id="rId10" Type="http://schemas.openxmlformats.org/officeDocument/2006/relationships/image" Target="../media/image24.svg"/><Relationship Id="rId4" Type="http://schemas.openxmlformats.org/officeDocument/2006/relationships/image" Target="../media/image15.png"/><Relationship Id="rId9" Type="http://schemas.openxmlformats.org/officeDocument/2006/relationships/image" Target="../media/image2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slideLayout" Target="../slideLayouts/slideLayout19.xml"/><Relationship Id="rId7" Type="http://schemas.openxmlformats.org/officeDocument/2006/relationships/image" Target="../media/image25.png"/><Relationship Id="rId12" Type="http://schemas.openxmlformats.org/officeDocument/2006/relationships/image" Target="../media/image30.emf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15.png"/><Relationship Id="rId11" Type="http://schemas.openxmlformats.org/officeDocument/2006/relationships/image" Target="../media/image29.png"/><Relationship Id="rId5" Type="http://schemas.openxmlformats.org/officeDocument/2006/relationships/image" Target="../media/image14.png"/><Relationship Id="rId10" Type="http://schemas.openxmlformats.org/officeDocument/2006/relationships/image" Target="../media/image28.svg"/><Relationship Id="rId4" Type="http://schemas.openxmlformats.org/officeDocument/2006/relationships/notesSlide" Target="../notesSlides/notesSlide4.xml"/><Relationship Id="rId9" Type="http://schemas.openxmlformats.org/officeDocument/2006/relationships/image" Target="../media/image2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31.emf"/><Relationship Id="rId7" Type="http://schemas.openxmlformats.org/officeDocument/2006/relationships/image" Target="../media/image33.t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32.png"/><Relationship Id="rId11" Type="http://schemas.openxmlformats.org/officeDocument/2006/relationships/image" Target="../media/image37.emf"/><Relationship Id="rId5" Type="http://schemas.openxmlformats.org/officeDocument/2006/relationships/image" Target="../media/image15.png"/><Relationship Id="rId10" Type="http://schemas.openxmlformats.org/officeDocument/2006/relationships/image" Target="../media/image36.png"/><Relationship Id="rId4" Type="http://schemas.openxmlformats.org/officeDocument/2006/relationships/image" Target="../media/image14.png"/><Relationship Id="rId9" Type="http://schemas.openxmlformats.org/officeDocument/2006/relationships/image" Target="../media/image3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13" Type="http://schemas.openxmlformats.org/officeDocument/2006/relationships/image" Target="../media/image46.jpg"/><Relationship Id="rId3" Type="http://schemas.openxmlformats.org/officeDocument/2006/relationships/image" Target="../media/image14.png"/><Relationship Id="rId7" Type="http://schemas.openxmlformats.org/officeDocument/2006/relationships/image" Target="../media/image40.jpeg"/><Relationship Id="rId12" Type="http://schemas.openxmlformats.org/officeDocument/2006/relationships/image" Target="../media/image4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39.png"/><Relationship Id="rId11" Type="http://schemas.openxmlformats.org/officeDocument/2006/relationships/image" Target="../media/image44.png"/><Relationship Id="rId5" Type="http://schemas.openxmlformats.org/officeDocument/2006/relationships/image" Target="../media/image38.jpg"/><Relationship Id="rId15" Type="http://schemas.openxmlformats.org/officeDocument/2006/relationships/image" Target="../media/image48.png"/><Relationship Id="rId10" Type="http://schemas.openxmlformats.org/officeDocument/2006/relationships/image" Target="../media/image43.emf"/><Relationship Id="rId4" Type="http://schemas.openxmlformats.org/officeDocument/2006/relationships/image" Target="../media/image15.png"/><Relationship Id="rId9" Type="http://schemas.openxmlformats.org/officeDocument/2006/relationships/image" Target="../media/image42.jpg"/><Relationship Id="rId14" Type="http://schemas.openxmlformats.org/officeDocument/2006/relationships/image" Target="../media/image47.jp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image" Target="../media/image49.emf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4.png"/><Relationship Id="rId11" Type="http://schemas.openxmlformats.org/officeDocument/2006/relationships/image" Target="../media/image55.png"/><Relationship Id="rId5" Type="http://schemas.openxmlformats.org/officeDocument/2006/relationships/image" Target="../media/image51.png"/><Relationship Id="rId10" Type="http://schemas.openxmlformats.org/officeDocument/2006/relationships/image" Target="../media/image54.jpg"/><Relationship Id="rId4" Type="http://schemas.openxmlformats.org/officeDocument/2006/relationships/image" Target="../media/image50.emf"/><Relationship Id="rId9" Type="http://schemas.openxmlformats.org/officeDocument/2006/relationships/image" Target="../media/image53.jp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3" Type="http://schemas.openxmlformats.org/officeDocument/2006/relationships/image" Target="../media/image14.png"/><Relationship Id="rId7" Type="http://schemas.openxmlformats.org/officeDocument/2006/relationships/image" Target="../media/image5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6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60.jpeg"/><Relationship Id="rId5" Type="http://schemas.openxmlformats.org/officeDocument/2006/relationships/image" Target="../media/image57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14035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57B71C23-A8C4-C445-A2C9-ED64EA2D396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407" r="7407"/>
          <a:stretch/>
        </p:blipFill>
        <p:spPr>
          <a:xfrm>
            <a:off x="0" y="-1089"/>
            <a:ext cx="12192000" cy="6858000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EC6DA264-7E4C-AD4B-9037-358983C0376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60000"/>
          </a:blip>
          <a:srcRect l="28964" t="12750" b="4792"/>
          <a:stretch/>
        </p:blipFill>
        <p:spPr>
          <a:xfrm>
            <a:off x="0" y="0"/>
            <a:ext cx="6205010" cy="6858000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903FF8AB-D76C-6D4E-B24C-67930D24503F}"/>
              </a:ext>
            </a:extLst>
          </p:cNvPr>
          <p:cNvGrpSpPr/>
          <p:nvPr/>
        </p:nvGrpSpPr>
        <p:grpSpPr>
          <a:xfrm>
            <a:off x="1957691" y="5954021"/>
            <a:ext cx="8386346" cy="905068"/>
            <a:chOff x="190725" y="5618696"/>
            <a:chExt cx="11483367" cy="1239304"/>
          </a:xfrm>
        </p:grpSpPr>
        <p:pic>
          <p:nvPicPr>
            <p:cNvPr id="9" name="Imagen 8">
              <a:extLst>
                <a:ext uri="{FF2B5EF4-FFF2-40B4-BE49-F238E27FC236}">
                  <a16:creationId xmlns:a16="http://schemas.microsoft.com/office/drawing/2014/main" id="{40D06E59-A71B-1A43-A36E-CE4C127C36C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90725" y="5618696"/>
              <a:ext cx="1353861" cy="1239304"/>
            </a:xfrm>
            <a:prstGeom prst="rect">
              <a:avLst/>
            </a:prstGeom>
          </p:spPr>
        </p:pic>
        <p:pic>
          <p:nvPicPr>
            <p:cNvPr id="11" name="Imagen 10">
              <a:extLst>
                <a:ext uri="{FF2B5EF4-FFF2-40B4-BE49-F238E27FC236}">
                  <a16:creationId xmlns:a16="http://schemas.microsoft.com/office/drawing/2014/main" id="{332A0DCB-D0D5-A448-91E3-67E369E678E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801033" y="5922791"/>
              <a:ext cx="651127" cy="661546"/>
            </a:xfrm>
            <a:prstGeom prst="rect">
              <a:avLst/>
            </a:prstGeom>
          </p:spPr>
        </p:pic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88D8E8D7-7E7B-2848-9826-3C1CDD97919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008255" y="6046906"/>
              <a:ext cx="970640" cy="426043"/>
            </a:xfrm>
            <a:prstGeom prst="rect">
              <a:avLst/>
            </a:prstGeom>
          </p:spPr>
        </p:pic>
        <p:pic>
          <p:nvPicPr>
            <p:cNvPr id="15" name="Imagen 14">
              <a:extLst>
                <a:ext uri="{FF2B5EF4-FFF2-40B4-BE49-F238E27FC236}">
                  <a16:creationId xmlns:a16="http://schemas.microsoft.com/office/drawing/2014/main" id="{E16CCA24-2D64-0240-B9C1-3BC017F4726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518349" y="6003731"/>
              <a:ext cx="1140931" cy="486155"/>
            </a:xfrm>
            <a:prstGeom prst="rect">
              <a:avLst/>
            </a:prstGeom>
          </p:spPr>
        </p:pic>
        <p:pic>
          <p:nvPicPr>
            <p:cNvPr id="17" name="Imagen 16">
              <a:extLst>
                <a:ext uri="{FF2B5EF4-FFF2-40B4-BE49-F238E27FC236}">
                  <a16:creationId xmlns:a16="http://schemas.microsoft.com/office/drawing/2014/main" id="{28CEA1B7-3A9D-4F40-B2FD-6B924B631E54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6006550" y="6022148"/>
              <a:ext cx="994487" cy="408493"/>
            </a:xfrm>
            <a:prstGeom prst="rect">
              <a:avLst/>
            </a:prstGeom>
          </p:spPr>
        </p:pic>
        <p:pic>
          <p:nvPicPr>
            <p:cNvPr id="21" name="Imagen 20">
              <a:extLst>
                <a:ext uri="{FF2B5EF4-FFF2-40B4-BE49-F238E27FC236}">
                  <a16:creationId xmlns:a16="http://schemas.microsoft.com/office/drawing/2014/main" id="{A0B6FB75-2B51-5B4E-B3F3-C541DF178508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7506678" y="5834440"/>
              <a:ext cx="527050" cy="686286"/>
            </a:xfrm>
            <a:prstGeom prst="rect">
              <a:avLst/>
            </a:prstGeom>
          </p:spPr>
        </p:pic>
        <p:pic>
          <p:nvPicPr>
            <p:cNvPr id="23" name="Imagen 22">
              <a:extLst>
                <a:ext uri="{FF2B5EF4-FFF2-40B4-BE49-F238E27FC236}">
                  <a16:creationId xmlns:a16="http://schemas.microsoft.com/office/drawing/2014/main" id="{C02743EB-C58A-3246-999F-B40F3EFD288C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8494379" y="5783943"/>
              <a:ext cx="751276" cy="751276"/>
            </a:xfrm>
            <a:prstGeom prst="rect">
              <a:avLst/>
            </a:prstGeom>
          </p:spPr>
        </p:pic>
        <p:pic>
          <p:nvPicPr>
            <p:cNvPr id="29" name="Imagen 28">
              <a:extLst>
                <a:ext uri="{FF2B5EF4-FFF2-40B4-BE49-F238E27FC236}">
                  <a16:creationId xmlns:a16="http://schemas.microsoft.com/office/drawing/2014/main" id="{3ACA6B82-C5F5-4044-9011-D2FCED03ADAF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9816468" y="5841697"/>
              <a:ext cx="688604" cy="688604"/>
            </a:xfrm>
            <a:prstGeom prst="rect">
              <a:avLst/>
            </a:prstGeom>
          </p:spPr>
        </p:pic>
        <p:pic>
          <p:nvPicPr>
            <p:cNvPr id="31" name="Imagen 30">
              <a:extLst>
                <a:ext uri="{FF2B5EF4-FFF2-40B4-BE49-F238E27FC236}">
                  <a16:creationId xmlns:a16="http://schemas.microsoft.com/office/drawing/2014/main" id="{B8A9A18A-3E32-7B48-9FC0-7CEFC677864C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11022018" y="5922790"/>
              <a:ext cx="652074" cy="568907"/>
            </a:xfrm>
            <a:prstGeom prst="rect">
              <a:avLst/>
            </a:prstGeom>
          </p:spPr>
        </p:pic>
      </p:grpSp>
      <p:sp>
        <p:nvSpPr>
          <p:cNvPr id="7" name="7 CuadroTexto">
            <a:extLst>
              <a:ext uri="{FF2B5EF4-FFF2-40B4-BE49-F238E27FC236}">
                <a16:creationId xmlns:a16="http://schemas.microsoft.com/office/drawing/2014/main" id="{7610D9AA-6383-9540-B9AB-C1C3C576BB93}"/>
              </a:ext>
            </a:extLst>
          </p:cNvPr>
          <p:cNvSpPr txBox="1"/>
          <p:nvPr/>
        </p:nvSpPr>
        <p:spPr>
          <a:xfrm>
            <a:off x="3201089" y="2350008"/>
            <a:ext cx="6734120" cy="283879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10000"/>
              </a:lnSpc>
            </a:pPr>
            <a:r>
              <a:rPr lang="en-GB" sz="3600">
                <a:solidFill>
                  <a:schemeClr val="bg1"/>
                </a:solidFill>
                <a:latin typeface="Rockwell" panose="02060603020205020403" pitchFamily="18" charset="0"/>
              </a:rPr>
              <a:t>h-cube</a:t>
            </a:r>
          </a:p>
          <a:p>
            <a:pPr algn="ctr">
              <a:lnSpc>
                <a:spcPct val="110000"/>
              </a:lnSpc>
            </a:pPr>
            <a:r>
              <a:rPr lang="en-GB" sz="1200">
                <a:solidFill>
                  <a:schemeClr val="bg1"/>
                </a:solidFill>
                <a:latin typeface="Rockwell" panose="02060603020205020403" pitchFamily="18" charset="0"/>
              </a:rPr>
              <a:t>Micromechanical Bolometers arrays for Terahertz hyperspectral imaging</a:t>
            </a:r>
          </a:p>
          <a:p>
            <a:pPr algn="ctr">
              <a:lnSpc>
                <a:spcPct val="110000"/>
              </a:lnSpc>
            </a:pPr>
            <a:endParaRPr lang="en-US" sz="2400" dirty="0">
              <a:solidFill>
                <a:schemeClr val="bg1"/>
              </a:solidFill>
              <a:latin typeface="Rockwell" panose="02060603020205020403" pitchFamily="18" charset="0"/>
            </a:endParaRPr>
          </a:p>
          <a:p>
            <a:pPr algn="ctr">
              <a:lnSpc>
                <a:spcPct val="110000"/>
              </a:lnSpc>
            </a:pPr>
            <a:r>
              <a:rPr lang="en-US" sz="2400">
                <a:solidFill>
                  <a:schemeClr val="bg1"/>
                </a:solidFill>
                <a:latin typeface="Rockwell" panose="02060603020205020403" pitchFamily="18" charset="0"/>
              </a:rPr>
              <a:t>Alessandro Pitanti</a:t>
            </a:r>
            <a:endParaRPr lang="en-US" sz="2400" dirty="0">
              <a:solidFill>
                <a:schemeClr val="bg1"/>
              </a:solidFill>
              <a:latin typeface="Rockwell" panose="02060603020205020403" pitchFamily="18" charset="0"/>
            </a:endParaRPr>
          </a:p>
          <a:p>
            <a:pPr algn="ctr">
              <a:lnSpc>
                <a:spcPct val="110000"/>
              </a:lnSpc>
            </a:pPr>
            <a:r>
              <a:rPr lang="en-GB" sz="2000">
                <a:solidFill>
                  <a:schemeClr val="bg1"/>
                </a:solidFill>
                <a:latin typeface="Rockwell" panose="02060603020205020403" pitchFamily="18" charset="0"/>
              </a:rPr>
              <a:t>University of Pisa</a:t>
            </a:r>
          </a:p>
          <a:p>
            <a:pPr algn="ctr">
              <a:lnSpc>
                <a:spcPct val="110000"/>
              </a:lnSpc>
            </a:pPr>
            <a:r>
              <a:rPr lang="en-GB" sz="2000">
                <a:solidFill>
                  <a:schemeClr val="bg1"/>
                </a:solidFill>
                <a:latin typeface="Rockwell" panose="02060603020205020403" pitchFamily="18" charset="0"/>
              </a:rPr>
              <a:t>CNR-NANO</a:t>
            </a:r>
            <a:endParaRPr lang="en-GB" sz="2400" dirty="0">
              <a:solidFill>
                <a:schemeClr val="bg1"/>
              </a:solidFill>
              <a:latin typeface="Rockwell" panose="02060603020205020403" pitchFamily="18" charset="0"/>
            </a:endParaRPr>
          </a:p>
          <a:p>
            <a:pPr algn="ctr">
              <a:lnSpc>
                <a:spcPct val="110000"/>
              </a:lnSpc>
            </a:pPr>
            <a:endParaRPr lang="en-GB" sz="24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C3DDEE52-845A-5A44-8F13-EEB35D701D37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9701898" y="362026"/>
            <a:ext cx="1994675" cy="198798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09728" y="6022883"/>
            <a:ext cx="1261981" cy="48772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5196ED3-8B39-B27B-3C73-023B4E6A9405}"/>
              </a:ext>
            </a:extLst>
          </p:cNvPr>
          <p:cNvSpPr txBox="1"/>
          <p:nvPr/>
        </p:nvSpPr>
        <p:spPr>
          <a:xfrm>
            <a:off x="143193" y="281001"/>
            <a:ext cx="611579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Rockwell" panose="02060603020205020403" pitchFamily="18" charset="0"/>
              </a:rPr>
              <a:t>ATTRACT Phase 2 Final Review</a:t>
            </a:r>
          </a:p>
          <a:p>
            <a:r>
              <a:rPr lang="en-GB" dirty="0">
                <a:solidFill>
                  <a:schemeClr val="bg1"/>
                </a:solidFill>
                <a:latin typeface="Rockwell" panose="02060603020205020403" pitchFamily="18" charset="0"/>
              </a:rPr>
              <a:t>CERN, May 20-21, 2025</a:t>
            </a:r>
          </a:p>
        </p:txBody>
      </p:sp>
    </p:spTree>
    <p:extLst>
      <p:ext uri="{BB962C8B-B14F-4D97-AF65-F5344CB8AC3E}">
        <p14:creationId xmlns:p14="http://schemas.microsoft.com/office/powerpoint/2010/main" val="36224849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14035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57B71C23-A8C4-C445-A2C9-ED64EA2D396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407" r="7407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EC6DA264-7E4C-AD4B-9037-358983C0376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60000"/>
          </a:blip>
          <a:srcRect l="28964" t="12750" b="4792"/>
          <a:stretch/>
        </p:blipFill>
        <p:spPr>
          <a:xfrm>
            <a:off x="0" y="0"/>
            <a:ext cx="6205010" cy="68580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C3DDEE52-845A-5A44-8F13-EEB35D701D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01898" y="362026"/>
            <a:ext cx="1994675" cy="1987982"/>
          </a:xfrm>
          <a:prstGeom prst="rect">
            <a:avLst/>
          </a:prstGeom>
        </p:spPr>
      </p:pic>
      <p:sp>
        <p:nvSpPr>
          <p:cNvPr id="20" name="7 CuadroTexto">
            <a:extLst>
              <a:ext uri="{FF2B5EF4-FFF2-40B4-BE49-F238E27FC236}">
                <a16:creationId xmlns:a16="http://schemas.microsoft.com/office/drawing/2014/main" id="{360CBDC3-E52E-104E-9380-519822235D27}"/>
              </a:ext>
            </a:extLst>
          </p:cNvPr>
          <p:cNvSpPr txBox="1"/>
          <p:nvPr/>
        </p:nvSpPr>
        <p:spPr>
          <a:xfrm>
            <a:off x="3160717" y="2977072"/>
            <a:ext cx="620501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4000" b="1" dirty="0">
                <a:solidFill>
                  <a:schemeClr val="bg1"/>
                </a:solidFill>
                <a:latin typeface="Rockwell" panose="02060603020205020403" pitchFamily="18" charset="0"/>
              </a:rPr>
              <a:t>Thank and Questions</a:t>
            </a:r>
          </a:p>
        </p:txBody>
      </p:sp>
      <p:pic>
        <p:nvPicPr>
          <p:cNvPr id="22" name="Imagen 18">
            <a:extLst>
              <a:ext uri="{FF2B5EF4-FFF2-40B4-BE49-F238E27FC236}">
                <a16:creationId xmlns:a16="http://schemas.microsoft.com/office/drawing/2014/main" id="{F5BCF27A-74FB-3E49-9E8F-EFC489894E9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5448" y="146304"/>
            <a:ext cx="1263600" cy="489504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804160" y="4112806"/>
            <a:ext cx="81610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  <a:latin typeface="Rockwell" panose="02060603020205020403" pitchFamily="18" charset="0"/>
              </a:rPr>
              <a:t>This project has received funding from the European Union’s Horizon 2020 research and innovation programme under grant agreement No. 101004462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88280" y="327307"/>
            <a:ext cx="3033459" cy="2022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30527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0DAA18F8-B21B-84E2-3D6E-A272F7350EC8}"/>
              </a:ext>
            </a:extLst>
          </p:cNvPr>
          <p:cNvSpPr txBox="1"/>
          <p:nvPr/>
        </p:nvSpPr>
        <p:spPr>
          <a:xfrm>
            <a:off x="157163" y="117413"/>
            <a:ext cx="609463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>
                <a:solidFill>
                  <a:srgbClr val="231F20"/>
                </a:solidFill>
                <a:latin typeface="Rockwell" panose="02060603020205020403" pitchFamily="18" charset="0"/>
              </a:rPr>
              <a:t>Backup slides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4EC4700-87FB-7145-416D-76B9059AB5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8751" y="1496436"/>
            <a:ext cx="5715123" cy="4104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04441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D2850FD-BB46-E950-249F-4A6850B6D4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7542" y="1590229"/>
            <a:ext cx="8730085" cy="379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68432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7E0604A-266D-CB31-7E2D-80E482369DC4}"/>
              </a:ext>
            </a:extLst>
          </p:cNvPr>
          <p:cNvSpPr txBox="1"/>
          <p:nvPr/>
        </p:nvSpPr>
        <p:spPr>
          <a:xfrm>
            <a:off x="0" y="17011"/>
            <a:ext cx="16787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Food inspection</a:t>
            </a:r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414DD4D-E320-EB12-20BF-64C58013A047}"/>
              </a:ext>
            </a:extLst>
          </p:cNvPr>
          <p:cNvSpPr txBox="1"/>
          <p:nvPr/>
        </p:nvSpPr>
        <p:spPr>
          <a:xfrm>
            <a:off x="1642416" y="10535"/>
            <a:ext cx="1657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/>
              <a:t>Sunflower seed</a:t>
            </a:r>
            <a:endParaRPr lang="en-GB" b="1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009B194-8AF6-87E6-1931-BC7F6EAA55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99" t="33201" r="27590" b="37400"/>
          <a:stretch/>
        </p:blipFill>
        <p:spPr>
          <a:xfrm rot="5400000">
            <a:off x="6704564" y="1087305"/>
            <a:ext cx="2019650" cy="2232248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44637294-A53E-18CD-A51F-9C35F2AE817A}"/>
              </a:ext>
            </a:extLst>
          </p:cNvPr>
          <p:cNvGrpSpPr/>
          <p:nvPr/>
        </p:nvGrpSpPr>
        <p:grpSpPr>
          <a:xfrm>
            <a:off x="2172297" y="1106481"/>
            <a:ext cx="3201832" cy="2295763"/>
            <a:chOff x="290048" y="672635"/>
            <a:chExt cx="3201832" cy="2295763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4E86B3EF-1540-945F-80E2-0BB98515842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24150" y="672635"/>
              <a:ext cx="3067730" cy="2295763"/>
            </a:xfrm>
            <a:prstGeom prst="rect">
              <a:avLst/>
            </a:prstGeom>
          </p:spPr>
        </p:pic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886EC756-4C1A-3340-7390-485958990D8B}"/>
                </a:ext>
              </a:extLst>
            </p:cNvPr>
            <p:cNvSpPr/>
            <p:nvPr/>
          </p:nvSpPr>
          <p:spPr>
            <a:xfrm>
              <a:off x="290048" y="1293151"/>
              <a:ext cx="2437114" cy="896597"/>
            </a:xfrm>
            <a:custGeom>
              <a:avLst/>
              <a:gdLst>
                <a:gd name="connsiteX0" fmla="*/ 32579 w 2000294"/>
                <a:gd name="connsiteY0" fmla="*/ 320090 h 709490"/>
                <a:gd name="connsiteX1" fmla="*/ 63059 w 2000294"/>
                <a:gd name="connsiteY1" fmla="*/ 144830 h 709490"/>
                <a:gd name="connsiteX2" fmla="*/ 520259 w 2000294"/>
                <a:gd name="connsiteY2" fmla="*/ 50 h 709490"/>
                <a:gd name="connsiteX3" fmla="*/ 1868999 w 2000294"/>
                <a:gd name="connsiteY3" fmla="*/ 160070 h 709490"/>
                <a:gd name="connsiteX4" fmla="*/ 1945199 w 2000294"/>
                <a:gd name="connsiteY4" fmla="*/ 373430 h 709490"/>
                <a:gd name="connsiteX5" fmla="*/ 1838519 w 2000294"/>
                <a:gd name="connsiteY5" fmla="*/ 472490 h 709490"/>
                <a:gd name="connsiteX6" fmla="*/ 825059 w 2000294"/>
                <a:gd name="connsiteY6" fmla="*/ 708710 h 709490"/>
                <a:gd name="connsiteX7" fmla="*/ 70679 w 2000294"/>
                <a:gd name="connsiteY7" fmla="*/ 541070 h 709490"/>
                <a:gd name="connsiteX8" fmla="*/ 32579 w 2000294"/>
                <a:gd name="connsiteY8" fmla="*/ 320090 h 709490"/>
                <a:gd name="connsiteX0" fmla="*/ 33851 w 2001566"/>
                <a:gd name="connsiteY0" fmla="*/ 320044 h 709444"/>
                <a:gd name="connsiteX1" fmla="*/ 89731 w 2001566"/>
                <a:gd name="connsiteY1" fmla="*/ 163834 h 709444"/>
                <a:gd name="connsiteX2" fmla="*/ 521531 w 2001566"/>
                <a:gd name="connsiteY2" fmla="*/ 4 h 709444"/>
                <a:gd name="connsiteX3" fmla="*/ 1870271 w 2001566"/>
                <a:gd name="connsiteY3" fmla="*/ 160024 h 709444"/>
                <a:gd name="connsiteX4" fmla="*/ 1946471 w 2001566"/>
                <a:gd name="connsiteY4" fmla="*/ 373384 h 709444"/>
                <a:gd name="connsiteX5" fmla="*/ 1839791 w 2001566"/>
                <a:gd name="connsiteY5" fmla="*/ 472444 h 709444"/>
                <a:gd name="connsiteX6" fmla="*/ 826331 w 2001566"/>
                <a:gd name="connsiteY6" fmla="*/ 708664 h 709444"/>
                <a:gd name="connsiteX7" fmla="*/ 71951 w 2001566"/>
                <a:gd name="connsiteY7" fmla="*/ 541024 h 709444"/>
                <a:gd name="connsiteX8" fmla="*/ 33851 w 2001566"/>
                <a:gd name="connsiteY8" fmla="*/ 320044 h 709444"/>
                <a:gd name="connsiteX0" fmla="*/ 6402 w 1974117"/>
                <a:gd name="connsiteY0" fmla="*/ 320044 h 709390"/>
                <a:gd name="connsiteX1" fmla="*/ 62282 w 1974117"/>
                <a:gd name="connsiteY1" fmla="*/ 163834 h 709390"/>
                <a:gd name="connsiteX2" fmla="*/ 494082 w 1974117"/>
                <a:gd name="connsiteY2" fmla="*/ 4 h 709390"/>
                <a:gd name="connsiteX3" fmla="*/ 1842822 w 1974117"/>
                <a:gd name="connsiteY3" fmla="*/ 160024 h 709390"/>
                <a:gd name="connsiteX4" fmla="*/ 1919022 w 1974117"/>
                <a:gd name="connsiteY4" fmla="*/ 373384 h 709390"/>
                <a:gd name="connsiteX5" fmla="*/ 1812342 w 1974117"/>
                <a:gd name="connsiteY5" fmla="*/ 472444 h 709390"/>
                <a:gd name="connsiteX6" fmla="*/ 798882 w 1974117"/>
                <a:gd name="connsiteY6" fmla="*/ 708664 h 709390"/>
                <a:gd name="connsiteX7" fmla="*/ 98477 w 1974117"/>
                <a:gd name="connsiteY7" fmla="*/ 531499 h 709390"/>
                <a:gd name="connsiteX8" fmla="*/ 6402 w 1974117"/>
                <a:gd name="connsiteY8" fmla="*/ 320044 h 709390"/>
                <a:gd name="connsiteX0" fmla="*/ 10377 w 1978092"/>
                <a:gd name="connsiteY0" fmla="*/ 320044 h 709695"/>
                <a:gd name="connsiteX1" fmla="*/ 66257 w 1978092"/>
                <a:gd name="connsiteY1" fmla="*/ 163834 h 709695"/>
                <a:gd name="connsiteX2" fmla="*/ 498057 w 1978092"/>
                <a:gd name="connsiteY2" fmla="*/ 4 h 709695"/>
                <a:gd name="connsiteX3" fmla="*/ 1846797 w 1978092"/>
                <a:gd name="connsiteY3" fmla="*/ 160024 h 709695"/>
                <a:gd name="connsiteX4" fmla="*/ 1922997 w 1978092"/>
                <a:gd name="connsiteY4" fmla="*/ 373384 h 709695"/>
                <a:gd name="connsiteX5" fmla="*/ 1816317 w 1978092"/>
                <a:gd name="connsiteY5" fmla="*/ 472444 h 709695"/>
                <a:gd name="connsiteX6" fmla="*/ 802857 w 1978092"/>
                <a:gd name="connsiteY6" fmla="*/ 708664 h 709695"/>
                <a:gd name="connsiteX7" fmla="*/ 102452 w 1978092"/>
                <a:gd name="connsiteY7" fmla="*/ 531499 h 709695"/>
                <a:gd name="connsiteX8" fmla="*/ 10377 w 1978092"/>
                <a:gd name="connsiteY8" fmla="*/ 320044 h 709695"/>
                <a:gd name="connsiteX0" fmla="*/ 10377 w 1945938"/>
                <a:gd name="connsiteY0" fmla="*/ 320080 h 709731"/>
                <a:gd name="connsiteX1" fmla="*/ 66257 w 1945938"/>
                <a:gd name="connsiteY1" fmla="*/ 163870 h 709731"/>
                <a:gd name="connsiteX2" fmla="*/ 498057 w 1945938"/>
                <a:gd name="connsiteY2" fmla="*/ 40 h 709731"/>
                <a:gd name="connsiteX3" fmla="*/ 1729322 w 1945938"/>
                <a:gd name="connsiteY3" fmla="*/ 150535 h 709731"/>
                <a:gd name="connsiteX4" fmla="*/ 1922997 w 1945938"/>
                <a:gd name="connsiteY4" fmla="*/ 373420 h 709731"/>
                <a:gd name="connsiteX5" fmla="*/ 1816317 w 1945938"/>
                <a:gd name="connsiteY5" fmla="*/ 472480 h 709731"/>
                <a:gd name="connsiteX6" fmla="*/ 802857 w 1945938"/>
                <a:gd name="connsiteY6" fmla="*/ 708700 h 709731"/>
                <a:gd name="connsiteX7" fmla="*/ 102452 w 1945938"/>
                <a:gd name="connsiteY7" fmla="*/ 531535 h 709731"/>
                <a:gd name="connsiteX8" fmla="*/ 10377 w 1945938"/>
                <a:gd name="connsiteY8" fmla="*/ 320080 h 709731"/>
                <a:gd name="connsiteX0" fmla="*/ 10377 w 1952180"/>
                <a:gd name="connsiteY0" fmla="*/ 320078 h 709729"/>
                <a:gd name="connsiteX1" fmla="*/ 66257 w 1952180"/>
                <a:gd name="connsiteY1" fmla="*/ 163868 h 709729"/>
                <a:gd name="connsiteX2" fmla="*/ 498057 w 1952180"/>
                <a:gd name="connsiteY2" fmla="*/ 38 h 709729"/>
                <a:gd name="connsiteX3" fmla="*/ 1729322 w 1952180"/>
                <a:gd name="connsiteY3" fmla="*/ 150533 h 709729"/>
                <a:gd name="connsiteX4" fmla="*/ 1932522 w 1952180"/>
                <a:gd name="connsiteY4" fmla="*/ 341668 h 709729"/>
                <a:gd name="connsiteX5" fmla="*/ 1816317 w 1952180"/>
                <a:gd name="connsiteY5" fmla="*/ 472478 h 709729"/>
                <a:gd name="connsiteX6" fmla="*/ 802857 w 1952180"/>
                <a:gd name="connsiteY6" fmla="*/ 708698 h 709729"/>
                <a:gd name="connsiteX7" fmla="*/ 102452 w 1952180"/>
                <a:gd name="connsiteY7" fmla="*/ 531533 h 709729"/>
                <a:gd name="connsiteX8" fmla="*/ 10377 w 1952180"/>
                <a:gd name="connsiteY8" fmla="*/ 320078 h 709729"/>
                <a:gd name="connsiteX0" fmla="*/ 10377 w 1944180"/>
                <a:gd name="connsiteY0" fmla="*/ 320078 h 709729"/>
                <a:gd name="connsiteX1" fmla="*/ 66257 w 1944180"/>
                <a:gd name="connsiteY1" fmla="*/ 163868 h 709729"/>
                <a:gd name="connsiteX2" fmla="*/ 498057 w 1944180"/>
                <a:gd name="connsiteY2" fmla="*/ 38 h 709729"/>
                <a:gd name="connsiteX3" fmla="*/ 1729322 w 1944180"/>
                <a:gd name="connsiteY3" fmla="*/ 150533 h 709729"/>
                <a:gd name="connsiteX4" fmla="*/ 1932522 w 1944180"/>
                <a:gd name="connsiteY4" fmla="*/ 341668 h 709729"/>
                <a:gd name="connsiteX5" fmla="*/ 1816317 w 1944180"/>
                <a:gd name="connsiteY5" fmla="*/ 472478 h 709729"/>
                <a:gd name="connsiteX6" fmla="*/ 802857 w 1944180"/>
                <a:gd name="connsiteY6" fmla="*/ 708698 h 709729"/>
                <a:gd name="connsiteX7" fmla="*/ 102452 w 1944180"/>
                <a:gd name="connsiteY7" fmla="*/ 531533 h 709729"/>
                <a:gd name="connsiteX8" fmla="*/ 10377 w 1944180"/>
                <a:gd name="connsiteY8" fmla="*/ 320078 h 709729"/>
                <a:gd name="connsiteX0" fmla="*/ 10377 w 1937428"/>
                <a:gd name="connsiteY0" fmla="*/ 320078 h 709729"/>
                <a:gd name="connsiteX1" fmla="*/ 66257 w 1937428"/>
                <a:gd name="connsiteY1" fmla="*/ 163868 h 709729"/>
                <a:gd name="connsiteX2" fmla="*/ 498057 w 1937428"/>
                <a:gd name="connsiteY2" fmla="*/ 38 h 709729"/>
                <a:gd name="connsiteX3" fmla="*/ 1729322 w 1937428"/>
                <a:gd name="connsiteY3" fmla="*/ 150533 h 709729"/>
                <a:gd name="connsiteX4" fmla="*/ 1932522 w 1937428"/>
                <a:gd name="connsiteY4" fmla="*/ 341668 h 709729"/>
                <a:gd name="connsiteX5" fmla="*/ 1686142 w 1937428"/>
                <a:gd name="connsiteY5" fmla="*/ 526453 h 709729"/>
                <a:gd name="connsiteX6" fmla="*/ 802857 w 1937428"/>
                <a:gd name="connsiteY6" fmla="*/ 708698 h 709729"/>
                <a:gd name="connsiteX7" fmla="*/ 102452 w 1937428"/>
                <a:gd name="connsiteY7" fmla="*/ 531533 h 709729"/>
                <a:gd name="connsiteX8" fmla="*/ 10377 w 1937428"/>
                <a:gd name="connsiteY8" fmla="*/ 320078 h 709729"/>
                <a:gd name="connsiteX0" fmla="*/ 10377 w 1946917"/>
                <a:gd name="connsiteY0" fmla="*/ 320078 h 709729"/>
                <a:gd name="connsiteX1" fmla="*/ 66257 w 1946917"/>
                <a:gd name="connsiteY1" fmla="*/ 163868 h 709729"/>
                <a:gd name="connsiteX2" fmla="*/ 498057 w 1946917"/>
                <a:gd name="connsiteY2" fmla="*/ 38 h 709729"/>
                <a:gd name="connsiteX3" fmla="*/ 1729322 w 1946917"/>
                <a:gd name="connsiteY3" fmla="*/ 150533 h 709729"/>
                <a:gd name="connsiteX4" fmla="*/ 1932522 w 1946917"/>
                <a:gd name="connsiteY4" fmla="*/ 341668 h 709729"/>
                <a:gd name="connsiteX5" fmla="*/ 1686142 w 1946917"/>
                <a:gd name="connsiteY5" fmla="*/ 526453 h 709729"/>
                <a:gd name="connsiteX6" fmla="*/ 802857 w 1946917"/>
                <a:gd name="connsiteY6" fmla="*/ 708698 h 709729"/>
                <a:gd name="connsiteX7" fmla="*/ 102452 w 1946917"/>
                <a:gd name="connsiteY7" fmla="*/ 531533 h 709729"/>
                <a:gd name="connsiteX8" fmla="*/ 10377 w 1946917"/>
                <a:gd name="connsiteY8" fmla="*/ 320078 h 709729"/>
                <a:gd name="connsiteX0" fmla="*/ 10377 w 1938061"/>
                <a:gd name="connsiteY0" fmla="*/ 320077 h 709728"/>
                <a:gd name="connsiteX1" fmla="*/ 66257 w 1938061"/>
                <a:gd name="connsiteY1" fmla="*/ 163867 h 709728"/>
                <a:gd name="connsiteX2" fmla="*/ 498057 w 1938061"/>
                <a:gd name="connsiteY2" fmla="*/ 37 h 709728"/>
                <a:gd name="connsiteX3" fmla="*/ 1729322 w 1938061"/>
                <a:gd name="connsiteY3" fmla="*/ 150532 h 709728"/>
                <a:gd name="connsiteX4" fmla="*/ 1922997 w 1938061"/>
                <a:gd name="connsiteY4" fmla="*/ 309917 h 709728"/>
                <a:gd name="connsiteX5" fmla="*/ 1686142 w 1938061"/>
                <a:gd name="connsiteY5" fmla="*/ 526452 h 709728"/>
                <a:gd name="connsiteX6" fmla="*/ 802857 w 1938061"/>
                <a:gd name="connsiteY6" fmla="*/ 708697 h 709728"/>
                <a:gd name="connsiteX7" fmla="*/ 102452 w 1938061"/>
                <a:gd name="connsiteY7" fmla="*/ 531532 h 709728"/>
                <a:gd name="connsiteX8" fmla="*/ 10377 w 1938061"/>
                <a:gd name="connsiteY8" fmla="*/ 320077 h 709728"/>
                <a:gd name="connsiteX0" fmla="*/ 10377 w 1923192"/>
                <a:gd name="connsiteY0" fmla="*/ 320122 h 709773"/>
                <a:gd name="connsiteX1" fmla="*/ 66257 w 1923192"/>
                <a:gd name="connsiteY1" fmla="*/ 163912 h 709773"/>
                <a:gd name="connsiteX2" fmla="*/ 498057 w 1923192"/>
                <a:gd name="connsiteY2" fmla="*/ 82 h 709773"/>
                <a:gd name="connsiteX3" fmla="*/ 1662647 w 1923192"/>
                <a:gd name="connsiteY3" fmla="*/ 144227 h 709773"/>
                <a:gd name="connsiteX4" fmla="*/ 1922997 w 1923192"/>
                <a:gd name="connsiteY4" fmla="*/ 309962 h 709773"/>
                <a:gd name="connsiteX5" fmla="*/ 1686142 w 1923192"/>
                <a:gd name="connsiteY5" fmla="*/ 526497 h 709773"/>
                <a:gd name="connsiteX6" fmla="*/ 802857 w 1923192"/>
                <a:gd name="connsiteY6" fmla="*/ 708742 h 709773"/>
                <a:gd name="connsiteX7" fmla="*/ 102452 w 1923192"/>
                <a:gd name="connsiteY7" fmla="*/ 531577 h 709773"/>
                <a:gd name="connsiteX8" fmla="*/ 10377 w 1923192"/>
                <a:gd name="connsiteY8" fmla="*/ 320122 h 709773"/>
                <a:gd name="connsiteX0" fmla="*/ 10377 w 1923192"/>
                <a:gd name="connsiteY0" fmla="*/ 320122 h 709773"/>
                <a:gd name="connsiteX1" fmla="*/ 66257 w 1923192"/>
                <a:gd name="connsiteY1" fmla="*/ 163912 h 709773"/>
                <a:gd name="connsiteX2" fmla="*/ 498057 w 1923192"/>
                <a:gd name="connsiteY2" fmla="*/ 82 h 709773"/>
                <a:gd name="connsiteX3" fmla="*/ 1662647 w 1923192"/>
                <a:gd name="connsiteY3" fmla="*/ 144227 h 709773"/>
                <a:gd name="connsiteX4" fmla="*/ 1922997 w 1923192"/>
                <a:gd name="connsiteY4" fmla="*/ 309962 h 709773"/>
                <a:gd name="connsiteX5" fmla="*/ 1686142 w 1923192"/>
                <a:gd name="connsiteY5" fmla="*/ 526497 h 709773"/>
                <a:gd name="connsiteX6" fmla="*/ 802857 w 1923192"/>
                <a:gd name="connsiteY6" fmla="*/ 708742 h 709773"/>
                <a:gd name="connsiteX7" fmla="*/ 102452 w 1923192"/>
                <a:gd name="connsiteY7" fmla="*/ 531577 h 709773"/>
                <a:gd name="connsiteX8" fmla="*/ 10377 w 1923192"/>
                <a:gd name="connsiteY8" fmla="*/ 320122 h 709773"/>
                <a:gd name="connsiteX0" fmla="*/ 10377 w 1929293"/>
                <a:gd name="connsiteY0" fmla="*/ 320122 h 709773"/>
                <a:gd name="connsiteX1" fmla="*/ 66257 w 1929293"/>
                <a:gd name="connsiteY1" fmla="*/ 163912 h 709773"/>
                <a:gd name="connsiteX2" fmla="*/ 498057 w 1929293"/>
                <a:gd name="connsiteY2" fmla="*/ 82 h 709773"/>
                <a:gd name="connsiteX3" fmla="*/ 1662647 w 1929293"/>
                <a:gd name="connsiteY3" fmla="*/ 144227 h 709773"/>
                <a:gd name="connsiteX4" fmla="*/ 1922997 w 1929293"/>
                <a:gd name="connsiteY4" fmla="*/ 309962 h 709773"/>
                <a:gd name="connsiteX5" fmla="*/ 1686142 w 1929293"/>
                <a:gd name="connsiteY5" fmla="*/ 526497 h 709773"/>
                <a:gd name="connsiteX6" fmla="*/ 802857 w 1929293"/>
                <a:gd name="connsiteY6" fmla="*/ 708742 h 709773"/>
                <a:gd name="connsiteX7" fmla="*/ 102452 w 1929293"/>
                <a:gd name="connsiteY7" fmla="*/ 531577 h 709773"/>
                <a:gd name="connsiteX8" fmla="*/ 10377 w 1929293"/>
                <a:gd name="connsiteY8" fmla="*/ 320122 h 709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29293" h="709773">
                  <a:moveTo>
                    <a:pt x="10377" y="320122"/>
                  </a:moveTo>
                  <a:cubicBezTo>
                    <a:pt x="4345" y="258845"/>
                    <a:pt x="-15023" y="217252"/>
                    <a:pt x="66257" y="163912"/>
                  </a:cubicBezTo>
                  <a:cubicBezTo>
                    <a:pt x="147537" y="110572"/>
                    <a:pt x="231992" y="3363"/>
                    <a:pt x="498057" y="82"/>
                  </a:cubicBezTo>
                  <a:cubicBezTo>
                    <a:pt x="764122" y="-3199"/>
                    <a:pt x="1425157" y="92580"/>
                    <a:pt x="1662647" y="144227"/>
                  </a:cubicBezTo>
                  <a:cubicBezTo>
                    <a:pt x="1900137" y="195874"/>
                    <a:pt x="1919081" y="214500"/>
                    <a:pt x="1922997" y="309962"/>
                  </a:cubicBezTo>
                  <a:cubicBezTo>
                    <a:pt x="1926913" y="405424"/>
                    <a:pt x="1980782" y="421934"/>
                    <a:pt x="1686142" y="526497"/>
                  </a:cubicBezTo>
                  <a:cubicBezTo>
                    <a:pt x="1391502" y="631060"/>
                    <a:pt x="1097497" y="697312"/>
                    <a:pt x="802857" y="708742"/>
                  </a:cubicBezTo>
                  <a:cubicBezTo>
                    <a:pt x="508217" y="720172"/>
                    <a:pt x="258027" y="635082"/>
                    <a:pt x="102452" y="531577"/>
                  </a:cubicBezTo>
                  <a:cubicBezTo>
                    <a:pt x="-53123" y="428072"/>
                    <a:pt x="16410" y="381400"/>
                    <a:pt x="10377" y="320122"/>
                  </a:cubicBezTo>
                  <a:close/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B00946C-16A6-29BD-F7F6-350DEDBBB06C}"/>
                </a:ext>
              </a:extLst>
            </p:cNvPr>
            <p:cNvSpPr txBox="1"/>
            <p:nvPr/>
          </p:nvSpPr>
          <p:spPr>
            <a:xfrm>
              <a:off x="2051720" y="824272"/>
              <a:ext cx="6575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solidFill>
                    <a:schemeClr val="bg1"/>
                  </a:solidFill>
                </a:rPr>
                <a:t>SEED</a:t>
              </a:r>
              <a:endParaRPr lang="en-GB">
                <a:solidFill>
                  <a:schemeClr val="bg1"/>
                </a:solidFill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8B1D6BAF-499E-F404-18E9-32E0F18F0342}"/>
              </a:ext>
            </a:extLst>
          </p:cNvPr>
          <p:cNvGrpSpPr/>
          <p:nvPr/>
        </p:nvGrpSpPr>
        <p:grpSpPr>
          <a:xfrm>
            <a:off x="2154968" y="3327589"/>
            <a:ext cx="3219161" cy="2295763"/>
            <a:chOff x="190670" y="2893743"/>
            <a:chExt cx="3219161" cy="2295763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68BB16A6-C5A1-66CF-2CB6-B94372D1BFB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42101" y="2893743"/>
              <a:ext cx="3067730" cy="2295763"/>
            </a:xfrm>
            <a:prstGeom prst="rect">
              <a:avLst/>
            </a:prstGeom>
          </p:spPr>
        </p:pic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A002F2F0-5396-EADA-0BB7-9669B0857814}"/>
                </a:ext>
              </a:extLst>
            </p:cNvPr>
            <p:cNvSpPr/>
            <p:nvPr/>
          </p:nvSpPr>
          <p:spPr>
            <a:xfrm>
              <a:off x="190670" y="3692866"/>
              <a:ext cx="2437114" cy="896597"/>
            </a:xfrm>
            <a:custGeom>
              <a:avLst/>
              <a:gdLst>
                <a:gd name="connsiteX0" fmla="*/ 32579 w 2000294"/>
                <a:gd name="connsiteY0" fmla="*/ 320090 h 709490"/>
                <a:gd name="connsiteX1" fmla="*/ 63059 w 2000294"/>
                <a:gd name="connsiteY1" fmla="*/ 144830 h 709490"/>
                <a:gd name="connsiteX2" fmla="*/ 520259 w 2000294"/>
                <a:gd name="connsiteY2" fmla="*/ 50 h 709490"/>
                <a:gd name="connsiteX3" fmla="*/ 1868999 w 2000294"/>
                <a:gd name="connsiteY3" fmla="*/ 160070 h 709490"/>
                <a:gd name="connsiteX4" fmla="*/ 1945199 w 2000294"/>
                <a:gd name="connsiteY4" fmla="*/ 373430 h 709490"/>
                <a:gd name="connsiteX5" fmla="*/ 1838519 w 2000294"/>
                <a:gd name="connsiteY5" fmla="*/ 472490 h 709490"/>
                <a:gd name="connsiteX6" fmla="*/ 825059 w 2000294"/>
                <a:gd name="connsiteY6" fmla="*/ 708710 h 709490"/>
                <a:gd name="connsiteX7" fmla="*/ 70679 w 2000294"/>
                <a:gd name="connsiteY7" fmla="*/ 541070 h 709490"/>
                <a:gd name="connsiteX8" fmla="*/ 32579 w 2000294"/>
                <a:gd name="connsiteY8" fmla="*/ 320090 h 709490"/>
                <a:gd name="connsiteX0" fmla="*/ 33851 w 2001566"/>
                <a:gd name="connsiteY0" fmla="*/ 320044 h 709444"/>
                <a:gd name="connsiteX1" fmla="*/ 89731 w 2001566"/>
                <a:gd name="connsiteY1" fmla="*/ 163834 h 709444"/>
                <a:gd name="connsiteX2" fmla="*/ 521531 w 2001566"/>
                <a:gd name="connsiteY2" fmla="*/ 4 h 709444"/>
                <a:gd name="connsiteX3" fmla="*/ 1870271 w 2001566"/>
                <a:gd name="connsiteY3" fmla="*/ 160024 h 709444"/>
                <a:gd name="connsiteX4" fmla="*/ 1946471 w 2001566"/>
                <a:gd name="connsiteY4" fmla="*/ 373384 h 709444"/>
                <a:gd name="connsiteX5" fmla="*/ 1839791 w 2001566"/>
                <a:gd name="connsiteY5" fmla="*/ 472444 h 709444"/>
                <a:gd name="connsiteX6" fmla="*/ 826331 w 2001566"/>
                <a:gd name="connsiteY6" fmla="*/ 708664 h 709444"/>
                <a:gd name="connsiteX7" fmla="*/ 71951 w 2001566"/>
                <a:gd name="connsiteY7" fmla="*/ 541024 h 709444"/>
                <a:gd name="connsiteX8" fmla="*/ 33851 w 2001566"/>
                <a:gd name="connsiteY8" fmla="*/ 320044 h 709444"/>
                <a:gd name="connsiteX0" fmla="*/ 6402 w 1974117"/>
                <a:gd name="connsiteY0" fmla="*/ 320044 h 709390"/>
                <a:gd name="connsiteX1" fmla="*/ 62282 w 1974117"/>
                <a:gd name="connsiteY1" fmla="*/ 163834 h 709390"/>
                <a:gd name="connsiteX2" fmla="*/ 494082 w 1974117"/>
                <a:gd name="connsiteY2" fmla="*/ 4 h 709390"/>
                <a:gd name="connsiteX3" fmla="*/ 1842822 w 1974117"/>
                <a:gd name="connsiteY3" fmla="*/ 160024 h 709390"/>
                <a:gd name="connsiteX4" fmla="*/ 1919022 w 1974117"/>
                <a:gd name="connsiteY4" fmla="*/ 373384 h 709390"/>
                <a:gd name="connsiteX5" fmla="*/ 1812342 w 1974117"/>
                <a:gd name="connsiteY5" fmla="*/ 472444 h 709390"/>
                <a:gd name="connsiteX6" fmla="*/ 798882 w 1974117"/>
                <a:gd name="connsiteY6" fmla="*/ 708664 h 709390"/>
                <a:gd name="connsiteX7" fmla="*/ 98477 w 1974117"/>
                <a:gd name="connsiteY7" fmla="*/ 531499 h 709390"/>
                <a:gd name="connsiteX8" fmla="*/ 6402 w 1974117"/>
                <a:gd name="connsiteY8" fmla="*/ 320044 h 709390"/>
                <a:gd name="connsiteX0" fmla="*/ 10377 w 1978092"/>
                <a:gd name="connsiteY0" fmla="*/ 320044 h 709695"/>
                <a:gd name="connsiteX1" fmla="*/ 66257 w 1978092"/>
                <a:gd name="connsiteY1" fmla="*/ 163834 h 709695"/>
                <a:gd name="connsiteX2" fmla="*/ 498057 w 1978092"/>
                <a:gd name="connsiteY2" fmla="*/ 4 h 709695"/>
                <a:gd name="connsiteX3" fmla="*/ 1846797 w 1978092"/>
                <a:gd name="connsiteY3" fmla="*/ 160024 h 709695"/>
                <a:gd name="connsiteX4" fmla="*/ 1922997 w 1978092"/>
                <a:gd name="connsiteY4" fmla="*/ 373384 h 709695"/>
                <a:gd name="connsiteX5" fmla="*/ 1816317 w 1978092"/>
                <a:gd name="connsiteY5" fmla="*/ 472444 h 709695"/>
                <a:gd name="connsiteX6" fmla="*/ 802857 w 1978092"/>
                <a:gd name="connsiteY6" fmla="*/ 708664 h 709695"/>
                <a:gd name="connsiteX7" fmla="*/ 102452 w 1978092"/>
                <a:gd name="connsiteY7" fmla="*/ 531499 h 709695"/>
                <a:gd name="connsiteX8" fmla="*/ 10377 w 1978092"/>
                <a:gd name="connsiteY8" fmla="*/ 320044 h 709695"/>
                <a:gd name="connsiteX0" fmla="*/ 10377 w 1945938"/>
                <a:gd name="connsiteY0" fmla="*/ 320080 h 709731"/>
                <a:gd name="connsiteX1" fmla="*/ 66257 w 1945938"/>
                <a:gd name="connsiteY1" fmla="*/ 163870 h 709731"/>
                <a:gd name="connsiteX2" fmla="*/ 498057 w 1945938"/>
                <a:gd name="connsiteY2" fmla="*/ 40 h 709731"/>
                <a:gd name="connsiteX3" fmla="*/ 1729322 w 1945938"/>
                <a:gd name="connsiteY3" fmla="*/ 150535 h 709731"/>
                <a:gd name="connsiteX4" fmla="*/ 1922997 w 1945938"/>
                <a:gd name="connsiteY4" fmla="*/ 373420 h 709731"/>
                <a:gd name="connsiteX5" fmla="*/ 1816317 w 1945938"/>
                <a:gd name="connsiteY5" fmla="*/ 472480 h 709731"/>
                <a:gd name="connsiteX6" fmla="*/ 802857 w 1945938"/>
                <a:gd name="connsiteY6" fmla="*/ 708700 h 709731"/>
                <a:gd name="connsiteX7" fmla="*/ 102452 w 1945938"/>
                <a:gd name="connsiteY7" fmla="*/ 531535 h 709731"/>
                <a:gd name="connsiteX8" fmla="*/ 10377 w 1945938"/>
                <a:gd name="connsiteY8" fmla="*/ 320080 h 709731"/>
                <a:gd name="connsiteX0" fmla="*/ 10377 w 1952180"/>
                <a:gd name="connsiteY0" fmla="*/ 320078 h 709729"/>
                <a:gd name="connsiteX1" fmla="*/ 66257 w 1952180"/>
                <a:gd name="connsiteY1" fmla="*/ 163868 h 709729"/>
                <a:gd name="connsiteX2" fmla="*/ 498057 w 1952180"/>
                <a:gd name="connsiteY2" fmla="*/ 38 h 709729"/>
                <a:gd name="connsiteX3" fmla="*/ 1729322 w 1952180"/>
                <a:gd name="connsiteY3" fmla="*/ 150533 h 709729"/>
                <a:gd name="connsiteX4" fmla="*/ 1932522 w 1952180"/>
                <a:gd name="connsiteY4" fmla="*/ 341668 h 709729"/>
                <a:gd name="connsiteX5" fmla="*/ 1816317 w 1952180"/>
                <a:gd name="connsiteY5" fmla="*/ 472478 h 709729"/>
                <a:gd name="connsiteX6" fmla="*/ 802857 w 1952180"/>
                <a:gd name="connsiteY6" fmla="*/ 708698 h 709729"/>
                <a:gd name="connsiteX7" fmla="*/ 102452 w 1952180"/>
                <a:gd name="connsiteY7" fmla="*/ 531533 h 709729"/>
                <a:gd name="connsiteX8" fmla="*/ 10377 w 1952180"/>
                <a:gd name="connsiteY8" fmla="*/ 320078 h 709729"/>
                <a:gd name="connsiteX0" fmla="*/ 10377 w 1944180"/>
                <a:gd name="connsiteY0" fmla="*/ 320078 h 709729"/>
                <a:gd name="connsiteX1" fmla="*/ 66257 w 1944180"/>
                <a:gd name="connsiteY1" fmla="*/ 163868 h 709729"/>
                <a:gd name="connsiteX2" fmla="*/ 498057 w 1944180"/>
                <a:gd name="connsiteY2" fmla="*/ 38 h 709729"/>
                <a:gd name="connsiteX3" fmla="*/ 1729322 w 1944180"/>
                <a:gd name="connsiteY3" fmla="*/ 150533 h 709729"/>
                <a:gd name="connsiteX4" fmla="*/ 1932522 w 1944180"/>
                <a:gd name="connsiteY4" fmla="*/ 341668 h 709729"/>
                <a:gd name="connsiteX5" fmla="*/ 1816317 w 1944180"/>
                <a:gd name="connsiteY5" fmla="*/ 472478 h 709729"/>
                <a:gd name="connsiteX6" fmla="*/ 802857 w 1944180"/>
                <a:gd name="connsiteY6" fmla="*/ 708698 h 709729"/>
                <a:gd name="connsiteX7" fmla="*/ 102452 w 1944180"/>
                <a:gd name="connsiteY7" fmla="*/ 531533 h 709729"/>
                <a:gd name="connsiteX8" fmla="*/ 10377 w 1944180"/>
                <a:gd name="connsiteY8" fmla="*/ 320078 h 709729"/>
                <a:gd name="connsiteX0" fmla="*/ 10377 w 1937428"/>
                <a:gd name="connsiteY0" fmla="*/ 320078 h 709729"/>
                <a:gd name="connsiteX1" fmla="*/ 66257 w 1937428"/>
                <a:gd name="connsiteY1" fmla="*/ 163868 h 709729"/>
                <a:gd name="connsiteX2" fmla="*/ 498057 w 1937428"/>
                <a:gd name="connsiteY2" fmla="*/ 38 h 709729"/>
                <a:gd name="connsiteX3" fmla="*/ 1729322 w 1937428"/>
                <a:gd name="connsiteY3" fmla="*/ 150533 h 709729"/>
                <a:gd name="connsiteX4" fmla="*/ 1932522 w 1937428"/>
                <a:gd name="connsiteY4" fmla="*/ 341668 h 709729"/>
                <a:gd name="connsiteX5" fmla="*/ 1686142 w 1937428"/>
                <a:gd name="connsiteY5" fmla="*/ 526453 h 709729"/>
                <a:gd name="connsiteX6" fmla="*/ 802857 w 1937428"/>
                <a:gd name="connsiteY6" fmla="*/ 708698 h 709729"/>
                <a:gd name="connsiteX7" fmla="*/ 102452 w 1937428"/>
                <a:gd name="connsiteY7" fmla="*/ 531533 h 709729"/>
                <a:gd name="connsiteX8" fmla="*/ 10377 w 1937428"/>
                <a:gd name="connsiteY8" fmla="*/ 320078 h 709729"/>
                <a:gd name="connsiteX0" fmla="*/ 10377 w 1946917"/>
                <a:gd name="connsiteY0" fmla="*/ 320078 h 709729"/>
                <a:gd name="connsiteX1" fmla="*/ 66257 w 1946917"/>
                <a:gd name="connsiteY1" fmla="*/ 163868 h 709729"/>
                <a:gd name="connsiteX2" fmla="*/ 498057 w 1946917"/>
                <a:gd name="connsiteY2" fmla="*/ 38 h 709729"/>
                <a:gd name="connsiteX3" fmla="*/ 1729322 w 1946917"/>
                <a:gd name="connsiteY3" fmla="*/ 150533 h 709729"/>
                <a:gd name="connsiteX4" fmla="*/ 1932522 w 1946917"/>
                <a:gd name="connsiteY4" fmla="*/ 341668 h 709729"/>
                <a:gd name="connsiteX5" fmla="*/ 1686142 w 1946917"/>
                <a:gd name="connsiteY5" fmla="*/ 526453 h 709729"/>
                <a:gd name="connsiteX6" fmla="*/ 802857 w 1946917"/>
                <a:gd name="connsiteY6" fmla="*/ 708698 h 709729"/>
                <a:gd name="connsiteX7" fmla="*/ 102452 w 1946917"/>
                <a:gd name="connsiteY7" fmla="*/ 531533 h 709729"/>
                <a:gd name="connsiteX8" fmla="*/ 10377 w 1946917"/>
                <a:gd name="connsiteY8" fmla="*/ 320078 h 709729"/>
                <a:gd name="connsiteX0" fmla="*/ 10377 w 1938061"/>
                <a:gd name="connsiteY0" fmla="*/ 320077 h 709728"/>
                <a:gd name="connsiteX1" fmla="*/ 66257 w 1938061"/>
                <a:gd name="connsiteY1" fmla="*/ 163867 h 709728"/>
                <a:gd name="connsiteX2" fmla="*/ 498057 w 1938061"/>
                <a:gd name="connsiteY2" fmla="*/ 37 h 709728"/>
                <a:gd name="connsiteX3" fmla="*/ 1729322 w 1938061"/>
                <a:gd name="connsiteY3" fmla="*/ 150532 h 709728"/>
                <a:gd name="connsiteX4" fmla="*/ 1922997 w 1938061"/>
                <a:gd name="connsiteY4" fmla="*/ 309917 h 709728"/>
                <a:gd name="connsiteX5" fmla="*/ 1686142 w 1938061"/>
                <a:gd name="connsiteY5" fmla="*/ 526452 h 709728"/>
                <a:gd name="connsiteX6" fmla="*/ 802857 w 1938061"/>
                <a:gd name="connsiteY6" fmla="*/ 708697 h 709728"/>
                <a:gd name="connsiteX7" fmla="*/ 102452 w 1938061"/>
                <a:gd name="connsiteY7" fmla="*/ 531532 h 709728"/>
                <a:gd name="connsiteX8" fmla="*/ 10377 w 1938061"/>
                <a:gd name="connsiteY8" fmla="*/ 320077 h 709728"/>
                <a:gd name="connsiteX0" fmla="*/ 10377 w 1923192"/>
                <a:gd name="connsiteY0" fmla="*/ 320122 h 709773"/>
                <a:gd name="connsiteX1" fmla="*/ 66257 w 1923192"/>
                <a:gd name="connsiteY1" fmla="*/ 163912 h 709773"/>
                <a:gd name="connsiteX2" fmla="*/ 498057 w 1923192"/>
                <a:gd name="connsiteY2" fmla="*/ 82 h 709773"/>
                <a:gd name="connsiteX3" fmla="*/ 1662647 w 1923192"/>
                <a:gd name="connsiteY3" fmla="*/ 144227 h 709773"/>
                <a:gd name="connsiteX4" fmla="*/ 1922997 w 1923192"/>
                <a:gd name="connsiteY4" fmla="*/ 309962 h 709773"/>
                <a:gd name="connsiteX5" fmla="*/ 1686142 w 1923192"/>
                <a:gd name="connsiteY5" fmla="*/ 526497 h 709773"/>
                <a:gd name="connsiteX6" fmla="*/ 802857 w 1923192"/>
                <a:gd name="connsiteY6" fmla="*/ 708742 h 709773"/>
                <a:gd name="connsiteX7" fmla="*/ 102452 w 1923192"/>
                <a:gd name="connsiteY7" fmla="*/ 531577 h 709773"/>
                <a:gd name="connsiteX8" fmla="*/ 10377 w 1923192"/>
                <a:gd name="connsiteY8" fmla="*/ 320122 h 709773"/>
                <a:gd name="connsiteX0" fmla="*/ 10377 w 1923192"/>
                <a:gd name="connsiteY0" fmla="*/ 320122 h 709773"/>
                <a:gd name="connsiteX1" fmla="*/ 66257 w 1923192"/>
                <a:gd name="connsiteY1" fmla="*/ 163912 h 709773"/>
                <a:gd name="connsiteX2" fmla="*/ 498057 w 1923192"/>
                <a:gd name="connsiteY2" fmla="*/ 82 h 709773"/>
                <a:gd name="connsiteX3" fmla="*/ 1662647 w 1923192"/>
                <a:gd name="connsiteY3" fmla="*/ 144227 h 709773"/>
                <a:gd name="connsiteX4" fmla="*/ 1922997 w 1923192"/>
                <a:gd name="connsiteY4" fmla="*/ 309962 h 709773"/>
                <a:gd name="connsiteX5" fmla="*/ 1686142 w 1923192"/>
                <a:gd name="connsiteY5" fmla="*/ 526497 h 709773"/>
                <a:gd name="connsiteX6" fmla="*/ 802857 w 1923192"/>
                <a:gd name="connsiteY6" fmla="*/ 708742 h 709773"/>
                <a:gd name="connsiteX7" fmla="*/ 102452 w 1923192"/>
                <a:gd name="connsiteY7" fmla="*/ 531577 h 709773"/>
                <a:gd name="connsiteX8" fmla="*/ 10377 w 1923192"/>
                <a:gd name="connsiteY8" fmla="*/ 320122 h 709773"/>
                <a:gd name="connsiteX0" fmla="*/ 10377 w 1929293"/>
                <a:gd name="connsiteY0" fmla="*/ 320122 h 709773"/>
                <a:gd name="connsiteX1" fmla="*/ 66257 w 1929293"/>
                <a:gd name="connsiteY1" fmla="*/ 163912 h 709773"/>
                <a:gd name="connsiteX2" fmla="*/ 498057 w 1929293"/>
                <a:gd name="connsiteY2" fmla="*/ 82 h 709773"/>
                <a:gd name="connsiteX3" fmla="*/ 1662647 w 1929293"/>
                <a:gd name="connsiteY3" fmla="*/ 144227 h 709773"/>
                <a:gd name="connsiteX4" fmla="*/ 1922997 w 1929293"/>
                <a:gd name="connsiteY4" fmla="*/ 309962 h 709773"/>
                <a:gd name="connsiteX5" fmla="*/ 1686142 w 1929293"/>
                <a:gd name="connsiteY5" fmla="*/ 526497 h 709773"/>
                <a:gd name="connsiteX6" fmla="*/ 802857 w 1929293"/>
                <a:gd name="connsiteY6" fmla="*/ 708742 h 709773"/>
                <a:gd name="connsiteX7" fmla="*/ 102452 w 1929293"/>
                <a:gd name="connsiteY7" fmla="*/ 531577 h 709773"/>
                <a:gd name="connsiteX8" fmla="*/ 10377 w 1929293"/>
                <a:gd name="connsiteY8" fmla="*/ 320122 h 709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29293" h="709773">
                  <a:moveTo>
                    <a:pt x="10377" y="320122"/>
                  </a:moveTo>
                  <a:cubicBezTo>
                    <a:pt x="4345" y="258845"/>
                    <a:pt x="-15023" y="217252"/>
                    <a:pt x="66257" y="163912"/>
                  </a:cubicBezTo>
                  <a:cubicBezTo>
                    <a:pt x="147537" y="110572"/>
                    <a:pt x="231992" y="3363"/>
                    <a:pt x="498057" y="82"/>
                  </a:cubicBezTo>
                  <a:cubicBezTo>
                    <a:pt x="764122" y="-3199"/>
                    <a:pt x="1425157" y="92580"/>
                    <a:pt x="1662647" y="144227"/>
                  </a:cubicBezTo>
                  <a:cubicBezTo>
                    <a:pt x="1900137" y="195874"/>
                    <a:pt x="1919081" y="214500"/>
                    <a:pt x="1922997" y="309962"/>
                  </a:cubicBezTo>
                  <a:cubicBezTo>
                    <a:pt x="1926913" y="405424"/>
                    <a:pt x="1980782" y="421934"/>
                    <a:pt x="1686142" y="526497"/>
                  </a:cubicBezTo>
                  <a:cubicBezTo>
                    <a:pt x="1391502" y="631060"/>
                    <a:pt x="1097497" y="697312"/>
                    <a:pt x="802857" y="708742"/>
                  </a:cubicBezTo>
                  <a:cubicBezTo>
                    <a:pt x="508217" y="720172"/>
                    <a:pt x="258027" y="635082"/>
                    <a:pt x="102452" y="531577"/>
                  </a:cubicBezTo>
                  <a:cubicBezTo>
                    <a:pt x="-53123" y="428072"/>
                    <a:pt x="16410" y="381400"/>
                    <a:pt x="10377" y="320122"/>
                  </a:cubicBezTo>
                  <a:close/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868B4751-E594-B427-A610-59A57496EE4E}"/>
                </a:ext>
              </a:extLst>
            </p:cNvPr>
            <p:cNvSpPr txBox="1"/>
            <p:nvPr/>
          </p:nvSpPr>
          <p:spPr>
            <a:xfrm>
              <a:off x="2051720" y="3038272"/>
              <a:ext cx="7425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solidFill>
                    <a:schemeClr val="bg1"/>
                  </a:solidFill>
                </a:rPr>
                <a:t>SHELL</a:t>
              </a:r>
              <a:endParaRPr lang="en-GB">
                <a:solidFill>
                  <a:schemeClr val="bg1"/>
                </a:solidFill>
              </a:endParaRPr>
            </a:p>
          </p:txBody>
        </p:sp>
      </p:grp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5E54CBA6-269E-758F-996A-D7D93B2412E7}"/>
              </a:ext>
            </a:extLst>
          </p:cNvPr>
          <p:cNvSpPr/>
          <p:nvPr/>
        </p:nvSpPr>
        <p:spPr>
          <a:xfrm>
            <a:off x="6886298" y="1421420"/>
            <a:ext cx="1440160" cy="504056"/>
          </a:xfrm>
          <a:custGeom>
            <a:avLst/>
            <a:gdLst>
              <a:gd name="connsiteX0" fmla="*/ 32579 w 2000294"/>
              <a:gd name="connsiteY0" fmla="*/ 320090 h 709490"/>
              <a:gd name="connsiteX1" fmla="*/ 63059 w 2000294"/>
              <a:gd name="connsiteY1" fmla="*/ 144830 h 709490"/>
              <a:gd name="connsiteX2" fmla="*/ 520259 w 2000294"/>
              <a:gd name="connsiteY2" fmla="*/ 50 h 709490"/>
              <a:gd name="connsiteX3" fmla="*/ 1868999 w 2000294"/>
              <a:gd name="connsiteY3" fmla="*/ 160070 h 709490"/>
              <a:gd name="connsiteX4" fmla="*/ 1945199 w 2000294"/>
              <a:gd name="connsiteY4" fmla="*/ 373430 h 709490"/>
              <a:gd name="connsiteX5" fmla="*/ 1838519 w 2000294"/>
              <a:gd name="connsiteY5" fmla="*/ 472490 h 709490"/>
              <a:gd name="connsiteX6" fmla="*/ 825059 w 2000294"/>
              <a:gd name="connsiteY6" fmla="*/ 708710 h 709490"/>
              <a:gd name="connsiteX7" fmla="*/ 70679 w 2000294"/>
              <a:gd name="connsiteY7" fmla="*/ 541070 h 709490"/>
              <a:gd name="connsiteX8" fmla="*/ 32579 w 2000294"/>
              <a:gd name="connsiteY8" fmla="*/ 320090 h 709490"/>
              <a:gd name="connsiteX0" fmla="*/ 33851 w 2001566"/>
              <a:gd name="connsiteY0" fmla="*/ 320044 h 709444"/>
              <a:gd name="connsiteX1" fmla="*/ 89731 w 2001566"/>
              <a:gd name="connsiteY1" fmla="*/ 163834 h 709444"/>
              <a:gd name="connsiteX2" fmla="*/ 521531 w 2001566"/>
              <a:gd name="connsiteY2" fmla="*/ 4 h 709444"/>
              <a:gd name="connsiteX3" fmla="*/ 1870271 w 2001566"/>
              <a:gd name="connsiteY3" fmla="*/ 160024 h 709444"/>
              <a:gd name="connsiteX4" fmla="*/ 1946471 w 2001566"/>
              <a:gd name="connsiteY4" fmla="*/ 373384 h 709444"/>
              <a:gd name="connsiteX5" fmla="*/ 1839791 w 2001566"/>
              <a:gd name="connsiteY5" fmla="*/ 472444 h 709444"/>
              <a:gd name="connsiteX6" fmla="*/ 826331 w 2001566"/>
              <a:gd name="connsiteY6" fmla="*/ 708664 h 709444"/>
              <a:gd name="connsiteX7" fmla="*/ 71951 w 2001566"/>
              <a:gd name="connsiteY7" fmla="*/ 541024 h 709444"/>
              <a:gd name="connsiteX8" fmla="*/ 33851 w 2001566"/>
              <a:gd name="connsiteY8" fmla="*/ 320044 h 709444"/>
              <a:gd name="connsiteX0" fmla="*/ 6402 w 1974117"/>
              <a:gd name="connsiteY0" fmla="*/ 320044 h 709390"/>
              <a:gd name="connsiteX1" fmla="*/ 62282 w 1974117"/>
              <a:gd name="connsiteY1" fmla="*/ 163834 h 709390"/>
              <a:gd name="connsiteX2" fmla="*/ 494082 w 1974117"/>
              <a:gd name="connsiteY2" fmla="*/ 4 h 709390"/>
              <a:gd name="connsiteX3" fmla="*/ 1842822 w 1974117"/>
              <a:gd name="connsiteY3" fmla="*/ 160024 h 709390"/>
              <a:gd name="connsiteX4" fmla="*/ 1919022 w 1974117"/>
              <a:gd name="connsiteY4" fmla="*/ 373384 h 709390"/>
              <a:gd name="connsiteX5" fmla="*/ 1812342 w 1974117"/>
              <a:gd name="connsiteY5" fmla="*/ 472444 h 709390"/>
              <a:gd name="connsiteX6" fmla="*/ 798882 w 1974117"/>
              <a:gd name="connsiteY6" fmla="*/ 708664 h 709390"/>
              <a:gd name="connsiteX7" fmla="*/ 98477 w 1974117"/>
              <a:gd name="connsiteY7" fmla="*/ 531499 h 709390"/>
              <a:gd name="connsiteX8" fmla="*/ 6402 w 1974117"/>
              <a:gd name="connsiteY8" fmla="*/ 320044 h 709390"/>
              <a:gd name="connsiteX0" fmla="*/ 10377 w 1978092"/>
              <a:gd name="connsiteY0" fmla="*/ 320044 h 709695"/>
              <a:gd name="connsiteX1" fmla="*/ 66257 w 1978092"/>
              <a:gd name="connsiteY1" fmla="*/ 163834 h 709695"/>
              <a:gd name="connsiteX2" fmla="*/ 498057 w 1978092"/>
              <a:gd name="connsiteY2" fmla="*/ 4 h 709695"/>
              <a:gd name="connsiteX3" fmla="*/ 1846797 w 1978092"/>
              <a:gd name="connsiteY3" fmla="*/ 160024 h 709695"/>
              <a:gd name="connsiteX4" fmla="*/ 1922997 w 1978092"/>
              <a:gd name="connsiteY4" fmla="*/ 373384 h 709695"/>
              <a:gd name="connsiteX5" fmla="*/ 1816317 w 1978092"/>
              <a:gd name="connsiteY5" fmla="*/ 472444 h 709695"/>
              <a:gd name="connsiteX6" fmla="*/ 802857 w 1978092"/>
              <a:gd name="connsiteY6" fmla="*/ 708664 h 709695"/>
              <a:gd name="connsiteX7" fmla="*/ 102452 w 1978092"/>
              <a:gd name="connsiteY7" fmla="*/ 531499 h 709695"/>
              <a:gd name="connsiteX8" fmla="*/ 10377 w 1978092"/>
              <a:gd name="connsiteY8" fmla="*/ 320044 h 709695"/>
              <a:gd name="connsiteX0" fmla="*/ 10377 w 1945938"/>
              <a:gd name="connsiteY0" fmla="*/ 320080 h 709731"/>
              <a:gd name="connsiteX1" fmla="*/ 66257 w 1945938"/>
              <a:gd name="connsiteY1" fmla="*/ 163870 h 709731"/>
              <a:gd name="connsiteX2" fmla="*/ 498057 w 1945938"/>
              <a:gd name="connsiteY2" fmla="*/ 40 h 709731"/>
              <a:gd name="connsiteX3" fmla="*/ 1729322 w 1945938"/>
              <a:gd name="connsiteY3" fmla="*/ 150535 h 709731"/>
              <a:gd name="connsiteX4" fmla="*/ 1922997 w 1945938"/>
              <a:gd name="connsiteY4" fmla="*/ 373420 h 709731"/>
              <a:gd name="connsiteX5" fmla="*/ 1816317 w 1945938"/>
              <a:gd name="connsiteY5" fmla="*/ 472480 h 709731"/>
              <a:gd name="connsiteX6" fmla="*/ 802857 w 1945938"/>
              <a:gd name="connsiteY6" fmla="*/ 708700 h 709731"/>
              <a:gd name="connsiteX7" fmla="*/ 102452 w 1945938"/>
              <a:gd name="connsiteY7" fmla="*/ 531535 h 709731"/>
              <a:gd name="connsiteX8" fmla="*/ 10377 w 1945938"/>
              <a:gd name="connsiteY8" fmla="*/ 320080 h 709731"/>
              <a:gd name="connsiteX0" fmla="*/ 10377 w 1952180"/>
              <a:gd name="connsiteY0" fmla="*/ 320078 h 709729"/>
              <a:gd name="connsiteX1" fmla="*/ 66257 w 1952180"/>
              <a:gd name="connsiteY1" fmla="*/ 163868 h 709729"/>
              <a:gd name="connsiteX2" fmla="*/ 498057 w 1952180"/>
              <a:gd name="connsiteY2" fmla="*/ 38 h 709729"/>
              <a:gd name="connsiteX3" fmla="*/ 1729322 w 1952180"/>
              <a:gd name="connsiteY3" fmla="*/ 150533 h 709729"/>
              <a:gd name="connsiteX4" fmla="*/ 1932522 w 1952180"/>
              <a:gd name="connsiteY4" fmla="*/ 341668 h 709729"/>
              <a:gd name="connsiteX5" fmla="*/ 1816317 w 1952180"/>
              <a:gd name="connsiteY5" fmla="*/ 472478 h 709729"/>
              <a:gd name="connsiteX6" fmla="*/ 802857 w 1952180"/>
              <a:gd name="connsiteY6" fmla="*/ 708698 h 709729"/>
              <a:gd name="connsiteX7" fmla="*/ 102452 w 1952180"/>
              <a:gd name="connsiteY7" fmla="*/ 531533 h 709729"/>
              <a:gd name="connsiteX8" fmla="*/ 10377 w 1952180"/>
              <a:gd name="connsiteY8" fmla="*/ 320078 h 709729"/>
              <a:gd name="connsiteX0" fmla="*/ 10377 w 1944180"/>
              <a:gd name="connsiteY0" fmla="*/ 320078 h 709729"/>
              <a:gd name="connsiteX1" fmla="*/ 66257 w 1944180"/>
              <a:gd name="connsiteY1" fmla="*/ 163868 h 709729"/>
              <a:gd name="connsiteX2" fmla="*/ 498057 w 1944180"/>
              <a:gd name="connsiteY2" fmla="*/ 38 h 709729"/>
              <a:gd name="connsiteX3" fmla="*/ 1729322 w 1944180"/>
              <a:gd name="connsiteY3" fmla="*/ 150533 h 709729"/>
              <a:gd name="connsiteX4" fmla="*/ 1932522 w 1944180"/>
              <a:gd name="connsiteY4" fmla="*/ 341668 h 709729"/>
              <a:gd name="connsiteX5" fmla="*/ 1816317 w 1944180"/>
              <a:gd name="connsiteY5" fmla="*/ 472478 h 709729"/>
              <a:gd name="connsiteX6" fmla="*/ 802857 w 1944180"/>
              <a:gd name="connsiteY6" fmla="*/ 708698 h 709729"/>
              <a:gd name="connsiteX7" fmla="*/ 102452 w 1944180"/>
              <a:gd name="connsiteY7" fmla="*/ 531533 h 709729"/>
              <a:gd name="connsiteX8" fmla="*/ 10377 w 1944180"/>
              <a:gd name="connsiteY8" fmla="*/ 320078 h 709729"/>
              <a:gd name="connsiteX0" fmla="*/ 10377 w 1937428"/>
              <a:gd name="connsiteY0" fmla="*/ 320078 h 709729"/>
              <a:gd name="connsiteX1" fmla="*/ 66257 w 1937428"/>
              <a:gd name="connsiteY1" fmla="*/ 163868 h 709729"/>
              <a:gd name="connsiteX2" fmla="*/ 498057 w 1937428"/>
              <a:gd name="connsiteY2" fmla="*/ 38 h 709729"/>
              <a:gd name="connsiteX3" fmla="*/ 1729322 w 1937428"/>
              <a:gd name="connsiteY3" fmla="*/ 150533 h 709729"/>
              <a:gd name="connsiteX4" fmla="*/ 1932522 w 1937428"/>
              <a:gd name="connsiteY4" fmla="*/ 341668 h 709729"/>
              <a:gd name="connsiteX5" fmla="*/ 1686142 w 1937428"/>
              <a:gd name="connsiteY5" fmla="*/ 526453 h 709729"/>
              <a:gd name="connsiteX6" fmla="*/ 802857 w 1937428"/>
              <a:gd name="connsiteY6" fmla="*/ 708698 h 709729"/>
              <a:gd name="connsiteX7" fmla="*/ 102452 w 1937428"/>
              <a:gd name="connsiteY7" fmla="*/ 531533 h 709729"/>
              <a:gd name="connsiteX8" fmla="*/ 10377 w 1937428"/>
              <a:gd name="connsiteY8" fmla="*/ 320078 h 709729"/>
              <a:gd name="connsiteX0" fmla="*/ 10377 w 1946917"/>
              <a:gd name="connsiteY0" fmla="*/ 320078 h 709729"/>
              <a:gd name="connsiteX1" fmla="*/ 66257 w 1946917"/>
              <a:gd name="connsiteY1" fmla="*/ 163868 h 709729"/>
              <a:gd name="connsiteX2" fmla="*/ 498057 w 1946917"/>
              <a:gd name="connsiteY2" fmla="*/ 38 h 709729"/>
              <a:gd name="connsiteX3" fmla="*/ 1729322 w 1946917"/>
              <a:gd name="connsiteY3" fmla="*/ 150533 h 709729"/>
              <a:gd name="connsiteX4" fmla="*/ 1932522 w 1946917"/>
              <a:gd name="connsiteY4" fmla="*/ 341668 h 709729"/>
              <a:gd name="connsiteX5" fmla="*/ 1686142 w 1946917"/>
              <a:gd name="connsiteY5" fmla="*/ 526453 h 709729"/>
              <a:gd name="connsiteX6" fmla="*/ 802857 w 1946917"/>
              <a:gd name="connsiteY6" fmla="*/ 708698 h 709729"/>
              <a:gd name="connsiteX7" fmla="*/ 102452 w 1946917"/>
              <a:gd name="connsiteY7" fmla="*/ 531533 h 709729"/>
              <a:gd name="connsiteX8" fmla="*/ 10377 w 1946917"/>
              <a:gd name="connsiteY8" fmla="*/ 320078 h 709729"/>
              <a:gd name="connsiteX0" fmla="*/ 10377 w 1938061"/>
              <a:gd name="connsiteY0" fmla="*/ 320077 h 709728"/>
              <a:gd name="connsiteX1" fmla="*/ 66257 w 1938061"/>
              <a:gd name="connsiteY1" fmla="*/ 163867 h 709728"/>
              <a:gd name="connsiteX2" fmla="*/ 498057 w 1938061"/>
              <a:gd name="connsiteY2" fmla="*/ 37 h 709728"/>
              <a:gd name="connsiteX3" fmla="*/ 1729322 w 1938061"/>
              <a:gd name="connsiteY3" fmla="*/ 150532 h 709728"/>
              <a:gd name="connsiteX4" fmla="*/ 1922997 w 1938061"/>
              <a:gd name="connsiteY4" fmla="*/ 309917 h 709728"/>
              <a:gd name="connsiteX5" fmla="*/ 1686142 w 1938061"/>
              <a:gd name="connsiteY5" fmla="*/ 526452 h 709728"/>
              <a:gd name="connsiteX6" fmla="*/ 802857 w 1938061"/>
              <a:gd name="connsiteY6" fmla="*/ 708697 h 709728"/>
              <a:gd name="connsiteX7" fmla="*/ 102452 w 1938061"/>
              <a:gd name="connsiteY7" fmla="*/ 531532 h 709728"/>
              <a:gd name="connsiteX8" fmla="*/ 10377 w 1938061"/>
              <a:gd name="connsiteY8" fmla="*/ 320077 h 709728"/>
              <a:gd name="connsiteX0" fmla="*/ 10377 w 1923192"/>
              <a:gd name="connsiteY0" fmla="*/ 320122 h 709773"/>
              <a:gd name="connsiteX1" fmla="*/ 66257 w 1923192"/>
              <a:gd name="connsiteY1" fmla="*/ 163912 h 709773"/>
              <a:gd name="connsiteX2" fmla="*/ 498057 w 1923192"/>
              <a:gd name="connsiteY2" fmla="*/ 82 h 709773"/>
              <a:gd name="connsiteX3" fmla="*/ 1662647 w 1923192"/>
              <a:gd name="connsiteY3" fmla="*/ 144227 h 709773"/>
              <a:gd name="connsiteX4" fmla="*/ 1922997 w 1923192"/>
              <a:gd name="connsiteY4" fmla="*/ 309962 h 709773"/>
              <a:gd name="connsiteX5" fmla="*/ 1686142 w 1923192"/>
              <a:gd name="connsiteY5" fmla="*/ 526497 h 709773"/>
              <a:gd name="connsiteX6" fmla="*/ 802857 w 1923192"/>
              <a:gd name="connsiteY6" fmla="*/ 708742 h 709773"/>
              <a:gd name="connsiteX7" fmla="*/ 102452 w 1923192"/>
              <a:gd name="connsiteY7" fmla="*/ 531577 h 709773"/>
              <a:gd name="connsiteX8" fmla="*/ 10377 w 1923192"/>
              <a:gd name="connsiteY8" fmla="*/ 320122 h 709773"/>
              <a:gd name="connsiteX0" fmla="*/ 10377 w 1923192"/>
              <a:gd name="connsiteY0" fmla="*/ 320122 h 709773"/>
              <a:gd name="connsiteX1" fmla="*/ 66257 w 1923192"/>
              <a:gd name="connsiteY1" fmla="*/ 163912 h 709773"/>
              <a:gd name="connsiteX2" fmla="*/ 498057 w 1923192"/>
              <a:gd name="connsiteY2" fmla="*/ 82 h 709773"/>
              <a:gd name="connsiteX3" fmla="*/ 1662647 w 1923192"/>
              <a:gd name="connsiteY3" fmla="*/ 144227 h 709773"/>
              <a:gd name="connsiteX4" fmla="*/ 1922997 w 1923192"/>
              <a:gd name="connsiteY4" fmla="*/ 309962 h 709773"/>
              <a:gd name="connsiteX5" fmla="*/ 1686142 w 1923192"/>
              <a:gd name="connsiteY5" fmla="*/ 526497 h 709773"/>
              <a:gd name="connsiteX6" fmla="*/ 802857 w 1923192"/>
              <a:gd name="connsiteY6" fmla="*/ 708742 h 709773"/>
              <a:gd name="connsiteX7" fmla="*/ 102452 w 1923192"/>
              <a:gd name="connsiteY7" fmla="*/ 531577 h 709773"/>
              <a:gd name="connsiteX8" fmla="*/ 10377 w 1923192"/>
              <a:gd name="connsiteY8" fmla="*/ 320122 h 709773"/>
              <a:gd name="connsiteX0" fmla="*/ 10377 w 1929293"/>
              <a:gd name="connsiteY0" fmla="*/ 320122 h 709773"/>
              <a:gd name="connsiteX1" fmla="*/ 66257 w 1929293"/>
              <a:gd name="connsiteY1" fmla="*/ 163912 h 709773"/>
              <a:gd name="connsiteX2" fmla="*/ 498057 w 1929293"/>
              <a:gd name="connsiteY2" fmla="*/ 82 h 709773"/>
              <a:gd name="connsiteX3" fmla="*/ 1662647 w 1929293"/>
              <a:gd name="connsiteY3" fmla="*/ 144227 h 709773"/>
              <a:gd name="connsiteX4" fmla="*/ 1922997 w 1929293"/>
              <a:gd name="connsiteY4" fmla="*/ 309962 h 709773"/>
              <a:gd name="connsiteX5" fmla="*/ 1686142 w 1929293"/>
              <a:gd name="connsiteY5" fmla="*/ 526497 h 709773"/>
              <a:gd name="connsiteX6" fmla="*/ 802857 w 1929293"/>
              <a:gd name="connsiteY6" fmla="*/ 708742 h 709773"/>
              <a:gd name="connsiteX7" fmla="*/ 102452 w 1929293"/>
              <a:gd name="connsiteY7" fmla="*/ 531577 h 709773"/>
              <a:gd name="connsiteX8" fmla="*/ 10377 w 1929293"/>
              <a:gd name="connsiteY8" fmla="*/ 320122 h 709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29293" h="709773">
                <a:moveTo>
                  <a:pt x="10377" y="320122"/>
                </a:moveTo>
                <a:cubicBezTo>
                  <a:pt x="4345" y="258845"/>
                  <a:pt x="-15023" y="217252"/>
                  <a:pt x="66257" y="163912"/>
                </a:cubicBezTo>
                <a:cubicBezTo>
                  <a:pt x="147537" y="110572"/>
                  <a:pt x="231992" y="3363"/>
                  <a:pt x="498057" y="82"/>
                </a:cubicBezTo>
                <a:cubicBezTo>
                  <a:pt x="764122" y="-3199"/>
                  <a:pt x="1425157" y="92580"/>
                  <a:pt x="1662647" y="144227"/>
                </a:cubicBezTo>
                <a:cubicBezTo>
                  <a:pt x="1900137" y="195874"/>
                  <a:pt x="1919081" y="214500"/>
                  <a:pt x="1922997" y="309962"/>
                </a:cubicBezTo>
                <a:cubicBezTo>
                  <a:pt x="1926913" y="405424"/>
                  <a:pt x="1980782" y="421934"/>
                  <a:pt x="1686142" y="526497"/>
                </a:cubicBezTo>
                <a:cubicBezTo>
                  <a:pt x="1391502" y="631060"/>
                  <a:pt x="1097497" y="697312"/>
                  <a:pt x="802857" y="708742"/>
                </a:cubicBezTo>
                <a:cubicBezTo>
                  <a:pt x="508217" y="720172"/>
                  <a:pt x="258027" y="635082"/>
                  <a:pt x="102452" y="531577"/>
                </a:cubicBezTo>
                <a:cubicBezTo>
                  <a:pt x="-53123" y="428072"/>
                  <a:pt x="16410" y="381400"/>
                  <a:pt x="10377" y="320122"/>
                </a:cubicBezTo>
                <a:close/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88904455-5ACE-EB90-53B2-38C19E1598BE}"/>
              </a:ext>
            </a:extLst>
          </p:cNvPr>
          <p:cNvSpPr/>
          <p:nvPr/>
        </p:nvSpPr>
        <p:spPr>
          <a:xfrm>
            <a:off x="7460771" y="2420608"/>
            <a:ext cx="792006" cy="318959"/>
          </a:xfrm>
          <a:custGeom>
            <a:avLst/>
            <a:gdLst>
              <a:gd name="connsiteX0" fmla="*/ 32579 w 2000294"/>
              <a:gd name="connsiteY0" fmla="*/ 320090 h 709490"/>
              <a:gd name="connsiteX1" fmla="*/ 63059 w 2000294"/>
              <a:gd name="connsiteY1" fmla="*/ 144830 h 709490"/>
              <a:gd name="connsiteX2" fmla="*/ 520259 w 2000294"/>
              <a:gd name="connsiteY2" fmla="*/ 50 h 709490"/>
              <a:gd name="connsiteX3" fmla="*/ 1868999 w 2000294"/>
              <a:gd name="connsiteY3" fmla="*/ 160070 h 709490"/>
              <a:gd name="connsiteX4" fmla="*/ 1945199 w 2000294"/>
              <a:gd name="connsiteY4" fmla="*/ 373430 h 709490"/>
              <a:gd name="connsiteX5" fmla="*/ 1838519 w 2000294"/>
              <a:gd name="connsiteY5" fmla="*/ 472490 h 709490"/>
              <a:gd name="connsiteX6" fmla="*/ 825059 w 2000294"/>
              <a:gd name="connsiteY6" fmla="*/ 708710 h 709490"/>
              <a:gd name="connsiteX7" fmla="*/ 70679 w 2000294"/>
              <a:gd name="connsiteY7" fmla="*/ 541070 h 709490"/>
              <a:gd name="connsiteX8" fmla="*/ 32579 w 2000294"/>
              <a:gd name="connsiteY8" fmla="*/ 320090 h 709490"/>
              <a:gd name="connsiteX0" fmla="*/ 33851 w 2001566"/>
              <a:gd name="connsiteY0" fmla="*/ 320044 h 709444"/>
              <a:gd name="connsiteX1" fmla="*/ 89731 w 2001566"/>
              <a:gd name="connsiteY1" fmla="*/ 163834 h 709444"/>
              <a:gd name="connsiteX2" fmla="*/ 521531 w 2001566"/>
              <a:gd name="connsiteY2" fmla="*/ 4 h 709444"/>
              <a:gd name="connsiteX3" fmla="*/ 1870271 w 2001566"/>
              <a:gd name="connsiteY3" fmla="*/ 160024 h 709444"/>
              <a:gd name="connsiteX4" fmla="*/ 1946471 w 2001566"/>
              <a:gd name="connsiteY4" fmla="*/ 373384 h 709444"/>
              <a:gd name="connsiteX5" fmla="*/ 1839791 w 2001566"/>
              <a:gd name="connsiteY5" fmla="*/ 472444 h 709444"/>
              <a:gd name="connsiteX6" fmla="*/ 826331 w 2001566"/>
              <a:gd name="connsiteY6" fmla="*/ 708664 h 709444"/>
              <a:gd name="connsiteX7" fmla="*/ 71951 w 2001566"/>
              <a:gd name="connsiteY7" fmla="*/ 541024 h 709444"/>
              <a:gd name="connsiteX8" fmla="*/ 33851 w 2001566"/>
              <a:gd name="connsiteY8" fmla="*/ 320044 h 709444"/>
              <a:gd name="connsiteX0" fmla="*/ 6402 w 1974117"/>
              <a:gd name="connsiteY0" fmla="*/ 320044 h 709390"/>
              <a:gd name="connsiteX1" fmla="*/ 62282 w 1974117"/>
              <a:gd name="connsiteY1" fmla="*/ 163834 h 709390"/>
              <a:gd name="connsiteX2" fmla="*/ 494082 w 1974117"/>
              <a:gd name="connsiteY2" fmla="*/ 4 h 709390"/>
              <a:gd name="connsiteX3" fmla="*/ 1842822 w 1974117"/>
              <a:gd name="connsiteY3" fmla="*/ 160024 h 709390"/>
              <a:gd name="connsiteX4" fmla="*/ 1919022 w 1974117"/>
              <a:gd name="connsiteY4" fmla="*/ 373384 h 709390"/>
              <a:gd name="connsiteX5" fmla="*/ 1812342 w 1974117"/>
              <a:gd name="connsiteY5" fmla="*/ 472444 h 709390"/>
              <a:gd name="connsiteX6" fmla="*/ 798882 w 1974117"/>
              <a:gd name="connsiteY6" fmla="*/ 708664 h 709390"/>
              <a:gd name="connsiteX7" fmla="*/ 98477 w 1974117"/>
              <a:gd name="connsiteY7" fmla="*/ 531499 h 709390"/>
              <a:gd name="connsiteX8" fmla="*/ 6402 w 1974117"/>
              <a:gd name="connsiteY8" fmla="*/ 320044 h 709390"/>
              <a:gd name="connsiteX0" fmla="*/ 10377 w 1978092"/>
              <a:gd name="connsiteY0" fmla="*/ 320044 h 709695"/>
              <a:gd name="connsiteX1" fmla="*/ 66257 w 1978092"/>
              <a:gd name="connsiteY1" fmla="*/ 163834 h 709695"/>
              <a:gd name="connsiteX2" fmla="*/ 498057 w 1978092"/>
              <a:gd name="connsiteY2" fmla="*/ 4 h 709695"/>
              <a:gd name="connsiteX3" fmla="*/ 1846797 w 1978092"/>
              <a:gd name="connsiteY3" fmla="*/ 160024 h 709695"/>
              <a:gd name="connsiteX4" fmla="*/ 1922997 w 1978092"/>
              <a:gd name="connsiteY4" fmla="*/ 373384 h 709695"/>
              <a:gd name="connsiteX5" fmla="*/ 1816317 w 1978092"/>
              <a:gd name="connsiteY5" fmla="*/ 472444 h 709695"/>
              <a:gd name="connsiteX6" fmla="*/ 802857 w 1978092"/>
              <a:gd name="connsiteY6" fmla="*/ 708664 h 709695"/>
              <a:gd name="connsiteX7" fmla="*/ 102452 w 1978092"/>
              <a:gd name="connsiteY7" fmla="*/ 531499 h 709695"/>
              <a:gd name="connsiteX8" fmla="*/ 10377 w 1978092"/>
              <a:gd name="connsiteY8" fmla="*/ 320044 h 709695"/>
              <a:gd name="connsiteX0" fmla="*/ 10377 w 1945938"/>
              <a:gd name="connsiteY0" fmla="*/ 320080 h 709731"/>
              <a:gd name="connsiteX1" fmla="*/ 66257 w 1945938"/>
              <a:gd name="connsiteY1" fmla="*/ 163870 h 709731"/>
              <a:gd name="connsiteX2" fmla="*/ 498057 w 1945938"/>
              <a:gd name="connsiteY2" fmla="*/ 40 h 709731"/>
              <a:gd name="connsiteX3" fmla="*/ 1729322 w 1945938"/>
              <a:gd name="connsiteY3" fmla="*/ 150535 h 709731"/>
              <a:gd name="connsiteX4" fmla="*/ 1922997 w 1945938"/>
              <a:gd name="connsiteY4" fmla="*/ 373420 h 709731"/>
              <a:gd name="connsiteX5" fmla="*/ 1816317 w 1945938"/>
              <a:gd name="connsiteY5" fmla="*/ 472480 h 709731"/>
              <a:gd name="connsiteX6" fmla="*/ 802857 w 1945938"/>
              <a:gd name="connsiteY6" fmla="*/ 708700 h 709731"/>
              <a:gd name="connsiteX7" fmla="*/ 102452 w 1945938"/>
              <a:gd name="connsiteY7" fmla="*/ 531535 h 709731"/>
              <a:gd name="connsiteX8" fmla="*/ 10377 w 1945938"/>
              <a:gd name="connsiteY8" fmla="*/ 320080 h 709731"/>
              <a:gd name="connsiteX0" fmla="*/ 10377 w 1952180"/>
              <a:gd name="connsiteY0" fmla="*/ 320078 h 709729"/>
              <a:gd name="connsiteX1" fmla="*/ 66257 w 1952180"/>
              <a:gd name="connsiteY1" fmla="*/ 163868 h 709729"/>
              <a:gd name="connsiteX2" fmla="*/ 498057 w 1952180"/>
              <a:gd name="connsiteY2" fmla="*/ 38 h 709729"/>
              <a:gd name="connsiteX3" fmla="*/ 1729322 w 1952180"/>
              <a:gd name="connsiteY3" fmla="*/ 150533 h 709729"/>
              <a:gd name="connsiteX4" fmla="*/ 1932522 w 1952180"/>
              <a:gd name="connsiteY4" fmla="*/ 341668 h 709729"/>
              <a:gd name="connsiteX5" fmla="*/ 1816317 w 1952180"/>
              <a:gd name="connsiteY5" fmla="*/ 472478 h 709729"/>
              <a:gd name="connsiteX6" fmla="*/ 802857 w 1952180"/>
              <a:gd name="connsiteY6" fmla="*/ 708698 h 709729"/>
              <a:gd name="connsiteX7" fmla="*/ 102452 w 1952180"/>
              <a:gd name="connsiteY7" fmla="*/ 531533 h 709729"/>
              <a:gd name="connsiteX8" fmla="*/ 10377 w 1952180"/>
              <a:gd name="connsiteY8" fmla="*/ 320078 h 709729"/>
              <a:gd name="connsiteX0" fmla="*/ 10377 w 1944180"/>
              <a:gd name="connsiteY0" fmla="*/ 320078 h 709729"/>
              <a:gd name="connsiteX1" fmla="*/ 66257 w 1944180"/>
              <a:gd name="connsiteY1" fmla="*/ 163868 h 709729"/>
              <a:gd name="connsiteX2" fmla="*/ 498057 w 1944180"/>
              <a:gd name="connsiteY2" fmla="*/ 38 h 709729"/>
              <a:gd name="connsiteX3" fmla="*/ 1729322 w 1944180"/>
              <a:gd name="connsiteY3" fmla="*/ 150533 h 709729"/>
              <a:gd name="connsiteX4" fmla="*/ 1932522 w 1944180"/>
              <a:gd name="connsiteY4" fmla="*/ 341668 h 709729"/>
              <a:gd name="connsiteX5" fmla="*/ 1816317 w 1944180"/>
              <a:gd name="connsiteY5" fmla="*/ 472478 h 709729"/>
              <a:gd name="connsiteX6" fmla="*/ 802857 w 1944180"/>
              <a:gd name="connsiteY6" fmla="*/ 708698 h 709729"/>
              <a:gd name="connsiteX7" fmla="*/ 102452 w 1944180"/>
              <a:gd name="connsiteY7" fmla="*/ 531533 h 709729"/>
              <a:gd name="connsiteX8" fmla="*/ 10377 w 1944180"/>
              <a:gd name="connsiteY8" fmla="*/ 320078 h 709729"/>
              <a:gd name="connsiteX0" fmla="*/ 10377 w 1937428"/>
              <a:gd name="connsiteY0" fmla="*/ 320078 h 709729"/>
              <a:gd name="connsiteX1" fmla="*/ 66257 w 1937428"/>
              <a:gd name="connsiteY1" fmla="*/ 163868 h 709729"/>
              <a:gd name="connsiteX2" fmla="*/ 498057 w 1937428"/>
              <a:gd name="connsiteY2" fmla="*/ 38 h 709729"/>
              <a:gd name="connsiteX3" fmla="*/ 1729322 w 1937428"/>
              <a:gd name="connsiteY3" fmla="*/ 150533 h 709729"/>
              <a:gd name="connsiteX4" fmla="*/ 1932522 w 1937428"/>
              <a:gd name="connsiteY4" fmla="*/ 341668 h 709729"/>
              <a:gd name="connsiteX5" fmla="*/ 1686142 w 1937428"/>
              <a:gd name="connsiteY5" fmla="*/ 526453 h 709729"/>
              <a:gd name="connsiteX6" fmla="*/ 802857 w 1937428"/>
              <a:gd name="connsiteY6" fmla="*/ 708698 h 709729"/>
              <a:gd name="connsiteX7" fmla="*/ 102452 w 1937428"/>
              <a:gd name="connsiteY7" fmla="*/ 531533 h 709729"/>
              <a:gd name="connsiteX8" fmla="*/ 10377 w 1937428"/>
              <a:gd name="connsiteY8" fmla="*/ 320078 h 709729"/>
              <a:gd name="connsiteX0" fmla="*/ 10377 w 1946917"/>
              <a:gd name="connsiteY0" fmla="*/ 320078 h 709729"/>
              <a:gd name="connsiteX1" fmla="*/ 66257 w 1946917"/>
              <a:gd name="connsiteY1" fmla="*/ 163868 h 709729"/>
              <a:gd name="connsiteX2" fmla="*/ 498057 w 1946917"/>
              <a:gd name="connsiteY2" fmla="*/ 38 h 709729"/>
              <a:gd name="connsiteX3" fmla="*/ 1729322 w 1946917"/>
              <a:gd name="connsiteY3" fmla="*/ 150533 h 709729"/>
              <a:gd name="connsiteX4" fmla="*/ 1932522 w 1946917"/>
              <a:gd name="connsiteY4" fmla="*/ 341668 h 709729"/>
              <a:gd name="connsiteX5" fmla="*/ 1686142 w 1946917"/>
              <a:gd name="connsiteY5" fmla="*/ 526453 h 709729"/>
              <a:gd name="connsiteX6" fmla="*/ 802857 w 1946917"/>
              <a:gd name="connsiteY6" fmla="*/ 708698 h 709729"/>
              <a:gd name="connsiteX7" fmla="*/ 102452 w 1946917"/>
              <a:gd name="connsiteY7" fmla="*/ 531533 h 709729"/>
              <a:gd name="connsiteX8" fmla="*/ 10377 w 1946917"/>
              <a:gd name="connsiteY8" fmla="*/ 320078 h 709729"/>
              <a:gd name="connsiteX0" fmla="*/ 10377 w 1938061"/>
              <a:gd name="connsiteY0" fmla="*/ 320077 h 709728"/>
              <a:gd name="connsiteX1" fmla="*/ 66257 w 1938061"/>
              <a:gd name="connsiteY1" fmla="*/ 163867 h 709728"/>
              <a:gd name="connsiteX2" fmla="*/ 498057 w 1938061"/>
              <a:gd name="connsiteY2" fmla="*/ 37 h 709728"/>
              <a:gd name="connsiteX3" fmla="*/ 1729322 w 1938061"/>
              <a:gd name="connsiteY3" fmla="*/ 150532 h 709728"/>
              <a:gd name="connsiteX4" fmla="*/ 1922997 w 1938061"/>
              <a:gd name="connsiteY4" fmla="*/ 309917 h 709728"/>
              <a:gd name="connsiteX5" fmla="*/ 1686142 w 1938061"/>
              <a:gd name="connsiteY5" fmla="*/ 526452 h 709728"/>
              <a:gd name="connsiteX6" fmla="*/ 802857 w 1938061"/>
              <a:gd name="connsiteY6" fmla="*/ 708697 h 709728"/>
              <a:gd name="connsiteX7" fmla="*/ 102452 w 1938061"/>
              <a:gd name="connsiteY7" fmla="*/ 531532 h 709728"/>
              <a:gd name="connsiteX8" fmla="*/ 10377 w 1938061"/>
              <a:gd name="connsiteY8" fmla="*/ 320077 h 709728"/>
              <a:gd name="connsiteX0" fmla="*/ 10377 w 1923192"/>
              <a:gd name="connsiteY0" fmla="*/ 320122 h 709773"/>
              <a:gd name="connsiteX1" fmla="*/ 66257 w 1923192"/>
              <a:gd name="connsiteY1" fmla="*/ 163912 h 709773"/>
              <a:gd name="connsiteX2" fmla="*/ 498057 w 1923192"/>
              <a:gd name="connsiteY2" fmla="*/ 82 h 709773"/>
              <a:gd name="connsiteX3" fmla="*/ 1662647 w 1923192"/>
              <a:gd name="connsiteY3" fmla="*/ 144227 h 709773"/>
              <a:gd name="connsiteX4" fmla="*/ 1922997 w 1923192"/>
              <a:gd name="connsiteY4" fmla="*/ 309962 h 709773"/>
              <a:gd name="connsiteX5" fmla="*/ 1686142 w 1923192"/>
              <a:gd name="connsiteY5" fmla="*/ 526497 h 709773"/>
              <a:gd name="connsiteX6" fmla="*/ 802857 w 1923192"/>
              <a:gd name="connsiteY6" fmla="*/ 708742 h 709773"/>
              <a:gd name="connsiteX7" fmla="*/ 102452 w 1923192"/>
              <a:gd name="connsiteY7" fmla="*/ 531577 h 709773"/>
              <a:gd name="connsiteX8" fmla="*/ 10377 w 1923192"/>
              <a:gd name="connsiteY8" fmla="*/ 320122 h 709773"/>
              <a:gd name="connsiteX0" fmla="*/ 10377 w 1923192"/>
              <a:gd name="connsiteY0" fmla="*/ 320122 h 709773"/>
              <a:gd name="connsiteX1" fmla="*/ 66257 w 1923192"/>
              <a:gd name="connsiteY1" fmla="*/ 163912 h 709773"/>
              <a:gd name="connsiteX2" fmla="*/ 498057 w 1923192"/>
              <a:gd name="connsiteY2" fmla="*/ 82 h 709773"/>
              <a:gd name="connsiteX3" fmla="*/ 1662647 w 1923192"/>
              <a:gd name="connsiteY3" fmla="*/ 144227 h 709773"/>
              <a:gd name="connsiteX4" fmla="*/ 1922997 w 1923192"/>
              <a:gd name="connsiteY4" fmla="*/ 309962 h 709773"/>
              <a:gd name="connsiteX5" fmla="*/ 1686142 w 1923192"/>
              <a:gd name="connsiteY5" fmla="*/ 526497 h 709773"/>
              <a:gd name="connsiteX6" fmla="*/ 802857 w 1923192"/>
              <a:gd name="connsiteY6" fmla="*/ 708742 h 709773"/>
              <a:gd name="connsiteX7" fmla="*/ 102452 w 1923192"/>
              <a:gd name="connsiteY7" fmla="*/ 531577 h 709773"/>
              <a:gd name="connsiteX8" fmla="*/ 10377 w 1923192"/>
              <a:gd name="connsiteY8" fmla="*/ 320122 h 709773"/>
              <a:gd name="connsiteX0" fmla="*/ 10377 w 1929293"/>
              <a:gd name="connsiteY0" fmla="*/ 320122 h 709773"/>
              <a:gd name="connsiteX1" fmla="*/ 66257 w 1929293"/>
              <a:gd name="connsiteY1" fmla="*/ 163912 h 709773"/>
              <a:gd name="connsiteX2" fmla="*/ 498057 w 1929293"/>
              <a:gd name="connsiteY2" fmla="*/ 82 h 709773"/>
              <a:gd name="connsiteX3" fmla="*/ 1662647 w 1929293"/>
              <a:gd name="connsiteY3" fmla="*/ 144227 h 709773"/>
              <a:gd name="connsiteX4" fmla="*/ 1922997 w 1929293"/>
              <a:gd name="connsiteY4" fmla="*/ 309962 h 709773"/>
              <a:gd name="connsiteX5" fmla="*/ 1686142 w 1929293"/>
              <a:gd name="connsiteY5" fmla="*/ 526497 h 709773"/>
              <a:gd name="connsiteX6" fmla="*/ 802857 w 1929293"/>
              <a:gd name="connsiteY6" fmla="*/ 708742 h 709773"/>
              <a:gd name="connsiteX7" fmla="*/ 102452 w 1929293"/>
              <a:gd name="connsiteY7" fmla="*/ 531577 h 709773"/>
              <a:gd name="connsiteX8" fmla="*/ 10377 w 1929293"/>
              <a:gd name="connsiteY8" fmla="*/ 320122 h 709773"/>
              <a:gd name="connsiteX0" fmla="*/ 10377 w 1976204"/>
              <a:gd name="connsiteY0" fmla="*/ 320122 h 716015"/>
              <a:gd name="connsiteX1" fmla="*/ 66257 w 1976204"/>
              <a:gd name="connsiteY1" fmla="*/ 163912 h 716015"/>
              <a:gd name="connsiteX2" fmla="*/ 498057 w 1976204"/>
              <a:gd name="connsiteY2" fmla="*/ 82 h 716015"/>
              <a:gd name="connsiteX3" fmla="*/ 1662647 w 1976204"/>
              <a:gd name="connsiteY3" fmla="*/ 144227 h 716015"/>
              <a:gd name="connsiteX4" fmla="*/ 1922997 w 1976204"/>
              <a:gd name="connsiteY4" fmla="*/ 309962 h 716015"/>
              <a:gd name="connsiteX5" fmla="*/ 802857 w 1976204"/>
              <a:gd name="connsiteY5" fmla="*/ 708742 h 716015"/>
              <a:gd name="connsiteX6" fmla="*/ 102452 w 1976204"/>
              <a:gd name="connsiteY6" fmla="*/ 531577 h 716015"/>
              <a:gd name="connsiteX7" fmla="*/ 10377 w 1976204"/>
              <a:gd name="connsiteY7" fmla="*/ 320122 h 716015"/>
              <a:gd name="connsiteX0" fmla="*/ 10377 w 1953266"/>
              <a:gd name="connsiteY0" fmla="*/ 320134 h 716027"/>
              <a:gd name="connsiteX1" fmla="*/ 66257 w 1953266"/>
              <a:gd name="connsiteY1" fmla="*/ 163924 h 716027"/>
              <a:gd name="connsiteX2" fmla="*/ 498057 w 1953266"/>
              <a:gd name="connsiteY2" fmla="*/ 94 h 716027"/>
              <a:gd name="connsiteX3" fmla="*/ 1662647 w 1953266"/>
              <a:gd name="connsiteY3" fmla="*/ 144239 h 716027"/>
              <a:gd name="connsiteX4" fmla="*/ 1896046 w 1953266"/>
              <a:gd name="connsiteY4" fmla="*/ 380794 h 716027"/>
              <a:gd name="connsiteX5" fmla="*/ 802857 w 1953266"/>
              <a:gd name="connsiteY5" fmla="*/ 708754 h 716027"/>
              <a:gd name="connsiteX6" fmla="*/ 102452 w 1953266"/>
              <a:gd name="connsiteY6" fmla="*/ 531589 h 716027"/>
              <a:gd name="connsiteX7" fmla="*/ 10377 w 1953266"/>
              <a:gd name="connsiteY7" fmla="*/ 320134 h 716027"/>
              <a:gd name="connsiteX0" fmla="*/ 10377 w 2093669"/>
              <a:gd name="connsiteY0" fmla="*/ 320134 h 716027"/>
              <a:gd name="connsiteX1" fmla="*/ 66257 w 2093669"/>
              <a:gd name="connsiteY1" fmla="*/ 163924 h 716027"/>
              <a:gd name="connsiteX2" fmla="*/ 498057 w 2093669"/>
              <a:gd name="connsiteY2" fmla="*/ 94 h 716027"/>
              <a:gd name="connsiteX3" fmla="*/ 1662647 w 2093669"/>
              <a:gd name="connsiteY3" fmla="*/ 144239 h 716027"/>
              <a:gd name="connsiteX4" fmla="*/ 1896046 w 2093669"/>
              <a:gd name="connsiteY4" fmla="*/ 380794 h 716027"/>
              <a:gd name="connsiteX5" fmla="*/ 802857 w 2093669"/>
              <a:gd name="connsiteY5" fmla="*/ 708754 h 716027"/>
              <a:gd name="connsiteX6" fmla="*/ 102452 w 2093669"/>
              <a:gd name="connsiteY6" fmla="*/ 531589 h 716027"/>
              <a:gd name="connsiteX7" fmla="*/ 10377 w 2093669"/>
              <a:gd name="connsiteY7" fmla="*/ 320134 h 716027"/>
              <a:gd name="connsiteX0" fmla="*/ 10377 w 1896046"/>
              <a:gd name="connsiteY0" fmla="*/ 325702 h 721595"/>
              <a:gd name="connsiteX1" fmla="*/ 66257 w 1896046"/>
              <a:gd name="connsiteY1" fmla="*/ 169492 h 721595"/>
              <a:gd name="connsiteX2" fmla="*/ 498057 w 1896046"/>
              <a:gd name="connsiteY2" fmla="*/ 5662 h 721595"/>
              <a:gd name="connsiteX3" fmla="*/ 1896046 w 1896046"/>
              <a:gd name="connsiteY3" fmla="*/ 386362 h 721595"/>
              <a:gd name="connsiteX4" fmla="*/ 802857 w 1896046"/>
              <a:gd name="connsiteY4" fmla="*/ 714322 h 721595"/>
              <a:gd name="connsiteX5" fmla="*/ 102452 w 1896046"/>
              <a:gd name="connsiteY5" fmla="*/ 537157 h 721595"/>
              <a:gd name="connsiteX6" fmla="*/ 10377 w 1896046"/>
              <a:gd name="connsiteY6" fmla="*/ 325702 h 721595"/>
              <a:gd name="connsiteX0" fmla="*/ 10377 w 1896052"/>
              <a:gd name="connsiteY0" fmla="*/ 325702 h 721595"/>
              <a:gd name="connsiteX1" fmla="*/ 66257 w 1896052"/>
              <a:gd name="connsiteY1" fmla="*/ 169492 h 721595"/>
              <a:gd name="connsiteX2" fmla="*/ 498057 w 1896052"/>
              <a:gd name="connsiteY2" fmla="*/ 5662 h 721595"/>
              <a:gd name="connsiteX3" fmla="*/ 1896046 w 1896052"/>
              <a:gd name="connsiteY3" fmla="*/ 386362 h 721595"/>
              <a:gd name="connsiteX4" fmla="*/ 802857 w 1896052"/>
              <a:gd name="connsiteY4" fmla="*/ 714322 h 721595"/>
              <a:gd name="connsiteX5" fmla="*/ 102452 w 1896052"/>
              <a:gd name="connsiteY5" fmla="*/ 537157 h 721595"/>
              <a:gd name="connsiteX6" fmla="*/ 10377 w 1896052"/>
              <a:gd name="connsiteY6" fmla="*/ 325702 h 721595"/>
              <a:gd name="connsiteX0" fmla="*/ 43984 w 1975536"/>
              <a:gd name="connsiteY0" fmla="*/ 325702 h 604880"/>
              <a:gd name="connsiteX1" fmla="*/ 99864 w 1975536"/>
              <a:gd name="connsiteY1" fmla="*/ 169492 h 604880"/>
              <a:gd name="connsiteX2" fmla="*/ 531664 w 1975536"/>
              <a:gd name="connsiteY2" fmla="*/ 5662 h 604880"/>
              <a:gd name="connsiteX3" fmla="*/ 1929653 w 1975536"/>
              <a:gd name="connsiteY3" fmla="*/ 386362 h 604880"/>
              <a:gd name="connsiteX4" fmla="*/ 1496762 w 1975536"/>
              <a:gd name="connsiteY4" fmla="*/ 591565 h 604880"/>
              <a:gd name="connsiteX5" fmla="*/ 136059 w 1975536"/>
              <a:gd name="connsiteY5" fmla="*/ 537157 h 604880"/>
              <a:gd name="connsiteX6" fmla="*/ 43984 w 1975536"/>
              <a:gd name="connsiteY6" fmla="*/ 325702 h 604880"/>
              <a:gd name="connsiteX0" fmla="*/ 43984 w 1957214"/>
              <a:gd name="connsiteY0" fmla="*/ 325702 h 604878"/>
              <a:gd name="connsiteX1" fmla="*/ 99864 w 1957214"/>
              <a:gd name="connsiteY1" fmla="*/ 169492 h 604878"/>
              <a:gd name="connsiteX2" fmla="*/ 531664 w 1957214"/>
              <a:gd name="connsiteY2" fmla="*/ 5662 h 604878"/>
              <a:gd name="connsiteX3" fmla="*/ 1929653 w 1957214"/>
              <a:gd name="connsiteY3" fmla="*/ 386362 h 604878"/>
              <a:gd name="connsiteX4" fmla="*/ 1496762 w 1957214"/>
              <a:gd name="connsiteY4" fmla="*/ 591565 h 604878"/>
              <a:gd name="connsiteX5" fmla="*/ 136059 w 1957214"/>
              <a:gd name="connsiteY5" fmla="*/ 537157 h 604878"/>
              <a:gd name="connsiteX6" fmla="*/ 43984 w 1957214"/>
              <a:gd name="connsiteY6" fmla="*/ 325702 h 604878"/>
              <a:gd name="connsiteX0" fmla="*/ 52812 w 1940909"/>
              <a:gd name="connsiteY0" fmla="*/ 191709 h 470887"/>
              <a:gd name="connsiteX1" fmla="*/ 108692 w 1940909"/>
              <a:gd name="connsiteY1" fmla="*/ 35499 h 470887"/>
              <a:gd name="connsiteX2" fmla="*/ 1263674 w 1940909"/>
              <a:gd name="connsiteY2" fmla="*/ 18035 h 470887"/>
              <a:gd name="connsiteX3" fmla="*/ 1938481 w 1940909"/>
              <a:gd name="connsiteY3" fmla="*/ 252369 h 470887"/>
              <a:gd name="connsiteX4" fmla="*/ 1505590 w 1940909"/>
              <a:gd name="connsiteY4" fmla="*/ 457572 h 470887"/>
              <a:gd name="connsiteX5" fmla="*/ 144887 w 1940909"/>
              <a:gd name="connsiteY5" fmla="*/ 403164 h 470887"/>
              <a:gd name="connsiteX6" fmla="*/ 52812 w 1940909"/>
              <a:gd name="connsiteY6" fmla="*/ 191709 h 470887"/>
              <a:gd name="connsiteX0" fmla="*/ 74927 w 1963022"/>
              <a:gd name="connsiteY0" fmla="*/ 258738 h 537914"/>
              <a:gd name="connsiteX1" fmla="*/ 647365 w 1963022"/>
              <a:gd name="connsiteY1" fmla="*/ 8099 h 537914"/>
              <a:gd name="connsiteX2" fmla="*/ 1285789 w 1963022"/>
              <a:gd name="connsiteY2" fmla="*/ 85064 h 537914"/>
              <a:gd name="connsiteX3" fmla="*/ 1960596 w 1963022"/>
              <a:gd name="connsiteY3" fmla="*/ 319398 h 537914"/>
              <a:gd name="connsiteX4" fmla="*/ 1527705 w 1963022"/>
              <a:gd name="connsiteY4" fmla="*/ 524601 h 537914"/>
              <a:gd name="connsiteX5" fmla="*/ 167002 w 1963022"/>
              <a:gd name="connsiteY5" fmla="*/ 470193 h 537914"/>
              <a:gd name="connsiteX6" fmla="*/ 74927 w 1963022"/>
              <a:gd name="connsiteY6" fmla="*/ 258738 h 537914"/>
              <a:gd name="connsiteX0" fmla="*/ 185 w 1888282"/>
              <a:gd name="connsiteY0" fmla="*/ 258738 h 632073"/>
              <a:gd name="connsiteX1" fmla="*/ 572623 w 1888282"/>
              <a:gd name="connsiteY1" fmla="*/ 8099 h 632073"/>
              <a:gd name="connsiteX2" fmla="*/ 1211047 w 1888282"/>
              <a:gd name="connsiteY2" fmla="*/ 85064 h 632073"/>
              <a:gd name="connsiteX3" fmla="*/ 1885854 w 1888282"/>
              <a:gd name="connsiteY3" fmla="*/ 319398 h 632073"/>
              <a:gd name="connsiteX4" fmla="*/ 1452963 w 1888282"/>
              <a:gd name="connsiteY4" fmla="*/ 524601 h 632073"/>
              <a:gd name="connsiteX5" fmla="*/ 631278 w 1888282"/>
              <a:gd name="connsiteY5" fmla="*/ 621279 h 632073"/>
              <a:gd name="connsiteX6" fmla="*/ 185 w 1888282"/>
              <a:gd name="connsiteY6" fmla="*/ 258738 h 632073"/>
              <a:gd name="connsiteX0" fmla="*/ 1168 w 1493983"/>
              <a:gd name="connsiteY0" fmla="*/ 308994 h 632420"/>
              <a:gd name="connsiteX1" fmla="*/ 178326 w 1493983"/>
              <a:gd name="connsiteY1" fmla="*/ 11141 h 632420"/>
              <a:gd name="connsiteX2" fmla="*/ 816750 w 1493983"/>
              <a:gd name="connsiteY2" fmla="*/ 88106 h 632420"/>
              <a:gd name="connsiteX3" fmla="*/ 1491557 w 1493983"/>
              <a:gd name="connsiteY3" fmla="*/ 322440 h 632420"/>
              <a:gd name="connsiteX4" fmla="*/ 1058666 w 1493983"/>
              <a:gd name="connsiteY4" fmla="*/ 527643 h 632420"/>
              <a:gd name="connsiteX5" fmla="*/ 236981 w 1493983"/>
              <a:gd name="connsiteY5" fmla="*/ 624321 h 632420"/>
              <a:gd name="connsiteX6" fmla="*/ 1168 w 1493983"/>
              <a:gd name="connsiteY6" fmla="*/ 308994 h 632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93983" h="632420">
                <a:moveTo>
                  <a:pt x="1168" y="308994"/>
                </a:moveTo>
                <a:cubicBezTo>
                  <a:pt x="-8608" y="206797"/>
                  <a:pt x="42396" y="47956"/>
                  <a:pt x="178326" y="11141"/>
                </a:cubicBezTo>
                <a:cubicBezTo>
                  <a:pt x="314256" y="-25674"/>
                  <a:pt x="597878" y="36223"/>
                  <a:pt x="816750" y="88106"/>
                </a:cubicBezTo>
                <a:cubicBezTo>
                  <a:pt x="1035622" y="139989"/>
                  <a:pt x="1451238" y="249184"/>
                  <a:pt x="1491557" y="322440"/>
                </a:cubicBezTo>
                <a:cubicBezTo>
                  <a:pt x="1531876" y="395696"/>
                  <a:pt x="1056647" y="349062"/>
                  <a:pt x="1058666" y="527643"/>
                </a:cubicBezTo>
                <a:cubicBezTo>
                  <a:pt x="755242" y="564579"/>
                  <a:pt x="413231" y="660762"/>
                  <a:pt x="236981" y="624321"/>
                </a:cubicBezTo>
                <a:cubicBezTo>
                  <a:pt x="60731" y="587880"/>
                  <a:pt x="10944" y="411191"/>
                  <a:pt x="1168" y="308994"/>
                </a:cubicBezTo>
                <a:close/>
              </a:path>
            </a:pathLst>
          </a:cu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7BF9B02-9F33-D085-345F-4C8EE43F568B}"/>
              </a:ext>
            </a:extLst>
          </p:cNvPr>
          <p:cNvGrpSpPr/>
          <p:nvPr/>
        </p:nvGrpSpPr>
        <p:grpSpPr>
          <a:xfrm>
            <a:off x="6251463" y="3333784"/>
            <a:ext cx="3067730" cy="2295763"/>
            <a:chOff x="4369214" y="2899938"/>
            <a:chExt cx="3067730" cy="2295763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58C299AD-A567-7383-60E7-2B62F8FBC0D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369214" y="2899938"/>
              <a:ext cx="3067730" cy="2295763"/>
            </a:xfrm>
            <a:prstGeom prst="rect">
              <a:avLst/>
            </a:prstGeom>
          </p:spPr>
        </p:pic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99BD837F-A616-9FCA-58FC-05F3A1366B15}"/>
                </a:ext>
              </a:extLst>
            </p:cNvPr>
            <p:cNvGrpSpPr/>
            <p:nvPr/>
          </p:nvGrpSpPr>
          <p:grpSpPr>
            <a:xfrm>
              <a:off x="5292080" y="3100309"/>
              <a:ext cx="1405265" cy="1055617"/>
              <a:chOff x="5292080" y="3100309"/>
              <a:chExt cx="1405265" cy="1055617"/>
            </a:xfrm>
          </p:grpSpPr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CF7E7DFE-AFFC-892B-802B-7D1C3C2D788B}"/>
                  </a:ext>
                </a:extLst>
              </p:cNvPr>
              <p:cNvSpPr txBox="1"/>
              <p:nvPr/>
            </p:nvSpPr>
            <p:spPr>
              <a:xfrm>
                <a:off x="5796136" y="3100309"/>
                <a:ext cx="90120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>
                    <a:solidFill>
                      <a:schemeClr val="bg1"/>
                    </a:solidFill>
                  </a:rPr>
                  <a:t>KERNEL</a:t>
                </a:r>
                <a:endParaRPr lang="en-GB">
                  <a:solidFill>
                    <a:schemeClr val="bg1"/>
                  </a:solidFill>
                </a:endParaRPr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51624EB2-A16E-7367-1606-99B4833644FF}"/>
                  </a:ext>
                </a:extLst>
              </p:cNvPr>
              <p:cNvSpPr/>
              <p:nvPr/>
            </p:nvSpPr>
            <p:spPr>
              <a:xfrm>
                <a:off x="5292080" y="3663799"/>
                <a:ext cx="1221999" cy="492127"/>
              </a:xfrm>
              <a:custGeom>
                <a:avLst/>
                <a:gdLst>
                  <a:gd name="connsiteX0" fmla="*/ 32579 w 2000294"/>
                  <a:gd name="connsiteY0" fmla="*/ 320090 h 709490"/>
                  <a:gd name="connsiteX1" fmla="*/ 63059 w 2000294"/>
                  <a:gd name="connsiteY1" fmla="*/ 144830 h 709490"/>
                  <a:gd name="connsiteX2" fmla="*/ 520259 w 2000294"/>
                  <a:gd name="connsiteY2" fmla="*/ 50 h 709490"/>
                  <a:gd name="connsiteX3" fmla="*/ 1868999 w 2000294"/>
                  <a:gd name="connsiteY3" fmla="*/ 160070 h 709490"/>
                  <a:gd name="connsiteX4" fmla="*/ 1945199 w 2000294"/>
                  <a:gd name="connsiteY4" fmla="*/ 373430 h 709490"/>
                  <a:gd name="connsiteX5" fmla="*/ 1838519 w 2000294"/>
                  <a:gd name="connsiteY5" fmla="*/ 472490 h 709490"/>
                  <a:gd name="connsiteX6" fmla="*/ 825059 w 2000294"/>
                  <a:gd name="connsiteY6" fmla="*/ 708710 h 709490"/>
                  <a:gd name="connsiteX7" fmla="*/ 70679 w 2000294"/>
                  <a:gd name="connsiteY7" fmla="*/ 541070 h 709490"/>
                  <a:gd name="connsiteX8" fmla="*/ 32579 w 2000294"/>
                  <a:gd name="connsiteY8" fmla="*/ 320090 h 709490"/>
                  <a:gd name="connsiteX0" fmla="*/ 33851 w 2001566"/>
                  <a:gd name="connsiteY0" fmla="*/ 320044 h 709444"/>
                  <a:gd name="connsiteX1" fmla="*/ 89731 w 2001566"/>
                  <a:gd name="connsiteY1" fmla="*/ 163834 h 709444"/>
                  <a:gd name="connsiteX2" fmla="*/ 521531 w 2001566"/>
                  <a:gd name="connsiteY2" fmla="*/ 4 h 709444"/>
                  <a:gd name="connsiteX3" fmla="*/ 1870271 w 2001566"/>
                  <a:gd name="connsiteY3" fmla="*/ 160024 h 709444"/>
                  <a:gd name="connsiteX4" fmla="*/ 1946471 w 2001566"/>
                  <a:gd name="connsiteY4" fmla="*/ 373384 h 709444"/>
                  <a:gd name="connsiteX5" fmla="*/ 1839791 w 2001566"/>
                  <a:gd name="connsiteY5" fmla="*/ 472444 h 709444"/>
                  <a:gd name="connsiteX6" fmla="*/ 826331 w 2001566"/>
                  <a:gd name="connsiteY6" fmla="*/ 708664 h 709444"/>
                  <a:gd name="connsiteX7" fmla="*/ 71951 w 2001566"/>
                  <a:gd name="connsiteY7" fmla="*/ 541024 h 709444"/>
                  <a:gd name="connsiteX8" fmla="*/ 33851 w 2001566"/>
                  <a:gd name="connsiteY8" fmla="*/ 320044 h 709444"/>
                  <a:gd name="connsiteX0" fmla="*/ 6402 w 1974117"/>
                  <a:gd name="connsiteY0" fmla="*/ 320044 h 709390"/>
                  <a:gd name="connsiteX1" fmla="*/ 62282 w 1974117"/>
                  <a:gd name="connsiteY1" fmla="*/ 163834 h 709390"/>
                  <a:gd name="connsiteX2" fmla="*/ 494082 w 1974117"/>
                  <a:gd name="connsiteY2" fmla="*/ 4 h 709390"/>
                  <a:gd name="connsiteX3" fmla="*/ 1842822 w 1974117"/>
                  <a:gd name="connsiteY3" fmla="*/ 160024 h 709390"/>
                  <a:gd name="connsiteX4" fmla="*/ 1919022 w 1974117"/>
                  <a:gd name="connsiteY4" fmla="*/ 373384 h 709390"/>
                  <a:gd name="connsiteX5" fmla="*/ 1812342 w 1974117"/>
                  <a:gd name="connsiteY5" fmla="*/ 472444 h 709390"/>
                  <a:gd name="connsiteX6" fmla="*/ 798882 w 1974117"/>
                  <a:gd name="connsiteY6" fmla="*/ 708664 h 709390"/>
                  <a:gd name="connsiteX7" fmla="*/ 98477 w 1974117"/>
                  <a:gd name="connsiteY7" fmla="*/ 531499 h 709390"/>
                  <a:gd name="connsiteX8" fmla="*/ 6402 w 1974117"/>
                  <a:gd name="connsiteY8" fmla="*/ 320044 h 709390"/>
                  <a:gd name="connsiteX0" fmla="*/ 10377 w 1978092"/>
                  <a:gd name="connsiteY0" fmla="*/ 320044 h 709695"/>
                  <a:gd name="connsiteX1" fmla="*/ 66257 w 1978092"/>
                  <a:gd name="connsiteY1" fmla="*/ 163834 h 709695"/>
                  <a:gd name="connsiteX2" fmla="*/ 498057 w 1978092"/>
                  <a:gd name="connsiteY2" fmla="*/ 4 h 709695"/>
                  <a:gd name="connsiteX3" fmla="*/ 1846797 w 1978092"/>
                  <a:gd name="connsiteY3" fmla="*/ 160024 h 709695"/>
                  <a:gd name="connsiteX4" fmla="*/ 1922997 w 1978092"/>
                  <a:gd name="connsiteY4" fmla="*/ 373384 h 709695"/>
                  <a:gd name="connsiteX5" fmla="*/ 1816317 w 1978092"/>
                  <a:gd name="connsiteY5" fmla="*/ 472444 h 709695"/>
                  <a:gd name="connsiteX6" fmla="*/ 802857 w 1978092"/>
                  <a:gd name="connsiteY6" fmla="*/ 708664 h 709695"/>
                  <a:gd name="connsiteX7" fmla="*/ 102452 w 1978092"/>
                  <a:gd name="connsiteY7" fmla="*/ 531499 h 709695"/>
                  <a:gd name="connsiteX8" fmla="*/ 10377 w 1978092"/>
                  <a:gd name="connsiteY8" fmla="*/ 320044 h 709695"/>
                  <a:gd name="connsiteX0" fmla="*/ 10377 w 1945938"/>
                  <a:gd name="connsiteY0" fmla="*/ 320080 h 709731"/>
                  <a:gd name="connsiteX1" fmla="*/ 66257 w 1945938"/>
                  <a:gd name="connsiteY1" fmla="*/ 163870 h 709731"/>
                  <a:gd name="connsiteX2" fmla="*/ 498057 w 1945938"/>
                  <a:gd name="connsiteY2" fmla="*/ 40 h 709731"/>
                  <a:gd name="connsiteX3" fmla="*/ 1729322 w 1945938"/>
                  <a:gd name="connsiteY3" fmla="*/ 150535 h 709731"/>
                  <a:gd name="connsiteX4" fmla="*/ 1922997 w 1945938"/>
                  <a:gd name="connsiteY4" fmla="*/ 373420 h 709731"/>
                  <a:gd name="connsiteX5" fmla="*/ 1816317 w 1945938"/>
                  <a:gd name="connsiteY5" fmla="*/ 472480 h 709731"/>
                  <a:gd name="connsiteX6" fmla="*/ 802857 w 1945938"/>
                  <a:gd name="connsiteY6" fmla="*/ 708700 h 709731"/>
                  <a:gd name="connsiteX7" fmla="*/ 102452 w 1945938"/>
                  <a:gd name="connsiteY7" fmla="*/ 531535 h 709731"/>
                  <a:gd name="connsiteX8" fmla="*/ 10377 w 1945938"/>
                  <a:gd name="connsiteY8" fmla="*/ 320080 h 709731"/>
                  <a:gd name="connsiteX0" fmla="*/ 10377 w 1952180"/>
                  <a:gd name="connsiteY0" fmla="*/ 320078 h 709729"/>
                  <a:gd name="connsiteX1" fmla="*/ 66257 w 1952180"/>
                  <a:gd name="connsiteY1" fmla="*/ 163868 h 709729"/>
                  <a:gd name="connsiteX2" fmla="*/ 498057 w 1952180"/>
                  <a:gd name="connsiteY2" fmla="*/ 38 h 709729"/>
                  <a:gd name="connsiteX3" fmla="*/ 1729322 w 1952180"/>
                  <a:gd name="connsiteY3" fmla="*/ 150533 h 709729"/>
                  <a:gd name="connsiteX4" fmla="*/ 1932522 w 1952180"/>
                  <a:gd name="connsiteY4" fmla="*/ 341668 h 709729"/>
                  <a:gd name="connsiteX5" fmla="*/ 1816317 w 1952180"/>
                  <a:gd name="connsiteY5" fmla="*/ 472478 h 709729"/>
                  <a:gd name="connsiteX6" fmla="*/ 802857 w 1952180"/>
                  <a:gd name="connsiteY6" fmla="*/ 708698 h 709729"/>
                  <a:gd name="connsiteX7" fmla="*/ 102452 w 1952180"/>
                  <a:gd name="connsiteY7" fmla="*/ 531533 h 709729"/>
                  <a:gd name="connsiteX8" fmla="*/ 10377 w 1952180"/>
                  <a:gd name="connsiteY8" fmla="*/ 320078 h 709729"/>
                  <a:gd name="connsiteX0" fmla="*/ 10377 w 1944180"/>
                  <a:gd name="connsiteY0" fmla="*/ 320078 h 709729"/>
                  <a:gd name="connsiteX1" fmla="*/ 66257 w 1944180"/>
                  <a:gd name="connsiteY1" fmla="*/ 163868 h 709729"/>
                  <a:gd name="connsiteX2" fmla="*/ 498057 w 1944180"/>
                  <a:gd name="connsiteY2" fmla="*/ 38 h 709729"/>
                  <a:gd name="connsiteX3" fmla="*/ 1729322 w 1944180"/>
                  <a:gd name="connsiteY3" fmla="*/ 150533 h 709729"/>
                  <a:gd name="connsiteX4" fmla="*/ 1932522 w 1944180"/>
                  <a:gd name="connsiteY4" fmla="*/ 341668 h 709729"/>
                  <a:gd name="connsiteX5" fmla="*/ 1816317 w 1944180"/>
                  <a:gd name="connsiteY5" fmla="*/ 472478 h 709729"/>
                  <a:gd name="connsiteX6" fmla="*/ 802857 w 1944180"/>
                  <a:gd name="connsiteY6" fmla="*/ 708698 h 709729"/>
                  <a:gd name="connsiteX7" fmla="*/ 102452 w 1944180"/>
                  <a:gd name="connsiteY7" fmla="*/ 531533 h 709729"/>
                  <a:gd name="connsiteX8" fmla="*/ 10377 w 1944180"/>
                  <a:gd name="connsiteY8" fmla="*/ 320078 h 709729"/>
                  <a:gd name="connsiteX0" fmla="*/ 10377 w 1937428"/>
                  <a:gd name="connsiteY0" fmla="*/ 320078 h 709729"/>
                  <a:gd name="connsiteX1" fmla="*/ 66257 w 1937428"/>
                  <a:gd name="connsiteY1" fmla="*/ 163868 h 709729"/>
                  <a:gd name="connsiteX2" fmla="*/ 498057 w 1937428"/>
                  <a:gd name="connsiteY2" fmla="*/ 38 h 709729"/>
                  <a:gd name="connsiteX3" fmla="*/ 1729322 w 1937428"/>
                  <a:gd name="connsiteY3" fmla="*/ 150533 h 709729"/>
                  <a:gd name="connsiteX4" fmla="*/ 1932522 w 1937428"/>
                  <a:gd name="connsiteY4" fmla="*/ 341668 h 709729"/>
                  <a:gd name="connsiteX5" fmla="*/ 1686142 w 1937428"/>
                  <a:gd name="connsiteY5" fmla="*/ 526453 h 709729"/>
                  <a:gd name="connsiteX6" fmla="*/ 802857 w 1937428"/>
                  <a:gd name="connsiteY6" fmla="*/ 708698 h 709729"/>
                  <a:gd name="connsiteX7" fmla="*/ 102452 w 1937428"/>
                  <a:gd name="connsiteY7" fmla="*/ 531533 h 709729"/>
                  <a:gd name="connsiteX8" fmla="*/ 10377 w 1937428"/>
                  <a:gd name="connsiteY8" fmla="*/ 320078 h 709729"/>
                  <a:gd name="connsiteX0" fmla="*/ 10377 w 1946917"/>
                  <a:gd name="connsiteY0" fmla="*/ 320078 h 709729"/>
                  <a:gd name="connsiteX1" fmla="*/ 66257 w 1946917"/>
                  <a:gd name="connsiteY1" fmla="*/ 163868 h 709729"/>
                  <a:gd name="connsiteX2" fmla="*/ 498057 w 1946917"/>
                  <a:gd name="connsiteY2" fmla="*/ 38 h 709729"/>
                  <a:gd name="connsiteX3" fmla="*/ 1729322 w 1946917"/>
                  <a:gd name="connsiteY3" fmla="*/ 150533 h 709729"/>
                  <a:gd name="connsiteX4" fmla="*/ 1932522 w 1946917"/>
                  <a:gd name="connsiteY4" fmla="*/ 341668 h 709729"/>
                  <a:gd name="connsiteX5" fmla="*/ 1686142 w 1946917"/>
                  <a:gd name="connsiteY5" fmla="*/ 526453 h 709729"/>
                  <a:gd name="connsiteX6" fmla="*/ 802857 w 1946917"/>
                  <a:gd name="connsiteY6" fmla="*/ 708698 h 709729"/>
                  <a:gd name="connsiteX7" fmla="*/ 102452 w 1946917"/>
                  <a:gd name="connsiteY7" fmla="*/ 531533 h 709729"/>
                  <a:gd name="connsiteX8" fmla="*/ 10377 w 1946917"/>
                  <a:gd name="connsiteY8" fmla="*/ 320078 h 709729"/>
                  <a:gd name="connsiteX0" fmla="*/ 10377 w 1938061"/>
                  <a:gd name="connsiteY0" fmla="*/ 320077 h 709728"/>
                  <a:gd name="connsiteX1" fmla="*/ 66257 w 1938061"/>
                  <a:gd name="connsiteY1" fmla="*/ 163867 h 709728"/>
                  <a:gd name="connsiteX2" fmla="*/ 498057 w 1938061"/>
                  <a:gd name="connsiteY2" fmla="*/ 37 h 709728"/>
                  <a:gd name="connsiteX3" fmla="*/ 1729322 w 1938061"/>
                  <a:gd name="connsiteY3" fmla="*/ 150532 h 709728"/>
                  <a:gd name="connsiteX4" fmla="*/ 1922997 w 1938061"/>
                  <a:gd name="connsiteY4" fmla="*/ 309917 h 709728"/>
                  <a:gd name="connsiteX5" fmla="*/ 1686142 w 1938061"/>
                  <a:gd name="connsiteY5" fmla="*/ 526452 h 709728"/>
                  <a:gd name="connsiteX6" fmla="*/ 802857 w 1938061"/>
                  <a:gd name="connsiteY6" fmla="*/ 708697 h 709728"/>
                  <a:gd name="connsiteX7" fmla="*/ 102452 w 1938061"/>
                  <a:gd name="connsiteY7" fmla="*/ 531532 h 709728"/>
                  <a:gd name="connsiteX8" fmla="*/ 10377 w 1938061"/>
                  <a:gd name="connsiteY8" fmla="*/ 320077 h 709728"/>
                  <a:gd name="connsiteX0" fmla="*/ 10377 w 1923192"/>
                  <a:gd name="connsiteY0" fmla="*/ 320122 h 709773"/>
                  <a:gd name="connsiteX1" fmla="*/ 66257 w 1923192"/>
                  <a:gd name="connsiteY1" fmla="*/ 163912 h 709773"/>
                  <a:gd name="connsiteX2" fmla="*/ 498057 w 1923192"/>
                  <a:gd name="connsiteY2" fmla="*/ 82 h 709773"/>
                  <a:gd name="connsiteX3" fmla="*/ 1662647 w 1923192"/>
                  <a:gd name="connsiteY3" fmla="*/ 144227 h 709773"/>
                  <a:gd name="connsiteX4" fmla="*/ 1922997 w 1923192"/>
                  <a:gd name="connsiteY4" fmla="*/ 309962 h 709773"/>
                  <a:gd name="connsiteX5" fmla="*/ 1686142 w 1923192"/>
                  <a:gd name="connsiteY5" fmla="*/ 526497 h 709773"/>
                  <a:gd name="connsiteX6" fmla="*/ 802857 w 1923192"/>
                  <a:gd name="connsiteY6" fmla="*/ 708742 h 709773"/>
                  <a:gd name="connsiteX7" fmla="*/ 102452 w 1923192"/>
                  <a:gd name="connsiteY7" fmla="*/ 531577 h 709773"/>
                  <a:gd name="connsiteX8" fmla="*/ 10377 w 1923192"/>
                  <a:gd name="connsiteY8" fmla="*/ 320122 h 709773"/>
                  <a:gd name="connsiteX0" fmla="*/ 10377 w 1923192"/>
                  <a:gd name="connsiteY0" fmla="*/ 320122 h 709773"/>
                  <a:gd name="connsiteX1" fmla="*/ 66257 w 1923192"/>
                  <a:gd name="connsiteY1" fmla="*/ 163912 h 709773"/>
                  <a:gd name="connsiteX2" fmla="*/ 498057 w 1923192"/>
                  <a:gd name="connsiteY2" fmla="*/ 82 h 709773"/>
                  <a:gd name="connsiteX3" fmla="*/ 1662647 w 1923192"/>
                  <a:gd name="connsiteY3" fmla="*/ 144227 h 709773"/>
                  <a:gd name="connsiteX4" fmla="*/ 1922997 w 1923192"/>
                  <a:gd name="connsiteY4" fmla="*/ 309962 h 709773"/>
                  <a:gd name="connsiteX5" fmla="*/ 1686142 w 1923192"/>
                  <a:gd name="connsiteY5" fmla="*/ 526497 h 709773"/>
                  <a:gd name="connsiteX6" fmla="*/ 802857 w 1923192"/>
                  <a:gd name="connsiteY6" fmla="*/ 708742 h 709773"/>
                  <a:gd name="connsiteX7" fmla="*/ 102452 w 1923192"/>
                  <a:gd name="connsiteY7" fmla="*/ 531577 h 709773"/>
                  <a:gd name="connsiteX8" fmla="*/ 10377 w 1923192"/>
                  <a:gd name="connsiteY8" fmla="*/ 320122 h 709773"/>
                  <a:gd name="connsiteX0" fmla="*/ 10377 w 1929293"/>
                  <a:gd name="connsiteY0" fmla="*/ 320122 h 709773"/>
                  <a:gd name="connsiteX1" fmla="*/ 66257 w 1929293"/>
                  <a:gd name="connsiteY1" fmla="*/ 163912 h 709773"/>
                  <a:gd name="connsiteX2" fmla="*/ 498057 w 1929293"/>
                  <a:gd name="connsiteY2" fmla="*/ 82 h 709773"/>
                  <a:gd name="connsiteX3" fmla="*/ 1662647 w 1929293"/>
                  <a:gd name="connsiteY3" fmla="*/ 144227 h 709773"/>
                  <a:gd name="connsiteX4" fmla="*/ 1922997 w 1929293"/>
                  <a:gd name="connsiteY4" fmla="*/ 309962 h 709773"/>
                  <a:gd name="connsiteX5" fmla="*/ 1686142 w 1929293"/>
                  <a:gd name="connsiteY5" fmla="*/ 526497 h 709773"/>
                  <a:gd name="connsiteX6" fmla="*/ 802857 w 1929293"/>
                  <a:gd name="connsiteY6" fmla="*/ 708742 h 709773"/>
                  <a:gd name="connsiteX7" fmla="*/ 102452 w 1929293"/>
                  <a:gd name="connsiteY7" fmla="*/ 531577 h 709773"/>
                  <a:gd name="connsiteX8" fmla="*/ 10377 w 1929293"/>
                  <a:gd name="connsiteY8" fmla="*/ 320122 h 709773"/>
                  <a:gd name="connsiteX0" fmla="*/ 10377 w 1976204"/>
                  <a:gd name="connsiteY0" fmla="*/ 320122 h 716015"/>
                  <a:gd name="connsiteX1" fmla="*/ 66257 w 1976204"/>
                  <a:gd name="connsiteY1" fmla="*/ 163912 h 716015"/>
                  <a:gd name="connsiteX2" fmla="*/ 498057 w 1976204"/>
                  <a:gd name="connsiteY2" fmla="*/ 82 h 716015"/>
                  <a:gd name="connsiteX3" fmla="*/ 1662647 w 1976204"/>
                  <a:gd name="connsiteY3" fmla="*/ 144227 h 716015"/>
                  <a:gd name="connsiteX4" fmla="*/ 1922997 w 1976204"/>
                  <a:gd name="connsiteY4" fmla="*/ 309962 h 716015"/>
                  <a:gd name="connsiteX5" fmla="*/ 802857 w 1976204"/>
                  <a:gd name="connsiteY5" fmla="*/ 708742 h 716015"/>
                  <a:gd name="connsiteX6" fmla="*/ 102452 w 1976204"/>
                  <a:gd name="connsiteY6" fmla="*/ 531577 h 716015"/>
                  <a:gd name="connsiteX7" fmla="*/ 10377 w 1976204"/>
                  <a:gd name="connsiteY7" fmla="*/ 320122 h 716015"/>
                  <a:gd name="connsiteX0" fmla="*/ 10377 w 1953266"/>
                  <a:gd name="connsiteY0" fmla="*/ 320134 h 716027"/>
                  <a:gd name="connsiteX1" fmla="*/ 66257 w 1953266"/>
                  <a:gd name="connsiteY1" fmla="*/ 163924 h 716027"/>
                  <a:gd name="connsiteX2" fmla="*/ 498057 w 1953266"/>
                  <a:gd name="connsiteY2" fmla="*/ 94 h 716027"/>
                  <a:gd name="connsiteX3" fmla="*/ 1662647 w 1953266"/>
                  <a:gd name="connsiteY3" fmla="*/ 144239 h 716027"/>
                  <a:gd name="connsiteX4" fmla="*/ 1896046 w 1953266"/>
                  <a:gd name="connsiteY4" fmla="*/ 380794 h 716027"/>
                  <a:gd name="connsiteX5" fmla="*/ 802857 w 1953266"/>
                  <a:gd name="connsiteY5" fmla="*/ 708754 h 716027"/>
                  <a:gd name="connsiteX6" fmla="*/ 102452 w 1953266"/>
                  <a:gd name="connsiteY6" fmla="*/ 531589 h 716027"/>
                  <a:gd name="connsiteX7" fmla="*/ 10377 w 1953266"/>
                  <a:gd name="connsiteY7" fmla="*/ 320134 h 716027"/>
                  <a:gd name="connsiteX0" fmla="*/ 10377 w 2093669"/>
                  <a:gd name="connsiteY0" fmla="*/ 320134 h 716027"/>
                  <a:gd name="connsiteX1" fmla="*/ 66257 w 2093669"/>
                  <a:gd name="connsiteY1" fmla="*/ 163924 h 716027"/>
                  <a:gd name="connsiteX2" fmla="*/ 498057 w 2093669"/>
                  <a:gd name="connsiteY2" fmla="*/ 94 h 716027"/>
                  <a:gd name="connsiteX3" fmla="*/ 1662647 w 2093669"/>
                  <a:gd name="connsiteY3" fmla="*/ 144239 h 716027"/>
                  <a:gd name="connsiteX4" fmla="*/ 1896046 w 2093669"/>
                  <a:gd name="connsiteY4" fmla="*/ 380794 h 716027"/>
                  <a:gd name="connsiteX5" fmla="*/ 802857 w 2093669"/>
                  <a:gd name="connsiteY5" fmla="*/ 708754 h 716027"/>
                  <a:gd name="connsiteX6" fmla="*/ 102452 w 2093669"/>
                  <a:gd name="connsiteY6" fmla="*/ 531589 h 716027"/>
                  <a:gd name="connsiteX7" fmla="*/ 10377 w 2093669"/>
                  <a:gd name="connsiteY7" fmla="*/ 320134 h 716027"/>
                  <a:gd name="connsiteX0" fmla="*/ 10377 w 1896046"/>
                  <a:gd name="connsiteY0" fmla="*/ 325702 h 721595"/>
                  <a:gd name="connsiteX1" fmla="*/ 66257 w 1896046"/>
                  <a:gd name="connsiteY1" fmla="*/ 169492 h 721595"/>
                  <a:gd name="connsiteX2" fmla="*/ 498057 w 1896046"/>
                  <a:gd name="connsiteY2" fmla="*/ 5662 h 721595"/>
                  <a:gd name="connsiteX3" fmla="*/ 1896046 w 1896046"/>
                  <a:gd name="connsiteY3" fmla="*/ 386362 h 721595"/>
                  <a:gd name="connsiteX4" fmla="*/ 802857 w 1896046"/>
                  <a:gd name="connsiteY4" fmla="*/ 714322 h 721595"/>
                  <a:gd name="connsiteX5" fmla="*/ 102452 w 1896046"/>
                  <a:gd name="connsiteY5" fmla="*/ 537157 h 721595"/>
                  <a:gd name="connsiteX6" fmla="*/ 10377 w 1896046"/>
                  <a:gd name="connsiteY6" fmla="*/ 325702 h 721595"/>
                  <a:gd name="connsiteX0" fmla="*/ 10377 w 1896052"/>
                  <a:gd name="connsiteY0" fmla="*/ 325702 h 721595"/>
                  <a:gd name="connsiteX1" fmla="*/ 66257 w 1896052"/>
                  <a:gd name="connsiteY1" fmla="*/ 169492 h 721595"/>
                  <a:gd name="connsiteX2" fmla="*/ 498057 w 1896052"/>
                  <a:gd name="connsiteY2" fmla="*/ 5662 h 721595"/>
                  <a:gd name="connsiteX3" fmla="*/ 1896046 w 1896052"/>
                  <a:gd name="connsiteY3" fmla="*/ 386362 h 721595"/>
                  <a:gd name="connsiteX4" fmla="*/ 802857 w 1896052"/>
                  <a:gd name="connsiteY4" fmla="*/ 714322 h 721595"/>
                  <a:gd name="connsiteX5" fmla="*/ 102452 w 1896052"/>
                  <a:gd name="connsiteY5" fmla="*/ 537157 h 721595"/>
                  <a:gd name="connsiteX6" fmla="*/ 10377 w 1896052"/>
                  <a:gd name="connsiteY6" fmla="*/ 325702 h 721595"/>
                  <a:gd name="connsiteX0" fmla="*/ 43984 w 1975536"/>
                  <a:gd name="connsiteY0" fmla="*/ 325702 h 604880"/>
                  <a:gd name="connsiteX1" fmla="*/ 99864 w 1975536"/>
                  <a:gd name="connsiteY1" fmla="*/ 169492 h 604880"/>
                  <a:gd name="connsiteX2" fmla="*/ 531664 w 1975536"/>
                  <a:gd name="connsiteY2" fmla="*/ 5662 h 604880"/>
                  <a:gd name="connsiteX3" fmla="*/ 1929653 w 1975536"/>
                  <a:gd name="connsiteY3" fmla="*/ 386362 h 604880"/>
                  <a:gd name="connsiteX4" fmla="*/ 1496762 w 1975536"/>
                  <a:gd name="connsiteY4" fmla="*/ 591565 h 604880"/>
                  <a:gd name="connsiteX5" fmla="*/ 136059 w 1975536"/>
                  <a:gd name="connsiteY5" fmla="*/ 537157 h 604880"/>
                  <a:gd name="connsiteX6" fmla="*/ 43984 w 1975536"/>
                  <a:gd name="connsiteY6" fmla="*/ 325702 h 604880"/>
                  <a:gd name="connsiteX0" fmla="*/ 43984 w 1957214"/>
                  <a:gd name="connsiteY0" fmla="*/ 325702 h 604878"/>
                  <a:gd name="connsiteX1" fmla="*/ 99864 w 1957214"/>
                  <a:gd name="connsiteY1" fmla="*/ 169492 h 604878"/>
                  <a:gd name="connsiteX2" fmla="*/ 531664 w 1957214"/>
                  <a:gd name="connsiteY2" fmla="*/ 5662 h 604878"/>
                  <a:gd name="connsiteX3" fmla="*/ 1929653 w 1957214"/>
                  <a:gd name="connsiteY3" fmla="*/ 386362 h 604878"/>
                  <a:gd name="connsiteX4" fmla="*/ 1496762 w 1957214"/>
                  <a:gd name="connsiteY4" fmla="*/ 591565 h 604878"/>
                  <a:gd name="connsiteX5" fmla="*/ 136059 w 1957214"/>
                  <a:gd name="connsiteY5" fmla="*/ 537157 h 604878"/>
                  <a:gd name="connsiteX6" fmla="*/ 43984 w 1957214"/>
                  <a:gd name="connsiteY6" fmla="*/ 325702 h 604878"/>
                  <a:gd name="connsiteX0" fmla="*/ 52812 w 1940909"/>
                  <a:gd name="connsiteY0" fmla="*/ 191709 h 470887"/>
                  <a:gd name="connsiteX1" fmla="*/ 108692 w 1940909"/>
                  <a:gd name="connsiteY1" fmla="*/ 35499 h 470887"/>
                  <a:gd name="connsiteX2" fmla="*/ 1263674 w 1940909"/>
                  <a:gd name="connsiteY2" fmla="*/ 18035 h 470887"/>
                  <a:gd name="connsiteX3" fmla="*/ 1938481 w 1940909"/>
                  <a:gd name="connsiteY3" fmla="*/ 252369 h 470887"/>
                  <a:gd name="connsiteX4" fmla="*/ 1505590 w 1940909"/>
                  <a:gd name="connsiteY4" fmla="*/ 457572 h 470887"/>
                  <a:gd name="connsiteX5" fmla="*/ 144887 w 1940909"/>
                  <a:gd name="connsiteY5" fmla="*/ 403164 h 470887"/>
                  <a:gd name="connsiteX6" fmla="*/ 52812 w 1940909"/>
                  <a:gd name="connsiteY6" fmla="*/ 191709 h 470887"/>
                  <a:gd name="connsiteX0" fmla="*/ 74927 w 1963022"/>
                  <a:gd name="connsiteY0" fmla="*/ 258738 h 537914"/>
                  <a:gd name="connsiteX1" fmla="*/ 647365 w 1963022"/>
                  <a:gd name="connsiteY1" fmla="*/ 8099 h 537914"/>
                  <a:gd name="connsiteX2" fmla="*/ 1285789 w 1963022"/>
                  <a:gd name="connsiteY2" fmla="*/ 85064 h 537914"/>
                  <a:gd name="connsiteX3" fmla="*/ 1960596 w 1963022"/>
                  <a:gd name="connsiteY3" fmla="*/ 319398 h 537914"/>
                  <a:gd name="connsiteX4" fmla="*/ 1527705 w 1963022"/>
                  <a:gd name="connsiteY4" fmla="*/ 524601 h 537914"/>
                  <a:gd name="connsiteX5" fmla="*/ 167002 w 1963022"/>
                  <a:gd name="connsiteY5" fmla="*/ 470193 h 537914"/>
                  <a:gd name="connsiteX6" fmla="*/ 74927 w 1963022"/>
                  <a:gd name="connsiteY6" fmla="*/ 258738 h 537914"/>
                  <a:gd name="connsiteX0" fmla="*/ 185 w 1888282"/>
                  <a:gd name="connsiteY0" fmla="*/ 258738 h 632073"/>
                  <a:gd name="connsiteX1" fmla="*/ 572623 w 1888282"/>
                  <a:gd name="connsiteY1" fmla="*/ 8099 h 632073"/>
                  <a:gd name="connsiteX2" fmla="*/ 1211047 w 1888282"/>
                  <a:gd name="connsiteY2" fmla="*/ 85064 h 632073"/>
                  <a:gd name="connsiteX3" fmla="*/ 1885854 w 1888282"/>
                  <a:gd name="connsiteY3" fmla="*/ 319398 h 632073"/>
                  <a:gd name="connsiteX4" fmla="*/ 1452963 w 1888282"/>
                  <a:gd name="connsiteY4" fmla="*/ 524601 h 632073"/>
                  <a:gd name="connsiteX5" fmla="*/ 631278 w 1888282"/>
                  <a:gd name="connsiteY5" fmla="*/ 621279 h 632073"/>
                  <a:gd name="connsiteX6" fmla="*/ 185 w 1888282"/>
                  <a:gd name="connsiteY6" fmla="*/ 258738 h 632073"/>
                  <a:gd name="connsiteX0" fmla="*/ 1168 w 1493983"/>
                  <a:gd name="connsiteY0" fmla="*/ 308994 h 632420"/>
                  <a:gd name="connsiteX1" fmla="*/ 178326 w 1493983"/>
                  <a:gd name="connsiteY1" fmla="*/ 11141 h 632420"/>
                  <a:gd name="connsiteX2" fmla="*/ 816750 w 1493983"/>
                  <a:gd name="connsiteY2" fmla="*/ 88106 h 632420"/>
                  <a:gd name="connsiteX3" fmla="*/ 1491557 w 1493983"/>
                  <a:gd name="connsiteY3" fmla="*/ 322440 h 632420"/>
                  <a:gd name="connsiteX4" fmla="*/ 1058666 w 1493983"/>
                  <a:gd name="connsiteY4" fmla="*/ 527643 h 632420"/>
                  <a:gd name="connsiteX5" fmla="*/ 236981 w 1493983"/>
                  <a:gd name="connsiteY5" fmla="*/ 624321 h 632420"/>
                  <a:gd name="connsiteX6" fmla="*/ 1168 w 1493983"/>
                  <a:gd name="connsiteY6" fmla="*/ 308994 h 632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93983" h="632420">
                    <a:moveTo>
                      <a:pt x="1168" y="308994"/>
                    </a:moveTo>
                    <a:cubicBezTo>
                      <a:pt x="-8608" y="206797"/>
                      <a:pt x="42396" y="47956"/>
                      <a:pt x="178326" y="11141"/>
                    </a:cubicBezTo>
                    <a:cubicBezTo>
                      <a:pt x="314256" y="-25674"/>
                      <a:pt x="597878" y="36223"/>
                      <a:pt x="816750" y="88106"/>
                    </a:cubicBezTo>
                    <a:cubicBezTo>
                      <a:pt x="1035622" y="139989"/>
                      <a:pt x="1451238" y="249184"/>
                      <a:pt x="1491557" y="322440"/>
                    </a:cubicBezTo>
                    <a:cubicBezTo>
                      <a:pt x="1531876" y="395696"/>
                      <a:pt x="1056647" y="349062"/>
                      <a:pt x="1058666" y="527643"/>
                    </a:cubicBezTo>
                    <a:cubicBezTo>
                      <a:pt x="755242" y="564579"/>
                      <a:pt x="413231" y="660762"/>
                      <a:pt x="236981" y="624321"/>
                    </a:cubicBezTo>
                    <a:cubicBezTo>
                      <a:pt x="60731" y="587880"/>
                      <a:pt x="10944" y="411191"/>
                      <a:pt x="1168" y="308994"/>
                    </a:cubicBezTo>
                    <a:close/>
                  </a:path>
                </a:pathLst>
              </a:custGeom>
              <a:noFill/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8649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1A09D9-C27E-0930-443B-D98544679E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n 20">
            <a:extLst>
              <a:ext uri="{FF2B5EF4-FFF2-40B4-BE49-F238E27FC236}">
                <a16:creationId xmlns:a16="http://schemas.microsoft.com/office/drawing/2014/main" id="{6D6521A2-2E51-244B-006F-FA476852A9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497" y="276420"/>
            <a:ext cx="1275443" cy="494091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6AC316F5-4951-47F6-19D6-E63CD1D7F1F4}"/>
              </a:ext>
            </a:extLst>
          </p:cNvPr>
          <p:cNvSpPr txBox="1"/>
          <p:nvPr/>
        </p:nvSpPr>
        <p:spPr>
          <a:xfrm>
            <a:off x="1986929" y="83877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>
              <a:latin typeface="Rockwell" panose="02060603020205020403" pitchFamily="18" charset="0"/>
            </a:endParaRPr>
          </a:p>
        </p:txBody>
      </p:sp>
      <p:sp>
        <p:nvSpPr>
          <p:cNvPr id="22" name="7 CuadroTexto">
            <a:extLst>
              <a:ext uri="{FF2B5EF4-FFF2-40B4-BE49-F238E27FC236}">
                <a16:creationId xmlns:a16="http://schemas.microsoft.com/office/drawing/2014/main" id="{3E0DCA0A-583E-0CE4-BF7C-56D1DED4A339}"/>
              </a:ext>
            </a:extLst>
          </p:cNvPr>
          <p:cNvSpPr txBox="1"/>
          <p:nvPr/>
        </p:nvSpPr>
        <p:spPr>
          <a:xfrm>
            <a:off x="1609940" y="731051"/>
            <a:ext cx="10350000" cy="584775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200" dirty="0">
                <a:solidFill>
                  <a:srgbClr val="231F20"/>
                </a:solidFill>
                <a:latin typeface="Rockwell" panose="02060603020205020403" pitchFamily="18" charset="0"/>
              </a:rPr>
              <a:t>Crash course on Emerging Tech. Entrepreneurship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D1071BF-00FE-F07A-5FED-3758EBCCB339}"/>
              </a:ext>
            </a:extLst>
          </p:cNvPr>
          <p:cNvGrpSpPr/>
          <p:nvPr/>
        </p:nvGrpSpPr>
        <p:grpSpPr>
          <a:xfrm>
            <a:off x="11005133" y="139979"/>
            <a:ext cx="871646" cy="687261"/>
            <a:chOff x="11089800" y="83250"/>
            <a:chExt cx="871646" cy="687261"/>
          </a:xfrm>
        </p:grpSpPr>
        <p:sp>
          <p:nvSpPr>
            <p:cNvPr id="7" name="Elipse 17">
              <a:extLst>
                <a:ext uri="{FF2B5EF4-FFF2-40B4-BE49-F238E27FC236}">
                  <a16:creationId xmlns:a16="http://schemas.microsoft.com/office/drawing/2014/main" id="{AA4B26B9-1E4D-3BAD-98AD-FC22124159F4}"/>
                </a:ext>
              </a:extLst>
            </p:cNvPr>
            <p:cNvSpPr/>
            <p:nvPr/>
          </p:nvSpPr>
          <p:spPr>
            <a:xfrm>
              <a:off x="11089800" y="83250"/>
              <a:ext cx="210947" cy="209270"/>
            </a:xfrm>
            <a:prstGeom prst="ellipse">
              <a:avLst/>
            </a:prstGeom>
            <a:noFill/>
            <a:ln w="12700">
              <a:solidFill>
                <a:srgbClr val="491F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Rockwell" panose="02060603020205020403" pitchFamily="18" charset="0"/>
              </a:endParaRPr>
            </a:p>
          </p:txBody>
        </p:sp>
        <p:pic>
          <p:nvPicPr>
            <p:cNvPr id="8" name="Imagen 12">
              <a:extLst>
                <a:ext uri="{FF2B5EF4-FFF2-40B4-BE49-F238E27FC236}">
                  <a16:creationId xmlns:a16="http://schemas.microsoft.com/office/drawing/2014/main" id="{FD5FB74C-2DA3-1B70-1A1E-FBAFE7FB064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317681" y="126746"/>
              <a:ext cx="643765" cy="643765"/>
            </a:xfrm>
            <a:prstGeom prst="rect">
              <a:avLst/>
            </a:prstGeom>
          </p:spPr>
        </p:pic>
      </p:grp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70FE40B-B856-B1F1-545F-87FE182B6BEF}"/>
              </a:ext>
            </a:extLst>
          </p:cNvPr>
          <p:cNvSpPr txBox="1">
            <a:spLocks/>
          </p:cNvSpPr>
          <p:nvPr/>
        </p:nvSpPr>
        <p:spPr>
          <a:xfrm>
            <a:off x="1219202" y="1899635"/>
            <a:ext cx="7416824" cy="468052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buFont typeface="Arial" panose="020B0604020202020204" pitchFamily="34" charset="0"/>
              <a:buNone/>
            </a:pPr>
            <a:r>
              <a:rPr lang="en-GB" sz="2900" dirty="0">
                <a:latin typeface="Rockwell" panose="02060603020205020403" pitchFamily="18" charset="0"/>
              </a:rPr>
              <a:t>1. Market opportunity</a:t>
            </a:r>
          </a:p>
          <a:p>
            <a:pPr lvl="2"/>
            <a:r>
              <a:rPr lang="en-GB" sz="2100" dirty="0">
                <a:solidFill>
                  <a:schemeClr val="accent2">
                    <a:lumMod val="75000"/>
                  </a:schemeClr>
                </a:solidFill>
                <a:latin typeface="Rockwell" panose="02060603020205020403" pitchFamily="18" charset="0"/>
              </a:rPr>
              <a:t>APPLICATIONS, CUSTOMERS, USERS, HOW BIG IS THE MARKET OPPORTUNITY</a:t>
            </a:r>
          </a:p>
          <a:p>
            <a:pPr marL="45720" indent="0">
              <a:buFont typeface="Arial" panose="020B0604020202020204" pitchFamily="34" charset="0"/>
              <a:buNone/>
            </a:pPr>
            <a:r>
              <a:rPr lang="en-GB" sz="2900" dirty="0">
                <a:latin typeface="Rockwell" panose="02060603020205020403" pitchFamily="18" charset="0"/>
              </a:rPr>
              <a:t>2. Market-Product fit</a:t>
            </a:r>
          </a:p>
          <a:p>
            <a:pPr lvl="2"/>
            <a:r>
              <a:rPr lang="en-GB" sz="2100" dirty="0">
                <a:solidFill>
                  <a:schemeClr val="accent2">
                    <a:lumMod val="75000"/>
                  </a:schemeClr>
                </a:solidFill>
                <a:latin typeface="Rockwell" panose="02060603020205020403" pitchFamily="18" charset="0"/>
              </a:rPr>
              <a:t>HOW DOES IT FIT THE APPLICATION REQUIREMENTS </a:t>
            </a:r>
            <a:endParaRPr lang="en-GB" sz="2100" dirty="0">
              <a:latin typeface="Rockwell" panose="02060603020205020403" pitchFamily="18" charset="0"/>
            </a:endParaRPr>
          </a:p>
          <a:p>
            <a:pPr marL="45720" indent="0">
              <a:buFont typeface="Arial" panose="020B0604020202020204" pitchFamily="34" charset="0"/>
              <a:buNone/>
            </a:pPr>
            <a:r>
              <a:rPr lang="en-GB" sz="2900" dirty="0">
                <a:latin typeface="Rockwell" panose="02060603020205020403" pitchFamily="18" charset="0"/>
              </a:rPr>
              <a:t>3. Competitive advantage</a:t>
            </a:r>
          </a:p>
          <a:p>
            <a:pPr lvl="2"/>
            <a:r>
              <a:rPr lang="en-GB" sz="2100" dirty="0">
                <a:solidFill>
                  <a:schemeClr val="accent2">
                    <a:lumMod val="75000"/>
                  </a:schemeClr>
                </a:solidFill>
                <a:latin typeface="Rockwell" panose="02060603020205020403" pitchFamily="18" charset="0"/>
              </a:rPr>
              <a:t>IS IT BETTER, UNIQUE, IP PROTECTED</a:t>
            </a:r>
          </a:p>
          <a:p>
            <a:pPr marL="45720" indent="0">
              <a:buFont typeface="Arial" panose="020B0604020202020204" pitchFamily="34" charset="0"/>
              <a:buNone/>
            </a:pPr>
            <a:r>
              <a:rPr lang="en-GB" sz="2900" dirty="0">
                <a:latin typeface="Rockwell" panose="02060603020205020403" pitchFamily="18" charset="0"/>
              </a:rPr>
              <a:t>4. Business Model</a:t>
            </a:r>
          </a:p>
          <a:p>
            <a:pPr lvl="2"/>
            <a:r>
              <a:rPr lang="en-GB" sz="2100" dirty="0">
                <a:solidFill>
                  <a:schemeClr val="accent2">
                    <a:lumMod val="75000"/>
                  </a:schemeClr>
                </a:solidFill>
                <a:latin typeface="Rockwell" panose="02060603020205020403" pitchFamily="18" charset="0"/>
              </a:rPr>
              <a:t>HOW WILL IT MAKE MONEY</a:t>
            </a:r>
          </a:p>
          <a:p>
            <a:pPr marL="45720" indent="0">
              <a:buFont typeface="Arial" panose="020B0604020202020204" pitchFamily="34" charset="0"/>
              <a:buNone/>
            </a:pPr>
            <a:r>
              <a:rPr lang="en-GB" sz="2900" dirty="0">
                <a:latin typeface="Rockwell" panose="02060603020205020403" pitchFamily="18" charset="0"/>
              </a:rPr>
              <a:t>5. Execution / Plan</a:t>
            </a:r>
          </a:p>
          <a:p>
            <a:pPr lvl="2"/>
            <a:r>
              <a:rPr lang="en-GB" sz="2100" dirty="0">
                <a:solidFill>
                  <a:schemeClr val="accent2">
                    <a:lumMod val="75000"/>
                  </a:schemeClr>
                </a:solidFill>
                <a:latin typeface="Rockwell" panose="02060603020205020403" pitchFamily="18" charset="0"/>
              </a:rPr>
              <a:t>HOW TO GET TO MARKET, IN STEPS</a:t>
            </a:r>
          </a:p>
          <a:p>
            <a:pPr marL="45720" indent="0">
              <a:buFont typeface="Arial" panose="020B0604020202020204" pitchFamily="34" charset="0"/>
              <a:buNone/>
            </a:pPr>
            <a:r>
              <a:rPr lang="en-GB" sz="2900" dirty="0">
                <a:latin typeface="Rockwell" panose="02060603020205020403" pitchFamily="18" charset="0"/>
              </a:rPr>
              <a:t>6. People</a:t>
            </a:r>
          </a:p>
          <a:p>
            <a:pPr lvl="2"/>
            <a:r>
              <a:rPr lang="en-GB" sz="2100" dirty="0">
                <a:solidFill>
                  <a:schemeClr val="accent2">
                    <a:lumMod val="75000"/>
                  </a:schemeClr>
                </a:solidFill>
                <a:latin typeface="Rockwell" panose="02060603020205020403" pitchFamily="18" charset="0"/>
              </a:rPr>
              <a:t>TEAM and SKILL SET REQUIRED</a:t>
            </a:r>
          </a:p>
          <a:p>
            <a:pPr marL="45720" indent="0">
              <a:buFont typeface="Arial" panose="020B0604020202020204" pitchFamily="34" charset="0"/>
              <a:buNone/>
            </a:pP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CA0E2A7-3661-01E2-5838-51E5D21C938D}"/>
              </a:ext>
            </a:extLst>
          </p:cNvPr>
          <p:cNvSpPr txBox="1"/>
          <p:nvPr/>
        </p:nvSpPr>
        <p:spPr>
          <a:xfrm>
            <a:off x="8760296" y="1889053"/>
            <a:ext cx="3024336" cy="2197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GB" sz="2400" dirty="0">
                <a:latin typeface="Rockwell" panose="02060603020205020403" pitchFamily="18" charset="0"/>
              </a:rPr>
              <a:t>Focused on 3 of</a:t>
            </a:r>
          </a:p>
          <a:p>
            <a:pPr>
              <a:lnSpc>
                <a:spcPct val="90000"/>
              </a:lnSpc>
            </a:pPr>
            <a:r>
              <a:rPr lang="en-GB" sz="2400" dirty="0">
                <a:latin typeface="Rockwell" panose="02060603020205020403" pitchFamily="18" charset="0"/>
              </a:rPr>
              <a:t>the 6 pillars of emerging technology commercialisation</a:t>
            </a:r>
            <a:r>
              <a:rPr lang="en-GB" sz="2800" dirty="0"/>
              <a:t>.</a:t>
            </a:r>
          </a:p>
          <a:p>
            <a:pPr>
              <a:lnSpc>
                <a:spcPct val="90000"/>
              </a:lnSpc>
            </a:pPr>
            <a:endParaRPr lang="en-GB" sz="28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14" name="Picture 2" descr="Six Pillars Images – Browse 3,391 Stock Photos, Vectors, and Video | Adobe  Stock">
            <a:extLst>
              <a:ext uri="{FF2B5EF4-FFF2-40B4-BE49-F238E27FC236}">
                <a16:creationId xmlns:a16="http://schemas.microsoft.com/office/drawing/2014/main" id="{64202F77-E99A-C84F-DEE7-EF9ECAFD92C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90" t="20138" r="8073" b="13697"/>
          <a:stretch/>
        </p:blipFill>
        <p:spPr bwMode="auto">
          <a:xfrm>
            <a:off x="6783609" y="3600548"/>
            <a:ext cx="1840656" cy="1245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Graphic 14" descr="Badge Tick1 with solid fill">
            <a:extLst>
              <a:ext uri="{FF2B5EF4-FFF2-40B4-BE49-F238E27FC236}">
                <a16:creationId xmlns:a16="http://schemas.microsoft.com/office/drawing/2014/main" id="{868CF6D5-6ED3-AA60-41CD-65A56FAF2F5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51384" y="1844824"/>
            <a:ext cx="475368" cy="475368"/>
          </a:xfrm>
          <a:prstGeom prst="rect">
            <a:avLst/>
          </a:prstGeom>
        </p:spPr>
      </p:pic>
      <p:pic>
        <p:nvPicPr>
          <p:cNvPr id="16" name="Graphic 15" descr="Badge Tick1 with solid fill">
            <a:extLst>
              <a:ext uri="{FF2B5EF4-FFF2-40B4-BE49-F238E27FC236}">
                <a16:creationId xmlns:a16="http://schemas.microsoft.com/office/drawing/2014/main" id="{9F899C07-C8A5-230F-0466-D4F101E4CC4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37574" y="2636912"/>
            <a:ext cx="475368" cy="475368"/>
          </a:xfrm>
          <a:prstGeom prst="rect">
            <a:avLst/>
          </a:prstGeom>
        </p:spPr>
      </p:pic>
      <p:pic>
        <p:nvPicPr>
          <p:cNvPr id="17" name="Graphic 16" descr="Badge Tick1 with solid fill">
            <a:extLst>
              <a:ext uri="{FF2B5EF4-FFF2-40B4-BE49-F238E27FC236}">
                <a16:creationId xmlns:a16="http://schemas.microsoft.com/office/drawing/2014/main" id="{150EC2A1-2292-2635-5864-E546C13224E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52189" y="3376571"/>
            <a:ext cx="475368" cy="475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67603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01221A-46CF-7B40-007A-2D8C44AA2F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n 20">
            <a:extLst>
              <a:ext uri="{FF2B5EF4-FFF2-40B4-BE49-F238E27FC236}">
                <a16:creationId xmlns:a16="http://schemas.microsoft.com/office/drawing/2014/main" id="{B7A06199-AF4B-9721-2F15-E73FE00B57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497" y="276420"/>
            <a:ext cx="1275443" cy="494091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96ECF752-AADA-0767-C5FF-78BD68F85594}"/>
              </a:ext>
            </a:extLst>
          </p:cNvPr>
          <p:cNvSpPr txBox="1"/>
          <p:nvPr/>
        </p:nvSpPr>
        <p:spPr>
          <a:xfrm>
            <a:off x="1986929" y="83877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>
              <a:latin typeface="Rockwell" panose="02060603020205020403" pitchFamily="18" charset="0"/>
            </a:endParaRPr>
          </a:p>
        </p:txBody>
      </p:sp>
      <p:sp>
        <p:nvSpPr>
          <p:cNvPr id="22" name="7 CuadroTexto">
            <a:extLst>
              <a:ext uri="{FF2B5EF4-FFF2-40B4-BE49-F238E27FC236}">
                <a16:creationId xmlns:a16="http://schemas.microsoft.com/office/drawing/2014/main" id="{641F0903-0B3F-0D94-F3F9-00CDEAFB54C6}"/>
              </a:ext>
            </a:extLst>
          </p:cNvPr>
          <p:cNvSpPr txBox="1"/>
          <p:nvPr/>
        </p:nvSpPr>
        <p:spPr>
          <a:xfrm>
            <a:off x="1609940" y="731051"/>
            <a:ext cx="10350000" cy="584775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200" dirty="0">
                <a:solidFill>
                  <a:srgbClr val="231F20"/>
                </a:solidFill>
                <a:highlight>
                  <a:srgbClr val="FFFF00"/>
                </a:highlight>
                <a:latin typeface="Rockwell" panose="02060603020205020403" pitchFamily="18" charset="0"/>
              </a:rPr>
              <a:t>Combined bus. dev. work with consortium training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ACE48933-33FE-8BFB-32CE-7845C2C95A8F}"/>
              </a:ext>
            </a:extLst>
          </p:cNvPr>
          <p:cNvGrpSpPr/>
          <p:nvPr/>
        </p:nvGrpSpPr>
        <p:grpSpPr>
          <a:xfrm>
            <a:off x="11005133" y="139979"/>
            <a:ext cx="871646" cy="687261"/>
            <a:chOff x="11089800" y="83250"/>
            <a:chExt cx="871646" cy="687261"/>
          </a:xfrm>
        </p:grpSpPr>
        <p:sp>
          <p:nvSpPr>
            <p:cNvPr id="7" name="Elipse 17">
              <a:extLst>
                <a:ext uri="{FF2B5EF4-FFF2-40B4-BE49-F238E27FC236}">
                  <a16:creationId xmlns:a16="http://schemas.microsoft.com/office/drawing/2014/main" id="{E7DCF9F0-731E-AFF9-2217-BFD1AFE2DF72}"/>
                </a:ext>
              </a:extLst>
            </p:cNvPr>
            <p:cNvSpPr/>
            <p:nvPr/>
          </p:nvSpPr>
          <p:spPr>
            <a:xfrm>
              <a:off x="11089800" y="83250"/>
              <a:ext cx="210947" cy="209270"/>
            </a:xfrm>
            <a:prstGeom prst="ellipse">
              <a:avLst/>
            </a:prstGeom>
            <a:noFill/>
            <a:ln w="12700">
              <a:solidFill>
                <a:srgbClr val="491F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Rockwell" panose="02060603020205020403" pitchFamily="18" charset="0"/>
              </a:endParaRPr>
            </a:p>
          </p:txBody>
        </p:sp>
        <p:pic>
          <p:nvPicPr>
            <p:cNvPr id="8" name="Imagen 12">
              <a:extLst>
                <a:ext uri="{FF2B5EF4-FFF2-40B4-BE49-F238E27FC236}">
                  <a16:creationId xmlns:a16="http://schemas.microsoft.com/office/drawing/2014/main" id="{1E48C391-FA38-B3E6-C5FF-DA4DF60AAA5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317681" y="126746"/>
              <a:ext cx="643765" cy="643765"/>
            </a:xfrm>
            <a:prstGeom prst="rect">
              <a:avLst/>
            </a:prstGeom>
          </p:spPr>
        </p:pic>
      </p:grp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F776D95F-CFB2-CFFD-410C-F0F86039E948}"/>
              </a:ext>
            </a:extLst>
          </p:cNvPr>
          <p:cNvSpPr txBox="1">
            <a:spLocks/>
          </p:cNvSpPr>
          <p:nvPr/>
        </p:nvSpPr>
        <p:spPr>
          <a:xfrm>
            <a:off x="1271463" y="1628800"/>
            <a:ext cx="4032449" cy="504745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buFont typeface="Arial" panose="020B0604020202020204" pitchFamily="34" charset="0"/>
              <a:buNone/>
            </a:pPr>
            <a:r>
              <a:rPr lang="en-US" sz="2600" b="1" dirty="0">
                <a:latin typeface="Rockwell" panose="02060603020205020403" pitchFamily="18" charset="0"/>
                <a:ea typeface="Calibri" panose="020F0502020204030204" pitchFamily="34" charset="0"/>
              </a:rPr>
              <a:t>WHAT - Summary of activities</a:t>
            </a:r>
          </a:p>
          <a:p>
            <a:r>
              <a:rPr lang="en-GB" dirty="0">
                <a:latin typeface="Rockwell" panose="02060603020205020403" pitchFamily="18" charset="0"/>
                <a:ea typeface="Calibri" panose="020F0502020204030204" pitchFamily="34" charset="0"/>
              </a:rPr>
              <a:t>“From Lab to Market” </a:t>
            </a:r>
          </a:p>
          <a:p>
            <a:pPr lvl="1"/>
            <a:r>
              <a:rPr lang="en-GB" sz="1900" dirty="0">
                <a:latin typeface="Rockwell" panose="02060603020205020403" pitchFamily="18" charset="0"/>
                <a:ea typeface="Calibri" panose="020F0502020204030204" pitchFamily="34" charset="0"/>
              </a:rPr>
              <a:t>MBA-style, introduction to emerging technology ventures and commercialisation</a:t>
            </a:r>
          </a:p>
          <a:p>
            <a:pPr lvl="1"/>
            <a:r>
              <a:rPr lang="en-GB" sz="1900" dirty="0">
                <a:latin typeface="Rockwell" panose="02060603020205020403" pitchFamily="18" charset="0"/>
                <a:ea typeface="Calibri" panose="020F0502020204030204" pitchFamily="34" charset="0"/>
              </a:rPr>
              <a:t>workshop open to all consortium members</a:t>
            </a:r>
          </a:p>
          <a:p>
            <a:r>
              <a:rPr lang="en-GB" dirty="0">
                <a:latin typeface="Rockwell" panose="02060603020205020403" pitchFamily="18" charset="0"/>
                <a:ea typeface="Calibri" panose="020F0502020204030204" pitchFamily="34" charset="0"/>
              </a:rPr>
              <a:t>Market research with trainees</a:t>
            </a:r>
          </a:p>
          <a:p>
            <a:r>
              <a:rPr lang="en-GB" dirty="0">
                <a:latin typeface="Rockwell" panose="02060603020205020403" pitchFamily="18" charset="0"/>
                <a:ea typeface="Calibri" panose="020F0502020204030204" pitchFamily="34" charset="0"/>
              </a:rPr>
              <a:t>Further Bus Dev interviews</a:t>
            </a:r>
          </a:p>
          <a:p>
            <a:r>
              <a:rPr lang="en-GB" dirty="0">
                <a:latin typeface="Rockwell" panose="02060603020205020403" pitchFamily="18" charset="0"/>
                <a:ea typeface="Calibri" panose="020F0502020204030204" pitchFamily="34" charset="0"/>
              </a:rPr>
              <a:t>Market opportunity prioritisation</a:t>
            </a:r>
          </a:p>
          <a:p>
            <a:r>
              <a:rPr lang="en-GB" dirty="0">
                <a:latin typeface="Rockwell" panose="02060603020205020403" pitchFamily="18" charset="0"/>
                <a:ea typeface="Calibri" panose="020F0502020204030204" pitchFamily="34" charset="0"/>
              </a:rPr>
              <a:t>IP due diligence </a:t>
            </a:r>
          </a:p>
          <a:p>
            <a:endParaRPr lang="en-GB" dirty="0">
              <a:latin typeface="Rockwell" panose="02060603020205020403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B583DC-B6C2-4F98-BE85-53671179D090}"/>
              </a:ext>
            </a:extLst>
          </p:cNvPr>
          <p:cNvSpPr txBox="1">
            <a:spLocks/>
          </p:cNvSpPr>
          <p:nvPr/>
        </p:nvSpPr>
        <p:spPr>
          <a:xfrm>
            <a:off x="5663952" y="1628800"/>
            <a:ext cx="4032448" cy="504745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85000" lnSpcReduction="20000"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0292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73152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96012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18872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41732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164592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16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187452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16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210312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16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buNone/>
            </a:pPr>
            <a:r>
              <a:rPr lang="en-US" sz="2800" b="1" dirty="0">
                <a:latin typeface="Rockwell" panose="02060603020205020403" pitchFamily="18" charset="0"/>
                <a:ea typeface="Calibri" panose="020F0502020204030204" pitchFamily="34" charset="0"/>
              </a:rPr>
              <a:t>HOW – Format of work</a:t>
            </a:r>
          </a:p>
          <a:p>
            <a:r>
              <a:rPr lang="en-GB" dirty="0">
                <a:latin typeface="Rockwell" panose="02060603020205020403" pitchFamily="18" charset="0"/>
                <a:ea typeface="Calibri" panose="020F0502020204030204" pitchFamily="34" charset="0"/>
              </a:rPr>
              <a:t>Identified </a:t>
            </a:r>
            <a:r>
              <a:rPr lang="en-GB" b="1" dirty="0">
                <a:latin typeface="Rockwell" panose="02060603020205020403" pitchFamily="18" charset="0"/>
                <a:ea typeface="Calibri" panose="020F0502020204030204" pitchFamily="34" charset="0"/>
              </a:rPr>
              <a:t>7 volunteers </a:t>
            </a:r>
            <a:r>
              <a:rPr lang="en-GB" dirty="0">
                <a:latin typeface="Rockwell" panose="02060603020205020403" pitchFamily="18" charset="0"/>
                <a:ea typeface="Calibri" panose="020F0502020204030204" pitchFamily="34" charset="0"/>
              </a:rPr>
              <a:t>to work alongside C. Marinelli - split in four, 2-people application teams</a:t>
            </a:r>
          </a:p>
          <a:p>
            <a:r>
              <a:rPr lang="en-GB" dirty="0">
                <a:latin typeface="Rockwell" panose="02060603020205020403" pitchFamily="18" charset="0"/>
                <a:ea typeface="Calibri" panose="020F0502020204030204" pitchFamily="34" charset="0"/>
              </a:rPr>
              <a:t>Market research conducted independently by teams – periodic reviews with C. Marinelli</a:t>
            </a:r>
          </a:p>
          <a:p>
            <a:r>
              <a:rPr lang="en-GB" dirty="0">
                <a:latin typeface="Rockwell" panose="02060603020205020403" pitchFamily="18" charset="0"/>
                <a:ea typeface="Calibri" panose="020F0502020204030204" pitchFamily="34" charset="0"/>
              </a:rPr>
              <a:t>Clear tasks and calendar of meetings – instructions and support provided </a:t>
            </a:r>
          </a:p>
          <a:p>
            <a:pPr lvl="1"/>
            <a:r>
              <a:rPr lang="en-GB" sz="1900" dirty="0">
                <a:latin typeface="Rockwell" panose="02060603020205020403" pitchFamily="18" charset="0"/>
                <a:ea typeface="Calibri" panose="020F0502020204030204" pitchFamily="34" charset="0"/>
              </a:rPr>
              <a:t>first discussion of collated results</a:t>
            </a:r>
          </a:p>
          <a:p>
            <a:pPr lvl="1"/>
            <a:r>
              <a:rPr lang="en-GB" sz="1900" dirty="0">
                <a:latin typeface="Rockwell" panose="02060603020205020403" pitchFamily="18" charset="0"/>
                <a:ea typeface="Calibri" panose="020F0502020204030204" pitchFamily="34" charset="0"/>
              </a:rPr>
              <a:t>second discussion of collated results </a:t>
            </a:r>
          </a:p>
          <a:p>
            <a:pPr lvl="1"/>
            <a:r>
              <a:rPr lang="en-GB" sz="1900" dirty="0">
                <a:latin typeface="Rockwell" panose="02060603020205020403" pitchFamily="18" charset="0"/>
                <a:ea typeface="Calibri" panose="020F0502020204030204" pitchFamily="34" charset="0"/>
              </a:rPr>
              <a:t>third discussion incl. technical feasibility aspect with A. Pitanti</a:t>
            </a:r>
          </a:p>
          <a:p>
            <a:pPr lvl="1"/>
            <a:r>
              <a:rPr lang="en-GB" sz="1900" dirty="0">
                <a:latin typeface="Rockwell" panose="02060603020205020403" pitchFamily="18" charset="0"/>
                <a:ea typeface="Calibri" panose="020F0502020204030204" pitchFamily="34" charset="0"/>
              </a:rPr>
              <a:t>presentation to all partners </a:t>
            </a:r>
          </a:p>
          <a:p>
            <a:pPr lvl="1"/>
            <a:r>
              <a:rPr lang="en-GB" sz="1900" dirty="0">
                <a:latin typeface="Rockwell" panose="02060603020205020403" pitchFamily="18" charset="0"/>
                <a:ea typeface="Calibri" panose="020F0502020204030204" pitchFamily="34" charset="0"/>
              </a:rPr>
              <a:t>final merging and wrap-up</a:t>
            </a:r>
          </a:p>
          <a:p>
            <a:endParaRPr lang="en-GB" dirty="0">
              <a:latin typeface="Rockwell" panose="02060603020205020403" pitchFamily="18" charset="0"/>
              <a:ea typeface="Calibri" panose="020F0502020204030204" pitchFamily="34" charset="0"/>
            </a:endParaRPr>
          </a:p>
          <a:p>
            <a:endParaRPr lang="en-GB" dirty="0">
              <a:latin typeface="Rockwell" panose="02060603020205020403" pitchFamily="18" charset="0"/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15906E8E-9315-9DBB-74AB-26F0924F70BB}"/>
              </a:ext>
            </a:extLst>
          </p:cNvPr>
          <p:cNvSpPr/>
          <p:nvPr/>
        </p:nvSpPr>
        <p:spPr>
          <a:xfrm>
            <a:off x="1185040" y="3830775"/>
            <a:ext cx="3816424" cy="829614"/>
          </a:xfrm>
          <a:prstGeom prst="ellipse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400">
              <a:latin typeface="Rockwell" panose="02060603020205020403" pitchFamily="18" charset="0"/>
            </a:endParaRPr>
          </a:p>
        </p:txBody>
      </p:sp>
      <p:sp>
        <p:nvSpPr>
          <p:cNvPr id="5" name="Arrow: Right 4">
            <a:extLst>
              <a:ext uri="{FF2B5EF4-FFF2-40B4-BE49-F238E27FC236}">
                <a16:creationId xmlns:a16="http://schemas.microsoft.com/office/drawing/2014/main" id="{1DB724B7-4758-9584-01B4-526164891FCF}"/>
              </a:ext>
            </a:extLst>
          </p:cNvPr>
          <p:cNvSpPr/>
          <p:nvPr/>
        </p:nvSpPr>
        <p:spPr>
          <a:xfrm>
            <a:off x="4966361" y="4071059"/>
            <a:ext cx="599633" cy="34904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>
              <a:latin typeface="Rockwell" panose="02060603020205020403" pitchFamily="18" charset="0"/>
            </a:endParaRPr>
          </a:p>
        </p:txBody>
      </p:sp>
      <p:pic>
        <p:nvPicPr>
          <p:cNvPr id="11" name="Picture 2" descr="Flavia Mancini – MCS Sissa">
            <a:extLst>
              <a:ext uri="{FF2B5EF4-FFF2-40B4-BE49-F238E27FC236}">
                <a16:creationId xmlns:a16="http://schemas.microsoft.com/office/drawing/2014/main" id="{380F9EC5-17E9-624D-D939-06536C504D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29870" y="5134548"/>
            <a:ext cx="548924" cy="594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Jana Vitáková - Assistant Project Coordinator - Consiglio Nazionale delle  Ricerche | LinkedIn">
            <a:extLst>
              <a:ext uri="{FF2B5EF4-FFF2-40B4-BE49-F238E27FC236}">
                <a16:creationId xmlns:a16="http://schemas.microsoft.com/office/drawing/2014/main" id="{6C8A635B-F601-9F9D-7B91-3534D5895D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1798" y="6045782"/>
            <a:ext cx="594668" cy="594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6" descr="Marco BELTRAMI | PostDoc | Doctor of Philosophy | University of Udine,  Udine | UNIUD | Department of Civil Engineering and Architecture | Research  profile">
            <a:extLst>
              <a:ext uri="{FF2B5EF4-FFF2-40B4-BE49-F238E27FC236}">
                <a16:creationId xmlns:a16="http://schemas.microsoft.com/office/drawing/2014/main" id="{2864EB9F-3F31-BE26-0D9F-56448F4FEE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1798" y="4245582"/>
            <a:ext cx="576064" cy="5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E5BB1126-F83E-DCBF-AF6F-92FCECA4C20F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8153" t="4102" r="16925" b="8099"/>
          <a:stretch/>
        </p:blipFill>
        <p:spPr>
          <a:xfrm>
            <a:off x="10765028" y="6045783"/>
            <a:ext cx="500528" cy="580107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54908041-4A3D-5DF6-DF06-1376B8E6924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729871" y="4245582"/>
            <a:ext cx="568798" cy="568798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380D06E9-34DA-6585-1E5E-1F5164BE2772}"/>
              </a:ext>
            </a:extLst>
          </p:cNvPr>
          <p:cNvSpPr txBox="1"/>
          <p:nvPr/>
        </p:nvSpPr>
        <p:spPr>
          <a:xfrm>
            <a:off x="9972940" y="5829758"/>
            <a:ext cx="766428" cy="2585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GB" sz="1200" dirty="0">
                <a:latin typeface="Rockwell" panose="02060603020205020403" pitchFamily="18" charset="0"/>
              </a:rPr>
              <a:t>Security</a:t>
            </a:r>
          </a:p>
        </p:txBody>
      </p:sp>
      <p:pic>
        <p:nvPicPr>
          <p:cNvPr id="24" name="Picture 8" descr="Staff | fnf.iom.cnr.it">
            <a:extLst>
              <a:ext uri="{FF2B5EF4-FFF2-40B4-BE49-F238E27FC236}">
                <a16:creationId xmlns:a16="http://schemas.microsoft.com/office/drawing/2014/main" id="{F8102871-D007-3058-0B98-3F74D0172C7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64" t="-2137" r="15994"/>
          <a:stretch/>
        </p:blipFill>
        <p:spPr bwMode="auto">
          <a:xfrm rot="5400000">
            <a:off x="10081400" y="5142153"/>
            <a:ext cx="619225" cy="604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BB369A6F-7621-0A43-64D0-045D0E7529C5}"/>
              </a:ext>
            </a:extLst>
          </p:cNvPr>
          <p:cNvSpPr txBox="1"/>
          <p:nvPr/>
        </p:nvSpPr>
        <p:spPr>
          <a:xfrm>
            <a:off x="9976544" y="4923154"/>
            <a:ext cx="2239267" cy="2585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GB" sz="1200" dirty="0">
                <a:latin typeface="Rockwell" panose="02060603020205020403" pitchFamily="18" charset="0"/>
              </a:rPr>
              <a:t>Infrastructure; Soil and Crops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ED3A22E-4D06-3DAD-DF71-94019E6D6A31}"/>
              </a:ext>
            </a:extLst>
          </p:cNvPr>
          <p:cNvSpPr txBox="1"/>
          <p:nvPr/>
        </p:nvSpPr>
        <p:spPr>
          <a:xfrm>
            <a:off x="9972940" y="4059058"/>
            <a:ext cx="1137876" cy="2585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GB" sz="1200" dirty="0">
                <a:latin typeface="Rockwell" panose="02060603020205020403" pitchFamily="18" charset="0"/>
              </a:rPr>
              <a:t>Pharma; Food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636CD9F-8D72-3CA0-E590-10995A1BB2A8}"/>
              </a:ext>
            </a:extLst>
          </p:cNvPr>
          <p:cNvSpPr txBox="1"/>
          <p:nvPr/>
        </p:nvSpPr>
        <p:spPr>
          <a:xfrm>
            <a:off x="9972940" y="3212976"/>
            <a:ext cx="2025426" cy="2585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GB" sz="1200" dirty="0">
                <a:latin typeface="Rockwell" panose="02060603020205020403" pitchFamily="18" charset="0"/>
              </a:rPr>
              <a:t>Coatings; Semiconductors</a:t>
            </a:r>
          </a:p>
        </p:txBody>
      </p:sp>
      <p:pic>
        <p:nvPicPr>
          <p:cNvPr id="28" name="Picture 10" descr="Isaac APPIAH OTOO | Researcher. PhD canditdate | Doctor of Philosophy |  University of Eastern Finland | UEF | Department of Physics and Mathematics  | Research profile">
            <a:extLst>
              <a:ext uri="{FF2B5EF4-FFF2-40B4-BE49-F238E27FC236}">
                <a16:creationId xmlns:a16="http://schemas.microsoft.com/office/drawing/2014/main" id="{90C015F6-E5A8-D9DD-BC75-1D21680F4F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29871" y="3453495"/>
            <a:ext cx="568799" cy="568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12" descr="Sergei Malykhin - UEFConnect">
            <a:extLst>
              <a:ext uri="{FF2B5EF4-FFF2-40B4-BE49-F238E27FC236}">
                <a16:creationId xmlns:a16="http://schemas.microsoft.com/office/drawing/2014/main" id="{F8DF81A3-DE73-F661-E6F5-8A46FB3504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1799" y="3435662"/>
            <a:ext cx="568799" cy="568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14" descr="Home | CNR-IOM">
            <a:extLst>
              <a:ext uri="{FF2B5EF4-FFF2-40B4-BE49-F238E27FC236}">
                <a16:creationId xmlns:a16="http://schemas.microsoft.com/office/drawing/2014/main" id="{1CDBDBAB-DE56-3EF1-58CD-ECE8E7437B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30160" y="1674700"/>
            <a:ext cx="862962" cy="453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16" descr="Good Vibes">
            <a:extLst>
              <a:ext uri="{FF2B5EF4-FFF2-40B4-BE49-F238E27FC236}">
                <a16:creationId xmlns:a16="http://schemas.microsoft.com/office/drawing/2014/main" id="{B8AF5AF5-D91E-A11B-9211-B7AD8828DA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3612" y="1670143"/>
            <a:ext cx="462863" cy="462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18" descr="University of Eastern Finland - LongITools LongITools">
            <a:extLst>
              <a:ext uri="{FF2B5EF4-FFF2-40B4-BE49-F238E27FC236}">
                <a16:creationId xmlns:a16="http://schemas.microsoft.com/office/drawing/2014/main" id="{5AC1C710-41A9-2913-403F-AA5384B3CD2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20" t="14001" r="9220" b="16186"/>
          <a:stretch/>
        </p:blipFill>
        <p:spPr bwMode="auto">
          <a:xfrm>
            <a:off x="10225826" y="2182465"/>
            <a:ext cx="579240" cy="432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E53C6412-E4E4-CA92-75D9-3D6AD22CD4F0}"/>
              </a:ext>
            </a:extLst>
          </p:cNvPr>
          <p:cNvPicPr>
            <a:picLocks noChangeAspect="1"/>
          </p:cNvPicPr>
          <p:nvPr/>
        </p:nvPicPr>
        <p:blipFill rotWithShape="1">
          <a:blip r:embed="rId16" cstate="print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830" r="9157" b="29157"/>
          <a:stretch/>
        </p:blipFill>
        <p:spPr bwMode="auto">
          <a:xfrm>
            <a:off x="10225826" y="2673502"/>
            <a:ext cx="1270774" cy="179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112484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1BE26D-9477-AAD5-6BD6-44AD468AF4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n 20">
            <a:extLst>
              <a:ext uri="{FF2B5EF4-FFF2-40B4-BE49-F238E27FC236}">
                <a16:creationId xmlns:a16="http://schemas.microsoft.com/office/drawing/2014/main" id="{2B149385-6116-09CD-61B1-EDC8F42BE2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497" y="276420"/>
            <a:ext cx="1275443" cy="494091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6F951DA8-BBE8-DA29-0592-D42E1BFE61D9}"/>
              </a:ext>
            </a:extLst>
          </p:cNvPr>
          <p:cNvSpPr txBox="1"/>
          <p:nvPr/>
        </p:nvSpPr>
        <p:spPr>
          <a:xfrm>
            <a:off x="1986929" y="83877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>
              <a:latin typeface="Rockwell" panose="02060603020205020403" pitchFamily="18" charset="0"/>
            </a:endParaRPr>
          </a:p>
        </p:txBody>
      </p:sp>
      <p:sp>
        <p:nvSpPr>
          <p:cNvPr id="22" name="7 CuadroTexto">
            <a:extLst>
              <a:ext uri="{FF2B5EF4-FFF2-40B4-BE49-F238E27FC236}">
                <a16:creationId xmlns:a16="http://schemas.microsoft.com/office/drawing/2014/main" id="{1BFA16EB-E32D-93A7-A91F-A0EB4001A78F}"/>
              </a:ext>
            </a:extLst>
          </p:cNvPr>
          <p:cNvSpPr txBox="1"/>
          <p:nvPr/>
        </p:nvSpPr>
        <p:spPr>
          <a:xfrm>
            <a:off x="1609940" y="731051"/>
            <a:ext cx="10350000" cy="584775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200" dirty="0">
                <a:solidFill>
                  <a:srgbClr val="231F20"/>
                </a:solidFill>
                <a:latin typeface="Rockwell" panose="02060603020205020403" pitchFamily="18" charset="0"/>
              </a:rPr>
              <a:t>Market Due Diligence – key, initial takeaways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CCCF52E3-ADBB-4B6D-F9A2-1792169D8734}"/>
              </a:ext>
            </a:extLst>
          </p:cNvPr>
          <p:cNvGrpSpPr/>
          <p:nvPr/>
        </p:nvGrpSpPr>
        <p:grpSpPr>
          <a:xfrm>
            <a:off x="11005133" y="139979"/>
            <a:ext cx="871646" cy="687261"/>
            <a:chOff x="11089800" y="83250"/>
            <a:chExt cx="871646" cy="687261"/>
          </a:xfrm>
        </p:grpSpPr>
        <p:sp>
          <p:nvSpPr>
            <p:cNvPr id="7" name="Elipse 17">
              <a:extLst>
                <a:ext uri="{FF2B5EF4-FFF2-40B4-BE49-F238E27FC236}">
                  <a16:creationId xmlns:a16="http://schemas.microsoft.com/office/drawing/2014/main" id="{ABDC9983-E2A1-DCA3-57D0-444974FE9413}"/>
                </a:ext>
              </a:extLst>
            </p:cNvPr>
            <p:cNvSpPr/>
            <p:nvPr/>
          </p:nvSpPr>
          <p:spPr>
            <a:xfrm>
              <a:off x="11089800" y="83250"/>
              <a:ext cx="210947" cy="209270"/>
            </a:xfrm>
            <a:prstGeom prst="ellipse">
              <a:avLst/>
            </a:prstGeom>
            <a:noFill/>
            <a:ln w="12700">
              <a:solidFill>
                <a:srgbClr val="491F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Rockwell" panose="02060603020205020403" pitchFamily="18" charset="0"/>
              </a:endParaRPr>
            </a:p>
          </p:txBody>
        </p:sp>
        <p:pic>
          <p:nvPicPr>
            <p:cNvPr id="8" name="Imagen 12">
              <a:extLst>
                <a:ext uri="{FF2B5EF4-FFF2-40B4-BE49-F238E27FC236}">
                  <a16:creationId xmlns:a16="http://schemas.microsoft.com/office/drawing/2014/main" id="{DB13BC96-542D-8DD0-A757-52A242276D2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317681" y="126746"/>
              <a:ext cx="643765" cy="643765"/>
            </a:xfrm>
            <a:prstGeom prst="rect">
              <a:avLst/>
            </a:prstGeom>
          </p:spPr>
        </p:pic>
      </p:grp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19113728-E4CA-5E52-05CD-0457444A4992}"/>
              </a:ext>
            </a:extLst>
          </p:cNvPr>
          <p:cNvSpPr txBox="1">
            <a:spLocks/>
          </p:cNvSpPr>
          <p:nvPr/>
        </p:nvSpPr>
        <p:spPr>
          <a:xfrm>
            <a:off x="1219200" y="1892069"/>
            <a:ext cx="9753600" cy="453089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60070" indent="-514350">
              <a:buFont typeface="+mj-lt"/>
              <a:buAutoNum type="arabicPeriod"/>
            </a:pPr>
            <a:r>
              <a:rPr lang="en-GB" sz="2400" b="1" dirty="0">
                <a:solidFill>
                  <a:schemeClr val="tx1"/>
                </a:solidFill>
                <a:latin typeface="Rockwell" panose="02060603020205020403" pitchFamily="18" charset="0"/>
              </a:rPr>
              <a:t>Confirmed applicability </a:t>
            </a:r>
            <a:r>
              <a:rPr lang="en-GB" sz="2400" dirty="0">
                <a:solidFill>
                  <a:schemeClr val="tx1"/>
                </a:solidFill>
                <a:latin typeface="Rockwell" panose="02060603020205020403" pitchFamily="18" charset="0"/>
              </a:rPr>
              <a:t>of H-Cube’s hyperspectral THz cameras across all identified areas</a:t>
            </a:r>
          </a:p>
          <a:p>
            <a:pPr marL="560070" indent="-514350">
              <a:buFont typeface="+mj-lt"/>
              <a:buAutoNum type="arabicPeriod"/>
            </a:pPr>
            <a:r>
              <a:rPr lang="en-GB" sz="2400" dirty="0">
                <a:solidFill>
                  <a:schemeClr val="tx1"/>
                </a:solidFill>
                <a:latin typeface="Rockwell" panose="02060603020205020403" pitchFamily="18" charset="0"/>
              </a:rPr>
              <a:t>Established THz camera market: H-CUBE </a:t>
            </a:r>
            <a:r>
              <a:rPr lang="en-GB" sz="2400" b="1" dirty="0">
                <a:solidFill>
                  <a:schemeClr val="tx1"/>
                </a:solidFill>
                <a:latin typeface="Rockwell" panose="02060603020205020403" pitchFamily="18" charset="0"/>
              </a:rPr>
              <a:t>doesn’t face the challenge of having to create a new market,</a:t>
            </a:r>
            <a:r>
              <a:rPr lang="en-GB" sz="2400" dirty="0">
                <a:solidFill>
                  <a:schemeClr val="tx1"/>
                </a:solidFill>
                <a:latin typeface="Rockwell" panose="02060603020205020403" pitchFamily="18" charset="0"/>
              </a:rPr>
              <a:t> companies such as </a:t>
            </a:r>
            <a:r>
              <a:rPr lang="en-GB" sz="2400" dirty="0" err="1">
                <a:solidFill>
                  <a:schemeClr val="tx1"/>
                </a:solidFill>
                <a:latin typeface="Rockwell" panose="02060603020205020403" pitchFamily="18" charset="0"/>
              </a:rPr>
              <a:t>Teraview</a:t>
            </a:r>
            <a:r>
              <a:rPr lang="en-GB" sz="2400" dirty="0">
                <a:solidFill>
                  <a:schemeClr val="tx1"/>
                </a:solidFill>
                <a:latin typeface="Rockwell" panose="02060603020205020403" pitchFamily="18" charset="0"/>
              </a:rPr>
              <a:t> and </a:t>
            </a:r>
            <a:r>
              <a:rPr lang="en-GB" sz="2400" dirty="0" err="1">
                <a:solidFill>
                  <a:schemeClr val="tx1"/>
                </a:solidFill>
                <a:latin typeface="Rockwell" panose="02060603020205020403" pitchFamily="18" charset="0"/>
              </a:rPr>
              <a:t>Thruvision</a:t>
            </a:r>
            <a:r>
              <a:rPr lang="en-GB" sz="2400" dirty="0">
                <a:solidFill>
                  <a:schemeClr val="tx1"/>
                </a:solidFill>
                <a:latin typeface="Rockwell" panose="02060603020205020403" pitchFamily="18" charset="0"/>
              </a:rPr>
              <a:t> have paved the way </a:t>
            </a:r>
          </a:p>
          <a:p>
            <a:pPr marL="560070" indent="-514350">
              <a:buFont typeface="+mj-lt"/>
              <a:buAutoNum type="arabicPeriod"/>
            </a:pPr>
            <a:r>
              <a:rPr lang="en-GB" sz="2400" b="1" dirty="0">
                <a:solidFill>
                  <a:schemeClr val="tx1"/>
                </a:solidFill>
                <a:latin typeface="Rockwell" panose="02060603020205020403" pitchFamily="18" charset="0"/>
              </a:rPr>
              <a:t>Hyperspectral (RGB-like) operation is a key differentiating feature:  </a:t>
            </a:r>
            <a:r>
              <a:rPr lang="en-GB" sz="2400" dirty="0">
                <a:solidFill>
                  <a:schemeClr val="tx1"/>
                </a:solidFill>
                <a:latin typeface="Rockwell" panose="02060603020205020403" pitchFamily="18" charset="0"/>
              </a:rPr>
              <a:t>gives us </a:t>
            </a:r>
            <a:r>
              <a:rPr lang="en-GB" sz="2400" i="1" dirty="0">
                <a:solidFill>
                  <a:schemeClr val="tx1"/>
                </a:solidFill>
                <a:latin typeface="Rockwell" panose="02060603020205020403" pitchFamily="18" charset="0"/>
              </a:rPr>
              <a:t>second mover</a:t>
            </a:r>
            <a:r>
              <a:rPr lang="en-GB" sz="2400" dirty="0">
                <a:solidFill>
                  <a:schemeClr val="tx1"/>
                </a:solidFill>
                <a:latin typeface="Rockwell" panose="02060603020205020403" pitchFamily="18" charset="0"/>
              </a:rPr>
              <a:t>’s advantage -  opportunity to roll out 2</a:t>
            </a:r>
            <a:r>
              <a:rPr lang="en-GB" sz="2400" baseline="30000" dirty="0">
                <a:solidFill>
                  <a:schemeClr val="tx1"/>
                </a:solidFill>
                <a:latin typeface="Rockwell" panose="02060603020205020403" pitchFamily="18" charset="0"/>
              </a:rPr>
              <a:t>nd</a:t>
            </a:r>
            <a:r>
              <a:rPr lang="en-GB" sz="2400" dirty="0">
                <a:solidFill>
                  <a:schemeClr val="tx1"/>
                </a:solidFill>
                <a:latin typeface="Rockwell" panose="02060603020205020403" pitchFamily="18" charset="0"/>
              </a:rPr>
              <a:t> generation, with increased selectivity and contrast for target materials/chemicals</a:t>
            </a:r>
          </a:p>
          <a:p>
            <a:pPr marL="560070" indent="-514350">
              <a:buFont typeface="+mj-lt"/>
              <a:buAutoNum type="arabicPeriod"/>
            </a:pPr>
            <a:r>
              <a:rPr lang="en-GB" sz="2400" dirty="0">
                <a:solidFill>
                  <a:schemeClr val="tx1"/>
                </a:solidFill>
                <a:latin typeface="Rockwell" panose="02060603020205020403" pitchFamily="18" charset="0"/>
              </a:rPr>
              <a:t>First </a:t>
            </a:r>
            <a:r>
              <a:rPr lang="en-GB" sz="2400" b="1" dirty="0">
                <a:solidFill>
                  <a:schemeClr val="tx1"/>
                </a:solidFill>
                <a:latin typeface="Rockwell" panose="02060603020205020403" pitchFamily="18" charset="0"/>
              </a:rPr>
              <a:t>prioritisation of market opportunities </a:t>
            </a:r>
            <a:r>
              <a:rPr lang="en-GB" sz="2400" dirty="0">
                <a:solidFill>
                  <a:schemeClr val="tx1"/>
                </a:solidFill>
                <a:latin typeface="Rockwell" panose="02060603020205020403" pitchFamily="18" charset="0"/>
              </a:rPr>
              <a:t>– next slide</a:t>
            </a:r>
          </a:p>
          <a:p>
            <a:pPr marL="560070" indent="-514350">
              <a:buFont typeface="+mj-lt"/>
              <a:buAutoNum type="arabicPeriod"/>
            </a:pPr>
            <a:endParaRPr lang="en-GB" sz="2400" dirty="0">
              <a:solidFill>
                <a:srgbClr val="7030A0"/>
              </a:solidFill>
              <a:latin typeface="Rockwell" panose="02060603020205020403" pitchFamily="18" charset="0"/>
            </a:endParaRPr>
          </a:p>
          <a:p>
            <a:pPr marL="45720" indent="0">
              <a:buFont typeface="Arial" panose="020B0604020202020204" pitchFamily="34" charset="0"/>
              <a:buNone/>
            </a:pPr>
            <a:endParaRPr lang="en-GB" dirty="0">
              <a:solidFill>
                <a:srgbClr val="002060"/>
              </a:solidFill>
            </a:endParaRPr>
          </a:p>
          <a:p>
            <a:pPr marL="560070" indent="-514350">
              <a:buFont typeface="+mj-lt"/>
              <a:buAutoNum type="arabicPeriod"/>
            </a:pPr>
            <a:endParaRPr lang="en-GB" dirty="0">
              <a:solidFill>
                <a:srgbClr val="002060"/>
              </a:solidFill>
            </a:endParaRPr>
          </a:p>
          <a:p>
            <a:pPr marL="560070" indent="-514350">
              <a:buFont typeface="+mj-lt"/>
              <a:buAutoNum type="arabicPeriod"/>
            </a:pPr>
            <a:endParaRPr lang="en-GB" sz="2600" dirty="0"/>
          </a:p>
          <a:p>
            <a:pPr lvl="1"/>
            <a:endParaRPr lang="en-GB" sz="2800" dirty="0"/>
          </a:p>
          <a:p>
            <a:pPr lvl="1"/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3911924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95434F-7674-574C-2646-7C9EF8036B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n 20">
            <a:extLst>
              <a:ext uri="{FF2B5EF4-FFF2-40B4-BE49-F238E27FC236}">
                <a16:creationId xmlns:a16="http://schemas.microsoft.com/office/drawing/2014/main" id="{9BA40D08-4E2F-60D8-A327-7676101A3C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497" y="276420"/>
            <a:ext cx="1275443" cy="494091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AE60738A-A890-A34B-B95D-BED9D2BD7544}"/>
              </a:ext>
            </a:extLst>
          </p:cNvPr>
          <p:cNvSpPr txBox="1"/>
          <p:nvPr/>
        </p:nvSpPr>
        <p:spPr>
          <a:xfrm>
            <a:off x="1986929" y="83877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>
              <a:latin typeface="Rockwell" panose="02060603020205020403" pitchFamily="18" charset="0"/>
            </a:endParaRPr>
          </a:p>
        </p:txBody>
      </p:sp>
      <p:sp>
        <p:nvSpPr>
          <p:cNvPr id="22" name="7 CuadroTexto">
            <a:extLst>
              <a:ext uri="{FF2B5EF4-FFF2-40B4-BE49-F238E27FC236}">
                <a16:creationId xmlns:a16="http://schemas.microsoft.com/office/drawing/2014/main" id="{5B3F092D-4DDF-DA0A-7B05-6FD617054AC3}"/>
              </a:ext>
            </a:extLst>
          </p:cNvPr>
          <p:cNvSpPr txBox="1"/>
          <p:nvPr/>
        </p:nvSpPr>
        <p:spPr>
          <a:xfrm>
            <a:off x="1609940" y="731051"/>
            <a:ext cx="10350000" cy="584775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200" dirty="0">
                <a:solidFill>
                  <a:srgbClr val="231F20"/>
                </a:solidFill>
                <a:highlight>
                  <a:srgbClr val="FFFF00"/>
                </a:highlight>
                <a:latin typeface="Rockwell" panose="02060603020205020403" pitchFamily="18" charset="0"/>
              </a:rPr>
              <a:t>Prioritised market application opportunities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C7EA354E-3403-CDF6-74BE-F113E1F9AB50}"/>
              </a:ext>
            </a:extLst>
          </p:cNvPr>
          <p:cNvGrpSpPr/>
          <p:nvPr/>
        </p:nvGrpSpPr>
        <p:grpSpPr>
          <a:xfrm>
            <a:off x="11005133" y="139979"/>
            <a:ext cx="871646" cy="687261"/>
            <a:chOff x="11089800" y="83250"/>
            <a:chExt cx="871646" cy="687261"/>
          </a:xfrm>
        </p:grpSpPr>
        <p:sp>
          <p:nvSpPr>
            <p:cNvPr id="7" name="Elipse 17">
              <a:extLst>
                <a:ext uri="{FF2B5EF4-FFF2-40B4-BE49-F238E27FC236}">
                  <a16:creationId xmlns:a16="http://schemas.microsoft.com/office/drawing/2014/main" id="{7EC05AFC-63B0-8F03-4A98-DD3B9C928910}"/>
                </a:ext>
              </a:extLst>
            </p:cNvPr>
            <p:cNvSpPr/>
            <p:nvPr/>
          </p:nvSpPr>
          <p:spPr>
            <a:xfrm>
              <a:off x="11089800" y="83250"/>
              <a:ext cx="210947" cy="209270"/>
            </a:xfrm>
            <a:prstGeom prst="ellipse">
              <a:avLst/>
            </a:prstGeom>
            <a:noFill/>
            <a:ln w="12700">
              <a:solidFill>
                <a:srgbClr val="491F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Rockwell" panose="02060603020205020403" pitchFamily="18" charset="0"/>
              </a:endParaRPr>
            </a:p>
          </p:txBody>
        </p:sp>
        <p:pic>
          <p:nvPicPr>
            <p:cNvPr id="8" name="Imagen 12">
              <a:extLst>
                <a:ext uri="{FF2B5EF4-FFF2-40B4-BE49-F238E27FC236}">
                  <a16:creationId xmlns:a16="http://schemas.microsoft.com/office/drawing/2014/main" id="{5DF03B01-9B20-285D-F2C2-5914DA7E24C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317681" y="126746"/>
              <a:ext cx="643765" cy="643765"/>
            </a:xfrm>
            <a:prstGeom prst="rect">
              <a:avLst/>
            </a:prstGeom>
          </p:spPr>
        </p:pic>
      </p:grpSp>
      <p:pic>
        <p:nvPicPr>
          <p:cNvPr id="2" name="Picture 4" descr="Arrangement of various types of food packaging Stock Photo - Alamy">
            <a:extLst>
              <a:ext uri="{FF2B5EF4-FFF2-40B4-BE49-F238E27FC236}">
                <a16:creationId xmlns:a16="http://schemas.microsoft.com/office/drawing/2014/main" id="{9B5770E2-2798-233C-9B37-4988FFA20C0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48" t="7369" r="2708" b="13642"/>
          <a:stretch/>
        </p:blipFill>
        <p:spPr bwMode="auto">
          <a:xfrm>
            <a:off x="1121364" y="2428064"/>
            <a:ext cx="1385983" cy="818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6" descr="How Are Pharmaceutical Drugs Made?">
            <a:extLst>
              <a:ext uri="{FF2B5EF4-FFF2-40B4-BE49-F238E27FC236}">
                <a16:creationId xmlns:a16="http://schemas.microsoft.com/office/drawing/2014/main" id="{52AD4F02-A7A0-AD60-2A5D-A85A13FB8B0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483" b="794"/>
          <a:stretch/>
        </p:blipFill>
        <p:spPr bwMode="auto">
          <a:xfrm>
            <a:off x="1125160" y="1457472"/>
            <a:ext cx="1382186" cy="754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321DE52A-4905-4BA9-5FA1-139ED45225FE}"/>
              </a:ext>
            </a:extLst>
          </p:cNvPr>
          <p:cNvSpPr txBox="1">
            <a:spLocks/>
          </p:cNvSpPr>
          <p:nvPr/>
        </p:nvSpPr>
        <p:spPr>
          <a:xfrm>
            <a:off x="2465345" y="1401598"/>
            <a:ext cx="3816424" cy="909343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6012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1732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4592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7452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0312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1800" b="1" dirty="0">
                <a:solidFill>
                  <a:srgbClr val="000000"/>
                </a:solidFill>
                <a:latin typeface="Rockwell" panose="02060603020205020403" pitchFamily="18" charset="0"/>
                <a:ea typeface="Calibri" panose="020F0502020204030204" pitchFamily="34" charset="0"/>
              </a:rPr>
              <a:t>Pharma (drug manufacturing)</a:t>
            </a:r>
            <a:r>
              <a:rPr lang="en-US" sz="1800" dirty="0">
                <a:solidFill>
                  <a:srgbClr val="000000"/>
                </a:solidFill>
                <a:latin typeface="Rockwell" panose="02060603020205020403" pitchFamily="18" charset="0"/>
                <a:ea typeface="Calibri" panose="020F0502020204030204" pitchFamily="34" charset="0"/>
              </a:rPr>
              <a:t>: active compound dissolution, tablet coatings thickness, blister packaging integrity </a:t>
            </a:r>
            <a:endParaRPr lang="en-GB" sz="1800" dirty="0">
              <a:solidFill>
                <a:srgbClr val="000000"/>
              </a:solidFill>
              <a:latin typeface="Rockwell" panose="02060603020205020403" pitchFamily="18" charset="0"/>
              <a:ea typeface="Calibri" panose="020F050202020403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endParaRPr lang="en-US" sz="1800" b="1" dirty="0">
              <a:solidFill>
                <a:srgbClr val="000000"/>
              </a:solidFill>
              <a:latin typeface="Rockwell" panose="02060603020205020403" pitchFamily="18" charset="0"/>
              <a:ea typeface="Calibri" panose="020F050202020403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endParaRPr lang="en-US" sz="1800" dirty="0">
              <a:solidFill>
                <a:srgbClr val="000000"/>
              </a:solidFill>
              <a:latin typeface="Rockwell" panose="02060603020205020403" pitchFamily="18" charset="0"/>
              <a:ea typeface="Calibri" panose="020F0502020204030204" pitchFamily="34" charset="0"/>
            </a:endParaRPr>
          </a:p>
          <a:p>
            <a:pPr marL="45720" indent="0">
              <a:buNone/>
            </a:pPr>
            <a:endParaRPr lang="en-GB" dirty="0">
              <a:latin typeface="Rockwell" panose="02060603020205020403" pitchFamily="18" charset="0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DD4644D-DC86-BCC0-D3F8-FB48F91EA8FD}"/>
              </a:ext>
            </a:extLst>
          </p:cNvPr>
          <p:cNvSpPr txBox="1">
            <a:spLocks/>
          </p:cNvSpPr>
          <p:nvPr/>
        </p:nvSpPr>
        <p:spPr>
          <a:xfrm>
            <a:off x="2473657" y="2382948"/>
            <a:ext cx="3816424" cy="85692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6012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1732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4592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7452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0312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1800" b="1" dirty="0">
                <a:solidFill>
                  <a:srgbClr val="000000"/>
                </a:solidFill>
                <a:latin typeface="Rockwell" panose="02060603020205020403" pitchFamily="18" charset="0"/>
                <a:ea typeface="Calibri" panose="020F0502020204030204" pitchFamily="34" charset="0"/>
              </a:rPr>
              <a:t>Food packaging</a:t>
            </a:r>
            <a:r>
              <a:rPr lang="en-US" sz="1800" dirty="0">
                <a:solidFill>
                  <a:srgbClr val="000000"/>
                </a:solidFill>
                <a:latin typeface="Rockwell" panose="02060603020205020403" pitchFamily="18" charset="0"/>
                <a:ea typeface="Calibri" panose="020F0502020204030204" pitchFamily="34" charset="0"/>
              </a:rPr>
              <a:t>: ripeness, ingredients, foreign object, sealed packaging integrity  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endParaRPr lang="en-US" sz="1800" dirty="0">
              <a:solidFill>
                <a:srgbClr val="000000"/>
              </a:solidFill>
              <a:latin typeface="Rockwell" panose="02060603020205020403" pitchFamily="18" charset="0"/>
              <a:ea typeface="Calibri" panose="020F0502020204030204" pitchFamily="34" charset="0"/>
            </a:endParaRPr>
          </a:p>
          <a:p>
            <a:pPr marL="45720" indent="0">
              <a:buNone/>
            </a:pPr>
            <a:endParaRPr lang="en-GB" dirty="0">
              <a:latin typeface="Rockwell" panose="02060603020205020403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8C89BBE-1515-A1F7-A7C0-10032EAC5F37}"/>
              </a:ext>
            </a:extLst>
          </p:cNvPr>
          <p:cNvSpPr txBox="1"/>
          <p:nvPr/>
        </p:nvSpPr>
        <p:spPr>
          <a:xfrm>
            <a:off x="-24680" y="1354819"/>
            <a:ext cx="1382186" cy="6186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GB" sz="2000" b="1" dirty="0">
                <a:latin typeface="Rockwell" panose="02060603020205020403" pitchFamily="18" charset="0"/>
              </a:rPr>
              <a:t>Top</a:t>
            </a:r>
          </a:p>
          <a:p>
            <a:pPr>
              <a:lnSpc>
                <a:spcPct val="90000"/>
              </a:lnSpc>
            </a:pPr>
            <a:r>
              <a:rPr lang="en-GB" b="1" dirty="0">
                <a:latin typeface="Rockwell" panose="02060603020205020403" pitchFamily="18" charset="0"/>
              </a:rPr>
              <a:t>Priority</a:t>
            </a:r>
            <a:endParaRPr lang="en-GB" sz="2000" b="1" dirty="0">
              <a:latin typeface="Rockwell" panose="02060603020205020403" pitchFamily="18" charset="0"/>
            </a:endParaRPr>
          </a:p>
        </p:txBody>
      </p:sp>
      <p:pic>
        <p:nvPicPr>
          <p:cNvPr id="11" name="Picture 10" descr="A close-up of a puzzle&#10;&#10;Description automatically generated with low confidence">
            <a:extLst>
              <a:ext uri="{FF2B5EF4-FFF2-40B4-BE49-F238E27FC236}">
                <a16:creationId xmlns:a16="http://schemas.microsoft.com/office/drawing/2014/main" id="{B0E0F002-E1B9-8C55-5533-431C5B04327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3066" y="2356056"/>
            <a:ext cx="1429119" cy="92892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BD7A3D2-58EC-2291-DABE-009945CC4CE1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7947" y="1421384"/>
            <a:ext cx="1283014" cy="889556"/>
          </a:xfrm>
          <a:prstGeom prst="rect">
            <a:avLst/>
          </a:prstGeom>
        </p:spPr>
      </p:pic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84CCC4B1-8522-73A5-236B-03C7FEDC7123}"/>
              </a:ext>
            </a:extLst>
          </p:cNvPr>
          <p:cNvSpPr txBox="1">
            <a:spLocks/>
          </p:cNvSpPr>
          <p:nvPr/>
        </p:nvSpPr>
        <p:spPr>
          <a:xfrm>
            <a:off x="2416196" y="3514998"/>
            <a:ext cx="5237369" cy="706090"/>
          </a:xfrm>
          <a:prstGeom prst="rect">
            <a:avLst/>
          </a:prstGeom>
        </p:spPr>
        <p:txBody>
          <a:bodyPr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6012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1732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4592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7452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0312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r>
              <a:rPr lang="en-US" sz="1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Rockwell" panose="02060603020205020403" pitchFamily="18" charset="0"/>
                <a:ea typeface="Calibri" panose="020F0502020204030204" pitchFamily="34" charset="0"/>
              </a:rPr>
              <a:t>Coatings</a:t>
            </a:r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Rockwell" panose="02060603020205020403" pitchFamily="18" charset="0"/>
                <a:ea typeface="Calibri" panose="020F0502020204030204" pitchFamily="34" charset="0"/>
              </a:rPr>
              <a:t>: </a:t>
            </a: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Rockwell" panose="02060603020205020403" pitchFamily="18" charset="0"/>
                <a:ea typeface="Calibri" panose="020F0502020204030204" pitchFamily="34" charset="0"/>
              </a:rPr>
              <a:t>polymeric, multi-layer coatings, opaque  </a:t>
            </a:r>
            <a:endParaRPr lang="en-US" sz="1800" dirty="0">
              <a:solidFill>
                <a:schemeClr val="tx1">
                  <a:lumMod val="50000"/>
                  <a:lumOff val="50000"/>
                </a:schemeClr>
              </a:solidFill>
              <a:latin typeface="Rockwell" panose="02060603020205020403" pitchFamily="18" charset="0"/>
              <a:ea typeface="Calibri" panose="020F050202020403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endParaRPr lang="en-US" sz="1800" b="1" dirty="0">
              <a:solidFill>
                <a:schemeClr val="tx1">
                  <a:lumMod val="50000"/>
                  <a:lumOff val="50000"/>
                </a:schemeClr>
              </a:solidFill>
              <a:latin typeface="Rockwell" panose="02060603020205020403" pitchFamily="18" charset="0"/>
              <a:ea typeface="Calibri" panose="020F050202020403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endParaRPr lang="en-US" sz="1800" dirty="0">
              <a:solidFill>
                <a:schemeClr val="tx1">
                  <a:lumMod val="50000"/>
                  <a:lumOff val="50000"/>
                </a:schemeClr>
              </a:solidFill>
              <a:latin typeface="Rockwell" panose="02060603020205020403" pitchFamily="18" charset="0"/>
              <a:ea typeface="Calibri" panose="020F0502020204030204" pitchFamily="34" charset="0"/>
            </a:endParaRPr>
          </a:p>
          <a:p>
            <a:pPr marL="45720" indent="0">
              <a:buNone/>
            </a:pPr>
            <a:endParaRPr lang="en-GB" dirty="0">
              <a:solidFill>
                <a:schemeClr val="tx1">
                  <a:lumMod val="50000"/>
                  <a:lumOff val="50000"/>
                </a:schemeClr>
              </a:solidFill>
              <a:latin typeface="Rockwell" panose="02060603020205020403" pitchFamily="18" charset="0"/>
            </a:endParaRPr>
          </a:p>
        </p:txBody>
      </p:sp>
      <p:pic>
        <p:nvPicPr>
          <p:cNvPr id="14" name="Picture 8" descr="Heraeus Electronics Advanced Packaging">
            <a:extLst>
              <a:ext uri="{FF2B5EF4-FFF2-40B4-BE49-F238E27FC236}">
                <a16:creationId xmlns:a16="http://schemas.microsoft.com/office/drawing/2014/main" id="{027EF8B4-8D79-D3F6-DE28-136B75220A3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6" t="-1080" r="5530" b="-1080"/>
          <a:stretch/>
        </p:blipFill>
        <p:spPr bwMode="auto">
          <a:xfrm>
            <a:off x="1502315" y="4240160"/>
            <a:ext cx="971043" cy="473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0" descr="662 Painting Coating Inspection Photos - Free &amp; Royalty-Free Stock Photos  from Dreamstime">
            <a:extLst>
              <a:ext uri="{FF2B5EF4-FFF2-40B4-BE49-F238E27FC236}">
                <a16:creationId xmlns:a16="http://schemas.microsoft.com/office/drawing/2014/main" id="{60F75755-74D2-A68F-2E22-D95726DF5F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6117" y="3620780"/>
            <a:ext cx="773497" cy="454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1EF456A0-8882-65D0-89C4-AF0E52EC662B}"/>
              </a:ext>
            </a:extLst>
          </p:cNvPr>
          <p:cNvSpPr txBox="1">
            <a:spLocks/>
          </p:cNvSpPr>
          <p:nvPr/>
        </p:nvSpPr>
        <p:spPr>
          <a:xfrm>
            <a:off x="2416196" y="4149080"/>
            <a:ext cx="5237369" cy="7060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6012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1732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4592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7452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0312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Rockwell" panose="02060603020205020403" pitchFamily="18" charset="0"/>
                <a:ea typeface="Calibri" panose="020F0502020204030204" pitchFamily="34" charset="0"/>
              </a:rPr>
              <a:t>Semiconductor packaging: </a:t>
            </a: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Rockwell" panose="02060603020205020403" pitchFamily="18" charset="0"/>
                <a:ea typeface="Calibri" panose="020F0502020204030204" pitchFamily="34" charset="0"/>
              </a:rPr>
              <a:t>defects, delamination areas, epoxy variations</a:t>
            </a:r>
            <a:endParaRPr lang="en-US" sz="1800" dirty="0">
              <a:solidFill>
                <a:schemeClr val="tx1">
                  <a:lumMod val="50000"/>
                  <a:lumOff val="50000"/>
                </a:schemeClr>
              </a:solidFill>
              <a:latin typeface="Rockwell" panose="02060603020205020403" pitchFamily="18" charset="0"/>
              <a:ea typeface="Calibri" panose="020F050202020403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endParaRPr lang="en-US" sz="1800" b="1" dirty="0">
              <a:solidFill>
                <a:schemeClr val="tx1">
                  <a:lumMod val="50000"/>
                  <a:lumOff val="50000"/>
                </a:schemeClr>
              </a:solidFill>
              <a:latin typeface="Rockwell" panose="02060603020205020403" pitchFamily="18" charset="0"/>
              <a:ea typeface="Calibri" panose="020F050202020403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endParaRPr lang="en-US" sz="1800" dirty="0">
              <a:solidFill>
                <a:schemeClr val="tx1">
                  <a:lumMod val="50000"/>
                  <a:lumOff val="50000"/>
                </a:schemeClr>
              </a:solidFill>
              <a:latin typeface="Rockwell" panose="02060603020205020403" pitchFamily="18" charset="0"/>
              <a:ea typeface="Calibri" panose="020F0502020204030204" pitchFamily="34" charset="0"/>
            </a:endParaRPr>
          </a:p>
          <a:p>
            <a:pPr marL="45720" indent="0">
              <a:buNone/>
            </a:pPr>
            <a:endParaRPr lang="en-GB" dirty="0">
              <a:solidFill>
                <a:schemeClr val="tx1">
                  <a:lumMod val="50000"/>
                  <a:lumOff val="50000"/>
                </a:schemeClr>
              </a:solidFill>
              <a:latin typeface="Rockwell" panose="02060603020205020403" pitchFamily="18" charset="0"/>
            </a:endParaRPr>
          </a:p>
        </p:txBody>
      </p:sp>
      <p:pic>
        <p:nvPicPr>
          <p:cNvPr id="17" name="Picture 2" descr="Airport Security Week: What is security costing us?">
            <a:extLst>
              <a:ext uri="{FF2B5EF4-FFF2-40B4-BE49-F238E27FC236}">
                <a16:creationId xmlns:a16="http://schemas.microsoft.com/office/drawing/2014/main" id="{2DCDA23E-D0D3-8AE1-8A0D-81839E96AB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0210" y="6109450"/>
            <a:ext cx="895135" cy="487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 descr="Beyond the Big Four – Staple Crops Around the World | CropLife International">
            <a:extLst>
              <a:ext uri="{FF2B5EF4-FFF2-40B4-BE49-F238E27FC236}">
                <a16:creationId xmlns:a16="http://schemas.microsoft.com/office/drawing/2014/main" id="{C9B8728D-78AB-8D4D-D870-84EF95AC53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0211" y="5377787"/>
            <a:ext cx="895135" cy="570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6" descr="PM Hasina opens Bangladesh's longest bridge over River Padma | News | Al  Jazeera">
            <a:extLst>
              <a:ext uri="{FF2B5EF4-FFF2-40B4-BE49-F238E27FC236}">
                <a16:creationId xmlns:a16="http://schemas.microsoft.com/office/drawing/2014/main" id="{DC91A9B0-ABE9-1393-D9A5-F879753791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7889" y="4775258"/>
            <a:ext cx="655468" cy="469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3E846B11-E401-4A8F-6C51-4F27B9D08AAB}"/>
              </a:ext>
            </a:extLst>
          </p:cNvPr>
          <p:cNvSpPr txBox="1">
            <a:spLocks/>
          </p:cNvSpPr>
          <p:nvPr/>
        </p:nvSpPr>
        <p:spPr>
          <a:xfrm>
            <a:off x="2423592" y="4725145"/>
            <a:ext cx="5237369" cy="645039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6012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1732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4592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7452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0312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GB" sz="21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Rockwell" panose="02060603020205020403" pitchFamily="18" charset="0"/>
              </a:rPr>
              <a:t>Remote infrastructure: </a:t>
            </a:r>
            <a:r>
              <a:rPr lang="en-GB" sz="1900" dirty="0">
                <a:solidFill>
                  <a:schemeClr val="tx1">
                    <a:lumMod val="50000"/>
                    <a:lumOff val="50000"/>
                  </a:schemeClr>
                </a:solidFill>
                <a:latin typeface="Rockwell" panose="02060603020205020403" pitchFamily="18" charset="0"/>
              </a:rPr>
              <a:t>dams, bridges, buildings, motorways and railways </a:t>
            </a:r>
            <a:endParaRPr lang="en-GB" sz="2100" dirty="0">
              <a:solidFill>
                <a:schemeClr val="tx1">
                  <a:lumMod val="50000"/>
                  <a:lumOff val="50000"/>
                </a:schemeClr>
              </a:solidFill>
              <a:latin typeface="Rockwell" panose="02060603020205020403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endParaRPr lang="en-US" sz="1800" b="1" dirty="0">
              <a:solidFill>
                <a:schemeClr val="tx1">
                  <a:lumMod val="50000"/>
                  <a:lumOff val="50000"/>
                </a:schemeClr>
              </a:solidFill>
              <a:latin typeface="Rockwell" panose="02060603020205020403" pitchFamily="18" charset="0"/>
              <a:ea typeface="Calibri" panose="020F050202020403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endParaRPr lang="en-US" sz="1800" dirty="0">
              <a:solidFill>
                <a:schemeClr val="tx1">
                  <a:lumMod val="50000"/>
                  <a:lumOff val="50000"/>
                </a:schemeClr>
              </a:solidFill>
              <a:latin typeface="Rockwell" panose="02060603020205020403" pitchFamily="18" charset="0"/>
              <a:ea typeface="Calibri" panose="020F0502020204030204" pitchFamily="34" charset="0"/>
            </a:endParaRPr>
          </a:p>
          <a:p>
            <a:pPr marL="45720" indent="0">
              <a:buNone/>
            </a:pPr>
            <a:endParaRPr lang="en-GB" dirty="0">
              <a:solidFill>
                <a:schemeClr val="tx1">
                  <a:lumMod val="50000"/>
                  <a:lumOff val="50000"/>
                </a:schemeClr>
              </a:solidFill>
              <a:latin typeface="Rockwell" panose="02060603020205020403" pitchFamily="18" charset="0"/>
            </a:endParaRP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5AE2C9B4-A92C-C2AC-09DD-E2E451B90787}"/>
              </a:ext>
            </a:extLst>
          </p:cNvPr>
          <p:cNvSpPr txBox="1">
            <a:spLocks/>
          </p:cNvSpPr>
          <p:nvPr/>
        </p:nvSpPr>
        <p:spPr>
          <a:xfrm>
            <a:off x="2423592" y="5370184"/>
            <a:ext cx="5237369" cy="72311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6012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1732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4592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7452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0312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GB" sz="21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Rockwell" panose="02060603020205020403" pitchFamily="18" charset="0"/>
              </a:rPr>
              <a:t>Soil and crops</a:t>
            </a:r>
            <a:r>
              <a:rPr lang="en-GB" sz="2100" dirty="0">
                <a:solidFill>
                  <a:schemeClr val="tx1">
                    <a:lumMod val="50000"/>
                    <a:lumOff val="50000"/>
                  </a:schemeClr>
                </a:solidFill>
                <a:latin typeface="Rockwell" panose="02060603020205020403" pitchFamily="18" charset="0"/>
              </a:rPr>
              <a:t>: </a:t>
            </a:r>
            <a:r>
              <a:rPr lang="en-GB" sz="1700" dirty="0">
                <a:solidFill>
                  <a:schemeClr val="tx1">
                    <a:lumMod val="50000"/>
                    <a:lumOff val="50000"/>
                  </a:schemeClr>
                </a:solidFill>
                <a:latin typeface="Rockwell" panose="02060603020205020403" pitchFamily="18" charset="0"/>
              </a:rPr>
              <a:t>irrigation, pesticides, harmful substances; foliage, flowers and fruits evolution</a:t>
            </a:r>
            <a:endParaRPr lang="en-GB" sz="2100" dirty="0">
              <a:solidFill>
                <a:schemeClr val="tx1">
                  <a:lumMod val="50000"/>
                  <a:lumOff val="50000"/>
                </a:schemeClr>
              </a:solidFill>
              <a:latin typeface="Rockwell" panose="02060603020205020403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endParaRPr lang="en-US" sz="1800" b="1" dirty="0">
              <a:solidFill>
                <a:schemeClr val="tx1">
                  <a:lumMod val="50000"/>
                  <a:lumOff val="50000"/>
                </a:schemeClr>
              </a:solidFill>
              <a:latin typeface="Rockwell" panose="02060603020205020403" pitchFamily="18" charset="0"/>
              <a:ea typeface="Calibri" panose="020F050202020403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endParaRPr lang="en-US" sz="1800" dirty="0">
              <a:solidFill>
                <a:schemeClr val="tx1">
                  <a:lumMod val="50000"/>
                  <a:lumOff val="50000"/>
                </a:schemeClr>
              </a:solidFill>
              <a:latin typeface="Rockwell" panose="02060603020205020403" pitchFamily="18" charset="0"/>
              <a:ea typeface="Calibri" panose="020F0502020204030204" pitchFamily="34" charset="0"/>
            </a:endParaRPr>
          </a:p>
          <a:p>
            <a:pPr marL="45720" indent="0">
              <a:buNone/>
            </a:pPr>
            <a:endParaRPr lang="en-GB" dirty="0">
              <a:solidFill>
                <a:schemeClr val="tx1">
                  <a:lumMod val="50000"/>
                  <a:lumOff val="50000"/>
                </a:schemeClr>
              </a:solidFill>
              <a:latin typeface="Rockwell" panose="02060603020205020403" pitchFamily="18" charset="0"/>
            </a:endParaRPr>
          </a:p>
        </p:txBody>
      </p:sp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D1B43187-03C6-17A2-0F2F-4D1E1F344828}"/>
              </a:ext>
            </a:extLst>
          </p:cNvPr>
          <p:cNvSpPr txBox="1">
            <a:spLocks/>
          </p:cNvSpPr>
          <p:nvPr/>
        </p:nvSpPr>
        <p:spPr>
          <a:xfrm>
            <a:off x="2410064" y="6018256"/>
            <a:ext cx="5055910" cy="723113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6012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1732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4592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7452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0312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GB" sz="23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Rockwell" panose="02060603020205020403" pitchFamily="18" charset="0"/>
              </a:rPr>
              <a:t>Security:</a:t>
            </a:r>
            <a:r>
              <a:rPr lang="en-GB" sz="29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Rockwell" panose="02060603020205020403" pitchFamily="18" charset="0"/>
              </a:rPr>
              <a:t> </a:t>
            </a:r>
            <a:r>
              <a:rPr lang="en-GB" sz="2100" dirty="0">
                <a:solidFill>
                  <a:schemeClr val="tx1">
                    <a:lumMod val="50000"/>
                    <a:lumOff val="50000"/>
                  </a:schemeClr>
                </a:solidFill>
                <a:latin typeface="Rockwell" panose="02060603020205020403" pitchFamily="18" charset="0"/>
              </a:rPr>
              <a:t>bomb, chemicals, concealed threat at borders, airports, ports, couriers depot</a:t>
            </a:r>
            <a:endParaRPr lang="en-GB" sz="2300" dirty="0">
              <a:solidFill>
                <a:schemeClr val="tx1">
                  <a:lumMod val="50000"/>
                  <a:lumOff val="50000"/>
                </a:schemeClr>
              </a:solidFill>
              <a:latin typeface="Rockwell" panose="02060603020205020403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endParaRPr lang="en-US" sz="1800" b="1" dirty="0">
              <a:solidFill>
                <a:schemeClr val="tx1">
                  <a:lumMod val="50000"/>
                  <a:lumOff val="50000"/>
                </a:schemeClr>
              </a:solidFill>
              <a:latin typeface="Rockwell" panose="02060603020205020403" pitchFamily="18" charset="0"/>
              <a:ea typeface="Calibri" panose="020F050202020403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endParaRPr lang="en-US" sz="1800" dirty="0">
              <a:solidFill>
                <a:schemeClr val="tx1">
                  <a:lumMod val="50000"/>
                  <a:lumOff val="50000"/>
                </a:schemeClr>
              </a:solidFill>
              <a:latin typeface="Rockwell" panose="02060603020205020403" pitchFamily="18" charset="0"/>
              <a:ea typeface="Calibri" panose="020F0502020204030204" pitchFamily="34" charset="0"/>
            </a:endParaRPr>
          </a:p>
          <a:p>
            <a:pPr marL="45720" indent="0">
              <a:buNone/>
            </a:pPr>
            <a:endParaRPr lang="en-GB" dirty="0">
              <a:solidFill>
                <a:schemeClr val="tx1">
                  <a:lumMod val="50000"/>
                  <a:lumOff val="50000"/>
                </a:schemeClr>
              </a:solidFill>
              <a:latin typeface="Rockwell" panose="02060603020205020403" pitchFamily="18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5D1C1BB-AE14-D509-3672-1CFD6E489D2B}"/>
              </a:ext>
            </a:extLst>
          </p:cNvPr>
          <p:cNvSpPr txBox="1"/>
          <p:nvPr/>
        </p:nvSpPr>
        <p:spPr>
          <a:xfrm>
            <a:off x="43763" y="3483029"/>
            <a:ext cx="1382186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GB" b="1" dirty="0">
                <a:solidFill>
                  <a:schemeClr val="tx1">
                    <a:lumMod val="50000"/>
                    <a:lumOff val="50000"/>
                  </a:schemeClr>
                </a:solidFill>
                <a:latin typeface="Rockwell" panose="02060603020205020403" pitchFamily="18" charset="0"/>
              </a:rPr>
              <a:t>Lower</a:t>
            </a:r>
          </a:p>
          <a:p>
            <a:pPr>
              <a:lnSpc>
                <a:spcPct val="90000"/>
              </a:lnSpc>
            </a:pPr>
            <a:r>
              <a:rPr lang="en-GB" b="1" dirty="0">
                <a:solidFill>
                  <a:schemeClr val="tx1">
                    <a:lumMod val="50000"/>
                    <a:lumOff val="50000"/>
                  </a:schemeClr>
                </a:solidFill>
                <a:latin typeface="Rockwell" panose="02060603020205020403" pitchFamily="18" charset="0"/>
              </a:rPr>
              <a:t>Priority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1F01E525-DDF5-B8A2-CB3C-66F1978DF58F}"/>
              </a:ext>
            </a:extLst>
          </p:cNvPr>
          <p:cNvCxnSpPr/>
          <p:nvPr/>
        </p:nvCxnSpPr>
        <p:spPr>
          <a:xfrm>
            <a:off x="119336" y="3356992"/>
            <a:ext cx="1152128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5E56699D-C214-F8AA-843F-84C12EE939B3}"/>
              </a:ext>
            </a:extLst>
          </p:cNvPr>
          <p:cNvCxnSpPr/>
          <p:nvPr/>
        </p:nvCxnSpPr>
        <p:spPr>
          <a:xfrm>
            <a:off x="7824192" y="1401598"/>
            <a:ext cx="0" cy="533977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Content Placeholder 2">
            <a:extLst>
              <a:ext uri="{FF2B5EF4-FFF2-40B4-BE49-F238E27FC236}">
                <a16:creationId xmlns:a16="http://schemas.microsoft.com/office/drawing/2014/main" id="{A61709F2-35F7-6EEC-3D71-BE718B0C0768}"/>
              </a:ext>
            </a:extLst>
          </p:cNvPr>
          <p:cNvSpPr txBox="1">
            <a:spLocks/>
          </p:cNvSpPr>
          <p:nvPr/>
        </p:nvSpPr>
        <p:spPr>
          <a:xfrm>
            <a:off x="7896202" y="1421385"/>
            <a:ext cx="4209989" cy="1863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6012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1732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4592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7452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0312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0488" indent="-90488">
              <a:lnSpc>
                <a:spcPct val="100000"/>
              </a:lnSpc>
              <a:spcBef>
                <a:spcPts val="600"/>
              </a:spcBef>
            </a:pPr>
            <a:r>
              <a:rPr lang="en-GB" sz="1900" dirty="0">
                <a:solidFill>
                  <a:srgbClr val="000000"/>
                </a:solidFill>
                <a:latin typeface="Rockwell" panose="02060603020205020403" pitchFamily="18" charset="0"/>
                <a:ea typeface="Calibri" panose="020F0502020204030204" pitchFamily="34" charset="0"/>
              </a:rPr>
              <a:t>Large number and diversity of customers and applications.</a:t>
            </a:r>
          </a:p>
          <a:p>
            <a:pPr marL="90488" indent="-90488">
              <a:lnSpc>
                <a:spcPct val="100000"/>
              </a:lnSpc>
              <a:spcBef>
                <a:spcPts val="600"/>
              </a:spcBef>
            </a:pPr>
            <a:r>
              <a:rPr lang="en-GB" sz="1900" dirty="0">
                <a:solidFill>
                  <a:srgbClr val="000000"/>
                </a:solidFill>
                <a:latin typeface="Rockwell" panose="02060603020205020403" pitchFamily="18" charset="0"/>
                <a:ea typeface="Calibri" panose="020F0502020204030204" pitchFamily="34" charset="0"/>
              </a:rPr>
              <a:t>Strong economic drivers for adoption</a:t>
            </a:r>
          </a:p>
          <a:p>
            <a:pPr marL="90488" indent="-90488">
              <a:lnSpc>
                <a:spcPct val="100000"/>
              </a:lnSpc>
              <a:spcBef>
                <a:spcPts val="600"/>
              </a:spcBef>
            </a:pPr>
            <a:r>
              <a:rPr lang="en-GB" sz="1900" dirty="0">
                <a:solidFill>
                  <a:srgbClr val="000000"/>
                </a:solidFill>
                <a:latin typeface="Rockwell" panose="02060603020205020403" pitchFamily="18" charset="0"/>
              </a:rPr>
              <a:t>Straight B2B sales – equipment or service</a:t>
            </a:r>
          </a:p>
          <a:p>
            <a:pPr marL="90488" indent="-90488">
              <a:lnSpc>
                <a:spcPct val="100000"/>
              </a:lnSpc>
              <a:spcBef>
                <a:spcPts val="600"/>
              </a:spcBef>
            </a:pPr>
            <a:r>
              <a:rPr lang="en-GB" sz="1900" dirty="0">
                <a:solidFill>
                  <a:srgbClr val="000000"/>
                </a:solidFill>
                <a:latin typeface="Rockwell" panose="02060603020205020403" pitchFamily="18" charset="0"/>
                <a:ea typeface="Calibri" panose="020F0502020204030204" pitchFamily="34" charset="0"/>
              </a:rPr>
              <a:t>Some low hanging fruits for easier market entry – e.g. , pet food quality control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endParaRPr lang="en-US" sz="1800" b="1" dirty="0">
              <a:solidFill>
                <a:srgbClr val="000000"/>
              </a:solidFill>
              <a:latin typeface="Rockwell" panose="02060603020205020403" pitchFamily="18" charset="0"/>
              <a:ea typeface="Calibri" panose="020F050202020403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endParaRPr lang="en-US" sz="1800" dirty="0">
              <a:solidFill>
                <a:srgbClr val="000000"/>
              </a:solidFill>
              <a:latin typeface="Rockwell" panose="02060603020205020403" pitchFamily="18" charset="0"/>
              <a:ea typeface="Calibri" panose="020F0502020204030204" pitchFamily="34" charset="0"/>
            </a:endParaRPr>
          </a:p>
          <a:p>
            <a:pPr marL="45720" indent="0">
              <a:buNone/>
            </a:pPr>
            <a:endParaRPr lang="en-GB" dirty="0">
              <a:latin typeface="Rockwell" panose="02060603020205020403" pitchFamily="18" charset="0"/>
            </a:endParaRPr>
          </a:p>
        </p:txBody>
      </p: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id="{97EEEB14-5918-0B74-B728-A4A665A9D96F}"/>
              </a:ext>
            </a:extLst>
          </p:cNvPr>
          <p:cNvSpPr txBox="1">
            <a:spLocks/>
          </p:cNvSpPr>
          <p:nvPr/>
        </p:nvSpPr>
        <p:spPr>
          <a:xfrm>
            <a:off x="7938250" y="3573016"/>
            <a:ext cx="4209989" cy="564757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6012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1732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4592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7452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0312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0488" indent="-90488">
              <a:lnSpc>
                <a:spcPct val="100000"/>
              </a:lnSpc>
              <a:spcBef>
                <a:spcPts val="600"/>
              </a:spcBef>
            </a:pPr>
            <a:r>
              <a:rPr lang="en-GB" sz="2300" dirty="0">
                <a:solidFill>
                  <a:schemeClr val="tx1">
                    <a:lumMod val="50000"/>
                    <a:lumOff val="50000"/>
                  </a:schemeClr>
                </a:solidFill>
                <a:latin typeface="Rockwell" panose="02060603020205020403" pitchFamily="18" charset="0"/>
                <a:ea typeface="Calibri" panose="020F0502020204030204" pitchFamily="34" charset="0"/>
              </a:rPr>
              <a:t>Application benefits not too compelling</a:t>
            </a:r>
          </a:p>
          <a:p>
            <a:pPr marL="90488" indent="-90488">
              <a:lnSpc>
                <a:spcPct val="100000"/>
              </a:lnSpc>
              <a:spcBef>
                <a:spcPts val="600"/>
              </a:spcBef>
            </a:pPr>
            <a:r>
              <a:rPr lang="en-GB" sz="2300" dirty="0">
                <a:solidFill>
                  <a:schemeClr val="tx1">
                    <a:lumMod val="50000"/>
                    <a:lumOff val="50000"/>
                  </a:schemeClr>
                </a:solidFill>
                <a:latin typeface="Rockwell" panose="02060603020205020403" pitchFamily="18" charset="0"/>
                <a:ea typeface="Calibri" panose="020F0502020204030204" pitchFamily="34" charset="0"/>
              </a:rPr>
              <a:t>Technical challenges (e.g., multilayer coatings)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endParaRPr lang="en-GB" sz="1800" dirty="0">
              <a:solidFill>
                <a:schemeClr val="tx1">
                  <a:lumMod val="50000"/>
                  <a:lumOff val="50000"/>
                </a:schemeClr>
              </a:solidFill>
              <a:latin typeface="Rockwell" panose="02060603020205020403" pitchFamily="18" charset="0"/>
              <a:ea typeface="Calibri" panose="020F050202020403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endParaRPr lang="en-US" sz="1800" b="1" dirty="0">
              <a:solidFill>
                <a:schemeClr val="tx1">
                  <a:lumMod val="50000"/>
                  <a:lumOff val="50000"/>
                </a:schemeClr>
              </a:solidFill>
              <a:latin typeface="Rockwell" panose="02060603020205020403" pitchFamily="18" charset="0"/>
              <a:ea typeface="Calibri" panose="020F050202020403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endParaRPr lang="en-US" sz="1800" dirty="0">
              <a:solidFill>
                <a:schemeClr val="tx1">
                  <a:lumMod val="50000"/>
                  <a:lumOff val="50000"/>
                </a:schemeClr>
              </a:solidFill>
              <a:latin typeface="Rockwell" panose="02060603020205020403" pitchFamily="18" charset="0"/>
              <a:ea typeface="Calibri" panose="020F0502020204030204" pitchFamily="34" charset="0"/>
            </a:endParaRPr>
          </a:p>
          <a:p>
            <a:pPr marL="45720" indent="0">
              <a:buNone/>
            </a:pPr>
            <a:endParaRPr lang="en-GB" dirty="0">
              <a:solidFill>
                <a:schemeClr val="tx1">
                  <a:lumMod val="50000"/>
                  <a:lumOff val="50000"/>
                </a:schemeClr>
              </a:solidFill>
              <a:latin typeface="Rockwell" panose="02060603020205020403" pitchFamily="18" charset="0"/>
            </a:endParaRPr>
          </a:p>
        </p:txBody>
      </p:sp>
      <p:sp>
        <p:nvSpPr>
          <p:cNvPr id="30" name="Content Placeholder 2">
            <a:extLst>
              <a:ext uri="{FF2B5EF4-FFF2-40B4-BE49-F238E27FC236}">
                <a16:creationId xmlns:a16="http://schemas.microsoft.com/office/drawing/2014/main" id="{65177279-06C4-D6BA-B8EF-799F98470C4E}"/>
              </a:ext>
            </a:extLst>
          </p:cNvPr>
          <p:cNvSpPr txBox="1">
            <a:spLocks/>
          </p:cNvSpPr>
          <p:nvPr/>
        </p:nvSpPr>
        <p:spPr>
          <a:xfrm>
            <a:off x="7938249" y="4293096"/>
            <a:ext cx="4209989" cy="29933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6012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1732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4592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7452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0312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0488" indent="-90488">
              <a:lnSpc>
                <a:spcPct val="100000"/>
              </a:lnSpc>
              <a:spcBef>
                <a:spcPts val="600"/>
              </a:spcBef>
            </a:pPr>
            <a:r>
              <a:rPr lang="en-GB" sz="1700" dirty="0">
                <a:solidFill>
                  <a:schemeClr val="tx1">
                    <a:lumMod val="50000"/>
                    <a:lumOff val="50000"/>
                  </a:schemeClr>
                </a:solidFill>
                <a:latin typeface="Rockwell" panose="02060603020205020403" pitchFamily="18" charset="0"/>
                <a:ea typeface="Calibri" panose="020F0502020204030204" pitchFamily="34" charset="0"/>
              </a:rPr>
              <a:t>Limited number of customers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endParaRPr lang="en-GB" sz="1800" dirty="0">
              <a:solidFill>
                <a:schemeClr val="tx1">
                  <a:lumMod val="50000"/>
                  <a:lumOff val="50000"/>
                </a:schemeClr>
              </a:solidFill>
              <a:latin typeface="Rockwell" panose="02060603020205020403" pitchFamily="18" charset="0"/>
              <a:ea typeface="Calibri" panose="020F050202020403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endParaRPr lang="en-US" sz="1800" b="1" dirty="0">
              <a:solidFill>
                <a:schemeClr val="tx1">
                  <a:lumMod val="50000"/>
                  <a:lumOff val="50000"/>
                </a:schemeClr>
              </a:solidFill>
              <a:latin typeface="Rockwell" panose="02060603020205020403" pitchFamily="18" charset="0"/>
              <a:ea typeface="Calibri" panose="020F050202020403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endParaRPr lang="en-US" sz="1800" dirty="0">
              <a:solidFill>
                <a:schemeClr val="tx1">
                  <a:lumMod val="50000"/>
                  <a:lumOff val="50000"/>
                </a:schemeClr>
              </a:solidFill>
              <a:latin typeface="Rockwell" panose="02060603020205020403" pitchFamily="18" charset="0"/>
              <a:ea typeface="Calibri" panose="020F0502020204030204" pitchFamily="34" charset="0"/>
            </a:endParaRPr>
          </a:p>
          <a:p>
            <a:pPr marL="45720" indent="0">
              <a:buNone/>
            </a:pPr>
            <a:endParaRPr lang="en-GB" dirty="0">
              <a:solidFill>
                <a:schemeClr val="tx1">
                  <a:lumMod val="50000"/>
                  <a:lumOff val="50000"/>
                </a:schemeClr>
              </a:solidFill>
              <a:latin typeface="Rockwell" panose="02060603020205020403" pitchFamily="18" charset="0"/>
            </a:endParaRPr>
          </a:p>
        </p:txBody>
      </p:sp>
      <p:sp>
        <p:nvSpPr>
          <p:cNvPr id="31" name="Content Placeholder 2">
            <a:extLst>
              <a:ext uri="{FF2B5EF4-FFF2-40B4-BE49-F238E27FC236}">
                <a16:creationId xmlns:a16="http://schemas.microsoft.com/office/drawing/2014/main" id="{6ABFEB4D-48CE-17D0-0427-56A3F23B02CB}"/>
              </a:ext>
            </a:extLst>
          </p:cNvPr>
          <p:cNvSpPr txBox="1">
            <a:spLocks/>
          </p:cNvSpPr>
          <p:nvPr/>
        </p:nvSpPr>
        <p:spPr>
          <a:xfrm>
            <a:off x="7934684" y="4797153"/>
            <a:ext cx="4209989" cy="56999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6012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1732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4592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7452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0312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0488" indent="-90488">
              <a:lnSpc>
                <a:spcPct val="100000"/>
              </a:lnSpc>
              <a:spcBef>
                <a:spcPts val="600"/>
              </a:spcBef>
            </a:pPr>
            <a:r>
              <a:rPr lang="en-GB" sz="1700" dirty="0">
                <a:solidFill>
                  <a:schemeClr val="tx1">
                    <a:lumMod val="50000"/>
                    <a:lumOff val="50000"/>
                  </a:schemeClr>
                </a:solidFill>
                <a:latin typeface="Rockwell" panose="02060603020205020403" pitchFamily="18" charset="0"/>
                <a:ea typeface="Calibri" panose="020F0502020204030204" pitchFamily="34" charset="0"/>
              </a:rPr>
              <a:t>Limited number of customers</a:t>
            </a:r>
          </a:p>
          <a:p>
            <a:pPr marL="90488" indent="-90488">
              <a:lnSpc>
                <a:spcPct val="100000"/>
              </a:lnSpc>
              <a:spcBef>
                <a:spcPts val="600"/>
              </a:spcBef>
            </a:pPr>
            <a:r>
              <a:rPr lang="en-GB" sz="1700" dirty="0">
                <a:solidFill>
                  <a:schemeClr val="tx1">
                    <a:lumMod val="50000"/>
                    <a:lumOff val="50000"/>
                  </a:schemeClr>
                </a:solidFill>
                <a:latin typeface="Rockwell" panose="02060603020205020403" pitchFamily="18" charset="0"/>
                <a:ea typeface="Calibri" panose="020F0502020204030204" pitchFamily="34" charset="0"/>
              </a:rPr>
              <a:t>Technical challenges (far field detection)</a:t>
            </a: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endParaRPr lang="en-GB" sz="1800" dirty="0">
              <a:solidFill>
                <a:schemeClr val="tx1">
                  <a:lumMod val="50000"/>
                  <a:lumOff val="50000"/>
                </a:schemeClr>
              </a:solidFill>
              <a:latin typeface="Rockwell" panose="02060603020205020403" pitchFamily="18" charset="0"/>
              <a:ea typeface="Calibri" panose="020F050202020403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endParaRPr lang="en-US" sz="1800" b="1" dirty="0">
              <a:solidFill>
                <a:schemeClr val="tx1">
                  <a:lumMod val="50000"/>
                  <a:lumOff val="50000"/>
                </a:schemeClr>
              </a:solidFill>
              <a:latin typeface="Rockwell" panose="02060603020205020403" pitchFamily="18" charset="0"/>
              <a:ea typeface="Calibri" panose="020F050202020403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endParaRPr lang="en-US" sz="1800" dirty="0">
              <a:solidFill>
                <a:schemeClr val="tx1">
                  <a:lumMod val="50000"/>
                  <a:lumOff val="50000"/>
                </a:schemeClr>
              </a:solidFill>
              <a:latin typeface="Rockwell" panose="02060603020205020403" pitchFamily="18" charset="0"/>
              <a:ea typeface="Calibri" panose="020F0502020204030204" pitchFamily="34" charset="0"/>
            </a:endParaRPr>
          </a:p>
          <a:p>
            <a:pPr marL="45720" indent="0">
              <a:buNone/>
            </a:pPr>
            <a:endParaRPr lang="en-GB" dirty="0">
              <a:solidFill>
                <a:schemeClr val="tx1">
                  <a:lumMod val="50000"/>
                  <a:lumOff val="50000"/>
                </a:schemeClr>
              </a:solidFill>
              <a:latin typeface="Rockwell" panose="02060603020205020403" pitchFamily="18" charset="0"/>
            </a:endParaRPr>
          </a:p>
        </p:txBody>
      </p:sp>
      <p:sp>
        <p:nvSpPr>
          <p:cNvPr id="32" name="Content Placeholder 2">
            <a:extLst>
              <a:ext uri="{FF2B5EF4-FFF2-40B4-BE49-F238E27FC236}">
                <a16:creationId xmlns:a16="http://schemas.microsoft.com/office/drawing/2014/main" id="{D7BCA570-6AFD-687C-2C36-66059CEFFC90}"/>
              </a:ext>
            </a:extLst>
          </p:cNvPr>
          <p:cNvSpPr txBox="1">
            <a:spLocks/>
          </p:cNvSpPr>
          <p:nvPr/>
        </p:nvSpPr>
        <p:spPr>
          <a:xfrm>
            <a:off x="7934683" y="5445225"/>
            <a:ext cx="4209989" cy="56999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6012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1732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4592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7452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0312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0488" indent="-90488">
              <a:lnSpc>
                <a:spcPct val="100000"/>
              </a:lnSpc>
              <a:spcBef>
                <a:spcPts val="600"/>
              </a:spcBef>
            </a:pPr>
            <a:r>
              <a:rPr lang="en-GB" sz="1700" dirty="0">
                <a:solidFill>
                  <a:schemeClr val="tx1">
                    <a:lumMod val="50000"/>
                    <a:lumOff val="50000"/>
                  </a:schemeClr>
                </a:solidFill>
                <a:latin typeface="Rockwell" panose="02060603020205020403" pitchFamily="18" charset="0"/>
                <a:ea typeface="Calibri" panose="020F0502020204030204" pitchFamily="34" charset="0"/>
              </a:rPr>
              <a:t>Strong competition from satellite imaging</a:t>
            </a:r>
          </a:p>
          <a:p>
            <a:pPr marL="90488" indent="-90488">
              <a:lnSpc>
                <a:spcPct val="100000"/>
              </a:lnSpc>
              <a:spcBef>
                <a:spcPts val="600"/>
              </a:spcBef>
            </a:pPr>
            <a:r>
              <a:rPr lang="en-GB" sz="1700" dirty="0">
                <a:solidFill>
                  <a:schemeClr val="tx1">
                    <a:lumMod val="50000"/>
                    <a:lumOff val="50000"/>
                  </a:schemeClr>
                </a:solidFill>
                <a:latin typeface="Rockwell" panose="02060603020205020403" pitchFamily="18" charset="0"/>
                <a:ea typeface="Calibri" panose="020F0502020204030204" pitchFamily="34" charset="0"/>
              </a:rPr>
              <a:t>Complexity of field deployment</a:t>
            </a:r>
            <a:endParaRPr lang="en-GB" sz="1800" dirty="0">
              <a:solidFill>
                <a:schemeClr val="tx1">
                  <a:lumMod val="50000"/>
                  <a:lumOff val="50000"/>
                </a:schemeClr>
              </a:solidFill>
              <a:latin typeface="Rockwell" panose="02060603020205020403" pitchFamily="18" charset="0"/>
              <a:ea typeface="Calibri" panose="020F050202020403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endParaRPr lang="en-US" sz="1800" b="1" dirty="0">
              <a:solidFill>
                <a:schemeClr val="tx1">
                  <a:lumMod val="50000"/>
                  <a:lumOff val="50000"/>
                </a:schemeClr>
              </a:solidFill>
              <a:latin typeface="Rockwell" panose="02060603020205020403" pitchFamily="18" charset="0"/>
              <a:ea typeface="Calibri" panose="020F050202020403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endParaRPr lang="en-US" sz="1800" dirty="0">
              <a:solidFill>
                <a:schemeClr val="tx1">
                  <a:lumMod val="50000"/>
                  <a:lumOff val="50000"/>
                </a:schemeClr>
              </a:solidFill>
              <a:latin typeface="Rockwell" panose="02060603020205020403" pitchFamily="18" charset="0"/>
              <a:ea typeface="Calibri" panose="020F0502020204030204" pitchFamily="34" charset="0"/>
            </a:endParaRPr>
          </a:p>
          <a:p>
            <a:pPr marL="45720" indent="0">
              <a:buNone/>
            </a:pPr>
            <a:endParaRPr lang="en-GB" dirty="0">
              <a:solidFill>
                <a:schemeClr val="tx1">
                  <a:lumMod val="50000"/>
                  <a:lumOff val="50000"/>
                </a:schemeClr>
              </a:solidFill>
              <a:latin typeface="Rockwell" panose="02060603020205020403" pitchFamily="18" charset="0"/>
            </a:endParaRPr>
          </a:p>
        </p:txBody>
      </p:sp>
      <p:sp>
        <p:nvSpPr>
          <p:cNvPr id="33" name="Content Placeholder 2">
            <a:extLst>
              <a:ext uri="{FF2B5EF4-FFF2-40B4-BE49-F238E27FC236}">
                <a16:creationId xmlns:a16="http://schemas.microsoft.com/office/drawing/2014/main" id="{6A95BDFF-18A8-C65A-3F98-DA3D22E55F6C}"/>
              </a:ext>
            </a:extLst>
          </p:cNvPr>
          <p:cNvSpPr txBox="1">
            <a:spLocks/>
          </p:cNvSpPr>
          <p:nvPr/>
        </p:nvSpPr>
        <p:spPr>
          <a:xfrm>
            <a:off x="7896201" y="6093297"/>
            <a:ext cx="4209989" cy="56999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6012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1732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4592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7452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03120" indent="-22860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SzPct val="80000"/>
              <a:buFont typeface="Arial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0488" indent="-90488">
              <a:lnSpc>
                <a:spcPct val="100000"/>
              </a:lnSpc>
              <a:spcBef>
                <a:spcPts val="600"/>
              </a:spcBef>
            </a:pPr>
            <a:r>
              <a:rPr lang="en-GB" sz="1700" dirty="0">
                <a:solidFill>
                  <a:schemeClr val="tx1">
                    <a:lumMod val="50000"/>
                    <a:lumOff val="50000"/>
                  </a:schemeClr>
                </a:solidFill>
                <a:latin typeface="Rockwell" panose="02060603020205020403" pitchFamily="18" charset="0"/>
                <a:ea typeface="Calibri" panose="020F0502020204030204" pitchFamily="34" charset="0"/>
              </a:rPr>
              <a:t>Limited number of customers</a:t>
            </a:r>
          </a:p>
          <a:p>
            <a:pPr marL="90488" indent="-90488">
              <a:lnSpc>
                <a:spcPct val="100000"/>
              </a:lnSpc>
              <a:spcBef>
                <a:spcPts val="600"/>
              </a:spcBef>
            </a:pPr>
            <a:r>
              <a:rPr lang="en-GB" sz="1700" dirty="0">
                <a:solidFill>
                  <a:schemeClr val="tx1">
                    <a:lumMod val="50000"/>
                    <a:lumOff val="50000"/>
                  </a:schemeClr>
                </a:solidFill>
                <a:latin typeface="Rockwell" panose="02060603020205020403" pitchFamily="18" charset="0"/>
                <a:ea typeface="Calibri" panose="020F0502020204030204" pitchFamily="34" charset="0"/>
              </a:rPr>
              <a:t>Regulation/legislation driven adoption</a:t>
            </a:r>
            <a:endParaRPr lang="en-GB" sz="1800" dirty="0">
              <a:solidFill>
                <a:schemeClr val="tx1">
                  <a:lumMod val="50000"/>
                  <a:lumOff val="50000"/>
                </a:schemeClr>
              </a:solidFill>
              <a:latin typeface="Rockwell" panose="02060603020205020403" pitchFamily="18" charset="0"/>
              <a:ea typeface="Calibri" panose="020F050202020403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endParaRPr lang="en-US" sz="1800" b="1" dirty="0">
              <a:solidFill>
                <a:schemeClr val="tx1">
                  <a:lumMod val="50000"/>
                  <a:lumOff val="50000"/>
                </a:schemeClr>
              </a:solidFill>
              <a:latin typeface="Rockwell" panose="02060603020205020403" pitchFamily="18" charset="0"/>
              <a:ea typeface="Calibri" panose="020F050202020403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600"/>
              </a:spcBef>
              <a:buNone/>
            </a:pPr>
            <a:endParaRPr lang="en-US" sz="1800" dirty="0">
              <a:solidFill>
                <a:schemeClr val="tx1">
                  <a:lumMod val="50000"/>
                  <a:lumOff val="50000"/>
                </a:schemeClr>
              </a:solidFill>
              <a:latin typeface="Rockwell" panose="02060603020205020403" pitchFamily="18" charset="0"/>
              <a:ea typeface="Calibri" panose="020F0502020204030204" pitchFamily="34" charset="0"/>
            </a:endParaRPr>
          </a:p>
          <a:p>
            <a:pPr marL="45720" indent="0">
              <a:buNone/>
            </a:pPr>
            <a:endParaRPr lang="en-GB" dirty="0">
              <a:solidFill>
                <a:schemeClr val="tx1">
                  <a:lumMod val="50000"/>
                  <a:lumOff val="50000"/>
                </a:schemeClr>
              </a:solidFill>
              <a:latin typeface="Rockwell" panose="02060603020205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93986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84DBA4-FC60-E191-8955-929F6A8001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n 20">
            <a:extLst>
              <a:ext uri="{FF2B5EF4-FFF2-40B4-BE49-F238E27FC236}">
                <a16:creationId xmlns:a16="http://schemas.microsoft.com/office/drawing/2014/main" id="{08DE1A71-2500-585D-44DC-5BB66AC552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497" y="276420"/>
            <a:ext cx="1275443" cy="494091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7DA80D8F-9137-1330-E36D-025B4946E925}"/>
              </a:ext>
            </a:extLst>
          </p:cNvPr>
          <p:cNvSpPr txBox="1"/>
          <p:nvPr/>
        </p:nvSpPr>
        <p:spPr>
          <a:xfrm>
            <a:off x="1986929" y="83877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>
              <a:latin typeface="Rockwell" panose="02060603020205020403" pitchFamily="18" charset="0"/>
            </a:endParaRPr>
          </a:p>
        </p:txBody>
      </p:sp>
      <p:sp>
        <p:nvSpPr>
          <p:cNvPr id="22" name="7 CuadroTexto">
            <a:extLst>
              <a:ext uri="{FF2B5EF4-FFF2-40B4-BE49-F238E27FC236}">
                <a16:creationId xmlns:a16="http://schemas.microsoft.com/office/drawing/2014/main" id="{C5FEE8EA-DF46-2237-DF18-49C168CDB93F}"/>
              </a:ext>
            </a:extLst>
          </p:cNvPr>
          <p:cNvSpPr txBox="1"/>
          <p:nvPr/>
        </p:nvSpPr>
        <p:spPr>
          <a:xfrm>
            <a:off x="1609940" y="731051"/>
            <a:ext cx="10350000" cy="584775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200" dirty="0">
                <a:solidFill>
                  <a:srgbClr val="231F20"/>
                </a:solidFill>
                <a:highlight>
                  <a:srgbClr val="FFFF00"/>
                </a:highlight>
                <a:latin typeface="Rockwell" panose="02060603020205020403" pitchFamily="18" charset="0"/>
              </a:rPr>
              <a:t>H-Cube camera vis-à-vis competing technologies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C577BBD6-E239-576E-953E-DF25AE4C4A74}"/>
              </a:ext>
            </a:extLst>
          </p:cNvPr>
          <p:cNvGrpSpPr/>
          <p:nvPr/>
        </p:nvGrpSpPr>
        <p:grpSpPr>
          <a:xfrm>
            <a:off x="11005133" y="139979"/>
            <a:ext cx="871646" cy="687261"/>
            <a:chOff x="11089800" y="83250"/>
            <a:chExt cx="871646" cy="687261"/>
          </a:xfrm>
        </p:grpSpPr>
        <p:sp>
          <p:nvSpPr>
            <p:cNvPr id="7" name="Elipse 17">
              <a:extLst>
                <a:ext uri="{FF2B5EF4-FFF2-40B4-BE49-F238E27FC236}">
                  <a16:creationId xmlns:a16="http://schemas.microsoft.com/office/drawing/2014/main" id="{F612FF4C-725E-E25E-163D-0491D8C347D1}"/>
                </a:ext>
              </a:extLst>
            </p:cNvPr>
            <p:cNvSpPr/>
            <p:nvPr/>
          </p:nvSpPr>
          <p:spPr>
            <a:xfrm>
              <a:off x="11089800" y="83250"/>
              <a:ext cx="210947" cy="209270"/>
            </a:xfrm>
            <a:prstGeom prst="ellipse">
              <a:avLst/>
            </a:prstGeom>
            <a:noFill/>
            <a:ln w="12700">
              <a:solidFill>
                <a:srgbClr val="491F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Rockwell" panose="02060603020205020403" pitchFamily="18" charset="0"/>
              </a:endParaRPr>
            </a:p>
          </p:txBody>
        </p:sp>
        <p:pic>
          <p:nvPicPr>
            <p:cNvPr id="8" name="Imagen 12">
              <a:extLst>
                <a:ext uri="{FF2B5EF4-FFF2-40B4-BE49-F238E27FC236}">
                  <a16:creationId xmlns:a16="http://schemas.microsoft.com/office/drawing/2014/main" id="{BC2DF3EF-6735-7664-43B3-555968B86A3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317681" y="126746"/>
              <a:ext cx="643765" cy="643765"/>
            </a:xfrm>
            <a:prstGeom prst="rect">
              <a:avLst/>
            </a:prstGeom>
          </p:spPr>
        </p:pic>
      </p:grp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54BF70EA-3A47-5D11-CC18-9649050371F3}"/>
              </a:ext>
            </a:extLst>
          </p:cNvPr>
          <p:cNvGraphicFramePr>
            <a:graphicFrameLocks noGrp="1"/>
          </p:cNvGraphicFramePr>
          <p:nvPr/>
        </p:nvGraphicFramePr>
        <p:xfrm>
          <a:off x="526706" y="1685578"/>
          <a:ext cx="10657182" cy="4876800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1776197">
                  <a:extLst>
                    <a:ext uri="{9D8B030D-6E8A-4147-A177-3AD203B41FA5}">
                      <a16:colId xmlns:a16="http://schemas.microsoft.com/office/drawing/2014/main" val="4194201884"/>
                    </a:ext>
                  </a:extLst>
                </a:gridCol>
                <a:gridCol w="1776197">
                  <a:extLst>
                    <a:ext uri="{9D8B030D-6E8A-4147-A177-3AD203B41FA5}">
                      <a16:colId xmlns:a16="http://schemas.microsoft.com/office/drawing/2014/main" val="2512821358"/>
                    </a:ext>
                  </a:extLst>
                </a:gridCol>
                <a:gridCol w="1776197">
                  <a:extLst>
                    <a:ext uri="{9D8B030D-6E8A-4147-A177-3AD203B41FA5}">
                      <a16:colId xmlns:a16="http://schemas.microsoft.com/office/drawing/2014/main" val="3525486324"/>
                    </a:ext>
                  </a:extLst>
                </a:gridCol>
                <a:gridCol w="1776197">
                  <a:extLst>
                    <a:ext uri="{9D8B030D-6E8A-4147-A177-3AD203B41FA5}">
                      <a16:colId xmlns:a16="http://schemas.microsoft.com/office/drawing/2014/main" val="1290634511"/>
                    </a:ext>
                  </a:extLst>
                </a:gridCol>
                <a:gridCol w="1776197">
                  <a:extLst>
                    <a:ext uri="{9D8B030D-6E8A-4147-A177-3AD203B41FA5}">
                      <a16:colId xmlns:a16="http://schemas.microsoft.com/office/drawing/2014/main" val="535687818"/>
                    </a:ext>
                  </a:extLst>
                </a:gridCol>
                <a:gridCol w="1776197">
                  <a:extLst>
                    <a:ext uri="{9D8B030D-6E8A-4147-A177-3AD203B41FA5}">
                      <a16:colId xmlns:a16="http://schemas.microsoft.com/office/drawing/2014/main" val="1116631969"/>
                    </a:ext>
                  </a:extLst>
                </a:gridCol>
              </a:tblGrid>
              <a:tr h="658872">
                <a:tc>
                  <a:txBody>
                    <a:bodyPr/>
                    <a:lstStyle/>
                    <a:p>
                      <a:endParaRPr lang="en-GB" sz="1600" dirty="0">
                        <a:latin typeface="Rockwell" panose="020606030202050204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Rockwell" panose="02060603020205020403" pitchFamily="18" charset="0"/>
                        </a:rPr>
                        <a:t>CMOS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Rockwell" panose="02060603020205020403" pitchFamily="18" charset="0"/>
                        </a:rPr>
                        <a:t>GaAs Heterostructure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Rockwell" panose="02060603020205020403" pitchFamily="18" charset="0"/>
                        </a:rPr>
                        <a:t>Micro Bolometer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Rockwell" panose="02060603020205020403" pitchFamily="18" charset="0"/>
                        </a:rPr>
                        <a:t>Pyroelectric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Rockwell" panose="02060603020205020403" pitchFamily="18" charset="0"/>
                        </a:rPr>
                        <a:t>H-Cube Hyperspectral Bolometric</a:t>
                      </a: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2723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Rockwell" panose="02060603020205020403" pitchFamily="18" charset="0"/>
                        </a:rPr>
                        <a:t>Number  of pixels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Rockwell" panose="02060603020205020403" pitchFamily="18" charset="0"/>
                        </a:rPr>
                        <a:t>32  x32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Rockwell" panose="02060603020205020403" pitchFamily="18" charset="0"/>
                        </a:rPr>
                        <a:t>64 x 64</a:t>
                      </a:r>
                    </a:p>
                    <a:p>
                      <a:pPr algn="ctr"/>
                      <a:endParaRPr lang="en-GB" sz="1600" dirty="0">
                        <a:latin typeface="Rockwell" panose="020606030202050204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Rockwell" panose="02060603020205020403" pitchFamily="18" charset="0"/>
                        </a:rPr>
                        <a:t>320 x 240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Rockwell" panose="02060603020205020403" pitchFamily="18" charset="0"/>
                        </a:rPr>
                        <a:t>320 x 320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Rockwell" panose="02060603020205020403" pitchFamily="18" charset="0"/>
                        </a:rPr>
                        <a:t>16 x 16</a:t>
                      </a:r>
                    </a:p>
                    <a:p>
                      <a:pPr algn="ctr"/>
                      <a:r>
                        <a:rPr lang="en-US" sz="1600" dirty="0">
                          <a:latin typeface="Rockwell" panose="02060603020205020403" pitchFamily="18" charset="0"/>
                        </a:rPr>
                        <a:t>(30x30)</a:t>
                      </a:r>
                      <a:endParaRPr lang="en-GB" sz="1600" dirty="0">
                        <a:latin typeface="Rockwell" panose="020606030202050204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87664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Rockwell" panose="02060603020205020403" pitchFamily="18" charset="0"/>
                        </a:rPr>
                        <a:t>Pixel Size </a:t>
                      </a:r>
                    </a:p>
                    <a:p>
                      <a:r>
                        <a:rPr lang="en-GB" sz="1600" dirty="0">
                          <a:latin typeface="Rockwell" panose="02060603020205020403" pitchFamily="18" charset="0"/>
                        </a:rPr>
                        <a:t>(um)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Rockwell" panose="02060603020205020403" pitchFamily="18" charset="0"/>
                        </a:rPr>
                        <a:t>80</a:t>
                      </a:r>
                    </a:p>
                    <a:p>
                      <a:pPr algn="ctr"/>
                      <a:endParaRPr lang="en-GB" sz="1600" dirty="0">
                        <a:latin typeface="Rockwell" panose="020606030202050204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Rockwell" panose="02060603020205020403" pitchFamily="18" charset="0"/>
                        </a:rPr>
                        <a:t>1500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Rockwell" panose="02060603020205020403" pitchFamily="18" charset="0"/>
                        </a:rPr>
                        <a:t>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Rockwell" panose="02060603020205020403" pitchFamily="18" charset="0"/>
                        </a:rPr>
                        <a:t>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Rockwell" panose="02060603020205020403" pitchFamily="18" charset="0"/>
                        </a:rPr>
                        <a:t>300 </a:t>
                      </a:r>
                      <a:endParaRPr lang="en-GB" sz="1600" dirty="0">
                        <a:latin typeface="Rockwell" panose="020606030202050204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35398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Rockwell" panose="02060603020205020403" pitchFamily="18" charset="0"/>
                        </a:rPr>
                        <a:t>Operating Range (THz)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Rockwell" panose="02060603020205020403" pitchFamily="18" charset="0"/>
                        </a:rPr>
                        <a:t>0.3 – 1.3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Rockwell" panose="02060603020205020403" pitchFamily="18" charset="0"/>
                        </a:rPr>
                        <a:t>0.05 – 0.7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Rockwell" panose="02060603020205020403" pitchFamily="18" charset="0"/>
                        </a:rPr>
                        <a:t>0.6 – 4.0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Rockwell" panose="02060603020205020403" pitchFamily="18" charset="0"/>
                        </a:rPr>
                        <a:t>0.1 and higher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Rockwell" panose="02060603020205020403" pitchFamily="18" charset="0"/>
                        </a:rPr>
                        <a:t>0.1 – visible</a:t>
                      </a:r>
                      <a:endParaRPr lang="en-GB" sz="1600" dirty="0">
                        <a:latin typeface="Rockwell" panose="020606030202050204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44631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Rockwell" panose="02060603020205020403" pitchFamily="18" charset="0"/>
                        </a:rPr>
                        <a:t>NEP</a:t>
                      </a:r>
                    </a:p>
                    <a:p>
                      <a:r>
                        <a:rPr lang="en-GB" sz="1600" dirty="0">
                          <a:latin typeface="Rockwell" panose="02060603020205020403" pitchFamily="18" charset="0"/>
                        </a:rPr>
                        <a:t>(</a:t>
                      </a:r>
                      <a:r>
                        <a:rPr lang="en-GB" sz="1600" dirty="0" err="1">
                          <a:latin typeface="Rockwell" panose="02060603020205020403" pitchFamily="18" charset="0"/>
                        </a:rPr>
                        <a:t>nw</a:t>
                      </a:r>
                      <a:r>
                        <a:rPr lang="en-GB" sz="1600" dirty="0">
                          <a:latin typeface="Rockwell" panose="02060603020205020403" pitchFamily="18" charset="0"/>
                        </a:rPr>
                        <a:t>*Hz1/2)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Rockwell" panose="02060603020205020403" pitchFamily="18" charset="0"/>
                        </a:rPr>
                        <a:t>0.4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Rockwell" panose="02060603020205020403" pitchFamily="18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Rockwell" panose="02060603020205020403" pitchFamily="18" charset="0"/>
                        </a:rPr>
                        <a:t>0.03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Rockwell" panose="02060603020205020403" pitchFamily="18" charset="0"/>
                        </a:rPr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>
                          <a:latin typeface="Rockwell" panose="02060603020205020403" pitchFamily="18" charset="0"/>
                        </a:rPr>
                        <a:t>0.01-0.1</a:t>
                      </a:r>
                      <a:endParaRPr lang="en-GB" sz="1600" dirty="0">
                        <a:latin typeface="Rockwell" panose="020606030202050204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04894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Rockwell" panose="02060603020205020403" pitchFamily="18" charset="0"/>
                        </a:rPr>
                        <a:t>Hyper-spectral </a:t>
                      </a:r>
                    </a:p>
                    <a:p>
                      <a:endParaRPr lang="en-GB" sz="1600" dirty="0">
                        <a:latin typeface="Rockwell" panose="020606030202050204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rgbClr val="C00000"/>
                          </a:solidFill>
                          <a:latin typeface="Rockwell" panose="02060603020205020403" pitchFamily="18" charset="0"/>
                        </a:rPr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rgbClr val="C00000"/>
                          </a:solidFill>
                          <a:latin typeface="Rockwell" panose="02060603020205020403" pitchFamily="18" charset="0"/>
                        </a:rPr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rgbClr val="C00000"/>
                          </a:solidFill>
                          <a:latin typeface="Rockwell" panose="02060603020205020403" pitchFamily="18" charset="0"/>
                        </a:rPr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rgbClr val="C00000"/>
                          </a:solidFill>
                          <a:latin typeface="Rockwell" panose="02060603020205020403" pitchFamily="18" charset="0"/>
                        </a:rPr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009644"/>
                          </a:solidFill>
                          <a:latin typeface="Rockwell" panose="02060603020205020403" pitchFamily="18" charset="0"/>
                        </a:rPr>
                        <a:t>YES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17872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Rockwell" panose="02060603020205020403" pitchFamily="18" charset="0"/>
                        </a:rPr>
                        <a:t>Responsivity (kV/W)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Rockwell" panose="02060603020205020403" pitchFamily="18" charset="0"/>
                        </a:rPr>
                        <a:t>140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Rockwell" panose="02060603020205020403" pitchFamily="18" charset="0"/>
                        </a:rPr>
                        <a:t>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Rockwell" panose="02060603020205020403" pitchFamily="18" charset="0"/>
                        </a:rPr>
                        <a:t>18 (at peak)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Rockwell" panose="02060603020205020403" pitchFamily="18" charset="0"/>
                        </a:rPr>
                        <a:t>N/A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>
                          <a:latin typeface="Rockwell" panose="02060603020205020403" pitchFamily="18" charset="0"/>
                        </a:rPr>
                        <a:t>187 kHz/W</a:t>
                      </a:r>
                      <a:endParaRPr lang="en-GB" sz="1600" dirty="0">
                        <a:latin typeface="Rockwell" panose="020606030202050204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2855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Rockwell" panose="02060603020205020403" pitchFamily="18" charset="0"/>
                        </a:rPr>
                        <a:t>Frame rate </a:t>
                      </a:r>
                    </a:p>
                    <a:p>
                      <a:r>
                        <a:rPr lang="en-GB" sz="1600" dirty="0">
                          <a:latin typeface="Rockwell" panose="02060603020205020403" pitchFamily="18" charset="0"/>
                        </a:rPr>
                        <a:t>(fps)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Rockwell" panose="02060603020205020403" pitchFamily="18" charset="0"/>
                        </a:rPr>
                        <a:t>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Rockwell" panose="02060603020205020403" pitchFamily="18" charset="0"/>
                        </a:rPr>
                        <a:t>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Rockwell" panose="02060603020205020403" pitchFamily="18" charset="0"/>
                        </a:rPr>
                        <a:t>25</a:t>
                      </a:r>
                    </a:p>
                    <a:p>
                      <a:pPr algn="ctr"/>
                      <a:endParaRPr lang="en-GB" sz="1600" dirty="0">
                        <a:latin typeface="Rockwell" panose="020606030202050204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Rockwell" panose="02060603020205020403" pitchFamily="18" charset="0"/>
                        </a:rPr>
                        <a:t>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>
                          <a:latin typeface="Rockwell" panose="02060603020205020403" pitchFamily="18" charset="0"/>
                        </a:rPr>
                        <a:t>20</a:t>
                      </a:r>
                      <a:endParaRPr lang="en-GB" sz="1600" dirty="0">
                        <a:latin typeface="Rockwell" panose="020606030202050204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57205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73916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12B516-0AD5-7BD5-EC1C-F3AF9E02DB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2218" y="1994391"/>
            <a:ext cx="10174147" cy="4273401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GB" sz="2400" dirty="0">
                <a:latin typeface="Rockwell" panose="02060603020205020403" pitchFamily="18" charset="0"/>
              </a:rPr>
              <a:t>We conducted an extensive Freedom to Operate analysis. Using selected academic and industrial patent assignees as research key, we </a:t>
            </a:r>
            <a:r>
              <a:rPr lang="en-GB" sz="2400" b="1" dirty="0">
                <a:latin typeface="Rockwell" panose="02060603020205020403" pitchFamily="18" charset="0"/>
              </a:rPr>
              <a:t>identified and assessed 57 patents </a:t>
            </a:r>
          </a:p>
          <a:p>
            <a:r>
              <a:rPr lang="en-GB" sz="2400" b="1" dirty="0">
                <a:latin typeface="Rockwell" panose="02060603020205020403" pitchFamily="18" charset="0"/>
              </a:rPr>
              <a:t>Two  patents </a:t>
            </a:r>
            <a:r>
              <a:rPr lang="en-GB" sz="2400" dirty="0">
                <a:latin typeface="Rockwell" panose="02060603020205020403" pitchFamily="18" charset="0"/>
              </a:rPr>
              <a:t>identified which are likely to constitute </a:t>
            </a:r>
            <a:r>
              <a:rPr lang="en-GB" sz="2400" b="1" dirty="0">
                <a:latin typeface="Rockwell" panose="02060603020205020403" pitchFamily="18" charset="0"/>
              </a:rPr>
              <a:t>prior art  </a:t>
            </a:r>
            <a:endParaRPr lang="en-GB" sz="2400" dirty="0">
              <a:latin typeface="Rockwell" panose="02060603020205020403" pitchFamily="18" charset="0"/>
            </a:endParaRPr>
          </a:p>
          <a:p>
            <a:pPr lvl="1"/>
            <a:r>
              <a:rPr lang="en-GB" sz="1600" b="1" dirty="0">
                <a:latin typeface="Rockwell" panose="02060603020205020403" pitchFamily="18" charset="0"/>
              </a:rPr>
              <a:t>M.L. </a:t>
            </a:r>
            <a:r>
              <a:rPr lang="en-GB" sz="1600" b="1" dirty="0" err="1">
                <a:latin typeface="Rockwell" panose="02060603020205020403" pitchFamily="18" charset="0"/>
              </a:rPr>
              <a:t>Roukes</a:t>
            </a:r>
            <a:r>
              <a:rPr lang="en-GB" sz="1600" b="1" dirty="0">
                <a:latin typeface="Rockwell" panose="02060603020205020403" pitchFamily="18" charset="0"/>
              </a:rPr>
              <a:t>, Caltech published on 22</a:t>
            </a:r>
            <a:r>
              <a:rPr lang="en-GB" sz="1600" b="1" baseline="30000" dirty="0">
                <a:latin typeface="Rockwell" panose="02060603020205020403" pitchFamily="18" charset="0"/>
              </a:rPr>
              <a:t>nd</a:t>
            </a:r>
            <a:r>
              <a:rPr lang="en-GB" sz="1600" b="1" dirty="0">
                <a:latin typeface="Rockwell" panose="02060603020205020403" pitchFamily="18" charset="0"/>
              </a:rPr>
              <a:t> Jul 2022 </a:t>
            </a:r>
            <a:r>
              <a:rPr lang="en-GB" sz="1600" dirty="0">
                <a:latin typeface="Rockwell" panose="02060603020205020403" pitchFamily="18" charset="0"/>
              </a:rPr>
              <a:t>.  It covers a key aspect of H-CUBE: multiplexing and sensor reading along a single electrical line by exploiting differences in sensor’s resonance frequencies . </a:t>
            </a:r>
          </a:p>
          <a:p>
            <a:pPr lvl="1"/>
            <a:r>
              <a:rPr lang="en-GB" sz="1600" b="1" dirty="0">
                <a:latin typeface="Rockwell" panose="02060603020205020403" pitchFamily="18" charset="0"/>
              </a:rPr>
              <a:t>S. Schmid, </a:t>
            </a:r>
            <a:r>
              <a:rPr lang="en-GB" sz="1600" b="1" dirty="0" err="1">
                <a:latin typeface="Rockwell" panose="02060603020205020403" pitchFamily="18" charset="0"/>
              </a:rPr>
              <a:t>Danmarks</a:t>
            </a:r>
            <a:r>
              <a:rPr lang="en-GB" sz="1600" b="1" dirty="0">
                <a:latin typeface="Rockwell" panose="02060603020205020403" pitchFamily="18" charset="0"/>
              </a:rPr>
              <a:t> </a:t>
            </a:r>
            <a:r>
              <a:rPr lang="en-GB" sz="1600" b="1" dirty="0" err="1">
                <a:latin typeface="Rockwell" panose="02060603020205020403" pitchFamily="18" charset="0"/>
              </a:rPr>
              <a:t>Tekniske</a:t>
            </a:r>
            <a:r>
              <a:rPr lang="en-GB" sz="1600" b="1" dirty="0">
                <a:latin typeface="Rockwell" panose="02060603020205020403" pitchFamily="18" charset="0"/>
              </a:rPr>
              <a:t> Universitet, published on 23</a:t>
            </a:r>
            <a:r>
              <a:rPr lang="en-GB" sz="1600" b="1" baseline="30000" dirty="0">
                <a:latin typeface="Rockwell" panose="02060603020205020403" pitchFamily="18" charset="0"/>
              </a:rPr>
              <a:t>rd</a:t>
            </a:r>
            <a:r>
              <a:rPr lang="en-GB" sz="1600" b="1" dirty="0">
                <a:latin typeface="Rockwell" panose="02060603020205020403" pitchFamily="18" charset="0"/>
              </a:rPr>
              <a:t> March 2023</a:t>
            </a:r>
            <a:r>
              <a:rPr lang="en-GB" sz="1600" dirty="0">
                <a:latin typeface="Rockwell" panose="02060603020205020403" pitchFamily="18" charset="0"/>
              </a:rPr>
              <a:t>: novel miniaturized calorimeter that uses a chain of microscopic hollow structures to detect extremely small amounts of heat with high sensitivity and fast response times. Covers aspects of our “trampoline membranes” design</a:t>
            </a:r>
          </a:p>
          <a:p>
            <a:pPr lvl="1"/>
            <a:r>
              <a:rPr lang="en-GB" sz="1600" dirty="0">
                <a:latin typeface="Rockwell" panose="02060603020205020403" pitchFamily="18" charset="0"/>
              </a:rPr>
              <a:t>Neither patent was visible before the start of H-CUBE (due to 18-month delay between patent filing and publication)</a:t>
            </a:r>
          </a:p>
          <a:p>
            <a:r>
              <a:rPr lang="en-GB" sz="2400" b="1" dirty="0">
                <a:latin typeface="Rockwell" panose="02060603020205020403" pitchFamily="18" charset="0"/>
              </a:rPr>
              <a:t>Negates patent filing/protection </a:t>
            </a:r>
            <a:r>
              <a:rPr lang="en-GB" sz="2400" dirty="0">
                <a:latin typeface="Rockwell" panose="02060603020205020403" pitchFamily="18" charset="0"/>
              </a:rPr>
              <a:t>for HCUBE</a:t>
            </a:r>
          </a:p>
          <a:p>
            <a:endParaRPr lang="en-GB" sz="2400" dirty="0">
              <a:latin typeface="Rockwell" panose="02060603020205020403" pitchFamily="18" charset="0"/>
            </a:endParaRPr>
          </a:p>
          <a:p>
            <a:pPr marL="0" indent="0">
              <a:buNone/>
            </a:pPr>
            <a:endParaRPr lang="en-GB" dirty="0"/>
          </a:p>
          <a:p>
            <a:pPr marL="45720" indent="0">
              <a:buNone/>
            </a:pPr>
            <a:endParaRPr lang="en-GB" dirty="0"/>
          </a:p>
          <a:p>
            <a:endParaRPr lang="en-GB" dirty="0"/>
          </a:p>
        </p:txBody>
      </p:sp>
      <p:pic>
        <p:nvPicPr>
          <p:cNvPr id="4" name="Picture 3" descr="A logo with a diamond shaped object&#10;&#10;AI-generated content may be incorrect.">
            <a:extLst>
              <a:ext uri="{FF2B5EF4-FFF2-40B4-BE49-F238E27FC236}">
                <a16:creationId xmlns:a16="http://schemas.microsoft.com/office/drawing/2014/main" id="{351BBE75-8EFE-1B2B-754A-ACDB7FCE602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40" t="2170" r="1735" b="1365"/>
          <a:stretch/>
        </p:blipFill>
        <p:spPr>
          <a:xfrm>
            <a:off x="11183888" y="0"/>
            <a:ext cx="1008112" cy="1003334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CC8BCC-C632-1F2A-5C6C-EE4500094A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5A943C4-5AE3-6140-9702-376AA8DE01AF}" type="slidenum">
              <a:rPr lang="uk-UA" smtClean="0"/>
              <a:pPr/>
              <a:t>19</a:t>
            </a:fld>
            <a:endParaRPr lang="uk-UA" dirty="0"/>
          </a:p>
        </p:txBody>
      </p:sp>
      <p:pic>
        <p:nvPicPr>
          <p:cNvPr id="7" name="Imagen 20">
            <a:extLst>
              <a:ext uri="{FF2B5EF4-FFF2-40B4-BE49-F238E27FC236}">
                <a16:creationId xmlns:a16="http://schemas.microsoft.com/office/drawing/2014/main" id="{30BCCBB7-395B-B17F-67D5-F0197A4FAF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497" y="276420"/>
            <a:ext cx="1275443" cy="494091"/>
          </a:xfrm>
          <a:prstGeom prst="rect">
            <a:avLst/>
          </a:prstGeom>
        </p:spPr>
      </p:pic>
      <p:sp>
        <p:nvSpPr>
          <p:cNvPr id="10" name="7 CuadroTexto">
            <a:extLst>
              <a:ext uri="{FF2B5EF4-FFF2-40B4-BE49-F238E27FC236}">
                <a16:creationId xmlns:a16="http://schemas.microsoft.com/office/drawing/2014/main" id="{72DDCB9B-1564-5806-80B0-D985F198F153}"/>
              </a:ext>
            </a:extLst>
          </p:cNvPr>
          <p:cNvSpPr txBox="1"/>
          <p:nvPr/>
        </p:nvSpPr>
        <p:spPr>
          <a:xfrm>
            <a:off x="1609940" y="731051"/>
            <a:ext cx="10350000" cy="584775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200" dirty="0">
                <a:solidFill>
                  <a:srgbClr val="231F20"/>
                </a:solidFill>
                <a:highlight>
                  <a:srgbClr val="FFFF00"/>
                </a:highlight>
                <a:latin typeface="Rockwell" panose="02060603020205020403" pitchFamily="18" charset="0"/>
              </a:rPr>
              <a:t>IP due diligence – prior art assessment</a:t>
            </a:r>
          </a:p>
        </p:txBody>
      </p:sp>
    </p:spTree>
    <p:extLst>
      <p:ext uri="{BB962C8B-B14F-4D97-AF65-F5344CB8AC3E}">
        <p14:creationId xmlns:p14="http://schemas.microsoft.com/office/powerpoint/2010/main" val="1885662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80F0512A-588B-B61C-EC68-F6973F597C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n 20">
            <a:extLst>
              <a:ext uri="{FF2B5EF4-FFF2-40B4-BE49-F238E27FC236}">
                <a16:creationId xmlns:a16="http://schemas.microsoft.com/office/drawing/2014/main" id="{894B0D84-0DFF-0CDB-17EE-12FA5EC6B8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497" y="276420"/>
            <a:ext cx="1275443" cy="494091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7B263730-1277-C6DC-B370-00B1E8AB5F11}"/>
              </a:ext>
            </a:extLst>
          </p:cNvPr>
          <p:cNvSpPr txBox="1"/>
          <p:nvPr/>
        </p:nvSpPr>
        <p:spPr>
          <a:xfrm>
            <a:off x="1986929" y="83877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>
              <a:latin typeface="Rockwell" panose="02060603020205020403" pitchFamily="18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71911F8C-8442-CA8C-BF09-5FA4D04E75B9}"/>
              </a:ext>
            </a:extLst>
          </p:cNvPr>
          <p:cNvGrpSpPr/>
          <p:nvPr/>
        </p:nvGrpSpPr>
        <p:grpSpPr>
          <a:xfrm>
            <a:off x="11005133" y="139979"/>
            <a:ext cx="871646" cy="687261"/>
            <a:chOff x="11089800" y="83250"/>
            <a:chExt cx="871646" cy="687261"/>
          </a:xfrm>
        </p:grpSpPr>
        <p:sp>
          <p:nvSpPr>
            <p:cNvPr id="18" name="Elipse 17">
              <a:extLst>
                <a:ext uri="{FF2B5EF4-FFF2-40B4-BE49-F238E27FC236}">
                  <a16:creationId xmlns:a16="http://schemas.microsoft.com/office/drawing/2014/main" id="{AF5039E2-7531-7E27-46E1-11DC74B6F0BC}"/>
                </a:ext>
              </a:extLst>
            </p:cNvPr>
            <p:cNvSpPr/>
            <p:nvPr/>
          </p:nvSpPr>
          <p:spPr>
            <a:xfrm>
              <a:off x="11089800" y="83250"/>
              <a:ext cx="210947" cy="209270"/>
            </a:xfrm>
            <a:prstGeom prst="ellipse">
              <a:avLst/>
            </a:prstGeom>
            <a:noFill/>
            <a:ln w="12700">
              <a:solidFill>
                <a:srgbClr val="491F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Rockwell" panose="02060603020205020403" pitchFamily="18" charset="0"/>
              </a:endParaRPr>
            </a:p>
          </p:txBody>
        </p:sp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20A2AE88-0660-9CE1-C7EA-8E5CF1DCE6F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317681" y="126746"/>
              <a:ext cx="643765" cy="643765"/>
            </a:xfrm>
            <a:prstGeom prst="rect">
              <a:avLst/>
            </a:prstGeom>
          </p:spPr>
        </p:pic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623E01B0-C805-0A98-5641-242FAB07BEEF}"/>
              </a:ext>
            </a:extLst>
          </p:cNvPr>
          <p:cNvSpPr txBox="1"/>
          <p:nvPr/>
        </p:nvSpPr>
        <p:spPr>
          <a:xfrm>
            <a:off x="2361597" y="197086"/>
            <a:ext cx="78206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>
                <a:latin typeface="Rockwell" panose="02060603020205020403" pitchFamily="18" charset="0"/>
              </a:rPr>
              <a:t>Initial project objective: </a:t>
            </a:r>
            <a:r>
              <a:rPr lang="en-US" sz="2000">
                <a:latin typeface="Rockwell" panose="02060603020205020403" pitchFamily="18" charset="0"/>
              </a:rPr>
              <a:t>Realization of a false-color THz camera</a:t>
            </a:r>
            <a:endParaRPr lang="en-GB" sz="2000">
              <a:latin typeface="Rockwell" panose="02060603020205020403" pitchFamily="18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F598FCCA-C25F-5032-0581-AC2CDEE9204F}"/>
              </a:ext>
            </a:extLst>
          </p:cNvPr>
          <p:cNvGrpSpPr/>
          <p:nvPr/>
        </p:nvGrpSpPr>
        <p:grpSpPr>
          <a:xfrm>
            <a:off x="2487413" y="1072116"/>
            <a:ext cx="3608587" cy="2342788"/>
            <a:chOff x="330552" y="931106"/>
            <a:chExt cx="3682216" cy="2390591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1C043EF2-C58C-230C-9CA2-D85F58D63573}"/>
                </a:ext>
              </a:extLst>
            </p:cNvPr>
            <p:cNvSpPr txBox="1"/>
            <p:nvPr/>
          </p:nvSpPr>
          <p:spPr>
            <a:xfrm>
              <a:off x="334497" y="3044698"/>
              <a:ext cx="301146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/>
                <a:t>[Vicarelli, Tredicucci, Pitanti ACS Phot. 2022]</a:t>
              </a:r>
              <a:endParaRPr lang="en-GB" sz="1200" b="1"/>
            </a:p>
          </p:txBody>
        </p:sp>
        <p:pic>
          <p:nvPicPr>
            <p:cNvPr id="8" name="Picture 7" descr="Diagram of a diagram of a red and green energy&#10;&#10;AI-generated content may be incorrect.">
              <a:extLst>
                <a:ext uri="{FF2B5EF4-FFF2-40B4-BE49-F238E27FC236}">
                  <a16:creationId xmlns:a16="http://schemas.microsoft.com/office/drawing/2014/main" id="{D2373B7A-BF4D-816B-23D9-81F1D183600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30552" y="931106"/>
              <a:ext cx="3682216" cy="2113592"/>
            </a:xfrm>
            <a:prstGeom prst="rect">
              <a:avLst/>
            </a:prstGeom>
          </p:spPr>
        </p:pic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C144EBF-FA43-9722-9D5A-553A9D6E7724}"/>
              </a:ext>
            </a:extLst>
          </p:cNvPr>
          <p:cNvGrpSpPr/>
          <p:nvPr/>
        </p:nvGrpSpPr>
        <p:grpSpPr>
          <a:xfrm>
            <a:off x="112789" y="1124752"/>
            <a:ext cx="2374624" cy="2137624"/>
            <a:chOff x="112789" y="748869"/>
            <a:chExt cx="2792186" cy="2513514"/>
          </a:xfrm>
        </p:grpSpPr>
        <p:pic>
          <p:nvPicPr>
            <p:cNvPr id="15" name="Picture 14" descr="A colorful square with black lines&#10;&#10;AI-generated content may be incorrect.">
              <a:extLst>
                <a:ext uri="{FF2B5EF4-FFF2-40B4-BE49-F238E27FC236}">
                  <a16:creationId xmlns:a16="http://schemas.microsoft.com/office/drawing/2014/main" id="{6CBFE96A-C9B2-75D3-A665-E6A4AB1FEA6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 l="6650" t="21321" r="4996" b="13767"/>
            <a:stretch/>
          </p:blipFill>
          <p:spPr>
            <a:xfrm>
              <a:off x="112789" y="1760925"/>
              <a:ext cx="2792186" cy="1501458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F554CB79-17F3-03BA-21BF-244E00AB57ED}"/>
                </a:ext>
              </a:extLst>
            </p:cNvPr>
            <p:cNvSpPr txBox="1"/>
            <p:nvPr/>
          </p:nvSpPr>
          <p:spPr>
            <a:xfrm>
              <a:off x="112789" y="748869"/>
              <a:ext cx="237462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Trampoline membrane </a:t>
              </a:r>
            </a:p>
            <a:p>
              <a:r>
                <a:rPr lang="en-US"/>
                <a:t>resonator</a:t>
              </a:r>
              <a:endParaRPr lang="en-GB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B1DE6A9-A227-5B1F-3673-BF1FCD2211C1}"/>
              </a:ext>
            </a:extLst>
          </p:cNvPr>
          <p:cNvGrpSpPr/>
          <p:nvPr/>
        </p:nvGrpSpPr>
        <p:grpSpPr>
          <a:xfrm>
            <a:off x="733694" y="3722481"/>
            <a:ext cx="5065184" cy="2354988"/>
            <a:chOff x="733694" y="3722481"/>
            <a:chExt cx="5065184" cy="2354988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3C62BD5F-9781-9D24-798A-4F3AB1A2FED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24354" y="3722481"/>
              <a:ext cx="4974524" cy="2354988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1AE61408-8CB4-9983-EB82-FF9CACCC5184}"/>
                </a:ext>
              </a:extLst>
            </p:cNvPr>
            <p:cNvSpPr txBox="1"/>
            <p:nvPr/>
          </p:nvSpPr>
          <p:spPr>
            <a:xfrm>
              <a:off x="733694" y="5617265"/>
              <a:ext cx="22819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u="sng">
                  <a:solidFill>
                    <a:schemeClr val="bg1"/>
                  </a:solidFill>
                </a:rPr>
                <a:t>Optical interferometry</a:t>
              </a:r>
              <a:endParaRPr lang="en-GB" u="sng">
                <a:solidFill>
                  <a:schemeClr val="bg1"/>
                </a:solidFill>
              </a:endParaRPr>
            </a:p>
          </p:txBody>
        </p:sp>
      </p:grpSp>
      <p:sp>
        <p:nvSpPr>
          <p:cNvPr id="23" name="Arrow: Right 22">
            <a:extLst>
              <a:ext uri="{FF2B5EF4-FFF2-40B4-BE49-F238E27FC236}">
                <a16:creationId xmlns:a16="http://schemas.microsoft.com/office/drawing/2014/main" id="{0BB2280D-F904-7EC5-B7AC-08159A4E2A63}"/>
              </a:ext>
            </a:extLst>
          </p:cNvPr>
          <p:cNvSpPr/>
          <p:nvPr/>
        </p:nvSpPr>
        <p:spPr>
          <a:xfrm>
            <a:off x="6328044" y="3241005"/>
            <a:ext cx="1216479" cy="962952"/>
          </a:xfrm>
          <a:prstGeom prst="rightArrow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h-cube</a:t>
            </a:r>
            <a:endParaRPr lang="en-GB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CE009473-8A30-3138-433F-2BAE786BC8B5}"/>
              </a:ext>
            </a:extLst>
          </p:cNvPr>
          <p:cNvGrpSpPr/>
          <p:nvPr/>
        </p:nvGrpSpPr>
        <p:grpSpPr>
          <a:xfrm>
            <a:off x="7841645" y="1023439"/>
            <a:ext cx="4237566" cy="5692209"/>
            <a:chOff x="7841645" y="1023439"/>
            <a:chExt cx="4237566" cy="5692209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37D58BF8-1B66-5488-F9DE-2BB8E05DF54A}"/>
                </a:ext>
              </a:extLst>
            </p:cNvPr>
            <p:cNvGrpSpPr/>
            <p:nvPr/>
          </p:nvGrpSpPr>
          <p:grpSpPr>
            <a:xfrm>
              <a:off x="7841645" y="1023439"/>
              <a:ext cx="4237566" cy="5692209"/>
              <a:chOff x="7841645" y="1023439"/>
              <a:chExt cx="4237566" cy="5692209"/>
            </a:xfrm>
          </p:grpSpPr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4F8B4705-491B-076D-9EAF-19769155070B}"/>
                  </a:ext>
                </a:extLst>
              </p:cNvPr>
              <p:cNvSpPr txBox="1"/>
              <p:nvPr/>
            </p:nvSpPr>
            <p:spPr>
              <a:xfrm>
                <a:off x="7911190" y="1668112"/>
                <a:ext cx="4168021" cy="50475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/>
                  <a:t>Optical read-out</a:t>
                </a:r>
                <a:r>
                  <a:rPr lang="en-US">
                    <a:sym typeface="Wingdings" panose="05000000000000000000" pitchFamily="2" charset="2"/>
                  </a:rPr>
                  <a:t>  </a:t>
                </a:r>
                <a:r>
                  <a:rPr lang="en-US" b="1">
                    <a:solidFill>
                      <a:srgbClr val="C00000"/>
                    </a:solidFill>
                    <a:sym typeface="Wingdings" panose="05000000000000000000" pitchFamily="2" charset="2"/>
                  </a:rPr>
                  <a:t>Electrical read-out </a:t>
                </a:r>
                <a:r>
                  <a:rPr lang="en-US" sz="1600">
                    <a:solidFill>
                      <a:srgbClr val="C00000"/>
                    </a:solidFill>
                    <a:sym typeface="Wingdings" panose="05000000000000000000" pitchFamily="2" charset="2"/>
                  </a:rPr>
                  <a:t>(via magnetomotive effects)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/>
                  <a:t>Single pixel </a:t>
                </a:r>
                <a:r>
                  <a:rPr lang="en-US">
                    <a:sym typeface="Wingdings" panose="05000000000000000000" pitchFamily="2" charset="2"/>
                  </a:rPr>
                  <a:t> </a:t>
                </a:r>
                <a:r>
                  <a:rPr lang="en-US" b="1">
                    <a:solidFill>
                      <a:schemeClr val="accent1"/>
                    </a:solidFill>
                    <a:sym typeface="Wingdings" panose="05000000000000000000" pitchFamily="2" charset="2"/>
                  </a:rPr>
                  <a:t>Matrix array </a:t>
                </a:r>
                <a:br>
                  <a:rPr lang="en-US" b="1">
                    <a:solidFill>
                      <a:schemeClr val="accent1"/>
                    </a:solidFill>
                    <a:sym typeface="Wingdings" panose="05000000000000000000" pitchFamily="2" charset="2"/>
                  </a:rPr>
                </a:br>
                <a:r>
                  <a:rPr lang="en-US">
                    <a:solidFill>
                      <a:schemeClr val="accent1"/>
                    </a:solidFill>
                    <a:sym typeface="Wingdings" panose="05000000000000000000" pitchFamily="2" charset="2"/>
                  </a:rPr>
                  <a:t>(for scanless imaging)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>
                  <a:sym typeface="Wingdings" panose="05000000000000000000" pitchFamily="2" charset="2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>
                  <a:sym typeface="Wingdings" panose="05000000000000000000" pitchFamily="2" charset="2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b="1">
                    <a:solidFill>
                      <a:srgbClr val="00B050"/>
                    </a:solidFill>
                    <a:sym typeface="Wingdings" panose="05000000000000000000" pitchFamily="2" charset="2"/>
                  </a:rPr>
                  <a:t>Hyperspectral/multispectral functionalities</a:t>
                </a:r>
                <a:br>
                  <a:rPr lang="en-US" b="1">
                    <a:solidFill>
                      <a:srgbClr val="00B050"/>
                    </a:solidFill>
                    <a:sym typeface="Wingdings" panose="05000000000000000000" pitchFamily="2" charset="2"/>
                  </a:rPr>
                </a:br>
                <a:r>
                  <a:rPr lang="en-US">
                    <a:solidFill>
                      <a:srgbClr val="00B050"/>
                    </a:solidFill>
                    <a:sym typeface="Wingdings" panose="05000000000000000000" pitchFamily="2" charset="2"/>
                  </a:rPr>
                  <a:t>(False-color RGB images in the far-infrared range: novel functionality!)</a:t>
                </a:r>
              </a:p>
              <a:p>
                <a:endParaRPr lang="en-US" b="1">
                  <a:solidFill>
                    <a:srgbClr val="00B050"/>
                  </a:solidFill>
                  <a:sym typeface="Wingdings" panose="05000000000000000000" pitchFamily="2" charset="2"/>
                </a:endParaRPr>
              </a:p>
              <a:p>
                <a:endParaRPr lang="en-US">
                  <a:sym typeface="Wingdings" panose="05000000000000000000" pitchFamily="2" charset="2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b="1" u="sng">
                    <a:sym typeface="Wingdings" panose="05000000000000000000" pitchFamily="2" charset="2"/>
                  </a:rPr>
                  <a:t>No performance degradation </a:t>
                </a:r>
                <a:br>
                  <a:rPr lang="en-US">
                    <a:sym typeface="Wingdings" panose="05000000000000000000" pitchFamily="2" charset="2"/>
                  </a:rPr>
                </a:br>
                <a:r>
                  <a:rPr lang="en-US">
                    <a:sym typeface="Wingdings" panose="05000000000000000000" pitchFamily="2" charset="2"/>
                  </a:rPr>
                  <a:t>(NEP&lt;10 pW/Hz</a:t>
                </a:r>
                <a:r>
                  <a:rPr lang="en-US" baseline="30000">
                    <a:sym typeface="Wingdings" panose="05000000000000000000" pitchFamily="2" charset="2"/>
                  </a:rPr>
                  <a:t>-1/2</a:t>
                </a:r>
                <a:r>
                  <a:rPr lang="en-US">
                    <a:sym typeface="Wingdings" panose="05000000000000000000" pitchFamily="2" charset="2"/>
                  </a:rPr>
                  <a:t>, video rate - comparable with some of the state of the art commercial devices) </a:t>
                </a:r>
              </a:p>
            </p:txBody>
          </p:sp>
          <p:sp>
            <p:nvSpPr>
              <p:cNvPr id="25" name="Rectangle: Rounded Corners 24">
                <a:extLst>
                  <a:ext uri="{FF2B5EF4-FFF2-40B4-BE49-F238E27FC236}">
                    <a16:creationId xmlns:a16="http://schemas.microsoft.com/office/drawing/2014/main" id="{EBD7178E-4ACE-FF5C-60C9-9C7D35B4966E}"/>
                  </a:ext>
                </a:extLst>
              </p:cNvPr>
              <p:cNvSpPr/>
              <p:nvPr/>
            </p:nvSpPr>
            <p:spPr>
              <a:xfrm>
                <a:off x="7841645" y="1023439"/>
                <a:ext cx="4168020" cy="5651086"/>
              </a:xfrm>
              <a:prstGeom prst="roundRect">
                <a:avLst>
                  <a:gd name="adj" fmla="val 9259"/>
                </a:avLst>
              </a:prstGeom>
              <a:noFill/>
              <a:ln w="57150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322806ED-7C6C-BCF5-7A86-0BEC87BFD764}"/>
                </a:ext>
              </a:extLst>
            </p:cNvPr>
            <p:cNvSpPr txBox="1"/>
            <p:nvPr/>
          </p:nvSpPr>
          <p:spPr>
            <a:xfrm>
              <a:off x="8058150" y="1129594"/>
              <a:ext cx="18970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>
                  <a:solidFill>
                    <a:srgbClr val="9E005D"/>
                  </a:solidFill>
                </a:rPr>
                <a:t>Novel THz camera</a:t>
              </a:r>
              <a:endParaRPr lang="en-GB" b="1">
                <a:solidFill>
                  <a:srgbClr val="9E005D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2449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BD9ED1-FEF4-9B75-C4CB-95F03BECDA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n 20">
            <a:extLst>
              <a:ext uri="{FF2B5EF4-FFF2-40B4-BE49-F238E27FC236}">
                <a16:creationId xmlns:a16="http://schemas.microsoft.com/office/drawing/2014/main" id="{4709BAAC-7D80-1BD3-058F-2B83DBCA84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497" y="276420"/>
            <a:ext cx="1275443" cy="494091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DD51AFAA-1DBC-24AC-9DD5-F1FF576FFC2F}"/>
              </a:ext>
            </a:extLst>
          </p:cNvPr>
          <p:cNvSpPr txBox="1"/>
          <p:nvPr/>
        </p:nvSpPr>
        <p:spPr>
          <a:xfrm>
            <a:off x="2011807" y="113734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>
              <a:latin typeface="Rockwell" panose="02060603020205020403" pitchFamily="18" charset="0"/>
            </a:endParaRPr>
          </a:p>
        </p:txBody>
      </p:sp>
      <p:sp>
        <p:nvSpPr>
          <p:cNvPr id="22" name="7 CuadroTexto">
            <a:extLst>
              <a:ext uri="{FF2B5EF4-FFF2-40B4-BE49-F238E27FC236}">
                <a16:creationId xmlns:a16="http://schemas.microsoft.com/office/drawing/2014/main" id="{FD15CC95-93B9-8326-199B-CCB3F25A084D}"/>
              </a:ext>
            </a:extLst>
          </p:cNvPr>
          <p:cNvSpPr txBox="1"/>
          <p:nvPr/>
        </p:nvSpPr>
        <p:spPr>
          <a:xfrm>
            <a:off x="1609940" y="731051"/>
            <a:ext cx="10350000" cy="584775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200" dirty="0">
                <a:solidFill>
                  <a:srgbClr val="231F20"/>
                </a:solidFill>
                <a:highlight>
                  <a:srgbClr val="FFFF00"/>
                </a:highlight>
                <a:latin typeface="Rockwell" panose="02060603020205020403" pitchFamily="18" charset="0"/>
              </a:rPr>
              <a:t>Value chain for the THz imaging/scanning industry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A0BD78C9-B195-3CAF-FE4A-4FEADACDB3E6}"/>
              </a:ext>
            </a:extLst>
          </p:cNvPr>
          <p:cNvGrpSpPr/>
          <p:nvPr/>
        </p:nvGrpSpPr>
        <p:grpSpPr>
          <a:xfrm>
            <a:off x="11005133" y="139979"/>
            <a:ext cx="871646" cy="687261"/>
            <a:chOff x="11089800" y="83250"/>
            <a:chExt cx="871646" cy="687261"/>
          </a:xfrm>
        </p:grpSpPr>
        <p:sp>
          <p:nvSpPr>
            <p:cNvPr id="7" name="Elipse 17">
              <a:extLst>
                <a:ext uri="{FF2B5EF4-FFF2-40B4-BE49-F238E27FC236}">
                  <a16:creationId xmlns:a16="http://schemas.microsoft.com/office/drawing/2014/main" id="{E9893F46-DD74-B55B-971A-735AB2558CFD}"/>
                </a:ext>
              </a:extLst>
            </p:cNvPr>
            <p:cNvSpPr/>
            <p:nvPr/>
          </p:nvSpPr>
          <p:spPr>
            <a:xfrm>
              <a:off x="11089800" y="83250"/>
              <a:ext cx="210947" cy="209270"/>
            </a:xfrm>
            <a:prstGeom prst="ellipse">
              <a:avLst/>
            </a:prstGeom>
            <a:noFill/>
            <a:ln w="12700">
              <a:solidFill>
                <a:srgbClr val="491F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Rockwell" panose="02060603020205020403" pitchFamily="18" charset="0"/>
              </a:endParaRPr>
            </a:p>
          </p:txBody>
        </p:sp>
        <p:pic>
          <p:nvPicPr>
            <p:cNvPr id="8" name="Imagen 12">
              <a:extLst>
                <a:ext uri="{FF2B5EF4-FFF2-40B4-BE49-F238E27FC236}">
                  <a16:creationId xmlns:a16="http://schemas.microsoft.com/office/drawing/2014/main" id="{1D5B5219-54EB-FE72-F2AB-9C73CE32CAA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317681" y="126746"/>
              <a:ext cx="643765" cy="643765"/>
            </a:xfrm>
            <a:prstGeom prst="rect">
              <a:avLst/>
            </a:prstGeom>
          </p:spPr>
        </p:pic>
      </p:grp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A60542D3-92FF-5731-F7BC-421D6E848BB3}"/>
              </a:ext>
            </a:extLst>
          </p:cNvPr>
          <p:cNvSpPr/>
          <p:nvPr/>
        </p:nvSpPr>
        <p:spPr>
          <a:xfrm>
            <a:off x="4780562" y="1567336"/>
            <a:ext cx="2520280" cy="4635694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000">
              <a:latin typeface="Rockwell" panose="02060603020205020403" pitchFamily="18" charset="0"/>
            </a:endParaRP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FEB8D7B9-4A17-806B-951C-051BA52E3A7B}"/>
              </a:ext>
            </a:extLst>
          </p:cNvPr>
          <p:cNvSpPr/>
          <p:nvPr/>
        </p:nvSpPr>
        <p:spPr>
          <a:xfrm>
            <a:off x="343245" y="1639344"/>
            <a:ext cx="1550640" cy="939552"/>
          </a:xfrm>
          <a:prstGeom prst="roundRect">
            <a:avLst/>
          </a:prstGeom>
          <a:solidFill>
            <a:schemeClr val="tx2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>
              <a:latin typeface="Rockwell" panose="02060603020205020403" pitchFamily="18" charset="0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7276F33E-BCC3-727A-1B41-1AA20FB09085}"/>
              </a:ext>
            </a:extLst>
          </p:cNvPr>
          <p:cNvSpPr/>
          <p:nvPr/>
        </p:nvSpPr>
        <p:spPr>
          <a:xfrm>
            <a:off x="495645" y="1791744"/>
            <a:ext cx="1550640" cy="939552"/>
          </a:xfrm>
          <a:prstGeom prst="roundRect">
            <a:avLst/>
          </a:prstGeom>
          <a:solidFill>
            <a:schemeClr val="tx2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>
              <a:latin typeface="Rockwell" panose="02060603020205020403" pitchFamily="18" charset="0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A420777F-1C7B-1DB5-C9B2-E5D464CE199A}"/>
              </a:ext>
            </a:extLst>
          </p:cNvPr>
          <p:cNvSpPr/>
          <p:nvPr/>
        </p:nvSpPr>
        <p:spPr>
          <a:xfrm>
            <a:off x="648045" y="1944144"/>
            <a:ext cx="1550640" cy="939552"/>
          </a:xfrm>
          <a:prstGeom prst="roundRect">
            <a:avLst/>
          </a:prstGeom>
          <a:solidFill>
            <a:schemeClr val="accent5">
              <a:lumMod val="50000"/>
            </a:schemeClr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Rockwell" panose="02060603020205020403" pitchFamily="18" charset="0"/>
              </a:rPr>
              <a:t>THz camera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4EEA14AF-4DED-BB6D-BEA0-2372222BBA49}"/>
              </a:ext>
            </a:extLst>
          </p:cNvPr>
          <p:cNvSpPr/>
          <p:nvPr/>
        </p:nvSpPr>
        <p:spPr>
          <a:xfrm>
            <a:off x="1224109" y="2774704"/>
            <a:ext cx="1550640" cy="939552"/>
          </a:xfrm>
          <a:prstGeom prst="roundRect">
            <a:avLst/>
          </a:prstGeom>
          <a:solidFill>
            <a:schemeClr val="tx2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>
              <a:latin typeface="Rockwell" panose="02060603020205020403" pitchFamily="18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BC35C4CD-8864-6D5F-7CDF-7CCB33087C43}"/>
              </a:ext>
            </a:extLst>
          </p:cNvPr>
          <p:cNvSpPr/>
          <p:nvPr/>
        </p:nvSpPr>
        <p:spPr>
          <a:xfrm>
            <a:off x="1376509" y="2927104"/>
            <a:ext cx="1550640" cy="939552"/>
          </a:xfrm>
          <a:prstGeom prst="roundRect">
            <a:avLst/>
          </a:prstGeom>
          <a:solidFill>
            <a:schemeClr val="tx2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>
              <a:latin typeface="Rockwell" panose="02060603020205020403" pitchFamily="18" charset="0"/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705FCE8E-D4A1-B484-DA3F-86612D101164}"/>
              </a:ext>
            </a:extLst>
          </p:cNvPr>
          <p:cNvSpPr/>
          <p:nvPr/>
        </p:nvSpPr>
        <p:spPr>
          <a:xfrm>
            <a:off x="1528909" y="3079504"/>
            <a:ext cx="1550640" cy="939552"/>
          </a:xfrm>
          <a:prstGeom prst="roundRect">
            <a:avLst/>
          </a:prstGeom>
          <a:solidFill>
            <a:schemeClr val="tx2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>
              <a:latin typeface="Rockwell" panose="02060603020205020403" pitchFamily="18" charset="0"/>
            </a:endParaRP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611A391C-CAA0-A2ED-D1E8-3EADE69D356B}"/>
              </a:ext>
            </a:extLst>
          </p:cNvPr>
          <p:cNvSpPr/>
          <p:nvPr/>
        </p:nvSpPr>
        <p:spPr>
          <a:xfrm>
            <a:off x="5013354" y="1711352"/>
            <a:ext cx="1309464" cy="681608"/>
          </a:xfrm>
          <a:prstGeom prst="roundRect">
            <a:avLst/>
          </a:prstGeom>
          <a:solidFill>
            <a:schemeClr val="tx2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>
              <a:latin typeface="Rockwell" panose="02060603020205020403" pitchFamily="18" charset="0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1C6EDEFE-1A88-8D12-3A44-5C444947A0B3}"/>
              </a:ext>
            </a:extLst>
          </p:cNvPr>
          <p:cNvSpPr/>
          <p:nvPr/>
        </p:nvSpPr>
        <p:spPr>
          <a:xfrm>
            <a:off x="5165754" y="1863752"/>
            <a:ext cx="1309464" cy="681608"/>
          </a:xfrm>
          <a:prstGeom prst="roundRect">
            <a:avLst/>
          </a:prstGeom>
          <a:solidFill>
            <a:schemeClr val="tx2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>
              <a:latin typeface="Rockwell" panose="02060603020205020403" pitchFamily="18" charset="0"/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D4E0872A-2F8B-774C-8854-FC88D5218954}"/>
              </a:ext>
            </a:extLst>
          </p:cNvPr>
          <p:cNvSpPr/>
          <p:nvPr/>
        </p:nvSpPr>
        <p:spPr>
          <a:xfrm>
            <a:off x="5318154" y="2016152"/>
            <a:ext cx="1309464" cy="681608"/>
          </a:xfrm>
          <a:prstGeom prst="roundRect">
            <a:avLst/>
          </a:prstGeom>
          <a:solidFill>
            <a:schemeClr val="accent5">
              <a:lumMod val="50000"/>
            </a:schemeClr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Rockwell" panose="02060603020205020403" pitchFamily="18" charset="0"/>
              </a:rPr>
              <a:t>THz emitter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E5058B24-2CA0-D1C2-090B-8044B71BF8FC}"/>
              </a:ext>
            </a:extLst>
          </p:cNvPr>
          <p:cNvSpPr/>
          <p:nvPr/>
        </p:nvSpPr>
        <p:spPr>
          <a:xfrm>
            <a:off x="5470554" y="2168552"/>
            <a:ext cx="1309464" cy="681608"/>
          </a:xfrm>
          <a:prstGeom prst="roundRect">
            <a:avLst/>
          </a:prstGeom>
          <a:solidFill>
            <a:schemeClr val="tx2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latin typeface="Rockwell" panose="02060603020205020403" pitchFamily="18" charset="0"/>
              </a:rPr>
              <a:t>emitter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5626626E-E608-C984-A2CC-4687FC239A59}"/>
              </a:ext>
            </a:extLst>
          </p:cNvPr>
          <p:cNvSpPr/>
          <p:nvPr/>
        </p:nvSpPr>
        <p:spPr>
          <a:xfrm>
            <a:off x="5622954" y="2320952"/>
            <a:ext cx="1309464" cy="681608"/>
          </a:xfrm>
          <a:prstGeom prst="roundRect">
            <a:avLst/>
          </a:prstGeom>
          <a:solidFill>
            <a:schemeClr val="tx2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latin typeface="Rockwell" panose="02060603020205020403" pitchFamily="18" charset="0"/>
              </a:rPr>
              <a:t>emitter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B632F8F2-3F7A-3D04-06EB-F0D655E75528}"/>
              </a:ext>
            </a:extLst>
          </p:cNvPr>
          <p:cNvSpPr/>
          <p:nvPr/>
        </p:nvSpPr>
        <p:spPr>
          <a:xfrm>
            <a:off x="5775354" y="2473352"/>
            <a:ext cx="1309464" cy="681608"/>
          </a:xfrm>
          <a:prstGeom prst="roundRect">
            <a:avLst/>
          </a:prstGeom>
          <a:solidFill>
            <a:schemeClr val="tx2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>
              <a:latin typeface="Rockwell" panose="02060603020205020403" pitchFamily="18" charset="0"/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A74F3176-8329-6EAD-AD39-469E03DE6EBE}"/>
              </a:ext>
            </a:extLst>
          </p:cNvPr>
          <p:cNvSpPr/>
          <p:nvPr/>
        </p:nvSpPr>
        <p:spPr>
          <a:xfrm>
            <a:off x="4984458" y="4090279"/>
            <a:ext cx="2100360" cy="494499"/>
          </a:xfrm>
          <a:prstGeom prst="roundRect">
            <a:avLst/>
          </a:prstGeom>
          <a:solidFill>
            <a:schemeClr val="accent2"/>
          </a:solidFill>
          <a:ln>
            <a:solidFill>
              <a:schemeClr val="tx2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Rockwell" panose="02060603020205020403" pitchFamily="18" charset="0"/>
              </a:rPr>
              <a:t>UI</a:t>
            </a:r>
            <a:endParaRPr lang="en-GB" sz="2000" dirty="0">
              <a:latin typeface="Rockwell" panose="02060603020205020403" pitchFamily="18" charset="0"/>
            </a:endParaRP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546149F3-AE88-5044-3BCA-A5BA50E99B8C}"/>
              </a:ext>
            </a:extLst>
          </p:cNvPr>
          <p:cNvSpPr/>
          <p:nvPr/>
        </p:nvSpPr>
        <p:spPr>
          <a:xfrm>
            <a:off x="4984458" y="3300464"/>
            <a:ext cx="2100360" cy="700335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  <a:latin typeface="Rockwell" panose="02060603020205020403" pitchFamily="18" charset="0"/>
              </a:rPr>
              <a:t>Image Processing SW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8495407-9F75-B30E-6144-6172093B0BF1}"/>
              </a:ext>
            </a:extLst>
          </p:cNvPr>
          <p:cNvCxnSpPr/>
          <p:nvPr/>
        </p:nvCxnSpPr>
        <p:spPr>
          <a:xfrm>
            <a:off x="795039" y="2927104"/>
            <a:ext cx="429070" cy="622176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3">
            <a:extLst>
              <a:ext uri="{FF2B5EF4-FFF2-40B4-BE49-F238E27FC236}">
                <a16:creationId xmlns:a16="http://schemas.microsoft.com/office/drawing/2014/main" id="{7BB279AE-F720-1767-A109-D164ACC90FA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340" t="2170" r="1735" b="1365"/>
          <a:stretch/>
        </p:blipFill>
        <p:spPr>
          <a:xfrm>
            <a:off x="2232867" y="2033099"/>
            <a:ext cx="613889" cy="610980"/>
          </a:xfrm>
          <a:prstGeom prst="rect">
            <a:avLst/>
          </a:prstGeom>
        </p:spPr>
      </p:pic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9ACB8E5B-F7A3-BAAC-1EAC-1B9C9B992A1B}"/>
              </a:ext>
            </a:extLst>
          </p:cNvPr>
          <p:cNvSpPr/>
          <p:nvPr/>
        </p:nvSpPr>
        <p:spPr>
          <a:xfrm>
            <a:off x="4984458" y="5537333"/>
            <a:ext cx="2100360" cy="566507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 dirty="0">
                <a:latin typeface="Rockwell" panose="02060603020205020403" pitchFamily="18" charset="0"/>
              </a:rPr>
              <a:t>Certifications</a:t>
            </a:r>
          </a:p>
          <a:p>
            <a:pPr algn="ctr"/>
            <a:r>
              <a:rPr lang="en-GB" sz="1600" dirty="0">
                <a:latin typeface="Rockwell" panose="02060603020205020403" pitchFamily="18" charset="0"/>
              </a:rPr>
              <a:t>Customer support</a:t>
            </a: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AA8540EA-EADA-F030-3237-6C43F6185687}"/>
              </a:ext>
            </a:extLst>
          </p:cNvPr>
          <p:cNvSpPr/>
          <p:nvPr/>
        </p:nvSpPr>
        <p:spPr>
          <a:xfrm>
            <a:off x="4996586" y="4745245"/>
            <a:ext cx="2100360" cy="494499"/>
          </a:xfrm>
          <a:prstGeom prst="roundRect">
            <a:avLst/>
          </a:prstGeom>
          <a:ln>
            <a:solidFill>
              <a:schemeClr val="tx2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Rockwell" panose="02060603020205020403" pitchFamily="18" charset="0"/>
              </a:rPr>
              <a:t>Mechanics</a:t>
            </a:r>
            <a:endParaRPr lang="en-GB" sz="2000" dirty="0">
              <a:latin typeface="Rockwell" panose="02060603020205020403" pitchFamily="18" charset="0"/>
            </a:endParaRP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4D3D7631-B47F-D168-D8F8-D40B16E84FA4}"/>
              </a:ext>
            </a:extLst>
          </p:cNvPr>
          <p:cNvCxnSpPr>
            <a:cxnSpLocks/>
          </p:cNvCxnSpPr>
          <p:nvPr/>
        </p:nvCxnSpPr>
        <p:spPr>
          <a:xfrm>
            <a:off x="6151692" y="5239744"/>
            <a:ext cx="0" cy="244624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Picture 27" descr="A close-up of a puzzle&#10;&#10;Description automatically generated with low confidence">
            <a:extLst>
              <a:ext uri="{FF2B5EF4-FFF2-40B4-BE49-F238E27FC236}">
                <a16:creationId xmlns:a16="http://schemas.microsoft.com/office/drawing/2014/main" id="{D8F0B9BC-E1C2-5B04-2F13-DDE33CBBCF4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137" t="7238" r="5724" b="6047"/>
          <a:stretch/>
        </p:blipFill>
        <p:spPr>
          <a:xfrm>
            <a:off x="9597590" y="1777092"/>
            <a:ext cx="1038362" cy="642173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0558DB6B-E65A-6639-D621-3E8C50F8933C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49955" t="1266" b="1"/>
          <a:stretch/>
        </p:blipFill>
        <p:spPr>
          <a:xfrm>
            <a:off x="9597590" y="2459803"/>
            <a:ext cx="1038363" cy="653197"/>
          </a:xfrm>
          <a:prstGeom prst="rect">
            <a:avLst/>
          </a:prstGeom>
        </p:spPr>
      </p:pic>
      <p:pic>
        <p:nvPicPr>
          <p:cNvPr id="30" name="Picture 29" descr="Diagram&#10;&#10;Description automatically generated">
            <a:extLst>
              <a:ext uri="{FF2B5EF4-FFF2-40B4-BE49-F238E27FC236}">
                <a16:creationId xmlns:a16="http://schemas.microsoft.com/office/drawing/2014/main" id="{260B96C0-9AF0-78C2-9678-B508333B2389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781" r="197" b="47862"/>
          <a:stretch/>
        </p:blipFill>
        <p:spPr>
          <a:xfrm>
            <a:off x="9597590" y="3217252"/>
            <a:ext cx="1054538" cy="604076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58A1A5B5-35DC-BA41-D99A-7ADB6AC61FDD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411" b="978"/>
          <a:stretch/>
        </p:blipFill>
        <p:spPr>
          <a:xfrm rot="16200000">
            <a:off x="9807883" y="3661739"/>
            <a:ext cx="653197" cy="1078284"/>
          </a:xfrm>
          <a:prstGeom prst="rect">
            <a:avLst/>
          </a:prstGeom>
        </p:spPr>
      </p:pic>
      <p:pic>
        <p:nvPicPr>
          <p:cNvPr id="32" name="Picture 2">
            <a:extLst>
              <a:ext uri="{FF2B5EF4-FFF2-40B4-BE49-F238E27FC236}">
                <a16:creationId xmlns:a16="http://schemas.microsoft.com/office/drawing/2014/main" id="{B4862F64-B0EA-0C97-C141-EA9BE3F6AEE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29" t="46379" r="54227" b="10529"/>
          <a:stretch/>
        </p:blipFill>
        <p:spPr bwMode="auto">
          <a:xfrm>
            <a:off x="9595339" y="4657412"/>
            <a:ext cx="1099662" cy="705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4" descr="Cafenea beat mită terahertz camera price metal Eliberare recuperare">
            <a:extLst>
              <a:ext uri="{FF2B5EF4-FFF2-40B4-BE49-F238E27FC236}">
                <a16:creationId xmlns:a16="http://schemas.microsoft.com/office/drawing/2014/main" id="{3AE1ADA2-E31E-2E24-257B-D16BAA8311B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10" t="8475" r="6773" b="39190"/>
          <a:stretch/>
        </p:blipFill>
        <p:spPr bwMode="auto">
          <a:xfrm>
            <a:off x="9616717" y="5462970"/>
            <a:ext cx="1078284" cy="712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Arrow: Right 33">
            <a:extLst>
              <a:ext uri="{FF2B5EF4-FFF2-40B4-BE49-F238E27FC236}">
                <a16:creationId xmlns:a16="http://schemas.microsoft.com/office/drawing/2014/main" id="{CB7535A0-49D7-8AFC-7EA7-6859F46650B4}"/>
              </a:ext>
            </a:extLst>
          </p:cNvPr>
          <p:cNvSpPr/>
          <p:nvPr/>
        </p:nvSpPr>
        <p:spPr>
          <a:xfrm>
            <a:off x="3458656" y="2204556"/>
            <a:ext cx="962999" cy="939552"/>
          </a:xfrm>
          <a:prstGeom prst="rightArrow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000">
              <a:latin typeface="Rockwell" panose="02060603020205020403" pitchFamily="18" charset="0"/>
            </a:endParaRPr>
          </a:p>
        </p:txBody>
      </p:sp>
      <p:sp>
        <p:nvSpPr>
          <p:cNvPr id="35" name="Arrow: Right 34">
            <a:extLst>
              <a:ext uri="{FF2B5EF4-FFF2-40B4-BE49-F238E27FC236}">
                <a16:creationId xmlns:a16="http://schemas.microsoft.com/office/drawing/2014/main" id="{275832CE-994A-5223-6434-1463F84065DE}"/>
              </a:ext>
            </a:extLst>
          </p:cNvPr>
          <p:cNvSpPr/>
          <p:nvPr/>
        </p:nvSpPr>
        <p:spPr>
          <a:xfrm>
            <a:off x="7731262" y="2139405"/>
            <a:ext cx="996750" cy="939552"/>
          </a:xfrm>
          <a:prstGeom prst="rightArrow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000">
              <a:latin typeface="Rockwell" panose="02060603020205020403" pitchFamily="18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33ED886-32AF-3BA7-18AC-A01ABA5ED657}"/>
              </a:ext>
            </a:extLst>
          </p:cNvPr>
          <p:cNvSpPr txBox="1"/>
          <p:nvPr/>
        </p:nvSpPr>
        <p:spPr>
          <a:xfrm>
            <a:off x="891327" y="6255995"/>
            <a:ext cx="2146742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GB" sz="1600" dirty="0">
                <a:latin typeface="Rockwell" panose="02060603020205020403" pitchFamily="18" charset="0"/>
              </a:rPr>
              <a:t>Component Supplier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6307EFF-7DE6-875B-DC37-050C9BD5D60D}"/>
              </a:ext>
            </a:extLst>
          </p:cNvPr>
          <p:cNvSpPr txBox="1"/>
          <p:nvPr/>
        </p:nvSpPr>
        <p:spPr>
          <a:xfrm>
            <a:off x="4666634" y="6255995"/>
            <a:ext cx="3312368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GB" sz="1600" b="1" dirty="0">
                <a:solidFill>
                  <a:schemeClr val="tx2">
                    <a:lumMod val="50000"/>
                  </a:schemeClr>
                </a:solidFill>
                <a:latin typeface="Rockwell" panose="02060603020205020403" pitchFamily="18" charset="0"/>
              </a:rPr>
              <a:t>System Integrator 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Rockwell" panose="02060603020205020403" pitchFamily="18" charset="0"/>
              </a:rPr>
              <a:t>and Solution Provider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F890B93-A38A-C0BF-0EFA-CC9F5F2F640C}"/>
              </a:ext>
            </a:extLst>
          </p:cNvPr>
          <p:cNvSpPr txBox="1"/>
          <p:nvPr/>
        </p:nvSpPr>
        <p:spPr>
          <a:xfrm>
            <a:off x="9260075" y="6255995"/>
            <a:ext cx="2138727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GB" sz="1600" dirty="0">
                <a:latin typeface="Rockwell" panose="02060603020205020403" pitchFamily="18" charset="0"/>
              </a:rPr>
              <a:t>Customer / End user</a:t>
            </a:r>
          </a:p>
        </p:txBody>
      </p:sp>
      <p:pic>
        <p:nvPicPr>
          <p:cNvPr id="39" name="Picture 2">
            <a:extLst>
              <a:ext uri="{FF2B5EF4-FFF2-40B4-BE49-F238E27FC236}">
                <a16:creationId xmlns:a16="http://schemas.microsoft.com/office/drawing/2014/main" id="{A9150FAF-47DF-8212-519D-D7267974F2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66372" y="4333087"/>
            <a:ext cx="954902" cy="439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4" descr="Unilever - Wikipedia">
            <a:extLst>
              <a:ext uri="{FF2B5EF4-FFF2-40B4-BE49-F238E27FC236}">
                <a16:creationId xmlns:a16="http://schemas.microsoft.com/office/drawing/2014/main" id="{FE5D1ACA-3486-8F24-3184-D54C0962C6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5547" y="4880782"/>
            <a:ext cx="513255" cy="568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6">
            <a:extLst>
              <a:ext uri="{FF2B5EF4-FFF2-40B4-BE49-F238E27FC236}">
                <a16:creationId xmlns:a16="http://schemas.microsoft.com/office/drawing/2014/main" id="{40EE126E-BCA1-FE95-4BBE-6002E2CB29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60134" y="5537333"/>
            <a:ext cx="856747" cy="502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8" descr="Thruvision selected by Los Angeles World Airports - thruvision">
            <a:extLst>
              <a:ext uri="{FF2B5EF4-FFF2-40B4-BE49-F238E27FC236}">
                <a16:creationId xmlns:a16="http://schemas.microsoft.com/office/drawing/2014/main" id="{56361B7A-DB75-5E53-5E26-CDF6A9162DA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52" t="30554" r="12152" b="36946"/>
          <a:stretch/>
        </p:blipFill>
        <p:spPr bwMode="auto">
          <a:xfrm>
            <a:off x="7386975" y="4303093"/>
            <a:ext cx="1384964" cy="394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10" descr="TeraView - Wikipedia">
            <a:extLst>
              <a:ext uri="{FF2B5EF4-FFF2-40B4-BE49-F238E27FC236}">
                <a16:creationId xmlns:a16="http://schemas.microsoft.com/office/drawing/2014/main" id="{D57F2DA9-F85E-6E21-6CAF-ECDBDBC4BBB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40" t="18791" r="5635" b="21895"/>
          <a:stretch/>
        </p:blipFill>
        <p:spPr bwMode="auto">
          <a:xfrm>
            <a:off x="7386975" y="4835707"/>
            <a:ext cx="1397219" cy="332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12" descr="INO makes live see-through imaging a reality">
            <a:extLst>
              <a:ext uri="{FF2B5EF4-FFF2-40B4-BE49-F238E27FC236}">
                <a16:creationId xmlns:a16="http://schemas.microsoft.com/office/drawing/2014/main" id="{FCCC9495-1B6C-B705-47A9-41C1E2FBC2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4266" y="4307914"/>
            <a:ext cx="1015733" cy="306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18" descr="Terahertz Optics | THz Lenses | MEETOPTICS">
            <a:extLst>
              <a:ext uri="{FF2B5EF4-FFF2-40B4-BE49-F238E27FC236}">
                <a16:creationId xmlns:a16="http://schemas.microsoft.com/office/drawing/2014/main" id="{1BAE888C-89FB-3873-8727-FF6BC084D0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4982" y="4737441"/>
            <a:ext cx="1368004" cy="446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2" descr="TeraVil - Fizikos instituto mokslo ir technologijų parkas">
            <a:extLst>
              <a:ext uri="{FF2B5EF4-FFF2-40B4-BE49-F238E27FC236}">
                <a16:creationId xmlns:a16="http://schemas.microsoft.com/office/drawing/2014/main" id="{CA364CCB-29BB-66D7-635F-EBBD5D5FD9C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962" r="-855" b="33155"/>
          <a:stretch/>
        </p:blipFill>
        <p:spPr bwMode="auto">
          <a:xfrm>
            <a:off x="7386975" y="5237201"/>
            <a:ext cx="1369642" cy="448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40240539-8B96-39C6-99B1-533F78173B77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7400943" y="5739279"/>
            <a:ext cx="1401393" cy="3009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6382407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9573D7-440B-E279-DF1B-4A1791A4C7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n 20">
            <a:extLst>
              <a:ext uri="{FF2B5EF4-FFF2-40B4-BE49-F238E27FC236}">
                <a16:creationId xmlns:a16="http://schemas.microsoft.com/office/drawing/2014/main" id="{653D557F-9D33-E1CD-3ED4-707D7BEA16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497" y="276420"/>
            <a:ext cx="1275443" cy="494091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7BB7C642-461F-62E2-3FC5-F70F2FA98550}"/>
              </a:ext>
            </a:extLst>
          </p:cNvPr>
          <p:cNvSpPr txBox="1"/>
          <p:nvPr/>
        </p:nvSpPr>
        <p:spPr>
          <a:xfrm>
            <a:off x="1986929" y="83877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>
              <a:latin typeface="Rockwell" panose="02060603020205020403" pitchFamily="18" charset="0"/>
            </a:endParaRPr>
          </a:p>
        </p:txBody>
      </p:sp>
      <p:sp>
        <p:nvSpPr>
          <p:cNvPr id="22" name="7 CuadroTexto">
            <a:extLst>
              <a:ext uri="{FF2B5EF4-FFF2-40B4-BE49-F238E27FC236}">
                <a16:creationId xmlns:a16="http://schemas.microsoft.com/office/drawing/2014/main" id="{E6154CF6-14EA-8949-550D-6B04F5C66D67}"/>
              </a:ext>
            </a:extLst>
          </p:cNvPr>
          <p:cNvSpPr txBox="1"/>
          <p:nvPr/>
        </p:nvSpPr>
        <p:spPr>
          <a:xfrm>
            <a:off x="1842000" y="231077"/>
            <a:ext cx="9374080" cy="584775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200" dirty="0">
                <a:solidFill>
                  <a:srgbClr val="231F20"/>
                </a:solidFill>
                <a:highlight>
                  <a:srgbClr val="FFFF00"/>
                </a:highlight>
                <a:latin typeface="Rockwell" panose="02060603020205020403" pitchFamily="18" charset="0"/>
              </a:rPr>
              <a:t>Revised commercialisation strategy: know-how transfer to THz camera system integrators (plus separate sale of electronics) 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0BDF164-8368-E480-F6F2-5253DB81BE49}"/>
              </a:ext>
            </a:extLst>
          </p:cNvPr>
          <p:cNvGrpSpPr/>
          <p:nvPr/>
        </p:nvGrpSpPr>
        <p:grpSpPr>
          <a:xfrm>
            <a:off x="11005133" y="139979"/>
            <a:ext cx="871646" cy="687261"/>
            <a:chOff x="11089800" y="83250"/>
            <a:chExt cx="871646" cy="687261"/>
          </a:xfrm>
        </p:grpSpPr>
        <p:sp>
          <p:nvSpPr>
            <p:cNvPr id="7" name="Elipse 17">
              <a:extLst>
                <a:ext uri="{FF2B5EF4-FFF2-40B4-BE49-F238E27FC236}">
                  <a16:creationId xmlns:a16="http://schemas.microsoft.com/office/drawing/2014/main" id="{E881A037-7BB0-1E4C-B9D3-A24FF47F8AFC}"/>
                </a:ext>
              </a:extLst>
            </p:cNvPr>
            <p:cNvSpPr/>
            <p:nvPr/>
          </p:nvSpPr>
          <p:spPr>
            <a:xfrm>
              <a:off x="11089800" y="83250"/>
              <a:ext cx="210947" cy="209270"/>
            </a:xfrm>
            <a:prstGeom prst="ellipse">
              <a:avLst/>
            </a:prstGeom>
            <a:noFill/>
            <a:ln w="12700">
              <a:solidFill>
                <a:srgbClr val="491F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Rockwell" panose="02060603020205020403" pitchFamily="18" charset="0"/>
              </a:endParaRPr>
            </a:p>
          </p:txBody>
        </p:sp>
        <p:pic>
          <p:nvPicPr>
            <p:cNvPr id="8" name="Imagen 12">
              <a:extLst>
                <a:ext uri="{FF2B5EF4-FFF2-40B4-BE49-F238E27FC236}">
                  <a16:creationId xmlns:a16="http://schemas.microsoft.com/office/drawing/2014/main" id="{9C4DCE36-0003-5B4F-EF12-84906F43276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317681" y="126746"/>
              <a:ext cx="643765" cy="643765"/>
            </a:xfrm>
            <a:prstGeom prst="rect">
              <a:avLst/>
            </a:prstGeom>
          </p:spPr>
        </p:pic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D67109D5-6BB7-5C5A-376B-A2E203A51C1F}"/>
              </a:ext>
            </a:extLst>
          </p:cNvPr>
          <p:cNvSpPr txBox="1"/>
          <p:nvPr/>
        </p:nvSpPr>
        <p:spPr>
          <a:xfrm>
            <a:off x="564445" y="2483989"/>
            <a:ext cx="1755764" cy="416421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GB" sz="1400" dirty="0">
                <a:solidFill>
                  <a:schemeClr val="tx1"/>
                </a:solidFill>
                <a:latin typeface="Rockwell" panose="02060603020205020403" pitchFamily="18" charset="0"/>
              </a:rPr>
              <a:t>Prioritised applications based on demonstrated H-CUBE capabilities, or channels to market created through Bus Dev work:</a:t>
            </a:r>
          </a:p>
          <a:p>
            <a:pPr>
              <a:lnSpc>
                <a:spcPct val="90000"/>
              </a:lnSpc>
            </a:pPr>
            <a:endParaRPr lang="en-GB" sz="1400" dirty="0">
              <a:solidFill>
                <a:schemeClr val="tx1"/>
              </a:solidFill>
              <a:latin typeface="Rockwell" panose="02060603020205020403" pitchFamily="18" charset="0"/>
            </a:endParaRPr>
          </a:p>
          <a:p>
            <a:pPr marL="173038" indent="-173038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chemeClr val="tx1"/>
                </a:solidFill>
                <a:latin typeface="Rockwell" panose="02060603020205020403" pitchFamily="18" charset="0"/>
              </a:rPr>
              <a:t>Food inspection</a:t>
            </a:r>
          </a:p>
          <a:p>
            <a:pPr marL="173038" indent="-173038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chemeClr val="tx1"/>
                </a:solidFill>
                <a:latin typeface="Rockwell" panose="02060603020205020403" pitchFamily="18" charset="0"/>
              </a:rPr>
              <a:t>Art inspection</a:t>
            </a:r>
          </a:p>
          <a:p>
            <a:pPr marL="173038" indent="-173038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chemeClr val="tx1"/>
                </a:solidFill>
                <a:latin typeface="Rockwell" panose="02060603020205020403" pitchFamily="18" charset="0"/>
              </a:rPr>
              <a:t>Security</a:t>
            </a:r>
          </a:p>
          <a:p>
            <a:pPr>
              <a:lnSpc>
                <a:spcPct val="90000"/>
              </a:lnSpc>
            </a:pPr>
            <a:endParaRPr lang="en-GB" sz="1400" dirty="0">
              <a:solidFill>
                <a:schemeClr val="tx1"/>
              </a:solidFill>
              <a:latin typeface="Rockwell" panose="02060603020205020403" pitchFamily="18" charset="0"/>
            </a:endParaRPr>
          </a:p>
          <a:p>
            <a:pPr>
              <a:lnSpc>
                <a:spcPct val="90000"/>
              </a:lnSpc>
            </a:pPr>
            <a:endParaRPr lang="en-GB" sz="1400" dirty="0">
              <a:solidFill>
                <a:schemeClr val="tx1"/>
              </a:solidFill>
              <a:latin typeface="Rockwell" panose="02060603020205020403" pitchFamily="18" charset="0"/>
            </a:endParaRPr>
          </a:p>
          <a:p>
            <a:pPr>
              <a:lnSpc>
                <a:spcPct val="90000"/>
              </a:lnSpc>
            </a:pPr>
            <a:endParaRPr lang="en-GB" sz="1400" dirty="0">
              <a:solidFill>
                <a:schemeClr val="tx1"/>
              </a:solidFill>
              <a:latin typeface="Rockwell" panose="02060603020205020403" pitchFamily="18" charset="0"/>
            </a:endParaRPr>
          </a:p>
          <a:p>
            <a:pPr>
              <a:lnSpc>
                <a:spcPct val="90000"/>
              </a:lnSpc>
            </a:pPr>
            <a:r>
              <a:rPr lang="en-GB" sz="1400" dirty="0">
                <a:solidFill>
                  <a:schemeClr val="tx1"/>
                </a:solidFill>
                <a:latin typeface="Rockwell" panose="02060603020205020403" pitchFamily="18" charset="0"/>
              </a:rPr>
              <a:t>Further application development opportunity identified:</a:t>
            </a:r>
          </a:p>
          <a:p>
            <a:pPr>
              <a:lnSpc>
                <a:spcPct val="90000"/>
              </a:lnSpc>
            </a:pPr>
            <a:endParaRPr lang="en-GB" sz="1400" dirty="0">
              <a:solidFill>
                <a:schemeClr val="tx1"/>
              </a:solidFill>
              <a:latin typeface="Rockwell" panose="02060603020205020403" pitchFamily="18" charset="0"/>
            </a:endParaRPr>
          </a:p>
          <a:p>
            <a:pPr marL="180975" indent="-180975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chemeClr val="tx1"/>
                </a:solidFill>
                <a:latin typeface="Rockwell" panose="02060603020205020403" pitchFamily="18" charset="0"/>
              </a:rPr>
              <a:t>Diagnostics</a:t>
            </a:r>
            <a:endParaRPr lang="en-GB" sz="1400" dirty="0">
              <a:solidFill>
                <a:schemeClr val="tx1"/>
              </a:solidFill>
              <a:latin typeface="Rockwell" panose="02060603020205020403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74F4FB3-0389-98B3-AA79-46BE5682A19E}"/>
              </a:ext>
            </a:extLst>
          </p:cNvPr>
          <p:cNvSpPr txBox="1"/>
          <p:nvPr/>
        </p:nvSpPr>
        <p:spPr>
          <a:xfrm>
            <a:off x="2632255" y="2483989"/>
            <a:ext cx="6542846" cy="1643527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GB" sz="1400" b="1" dirty="0">
                <a:latin typeface="Rockwell" panose="02060603020205020403" pitchFamily="18" charset="0"/>
              </a:rPr>
              <a:t>Taking stock of :</a:t>
            </a:r>
          </a:p>
          <a:p>
            <a:pPr>
              <a:lnSpc>
                <a:spcPct val="90000"/>
              </a:lnSpc>
            </a:pPr>
            <a:endParaRPr lang="en-GB" sz="1400" dirty="0">
              <a:latin typeface="Rockwell" panose="02060603020205020403" pitchFamily="18" charset="0"/>
            </a:endParaRPr>
          </a:p>
          <a:p>
            <a:pPr marL="342900" indent="-342900">
              <a:lnSpc>
                <a:spcPct val="90000"/>
              </a:lnSpc>
              <a:buFont typeface="+mj-lt"/>
              <a:buAutoNum type="arabicPeriod"/>
            </a:pPr>
            <a:r>
              <a:rPr lang="en-GB" sz="1400" dirty="0">
                <a:latin typeface="Rockwell" panose="02060603020205020403" pitchFamily="18" charset="0"/>
              </a:rPr>
              <a:t>Prior art and inability to file IP and therefore to commercialise H-CUBE technology through IP licensing</a:t>
            </a:r>
          </a:p>
          <a:p>
            <a:pPr marL="342900" indent="-342900">
              <a:lnSpc>
                <a:spcPct val="90000"/>
              </a:lnSpc>
              <a:buFont typeface="+mj-lt"/>
              <a:buAutoNum type="arabicPeriod"/>
            </a:pPr>
            <a:r>
              <a:rPr lang="en-GB" sz="1400" dirty="0">
                <a:latin typeface="Rockwell" panose="02060603020205020403" pitchFamily="18" charset="0"/>
              </a:rPr>
              <a:t>Challenging conditions to launch an H-CUBE spin-off venture (due to lack of lead entrepreneur, lack of  IP protection, tough VC investment environment since Q2 2022, )</a:t>
            </a:r>
          </a:p>
          <a:p>
            <a:pPr marL="342900" indent="-342900">
              <a:lnSpc>
                <a:spcPct val="90000"/>
              </a:lnSpc>
              <a:buFont typeface="+mj-lt"/>
              <a:buAutoNum type="arabicPeriod"/>
            </a:pPr>
            <a:r>
              <a:rPr lang="en-GB" sz="1400" dirty="0">
                <a:latin typeface="Rockwell" panose="02060603020205020403" pitchFamily="18" charset="0"/>
              </a:rPr>
              <a:t>Companies, contacts and opportunities identified through Bus Dev work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6E0549-7EE7-1E20-9278-E5A8B815D96D}"/>
              </a:ext>
            </a:extLst>
          </p:cNvPr>
          <p:cNvSpPr txBox="1"/>
          <p:nvPr/>
        </p:nvSpPr>
        <p:spPr>
          <a:xfrm>
            <a:off x="2632255" y="4229082"/>
            <a:ext cx="6542847" cy="2419124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GB" sz="1400" b="1" dirty="0">
                <a:latin typeface="Rockwell" panose="02060603020205020403" pitchFamily="18" charset="0"/>
              </a:rPr>
              <a:t>We have devised the following commercialisation strategy:</a:t>
            </a:r>
          </a:p>
          <a:p>
            <a:pPr>
              <a:lnSpc>
                <a:spcPct val="90000"/>
              </a:lnSpc>
            </a:pPr>
            <a:endParaRPr lang="en-GB" sz="1400" dirty="0">
              <a:latin typeface="Rockwell" panose="02060603020205020403" pitchFamily="18" charset="0"/>
            </a:endParaRPr>
          </a:p>
          <a:p>
            <a:pPr marL="173038" indent="-173038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sz="1400" b="1" dirty="0">
                <a:latin typeface="Rockwell" panose="02060603020205020403" pitchFamily="18" charset="0"/>
              </a:rPr>
              <a:t>H-CUBE RGB THz camera </a:t>
            </a:r>
            <a:r>
              <a:rPr lang="en-GB" sz="1400" dirty="0">
                <a:latin typeface="Rockwell" panose="02060603020205020403" pitchFamily="18" charset="0"/>
              </a:rPr>
              <a:t>to be </a:t>
            </a:r>
            <a:r>
              <a:rPr lang="en-GB" sz="1400" dirty="0" err="1">
                <a:latin typeface="Rockwell" panose="02060603020205020403" pitchFamily="18" charset="0"/>
              </a:rPr>
              <a:t>comercialised</a:t>
            </a:r>
            <a:r>
              <a:rPr lang="en-GB" sz="1400" dirty="0">
                <a:latin typeface="Rockwell" panose="02060603020205020403" pitchFamily="18" charset="0"/>
              </a:rPr>
              <a:t> through a know-how transfer (i.e., </a:t>
            </a:r>
            <a:r>
              <a:rPr lang="en-GB" sz="1400" i="1" dirty="0">
                <a:latin typeface="Rockwell" panose="02060603020205020403" pitchFamily="18" charset="0"/>
              </a:rPr>
              <a:t>soft </a:t>
            </a:r>
            <a:r>
              <a:rPr lang="en-GB" sz="1400" dirty="0">
                <a:latin typeface="Rockwell" panose="02060603020205020403" pitchFamily="18" charset="0"/>
              </a:rPr>
              <a:t>IP transfer rather then IP licence) to establish THz camera system integrators, who will in turn serve customer in identified and new THz imaging/scanning applications</a:t>
            </a:r>
          </a:p>
          <a:p>
            <a:pPr marL="173038" indent="-173038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sz="1400" b="1" dirty="0">
                <a:latin typeface="Rockwell" panose="02060603020205020403" pitchFamily="18" charset="0"/>
              </a:rPr>
              <a:t>HCUBE advanced Drive &amp; Read-out electronics </a:t>
            </a:r>
            <a:r>
              <a:rPr lang="en-GB" sz="1400" dirty="0">
                <a:latin typeface="Rockwell" panose="02060603020205020403" pitchFamily="18" charset="0"/>
              </a:rPr>
              <a:t>to be separately marketed to industrial customers for wider applications</a:t>
            </a:r>
          </a:p>
          <a:p>
            <a:pPr marL="173038" indent="-173038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GB" sz="1400" dirty="0">
              <a:latin typeface="Rockwell" panose="02060603020205020403" pitchFamily="18" charset="0"/>
            </a:endParaRPr>
          </a:p>
          <a:p>
            <a:pPr>
              <a:lnSpc>
                <a:spcPct val="90000"/>
              </a:lnSpc>
            </a:pPr>
            <a:r>
              <a:rPr lang="en-GB" sz="1400" dirty="0">
                <a:latin typeface="Rockwell" panose="02060603020205020403" pitchFamily="18" charset="0"/>
              </a:rPr>
              <a:t>Further technology and IP development possible in </a:t>
            </a:r>
            <a:r>
              <a:rPr lang="en-GB" sz="1400" b="1" dirty="0">
                <a:latin typeface="Rockwell" panose="02060603020205020403" pitchFamily="18" charset="0"/>
              </a:rPr>
              <a:t>THz cancer skin screening </a:t>
            </a:r>
            <a:r>
              <a:rPr lang="en-GB" sz="1400" dirty="0">
                <a:latin typeface="Rockwell" panose="02060603020205020403" pitchFamily="18" charset="0"/>
              </a:rPr>
              <a:t>application, but requires additional R&amp;D, potentially starting at lower TRL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BA31160-AEDE-317E-15F4-F1FF08FE0195}"/>
              </a:ext>
            </a:extLst>
          </p:cNvPr>
          <p:cNvSpPr txBox="1"/>
          <p:nvPr/>
        </p:nvSpPr>
        <p:spPr>
          <a:xfrm>
            <a:off x="528732" y="1915428"/>
            <a:ext cx="17914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latin typeface="Rockwell" panose="02060603020205020403" pitchFamily="18" charset="0"/>
              </a:rPr>
              <a:t>Revised application focus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9183E1D-7F81-9719-9BAC-5850757E6E05}"/>
              </a:ext>
            </a:extLst>
          </p:cNvPr>
          <p:cNvSpPr txBox="1"/>
          <p:nvPr/>
        </p:nvSpPr>
        <p:spPr>
          <a:xfrm>
            <a:off x="2572136" y="1909986"/>
            <a:ext cx="28893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latin typeface="Rockwell" panose="02060603020205020403" pitchFamily="18" charset="0"/>
              </a:rPr>
              <a:t>Revised </a:t>
            </a:r>
          </a:p>
          <a:p>
            <a:r>
              <a:rPr lang="en-GB" sz="1400" b="1" dirty="0">
                <a:latin typeface="Rockwell" panose="02060603020205020403" pitchFamily="18" charset="0"/>
              </a:rPr>
              <a:t>commercialisation strategy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4C6E0BA-D3FA-F83E-0A66-DF432BACE04A}"/>
              </a:ext>
            </a:extLst>
          </p:cNvPr>
          <p:cNvSpPr txBox="1"/>
          <p:nvPr/>
        </p:nvSpPr>
        <p:spPr>
          <a:xfrm>
            <a:off x="9562852" y="2483989"/>
            <a:ext cx="1755764" cy="4164217"/>
          </a:xfrm>
          <a:prstGeom prst="rect">
            <a:avLst/>
          </a:prstGeom>
          <a:solidFill>
            <a:srgbClr val="D5B8EA"/>
          </a:solidFill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GB" sz="1400" dirty="0">
                <a:solidFill>
                  <a:schemeClr val="tx1"/>
                </a:solidFill>
                <a:latin typeface="Rockwell" panose="02060603020205020403" pitchFamily="18" charset="0"/>
              </a:rPr>
              <a:t>Steps have been taken to promote commercial uptake of H-CUBE results by selected organisations:</a:t>
            </a:r>
          </a:p>
          <a:p>
            <a:pPr>
              <a:lnSpc>
                <a:spcPct val="90000"/>
              </a:lnSpc>
            </a:pPr>
            <a:endParaRPr lang="en-GB" sz="1400" dirty="0">
              <a:solidFill>
                <a:schemeClr val="tx1"/>
              </a:solidFill>
              <a:latin typeface="Rockwell" panose="02060603020205020403" pitchFamily="18" charset="0"/>
            </a:endParaRPr>
          </a:p>
          <a:p>
            <a:pPr marL="180975" indent="-180975">
              <a:lnSpc>
                <a:spcPct val="90000"/>
              </a:lnSpc>
              <a:buFont typeface="+mj-lt"/>
              <a:buAutoNum type="arabicPeriod"/>
            </a:pPr>
            <a:r>
              <a:rPr lang="en-GB" sz="1400" b="1" dirty="0" err="1">
                <a:solidFill>
                  <a:schemeClr val="tx1"/>
                </a:solidFill>
                <a:latin typeface="Rockwell" panose="02060603020205020403" pitchFamily="18" charset="0"/>
              </a:rPr>
              <a:t>Teravil</a:t>
            </a:r>
            <a:r>
              <a:rPr lang="en-GB" sz="1400" b="1" dirty="0">
                <a:solidFill>
                  <a:schemeClr val="tx1"/>
                </a:solidFill>
                <a:latin typeface="Rockwell" panose="02060603020205020403" pitchFamily="18" charset="0"/>
              </a:rPr>
              <a:t> Ltd</a:t>
            </a:r>
          </a:p>
          <a:p>
            <a:pPr marL="180975" indent="-180975">
              <a:lnSpc>
                <a:spcPct val="90000"/>
              </a:lnSpc>
              <a:buFont typeface="+mj-lt"/>
              <a:buAutoNum type="arabicPeriod"/>
            </a:pPr>
            <a:r>
              <a:rPr lang="en-GB" sz="1400" b="1" dirty="0" err="1">
                <a:solidFill>
                  <a:schemeClr val="tx1"/>
                </a:solidFill>
                <a:latin typeface="Rockwell" panose="02060603020205020403" pitchFamily="18" charset="0"/>
              </a:rPr>
              <a:t>Thruvision</a:t>
            </a:r>
            <a:r>
              <a:rPr lang="en-GB" sz="1400" b="1" dirty="0">
                <a:solidFill>
                  <a:schemeClr val="tx1"/>
                </a:solidFill>
                <a:latin typeface="Rockwell" panose="02060603020205020403" pitchFamily="18" charset="0"/>
              </a:rPr>
              <a:t> Group PLC</a:t>
            </a:r>
          </a:p>
          <a:p>
            <a:pPr marL="180975" indent="-180975">
              <a:lnSpc>
                <a:spcPct val="90000"/>
              </a:lnSpc>
              <a:buFont typeface="+mj-lt"/>
              <a:buAutoNum type="arabicPeriod"/>
            </a:pPr>
            <a:r>
              <a:rPr lang="en-GB" sz="1400" b="1" dirty="0">
                <a:solidFill>
                  <a:schemeClr val="tx1"/>
                </a:solidFill>
                <a:latin typeface="Rockwell" panose="02060603020205020403" pitchFamily="18" charset="0"/>
              </a:rPr>
              <a:t>Elettra ILO (Industry Liaison Office)</a:t>
            </a:r>
          </a:p>
          <a:p>
            <a:pPr marL="173038" indent="-173038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GB" sz="1400" b="1" dirty="0">
              <a:solidFill>
                <a:schemeClr val="tx1"/>
              </a:solidFill>
              <a:latin typeface="Rockwell" panose="02060603020205020403" pitchFamily="18" charset="0"/>
            </a:endParaRPr>
          </a:p>
          <a:p>
            <a:pPr>
              <a:lnSpc>
                <a:spcPct val="90000"/>
              </a:lnSpc>
            </a:pPr>
            <a:endParaRPr lang="en-GB" sz="1400" dirty="0">
              <a:solidFill>
                <a:schemeClr val="tx1"/>
              </a:solidFill>
              <a:latin typeface="Rockwell" panose="02060603020205020403" pitchFamily="18" charset="0"/>
            </a:endParaRPr>
          </a:p>
          <a:p>
            <a:pPr>
              <a:lnSpc>
                <a:spcPct val="90000"/>
              </a:lnSpc>
            </a:pPr>
            <a:r>
              <a:rPr lang="en-GB" sz="1400" dirty="0">
                <a:solidFill>
                  <a:schemeClr val="tx1"/>
                </a:solidFill>
                <a:latin typeface="Rockwell" panose="02060603020205020403" pitchFamily="18" charset="0"/>
              </a:rPr>
              <a:t>Interest has been confirmed.</a:t>
            </a:r>
          </a:p>
          <a:p>
            <a:pPr>
              <a:lnSpc>
                <a:spcPct val="90000"/>
              </a:lnSpc>
            </a:pPr>
            <a:endParaRPr lang="en-GB" sz="1400" dirty="0">
              <a:solidFill>
                <a:schemeClr val="tx1"/>
              </a:solidFill>
              <a:latin typeface="Rockwell" panose="02060603020205020403" pitchFamily="18" charset="0"/>
            </a:endParaRPr>
          </a:p>
          <a:p>
            <a:pPr>
              <a:lnSpc>
                <a:spcPct val="90000"/>
              </a:lnSpc>
            </a:pPr>
            <a:r>
              <a:rPr lang="en-GB" sz="1400" dirty="0">
                <a:solidFill>
                  <a:schemeClr val="tx1"/>
                </a:solidFill>
                <a:latin typeface="Rockwell" panose="02060603020205020403" pitchFamily="18" charset="0"/>
              </a:rPr>
              <a:t>Follow-up actions have been identified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1CA6933-700D-2B64-37C5-A4D6DF588B84}"/>
              </a:ext>
            </a:extLst>
          </p:cNvPr>
          <p:cNvSpPr txBox="1"/>
          <p:nvPr/>
        </p:nvSpPr>
        <p:spPr>
          <a:xfrm>
            <a:off x="9508479" y="1909986"/>
            <a:ext cx="17914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latin typeface="Rockwell" panose="02060603020205020403" pitchFamily="18" charset="0"/>
              </a:rPr>
              <a:t>Strategy </a:t>
            </a:r>
          </a:p>
          <a:p>
            <a:r>
              <a:rPr lang="en-GB" sz="1400" b="1" dirty="0">
                <a:latin typeface="Rockwell" panose="02060603020205020403" pitchFamily="18" charset="0"/>
              </a:rPr>
              <a:t>implementation</a:t>
            </a:r>
          </a:p>
        </p:txBody>
      </p:sp>
    </p:spTree>
    <p:extLst>
      <p:ext uri="{BB962C8B-B14F-4D97-AF65-F5344CB8AC3E}">
        <p14:creationId xmlns:p14="http://schemas.microsoft.com/office/powerpoint/2010/main" val="156517858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04D48C-603F-7C21-3199-B71045E979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n 20">
            <a:extLst>
              <a:ext uri="{FF2B5EF4-FFF2-40B4-BE49-F238E27FC236}">
                <a16:creationId xmlns:a16="http://schemas.microsoft.com/office/drawing/2014/main" id="{731FAFAD-BCB1-8819-F393-90003D6922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497" y="276420"/>
            <a:ext cx="1275443" cy="494091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C2361DF9-85DB-4668-D9C6-96C7358D0719}"/>
              </a:ext>
            </a:extLst>
          </p:cNvPr>
          <p:cNvSpPr txBox="1"/>
          <p:nvPr/>
        </p:nvSpPr>
        <p:spPr>
          <a:xfrm>
            <a:off x="1986929" y="110002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>
              <a:latin typeface="Rockwell" panose="02060603020205020403" pitchFamily="18" charset="0"/>
            </a:endParaRPr>
          </a:p>
        </p:txBody>
      </p:sp>
      <p:sp>
        <p:nvSpPr>
          <p:cNvPr id="22" name="7 CuadroTexto">
            <a:extLst>
              <a:ext uri="{FF2B5EF4-FFF2-40B4-BE49-F238E27FC236}">
                <a16:creationId xmlns:a16="http://schemas.microsoft.com/office/drawing/2014/main" id="{6A7B5DB3-8E49-140E-ECF2-7D3F5DB404A9}"/>
              </a:ext>
            </a:extLst>
          </p:cNvPr>
          <p:cNvSpPr txBox="1"/>
          <p:nvPr/>
        </p:nvSpPr>
        <p:spPr>
          <a:xfrm>
            <a:off x="1673290" y="170030"/>
            <a:ext cx="9331843" cy="899110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200" dirty="0">
                <a:solidFill>
                  <a:srgbClr val="231F20"/>
                </a:solidFill>
                <a:highlight>
                  <a:srgbClr val="FFFF00"/>
                </a:highlight>
                <a:latin typeface="Rockwell" panose="02060603020205020403" pitchFamily="18" charset="0"/>
              </a:rPr>
              <a:t>Commercialisation via established system integrators – benefits for the whole value chain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185B2EC-E6AE-E929-9E8E-261129C2217C}"/>
              </a:ext>
            </a:extLst>
          </p:cNvPr>
          <p:cNvGrpSpPr/>
          <p:nvPr/>
        </p:nvGrpSpPr>
        <p:grpSpPr>
          <a:xfrm>
            <a:off x="11005133" y="139979"/>
            <a:ext cx="871646" cy="687261"/>
            <a:chOff x="11089800" y="83250"/>
            <a:chExt cx="871646" cy="687261"/>
          </a:xfrm>
        </p:grpSpPr>
        <p:sp>
          <p:nvSpPr>
            <p:cNvPr id="7" name="Elipse 17">
              <a:extLst>
                <a:ext uri="{FF2B5EF4-FFF2-40B4-BE49-F238E27FC236}">
                  <a16:creationId xmlns:a16="http://schemas.microsoft.com/office/drawing/2014/main" id="{4994245D-23A1-8F87-2813-386552CAD33E}"/>
                </a:ext>
              </a:extLst>
            </p:cNvPr>
            <p:cNvSpPr/>
            <p:nvPr/>
          </p:nvSpPr>
          <p:spPr>
            <a:xfrm>
              <a:off x="11089800" y="83250"/>
              <a:ext cx="210947" cy="209270"/>
            </a:xfrm>
            <a:prstGeom prst="ellipse">
              <a:avLst/>
            </a:prstGeom>
            <a:noFill/>
            <a:ln w="12700">
              <a:solidFill>
                <a:srgbClr val="491F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Rockwell" panose="02060603020205020403" pitchFamily="18" charset="0"/>
              </a:endParaRPr>
            </a:p>
          </p:txBody>
        </p:sp>
        <p:pic>
          <p:nvPicPr>
            <p:cNvPr id="8" name="Imagen 12">
              <a:extLst>
                <a:ext uri="{FF2B5EF4-FFF2-40B4-BE49-F238E27FC236}">
                  <a16:creationId xmlns:a16="http://schemas.microsoft.com/office/drawing/2014/main" id="{609A3688-ABCF-C35A-AB9C-5981A30A533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317681" y="126746"/>
              <a:ext cx="643765" cy="643765"/>
            </a:xfrm>
            <a:prstGeom prst="rect">
              <a:avLst/>
            </a:prstGeom>
          </p:spPr>
        </p:pic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506B550E-3FFF-FF48-FDE2-34D9D60F936C}"/>
              </a:ext>
            </a:extLst>
          </p:cNvPr>
          <p:cNvSpPr txBox="1"/>
          <p:nvPr/>
        </p:nvSpPr>
        <p:spPr>
          <a:xfrm>
            <a:off x="4565518" y="6274939"/>
            <a:ext cx="3312368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GB" sz="1600" b="1" dirty="0">
                <a:solidFill>
                  <a:schemeClr val="tx2">
                    <a:lumMod val="50000"/>
                  </a:schemeClr>
                </a:solidFill>
                <a:latin typeface="Rockwell" panose="02060603020205020403" pitchFamily="18" charset="0"/>
              </a:rPr>
              <a:t>System Integrator 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Rockwell" panose="02060603020205020403" pitchFamily="18" charset="0"/>
              </a:rPr>
              <a:t>and Solution Provider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51207E3-8E86-E0FD-330B-8F0A4DB6A6BF}"/>
              </a:ext>
            </a:extLst>
          </p:cNvPr>
          <p:cNvSpPr txBox="1"/>
          <p:nvPr/>
        </p:nvSpPr>
        <p:spPr>
          <a:xfrm>
            <a:off x="7791949" y="1865914"/>
            <a:ext cx="3761851" cy="1754326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90000"/>
              </a:lnSpc>
              <a:defRPr sz="2400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GB" sz="2000" dirty="0">
                <a:solidFill>
                  <a:schemeClr val="tx1"/>
                </a:solidFill>
                <a:latin typeface="Rockwell" panose="02060603020205020403" pitchFamily="18" charset="0"/>
              </a:rPr>
              <a:t>ADVANTAGES FOR SYSTEM INTEGRATOR:</a:t>
            </a:r>
          </a:p>
          <a:p>
            <a:endParaRPr lang="en-GB" sz="2000" dirty="0">
              <a:solidFill>
                <a:schemeClr val="tx1"/>
              </a:solidFill>
              <a:latin typeface="Rockwell" panose="02060603020205020403" pitchFamily="18" charset="0"/>
            </a:endParaRPr>
          </a:p>
          <a:p>
            <a:pPr marL="173038" indent="-173038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/>
                </a:solidFill>
                <a:latin typeface="Rockwell" panose="02060603020205020403" pitchFamily="18" charset="0"/>
              </a:rPr>
              <a:t>Fast and cost- effective new product development </a:t>
            </a:r>
          </a:p>
          <a:p>
            <a:pPr marL="173038" indent="-173038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/>
                </a:solidFill>
                <a:latin typeface="Rockwell" panose="02060603020205020403" pitchFamily="18" charset="0"/>
              </a:rPr>
              <a:t>Differentiating performance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ED06132-1E24-8F67-A2B2-93A48876551A}"/>
              </a:ext>
            </a:extLst>
          </p:cNvPr>
          <p:cNvSpPr txBox="1"/>
          <p:nvPr/>
        </p:nvSpPr>
        <p:spPr>
          <a:xfrm>
            <a:off x="7776426" y="4182543"/>
            <a:ext cx="3761851" cy="203132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90000"/>
              </a:lnSpc>
              <a:defRPr sz="2400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GB" sz="2000" dirty="0">
                <a:latin typeface="Rockwell" panose="02060603020205020403" pitchFamily="18" charset="0"/>
              </a:rPr>
              <a:t>ADVANTAGES FOR CUSTOMER / END USER:</a:t>
            </a:r>
          </a:p>
          <a:p>
            <a:endParaRPr lang="en-GB" sz="2000" dirty="0">
              <a:latin typeface="Rockwell" panose="02060603020205020403" pitchFamily="18" charset="0"/>
            </a:endParaRPr>
          </a:p>
          <a:p>
            <a:pPr marL="173038" indent="-173038">
              <a:buFont typeface="Arial" panose="020B0604020202020204" pitchFamily="34" charset="0"/>
              <a:buChar char="•"/>
            </a:pPr>
            <a:r>
              <a:rPr lang="en-GB" sz="2000" dirty="0">
                <a:latin typeface="Rockwell" panose="02060603020205020403" pitchFamily="18" charset="0"/>
              </a:rPr>
              <a:t>Track record of the solution provider = less risk</a:t>
            </a:r>
          </a:p>
          <a:p>
            <a:pPr marL="173038" indent="-173038">
              <a:buFont typeface="Arial" panose="020B0604020202020204" pitchFamily="34" charset="0"/>
              <a:buChar char="•"/>
            </a:pPr>
            <a:r>
              <a:rPr lang="en-GB" sz="2000" dirty="0">
                <a:latin typeface="Rockwell" panose="02060603020205020403" pitchFamily="18" charset="0"/>
              </a:rPr>
              <a:t>Reduced time to demo and product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2E58606-EF2E-40AF-4568-E2B59E9BD3A6}"/>
              </a:ext>
            </a:extLst>
          </p:cNvPr>
          <p:cNvSpPr txBox="1"/>
          <p:nvPr/>
        </p:nvSpPr>
        <p:spPr>
          <a:xfrm>
            <a:off x="1268141" y="2185413"/>
            <a:ext cx="2963125" cy="3139321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GB" sz="2000" dirty="0">
                <a:latin typeface="Rockwell" panose="02060603020205020403" pitchFamily="18" charset="0"/>
              </a:rPr>
              <a:t>ADVANTAGES FOR H-CUBE:</a:t>
            </a:r>
          </a:p>
          <a:p>
            <a:pPr>
              <a:lnSpc>
                <a:spcPct val="90000"/>
              </a:lnSpc>
            </a:pPr>
            <a:endParaRPr lang="en-GB" sz="2000" dirty="0">
              <a:latin typeface="Rockwell" panose="02060603020205020403" pitchFamily="18" charset="0"/>
            </a:endParaRPr>
          </a:p>
          <a:p>
            <a:pPr marL="173038" indent="-173038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latin typeface="Rockwell" panose="02060603020205020403" pitchFamily="18" charset="0"/>
              </a:rPr>
              <a:t>Leverage of existing expertise, assets and capabilities</a:t>
            </a:r>
          </a:p>
          <a:p>
            <a:pPr marL="173038" indent="-173038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latin typeface="Rockwell" panose="02060603020205020403" pitchFamily="18" charset="0"/>
              </a:rPr>
              <a:t>Fastest and least risky route to commercial prototype</a:t>
            </a:r>
          </a:p>
          <a:p>
            <a:pPr marL="173038" indent="-173038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latin typeface="Rockwell" panose="02060603020205020403" pitchFamily="18" charset="0"/>
              </a:rPr>
              <a:t>No dependency on equity investment</a:t>
            </a: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CE42E56F-548C-E03D-AED7-602F0D9EEAB2}"/>
              </a:ext>
            </a:extLst>
          </p:cNvPr>
          <p:cNvSpPr/>
          <p:nvPr/>
        </p:nvSpPr>
        <p:spPr>
          <a:xfrm>
            <a:off x="4780562" y="1567336"/>
            <a:ext cx="2520280" cy="4635694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sz="2000">
              <a:latin typeface="Rockwell" panose="02060603020205020403" pitchFamily="18" charset="0"/>
            </a:endParaRP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7EC5A733-2E08-8BD2-663F-6E0D9965CC12}"/>
              </a:ext>
            </a:extLst>
          </p:cNvPr>
          <p:cNvSpPr/>
          <p:nvPr/>
        </p:nvSpPr>
        <p:spPr>
          <a:xfrm>
            <a:off x="5013354" y="1711352"/>
            <a:ext cx="1309464" cy="681608"/>
          </a:xfrm>
          <a:prstGeom prst="roundRect">
            <a:avLst/>
          </a:prstGeom>
          <a:solidFill>
            <a:schemeClr val="tx2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>
              <a:latin typeface="Rockwell" panose="02060603020205020403" pitchFamily="18" charset="0"/>
            </a:endParaRP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946F1193-CD4B-0518-E2CC-BBF2E6D0A3DB}"/>
              </a:ext>
            </a:extLst>
          </p:cNvPr>
          <p:cNvSpPr/>
          <p:nvPr/>
        </p:nvSpPr>
        <p:spPr>
          <a:xfrm>
            <a:off x="5165754" y="1863752"/>
            <a:ext cx="1309464" cy="681608"/>
          </a:xfrm>
          <a:prstGeom prst="roundRect">
            <a:avLst/>
          </a:prstGeom>
          <a:solidFill>
            <a:schemeClr val="tx2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>
              <a:latin typeface="Rockwell" panose="02060603020205020403" pitchFamily="18" charset="0"/>
            </a:endParaRPr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3905A557-BF09-12E1-CC8F-9E2CD0D30471}"/>
              </a:ext>
            </a:extLst>
          </p:cNvPr>
          <p:cNvSpPr/>
          <p:nvPr/>
        </p:nvSpPr>
        <p:spPr>
          <a:xfrm>
            <a:off x="5318154" y="2016152"/>
            <a:ext cx="1309464" cy="681608"/>
          </a:xfrm>
          <a:prstGeom prst="roundRect">
            <a:avLst/>
          </a:prstGeom>
          <a:solidFill>
            <a:schemeClr val="accent5">
              <a:lumMod val="50000"/>
            </a:schemeClr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Rockwell" panose="02060603020205020403" pitchFamily="18" charset="0"/>
              </a:rPr>
              <a:t>THz emitter</a:t>
            </a:r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71C78163-2F64-FE88-301F-BDF9AB58DFD7}"/>
              </a:ext>
            </a:extLst>
          </p:cNvPr>
          <p:cNvSpPr/>
          <p:nvPr/>
        </p:nvSpPr>
        <p:spPr>
          <a:xfrm>
            <a:off x="5470554" y="2168552"/>
            <a:ext cx="1309464" cy="681608"/>
          </a:xfrm>
          <a:prstGeom prst="roundRect">
            <a:avLst/>
          </a:prstGeom>
          <a:solidFill>
            <a:schemeClr val="tx2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latin typeface="Rockwell" panose="02060603020205020403" pitchFamily="18" charset="0"/>
              </a:rPr>
              <a:t>emitter</a:t>
            </a: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4D1627DB-54D2-2EE5-5725-C9C2A97C757C}"/>
              </a:ext>
            </a:extLst>
          </p:cNvPr>
          <p:cNvSpPr/>
          <p:nvPr/>
        </p:nvSpPr>
        <p:spPr>
          <a:xfrm>
            <a:off x="5622954" y="2320952"/>
            <a:ext cx="1309464" cy="681608"/>
          </a:xfrm>
          <a:prstGeom prst="roundRect">
            <a:avLst/>
          </a:prstGeom>
          <a:solidFill>
            <a:schemeClr val="tx2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latin typeface="Rockwell" panose="02060603020205020403" pitchFamily="18" charset="0"/>
              </a:rPr>
              <a:t>emitter</a:t>
            </a:r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A628F4DC-E59B-33D1-0B69-F1A706E585AB}"/>
              </a:ext>
            </a:extLst>
          </p:cNvPr>
          <p:cNvSpPr/>
          <p:nvPr/>
        </p:nvSpPr>
        <p:spPr>
          <a:xfrm>
            <a:off x="5775354" y="2473352"/>
            <a:ext cx="1309464" cy="681608"/>
          </a:xfrm>
          <a:prstGeom prst="roundRect">
            <a:avLst/>
          </a:prstGeom>
          <a:solidFill>
            <a:schemeClr val="tx2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>
              <a:latin typeface="Rockwell" panose="02060603020205020403" pitchFamily="18" charset="0"/>
            </a:endParaRPr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12B653C4-FFF6-48C7-0061-053463C7AD6C}"/>
              </a:ext>
            </a:extLst>
          </p:cNvPr>
          <p:cNvSpPr/>
          <p:nvPr/>
        </p:nvSpPr>
        <p:spPr>
          <a:xfrm>
            <a:off x="4984458" y="4090279"/>
            <a:ext cx="2100360" cy="494499"/>
          </a:xfrm>
          <a:prstGeom prst="roundRect">
            <a:avLst/>
          </a:prstGeom>
          <a:solidFill>
            <a:schemeClr val="accent2"/>
          </a:solidFill>
          <a:ln>
            <a:solidFill>
              <a:schemeClr val="tx2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Rockwell" panose="02060603020205020403" pitchFamily="18" charset="0"/>
              </a:rPr>
              <a:t>UI</a:t>
            </a:r>
            <a:endParaRPr lang="en-GB" sz="2000" dirty="0">
              <a:latin typeface="Rockwell" panose="02060603020205020403" pitchFamily="18" charset="0"/>
            </a:endParaRP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B40131C0-55E6-F6AC-AF38-ADE03BE4C158}"/>
              </a:ext>
            </a:extLst>
          </p:cNvPr>
          <p:cNvSpPr/>
          <p:nvPr/>
        </p:nvSpPr>
        <p:spPr>
          <a:xfrm>
            <a:off x="4984458" y="3300464"/>
            <a:ext cx="2100360" cy="700335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  <a:latin typeface="Rockwell" panose="02060603020205020403" pitchFamily="18" charset="0"/>
              </a:rPr>
              <a:t>Image Processing SW</a:t>
            </a:r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17B2E40B-67B7-930B-F2E6-CC426B4B147A}"/>
              </a:ext>
            </a:extLst>
          </p:cNvPr>
          <p:cNvSpPr/>
          <p:nvPr/>
        </p:nvSpPr>
        <p:spPr>
          <a:xfrm>
            <a:off x="4984458" y="5537333"/>
            <a:ext cx="2100360" cy="566507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 dirty="0">
                <a:latin typeface="Rockwell" panose="02060603020205020403" pitchFamily="18" charset="0"/>
              </a:rPr>
              <a:t>Certifications</a:t>
            </a:r>
          </a:p>
          <a:p>
            <a:pPr algn="ctr"/>
            <a:r>
              <a:rPr lang="en-GB" sz="1600" dirty="0">
                <a:latin typeface="Rockwell" panose="02060603020205020403" pitchFamily="18" charset="0"/>
              </a:rPr>
              <a:t>Customer support</a:t>
            </a: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C6F34B18-2AF1-9B8E-5ABA-D5A58D491E8E}"/>
              </a:ext>
            </a:extLst>
          </p:cNvPr>
          <p:cNvSpPr/>
          <p:nvPr/>
        </p:nvSpPr>
        <p:spPr>
          <a:xfrm>
            <a:off x="4996586" y="4745245"/>
            <a:ext cx="2100360" cy="494499"/>
          </a:xfrm>
          <a:prstGeom prst="roundRect">
            <a:avLst/>
          </a:prstGeom>
          <a:ln>
            <a:solidFill>
              <a:schemeClr val="tx2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Rockwell" panose="02060603020205020403" pitchFamily="18" charset="0"/>
              </a:rPr>
              <a:t>Mechanics</a:t>
            </a:r>
            <a:endParaRPr lang="en-GB" sz="2000" dirty="0">
              <a:latin typeface="Rockwell" panose="02060603020205020403" pitchFamily="18" charset="0"/>
            </a:endParaRP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A0BA38AF-C5FF-3207-6AD1-6DFA7ED2B0FE}"/>
              </a:ext>
            </a:extLst>
          </p:cNvPr>
          <p:cNvCxnSpPr>
            <a:cxnSpLocks/>
          </p:cNvCxnSpPr>
          <p:nvPr/>
        </p:nvCxnSpPr>
        <p:spPr>
          <a:xfrm>
            <a:off x="6151692" y="5239744"/>
            <a:ext cx="0" cy="244624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601325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n 20">
            <a:extLst>
              <a:ext uri="{FF2B5EF4-FFF2-40B4-BE49-F238E27FC236}">
                <a16:creationId xmlns:a16="http://schemas.microsoft.com/office/drawing/2014/main" id="{BC51D14C-D1DD-B944-895B-2A0C1641EA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497" y="276420"/>
            <a:ext cx="1275443" cy="494091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D1105462-ECF8-C149-9B73-40DB69341825}"/>
              </a:ext>
            </a:extLst>
          </p:cNvPr>
          <p:cNvSpPr txBox="1"/>
          <p:nvPr/>
        </p:nvSpPr>
        <p:spPr>
          <a:xfrm>
            <a:off x="1986929" y="83877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>
              <a:latin typeface="Rockwell" panose="02060603020205020403" pitchFamily="18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F62F584-ABB8-C24D-BCDE-4E2A4FACDDF9}"/>
              </a:ext>
            </a:extLst>
          </p:cNvPr>
          <p:cNvGrpSpPr/>
          <p:nvPr/>
        </p:nvGrpSpPr>
        <p:grpSpPr>
          <a:xfrm>
            <a:off x="11005133" y="139979"/>
            <a:ext cx="871646" cy="687261"/>
            <a:chOff x="11089800" y="83250"/>
            <a:chExt cx="871646" cy="687261"/>
          </a:xfrm>
        </p:grpSpPr>
        <p:sp>
          <p:nvSpPr>
            <p:cNvPr id="18" name="Elipse 17">
              <a:extLst>
                <a:ext uri="{FF2B5EF4-FFF2-40B4-BE49-F238E27FC236}">
                  <a16:creationId xmlns:a16="http://schemas.microsoft.com/office/drawing/2014/main" id="{016514A1-3E25-2A47-A6B6-DE99AD9D51F8}"/>
                </a:ext>
              </a:extLst>
            </p:cNvPr>
            <p:cNvSpPr/>
            <p:nvPr/>
          </p:nvSpPr>
          <p:spPr>
            <a:xfrm>
              <a:off x="11089800" y="83250"/>
              <a:ext cx="210947" cy="209270"/>
            </a:xfrm>
            <a:prstGeom prst="ellipse">
              <a:avLst/>
            </a:prstGeom>
            <a:noFill/>
            <a:ln w="12700">
              <a:solidFill>
                <a:srgbClr val="491F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Rockwell" panose="02060603020205020403" pitchFamily="18" charset="0"/>
              </a:endParaRPr>
            </a:p>
          </p:txBody>
        </p:sp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9A478466-F8D8-AB4B-A10B-B4EDCE236E3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317681" y="126746"/>
              <a:ext cx="643765" cy="643765"/>
            </a:xfrm>
            <a:prstGeom prst="rect">
              <a:avLst/>
            </a:prstGeom>
          </p:spPr>
        </p:pic>
      </p:grpSp>
      <p:sp>
        <p:nvSpPr>
          <p:cNvPr id="22" name="7 CuadroTexto">
            <a:extLst>
              <a:ext uri="{FF2B5EF4-FFF2-40B4-BE49-F238E27FC236}">
                <a16:creationId xmlns:a16="http://schemas.microsoft.com/office/drawing/2014/main" id="{234DC9BE-726C-3840-AA37-45D8C2308045}"/>
              </a:ext>
            </a:extLst>
          </p:cNvPr>
          <p:cNvSpPr txBox="1"/>
          <p:nvPr/>
        </p:nvSpPr>
        <p:spPr>
          <a:xfrm>
            <a:off x="334497" y="948550"/>
            <a:ext cx="10350000" cy="584775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200" dirty="0">
                <a:solidFill>
                  <a:srgbClr val="231F20"/>
                </a:solidFill>
                <a:latin typeface="Rockwell" panose="02060603020205020403" pitchFamily="18" charset="0"/>
              </a:rPr>
              <a:t>Commercialisation route 1 </a:t>
            </a:r>
          </a:p>
        </p:txBody>
      </p:sp>
      <p:sp>
        <p:nvSpPr>
          <p:cNvPr id="11" name="7 CuadroTexto">
            <a:extLst>
              <a:ext uri="{FF2B5EF4-FFF2-40B4-BE49-F238E27FC236}">
                <a16:creationId xmlns:a16="http://schemas.microsoft.com/office/drawing/2014/main" id="{AE035EB6-E3D7-B755-B505-3AE0A87B4727}"/>
              </a:ext>
            </a:extLst>
          </p:cNvPr>
          <p:cNvSpPr txBox="1"/>
          <p:nvPr/>
        </p:nvSpPr>
        <p:spPr>
          <a:xfrm>
            <a:off x="334497" y="1829621"/>
            <a:ext cx="7981277" cy="2833340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err="1">
                <a:effectLst/>
                <a:latin typeface="Rockwell" panose="020606030202050204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Teravil</a:t>
            </a:r>
            <a:r>
              <a:rPr lang="en-GB" sz="1600" dirty="0">
                <a:effectLst/>
                <a:latin typeface="Rockwell" panose="020606030202050204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considers the integration of technologies developed by the H-Cube of value for future-generation, THz camera products designed for active detection (with THz illumination source) in applications such as inspection of food, pharmaceutical products and art, as well as research and development.  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Rockwell" panose="02060603020205020403" pitchFamily="18" charset="0"/>
                <a:cs typeface="Times New Roman" panose="02020603050405020304" pitchFamily="18" charset="0"/>
              </a:rPr>
              <a:t>H-Cube technology delivers advantages over existing solutions in terms of:</a:t>
            </a:r>
          </a:p>
          <a:p>
            <a:pPr marL="742950" lvl="1" indent="-285750"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r>
              <a:rPr lang="en-GB" sz="1400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performance (sensitivity, THz range covered, frame rate) and reduced </a:t>
            </a:r>
            <a:r>
              <a:rPr lang="en-GB" sz="1400" dirty="0">
                <a:solidFill>
                  <a:srgbClr val="000000"/>
                </a:solidFill>
                <a:latin typeface="Rockwell" panose="02060603020205020403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size</a:t>
            </a:r>
            <a:endParaRPr lang="en-GB" sz="1400" dirty="0">
              <a:solidFill>
                <a:srgbClr val="000000"/>
              </a:solidFill>
              <a:effectLst/>
              <a:latin typeface="Rockwell" panose="020606030202050204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r>
              <a:rPr lang="en-GB" sz="1400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scalability (of pixel array size) and manufacturability (using existing semiconductor foundries and optoelectronic/electronic component packaging companies)</a:t>
            </a:r>
          </a:p>
          <a:p>
            <a:pPr marL="742950" lvl="1" indent="-285750"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r>
              <a:rPr lang="en-GB" sz="1400" dirty="0">
                <a:solidFill>
                  <a:srgbClr val="000000"/>
                </a:solidFill>
                <a:latin typeface="Rockwell" panose="02060603020205020403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multiplexing read-out (high number of channels/pixels; high read-out parallelisation)</a:t>
            </a:r>
          </a:p>
          <a:p>
            <a:pPr marL="285750" indent="-285750">
              <a:buSzPct val="100000"/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en-GB" sz="1600" dirty="0">
                <a:latin typeface="Rockwell" panose="02060603020205020403" pitchFamily="18" charset="0"/>
                <a:cs typeface="Times New Roman" panose="02020603050405020304" pitchFamily="18" charset="0"/>
              </a:rPr>
              <a:t>Anticipated </a:t>
            </a:r>
            <a:r>
              <a:rPr lang="en-GB" sz="1600" dirty="0">
                <a:effectLst/>
                <a:latin typeface="Rockwell" panose="020606030202050204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advantages for THz camera customers and users:  </a:t>
            </a:r>
          </a:p>
          <a:p>
            <a:pPr marL="742950" lvl="1" indent="-285750">
              <a:buSzPct val="100000"/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en-GB" sz="1400" dirty="0">
                <a:solidFill>
                  <a:srgbClr val="000000"/>
                </a:solidFill>
                <a:latin typeface="Rockwell" panose="02060603020205020403" pitchFamily="18" charset="0"/>
                <a:cs typeface="Times New Roman" panose="02020603050405020304" pitchFamily="18" charset="0"/>
              </a:rPr>
              <a:t>versatility (THz range), scanning speed, deployable </a:t>
            </a:r>
            <a:r>
              <a:rPr lang="en-GB" sz="1400" i="1" dirty="0">
                <a:solidFill>
                  <a:srgbClr val="000000"/>
                </a:solidFill>
                <a:latin typeface="Rockwell" panose="02060603020205020403" pitchFamily="18" charset="0"/>
                <a:cs typeface="Times New Roman" panose="02020603050405020304" pitchFamily="18" charset="0"/>
              </a:rPr>
              <a:t>in situ </a:t>
            </a:r>
            <a:r>
              <a:rPr lang="en-GB" sz="1400" dirty="0">
                <a:solidFill>
                  <a:srgbClr val="000000"/>
                </a:solidFill>
                <a:latin typeface="Rockwell" panose="02060603020205020403" pitchFamily="18" charset="0"/>
                <a:cs typeface="Times New Roman" panose="02020603050405020304" pitchFamily="18" charset="0"/>
              </a:rPr>
              <a:t>and </a:t>
            </a:r>
            <a:r>
              <a:rPr lang="en-GB" sz="1400" i="1" dirty="0">
                <a:solidFill>
                  <a:srgbClr val="000000"/>
                </a:solidFill>
                <a:latin typeface="Rockwell" panose="02060603020205020403" pitchFamily="18" charset="0"/>
                <a:cs typeface="Times New Roman" panose="02020603050405020304" pitchFamily="18" charset="0"/>
              </a:rPr>
              <a:t>in line</a:t>
            </a:r>
            <a:r>
              <a:rPr lang="en-GB" sz="1400" dirty="0">
                <a:solidFill>
                  <a:srgbClr val="000000"/>
                </a:solidFill>
                <a:latin typeface="Rockwell" panose="02060603020205020403" pitchFamily="18" charset="0"/>
                <a:cs typeface="Times New Roman" panose="02020603050405020304" pitchFamily="18" charset="0"/>
              </a:rPr>
              <a:t>; </a:t>
            </a:r>
          </a:p>
          <a:p>
            <a:pPr marL="742950" lvl="1" indent="-285750">
              <a:buSzPct val="100000"/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en-GB" sz="1400" dirty="0">
                <a:solidFill>
                  <a:srgbClr val="000000"/>
                </a:solidFill>
                <a:latin typeface="Rockwell" panose="02060603020205020403" pitchFamily="18" charset="0"/>
                <a:cs typeface="Times New Roman" panose="02020603050405020304" pitchFamily="18" charset="0"/>
              </a:rPr>
              <a:t>in the future, also high contrast and high specificity (RGB THz camera)</a:t>
            </a:r>
          </a:p>
          <a:p>
            <a:pPr marL="285750" indent="-285750">
              <a:buSzPct val="100000"/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en-GB" sz="1600" dirty="0">
                <a:effectLst/>
                <a:latin typeface="Rockwell" panose="020606030202050204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 kick-off the commercialisation and transfer of enabling technologies </a:t>
            </a:r>
            <a:r>
              <a:rPr lang="en-GB" sz="1600" dirty="0" err="1">
                <a:effectLst/>
                <a:latin typeface="Rockwell" panose="020606030202050204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Teravil</a:t>
            </a:r>
            <a:r>
              <a:rPr lang="en-GB" sz="1600" dirty="0">
                <a:effectLst/>
                <a:latin typeface="Rockwell" panose="020606030202050204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will be briefed by consortium members on :</a:t>
            </a:r>
            <a:endParaRPr lang="en-GB" sz="1600" dirty="0">
              <a:effectLst/>
              <a:latin typeface="Rockwell" panose="02060603020205020403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buSzPts val="1000"/>
              <a:buFont typeface="Courier New" panose="02070309020205020404" pitchFamily="49" charset="0"/>
              <a:buChar char="o"/>
              <a:tabLst>
                <a:tab pos="1371600" algn="l"/>
              </a:tabLst>
            </a:pPr>
            <a:r>
              <a:rPr lang="en-GB" sz="1400" dirty="0">
                <a:effectLst/>
                <a:latin typeface="Rockwell" panose="02060603020205020403" pitchFamily="18" charset="0"/>
                <a:ea typeface="Times New Roman" panose="02020603050405020304" pitchFamily="18" charset="0"/>
                <a:cs typeface="Aptos" panose="020B0004020202020204" pitchFamily="34" charset="0"/>
              </a:rPr>
              <a:t>the design and fabrication of bolometric arrays – by FBK, UEF and Univ. of Pisa</a:t>
            </a:r>
            <a:endParaRPr lang="en-GB" sz="1400" dirty="0">
              <a:effectLst/>
              <a:latin typeface="Rockwell" panose="02060603020205020403" pitchFamily="18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742950" lvl="1" indent="-285750">
              <a:buSzPts val="1000"/>
              <a:buFont typeface="Courier New" panose="02070309020205020404" pitchFamily="49" charset="0"/>
              <a:buChar char="o"/>
              <a:tabLst>
                <a:tab pos="1371600" algn="l"/>
              </a:tabLst>
            </a:pPr>
            <a:r>
              <a:rPr lang="en-GB" sz="1400" dirty="0">
                <a:effectLst/>
                <a:latin typeface="Rockwell" panose="02060603020205020403" pitchFamily="18" charset="0"/>
                <a:ea typeface="Times New Roman" panose="02020603050405020304" pitchFamily="18" charset="0"/>
                <a:cs typeface="Aptos" panose="020B0004020202020204" pitchFamily="34" charset="0"/>
              </a:rPr>
              <a:t>the design of drive and read-out  electronics – by Elettra</a:t>
            </a:r>
            <a:endParaRPr lang="en-GB" sz="1400" dirty="0">
              <a:effectLst/>
              <a:latin typeface="Rockwell" panose="02060603020205020403" pitchFamily="18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285750" indent="-285750">
              <a:buSzPts val="1000"/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en-GB" sz="1600" dirty="0">
                <a:effectLst/>
                <a:latin typeface="Rockwell" panose="020606030202050204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Follow-up steps:  optimisation with the assistance of H-Cube partners for  the applications mentioned above and news ones such a skin disease diagnostics</a:t>
            </a:r>
            <a:endParaRPr lang="en-GB" sz="1400" dirty="0">
              <a:effectLst/>
              <a:latin typeface="Rockwell" panose="02060603020205020403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285750" indent="-285750"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endParaRPr lang="en-GB" sz="1200" dirty="0">
              <a:effectLst/>
              <a:latin typeface="Rockwell" panose="020606030202050204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A4B6A1C-8038-11B3-94CF-9504454E51D5}"/>
              </a:ext>
            </a:extLst>
          </p:cNvPr>
          <p:cNvSpPr txBox="1"/>
          <p:nvPr/>
        </p:nvSpPr>
        <p:spPr>
          <a:xfrm>
            <a:off x="8609189" y="2955047"/>
            <a:ext cx="3267590" cy="3077766"/>
          </a:xfrm>
          <a:prstGeom prst="rect">
            <a:avLst/>
          </a:prstGeom>
          <a:solidFill>
            <a:srgbClr val="C9A7E7"/>
          </a:solidFill>
        </p:spPr>
        <p:txBody>
          <a:bodyPr wrap="square" rtlCol="0">
            <a:spAutoFit/>
          </a:bodyPr>
          <a:lstStyle/>
          <a:p>
            <a:r>
              <a:rPr lang="en-GB" i="1" dirty="0">
                <a:latin typeface="Rockwell" panose="020606030202050204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Integrating</a:t>
            </a:r>
            <a:r>
              <a:rPr lang="en-GB" i="1" dirty="0">
                <a:effectLst/>
                <a:latin typeface="Rockwell" panose="020606030202050204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H-Cube technology enables </a:t>
            </a:r>
            <a:r>
              <a:rPr lang="en-GB" i="1" dirty="0" err="1">
                <a:effectLst/>
                <a:latin typeface="Rockwell" panose="020606030202050204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Teravil</a:t>
            </a:r>
            <a:r>
              <a:rPr lang="en-GB" i="1" dirty="0">
                <a:latin typeface="Rockwell" panose="020606030202050204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to deliver new and impactful </a:t>
            </a:r>
            <a:r>
              <a:rPr lang="en-GB" i="1" dirty="0">
                <a:effectLst/>
                <a:latin typeface="Rockwell" panose="020606030202050204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capabilities to customers.  </a:t>
            </a:r>
            <a:r>
              <a:rPr lang="en-GB" i="1" dirty="0">
                <a:latin typeface="Rockwell" panose="020606030202050204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This provides our company with a fresh </a:t>
            </a:r>
            <a:r>
              <a:rPr lang="en-GB" i="1" dirty="0">
                <a:effectLst/>
                <a:latin typeface="Rockwell" panose="020606030202050204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competitive edge in the global market for commercial and R&amp;D applications of THz cameras</a:t>
            </a:r>
            <a:r>
              <a:rPr lang="en-GB" i="1" dirty="0">
                <a:latin typeface="Rockwell" panose="020606030202050204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en-GB" i="1" dirty="0">
              <a:latin typeface="Rockwell" panose="020606030202050204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400" i="1" dirty="0">
                <a:latin typeface="Rockwell" panose="020606030202050204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en-GB" sz="1400" dirty="0">
                <a:latin typeface="Rockwell" panose="020606030202050204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Andzej Urbanovic, CEO, </a:t>
            </a:r>
            <a:r>
              <a:rPr lang="en-GB" sz="1400" dirty="0" err="1">
                <a:latin typeface="Rockwell" panose="020606030202050204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Teravil</a:t>
            </a:r>
            <a:r>
              <a:rPr lang="en-GB" sz="1400" dirty="0">
                <a:latin typeface="Rockwell" panose="020606030202050204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UAB</a:t>
            </a:r>
            <a:endParaRPr lang="en-GB" sz="1400" dirty="0">
              <a:effectLst/>
              <a:latin typeface="Rockwell" panose="02060603020205020403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TeraVil - Fizikos instituto mokslo ir technologijų parkas">
            <a:extLst>
              <a:ext uri="{FF2B5EF4-FFF2-40B4-BE49-F238E27FC236}">
                <a16:creationId xmlns:a16="http://schemas.microsoft.com/office/drawing/2014/main" id="{69136D99-5C1E-83BC-2704-7F9F60D744A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342" r="-2287" b="42019"/>
          <a:stretch/>
        </p:blipFill>
        <p:spPr bwMode="auto">
          <a:xfrm>
            <a:off x="5492641" y="1091304"/>
            <a:ext cx="2263407" cy="3693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002049C9-D1A4-0FBB-28CD-7EDF3E9316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0830" y="1107181"/>
            <a:ext cx="3056530" cy="1791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047248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00F004-9598-C057-69AA-54BC84F29D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n 20">
            <a:extLst>
              <a:ext uri="{FF2B5EF4-FFF2-40B4-BE49-F238E27FC236}">
                <a16:creationId xmlns:a16="http://schemas.microsoft.com/office/drawing/2014/main" id="{B6E9D07C-857D-AB4F-D32A-27BC133499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497" y="276420"/>
            <a:ext cx="1275443" cy="494091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3934D66D-5526-907E-3DAD-27BFF982E8F4}"/>
              </a:ext>
            </a:extLst>
          </p:cNvPr>
          <p:cNvSpPr txBox="1"/>
          <p:nvPr/>
        </p:nvSpPr>
        <p:spPr>
          <a:xfrm>
            <a:off x="1986929" y="83877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>
              <a:latin typeface="Rockwell" panose="02060603020205020403" pitchFamily="18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7A8E12D-DBCD-771E-A254-D4958231A9A1}"/>
              </a:ext>
            </a:extLst>
          </p:cNvPr>
          <p:cNvGrpSpPr/>
          <p:nvPr/>
        </p:nvGrpSpPr>
        <p:grpSpPr>
          <a:xfrm>
            <a:off x="11005133" y="139979"/>
            <a:ext cx="871646" cy="687261"/>
            <a:chOff x="11089800" y="83250"/>
            <a:chExt cx="871646" cy="687261"/>
          </a:xfrm>
        </p:grpSpPr>
        <p:sp>
          <p:nvSpPr>
            <p:cNvPr id="18" name="Elipse 17">
              <a:extLst>
                <a:ext uri="{FF2B5EF4-FFF2-40B4-BE49-F238E27FC236}">
                  <a16:creationId xmlns:a16="http://schemas.microsoft.com/office/drawing/2014/main" id="{075A17AF-8CA5-63B2-3465-D7053AD2C26D}"/>
                </a:ext>
              </a:extLst>
            </p:cNvPr>
            <p:cNvSpPr/>
            <p:nvPr/>
          </p:nvSpPr>
          <p:spPr>
            <a:xfrm>
              <a:off x="11089800" y="83250"/>
              <a:ext cx="210947" cy="209270"/>
            </a:xfrm>
            <a:prstGeom prst="ellipse">
              <a:avLst/>
            </a:prstGeom>
            <a:noFill/>
            <a:ln w="12700">
              <a:solidFill>
                <a:srgbClr val="491F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Rockwell" panose="02060603020205020403" pitchFamily="18" charset="0"/>
              </a:endParaRPr>
            </a:p>
          </p:txBody>
        </p:sp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A72EE543-4AF4-180B-A0B0-B2D924C9293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317681" y="126746"/>
              <a:ext cx="643765" cy="643765"/>
            </a:xfrm>
            <a:prstGeom prst="rect">
              <a:avLst/>
            </a:prstGeom>
          </p:spPr>
        </p:pic>
      </p:grpSp>
      <p:sp>
        <p:nvSpPr>
          <p:cNvPr id="22" name="7 CuadroTexto">
            <a:extLst>
              <a:ext uri="{FF2B5EF4-FFF2-40B4-BE49-F238E27FC236}">
                <a16:creationId xmlns:a16="http://schemas.microsoft.com/office/drawing/2014/main" id="{EB0F198F-5EDB-0C13-7D7C-46C05EA3837B}"/>
              </a:ext>
            </a:extLst>
          </p:cNvPr>
          <p:cNvSpPr txBox="1"/>
          <p:nvPr/>
        </p:nvSpPr>
        <p:spPr>
          <a:xfrm>
            <a:off x="334497" y="948550"/>
            <a:ext cx="10350000" cy="584775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200" dirty="0">
                <a:solidFill>
                  <a:srgbClr val="231F20"/>
                </a:solidFill>
                <a:latin typeface="Rockwell" panose="02060603020205020403" pitchFamily="18" charset="0"/>
              </a:rPr>
              <a:t>Commercialisation route 2  </a:t>
            </a:r>
          </a:p>
        </p:txBody>
      </p:sp>
      <p:sp>
        <p:nvSpPr>
          <p:cNvPr id="11" name="7 CuadroTexto">
            <a:extLst>
              <a:ext uri="{FF2B5EF4-FFF2-40B4-BE49-F238E27FC236}">
                <a16:creationId xmlns:a16="http://schemas.microsoft.com/office/drawing/2014/main" id="{44587EB5-E514-A730-D9D9-7C79C8265CAF}"/>
              </a:ext>
            </a:extLst>
          </p:cNvPr>
          <p:cNvSpPr txBox="1"/>
          <p:nvPr/>
        </p:nvSpPr>
        <p:spPr>
          <a:xfrm>
            <a:off x="334497" y="1829621"/>
            <a:ext cx="7981277" cy="2833340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err="1">
                <a:effectLst/>
                <a:latin typeface="Rockwell" panose="020606030202050204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Thruvision</a:t>
            </a:r>
            <a:r>
              <a:rPr lang="en-GB" sz="1600" dirty="0">
                <a:effectLst/>
                <a:latin typeface="Rockwell" panose="020606030202050204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uses passive detection techniques to provide fast, accurate, </a:t>
            </a:r>
            <a:r>
              <a:rPr lang="en-GB" sz="1600" dirty="0">
                <a:latin typeface="Rockwell" panose="020606030202050204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movable, </a:t>
            </a:r>
            <a:r>
              <a:rPr lang="en-GB" sz="1600" dirty="0">
                <a:effectLst/>
                <a:latin typeface="Rockwell" panose="020606030202050204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crowd-scale, people imaging solutions for security</a:t>
            </a:r>
            <a:r>
              <a:rPr lang="en-GB" sz="1600" dirty="0">
                <a:latin typeface="Rockwell" panose="020606030202050204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monitoring at venues, shopping malls, airport and other transport nodes</a:t>
            </a:r>
            <a:r>
              <a:rPr lang="en-GB" sz="1600" dirty="0">
                <a:effectLst/>
                <a:latin typeface="Rockwell" panose="020606030202050204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 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Rockwell" panose="02060603020205020403" pitchFamily="18" charset="0"/>
                <a:cs typeface="Times New Roman" panose="02020603050405020304" pitchFamily="18" charset="0"/>
              </a:rPr>
              <a:t>H-CUBE technology can augment the capabilities of </a:t>
            </a:r>
            <a:r>
              <a:rPr lang="en-GB" sz="1600" dirty="0" err="1">
                <a:latin typeface="Rockwell" panose="02060603020205020403" pitchFamily="18" charset="0"/>
                <a:cs typeface="Times New Roman" panose="02020603050405020304" pitchFamily="18" charset="0"/>
              </a:rPr>
              <a:t>Thruvision</a:t>
            </a:r>
            <a:r>
              <a:rPr lang="en-GB" sz="1600" dirty="0">
                <a:latin typeface="Rockwell" panose="02060603020205020403" pitchFamily="18" charset="0"/>
                <a:cs typeface="Times New Roman" panose="02020603050405020304" pitchFamily="18" charset="0"/>
              </a:rPr>
              <a:t> current products by:</a:t>
            </a:r>
          </a:p>
          <a:p>
            <a:pPr marL="742950" lvl="1" indent="-285750"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r>
              <a:rPr lang="en-GB" sz="1400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Enabling </a:t>
            </a:r>
            <a:r>
              <a:rPr lang="en-GB" sz="1400" dirty="0">
                <a:solidFill>
                  <a:srgbClr val="000000"/>
                </a:solidFill>
                <a:latin typeface="Rockwell" panose="020606030202050204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lower cost and more robust system that do not comprise of mechanical moving parts and</a:t>
            </a:r>
            <a:r>
              <a:rPr lang="en-GB" sz="1400" dirty="0">
                <a:solidFill>
                  <a:srgbClr val="000000"/>
                </a:solidFill>
                <a:effectLst/>
                <a:latin typeface="Rockwell" panose="020606030202050204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deliver </a:t>
            </a:r>
            <a:r>
              <a:rPr lang="en-GB" sz="1400" dirty="0">
                <a:solidFill>
                  <a:srgbClr val="000000"/>
                </a:solidFill>
                <a:latin typeface="Rockwell" panose="020606030202050204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fast scans</a:t>
            </a:r>
          </a:p>
          <a:p>
            <a:pPr marL="742950" lvl="1" indent="-285750"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r>
              <a:rPr lang="en-GB" sz="1400" dirty="0">
                <a:solidFill>
                  <a:srgbClr val="000000"/>
                </a:solidFill>
                <a:latin typeface="Rockwell" panose="02060603020205020403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Extending the spectral window of detection</a:t>
            </a:r>
          </a:p>
          <a:p>
            <a:pPr marL="742950" lvl="1" indent="-285750"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r>
              <a:rPr lang="en-GB" sz="1400" dirty="0">
                <a:solidFill>
                  <a:srgbClr val="000000"/>
                </a:solidFill>
                <a:latin typeface="Rockwell" panose="02060603020205020403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Enhancing image contrast and therefore threat detection through false-colour RGB detection</a:t>
            </a:r>
          </a:p>
          <a:p>
            <a:pPr marL="285750" indent="-285750">
              <a:buSzPct val="100000"/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en-GB" sz="1600" dirty="0">
                <a:latin typeface="Rockwell" panose="02060603020205020403" pitchFamily="18" charset="0"/>
                <a:cs typeface="Times New Roman" panose="02020603050405020304" pitchFamily="18" charset="0"/>
              </a:rPr>
              <a:t>Benefits </a:t>
            </a:r>
            <a:r>
              <a:rPr lang="en-GB" sz="1600" dirty="0">
                <a:effectLst/>
                <a:latin typeface="Rockwell" panose="020606030202050204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en-GB" sz="1600" dirty="0" err="1">
                <a:latin typeface="Rockwell" panose="020606030202050204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Thuvision</a:t>
            </a:r>
            <a:r>
              <a:rPr lang="en-GB" sz="1600" dirty="0">
                <a:effectLst/>
                <a:latin typeface="Rockwell" panose="020606030202050204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customers and users:  </a:t>
            </a:r>
          </a:p>
          <a:p>
            <a:pPr marL="742950" lvl="1" indent="-285750">
              <a:buSzPct val="100000"/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en-GB" sz="1400" dirty="0">
                <a:solidFill>
                  <a:srgbClr val="000000"/>
                </a:solidFill>
                <a:latin typeface="Rockwell" panose="02060603020205020403" pitchFamily="18" charset="0"/>
                <a:cs typeface="Times New Roman" panose="02020603050405020304" pitchFamily="18" charset="0"/>
              </a:rPr>
              <a:t>Lighter, more robust and more portable equipment</a:t>
            </a:r>
          </a:p>
          <a:p>
            <a:pPr marL="742950" lvl="1" indent="-285750">
              <a:buSzPct val="100000"/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en-GB" sz="1400" dirty="0">
                <a:solidFill>
                  <a:srgbClr val="000000"/>
                </a:solidFill>
                <a:latin typeface="Rockwell" panose="02060603020205020403" pitchFamily="18" charset="0"/>
                <a:cs typeface="Times New Roman" panose="02020603050405020304" pitchFamily="18" charset="0"/>
              </a:rPr>
              <a:t>Reduced false positives/negatives</a:t>
            </a:r>
          </a:p>
          <a:p>
            <a:pPr marL="285750" indent="-285750">
              <a:buSzPct val="100000"/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en-GB" sz="1600" dirty="0">
                <a:effectLst/>
                <a:latin typeface="Rockwell" panose="020606030202050204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From demo to custom development:</a:t>
            </a:r>
          </a:p>
          <a:p>
            <a:pPr marL="742950" lvl="1" indent="-285750">
              <a:buSzPct val="100000"/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en-GB" sz="1400" dirty="0">
                <a:latin typeface="Rockwell" panose="02060603020205020403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Following many in-person and virtual exchanges, a custom demonstration of HCUBE camera in action will be arranged for </a:t>
            </a:r>
            <a:r>
              <a:rPr lang="en-GB" sz="1400" dirty="0" err="1">
                <a:latin typeface="Rockwell" panose="02060603020205020403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Thruvision</a:t>
            </a:r>
            <a:r>
              <a:rPr lang="en-GB" sz="1400" dirty="0">
                <a:latin typeface="Rockwell" panose="02060603020205020403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in Q3-Q4 2025 (most likely in Trieste)</a:t>
            </a:r>
          </a:p>
          <a:p>
            <a:pPr marL="742950" lvl="1" indent="-285750">
              <a:buSzPct val="100000"/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en-GB" sz="1400" dirty="0">
                <a:latin typeface="Rockwell" panose="02060603020205020403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Target camera’s specifications and a development roadmap will be agreed</a:t>
            </a:r>
          </a:p>
          <a:p>
            <a:pPr marL="742950" lvl="1" indent="-285750">
              <a:buSzPct val="100000"/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en-GB" sz="1400" dirty="0">
                <a:latin typeface="Rockwell" panose="02060603020205020403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Arrangement will be made for follow-on development work -  this could be structured as a consultancy service provide by a subset of H-CUBE partners in support of development work carried out by </a:t>
            </a:r>
            <a:r>
              <a:rPr lang="en-GB" sz="1400" dirty="0" err="1">
                <a:latin typeface="Rockwell" panose="02060603020205020403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Thruvision</a:t>
            </a:r>
            <a:r>
              <a:rPr lang="en-GB" sz="1400" dirty="0">
                <a:latin typeface="Rockwell" panose="02060603020205020403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or as development project sub-contracted by </a:t>
            </a:r>
            <a:r>
              <a:rPr lang="en-GB" sz="1400" dirty="0" err="1">
                <a:latin typeface="Rockwell" panose="02060603020205020403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Thruvision</a:t>
            </a:r>
            <a:r>
              <a:rPr lang="en-GB" sz="1400" dirty="0">
                <a:latin typeface="Rockwell" panose="02060603020205020403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directly to H-CUBE partners</a:t>
            </a:r>
          </a:p>
          <a:p>
            <a:pPr marL="742950" lvl="1" indent="-285750">
              <a:buSzPct val="100000"/>
              <a:buFont typeface="Arial" panose="020B0604020202020204" pitchFamily="34" charset="0"/>
              <a:buChar char="•"/>
              <a:tabLst>
                <a:tab pos="914400" algn="l"/>
              </a:tabLst>
            </a:pPr>
            <a:endParaRPr lang="en-GB" sz="1400" dirty="0">
              <a:effectLst/>
              <a:latin typeface="Rockwell" panose="02060603020205020403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285750" indent="-285750">
              <a:buSzPts val="1000"/>
              <a:buFont typeface="Courier New" panose="02070309020205020404" pitchFamily="49" charset="0"/>
              <a:buChar char="o"/>
              <a:tabLst>
                <a:tab pos="914400" algn="l"/>
              </a:tabLst>
            </a:pPr>
            <a:endParaRPr lang="en-GB" sz="1200" dirty="0">
              <a:effectLst/>
              <a:latin typeface="Rockwell" panose="020606030202050204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0EF6D4F-52B9-7962-4C18-2F861FFC9A13}"/>
              </a:ext>
            </a:extLst>
          </p:cNvPr>
          <p:cNvSpPr txBox="1"/>
          <p:nvPr/>
        </p:nvSpPr>
        <p:spPr>
          <a:xfrm>
            <a:off x="8709511" y="2021985"/>
            <a:ext cx="3267590" cy="4462760"/>
          </a:xfrm>
          <a:prstGeom prst="rect">
            <a:avLst/>
          </a:prstGeom>
          <a:solidFill>
            <a:srgbClr val="C9A7E7"/>
          </a:solidFill>
        </p:spPr>
        <p:txBody>
          <a:bodyPr wrap="square" rtlCol="0">
            <a:spAutoFit/>
          </a:bodyPr>
          <a:lstStyle/>
          <a:p>
            <a:r>
              <a:rPr lang="en-GB" i="1" dirty="0">
                <a:latin typeface="Rockwell" panose="020606030202050204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We are very interested in the potential that H-CUBE’s THz camera technology could have to enhance security applications, particularly in passive detection mode.  We have established a relationship with members of the H-Cube consortium to allow follow-up exchanges and further explore the applicability of the technology to </a:t>
            </a:r>
            <a:r>
              <a:rPr lang="en-GB" i="1" dirty="0" err="1">
                <a:latin typeface="Rockwell" panose="020606030202050204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Thruvision’s</a:t>
            </a:r>
            <a:r>
              <a:rPr lang="en-GB" i="1" dirty="0">
                <a:latin typeface="Rockwell" panose="020606030202050204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people screening products </a:t>
            </a:r>
          </a:p>
          <a:p>
            <a:endParaRPr lang="en-GB" i="1" dirty="0">
              <a:latin typeface="Rockwell" panose="020606030202050204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400" i="1" dirty="0">
                <a:latin typeface="Rockwell" panose="020606030202050204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en-GB" sz="1400" dirty="0">
                <a:latin typeface="Rockwell" panose="020606030202050204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Nick Graham-Rack, CTO, </a:t>
            </a:r>
            <a:r>
              <a:rPr lang="en-GB" sz="1400" dirty="0" err="1">
                <a:latin typeface="Rockwell" panose="020606030202050204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Thruvision</a:t>
            </a:r>
            <a:endParaRPr lang="en-GB" sz="1400" dirty="0">
              <a:latin typeface="Rockwell" panose="020606030202050204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2E66A38-CB7B-C8D0-0DC3-2998EEF5393E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41354" b="39569"/>
          <a:stretch/>
        </p:blipFill>
        <p:spPr>
          <a:xfrm>
            <a:off x="5591877" y="972228"/>
            <a:ext cx="2631506" cy="5020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9D8B5BE-181E-ACB6-FE90-9CC130B780F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09511" y="570589"/>
            <a:ext cx="2295622" cy="1386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87957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n 20">
            <a:extLst>
              <a:ext uri="{FF2B5EF4-FFF2-40B4-BE49-F238E27FC236}">
                <a16:creationId xmlns:a16="http://schemas.microsoft.com/office/drawing/2014/main" id="{BC51D14C-D1DD-B944-895B-2A0C1641EA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497" y="276420"/>
            <a:ext cx="1275443" cy="494091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D1105462-ECF8-C149-9B73-40DB69341825}"/>
              </a:ext>
            </a:extLst>
          </p:cNvPr>
          <p:cNvSpPr txBox="1"/>
          <p:nvPr/>
        </p:nvSpPr>
        <p:spPr>
          <a:xfrm>
            <a:off x="1986929" y="83877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>
              <a:latin typeface="Rockwell" panose="02060603020205020403" pitchFamily="18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F62F584-ABB8-C24D-BCDE-4E2A4FACDDF9}"/>
              </a:ext>
            </a:extLst>
          </p:cNvPr>
          <p:cNvGrpSpPr/>
          <p:nvPr/>
        </p:nvGrpSpPr>
        <p:grpSpPr>
          <a:xfrm>
            <a:off x="11005133" y="139979"/>
            <a:ext cx="871646" cy="687261"/>
            <a:chOff x="11089800" y="83250"/>
            <a:chExt cx="871646" cy="687261"/>
          </a:xfrm>
        </p:grpSpPr>
        <p:sp>
          <p:nvSpPr>
            <p:cNvPr id="18" name="Elipse 17">
              <a:extLst>
                <a:ext uri="{FF2B5EF4-FFF2-40B4-BE49-F238E27FC236}">
                  <a16:creationId xmlns:a16="http://schemas.microsoft.com/office/drawing/2014/main" id="{016514A1-3E25-2A47-A6B6-DE99AD9D51F8}"/>
                </a:ext>
              </a:extLst>
            </p:cNvPr>
            <p:cNvSpPr/>
            <p:nvPr/>
          </p:nvSpPr>
          <p:spPr>
            <a:xfrm>
              <a:off x="11089800" y="83250"/>
              <a:ext cx="210947" cy="209270"/>
            </a:xfrm>
            <a:prstGeom prst="ellipse">
              <a:avLst/>
            </a:prstGeom>
            <a:noFill/>
            <a:ln w="12700">
              <a:solidFill>
                <a:srgbClr val="491F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Rockwell" panose="02060603020205020403" pitchFamily="18" charset="0"/>
              </a:endParaRPr>
            </a:p>
          </p:txBody>
        </p:sp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9A478466-F8D8-AB4B-A10B-B4EDCE236E3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317681" y="126746"/>
              <a:ext cx="643765" cy="643765"/>
            </a:xfrm>
            <a:prstGeom prst="rect">
              <a:avLst/>
            </a:prstGeom>
          </p:spPr>
        </p:pic>
      </p:grpSp>
      <p:sp>
        <p:nvSpPr>
          <p:cNvPr id="22" name="7 CuadroTexto">
            <a:extLst>
              <a:ext uri="{FF2B5EF4-FFF2-40B4-BE49-F238E27FC236}">
                <a16:creationId xmlns:a16="http://schemas.microsoft.com/office/drawing/2014/main" id="{234DC9BE-726C-3840-AA37-45D8C2308045}"/>
              </a:ext>
            </a:extLst>
          </p:cNvPr>
          <p:cNvSpPr txBox="1"/>
          <p:nvPr/>
        </p:nvSpPr>
        <p:spPr>
          <a:xfrm>
            <a:off x="334497" y="948550"/>
            <a:ext cx="10350000" cy="584775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200" dirty="0">
                <a:solidFill>
                  <a:srgbClr val="231F20"/>
                </a:solidFill>
                <a:latin typeface="Rockwell" panose="02060603020205020403" pitchFamily="18" charset="0"/>
              </a:rPr>
              <a:t>Commercialisation route 3</a:t>
            </a:r>
          </a:p>
        </p:txBody>
      </p:sp>
      <p:sp>
        <p:nvSpPr>
          <p:cNvPr id="11" name="7 CuadroTexto">
            <a:extLst>
              <a:ext uri="{FF2B5EF4-FFF2-40B4-BE49-F238E27FC236}">
                <a16:creationId xmlns:a16="http://schemas.microsoft.com/office/drawing/2014/main" id="{AE035EB6-E3D7-B755-B505-3AE0A87B4727}"/>
              </a:ext>
            </a:extLst>
          </p:cNvPr>
          <p:cNvSpPr txBox="1"/>
          <p:nvPr/>
        </p:nvSpPr>
        <p:spPr>
          <a:xfrm>
            <a:off x="334497" y="1829621"/>
            <a:ext cx="7981277" cy="3730198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Rockwell" panose="020606030202050204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Elettra Industrial </a:t>
            </a:r>
            <a:r>
              <a:rPr lang="en-GB" sz="1600" dirty="0" err="1">
                <a:latin typeface="Rockwell" panose="020606030202050204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Liasion</a:t>
            </a:r>
            <a:r>
              <a:rPr lang="en-GB" sz="1600" dirty="0">
                <a:latin typeface="Rockwell" panose="020606030202050204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Office (ILO) sees the advanced digital and analogue electronics </a:t>
            </a:r>
            <a:r>
              <a:rPr lang="en-GB" sz="1600" dirty="0">
                <a:effectLst/>
                <a:latin typeface="Rockwell" panose="020606030202050204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developed under H-CUBE </a:t>
            </a:r>
            <a:r>
              <a:rPr lang="en-GB" sz="1600" dirty="0">
                <a:latin typeface="Rockwell" panose="020606030202050204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as very valuable and appealing for its typical industrial and research customers. </a:t>
            </a:r>
            <a:endParaRPr lang="en-GB" sz="1600" dirty="0">
              <a:effectLst/>
              <a:latin typeface="Rockwell" panose="020606030202050204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Rockwell" panose="020606030202050204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 particular, the high-speed, multichannel, highly parallelised, lock-in based read-out system provides a highly versatile platform for application to THz cameras as well as  to multichannel data acquisition, ultra-fast time-resolved spectroscopy, real-time signal demodulation in wireless communications, advanced medical imaging and high-speed financial trading algorithms</a:t>
            </a:r>
          </a:p>
          <a:p>
            <a:pPr marL="285750" indent="-285750">
              <a:buSzPct val="100000"/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en-GB" sz="1600" dirty="0">
                <a:latin typeface="Rockwell" panose="020606030202050204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ILO’s typi</a:t>
            </a:r>
            <a:r>
              <a:rPr lang="en-GB" sz="1600" dirty="0">
                <a:effectLst/>
                <a:latin typeface="Rockwell" panose="020606030202050204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cal commercialisation process includes the following steps</a:t>
            </a:r>
          </a:p>
          <a:p>
            <a:pPr marL="742950" lvl="1" indent="-285750">
              <a:buSzPts val="1000"/>
              <a:buFont typeface="Courier New" panose="02070309020205020404" pitchFamily="49" charset="0"/>
              <a:buChar char="o"/>
              <a:tabLst>
                <a:tab pos="1371600" algn="l"/>
              </a:tabLst>
            </a:pPr>
            <a:r>
              <a:rPr lang="en-GB" sz="1400" dirty="0">
                <a:latin typeface="Rockwell" panose="02060603020205020403" pitchFamily="18" charset="0"/>
                <a:ea typeface="Times New Roman" panose="02020603050405020304" pitchFamily="18" charset="0"/>
                <a:cs typeface="Aptos" panose="020B0004020202020204" pitchFamily="34" charset="0"/>
              </a:rPr>
              <a:t>Creation of a demo video, explanatory document and specifications</a:t>
            </a:r>
            <a:r>
              <a:rPr lang="en-GB" sz="1400" dirty="0">
                <a:effectLst/>
                <a:latin typeface="Rockwell" panose="02060603020205020403" pitchFamily="18" charset="0"/>
                <a:ea typeface="Times New Roman" panose="02020603050405020304" pitchFamily="18" charset="0"/>
                <a:cs typeface="Aptos" panose="020B0004020202020204" pitchFamily="34" charset="0"/>
              </a:rPr>
              <a:t> sheet</a:t>
            </a:r>
          </a:p>
          <a:p>
            <a:pPr marL="742950" lvl="1" indent="-285750">
              <a:buSzPts val="1000"/>
              <a:buFont typeface="Courier New" panose="02070309020205020404" pitchFamily="49" charset="0"/>
              <a:buChar char="o"/>
              <a:tabLst>
                <a:tab pos="1371600" algn="l"/>
              </a:tabLst>
            </a:pPr>
            <a:r>
              <a:rPr lang="en-GB" sz="1400" dirty="0">
                <a:latin typeface="Rockwell" panose="02060603020205020403" pitchFamily="18" charset="0"/>
                <a:ea typeface="Times New Roman" panose="02020603050405020304" pitchFamily="18" charset="0"/>
                <a:cs typeface="Aptos" panose="020B0004020202020204" pitchFamily="34" charset="0"/>
              </a:rPr>
              <a:t>Outreach to industry and research institution; handling of inbound enquiries from potential customers</a:t>
            </a:r>
            <a:endParaRPr lang="en-GB" sz="1400" dirty="0">
              <a:effectLst/>
              <a:latin typeface="Rockwell" panose="02060603020205020403" pitchFamily="18" charset="0"/>
              <a:ea typeface="Times New Roman" panose="02020603050405020304" pitchFamily="18" charset="0"/>
              <a:cs typeface="Aptos" panose="020B0004020202020204" pitchFamily="34" charset="0"/>
            </a:endParaRPr>
          </a:p>
          <a:p>
            <a:pPr marL="742950" lvl="1" indent="-285750">
              <a:buSzPts val="1000"/>
              <a:buFont typeface="Courier New" panose="02070309020205020404" pitchFamily="49" charset="0"/>
              <a:buChar char="o"/>
              <a:tabLst>
                <a:tab pos="1371600" algn="l"/>
              </a:tabLst>
            </a:pPr>
            <a:r>
              <a:rPr lang="en-GB" sz="1400" dirty="0">
                <a:latin typeface="Rockwell" panose="02060603020205020403" pitchFamily="18" charset="0"/>
                <a:ea typeface="Aptos" panose="020B0004020202020204" pitchFamily="34" charset="0"/>
                <a:cs typeface="Aptos" panose="020B0004020202020204" pitchFamily="34" charset="0"/>
              </a:rPr>
              <a:t>Negotiation of contracts </a:t>
            </a:r>
          </a:p>
          <a:p>
            <a:pPr marL="742950" lvl="1" indent="-285750">
              <a:buSzPts val="1000"/>
              <a:buFont typeface="Courier New" panose="02070309020205020404" pitchFamily="49" charset="0"/>
              <a:buChar char="o"/>
              <a:tabLst>
                <a:tab pos="1371600" algn="l"/>
              </a:tabLst>
            </a:pPr>
            <a:r>
              <a:rPr lang="en-GB" sz="1400" dirty="0">
                <a:effectLst/>
                <a:latin typeface="Rockwell" panose="02060603020205020403" pitchFamily="18" charset="0"/>
                <a:ea typeface="Aptos" panose="020B0004020202020204" pitchFamily="34" charset="0"/>
                <a:cs typeface="Aptos" panose="020B0004020202020204" pitchFamily="34" charset="0"/>
              </a:rPr>
              <a:t>Oversight of product/service delivery, including brokering and negotiation with external OEMs and other service provider for outsourcing of manufacturing tasks</a:t>
            </a:r>
          </a:p>
          <a:p>
            <a:pPr marL="285750" indent="-285750">
              <a:buSzPct val="100000"/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en-GB" sz="1600" dirty="0">
                <a:effectLst/>
                <a:latin typeface="Rockwell" panose="020606030202050204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Examples of similar</a:t>
            </a:r>
            <a:r>
              <a:rPr lang="en-GB" sz="1600" dirty="0">
                <a:latin typeface="Rockwell" panose="020606030202050204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technology sold: FAST SPM (SPM add on for fast data acquisitions). </a:t>
            </a:r>
          </a:p>
          <a:p>
            <a:pPr marL="285750" indent="-285750">
              <a:buSzPct val="100000"/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en-GB" sz="1600" dirty="0">
                <a:latin typeface="Rockwell" panose="020606030202050204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Customers: word wide research centres, industrial and scientific material sciences labs</a:t>
            </a:r>
          </a:p>
          <a:p>
            <a:pPr>
              <a:buSzPts val="1000"/>
              <a:tabLst>
                <a:tab pos="914400" algn="l"/>
              </a:tabLst>
            </a:pPr>
            <a:endParaRPr lang="en-GB" sz="1200" dirty="0">
              <a:effectLst/>
              <a:latin typeface="Rockwell" panose="020606030202050204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A4B6A1C-8038-11B3-94CF-9504454E51D5}"/>
              </a:ext>
            </a:extLst>
          </p:cNvPr>
          <p:cNvSpPr txBox="1"/>
          <p:nvPr/>
        </p:nvSpPr>
        <p:spPr>
          <a:xfrm>
            <a:off x="8401036" y="1890522"/>
            <a:ext cx="3570197" cy="4462760"/>
          </a:xfrm>
          <a:prstGeom prst="rect">
            <a:avLst/>
          </a:prstGeom>
          <a:solidFill>
            <a:srgbClr val="C9A7E7"/>
          </a:solidFill>
        </p:spPr>
        <p:txBody>
          <a:bodyPr wrap="square" rtlCol="0">
            <a:spAutoFit/>
          </a:bodyPr>
          <a:lstStyle/>
          <a:p>
            <a:r>
              <a:rPr lang="en-GB" i="1" dirty="0">
                <a:effectLst/>
                <a:latin typeface="Rockwell" panose="020606030202050204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high-performance drive and multiplexing read-out electronics developed by H-CUBE fit well with Elettra ILO’s expertise and track record in selling advanced solutions for QC,  process improvement, </a:t>
            </a:r>
            <a:r>
              <a:rPr lang="en-GB" i="1" dirty="0">
                <a:latin typeface="Rockwell" panose="020606030202050204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product development and R&amp;D to commercial and research organisations worldwide.  In all these applications the appeal, customisation potential and added value of the H-CUBE technology is compelling.</a:t>
            </a:r>
            <a:endParaRPr lang="en-GB" i="1" dirty="0">
              <a:effectLst/>
              <a:latin typeface="Rockwell" panose="020606030202050204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i="1" dirty="0">
              <a:latin typeface="Rockwell" panose="020606030202050204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400" i="1" dirty="0">
                <a:latin typeface="Rockwell" panose="020606030202050204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Marco Peloi</a:t>
            </a:r>
            <a:r>
              <a:rPr lang="en-GB" sz="1400" dirty="0">
                <a:latin typeface="Rockwell" panose="020606030202050204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Head of Elettra ILO</a:t>
            </a:r>
            <a:endParaRPr lang="en-GB" sz="1400" dirty="0">
              <a:effectLst/>
              <a:latin typeface="Rockwell" panose="02060603020205020403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Picture 2" descr="banner">
            <a:extLst>
              <a:ext uri="{FF2B5EF4-FFF2-40B4-BE49-F238E27FC236}">
                <a16:creationId xmlns:a16="http://schemas.microsoft.com/office/drawing/2014/main" id="{B73CA972-69E6-B0C0-79C3-ECC9E5439B5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2" t="25000" r="47861" b="27537"/>
          <a:stretch/>
        </p:blipFill>
        <p:spPr bwMode="auto">
          <a:xfrm>
            <a:off x="5554202" y="1027813"/>
            <a:ext cx="2955327" cy="4615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RESEARCH AREA">
            <a:extLst>
              <a:ext uri="{FF2B5EF4-FFF2-40B4-BE49-F238E27FC236}">
                <a16:creationId xmlns:a16="http://schemas.microsoft.com/office/drawing/2014/main" id="{92B403CA-BC6E-874A-F11C-5009EB38CB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12" y="654125"/>
            <a:ext cx="2159468" cy="1173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99872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n 20">
            <a:extLst>
              <a:ext uri="{FF2B5EF4-FFF2-40B4-BE49-F238E27FC236}">
                <a16:creationId xmlns:a16="http://schemas.microsoft.com/office/drawing/2014/main" id="{BC51D14C-D1DD-B944-895B-2A0C1641EA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497" y="276420"/>
            <a:ext cx="1275443" cy="494091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8F62F584-ABB8-C24D-BCDE-4E2A4FACDDF9}"/>
              </a:ext>
            </a:extLst>
          </p:cNvPr>
          <p:cNvGrpSpPr/>
          <p:nvPr/>
        </p:nvGrpSpPr>
        <p:grpSpPr>
          <a:xfrm>
            <a:off x="11005133" y="139979"/>
            <a:ext cx="871646" cy="687261"/>
            <a:chOff x="11089800" y="83250"/>
            <a:chExt cx="871646" cy="687261"/>
          </a:xfrm>
        </p:grpSpPr>
        <p:sp>
          <p:nvSpPr>
            <p:cNvPr id="18" name="Elipse 17">
              <a:extLst>
                <a:ext uri="{FF2B5EF4-FFF2-40B4-BE49-F238E27FC236}">
                  <a16:creationId xmlns:a16="http://schemas.microsoft.com/office/drawing/2014/main" id="{016514A1-3E25-2A47-A6B6-DE99AD9D51F8}"/>
                </a:ext>
              </a:extLst>
            </p:cNvPr>
            <p:cNvSpPr/>
            <p:nvPr/>
          </p:nvSpPr>
          <p:spPr>
            <a:xfrm>
              <a:off x="11089800" y="83250"/>
              <a:ext cx="210947" cy="209270"/>
            </a:xfrm>
            <a:prstGeom prst="ellipse">
              <a:avLst/>
            </a:prstGeom>
            <a:noFill/>
            <a:ln w="12700">
              <a:solidFill>
                <a:srgbClr val="491F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Rockwell" panose="02060603020205020403" pitchFamily="18" charset="0"/>
              </a:endParaRPr>
            </a:p>
          </p:txBody>
        </p:sp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9A478466-F8D8-AB4B-A10B-B4EDCE236E3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317681" y="126746"/>
              <a:ext cx="643765" cy="643765"/>
            </a:xfrm>
            <a:prstGeom prst="rect">
              <a:avLst/>
            </a:prstGeom>
          </p:spPr>
        </p:pic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E77449D2-A2FF-51A8-8401-F5EC81F6FD46}"/>
              </a:ext>
            </a:extLst>
          </p:cNvPr>
          <p:cNvSpPr txBox="1"/>
          <p:nvPr/>
        </p:nvSpPr>
        <p:spPr>
          <a:xfrm>
            <a:off x="2361597" y="197086"/>
            <a:ext cx="33586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>
                <a:latin typeface="Rockwell" panose="02060603020205020403" pitchFamily="18" charset="0"/>
              </a:rPr>
              <a:t>Final results achieved (1)</a:t>
            </a:r>
            <a:endParaRPr lang="en-GB" sz="2000">
              <a:latin typeface="Rockwell" panose="02060603020205020403" pitchFamily="18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14FC7AF-DDE5-31C6-4AD2-2488B4191E79}"/>
              </a:ext>
            </a:extLst>
          </p:cNvPr>
          <p:cNvGrpSpPr/>
          <p:nvPr/>
        </p:nvGrpSpPr>
        <p:grpSpPr>
          <a:xfrm>
            <a:off x="413674" y="838657"/>
            <a:ext cx="2658534" cy="2159339"/>
            <a:chOff x="413674" y="838657"/>
            <a:chExt cx="2658534" cy="2159339"/>
          </a:xfrm>
        </p:grpSpPr>
        <p:pic>
          <p:nvPicPr>
            <p:cNvPr id="8" name="Picture 7" descr="A close-up of a greyscale photo of a square&#10;&#10;AI-generated content may be incorrect.">
              <a:extLst>
                <a:ext uri="{FF2B5EF4-FFF2-40B4-BE49-F238E27FC236}">
                  <a16:creationId xmlns:a16="http://schemas.microsoft.com/office/drawing/2014/main" id="{969C48D2-165D-3C60-D92A-6A32A557FA2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b="7205"/>
            <a:stretch/>
          </p:blipFill>
          <p:spPr>
            <a:xfrm>
              <a:off x="413674" y="1147747"/>
              <a:ext cx="2658534" cy="1850249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BB84671D-23E1-8A47-D4AF-CD4F5560CF98}"/>
                </a:ext>
              </a:extLst>
            </p:cNvPr>
            <p:cNvSpPr txBox="1"/>
            <p:nvPr/>
          </p:nvSpPr>
          <p:spPr>
            <a:xfrm>
              <a:off x="807011" y="838657"/>
              <a:ext cx="187185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Electrical contacts</a:t>
              </a:r>
              <a:endParaRPr lang="en-GB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7EA49698-F6F2-FCF6-2525-9551AB7F84A6}"/>
              </a:ext>
            </a:extLst>
          </p:cNvPr>
          <p:cNvGrpSpPr/>
          <p:nvPr/>
        </p:nvGrpSpPr>
        <p:grpSpPr>
          <a:xfrm>
            <a:off x="3323510" y="801561"/>
            <a:ext cx="2743265" cy="2196436"/>
            <a:chOff x="3332562" y="750463"/>
            <a:chExt cx="2968903" cy="2377096"/>
          </a:xfrm>
        </p:grpSpPr>
        <p:pic>
          <p:nvPicPr>
            <p:cNvPr id="14" name="Picture 13" descr="A circuit board on a table&#10;&#10;Description automatically generated with medium confidence">
              <a:extLst>
                <a:ext uri="{FF2B5EF4-FFF2-40B4-BE49-F238E27FC236}">
                  <a16:creationId xmlns:a16="http://schemas.microsoft.com/office/drawing/2014/main" id="{452A5D7C-A430-09A9-B82B-1E4B5DDF7EA8}"/>
                </a:ext>
              </a:extLst>
            </p:cNvPr>
            <p:cNvPicPr/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518" t="36628" r="16595" b="29769"/>
            <a:stretch/>
          </p:blipFill>
          <p:spPr>
            <a:xfrm>
              <a:off x="3332562" y="1133659"/>
              <a:ext cx="2968903" cy="1993900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F3E3962-C378-80CE-66FB-56B149C45F58}"/>
                </a:ext>
              </a:extLst>
            </p:cNvPr>
            <p:cNvSpPr txBox="1"/>
            <p:nvPr/>
          </p:nvSpPr>
          <p:spPr>
            <a:xfrm>
              <a:off x="3590260" y="750463"/>
              <a:ext cx="24143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permanent Nd magnets</a:t>
              </a:r>
              <a:endParaRPr lang="en-GB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C7E17A9B-1151-D7C0-F200-619CBCC95462}"/>
              </a:ext>
            </a:extLst>
          </p:cNvPr>
          <p:cNvGrpSpPr/>
          <p:nvPr/>
        </p:nvGrpSpPr>
        <p:grpSpPr>
          <a:xfrm>
            <a:off x="459347" y="1323975"/>
            <a:ext cx="2529121" cy="1674021"/>
            <a:chOff x="459347" y="1323975"/>
            <a:chExt cx="2529121" cy="1674021"/>
          </a:xfrm>
        </p:grpSpPr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0DC499C1-7F4C-12F1-9EE8-6CE49639B73D}"/>
                </a:ext>
              </a:extLst>
            </p:cNvPr>
            <p:cNvSpPr/>
            <p:nvPr/>
          </p:nvSpPr>
          <p:spPr>
            <a:xfrm>
              <a:off x="823912" y="1550194"/>
              <a:ext cx="798943" cy="964407"/>
            </a:xfrm>
            <a:custGeom>
              <a:avLst/>
              <a:gdLst>
                <a:gd name="connsiteX0" fmla="*/ 338138 w 811791"/>
                <a:gd name="connsiteY0" fmla="*/ 0 h 973931"/>
                <a:gd name="connsiteX1" fmla="*/ 778669 w 811791"/>
                <a:gd name="connsiteY1" fmla="*/ 450056 h 973931"/>
                <a:gd name="connsiteX2" fmla="*/ 692944 w 811791"/>
                <a:gd name="connsiteY2" fmla="*/ 697706 h 973931"/>
                <a:gd name="connsiteX3" fmla="*/ 0 w 811791"/>
                <a:gd name="connsiteY3" fmla="*/ 973931 h 973931"/>
                <a:gd name="connsiteX0" fmla="*/ 338138 w 811791"/>
                <a:gd name="connsiteY0" fmla="*/ 0 h 966788"/>
                <a:gd name="connsiteX1" fmla="*/ 778669 w 811791"/>
                <a:gd name="connsiteY1" fmla="*/ 442913 h 966788"/>
                <a:gd name="connsiteX2" fmla="*/ 692944 w 811791"/>
                <a:gd name="connsiteY2" fmla="*/ 690563 h 966788"/>
                <a:gd name="connsiteX3" fmla="*/ 0 w 811791"/>
                <a:gd name="connsiteY3" fmla="*/ 966788 h 966788"/>
                <a:gd name="connsiteX0" fmla="*/ 338138 w 802157"/>
                <a:gd name="connsiteY0" fmla="*/ 0 h 966788"/>
                <a:gd name="connsiteX1" fmla="*/ 764381 w 802157"/>
                <a:gd name="connsiteY1" fmla="*/ 442913 h 966788"/>
                <a:gd name="connsiteX2" fmla="*/ 692944 w 802157"/>
                <a:gd name="connsiteY2" fmla="*/ 690563 h 966788"/>
                <a:gd name="connsiteX3" fmla="*/ 0 w 802157"/>
                <a:gd name="connsiteY3" fmla="*/ 966788 h 966788"/>
                <a:gd name="connsiteX0" fmla="*/ 345282 w 809301"/>
                <a:gd name="connsiteY0" fmla="*/ 0 h 947738"/>
                <a:gd name="connsiteX1" fmla="*/ 771525 w 809301"/>
                <a:gd name="connsiteY1" fmla="*/ 442913 h 947738"/>
                <a:gd name="connsiteX2" fmla="*/ 700088 w 809301"/>
                <a:gd name="connsiteY2" fmla="*/ 690563 h 947738"/>
                <a:gd name="connsiteX3" fmla="*/ 0 w 809301"/>
                <a:gd name="connsiteY3" fmla="*/ 947738 h 947738"/>
                <a:gd name="connsiteX0" fmla="*/ 345282 w 809301"/>
                <a:gd name="connsiteY0" fmla="*/ 0 h 947738"/>
                <a:gd name="connsiteX1" fmla="*/ 771525 w 809301"/>
                <a:gd name="connsiteY1" fmla="*/ 442913 h 947738"/>
                <a:gd name="connsiteX2" fmla="*/ 700088 w 809301"/>
                <a:gd name="connsiteY2" fmla="*/ 690563 h 947738"/>
                <a:gd name="connsiteX3" fmla="*/ 0 w 809301"/>
                <a:gd name="connsiteY3" fmla="*/ 947738 h 947738"/>
                <a:gd name="connsiteX0" fmla="*/ 345282 w 812859"/>
                <a:gd name="connsiteY0" fmla="*/ 0 h 947738"/>
                <a:gd name="connsiteX1" fmla="*/ 771525 w 812859"/>
                <a:gd name="connsiteY1" fmla="*/ 442913 h 947738"/>
                <a:gd name="connsiteX2" fmla="*/ 700088 w 812859"/>
                <a:gd name="connsiteY2" fmla="*/ 690563 h 947738"/>
                <a:gd name="connsiteX3" fmla="*/ 0 w 812859"/>
                <a:gd name="connsiteY3" fmla="*/ 947738 h 947738"/>
                <a:gd name="connsiteX0" fmla="*/ 345282 w 839541"/>
                <a:gd name="connsiteY0" fmla="*/ 0 h 947738"/>
                <a:gd name="connsiteX1" fmla="*/ 771525 w 839541"/>
                <a:gd name="connsiteY1" fmla="*/ 442913 h 947738"/>
                <a:gd name="connsiteX2" fmla="*/ 700088 w 839541"/>
                <a:gd name="connsiteY2" fmla="*/ 690563 h 947738"/>
                <a:gd name="connsiteX3" fmla="*/ 0 w 839541"/>
                <a:gd name="connsiteY3" fmla="*/ 947738 h 947738"/>
                <a:gd name="connsiteX0" fmla="*/ 345282 w 812860"/>
                <a:gd name="connsiteY0" fmla="*/ 0 h 947738"/>
                <a:gd name="connsiteX1" fmla="*/ 771525 w 812860"/>
                <a:gd name="connsiteY1" fmla="*/ 442913 h 947738"/>
                <a:gd name="connsiteX2" fmla="*/ 700088 w 812860"/>
                <a:gd name="connsiteY2" fmla="*/ 690563 h 947738"/>
                <a:gd name="connsiteX3" fmla="*/ 0 w 812860"/>
                <a:gd name="connsiteY3" fmla="*/ 947738 h 947738"/>
                <a:gd name="connsiteX0" fmla="*/ 345282 w 815891"/>
                <a:gd name="connsiteY0" fmla="*/ 0 h 947738"/>
                <a:gd name="connsiteX1" fmla="*/ 771525 w 815891"/>
                <a:gd name="connsiteY1" fmla="*/ 442913 h 947738"/>
                <a:gd name="connsiteX2" fmla="*/ 700088 w 815891"/>
                <a:gd name="connsiteY2" fmla="*/ 690563 h 947738"/>
                <a:gd name="connsiteX3" fmla="*/ 0 w 815891"/>
                <a:gd name="connsiteY3" fmla="*/ 947738 h 947738"/>
                <a:gd name="connsiteX0" fmla="*/ 345282 w 810849"/>
                <a:gd name="connsiteY0" fmla="*/ 0 h 947738"/>
                <a:gd name="connsiteX1" fmla="*/ 771525 w 810849"/>
                <a:gd name="connsiteY1" fmla="*/ 442913 h 947738"/>
                <a:gd name="connsiteX2" fmla="*/ 700088 w 810849"/>
                <a:gd name="connsiteY2" fmla="*/ 690563 h 947738"/>
                <a:gd name="connsiteX3" fmla="*/ 0 w 810849"/>
                <a:gd name="connsiteY3" fmla="*/ 947738 h 947738"/>
                <a:gd name="connsiteX0" fmla="*/ 333376 w 798943"/>
                <a:gd name="connsiteY0" fmla="*/ 0 h 964407"/>
                <a:gd name="connsiteX1" fmla="*/ 759619 w 798943"/>
                <a:gd name="connsiteY1" fmla="*/ 442913 h 964407"/>
                <a:gd name="connsiteX2" fmla="*/ 688182 w 798943"/>
                <a:gd name="connsiteY2" fmla="*/ 690563 h 964407"/>
                <a:gd name="connsiteX3" fmla="*/ 0 w 798943"/>
                <a:gd name="connsiteY3" fmla="*/ 964407 h 964407"/>
                <a:gd name="connsiteX0" fmla="*/ 333376 w 798943"/>
                <a:gd name="connsiteY0" fmla="*/ 0 h 964407"/>
                <a:gd name="connsiteX1" fmla="*/ 759619 w 798943"/>
                <a:gd name="connsiteY1" fmla="*/ 442913 h 964407"/>
                <a:gd name="connsiteX2" fmla="*/ 688182 w 798943"/>
                <a:gd name="connsiteY2" fmla="*/ 690563 h 964407"/>
                <a:gd name="connsiteX3" fmla="*/ 0 w 798943"/>
                <a:gd name="connsiteY3" fmla="*/ 964407 h 964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98943" h="964407">
                  <a:moveTo>
                    <a:pt x="333376" y="0"/>
                  </a:moveTo>
                  <a:cubicBezTo>
                    <a:pt x="524074" y="166886"/>
                    <a:pt x="705247" y="382587"/>
                    <a:pt x="759619" y="442913"/>
                  </a:cubicBezTo>
                  <a:cubicBezTo>
                    <a:pt x="813991" y="503239"/>
                    <a:pt x="829867" y="596107"/>
                    <a:pt x="688182" y="690563"/>
                  </a:cubicBezTo>
                  <a:lnTo>
                    <a:pt x="0" y="964407"/>
                  </a:lnTo>
                </a:path>
              </a:pathLst>
            </a:custGeom>
            <a:noFill/>
            <a:ln w="19050">
              <a:solidFill>
                <a:srgbClr val="FFC000">
                  <a:alpha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A271106-5CC7-30E8-541D-8D01E4A09629}"/>
                </a:ext>
              </a:extLst>
            </p:cNvPr>
            <p:cNvSpPr/>
            <p:nvPr/>
          </p:nvSpPr>
          <p:spPr>
            <a:xfrm flipH="1">
              <a:off x="1862259" y="1788320"/>
              <a:ext cx="786916" cy="1014413"/>
            </a:xfrm>
            <a:custGeom>
              <a:avLst/>
              <a:gdLst>
                <a:gd name="connsiteX0" fmla="*/ 338138 w 811791"/>
                <a:gd name="connsiteY0" fmla="*/ 0 h 973931"/>
                <a:gd name="connsiteX1" fmla="*/ 778669 w 811791"/>
                <a:gd name="connsiteY1" fmla="*/ 450056 h 973931"/>
                <a:gd name="connsiteX2" fmla="*/ 692944 w 811791"/>
                <a:gd name="connsiteY2" fmla="*/ 697706 h 973931"/>
                <a:gd name="connsiteX3" fmla="*/ 0 w 811791"/>
                <a:gd name="connsiteY3" fmla="*/ 973931 h 973931"/>
                <a:gd name="connsiteX0" fmla="*/ 338138 w 811791"/>
                <a:gd name="connsiteY0" fmla="*/ 0 h 966788"/>
                <a:gd name="connsiteX1" fmla="*/ 778669 w 811791"/>
                <a:gd name="connsiteY1" fmla="*/ 442913 h 966788"/>
                <a:gd name="connsiteX2" fmla="*/ 692944 w 811791"/>
                <a:gd name="connsiteY2" fmla="*/ 690563 h 966788"/>
                <a:gd name="connsiteX3" fmla="*/ 0 w 811791"/>
                <a:gd name="connsiteY3" fmla="*/ 966788 h 966788"/>
                <a:gd name="connsiteX0" fmla="*/ 338138 w 802157"/>
                <a:gd name="connsiteY0" fmla="*/ 0 h 966788"/>
                <a:gd name="connsiteX1" fmla="*/ 764381 w 802157"/>
                <a:gd name="connsiteY1" fmla="*/ 442913 h 966788"/>
                <a:gd name="connsiteX2" fmla="*/ 692944 w 802157"/>
                <a:gd name="connsiteY2" fmla="*/ 690563 h 966788"/>
                <a:gd name="connsiteX3" fmla="*/ 0 w 802157"/>
                <a:gd name="connsiteY3" fmla="*/ 966788 h 966788"/>
                <a:gd name="connsiteX0" fmla="*/ 345282 w 809301"/>
                <a:gd name="connsiteY0" fmla="*/ 0 h 947738"/>
                <a:gd name="connsiteX1" fmla="*/ 771525 w 809301"/>
                <a:gd name="connsiteY1" fmla="*/ 442913 h 947738"/>
                <a:gd name="connsiteX2" fmla="*/ 700088 w 809301"/>
                <a:gd name="connsiteY2" fmla="*/ 690563 h 947738"/>
                <a:gd name="connsiteX3" fmla="*/ 0 w 809301"/>
                <a:gd name="connsiteY3" fmla="*/ 947738 h 947738"/>
                <a:gd name="connsiteX0" fmla="*/ 345282 w 809301"/>
                <a:gd name="connsiteY0" fmla="*/ 0 h 947738"/>
                <a:gd name="connsiteX1" fmla="*/ 771525 w 809301"/>
                <a:gd name="connsiteY1" fmla="*/ 442913 h 947738"/>
                <a:gd name="connsiteX2" fmla="*/ 700088 w 809301"/>
                <a:gd name="connsiteY2" fmla="*/ 690563 h 947738"/>
                <a:gd name="connsiteX3" fmla="*/ 0 w 809301"/>
                <a:gd name="connsiteY3" fmla="*/ 947738 h 947738"/>
                <a:gd name="connsiteX0" fmla="*/ 345282 w 812859"/>
                <a:gd name="connsiteY0" fmla="*/ 0 h 947738"/>
                <a:gd name="connsiteX1" fmla="*/ 771525 w 812859"/>
                <a:gd name="connsiteY1" fmla="*/ 442913 h 947738"/>
                <a:gd name="connsiteX2" fmla="*/ 700088 w 812859"/>
                <a:gd name="connsiteY2" fmla="*/ 690563 h 947738"/>
                <a:gd name="connsiteX3" fmla="*/ 0 w 812859"/>
                <a:gd name="connsiteY3" fmla="*/ 947738 h 947738"/>
                <a:gd name="connsiteX0" fmla="*/ 345282 w 839541"/>
                <a:gd name="connsiteY0" fmla="*/ 0 h 947738"/>
                <a:gd name="connsiteX1" fmla="*/ 771525 w 839541"/>
                <a:gd name="connsiteY1" fmla="*/ 442913 h 947738"/>
                <a:gd name="connsiteX2" fmla="*/ 700088 w 839541"/>
                <a:gd name="connsiteY2" fmla="*/ 690563 h 947738"/>
                <a:gd name="connsiteX3" fmla="*/ 0 w 839541"/>
                <a:gd name="connsiteY3" fmla="*/ 947738 h 947738"/>
                <a:gd name="connsiteX0" fmla="*/ 345282 w 812860"/>
                <a:gd name="connsiteY0" fmla="*/ 0 h 947738"/>
                <a:gd name="connsiteX1" fmla="*/ 771525 w 812860"/>
                <a:gd name="connsiteY1" fmla="*/ 442913 h 947738"/>
                <a:gd name="connsiteX2" fmla="*/ 700088 w 812860"/>
                <a:gd name="connsiteY2" fmla="*/ 690563 h 947738"/>
                <a:gd name="connsiteX3" fmla="*/ 0 w 812860"/>
                <a:gd name="connsiteY3" fmla="*/ 947738 h 947738"/>
                <a:gd name="connsiteX0" fmla="*/ 345282 w 815891"/>
                <a:gd name="connsiteY0" fmla="*/ 0 h 947738"/>
                <a:gd name="connsiteX1" fmla="*/ 771525 w 815891"/>
                <a:gd name="connsiteY1" fmla="*/ 442913 h 947738"/>
                <a:gd name="connsiteX2" fmla="*/ 700088 w 815891"/>
                <a:gd name="connsiteY2" fmla="*/ 690563 h 947738"/>
                <a:gd name="connsiteX3" fmla="*/ 0 w 815891"/>
                <a:gd name="connsiteY3" fmla="*/ 947738 h 947738"/>
                <a:gd name="connsiteX0" fmla="*/ 345282 w 810849"/>
                <a:gd name="connsiteY0" fmla="*/ 0 h 947738"/>
                <a:gd name="connsiteX1" fmla="*/ 771525 w 810849"/>
                <a:gd name="connsiteY1" fmla="*/ 442913 h 947738"/>
                <a:gd name="connsiteX2" fmla="*/ 700088 w 810849"/>
                <a:gd name="connsiteY2" fmla="*/ 690563 h 947738"/>
                <a:gd name="connsiteX3" fmla="*/ 0 w 810849"/>
                <a:gd name="connsiteY3" fmla="*/ 947738 h 947738"/>
                <a:gd name="connsiteX0" fmla="*/ 333376 w 798943"/>
                <a:gd name="connsiteY0" fmla="*/ 0 h 964407"/>
                <a:gd name="connsiteX1" fmla="*/ 759619 w 798943"/>
                <a:gd name="connsiteY1" fmla="*/ 442913 h 964407"/>
                <a:gd name="connsiteX2" fmla="*/ 688182 w 798943"/>
                <a:gd name="connsiteY2" fmla="*/ 690563 h 964407"/>
                <a:gd name="connsiteX3" fmla="*/ 0 w 798943"/>
                <a:gd name="connsiteY3" fmla="*/ 964407 h 964407"/>
                <a:gd name="connsiteX0" fmla="*/ 333376 w 798943"/>
                <a:gd name="connsiteY0" fmla="*/ 0 h 964407"/>
                <a:gd name="connsiteX1" fmla="*/ 759619 w 798943"/>
                <a:gd name="connsiteY1" fmla="*/ 442913 h 964407"/>
                <a:gd name="connsiteX2" fmla="*/ 688182 w 798943"/>
                <a:gd name="connsiteY2" fmla="*/ 690563 h 964407"/>
                <a:gd name="connsiteX3" fmla="*/ 0 w 798943"/>
                <a:gd name="connsiteY3" fmla="*/ 964407 h 964407"/>
                <a:gd name="connsiteX0" fmla="*/ 0 w 1762855"/>
                <a:gd name="connsiteY0" fmla="*/ 0 h 878682"/>
                <a:gd name="connsiteX1" fmla="*/ 1633537 w 1762855"/>
                <a:gd name="connsiteY1" fmla="*/ 357188 h 878682"/>
                <a:gd name="connsiteX2" fmla="*/ 1562100 w 1762855"/>
                <a:gd name="connsiteY2" fmla="*/ 604838 h 878682"/>
                <a:gd name="connsiteX3" fmla="*/ 873918 w 1762855"/>
                <a:gd name="connsiteY3" fmla="*/ 878682 h 878682"/>
                <a:gd name="connsiteX0" fmla="*/ 0 w 1579406"/>
                <a:gd name="connsiteY0" fmla="*/ 0 h 878682"/>
                <a:gd name="connsiteX1" fmla="*/ 676274 w 1579406"/>
                <a:gd name="connsiteY1" fmla="*/ 261938 h 878682"/>
                <a:gd name="connsiteX2" fmla="*/ 1562100 w 1579406"/>
                <a:gd name="connsiteY2" fmla="*/ 604838 h 878682"/>
                <a:gd name="connsiteX3" fmla="*/ 873918 w 1579406"/>
                <a:gd name="connsiteY3" fmla="*/ 878682 h 878682"/>
                <a:gd name="connsiteX0" fmla="*/ 0 w 873918"/>
                <a:gd name="connsiteY0" fmla="*/ 0 h 878682"/>
                <a:gd name="connsiteX1" fmla="*/ 676274 w 873918"/>
                <a:gd name="connsiteY1" fmla="*/ 261938 h 878682"/>
                <a:gd name="connsiteX2" fmla="*/ 750094 w 873918"/>
                <a:gd name="connsiteY2" fmla="*/ 509588 h 878682"/>
                <a:gd name="connsiteX3" fmla="*/ 873918 w 873918"/>
                <a:gd name="connsiteY3" fmla="*/ 878682 h 878682"/>
                <a:gd name="connsiteX0" fmla="*/ 0 w 822066"/>
                <a:gd name="connsiteY0" fmla="*/ 0 h 1014413"/>
                <a:gd name="connsiteX1" fmla="*/ 676274 w 822066"/>
                <a:gd name="connsiteY1" fmla="*/ 261938 h 1014413"/>
                <a:gd name="connsiteX2" fmla="*/ 750094 w 822066"/>
                <a:gd name="connsiteY2" fmla="*/ 509588 h 1014413"/>
                <a:gd name="connsiteX3" fmla="*/ 271462 w 822066"/>
                <a:gd name="connsiteY3" fmla="*/ 1014413 h 1014413"/>
                <a:gd name="connsiteX0" fmla="*/ 0 w 822066"/>
                <a:gd name="connsiteY0" fmla="*/ 0 h 1014413"/>
                <a:gd name="connsiteX1" fmla="*/ 676274 w 822066"/>
                <a:gd name="connsiteY1" fmla="*/ 261938 h 1014413"/>
                <a:gd name="connsiteX2" fmla="*/ 750094 w 822066"/>
                <a:gd name="connsiteY2" fmla="*/ 509588 h 1014413"/>
                <a:gd name="connsiteX3" fmla="*/ 271462 w 822066"/>
                <a:gd name="connsiteY3" fmla="*/ 1014413 h 1014413"/>
                <a:gd name="connsiteX0" fmla="*/ 0 w 790577"/>
                <a:gd name="connsiteY0" fmla="*/ 0 h 1014413"/>
                <a:gd name="connsiteX1" fmla="*/ 676274 w 790577"/>
                <a:gd name="connsiteY1" fmla="*/ 261938 h 1014413"/>
                <a:gd name="connsiteX2" fmla="*/ 750094 w 790577"/>
                <a:gd name="connsiteY2" fmla="*/ 509588 h 1014413"/>
                <a:gd name="connsiteX3" fmla="*/ 271462 w 790577"/>
                <a:gd name="connsiteY3" fmla="*/ 1014413 h 1014413"/>
                <a:gd name="connsiteX0" fmla="*/ 0 w 786916"/>
                <a:gd name="connsiteY0" fmla="*/ 0 h 1014413"/>
                <a:gd name="connsiteX1" fmla="*/ 676274 w 786916"/>
                <a:gd name="connsiteY1" fmla="*/ 261938 h 1014413"/>
                <a:gd name="connsiteX2" fmla="*/ 750094 w 786916"/>
                <a:gd name="connsiteY2" fmla="*/ 509588 h 1014413"/>
                <a:gd name="connsiteX3" fmla="*/ 271462 w 786916"/>
                <a:gd name="connsiteY3" fmla="*/ 1014413 h 1014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6916" h="1014413">
                  <a:moveTo>
                    <a:pt x="0" y="0"/>
                  </a:moveTo>
                  <a:lnTo>
                    <a:pt x="676274" y="261938"/>
                  </a:lnTo>
                  <a:cubicBezTo>
                    <a:pt x="787003" y="308769"/>
                    <a:pt x="820342" y="443707"/>
                    <a:pt x="750094" y="509588"/>
                  </a:cubicBezTo>
                  <a:lnTo>
                    <a:pt x="271462" y="1014413"/>
                  </a:lnTo>
                </a:path>
              </a:pathLst>
            </a:custGeom>
            <a:noFill/>
            <a:ln w="19050">
              <a:solidFill>
                <a:srgbClr val="FFC000">
                  <a:alpha val="5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6DA8FE31-909A-04BC-F5AB-3A10B43B353D}"/>
                </a:ext>
              </a:extLst>
            </p:cNvPr>
            <p:cNvSpPr/>
            <p:nvPr/>
          </p:nvSpPr>
          <p:spPr>
            <a:xfrm>
              <a:off x="866775" y="1323975"/>
              <a:ext cx="361950" cy="230981"/>
            </a:xfrm>
            <a:custGeom>
              <a:avLst/>
              <a:gdLst>
                <a:gd name="connsiteX0" fmla="*/ 297656 w 361950"/>
                <a:gd name="connsiteY0" fmla="*/ 230981 h 230981"/>
                <a:gd name="connsiteX1" fmla="*/ 0 w 361950"/>
                <a:gd name="connsiteY1" fmla="*/ 183356 h 230981"/>
                <a:gd name="connsiteX2" fmla="*/ 64294 w 361950"/>
                <a:gd name="connsiteY2" fmla="*/ 0 h 230981"/>
                <a:gd name="connsiteX3" fmla="*/ 361950 w 361950"/>
                <a:gd name="connsiteY3" fmla="*/ 47625 h 230981"/>
                <a:gd name="connsiteX4" fmla="*/ 297656 w 361950"/>
                <a:gd name="connsiteY4" fmla="*/ 230981 h 230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1950" h="230981">
                  <a:moveTo>
                    <a:pt x="297656" y="230981"/>
                  </a:moveTo>
                  <a:lnTo>
                    <a:pt x="0" y="183356"/>
                  </a:lnTo>
                  <a:lnTo>
                    <a:pt x="64294" y="0"/>
                  </a:lnTo>
                  <a:lnTo>
                    <a:pt x="361950" y="47625"/>
                  </a:lnTo>
                  <a:lnTo>
                    <a:pt x="297656" y="230981"/>
                  </a:lnTo>
                  <a:close/>
                </a:path>
              </a:pathLst>
            </a:custGeom>
            <a:solidFill>
              <a:srgbClr val="B6963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4C9AD2F3-14AC-FFB7-8488-FE510F7CB9EC}"/>
                </a:ext>
              </a:extLst>
            </p:cNvPr>
            <p:cNvSpPr/>
            <p:nvPr/>
          </p:nvSpPr>
          <p:spPr>
            <a:xfrm>
              <a:off x="2626518" y="1596627"/>
              <a:ext cx="361950" cy="230981"/>
            </a:xfrm>
            <a:custGeom>
              <a:avLst/>
              <a:gdLst>
                <a:gd name="connsiteX0" fmla="*/ 297656 w 361950"/>
                <a:gd name="connsiteY0" fmla="*/ 230981 h 230981"/>
                <a:gd name="connsiteX1" fmla="*/ 0 w 361950"/>
                <a:gd name="connsiteY1" fmla="*/ 183356 h 230981"/>
                <a:gd name="connsiteX2" fmla="*/ 64294 w 361950"/>
                <a:gd name="connsiteY2" fmla="*/ 0 h 230981"/>
                <a:gd name="connsiteX3" fmla="*/ 361950 w 361950"/>
                <a:gd name="connsiteY3" fmla="*/ 47625 h 230981"/>
                <a:gd name="connsiteX4" fmla="*/ 297656 w 361950"/>
                <a:gd name="connsiteY4" fmla="*/ 230981 h 230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1950" h="230981">
                  <a:moveTo>
                    <a:pt x="297656" y="230981"/>
                  </a:moveTo>
                  <a:lnTo>
                    <a:pt x="0" y="183356"/>
                  </a:lnTo>
                  <a:lnTo>
                    <a:pt x="64294" y="0"/>
                  </a:lnTo>
                  <a:lnTo>
                    <a:pt x="361950" y="47625"/>
                  </a:lnTo>
                  <a:lnTo>
                    <a:pt x="297656" y="230981"/>
                  </a:lnTo>
                  <a:close/>
                </a:path>
              </a:pathLst>
            </a:custGeom>
            <a:solidFill>
              <a:srgbClr val="FFC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5ECA70AF-F4DE-08C6-2212-4763EA2B4EF7}"/>
                </a:ext>
              </a:extLst>
            </p:cNvPr>
            <p:cNvSpPr/>
            <p:nvPr/>
          </p:nvSpPr>
          <p:spPr>
            <a:xfrm>
              <a:off x="459347" y="2469357"/>
              <a:ext cx="361950" cy="230981"/>
            </a:xfrm>
            <a:custGeom>
              <a:avLst/>
              <a:gdLst>
                <a:gd name="connsiteX0" fmla="*/ 297656 w 361950"/>
                <a:gd name="connsiteY0" fmla="*/ 230981 h 230981"/>
                <a:gd name="connsiteX1" fmla="*/ 0 w 361950"/>
                <a:gd name="connsiteY1" fmla="*/ 183356 h 230981"/>
                <a:gd name="connsiteX2" fmla="*/ 64294 w 361950"/>
                <a:gd name="connsiteY2" fmla="*/ 0 h 230981"/>
                <a:gd name="connsiteX3" fmla="*/ 361950 w 361950"/>
                <a:gd name="connsiteY3" fmla="*/ 47625 h 230981"/>
                <a:gd name="connsiteX4" fmla="*/ 297656 w 361950"/>
                <a:gd name="connsiteY4" fmla="*/ 230981 h 230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1950" h="230981">
                  <a:moveTo>
                    <a:pt x="297656" y="230981"/>
                  </a:moveTo>
                  <a:lnTo>
                    <a:pt x="0" y="183356"/>
                  </a:lnTo>
                  <a:lnTo>
                    <a:pt x="64294" y="0"/>
                  </a:lnTo>
                  <a:lnTo>
                    <a:pt x="361950" y="47625"/>
                  </a:lnTo>
                  <a:lnTo>
                    <a:pt x="297656" y="230981"/>
                  </a:lnTo>
                  <a:close/>
                </a:path>
              </a:pathLst>
            </a:custGeom>
            <a:solidFill>
              <a:srgbClr val="B6963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DF83B6B4-61A4-6AC7-2317-14F7459A9F32}"/>
                </a:ext>
              </a:extLst>
            </p:cNvPr>
            <p:cNvSpPr/>
            <p:nvPr/>
          </p:nvSpPr>
          <p:spPr>
            <a:xfrm>
              <a:off x="2284844" y="2767015"/>
              <a:ext cx="361950" cy="230981"/>
            </a:xfrm>
            <a:custGeom>
              <a:avLst/>
              <a:gdLst>
                <a:gd name="connsiteX0" fmla="*/ 297656 w 361950"/>
                <a:gd name="connsiteY0" fmla="*/ 230981 h 230981"/>
                <a:gd name="connsiteX1" fmla="*/ 0 w 361950"/>
                <a:gd name="connsiteY1" fmla="*/ 183356 h 230981"/>
                <a:gd name="connsiteX2" fmla="*/ 64294 w 361950"/>
                <a:gd name="connsiteY2" fmla="*/ 0 h 230981"/>
                <a:gd name="connsiteX3" fmla="*/ 361950 w 361950"/>
                <a:gd name="connsiteY3" fmla="*/ 47625 h 230981"/>
                <a:gd name="connsiteX4" fmla="*/ 297656 w 361950"/>
                <a:gd name="connsiteY4" fmla="*/ 230981 h 230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1950" h="230981">
                  <a:moveTo>
                    <a:pt x="297656" y="230981"/>
                  </a:moveTo>
                  <a:lnTo>
                    <a:pt x="0" y="183356"/>
                  </a:lnTo>
                  <a:lnTo>
                    <a:pt x="64294" y="0"/>
                  </a:lnTo>
                  <a:lnTo>
                    <a:pt x="361950" y="47625"/>
                  </a:lnTo>
                  <a:lnTo>
                    <a:pt x="297656" y="230981"/>
                  </a:lnTo>
                  <a:close/>
                </a:path>
              </a:pathLst>
            </a:custGeom>
            <a:solidFill>
              <a:srgbClr val="B6963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0B68CA40-0C6C-DC90-53BC-1540BB6530AD}"/>
              </a:ext>
            </a:extLst>
          </p:cNvPr>
          <p:cNvCxnSpPr/>
          <p:nvPr/>
        </p:nvCxnSpPr>
        <p:spPr>
          <a:xfrm>
            <a:off x="907256" y="2921794"/>
            <a:ext cx="301752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B2985DCB-7149-F897-9E64-215FB811A95F}"/>
              </a:ext>
            </a:extLst>
          </p:cNvPr>
          <p:cNvSpPr txBox="1"/>
          <p:nvPr/>
        </p:nvSpPr>
        <p:spPr>
          <a:xfrm>
            <a:off x="748066" y="2644795"/>
            <a:ext cx="6671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solidFill>
                  <a:schemeClr val="bg1"/>
                </a:solidFill>
              </a:rPr>
              <a:t>300 </a:t>
            </a:r>
            <a:r>
              <a:rPr lang="en-US" sz="1200">
                <a:solidFill>
                  <a:schemeClr val="bg1"/>
                </a:solidFill>
                <a:latin typeface="Symbol" panose="05050102010706020507" pitchFamily="18" charset="2"/>
              </a:rPr>
              <a:t>m</a:t>
            </a:r>
            <a:r>
              <a:rPr lang="en-US" sz="1200">
                <a:solidFill>
                  <a:schemeClr val="bg1"/>
                </a:solidFill>
              </a:rPr>
              <a:t>m</a:t>
            </a:r>
            <a:endParaRPr lang="en-GB" sz="1200">
              <a:solidFill>
                <a:schemeClr val="bg1"/>
              </a:solidFill>
            </a:endParaRPr>
          </a:p>
        </p:txBody>
      </p:sp>
      <p:pic>
        <p:nvPicPr>
          <p:cNvPr id="35" name="Picture 20" descr="A close-up of a circuit board&#10;&#10;Description automatically generated">
            <a:extLst>
              <a:ext uri="{FF2B5EF4-FFF2-40B4-BE49-F238E27FC236}">
                <a16:creationId xmlns:a16="http://schemas.microsoft.com/office/drawing/2014/main" id="{71210F70-2913-279C-E530-6FFB345A0BC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21" t="15023" r="9100" b="22114"/>
          <a:stretch/>
        </p:blipFill>
        <p:spPr>
          <a:xfrm>
            <a:off x="640322" y="3404558"/>
            <a:ext cx="5398956" cy="3098006"/>
          </a:xfrm>
          <a:prstGeom prst="rect">
            <a:avLst/>
          </a:prstGeom>
        </p:spPr>
      </p:pic>
      <p:grpSp>
        <p:nvGrpSpPr>
          <p:cNvPr id="48" name="Group 47">
            <a:extLst>
              <a:ext uri="{FF2B5EF4-FFF2-40B4-BE49-F238E27FC236}">
                <a16:creationId xmlns:a16="http://schemas.microsoft.com/office/drawing/2014/main" id="{33EA4AEA-EAA5-39A0-1887-204384920793}"/>
              </a:ext>
            </a:extLst>
          </p:cNvPr>
          <p:cNvGrpSpPr/>
          <p:nvPr/>
        </p:nvGrpSpPr>
        <p:grpSpPr>
          <a:xfrm>
            <a:off x="1337219" y="4629150"/>
            <a:ext cx="3834856" cy="933450"/>
            <a:chOff x="1337219" y="4629150"/>
            <a:chExt cx="3834856" cy="933450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538D33A2-0B7D-BE2C-C40A-C8D376BC566B}"/>
                </a:ext>
              </a:extLst>
            </p:cNvPr>
            <p:cNvGrpSpPr/>
            <p:nvPr/>
          </p:nvGrpSpPr>
          <p:grpSpPr>
            <a:xfrm>
              <a:off x="1337219" y="4629150"/>
              <a:ext cx="1341651" cy="895350"/>
              <a:chOff x="1337219" y="4629150"/>
              <a:chExt cx="1341651" cy="895350"/>
            </a:xfrm>
          </p:grpSpPr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FC56D6DE-C252-E65A-1478-57461C7E87C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415236" y="4629150"/>
                <a:ext cx="1263634" cy="895350"/>
              </a:xfrm>
              <a:prstGeom prst="line">
                <a:avLst/>
              </a:prstGeom>
              <a:ln w="19050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89407E89-167B-4ADD-D281-9B15E6B10AF3}"/>
                  </a:ext>
                </a:extLst>
              </p:cNvPr>
              <p:cNvSpPr txBox="1"/>
              <p:nvPr/>
            </p:nvSpPr>
            <p:spPr>
              <a:xfrm>
                <a:off x="1337219" y="5006459"/>
                <a:ext cx="81144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/>
                  <a:t>0.8 cm</a:t>
                </a:r>
                <a:endParaRPr lang="en-GB"/>
              </a:p>
            </p:txBody>
          </p:sp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8A9E17E1-DB62-F43E-CF22-B6A44AABFF49}"/>
                </a:ext>
              </a:extLst>
            </p:cNvPr>
            <p:cNvGrpSpPr/>
            <p:nvPr/>
          </p:nvGrpSpPr>
          <p:grpSpPr>
            <a:xfrm>
              <a:off x="2923574" y="4781550"/>
              <a:ext cx="2248501" cy="781050"/>
              <a:chOff x="2923574" y="4781550"/>
              <a:chExt cx="2248501" cy="781050"/>
            </a:xfrm>
          </p:grpSpPr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D58B01E6-5BD7-16E3-9A7B-6059D75578E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923574" y="4781550"/>
                <a:ext cx="2248501" cy="781050"/>
              </a:xfrm>
              <a:prstGeom prst="line">
                <a:avLst/>
              </a:prstGeom>
              <a:ln w="19050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801BF2A5-BEDF-0278-7793-33FB03ED9EED}"/>
                  </a:ext>
                </a:extLst>
              </p:cNvPr>
              <p:cNvSpPr txBox="1"/>
              <p:nvPr/>
            </p:nvSpPr>
            <p:spPr>
              <a:xfrm>
                <a:off x="3995301" y="5087421"/>
                <a:ext cx="81144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/>
                  <a:t>1.1 cm</a:t>
                </a:r>
                <a:endParaRPr lang="en-GB"/>
              </a:p>
            </p:txBody>
          </p:sp>
        </p:grp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E8CF41D5-7E0E-8C09-5CC7-CD38638ECA11}"/>
              </a:ext>
            </a:extLst>
          </p:cNvPr>
          <p:cNvGrpSpPr>
            <a:grpSpLocks noChangeAspect="1"/>
          </p:cNvGrpSpPr>
          <p:nvPr/>
        </p:nvGrpSpPr>
        <p:grpSpPr>
          <a:xfrm>
            <a:off x="334498" y="3163634"/>
            <a:ext cx="5809043" cy="3290508"/>
            <a:chOff x="6814390" y="972354"/>
            <a:chExt cx="4521125" cy="2560972"/>
          </a:xfrm>
        </p:grpSpPr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0953EEE4-C87F-87CE-765A-47E517400564}"/>
                </a:ext>
              </a:extLst>
            </p:cNvPr>
            <p:cNvGrpSpPr/>
            <p:nvPr/>
          </p:nvGrpSpPr>
          <p:grpSpPr>
            <a:xfrm>
              <a:off x="6814390" y="972354"/>
              <a:ext cx="4521125" cy="2560972"/>
              <a:chOff x="6908886" y="1027007"/>
              <a:chExt cx="4521125" cy="2560972"/>
            </a:xfrm>
          </p:grpSpPr>
          <p:grpSp>
            <p:nvGrpSpPr>
              <p:cNvPr id="4" name="Gruppo 7">
                <a:extLst>
                  <a:ext uri="{FF2B5EF4-FFF2-40B4-BE49-F238E27FC236}">
                    <a16:creationId xmlns:a16="http://schemas.microsoft.com/office/drawing/2014/main" id="{1E151963-9B2F-BC02-04FE-45281A138D68}"/>
                  </a:ext>
                </a:extLst>
              </p:cNvPr>
              <p:cNvGrpSpPr/>
              <p:nvPr/>
            </p:nvGrpSpPr>
            <p:grpSpPr>
              <a:xfrm>
                <a:off x="6908886" y="1027007"/>
                <a:ext cx="4521125" cy="2560972"/>
                <a:chOff x="5305504" y="1603199"/>
                <a:chExt cx="6563222" cy="3819526"/>
              </a:xfrm>
            </p:grpSpPr>
            <p:pic>
              <p:nvPicPr>
                <p:cNvPr id="5" name="Immagine 4">
                  <a:extLst>
                    <a:ext uri="{FF2B5EF4-FFF2-40B4-BE49-F238E27FC236}">
                      <a16:creationId xmlns:a16="http://schemas.microsoft.com/office/drawing/2014/main" id="{0A5F343A-91A2-5CFD-18F9-4C3834A4891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 rot="21540000">
                  <a:off x="5338845" y="1603199"/>
                  <a:ext cx="6497548" cy="3819526"/>
                </a:xfrm>
                <a:prstGeom prst="rect">
                  <a:avLst/>
                </a:prstGeom>
              </p:spPr>
            </p:pic>
            <p:sp>
              <p:nvSpPr>
                <p:cNvPr id="6" name="Rettangolo 6">
                  <a:extLst>
                    <a:ext uri="{FF2B5EF4-FFF2-40B4-BE49-F238E27FC236}">
                      <a16:creationId xmlns:a16="http://schemas.microsoft.com/office/drawing/2014/main" id="{985ED813-3FA8-D48C-5E6B-5E2C10CB3173}"/>
                    </a:ext>
                  </a:extLst>
                </p:cNvPr>
                <p:cNvSpPr/>
                <p:nvPr/>
              </p:nvSpPr>
              <p:spPr>
                <a:xfrm>
                  <a:off x="5305504" y="1625599"/>
                  <a:ext cx="6563222" cy="3768437"/>
                </a:xfrm>
                <a:prstGeom prst="rect">
                  <a:avLst/>
                </a:prstGeom>
                <a:noFill/>
                <a:ln w="1905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 dirty="0"/>
                </a:p>
              </p:txBody>
            </p:sp>
          </p:grpSp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A1CDF536-A04A-2579-E2E9-731FA4697A2C}"/>
                  </a:ext>
                </a:extLst>
              </p:cNvPr>
              <p:cNvSpPr txBox="1"/>
              <p:nvPr/>
            </p:nvSpPr>
            <p:spPr>
              <a:xfrm>
                <a:off x="8040953" y="2921794"/>
                <a:ext cx="529312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/>
                  <a:t>v1</a:t>
                </a:r>
                <a:endParaRPr lang="en-GB" sz="2800"/>
              </a:p>
            </p:txBody>
          </p:sp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A30910C6-D06C-019D-6490-277E32CA5122}"/>
                  </a:ext>
                </a:extLst>
              </p:cNvPr>
              <p:cNvSpPr txBox="1"/>
              <p:nvPr/>
            </p:nvSpPr>
            <p:spPr>
              <a:xfrm>
                <a:off x="9504955" y="2921794"/>
                <a:ext cx="529312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/>
                  <a:t>v2</a:t>
                </a:r>
                <a:endParaRPr lang="en-GB" sz="2800"/>
              </a:p>
            </p:txBody>
          </p:sp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278CFA00-0839-1936-BE52-1DA4D33A8CF2}"/>
                  </a:ext>
                </a:extLst>
              </p:cNvPr>
              <p:cNvSpPr txBox="1"/>
              <p:nvPr/>
            </p:nvSpPr>
            <p:spPr>
              <a:xfrm>
                <a:off x="10566371" y="2921794"/>
                <a:ext cx="529312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/>
                  <a:t>v3</a:t>
                </a:r>
                <a:endParaRPr lang="en-GB" sz="2800"/>
              </a:p>
            </p:txBody>
          </p:sp>
        </p:grp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8D10667F-A7D8-6270-CF1D-1748640646FC}"/>
                </a:ext>
              </a:extLst>
            </p:cNvPr>
            <p:cNvSpPr txBox="1"/>
            <p:nvPr/>
          </p:nvSpPr>
          <p:spPr>
            <a:xfrm>
              <a:off x="6955155" y="1104804"/>
              <a:ext cx="24225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All-electrical prototypes</a:t>
              </a:r>
              <a:endParaRPr lang="en-GB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113A54FE-A44D-E078-C419-B992BEE98B00}"/>
              </a:ext>
            </a:extLst>
          </p:cNvPr>
          <p:cNvGrpSpPr/>
          <p:nvPr/>
        </p:nvGrpSpPr>
        <p:grpSpPr>
          <a:xfrm>
            <a:off x="6711904" y="1023323"/>
            <a:ext cx="5020749" cy="2140310"/>
            <a:chOff x="6856030" y="3474667"/>
            <a:chExt cx="5020749" cy="2140310"/>
          </a:xfrm>
        </p:grpSpPr>
        <p:pic>
          <p:nvPicPr>
            <p:cNvPr id="49" name="Graphic 2">
              <a:extLst>
                <a:ext uri="{FF2B5EF4-FFF2-40B4-BE49-F238E27FC236}">
                  <a16:creationId xmlns:a16="http://schemas.microsoft.com/office/drawing/2014/main" id="{C6ED7E3C-58F0-5C68-6C8D-9EF357317D7F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 rot="10800000">
              <a:off x="6856030" y="3474667"/>
              <a:ext cx="2953748" cy="2140310"/>
            </a:xfrm>
            <a:prstGeom prst="rect">
              <a:avLst/>
            </a:prstGeom>
          </p:spPr>
        </p:pic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CFF1F1D5-DB4F-9A54-9F8D-558EBDAA358A}"/>
                </a:ext>
              </a:extLst>
            </p:cNvPr>
            <p:cNvSpPr txBox="1"/>
            <p:nvPr/>
          </p:nvSpPr>
          <p:spPr>
            <a:xfrm>
              <a:off x="9837032" y="3621492"/>
              <a:ext cx="2039747" cy="1477328"/>
            </a:xfrm>
            <a:prstGeom prst="rect">
              <a:avLst/>
            </a:prstGeom>
            <a:noFill/>
            <a:ln w="28575">
              <a:solidFill>
                <a:srgbClr val="C0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/>
                <a:t>Custom FPGA electronic board</a:t>
              </a:r>
            </a:p>
            <a:p>
              <a:endParaRPr lang="en-US"/>
            </a:p>
            <a:p>
              <a:r>
                <a:rPr lang="en-US" i="1"/>
                <a:t>multitonal control </a:t>
              </a:r>
              <a:r>
                <a:rPr lang="en-US"/>
                <a:t>[Elettra]</a:t>
              </a:r>
              <a:endParaRPr lang="en-GB"/>
            </a:p>
          </p:txBody>
        </p:sp>
      </p:grpSp>
      <p:sp>
        <p:nvSpPr>
          <p:cNvPr id="58" name="TextBox 57">
            <a:extLst>
              <a:ext uri="{FF2B5EF4-FFF2-40B4-BE49-F238E27FC236}">
                <a16:creationId xmlns:a16="http://schemas.microsoft.com/office/drawing/2014/main" id="{CE64ED0F-F4F2-85D8-C5CA-A8A32973E606}"/>
              </a:ext>
            </a:extLst>
          </p:cNvPr>
          <p:cNvSpPr txBox="1"/>
          <p:nvPr/>
        </p:nvSpPr>
        <p:spPr>
          <a:xfrm>
            <a:off x="6545345" y="3359325"/>
            <a:ext cx="5187308" cy="2862322"/>
          </a:xfrm>
          <a:prstGeom prst="rect">
            <a:avLst/>
          </a:prstGeom>
          <a:noFill/>
          <a:ln w="57150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b="1"/>
              <a:t>Final prototype v3</a:t>
            </a:r>
            <a:r>
              <a:rPr lang="en-US"/>
              <a:t>: </a:t>
            </a:r>
          </a:p>
          <a:p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7x7x1.5 cm sensor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256 pixels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static vacuum operation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Phase-locked loop control (multitonal x 8)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Fast pixel response (&lt;100 ms)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/>
              <a:t>Improved Sensitivity </a:t>
            </a:r>
            <a:br>
              <a:rPr lang="en-US" b="1"/>
            </a:br>
            <a:r>
              <a:rPr lang="en-US"/>
              <a:t>PLL + nonlinearities + absorbers </a:t>
            </a:r>
            <a:br>
              <a:rPr lang="en-US"/>
            </a:br>
            <a:r>
              <a:rPr lang="en-US">
                <a:sym typeface="Wingdings" panose="05000000000000000000" pitchFamily="2" charset="2"/>
              </a:rPr>
              <a:t> </a:t>
            </a:r>
            <a:r>
              <a:rPr lang="en-US" b="1">
                <a:solidFill>
                  <a:srgbClr val="C00000"/>
                </a:solidFill>
              </a:rPr>
              <a:t>passive THz radiation</a:t>
            </a:r>
          </a:p>
        </p:txBody>
      </p:sp>
    </p:spTree>
    <p:extLst>
      <p:ext uri="{BB962C8B-B14F-4D97-AF65-F5344CB8AC3E}">
        <p14:creationId xmlns:p14="http://schemas.microsoft.com/office/powerpoint/2010/main" val="2773456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C3938A-D1BF-0519-589A-52F04D94B3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n 20">
            <a:extLst>
              <a:ext uri="{FF2B5EF4-FFF2-40B4-BE49-F238E27FC236}">
                <a16:creationId xmlns:a16="http://schemas.microsoft.com/office/drawing/2014/main" id="{B9443AC4-13B5-7E14-44A1-9F43ADE25C4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4497" y="276420"/>
            <a:ext cx="1275443" cy="494091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0276B21F-1FA2-4FCB-2109-FF93AFE0D8F1}"/>
              </a:ext>
            </a:extLst>
          </p:cNvPr>
          <p:cNvGrpSpPr/>
          <p:nvPr/>
        </p:nvGrpSpPr>
        <p:grpSpPr>
          <a:xfrm>
            <a:off x="11005133" y="139979"/>
            <a:ext cx="871646" cy="687261"/>
            <a:chOff x="11089800" y="83250"/>
            <a:chExt cx="871646" cy="687261"/>
          </a:xfrm>
        </p:grpSpPr>
        <p:sp>
          <p:nvSpPr>
            <p:cNvPr id="18" name="Elipse 17">
              <a:extLst>
                <a:ext uri="{FF2B5EF4-FFF2-40B4-BE49-F238E27FC236}">
                  <a16:creationId xmlns:a16="http://schemas.microsoft.com/office/drawing/2014/main" id="{C6BFB841-D46D-6EAE-9DAA-EA9EF5D89E4C}"/>
                </a:ext>
              </a:extLst>
            </p:cNvPr>
            <p:cNvSpPr/>
            <p:nvPr/>
          </p:nvSpPr>
          <p:spPr>
            <a:xfrm>
              <a:off x="11089800" y="83250"/>
              <a:ext cx="210947" cy="209270"/>
            </a:xfrm>
            <a:prstGeom prst="ellipse">
              <a:avLst/>
            </a:prstGeom>
            <a:noFill/>
            <a:ln w="12700">
              <a:solidFill>
                <a:srgbClr val="491F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Rockwell" panose="02060603020205020403" pitchFamily="18" charset="0"/>
              </a:endParaRPr>
            </a:p>
          </p:txBody>
        </p:sp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35355954-DA12-3712-6256-B9B3F6D44C7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1317681" y="126746"/>
              <a:ext cx="643765" cy="643765"/>
            </a:xfrm>
            <a:prstGeom prst="rect">
              <a:avLst/>
            </a:prstGeom>
          </p:spPr>
        </p:pic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47113BE4-E583-0984-7831-1E93B5360794}"/>
              </a:ext>
            </a:extLst>
          </p:cNvPr>
          <p:cNvSpPr txBox="1"/>
          <p:nvPr/>
        </p:nvSpPr>
        <p:spPr>
          <a:xfrm>
            <a:off x="2361597" y="197086"/>
            <a:ext cx="33586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>
                <a:latin typeface="Rockwell" panose="02060603020205020403" pitchFamily="18" charset="0"/>
              </a:rPr>
              <a:t>Final results achieved (2)</a:t>
            </a:r>
            <a:endParaRPr lang="en-GB" sz="2000">
              <a:latin typeface="Rockwell" panose="02060603020205020403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04CB477-BDCF-35EB-3AA0-6495C91F828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91547" y="2217130"/>
            <a:ext cx="6287845" cy="4715884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D289BAEE-3096-EA51-FD29-1BC589AAA7D1}"/>
              </a:ext>
            </a:extLst>
          </p:cNvPr>
          <p:cNvGrpSpPr/>
          <p:nvPr/>
        </p:nvGrpSpPr>
        <p:grpSpPr>
          <a:xfrm>
            <a:off x="7775316" y="1002468"/>
            <a:ext cx="1007808" cy="1007808"/>
            <a:chOff x="4661807" y="1069521"/>
            <a:chExt cx="1257300" cy="1257300"/>
          </a:xfrm>
        </p:grpSpPr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E5F93A59-38E8-522E-2581-AB2D869076B6}"/>
                </a:ext>
              </a:extLst>
            </p:cNvPr>
            <p:cNvSpPr/>
            <p:nvPr/>
          </p:nvSpPr>
          <p:spPr>
            <a:xfrm>
              <a:off x="4661807" y="1069521"/>
              <a:ext cx="1257300" cy="1257300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isometricLeftDown"/>
              <a:lightRig rig="threePt" dir="t"/>
            </a:scene3d>
            <a:sp3d>
              <a:bevelT w="0" h="228600"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46EE2E0D-277F-774A-D094-4409AB51CFE4}"/>
                </a:ext>
              </a:extLst>
            </p:cNvPr>
            <p:cNvSpPr/>
            <p:nvPr/>
          </p:nvSpPr>
          <p:spPr>
            <a:xfrm>
              <a:off x="4967416" y="1499285"/>
              <a:ext cx="486033" cy="486033"/>
            </a:xfrm>
            <a:prstGeom prst="ellipse">
              <a:avLst/>
            </a:prstGeom>
            <a:ln w="76200"/>
            <a:scene3d>
              <a:camera prst="isometricLeftDown"/>
              <a:lightRig rig="threePt" dir="t"/>
            </a:scene3d>
            <a:sp3d>
              <a:bevelT w="0" h="88900"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E074F2EA-541D-F0CF-68D2-36F5DD98A7D1}"/>
              </a:ext>
            </a:extLst>
          </p:cNvPr>
          <p:cNvGrpSpPr/>
          <p:nvPr/>
        </p:nvGrpSpPr>
        <p:grpSpPr>
          <a:xfrm>
            <a:off x="6762158" y="2564063"/>
            <a:ext cx="3024638" cy="3713561"/>
            <a:chOff x="6762158" y="2564063"/>
            <a:chExt cx="2921993" cy="3713561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D9904D7D-450A-DA49-76FD-233AD3B24277}"/>
                </a:ext>
              </a:extLst>
            </p:cNvPr>
            <p:cNvSpPr/>
            <p:nvPr/>
          </p:nvSpPr>
          <p:spPr>
            <a:xfrm>
              <a:off x="6762158" y="2564063"/>
              <a:ext cx="2921993" cy="1458115"/>
            </a:xfrm>
            <a:prstGeom prst="rect">
              <a:avLst/>
            </a:prstGeom>
            <a:solidFill>
              <a:schemeClr val="accent3"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2D3C7105-9DEE-D5F7-06FA-2252377FAEAE}"/>
                </a:ext>
              </a:extLst>
            </p:cNvPr>
            <p:cNvSpPr/>
            <p:nvPr/>
          </p:nvSpPr>
          <p:spPr>
            <a:xfrm>
              <a:off x="6762158" y="4819509"/>
              <a:ext cx="2921993" cy="1458115"/>
            </a:xfrm>
            <a:prstGeom prst="rect">
              <a:avLst/>
            </a:prstGeom>
            <a:solidFill>
              <a:schemeClr val="accent3"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5" name="Picture 4" descr="A group of white squares with black text&#10;&#10;AI-generated content may be incorrect.">
            <a:extLst>
              <a:ext uri="{FF2B5EF4-FFF2-40B4-BE49-F238E27FC236}">
                <a16:creationId xmlns:a16="http://schemas.microsoft.com/office/drawing/2014/main" id="{F191A2A9-C938-7B1C-940D-698D339F2CB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28021" y="1393017"/>
            <a:ext cx="3451085" cy="2040993"/>
          </a:xfrm>
          <a:prstGeom prst="rect">
            <a:avLst/>
          </a:prstGeom>
          <a:ln w="28575">
            <a:solidFill>
              <a:schemeClr val="accent5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0353562-C629-9DDB-82FD-C0259BD4FB25}"/>
              </a:ext>
            </a:extLst>
          </p:cNvPr>
          <p:cNvSpPr txBox="1"/>
          <p:nvPr/>
        </p:nvSpPr>
        <p:spPr>
          <a:xfrm>
            <a:off x="736898" y="1023685"/>
            <a:ext cx="2986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chemeClr val="accent5"/>
                </a:solidFill>
              </a:rPr>
              <a:t>Multitonal Phase-locked loop</a:t>
            </a:r>
            <a:endParaRPr lang="en-GB" b="1">
              <a:solidFill>
                <a:schemeClr val="accent5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39F928A-368B-AAC6-2627-6BB1690F2231}"/>
              </a:ext>
            </a:extLst>
          </p:cNvPr>
          <p:cNvSpPr txBox="1"/>
          <p:nvPr/>
        </p:nvSpPr>
        <p:spPr>
          <a:xfrm>
            <a:off x="828021" y="1306191"/>
            <a:ext cx="5822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>
                <a:solidFill>
                  <a:schemeClr val="accent5"/>
                </a:solidFill>
              </a:rPr>
              <a:t>x8</a:t>
            </a:r>
            <a:endParaRPr lang="en-GB" sz="3200" b="1">
              <a:solidFill>
                <a:schemeClr val="accent5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029162C-FDD5-2D4C-5401-D127879C09EE}"/>
              </a:ext>
            </a:extLst>
          </p:cNvPr>
          <p:cNvSpPr/>
          <p:nvPr/>
        </p:nvSpPr>
        <p:spPr>
          <a:xfrm>
            <a:off x="5800724" y="2564063"/>
            <a:ext cx="4953000" cy="14581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B16A0A3-E7B8-AE2A-4661-92210103B5FD}"/>
              </a:ext>
            </a:extLst>
          </p:cNvPr>
          <p:cNvSpPr/>
          <p:nvPr/>
        </p:nvSpPr>
        <p:spPr>
          <a:xfrm>
            <a:off x="5815013" y="4809983"/>
            <a:ext cx="4953000" cy="14581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6" name="Graphic 25">
            <a:extLst>
              <a:ext uri="{FF2B5EF4-FFF2-40B4-BE49-F238E27FC236}">
                <a16:creationId xmlns:a16="http://schemas.microsoft.com/office/drawing/2014/main" id="{18FC8DC4-E770-FCFC-03CB-DCA74BE4F593}"/>
              </a:ext>
            </a:extLst>
          </p:cNvPr>
          <p:cNvPicPr>
            <a:picLocks noChangeAspect="1"/>
          </p:cNvPicPr>
          <p:nvPr/>
        </p:nvPicPr>
        <p:blipFill>
          <a:blip r:embed="rId9">
            <a:alphaModFix amt="75000"/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 rot="18900000">
            <a:off x="7353565" y="925443"/>
            <a:ext cx="1305191" cy="1193485"/>
          </a:xfrm>
          <a:prstGeom prst="rect">
            <a:avLst/>
          </a:prstGeom>
        </p:spPr>
      </p:pic>
      <p:grpSp>
        <p:nvGrpSpPr>
          <p:cNvPr id="33" name="Group 32">
            <a:extLst>
              <a:ext uri="{FF2B5EF4-FFF2-40B4-BE49-F238E27FC236}">
                <a16:creationId xmlns:a16="http://schemas.microsoft.com/office/drawing/2014/main" id="{E5336252-2E5D-5AAB-C3F4-075AA566799C}"/>
              </a:ext>
            </a:extLst>
          </p:cNvPr>
          <p:cNvGrpSpPr/>
          <p:nvPr/>
        </p:nvGrpSpPr>
        <p:grpSpPr>
          <a:xfrm>
            <a:off x="5701852" y="1002468"/>
            <a:ext cx="1007808" cy="1007808"/>
            <a:chOff x="4661807" y="1069521"/>
            <a:chExt cx="1257300" cy="1257300"/>
          </a:xfrm>
        </p:grpSpPr>
        <p:sp>
          <p:nvSpPr>
            <p:cNvPr id="34" name="Rectangle: Rounded Corners 33">
              <a:extLst>
                <a:ext uri="{FF2B5EF4-FFF2-40B4-BE49-F238E27FC236}">
                  <a16:creationId xmlns:a16="http://schemas.microsoft.com/office/drawing/2014/main" id="{1C7EF84C-C480-0831-4301-49B991CE6436}"/>
                </a:ext>
              </a:extLst>
            </p:cNvPr>
            <p:cNvSpPr/>
            <p:nvPr/>
          </p:nvSpPr>
          <p:spPr>
            <a:xfrm>
              <a:off x="4661807" y="1069521"/>
              <a:ext cx="1257300" cy="1257300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isometricLeftDown"/>
              <a:lightRig rig="threePt" dir="t"/>
            </a:scene3d>
            <a:sp3d>
              <a:bevelT w="0" h="228600"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1E662265-8AF5-6371-B586-80C67B2D5827}"/>
                </a:ext>
              </a:extLst>
            </p:cNvPr>
            <p:cNvSpPr/>
            <p:nvPr/>
          </p:nvSpPr>
          <p:spPr>
            <a:xfrm>
              <a:off x="4967416" y="1499285"/>
              <a:ext cx="486033" cy="486033"/>
            </a:xfrm>
            <a:prstGeom prst="ellipse">
              <a:avLst/>
            </a:prstGeom>
            <a:ln w="76200"/>
            <a:scene3d>
              <a:camera prst="isometricLeftDown"/>
              <a:lightRig rig="threePt" dir="t"/>
            </a:scene3d>
            <a:sp3d>
              <a:bevelT w="0" h="88900"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D6F2BD94-6400-9FE7-E6F8-F52659810547}"/>
              </a:ext>
            </a:extLst>
          </p:cNvPr>
          <p:cNvGrpSpPr/>
          <p:nvPr/>
        </p:nvGrpSpPr>
        <p:grpSpPr>
          <a:xfrm>
            <a:off x="9615894" y="1002468"/>
            <a:ext cx="1007808" cy="1007808"/>
            <a:chOff x="4661807" y="1069521"/>
            <a:chExt cx="1257300" cy="1257300"/>
          </a:xfrm>
        </p:grpSpPr>
        <p:sp>
          <p:nvSpPr>
            <p:cNvPr id="39" name="Rectangle: Rounded Corners 38">
              <a:extLst>
                <a:ext uri="{FF2B5EF4-FFF2-40B4-BE49-F238E27FC236}">
                  <a16:creationId xmlns:a16="http://schemas.microsoft.com/office/drawing/2014/main" id="{5AA69ADD-3129-8D83-6CB5-4C07CEA60310}"/>
                </a:ext>
              </a:extLst>
            </p:cNvPr>
            <p:cNvSpPr/>
            <p:nvPr/>
          </p:nvSpPr>
          <p:spPr>
            <a:xfrm>
              <a:off x="4661807" y="1069521"/>
              <a:ext cx="1257300" cy="1257300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  <a:scene3d>
              <a:camera prst="isometricLeftDown"/>
              <a:lightRig rig="threePt" dir="t"/>
            </a:scene3d>
            <a:sp3d>
              <a:bevelT w="0" h="228600"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C5AAF567-5510-E736-CFCF-770B42D899BC}"/>
                </a:ext>
              </a:extLst>
            </p:cNvPr>
            <p:cNvSpPr/>
            <p:nvPr/>
          </p:nvSpPr>
          <p:spPr>
            <a:xfrm>
              <a:off x="4967416" y="1499285"/>
              <a:ext cx="486033" cy="486033"/>
            </a:xfrm>
            <a:prstGeom prst="ellipse">
              <a:avLst/>
            </a:prstGeom>
            <a:ln w="76200"/>
            <a:scene3d>
              <a:camera prst="isometricLeftDown"/>
              <a:lightRig rig="threePt" dir="t"/>
            </a:scene3d>
            <a:sp3d>
              <a:bevelT w="0" h="88900"/>
            </a:sp3d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2" name="Rectangle 41">
            <a:extLst>
              <a:ext uri="{FF2B5EF4-FFF2-40B4-BE49-F238E27FC236}">
                <a16:creationId xmlns:a16="http://schemas.microsoft.com/office/drawing/2014/main" id="{A7F18332-E9A6-D163-88C0-8DF849B88289}"/>
              </a:ext>
            </a:extLst>
          </p:cNvPr>
          <p:cNvSpPr/>
          <p:nvPr/>
        </p:nvSpPr>
        <p:spPr>
          <a:xfrm>
            <a:off x="5815013" y="827240"/>
            <a:ext cx="4953000" cy="14581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IMG_6226">
            <a:hlinkClick r:id="" action="ppaction://media"/>
            <a:extLst>
              <a:ext uri="{FF2B5EF4-FFF2-40B4-BE49-F238E27FC236}">
                <a16:creationId xmlns:a16="http://schemas.microsoft.com/office/drawing/2014/main" id="{D303C49D-3D10-E878-8EB4-CE31720B1116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rcRect l="17830" t="17598" r="24049" b="13586"/>
          <a:stretch/>
        </p:blipFill>
        <p:spPr>
          <a:xfrm>
            <a:off x="762092" y="3860517"/>
            <a:ext cx="3718076" cy="2476284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4D80AD64-70E8-A7A1-A699-CAB5EFE8DB7B}"/>
              </a:ext>
            </a:extLst>
          </p:cNvPr>
          <p:cNvGrpSpPr/>
          <p:nvPr/>
        </p:nvGrpSpPr>
        <p:grpSpPr>
          <a:xfrm>
            <a:off x="263591" y="3627051"/>
            <a:ext cx="4353676" cy="3162433"/>
            <a:chOff x="263591" y="3627051"/>
            <a:chExt cx="4353676" cy="3162433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CE20219-4ED0-9590-2D19-1FD965788246}"/>
                </a:ext>
              </a:extLst>
            </p:cNvPr>
            <p:cNvSpPr/>
            <p:nvPr/>
          </p:nvSpPr>
          <p:spPr>
            <a:xfrm>
              <a:off x="263591" y="3627051"/>
              <a:ext cx="4353676" cy="295452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44" name="Picture 43">
              <a:extLst>
                <a:ext uri="{FF2B5EF4-FFF2-40B4-BE49-F238E27FC236}">
                  <a16:creationId xmlns:a16="http://schemas.microsoft.com/office/drawing/2014/main" id="{F785D5D9-7BE4-1C73-C58E-B320827E98BA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263591" y="3627051"/>
              <a:ext cx="4216577" cy="316243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58077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281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2" dur="5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2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5" dur="5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8" dur="5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>
                <p:cTn id="40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</p:childTnLst>
        </p:cTn>
      </p:par>
    </p:tnLst>
    <p:bldLst>
      <p:bldP spid="9" grpId="0" animBg="1"/>
      <p:bldP spid="24" grpId="0" animBg="1"/>
      <p:bldP spid="4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6B3902-8310-F337-D1BE-799B7E8C6F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" name="Group 71">
            <a:extLst>
              <a:ext uri="{FF2B5EF4-FFF2-40B4-BE49-F238E27FC236}">
                <a16:creationId xmlns:a16="http://schemas.microsoft.com/office/drawing/2014/main" id="{9447A131-D43E-6139-F1EB-D3F23B9711F1}"/>
              </a:ext>
            </a:extLst>
          </p:cNvPr>
          <p:cNvGrpSpPr/>
          <p:nvPr/>
        </p:nvGrpSpPr>
        <p:grpSpPr>
          <a:xfrm>
            <a:off x="5662520" y="-64731"/>
            <a:ext cx="5715416" cy="4277182"/>
            <a:chOff x="5632275" y="97451"/>
            <a:chExt cx="5715416" cy="4277182"/>
          </a:xfrm>
        </p:grpSpPr>
        <p:pic>
          <p:nvPicPr>
            <p:cNvPr id="66" name="Picture 65">
              <a:extLst>
                <a:ext uri="{FF2B5EF4-FFF2-40B4-BE49-F238E27FC236}">
                  <a16:creationId xmlns:a16="http://schemas.microsoft.com/office/drawing/2014/main" id="{7305194E-B0B0-A4B5-38C9-12B27A8740B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632275" y="97451"/>
              <a:ext cx="5715416" cy="4277182"/>
            </a:xfrm>
            <a:prstGeom prst="rect">
              <a:avLst/>
            </a:prstGeom>
          </p:spPr>
        </p:pic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CFC420D9-E67A-6B6A-9C5E-D8E18DA5A8FC}"/>
                </a:ext>
              </a:extLst>
            </p:cNvPr>
            <p:cNvSpPr txBox="1"/>
            <p:nvPr/>
          </p:nvSpPr>
          <p:spPr>
            <a:xfrm>
              <a:off x="10223810" y="457908"/>
              <a:ext cx="57426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/>
                <a:t>Bx2</a:t>
              </a:r>
              <a:endParaRPr lang="en-GB" sz="2000" b="1"/>
            </a:p>
          </p:txBody>
        </p:sp>
      </p:grpSp>
      <p:pic>
        <p:nvPicPr>
          <p:cNvPr id="21" name="Imagen 20">
            <a:extLst>
              <a:ext uri="{FF2B5EF4-FFF2-40B4-BE49-F238E27FC236}">
                <a16:creationId xmlns:a16="http://schemas.microsoft.com/office/drawing/2014/main" id="{587D0AD1-A804-9AF6-8451-74A0C0616B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4497" y="276420"/>
            <a:ext cx="1275443" cy="494091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A4D223EA-8BC8-D428-10F2-3CF976A3C698}"/>
              </a:ext>
            </a:extLst>
          </p:cNvPr>
          <p:cNvGrpSpPr/>
          <p:nvPr/>
        </p:nvGrpSpPr>
        <p:grpSpPr>
          <a:xfrm>
            <a:off x="11005133" y="139979"/>
            <a:ext cx="871646" cy="687261"/>
            <a:chOff x="11089800" y="83250"/>
            <a:chExt cx="871646" cy="687261"/>
          </a:xfrm>
        </p:grpSpPr>
        <p:sp>
          <p:nvSpPr>
            <p:cNvPr id="18" name="Elipse 17">
              <a:extLst>
                <a:ext uri="{FF2B5EF4-FFF2-40B4-BE49-F238E27FC236}">
                  <a16:creationId xmlns:a16="http://schemas.microsoft.com/office/drawing/2014/main" id="{57373836-196E-5885-ABBF-3D538CA400D7}"/>
                </a:ext>
              </a:extLst>
            </p:cNvPr>
            <p:cNvSpPr/>
            <p:nvPr/>
          </p:nvSpPr>
          <p:spPr>
            <a:xfrm>
              <a:off x="11089800" y="83250"/>
              <a:ext cx="210947" cy="209270"/>
            </a:xfrm>
            <a:prstGeom prst="ellipse">
              <a:avLst/>
            </a:prstGeom>
            <a:noFill/>
            <a:ln w="12700">
              <a:solidFill>
                <a:srgbClr val="491F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Rockwell" panose="02060603020205020403" pitchFamily="18" charset="0"/>
              </a:endParaRPr>
            </a:p>
          </p:txBody>
        </p:sp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260B1C29-ABA1-FAC1-3F30-EAF5539C949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1317681" y="126746"/>
              <a:ext cx="643765" cy="643765"/>
            </a:xfrm>
            <a:prstGeom prst="rect">
              <a:avLst/>
            </a:prstGeom>
          </p:spPr>
        </p:pic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F62498C3-F3E3-D3F5-5455-2F47CCD7124A}"/>
              </a:ext>
            </a:extLst>
          </p:cNvPr>
          <p:cNvSpPr txBox="1"/>
          <p:nvPr/>
        </p:nvSpPr>
        <p:spPr>
          <a:xfrm>
            <a:off x="2361597" y="197086"/>
            <a:ext cx="33586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>
                <a:latin typeface="Rockwell" panose="02060603020205020403" pitchFamily="18" charset="0"/>
              </a:rPr>
              <a:t>Final results achieved (3)</a:t>
            </a:r>
            <a:endParaRPr lang="en-GB" sz="2000">
              <a:latin typeface="Rockwell" panose="02060603020205020403" pitchFamily="18" charset="0"/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41F6DC67-5163-1A25-3A57-C3C5F51834B2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276324" y="1421621"/>
            <a:ext cx="3947801" cy="1943696"/>
            <a:chOff x="229795" y="923284"/>
            <a:chExt cx="5536399" cy="2725841"/>
          </a:xfrm>
        </p:grpSpPr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E48EFE29-7970-FAE4-D020-86FAB254D4DE}"/>
                </a:ext>
              </a:extLst>
            </p:cNvPr>
            <p:cNvPicPr>
              <a:picLocks noGrp="1" noRot="1" noChangeAspect="1" noMove="1" noResize="1" noEditPoints="1" noAdjustHandles="1" noChangeArrowheads="1" noChangeShapeType="1" noCrop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53244" y="923284"/>
              <a:ext cx="5484737" cy="2725840"/>
            </a:xfrm>
            <a:prstGeom prst="rect">
              <a:avLst/>
            </a:prstGeom>
          </p:spPr>
        </p:pic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1A8AE0E8-5667-682F-EB3A-57B531FB40AB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229795" y="923285"/>
              <a:ext cx="2765818" cy="272584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FB4B584B-C44E-8334-923C-6CEC1D41285E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3000376" y="923285"/>
              <a:ext cx="2765818" cy="272584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0BBE549C-7D31-CEC3-9481-11C8AEC3827A}"/>
              </a:ext>
            </a:extLst>
          </p:cNvPr>
          <p:cNvSpPr txBox="1"/>
          <p:nvPr/>
        </p:nvSpPr>
        <p:spPr>
          <a:xfrm>
            <a:off x="257048" y="1052288"/>
            <a:ext cx="19344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chemeClr val="tx2">
                    <a:lumMod val="60000"/>
                    <a:lumOff val="40000"/>
                  </a:schemeClr>
                </a:solidFill>
              </a:rPr>
              <a:t>Hyperspectral chip</a:t>
            </a:r>
            <a:endParaRPr lang="en-GB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B9D14CFD-00ED-8ACB-AB0C-77ECD8FCB3FD}"/>
              </a:ext>
            </a:extLst>
          </p:cNvPr>
          <p:cNvGrpSpPr/>
          <p:nvPr/>
        </p:nvGrpSpPr>
        <p:grpSpPr>
          <a:xfrm>
            <a:off x="254940" y="3939355"/>
            <a:ext cx="3216332" cy="2239087"/>
            <a:chOff x="417958" y="3663065"/>
            <a:chExt cx="3216332" cy="2239087"/>
          </a:xfrm>
        </p:grpSpPr>
        <p:pic>
          <p:nvPicPr>
            <p:cNvPr id="15" name="Picture 14" descr="A close-up of a grey and white pattern&#10;&#10;AI-generated content may be incorrect.">
              <a:extLst>
                <a:ext uri="{FF2B5EF4-FFF2-40B4-BE49-F238E27FC236}">
                  <a16:creationId xmlns:a16="http://schemas.microsoft.com/office/drawing/2014/main" id="{0836F114-D4C0-53B4-D566-077FA941AF2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rcRect b="7179"/>
            <a:stretch/>
          </p:blipFill>
          <p:spPr>
            <a:xfrm>
              <a:off x="417958" y="3663065"/>
              <a:ext cx="3216332" cy="2239087"/>
            </a:xfrm>
            <a:prstGeom prst="rect">
              <a:avLst/>
            </a:prstGeom>
            <a:ln w="28575">
              <a:solidFill>
                <a:srgbClr val="FF0000"/>
              </a:solidFill>
            </a:ln>
          </p:spPr>
        </p:pic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53BB211B-030C-0564-1202-FEB287B9C003}"/>
                </a:ext>
              </a:extLst>
            </p:cNvPr>
            <p:cNvGrpSpPr>
              <a:grpSpLocks/>
            </p:cNvGrpSpPr>
            <p:nvPr/>
          </p:nvGrpSpPr>
          <p:grpSpPr>
            <a:xfrm>
              <a:off x="417958" y="5300266"/>
              <a:ext cx="906017" cy="396652"/>
              <a:chOff x="1323975" y="4154091"/>
              <a:chExt cx="906017" cy="396652"/>
            </a:xfrm>
          </p:grpSpPr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9862EF7F-3D22-D0CA-B9EA-1A655EAB092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631681" y="4550743"/>
                <a:ext cx="290604" cy="0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32C333DE-038A-A1F4-1FF3-7B25CF71F0C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323975" y="4154091"/>
                <a:ext cx="90601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>
                    <a:solidFill>
                      <a:schemeClr val="bg1"/>
                    </a:solidFill>
                  </a:rPr>
                  <a:t>200 </a:t>
                </a:r>
                <a:r>
                  <a:rPr lang="en-US">
                    <a:solidFill>
                      <a:schemeClr val="bg1"/>
                    </a:solidFill>
                    <a:latin typeface="Symbol" panose="05050102010706020507" pitchFamily="18" charset="2"/>
                  </a:rPr>
                  <a:t>m</a:t>
                </a:r>
                <a:r>
                  <a:rPr lang="en-US">
                    <a:solidFill>
                      <a:schemeClr val="bg1"/>
                    </a:solidFill>
                  </a:rPr>
                  <a:t>m</a:t>
                </a:r>
                <a:endParaRPr lang="en-GB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5603FA7E-1521-3FDB-52D0-4A3CFE8D7679}"/>
              </a:ext>
            </a:extLst>
          </p:cNvPr>
          <p:cNvGrpSpPr/>
          <p:nvPr/>
        </p:nvGrpSpPr>
        <p:grpSpPr>
          <a:xfrm>
            <a:off x="245269" y="2769988"/>
            <a:ext cx="3228111" cy="1169367"/>
            <a:chOff x="245269" y="2769988"/>
            <a:chExt cx="3228111" cy="1169367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512344A3-EE00-19B4-09B1-B1846B1A8454}"/>
                </a:ext>
              </a:extLst>
            </p:cNvPr>
            <p:cNvSpPr>
              <a:spLocks/>
            </p:cNvSpPr>
            <p:nvPr/>
          </p:nvSpPr>
          <p:spPr>
            <a:xfrm>
              <a:off x="2760852" y="2769988"/>
              <a:ext cx="216326" cy="158353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B2BEC923-FFF4-BB10-99F7-B24A9ACDC7D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5269" y="2769988"/>
              <a:ext cx="2515583" cy="1169367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8C010836-4292-EAD8-A6A4-403C1DD8AE9E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977178" y="2772597"/>
              <a:ext cx="496202" cy="116675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6E0A0C80-857A-0231-2D94-E02720809653}"/>
              </a:ext>
            </a:extLst>
          </p:cNvPr>
          <p:cNvGrpSpPr/>
          <p:nvPr/>
        </p:nvGrpSpPr>
        <p:grpSpPr>
          <a:xfrm>
            <a:off x="2652894" y="1858595"/>
            <a:ext cx="1150683" cy="1129267"/>
            <a:chOff x="2652894" y="1858595"/>
            <a:chExt cx="1150683" cy="1129267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732E2551-BF5C-DFEC-6746-D645D13B4DFF}"/>
                </a:ext>
              </a:extLst>
            </p:cNvPr>
            <p:cNvSpPr/>
            <p:nvPr/>
          </p:nvSpPr>
          <p:spPr>
            <a:xfrm>
              <a:off x="2652894" y="2557332"/>
              <a:ext cx="430530" cy="430530"/>
            </a:xfrm>
            <a:prstGeom prst="rect">
              <a:avLst/>
            </a:prstGeom>
            <a:solidFill>
              <a:srgbClr val="FF0000"/>
            </a:solidFill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B374A3AA-2C94-8587-103E-149D76696035}"/>
                </a:ext>
              </a:extLst>
            </p:cNvPr>
            <p:cNvSpPr/>
            <p:nvPr/>
          </p:nvSpPr>
          <p:spPr>
            <a:xfrm>
              <a:off x="2670810" y="1858595"/>
              <a:ext cx="430530" cy="430530"/>
            </a:xfrm>
            <a:prstGeom prst="rect">
              <a:avLst/>
            </a:prstGeom>
            <a:solidFill>
              <a:srgbClr val="00B050"/>
            </a:solidFill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3CB33061-7A85-8040-AC50-2CEB2FF8F489}"/>
                </a:ext>
              </a:extLst>
            </p:cNvPr>
            <p:cNvSpPr/>
            <p:nvPr/>
          </p:nvSpPr>
          <p:spPr>
            <a:xfrm>
              <a:off x="3373047" y="2557332"/>
              <a:ext cx="430530" cy="430530"/>
            </a:xfrm>
            <a:prstGeom prst="rect">
              <a:avLst/>
            </a:prstGeom>
            <a:solidFill>
              <a:srgbClr val="00B0F0"/>
            </a:solidFill>
            <a:ln w="57150">
              <a:solidFill>
                <a:srgbClr val="00B0F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62" name="Picture 2">
            <a:extLst>
              <a:ext uri="{FF2B5EF4-FFF2-40B4-BE49-F238E27FC236}">
                <a16:creationId xmlns:a16="http://schemas.microsoft.com/office/drawing/2014/main" id="{16884C4A-EAE4-1377-CCE3-FD2417FCECE9}"/>
              </a:ext>
            </a:extLst>
          </p:cNvPr>
          <p:cNvPicPr preferRelativeResize="0">
            <a:picLocks noChangeAspect="1" noChangeArrowheads="1"/>
          </p:cNvPicPr>
          <p:nvPr/>
        </p:nvPicPr>
        <p:blipFill>
          <a:blip r:embed="rId8"/>
          <a:srcRect l="10196" r="10196"/>
          <a:stretch/>
        </p:blipFill>
        <p:spPr bwMode="auto">
          <a:xfrm>
            <a:off x="7424510" y="4669828"/>
            <a:ext cx="2191436" cy="2060081"/>
          </a:xfrm>
          <a:prstGeom prst="rect">
            <a:avLst/>
          </a:prstGeom>
          <a:noFill/>
        </p:spPr>
      </p:pic>
      <p:pic>
        <p:nvPicPr>
          <p:cNvPr id="63" name="Picture 2">
            <a:extLst>
              <a:ext uri="{FF2B5EF4-FFF2-40B4-BE49-F238E27FC236}">
                <a16:creationId xmlns:a16="http://schemas.microsoft.com/office/drawing/2014/main" id="{CAF35AC4-13B4-EE75-2517-02E7F64156F0}"/>
              </a:ext>
            </a:extLst>
          </p:cNvPr>
          <p:cNvPicPr preferRelativeResize="0">
            <a:picLocks noChangeAspect="1" noChangeArrowheads="1"/>
          </p:cNvPicPr>
          <p:nvPr/>
        </p:nvPicPr>
        <p:blipFill>
          <a:blip r:embed="rId9"/>
          <a:srcRect l="10790" r="10790"/>
          <a:stretch/>
        </p:blipFill>
        <p:spPr bwMode="auto">
          <a:xfrm>
            <a:off x="9644593" y="4673585"/>
            <a:ext cx="2150854" cy="2052567"/>
          </a:xfrm>
          <a:prstGeom prst="rect">
            <a:avLst/>
          </a:prstGeom>
          <a:noFill/>
        </p:spPr>
      </p:pic>
      <p:pic>
        <p:nvPicPr>
          <p:cNvPr id="64" name="Picture 3">
            <a:extLst>
              <a:ext uri="{FF2B5EF4-FFF2-40B4-BE49-F238E27FC236}">
                <a16:creationId xmlns:a16="http://schemas.microsoft.com/office/drawing/2014/main" id="{A4202237-34BD-1A35-5911-5D0E6C888268}"/>
              </a:ext>
            </a:extLst>
          </p:cNvPr>
          <p:cNvPicPr preferRelativeResize="0">
            <a:picLocks noChangeAspect="1" noChangeArrowheads="1"/>
          </p:cNvPicPr>
          <p:nvPr/>
        </p:nvPicPr>
        <p:blipFill>
          <a:blip r:embed="rId10"/>
          <a:srcRect l="10790" r="10790"/>
          <a:stretch/>
        </p:blipFill>
        <p:spPr bwMode="auto">
          <a:xfrm>
            <a:off x="5285609" y="4692957"/>
            <a:ext cx="2110254" cy="2013822"/>
          </a:xfrm>
          <a:prstGeom prst="rect">
            <a:avLst/>
          </a:prstGeom>
          <a:noFill/>
        </p:spPr>
      </p:pic>
      <p:sp>
        <p:nvSpPr>
          <p:cNvPr id="68" name="Rectangle 67">
            <a:extLst>
              <a:ext uri="{FF2B5EF4-FFF2-40B4-BE49-F238E27FC236}">
                <a16:creationId xmlns:a16="http://schemas.microsoft.com/office/drawing/2014/main" id="{BEE41E2D-9287-C423-AA92-11E5DA7E2456}"/>
              </a:ext>
            </a:extLst>
          </p:cNvPr>
          <p:cNvSpPr/>
          <p:nvPr/>
        </p:nvSpPr>
        <p:spPr>
          <a:xfrm>
            <a:off x="6485025" y="258165"/>
            <a:ext cx="475302" cy="3369165"/>
          </a:xfrm>
          <a:prstGeom prst="rect">
            <a:avLst/>
          </a:prstGeom>
          <a:solidFill>
            <a:schemeClr val="accent5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543EA865-6C81-8F19-8483-936D10E4E9D3}"/>
              </a:ext>
            </a:extLst>
          </p:cNvPr>
          <p:cNvSpPr/>
          <p:nvPr/>
        </p:nvSpPr>
        <p:spPr>
          <a:xfrm>
            <a:off x="7323456" y="258165"/>
            <a:ext cx="475302" cy="3369165"/>
          </a:xfrm>
          <a:prstGeom prst="rect">
            <a:avLst/>
          </a:prstGeom>
          <a:solidFill>
            <a:schemeClr val="accent3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D0DD88C8-E0B2-DF22-B344-AFA7A1549990}"/>
              </a:ext>
            </a:extLst>
          </p:cNvPr>
          <p:cNvSpPr/>
          <p:nvPr/>
        </p:nvSpPr>
        <p:spPr>
          <a:xfrm>
            <a:off x="8643920" y="258165"/>
            <a:ext cx="475302" cy="3369165"/>
          </a:xfrm>
          <a:prstGeom prst="rect">
            <a:avLst/>
          </a:prstGeom>
          <a:solidFill>
            <a:schemeClr val="accent1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37ACACA5-BE2A-472E-344D-FEEAFC956B5E}"/>
              </a:ext>
            </a:extLst>
          </p:cNvPr>
          <p:cNvSpPr/>
          <p:nvPr/>
        </p:nvSpPr>
        <p:spPr>
          <a:xfrm>
            <a:off x="276324" y="1421620"/>
            <a:ext cx="1985685" cy="1943695"/>
          </a:xfrm>
          <a:prstGeom prst="rect">
            <a:avLst/>
          </a:prstGeom>
          <a:noFill/>
          <a:ln w="57150"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8A06AA8-F51D-EB4C-105F-704B27DEB466}"/>
              </a:ext>
            </a:extLst>
          </p:cNvPr>
          <p:cNvSpPr txBox="1"/>
          <p:nvPr/>
        </p:nvSpPr>
        <p:spPr>
          <a:xfrm>
            <a:off x="5358331" y="4477408"/>
            <a:ext cx="3654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Linearly combining the RGB channels</a:t>
            </a:r>
            <a:endParaRPr lang="en-GB"/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id="{02B07AF4-E8CB-6819-15CE-3B92A05D2665}"/>
              </a:ext>
            </a:extLst>
          </p:cNvPr>
          <p:cNvGrpSpPr/>
          <p:nvPr/>
        </p:nvGrpSpPr>
        <p:grpSpPr>
          <a:xfrm>
            <a:off x="4735128" y="4346867"/>
            <a:ext cx="7329872" cy="2359912"/>
            <a:chOff x="4735128" y="4400637"/>
            <a:chExt cx="7329872" cy="2359912"/>
          </a:xfrm>
        </p:grpSpPr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1C14A69E-F934-BFDC-0844-B6F1898C4D13}"/>
                </a:ext>
              </a:extLst>
            </p:cNvPr>
            <p:cNvSpPr/>
            <p:nvPr/>
          </p:nvSpPr>
          <p:spPr>
            <a:xfrm>
              <a:off x="4735128" y="4400637"/>
              <a:ext cx="7329872" cy="2359912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78" name="Picture 77">
              <a:extLst>
                <a:ext uri="{FF2B5EF4-FFF2-40B4-BE49-F238E27FC236}">
                  <a16:creationId xmlns:a16="http://schemas.microsoft.com/office/drawing/2014/main" id="{3F2092AA-C3E2-43CA-DE26-F014E09E6251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rcRect l="12206" r="8449"/>
            <a:stretch/>
          </p:blipFill>
          <p:spPr>
            <a:xfrm>
              <a:off x="4786914" y="4554308"/>
              <a:ext cx="7226301" cy="217560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60380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animBg="1"/>
      <p:bldP spid="69" grpId="0" animBg="1"/>
      <p:bldP spid="70" grpId="0" animBg="1"/>
      <p:bldP spid="81" grpId="0" animBg="1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C4E1EB-E7F4-FF8B-BDDD-AC160D1E2C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n 20">
            <a:extLst>
              <a:ext uri="{FF2B5EF4-FFF2-40B4-BE49-F238E27FC236}">
                <a16:creationId xmlns:a16="http://schemas.microsoft.com/office/drawing/2014/main" id="{5D5B6F7C-C40E-3052-EE96-D7737C05CD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497" y="276420"/>
            <a:ext cx="1275443" cy="494091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0FF7B13F-0E89-6B83-3846-4483FFD47941}"/>
              </a:ext>
            </a:extLst>
          </p:cNvPr>
          <p:cNvGrpSpPr/>
          <p:nvPr/>
        </p:nvGrpSpPr>
        <p:grpSpPr>
          <a:xfrm>
            <a:off x="11005133" y="155219"/>
            <a:ext cx="871646" cy="687261"/>
            <a:chOff x="11089800" y="83250"/>
            <a:chExt cx="871646" cy="687261"/>
          </a:xfrm>
        </p:grpSpPr>
        <p:sp>
          <p:nvSpPr>
            <p:cNvPr id="18" name="Elipse 17">
              <a:extLst>
                <a:ext uri="{FF2B5EF4-FFF2-40B4-BE49-F238E27FC236}">
                  <a16:creationId xmlns:a16="http://schemas.microsoft.com/office/drawing/2014/main" id="{94DD9718-BB83-21C9-BC27-13C981873EE4}"/>
                </a:ext>
              </a:extLst>
            </p:cNvPr>
            <p:cNvSpPr/>
            <p:nvPr/>
          </p:nvSpPr>
          <p:spPr>
            <a:xfrm>
              <a:off x="11089800" y="83250"/>
              <a:ext cx="210947" cy="209270"/>
            </a:xfrm>
            <a:prstGeom prst="ellipse">
              <a:avLst/>
            </a:prstGeom>
            <a:noFill/>
            <a:ln w="12700">
              <a:solidFill>
                <a:srgbClr val="491F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Rockwell" panose="02060603020205020403" pitchFamily="18" charset="0"/>
              </a:endParaRPr>
            </a:p>
          </p:txBody>
        </p:sp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E2ACBEF6-6B63-4C82-A62F-EA9587C325E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317681" y="126746"/>
              <a:ext cx="643765" cy="643765"/>
            </a:xfrm>
            <a:prstGeom prst="rect">
              <a:avLst/>
            </a:prstGeom>
          </p:spPr>
        </p:pic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C805DDC8-A57E-EA0C-4356-7C8416D2B8B6}"/>
              </a:ext>
            </a:extLst>
          </p:cNvPr>
          <p:cNvSpPr txBox="1"/>
          <p:nvPr/>
        </p:nvSpPr>
        <p:spPr>
          <a:xfrm>
            <a:off x="2361597" y="197086"/>
            <a:ext cx="61070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>
                <a:latin typeface="Rockwell" panose="02060603020205020403" pitchFamily="18" charset="0"/>
              </a:rPr>
              <a:t>Final tests undertaken (1) - 100 GHz, scanning</a:t>
            </a:r>
          </a:p>
          <a:p>
            <a:r>
              <a:rPr lang="en-US" sz="2000" b="1">
                <a:latin typeface="Rockwell" panose="02060603020205020403" pitchFamily="18" charset="0"/>
              </a:rPr>
              <a:t> </a:t>
            </a:r>
          </a:p>
        </p:txBody>
      </p:sp>
      <p:pic>
        <p:nvPicPr>
          <p:cNvPr id="5" name="Picture 4" descr="A piece of paper with torn pieces of paper&#10;&#10;Description automatically generated">
            <a:extLst>
              <a:ext uri="{FF2B5EF4-FFF2-40B4-BE49-F238E27FC236}">
                <a16:creationId xmlns:a16="http://schemas.microsoft.com/office/drawing/2014/main" id="{E1E6FC7C-97EF-5477-1CFB-4FA155BDF62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8183" t="33498" r="22725" b="32217"/>
          <a:stretch/>
        </p:blipFill>
        <p:spPr>
          <a:xfrm>
            <a:off x="326158" y="1171136"/>
            <a:ext cx="2125321" cy="1979022"/>
          </a:xfrm>
          <a:prstGeom prst="rect">
            <a:avLst/>
          </a:prstGeom>
        </p:spPr>
      </p:pic>
      <p:sp>
        <p:nvSpPr>
          <p:cNvPr id="6" name="Freeform: Shape 5">
            <a:extLst>
              <a:ext uri="{FF2B5EF4-FFF2-40B4-BE49-F238E27FC236}">
                <a16:creationId xmlns:a16="http://schemas.microsoft.com/office/drawing/2014/main" id="{D80FC920-FDF3-6F85-E197-A86B7103599C}"/>
              </a:ext>
            </a:extLst>
          </p:cNvPr>
          <p:cNvSpPr/>
          <p:nvPr/>
        </p:nvSpPr>
        <p:spPr>
          <a:xfrm>
            <a:off x="1019003" y="1171136"/>
            <a:ext cx="690860" cy="1303177"/>
          </a:xfrm>
          <a:custGeom>
            <a:avLst/>
            <a:gdLst>
              <a:gd name="connsiteX0" fmla="*/ 126436 w 646634"/>
              <a:gd name="connsiteY0" fmla="*/ 69068 h 1290754"/>
              <a:gd name="connsiteX1" fmla="*/ 138342 w 646634"/>
              <a:gd name="connsiteY1" fmla="*/ 616755 h 1290754"/>
              <a:gd name="connsiteX2" fmla="*/ 230 w 646634"/>
              <a:gd name="connsiteY2" fmla="*/ 878693 h 1290754"/>
              <a:gd name="connsiteX3" fmla="*/ 107386 w 646634"/>
              <a:gd name="connsiteY3" fmla="*/ 1235880 h 1290754"/>
              <a:gd name="connsiteX4" fmla="*/ 176442 w 646634"/>
              <a:gd name="connsiteY4" fmla="*/ 992993 h 1290754"/>
              <a:gd name="connsiteX5" fmla="*/ 319317 w 646634"/>
              <a:gd name="connsiteY5" fmla="*/ 969180 h 1290754"/>
              <a:gd name="connsiteX6" fmla="*/ 428855 w 646634"/>
              <a:gd name="connsiteY6" fmla="*/ 1057287 h 1290754"/>
              <a:gd name="connsiteX7" fmla="*/ 385992 w 646634"/>
              <a:gd name="connsiteY7" fmla="*/ 1290649 h 1290754"/>
              <a:gd name="connsiteX8" fmla="*/ 643167 w 646634"/>
              <a:gd name="connsiteY8" fmla="*/ 1026330 h 1290754"/>
              <a:gd name="connsiteX9" fmla="*/ 531249 w 646634"/>
              <a:gd name="connsiteY9" fmla="*/ 747724 h 1290754"/>
              <a:gd name="connsiteX10" fmla="*/ 483624 w 646634"/>
              <a:gd name="connsiteY10" fmla="*/ 538174 h 1290754"/>
              <a:gd name="connsiteX11" fmla="*/ 478861 w 646634"/>
              <a:gd name="connsiteY11" fmla="*/ 59543 h 1290754"/>
              <a:gd name="connsiteX12" fmla="*/ 126436 w 646634"/>
              <a:gd name="connsiteY12" fmla="*/ 69068 h 1290754"/>
              <a:gd name="connsiteX0" fmla="*/ 126436 w 646634"/>
              <a:gd name="connsiteY0" fmla="*/ 43600 h 1265286"/>
              <a:gd name="connsiteX1" fmla="*/ 138342 w 646634"/>
              <a:gd name="connsiteY1" fmla="*/ 591287 h 1265286"/>
              <a:gd name="connsiteX2" fmla="*/ 230 w 646634"/>
              <a:gd name="connsiteY2" fmla="*/ 853225 h 1265286"/>
              <a:gd name="connsiteX3" fmla="*/ 107386 w 646634"/>
              <a:gd name="connsiteY3" fmla="*/ 1210412 h 1265286"/>
              <a:gd name="connsiteX4" fmla="*/ 176442 w 646634"/>
              <a:gd name="connsiteY4" fmla="*/ 967525 h 1265286"/>
              <a:gd name="connsiteX5" fmla="*/ 319317 w 646634"/>
              <a:gd name="connsiteY5" fmla="*/ 943712 h 1265286"/>
              <a:gd name="connsiteX6" fmla="*/ 428855 w 646634"/>
              <a:gd name="connsiteY6" fmla="*/ 1031819 h 1265286"/>
              <a:gd name="connsiteX7" fmla="*/ 385992 w 646634"/>
              <a:gd name="connsiteY7" fmla="*/ 1265181 h 1265286"/>
              <a:gd name="connsiteX8" fmla="*/ 643167 w 646634"/>
              <a:gd name="connsiteY8" fmla="*/ 1000862 h 1265286"/>
              <a:gd name="connsiteX9" fmla="*/ 531249 w 646634"/>
              <a:gd name="connsiteY9" fmla="*/ 722256 h 1265286"/>
              <a:gd name="connsiteX10" fmla="*/ 483624 w 646634"/>
              <a:gd name="connsiteY10" fmla="*/ 512706 h 1265286"/>
              <a:gd name="connsiteX11" fmla="*/ 478861 w 646634"/>
              <a:gd name="connsiteY11" fmla="*/ 34075 h 1265286"/>
              <a:gd name="connsiteX12" fmla="*/ 126436 w 646634"/>
              <a:gd name="connsiteY12" fmla="*/ 43600 h 1265286"/>
              <a:gd name="connsiteX0" fmla="*/ 126436 w 646634"/>
              <a:gd name="connsiteY0" fmla="*/ 9525 h 1231211"/>
              <a:gd name="connsiteX1" fmla="*/ 138342 w 646634"/>
              <a:gd name="connsiteY1" fmla="*/ 557212 h 1231211"/>
              <a:gd name="connsiteX2" fmla="*/ 230 w 646634"/>
              <a:gd name="connsiteY2" fmla="*/ 819150 h 1231211"/>
              <a:gd name="connsiteX3" fmla="*/ 107386 w 646634"/>
              <a:gd name="connsiteY3" fmla="*/ 1176337 h 1231211"/>
              <a:gd name="connsiteX4" fmla="*/ 176442 w 646634"/>
              <a:gd name="connsiteY4" fmla="*/ 933450 h 1231211"/>
              <a:gd name="connsiteX5" fmla="*/ 319317 w 646634"/>
              <a:gd name="connsiteY5" fmla="*/ 909637 h 1231211"/>
              <a:gd name="connsiteX6" fmla="*/ 428855 w 646634"/>
              <a:gd name="connsiteY6" fmla="*/ 997744 h 1231211"/>
              <a:gd name="connsiteX7" fmla="*/ 385992 w 646634"/>
              <a:gd name="connsiteY7" fmla="*/ 1231106 h 1231211"/>
              <a:gd name="connsiteX8" fmla="*/ 643167 w 646634"/>
              <a:gd name="connsiteY8" fmla="*/ 966787 h 1231211"/>
              <a:gd name="connsiteX9" fmla="*/ 531249 w 646634"/>
              <a:gd name="connsiteY9" fmla="*/ 688181 h 1231211"/>
              <a:gd name="connsiteX10" fmla="*/ 483624 w 646634"/>
              <a:gd name="connsiteY10" fmla="*/ 478631 h 1231211"/>
              <a:gd name="connsiteX11" fmla="*/ 478861 w 646634"/>
              <a:gd name="connsiteY11" fmla="*/ 0 h 1231211"/>
              <a:gd name="connsiteX12" fmla="*/ 126436 w 646634"/>
              <a:gd name="connsiteY12" fmla="*/ 9525 h 1231211"/>
              <a:gd name="connsiteX0" fmla="*/ 126206 w 646404"/>
              <a:gd name="connsiteY0" fmla="*/ 44600 h 1266286"/>
              <a:gd name="connsiteX1" fmla="*/ 107156 w 646404"/>
              <a:gd name="connsiteY1" fmla="*/ 601812 h 1266286"/>
              <a:gd name="connsiteX2" fmla="*/ 0 w 646404"/>
              <a:gd name="connsiteY2" fmla="*/ 854225 h 1266286"/>
              <a:gd name="connsiteX3" fmla="*/ 107156 w 646404"/>
              <a:gd name="connsiteY3" fmla="*/ 1211412 h 1266286"/>
              <a:gd name="connsiteX4" fmla="*/ 176212 w 646404"/>
              <a:gd name="connsiteY4" fmla="*/ 968525 h 1266286"/>
              <a:gd name="connsiteX5" fmla="*/ 319087 w 646404"/>
              <a:gd name="connsiteY5" fmla="*/ 944712 h 1266286"/>
              <a:gd name="connsiteX6" fmla="*/ 428625 w 646404"/>
              <a:gd name="connsiteY6" fmla="*/ 1032819 h 1266286"/>
              <a:gd name="connsiteX7" fmla="*/ 385762 w 646404"/>
              <a:gd name="connsiteY7" fmla="*/ 1266181 h 1266286"/>
              <a:gd name="connsiteX8" fmla="*/ 642937 w 646404"/>
              <a:gd name="connsiteY8" fmla="*/ 1001862 h 1266286"/>
              <a:gd name="connsiteX9" fmla="*/ 531019 w 646404"/>
              <a:gd name="connsiteY9" fmla="*/ 723256 h 1266286"/>
              <a:gd name="connsiteX10" fmla="*/ 483394 w 646404"/>
              <a:gd name="connsiteY10" fmla="*/ 513706 h 1266286"/>
              <a:gd name="connsiteX11" fmla="*/ 478631 w 646404"/>
              <a:gd name="connsiteY11" fmla="*/ 35075 h 1266286"/>
              <a:gd name="connsiteX12" fmla="*/ 126206 w 646404"/>
              <a:gd name="connsiteY12" fmla="*/ 44600 h 1266286"/>
              <a:gd name="connsiteX0" fmla="*/ 478631 w 646404"/>
              <a:gd name="connsiteY0" fmla="*/ 35075 h 1266286"/>
              <a:gd name="connsiteX1" fmla="*/ 126206 w 646404"/>
              <a:gd name="connsiteY1" fmla="*/ 44600 h 1266286"/>
              <a:gd name="connsiteX2" fmla="*/ 107156 w 646404"/>
              <a:gd name="connsiteY2" fmla="*/ 601812 h 1266286"/>
              <a:gd name="connsiteX3" fmla="*/ 0 w 646404"/>
              <a:gd name="connsiteY3" fmla="*/ 854225 h 1266286"/>
              <a:gd name="connsiteX4" fmla="*/ 107156 w 646404"/>
              <a:gd name="connsiteY4" fmla="*/ 1211412 h 1266286"/>
              <a:gd name="connsiteX5" fmla="*/ 176212 w 646404"/>
              <a:gd name="connsiteY5" fmla="*/ 968525 h 1266286"/>
              <a:gd name="connsiteX6" fmla="*/ 319087 w 646404"/>
              <a:gd name="connsiteY6" fmla="*/ 944712 h 1266286"/>
              <a:gd name="connsiteX7" fmla="*/ 428625 w 646404"/>
              <a:gd name="connsiteY7" fmla="*/ 1032819 h 1266286"/>
              <a:gd name="connsiteX8" fmla="*/ 385762 w 646404"/>
              <a:gd name="connsiteY8" fmla="*/ 1266181 h 1266286"/>
              <a:gd name="connsiteX9" fmla="*/ 642937 w 646404"/>
              <a:gd name="connsiteY9" fmla="*/ 1001862 h 1266286"/>
              <a:gd name="connsiteX10" fmla="*/ 531019 w 646404"/>
              <a:gd name="connsiteY10" fmla="*/ 723256 h 1266286"/>
              <a:gd name="connsiteX11" fmla="*/ 483394 w 646404"/>
              <a:gd name="connsiteY11" fmla="*/ 513706 h 1266286"/>
              <a:gd name="connsiteX12" fmla="*/ 570071 w 646404"/>
              <a:gd name="connsiteY12" fmla="*/ 126515 h 1266286"/>
              <a:gd name="connsiteX0" fmla="*/ 126206 w 646404"/>
              <a:gd name="connsiteY0" fmla="*/ 0 h 1221686"/>
              <a:gd name="connsiteX1" fmla="*/ 107156 w 646404"/>
              <a:gd name="connsiteY1" fmla="*/ 557212 h 1221686"/>
              <a:gd name="connsiteX2" fmla="*/ 0 w 646404"/>
              <a:gd name="connsiteY2" fmla="*/ 809625 h 1221686"/>
              <a:gd name="connsiteX3" fmla="*/ 107156 w 646404"/>
              <a:gd name="connsiteY3" fmla="*/ 1166812 h 1221686"/>
              <a:gd name="connsiteX4" fmla="*/ 176212 w 646404"/>
              <a:gd name="connsiteY4" fmla="*/ 923925 h 1221686"/>
              <a:gd name="connsiteX5" fmla="*/ 319087 w 646404"/>
              <a:gd name="connsiteY5" fmla="*/ 900112 h 1221686"/>
              <a:gd name="connsiteX6" fmla="*/ 428625 w 646404"/>
              <a:gd name="connsiteY6" fmla="*/ 988219 h 1221686"/>
              <a:gd name="connsiteX7" fmla="*/ 385762 w 646404"/>
              <a:gd name="connsiteY7" fmla="*/ 1221581 h 1221686"/>
              <a:gd name="connsiteX8" fmla="*/ 642937 w 646404"/>
              <a:gd name="connsiteY8" fmla="*/ 957262 h 1221686"/>
              <a:gd name="connsiteX9" fmla="*/ 531019 w 646404"/>
              <a:gd name="connsiteY9" fmla="*/ 678656 h 1221686"/>
              <a:gd name="connsiteX10" fmla="*/ 483394 w 646404"/>
              <a:gd name="connsiteY10" fmla="*/ 469106 h 1221686"/>
              <a:gd name="connsiteX11" fmla="*/ 570071 w 646404"/>
              <a:gd name="connsiteY11" fmla="*/ 81915 h 1221686"/>
              <a:gd name="connsiteX0" fmla="*/ 126206 w 646404"/>
              <a:gd name="connsiteY0" fmla="*/ 2048 h 1223734"/>
              <a:gd name="connsiteX1" fmla="*/ 107156 w 646404"/>
              <a:gd name="connsiteY1" fmla="*/ 559260 h 1223734"/>
              <a:gd name="connsiteX2" fmla="*/ 0 w 646404"/>
              <a:gd name="connsiteY2" fmla="*/ 811673 h 1223734"/>
              <a:gd name="connsiteX3" fmla="*/ 107156 w 646404"/>
              <a:gd name="connsiteY3" fmla="*/ 1168860 h 1223734"/>
              <a:gd name="connsiteX4" fmla="*/ 176212 w 646404"/>
              <a:gd name="connsiteY4" fmla="*/ 925973 h 1223734"/>
              <a:gd name="connsiteX5" fmla="*/ 319087 w 646404"/>
              <a:gd name="connsiteY5" fmla="*/ 902160 h 1223734"/>
              <a:gd name="connsiteX6" fmla="*/ 428625 w 646404"/>
              <a:gd name="connsiteY6" fmla="*/ 990267 h 1223734"/>
              <a:gd name="connsiteX7" fmla="*/ 385762 w 646404"/>
              <a:gd name="connsiteY7" fmla="*/ 1223629 h 1223734"/>
              <a:gd name="connsiteX8" fmla="*/ 642937 w 646404"/>
              <a:gd name="connsiteY8" fmla="*/ 959310 h 1223734"/>
              <a:gd name="connsiteX9" fmla="*/ 531019 w 646404"/>
              <a:gd name="connsiteY9" fmla="*/ 680704 h 1223734"/>
              <a:gd name="connsiteX10" fmla="*/ 483394 w 646404"/>
              <a:gd name="connsiteY10" fmla="*/ 471154 h 1223734"/>
              <a:gd name="connsiteX11" fmla="*/ 505777 w 646404"/>
              <a:gd name="connsiteY11" fmla="*/ 12525 h 1223734"/>
              <a:gd name="connsiteX0" fmla="*/ 126206 w 646404"/>
              <a:gd name="connsiteY0" fmla="*/ 0 h 1221686"/>
              <a:gd name="connsiteX1" fmla="*/ 107156 w 646404"/>
              <a:gd name="connsiteY1" fmla="*/ 557212 h 1221686"/>
              <a:gd name="connsiteX2" fmla="*/ 0 w 646404"/>
              <a:gd name="connsiteY2" fmla="*/ 809625 h 1221686"/>
              <a:gd name="connsiteX3" fmla="*/ 107156 w 646404"/>
              <a:gd name="connsiteY3" fmla="*/ 1166812 h 1221686"/>
              <a:gd name="connsiteX4" fmla="*/ 176212 w 646404"/>
              <a:gd name="connsiteY4" fmla="*/ 923925 h 1221686"/>
              <a:gd name="connsiteX5" fmla="*/ 319087 w 646404"/>
              <a:gd name="connsiteY5" fmla="*/ 900112 h 1221686"/>
              <a:gd name="connsiteX6" fmla="*/ 428625 w 646404"/>
              <a:gd name="connsiteY6" fmla="*/ 988219 h 1221686"/>
              <a:gd name="connsiteX7" fmla="*/ 385762 w 646404"/>
              <a:gd name="connsiteY7" fmla="*/ 1221581 h 1221686"/>
              <a:gd name="connsiteX8" fmla="*/ 642937 w 646404"/>
              <a:gd name="connsiteY8" fmla="*/ 957262 h 1221686"/>
              <a:gd name="connsiteX9" fmla="*/ 531019 w 646404"/>
              <a:gd name="connsiteY9" fmla="*/ 678656 h 1221686"/>
              <a:gd name="connsiteX10" fmla="*/ 483394 w 646404"/>
              <a:gd name="connsiteY10" fmla="*/ 469106 h 1221686"/>
              <a:gd name="connsiteX11" fmla="*/ 505777 w 646404"/>
              <a:gd name="connsiteY11" fmla="*/ 10477 h 1221686"/>
              <a:gd name="connsiteX0" fmla="*/ 126206 w 646404"/>
              <a:gd name="connsiteY0" fmla="*/ 0 h 1221686"/>
              <a:gd name="connsiteX1" fmla="*/ 107156 w 646404"/>
              <a:gd name="connsiteY1" fmla="*/ 557212 h 1221686"/>
              <a:gd name="connsiteX2" fmla="*/ 0 w 646404"/>
              <a:gd name="connsiteY2" fmla="*/ 809625 h 1221686"/>
              <a:gd name="connsiteX3" fmla="*/ 107156 w 646404"/>
              <a:gd name="connsiteY3" fmla="*/ 1166812 h 1221686"/>
              <a:gd name="connsiteX4" fmla="*/ 176212 w 646404"/>
              <a:gd name="connsiteY4" fmla="*/ 923925 h 1221686"/>
              <a:gd name="connsiteX5" fmla="*/ 319087 w 646404"/>
              <a:gd name="connsiteY5" fmla="*/ 900112 h 1221686"/>
              <a:gd name="connsiteX6" fmla="*/ 428625 w 646404"/>
              <a:gd name="connsiteY6" fmla="*/ 988219 h 1221686"/>
              <a:gd name="connsiteX7" fmla="*/ 385762 w 646404"/>
              <a:gd name="connsiteY7" fmla="*/ 1221581 h 1221686"/>
              <a:gd name="connsiteX8" fmla="*/ 642937 w 646404"/>
              <a:gd name="connsiteY8" fmla="*/ 957262 h 1221686"/>
              <a:gd name="connsiteX9" fmla="*/ 531019 w 646404"/>
              <a:gd name="connsiteY9" fmla="*/ 678656 h 1221686"/>
              <a:gd name="connsiteX10" fmla="*/ 483394 w 646404"/>
              <a:gd name="connsiteY10" fmla="*/ 469106 h 1221686"/>
              <a:gd name="connsiteX11" fmla="*/ 481964 w 646404"/>
              <a:gd name="connsiteY11" fmla="*/ 952 h 1221686"/>
              <a:gd name="connsiteX0" fmla="*/ 126206 w 646404"/>
              <a:gd name="connsiteY0" fmla="*/ 0 h 1221686"/>
              <a:gd name="connsiteX1" fmla="*/ 107156 w 646404"/>
              <a:gd name="connsiteY1" fmla="*/ 557212 h 1221686"/>
              <a:gd name="connsiteX2" fmla="*/ 0 w 646404"/>
              <a:gd name="connsiteY2" fmla="*/ 809625 h 1221686"/>
              <a:gd name="connsiteX3" fmla="*/ 107156 w 646404"/>
              <a:gd name="connsiteY3" fmla="*/ 1166812 h 1221686"/>
              <a:gd name="connsiteX4" fmla="*/ 176212 w 646404"/>
              <a:gd name="connsiteY4" fmla="*/ 923925 h 1221686"/>
              <a:gd name="connsiteX5" fmla="*/ 319087 w 646404"/>
              <a:gd name="connsiteY5" fmla="*/ 900112 h 1221686"/>
              <a:gd name="connsiteX6" fmla="*/ 428625 w 646404"/>
              <a:gd name="connsiteY6" fmla="*/ 988219 h 1221686"/>
              <a:gd name="connsiteX7" fmla="*/ 385762 w 646404"/>
              <a:gd name="connsiteY7" fmla="*/ 1221581 h 1221686"/>
              <a:gd name="connsiteX8" fmla="*/ 642937 w 646404"/>
              <a:gd name="connsiteY8" fmla="*/ 957262 h 1221686"/>
              <a:gd name="connsiteX9" fmla="*/ 531019 w 646404"/>
              <a:gd name="connsiteY9" fmla="*/ 678656 h 1221686"/>
              <a:gd name="connsiteX10" fmla="*/ 483394 w 646404"/>
              <a:gd name="connsiteY10" fmla="*/ 469106 h 1221686"/>
              <a:gd name="connsiteX11" fmla="*/ 481964 w 646404"/>
              <a:gd name="connsiteY11" fmla="*/ 952 h 1221686"/>
              <a:gd name="connsiteX0" fmla="*/ 126229 w 646427"/>
              <a:gd name="connsiteY0" fmla="*/ 0 h 1221686"/>
              <a:gd name="connsiteX1" fmla="*/ 116704 w 646427"/>
              <a:gd name="connsiteY1" fmla="*/ 569118 h 1221686"/>
              <a:gd name="connsiteX2" fmla="*/ 23 w 646427"/>
              <a:gd name="connsiteY2" fmla="*/ 809625 h 1221686"/>
              <a:gd name="connsiteX3" fmla="*/ 107179 w 646427"/>
              <a:gd name="connsiteY3" fmla="*/ 1166812 h 1221686"/>
              <a:gd name="connsiteX4" fmla="*/ 176235 w 646427"/>
              <a:gd name="connsiteY4" fmla="*/ 923925 h 1221686"/>
              <a:gd name="connsiteX5" fmla="*/ 319110 w 646427"/>
              <a:gd name="connsiteY5" fmla="*/ 900112 h 1221686"/>
              <a:gd name="connsiteX6" fmla="*/ 428648 w 646427"/>
              <a:gd name="connsiteY6" fmla="*/ 988219 h 1221686"/>
              <a:gd name="connsiteX7" fmla="*/ 385785 w 646427"/>
              <a:gd name="connsiteY7" fmla="*/ 1221581 h 1221686"/>
              <a:gd name="connsiteX8" fmla="*/ 642960 w 646427"/>
              <a:gd name="connsiteY8" fmla="*/ 957262 h 1221686"/>
              <a:gd name="connsiteX9" fmla="*/ 531042 w 646427"/>
              <a:gd name="connsiteY9" fmla="*/ 678656 h 1221686"/>
              <a:gd name="connsiteX10" fmla="*/ 483417 w 646427"/>
              <a:gd name="connsiteY10" fmla="*/ 469106 h 1221686"/>
              <a:gd name="connsiteX11" fmla="*/ 481987 w 646427"/>
              <a:gd name="connsiteY11" fmla="*/ 952 h 1221686"/>
              <a:gd name="connsiteX0" fmla="*/ 126229 w 646427"/>
              <a:gd name="connsiteY0" fmla="*/ 0 h 1221686"/>
              <a:gd name="connsiteX1" fmla="*/ 116704 w 646427"/>
              <a:gd name="connsiteY1" fmla="*/ 569118 h 1221686"/>
              <a:gd name="connsiteX2" fmla="*/ 23 w 646427"/>
              <a:gd name="connsiteY2" fmla="*/ 809625 h 1221686"/>
              <a:gd name="connsiteX3" fmla="*/ 107179 w 646427"/>
              <a:gd name="connsiteY3" fmla="*/ 1166812 h 1221686"/>
              <a:gd name="connsiteX4" fmla="*/ 176235 w 646427"/>
              <a:gd name="connsiteY4" fmla="*/ 923925 h 1221686"/>
              <a:gd name="connsiteX5" fmla="*/ 319110 w 646427"/>
              <a:gd name="connsiteY5" fmla="*/ 900112 h 1221686"/>
              <a:gd name="connsiteX6" fmla="*/ 428648 w 646427"/>
              <a:gd name="connsiteY6" fmla="*/ 988219 h 1221686"/>
              <a:gd name="connsiteX7" fmla="*/ 385785 w 646427"/>
              <a:gd name="connsiteY7" fmla="*/ 1221581 h 1221686"/>
              <a:gd name="connsiteX8" fmla="*/ 642960 w 646427"/>
              <a:gd name="connsiteY8" fmla="*/ 957262 h 1221686"/>
              <a:gd name="connsiteX9" fmla="*/ 531042 w 646427"/>
              <a:gd name="connsiteY9" fmla="*/ 678656 h 1221686"/>
              <a:gd name="connsiteX10" fmla="*/ 483417 w 646427"/>
              <a:gd name="connsiteY10" fmla="*/ 469106 h 1221686"/>
              <a:gd name="connsiteX11" fmla="*/ 481987 w 646427"/>
              <a:gd name="connsiteY11" fmla="*/ 952 h 1221686"/>
              <a:gd name="connsiteX0" fmla="*/ 138132 w 658330"/>
              <a:gd name="connsiteY0" fmla="*/ 0 h 1221686"/>
              <a:gd name="connsiteX1" fmla="*/ 128607 w 658330"/>
              <a:gd name="connsiteY1" fmla="*/ 569118 h 1221686"/>
              <a:gd name="connsiteX2" fmla="*/ 20 w 658330"/>
              <a:gd name="connsiteY2" fmla="*/ 876300 h 1221686"/>
              <a:gd name="connsiteX3" fmla="*/ 119082 w 658330"/>
              <a:gd name="connsiteY3" fmla="*/ 1166812 h 1221686"/>
              <a:gd name="connsiteX4" fmla="*/ 188138 w 658330"/>
              <a:gd name="connsiteY4" fmla="*/ 923925 h 1221686"/>
              <a:gd name="connsiteX5" fmla="*/ 331013 w 658330"/>
              <a:gd name="connsiteY5" fmla="*/ 900112 h 1221686"/>
              <a:gd name="connsiteX6" fmla="*/ 440551 w 658330"/>
              <a:gd name="connsiteY6" fmla="*/ 988219 h 1221686"/>
              <a:gd name="connsiteX7" fmla="*/ 397688 w 658330"/>
              <a:gd name="connsiteY7" fmla="*/ 1221581 h 1221686"/>
              <a:gd name="connsiteX8" fmla="*/ 654863 w 658330"/>
              <a:gd name="connsiteY8" fmla="*/ 957262 h 1221686"/>
              <a:gd name="connsiteX9" fmla="*/ 542945 w 658330"/>
              <a:gd name="connsiteY9" fmla="*/ 678656 h 1221686"/>
              <a:gd name="connsiteX10" fmla="*/ 495320 w 658330"/>
              <a:gd name="connsiteY10" fmla="*/ 469106 h 1221686"/>
              <a:gd name="connsiteX11" fmla="*/ 493890 w 658330"/>
              <a:gd name="connsiteY11" fmla="*/ 952 h 1221686"/>
              <a:gd name="connsiteX0" fmla="*/ 138333 w 658531"/>
              <a:gd name="connsiteY0" fmla="*/ 0 h 1221686"/>
              <a:gd name="connsiteX1" fmla="*/ 128808 w 658531"/>
              <a:gd name="connsiteY1" fmla="*/ 569118 h 1221686"/>
              <a:gd name="connsiteX2" fmla="*/ 221 w 658531"/>
              <a:gd name="connsiteY2" fmla="*/ 876300 h 1221686"/>
              <a:gd name="connsiteX3" fmla="*/ 100233 w 658531"/>
              <a:gd name="connsiteY3" fmla="*/ 1164431 h 1221686"/>
              <a:gd name="connsiteX4" fmla="*/ 188339 w 658531"/>
              <a:gd name="connsiteY4" fmla="*/ 923925 h 1221686"/>
              <a:gd name="connsiteX5" fmla="*/ 331214 w 658531"/>
              <a:gd name="connsiteY5" fmla="*/ 900112 h 1221686"/>
              <a:gd name="connsiteX6" fmla="*/ 440752 w 658531"/>
              <a:gd name="connsiteY6" fmla="*/ 988219 h 1221686"/>
              <a:gd name="connsiteX7" fmla="*/ 397889 w 658531"/>
              <a:gd name="connsiteY7" fmla="*/ 1221581 h 1221686"/>
              <a:gd name="connsiteX8" fmla="*/ 655064 w 658531"/>
              <a:gd name="connsiteY8" fmla="*/ 957262 h 1221686"/>
              <a:gd name="connsiteX9" fmla="*/ 543146 w 658531"/>
              <a:gd name="connsiteY9" fmla="*/ 678656 h 1221686"/>
              <a:gd name="connsiteX10" fmla="*/ 495521 w 658531"/>
              <a:gd name="connsiteY10" fmla="*/ 469106 h 1221686"/>
              <a:gd name="connsiteX11" fmla="*/ 494091 w 658531"/>
              <a:gd name="connsiteY11" fmla="*/ 952 h 1221686"/>
              <a:gd name="connsiteX0" fmla="*/ 138363 w 658561"/>
              <a:gd name="connsiteY0" fmla="*/ 0 h 1221686"/>
              <a:gd name="connsiteX1" fmla="*/ 128838 w 658561"/>
              <a:gd name="connsiteY1" fmla="*/ 569118 h 1221686"/>
              <a:gd name="connsiteX2" fmla="*/ 251 w 658561"/>
              <a:gd name="connsiteY2" fmla="*/ 876300 h 1221686"/>
              <a:gd name="connsiteX3" fmla="*/ 100263 w 658561"/>
              <a:gd name="connsiteY3" fmla="*/ 1164431 h 1221686"/>
              <a:gd name="connsiteX4" fmla="*/ 188369 w 658561"/>
              <a:gd name="connsiteY4" fmla="*/ 923925 h 1221686"/>
              <a:gd name="connsiteX5" fmla="*/ 331244 w 658561"/>
              <a:gd name="connsiteY5" fmla="*/ 900112 h 1221686"/>
              <a:gd name="connsiteX6" fmla="*/ 440782 w 658561"/>
              <a:gd name="connsiteY6" fmla="*/ 988219 h 1221686"/>
              <a:gd name="connsiteX7" fmla="*/ 397919 w 658561"/>
              <a:gd name="connsiteY7" fmla="*/ 1221581 h 1221686"/>
              <a:gd name="connsiteX8" fmla="*/ 655094 w 658561"/>
              <a:gd name="connsiteY8" fmla="*/ 957262 h 1221686"/>
              <a:gd name="connsiteX9" fmla="*/ 543176 w 658561"/>
              <a:gd name="connsiteY9" fmla="*/ 678656 h 1221686"/>
              <a:gd name="connsiteX10" fmla="*/ 495551 w 658561"/>
              <a:gd name="connsiteY10" fmla="*/ 469106 h 1221686"/>
              <a:gd name="connsiteX11" fmla="*/ 494121 w 658561"/>
              <a:gd name="connsiteY11" fmla="*/ 952 h 1221686"/>
              <a:gd name="connsiteX0" fmla="*/ 138363 w 658096"/>
              <a:gd name="connsiteY0" fmla="*/ 0 h 1235967"/>
              <a:gd name="connsiteX1" fmla="*/ 128838 w 658096"/>
              <a:gd name="connsiteY1" fmla="*/ 569118 h 1235967"/>
              <a:gd name="connsiteX2" fmla="*/ 251 w 658096"/>
              <a:gd name="connsiteY2" fmla="*/ 876300 h 1235967"/>
              <a:gd name="connsiteX3" fmla="*/ 100263 w 658096"/>
              <a:gd name="connsiteY3" fmla="*/ 1164431 h 1235967"/>
              <a:gd name="connsiteX4" fmla="*/ 188369 w 658096"/>
              <a:gd name="connsiteY4" fmla="*/ 923925 h 1235967"/>
              <a:gd name="connsiteX5" fmla="*/ 331244 w 658096"/>
              <a:gd name="connsiteY5" fmla="*/ 900112 h 1235967"/>
              <a:gd name="connsiteX6" fmla="*/ 440782 w 658096"/>
              <a:gd name="connsiteY6" fmla="*/ 988219 h 1235967"/>
              <a:gd name="connsiteX7" fmla="*/ 409826 w 658096"/>
              <a:gd name="connsiteY7" fmla="*/ 1235868 h 1235967"/>
              <a:gd name="connsiteX8" fmla="*/ 655094 w 658096"/>
              <a:gd name="connsiteY8" fmla="*/ 957262 h 1235967"/>
              <a:gd name="connsiteX9" fmla="*/ 543176 w 658096"/>
              <a:gd name="connsiteY9" fmla="*/ 678656 h 1235967"/>
              <a:gd name="connsiteX10" fmla="*/ 495551 w 658096"/>
              <a:gd name="connsiteY10" fmla="*/ 469106 h 1235967"/>
              <a:gd name="connsiteX11" fmla="*/ 494121 w 658096"/>
              <a:gd name="connsiteY11" fmla="*/ 952 h 1235967"/>
              <a:gd name="connsiteX0" fmla="*/ 138363 w 658096"/>
              <a:gd name="connsiteY0" fmla="*/ 0 h 1235868"/>
              <a:gd name="connsiteX1" fmla="*/ 128838 w 658096"/>
              <a:gd name="connsiteY1" fmla="*/ 569118 h 1235868"/>
              <a:gd name="connsiteX2" fmla="*/ 251 w 658096"/>
              <a:gd name="connsiteY2" fmla="*/ 876300 h 1235868"/>
              <a:gd name="connsiteX3" fmla="*/ 100263 w 658096"/>
              <a:gd name="connsiteY3" fmla="*/ 1164431 h 1235868"/>
              <a:gd name="connsiteX4" fmla="*/ 188369 w 658096"/>
              <a:gd name="connsiteY4" fmla="*/ 923925 h 1235868"/>
              <a:gd name="connsiteX5" fmla="*/ 331244 w 658096"/>
              <a:gd name="connsiteY5" fmla="*/ 900112 h 1235868"/>
              <a:gd name="connsiteX6" fmla="*/ 440782 w 658096"/>
              <a:gd name="connsiteY6" fmla="*/ 988219 h 1235868"/>
              <a:gd name="connsiteX7" fmla="*/ 409826 w 658096"/>
              <a:gd name="connsiteY7" fmla="*/ 1235868 h 1235868"/>
              <a:gd name="connsiteX8" fmla="*/ 655094 w 658096"/>
              <a:gd name="connsiteY8" fmla="*/ 957262 h 1235868"/>
              <a:gd name="connsiteX9" fmla="*/ 543176 w 658096"/>
              <a:gd name="connsiteY9" fmla="*/ 678656 h 1235868"/>
              <a:gd name="connsiteX10" fmla="*/ 495551 w 658096"/>
              <a:gd name="connsiteY10" fmla="*/ 469106 h 1235868"/>
              <a:gd name="connsiteX11" fmla="*/ 494121 w 658096"/>
              <a:gd name="connsiteY11" fmla="*/ 952 h 1235868"/>
              <a:gd name="connsiteX0" fmla="*/ 138363 w 655177"/>
              <a:gd name="connsiteY0" fmla="*/ 0 h 1235868"/>
              <a:gd name="connsiteX1" fmla="*/ 128838 w 655177"/>
              <a:gd name="connsiteY1" fmla="*/ 569118 h 1235868"/>
              <a:gd name="connsiteX2" fmla="*/ 251 w 655177"/>
              <a:gd name="connsiteY2" fmla="*/ 876300 h 1235868"/>
              <a:gd name="connsiteX3" fmla="*/ 100263 w 655177"/>
              <a:gd name="connsiteY3" fmla="*/ 1164431 h 1235868"/>
              <a:gd name="connsiteX4" fmla="*/ 188369 w 655177"/>
              <a:gd name="connsiteY4" fmla="*/ 923925 h 1235868"/>
              <a:gd name="connsiteX5" fmla="*/ 331244 w 655177"/>
              <a:gd name="connsiteY5" fmla="*/ 900112 h 1235868"/>
              <a:gd name="connsiteX6" fmla="*/ 440782 w 655177"/>
              <a:gd name="connsiteY6" fmla="*/ 988219 h 1235868"/>
              <a:gd name="connsiteX7" fmla="*/ 409826 w 655177"/>
              <a:gd name="connsiteY7" fmla="*/ 1235868 h 1235868"/>
              <a:gd name="connsiteX8" fmla="*/ 655094 w 655177"/>
              <a:gd name="connsiteY8" fmla="*/ 957262 h 1235868"/>
              <a:gd name="connsiteX9" fmla="*/ 543176 w 655177"/>
              <a:gd name="connsiteY9" fmla="*/ 678656 h 1235868"/>
              <a:gd name="connsiteX10" fmla="*/ 495551 w 655177"/>
              <a:gd name="connsiteY10" fmla="*/ 469106 h 1235868"/>
              <a:gd name="connsiteX11" fmla="*/ 494121 w 655177"/>
              <a:gd name="connsiteY11" fmla="*/ 952 h 12358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55177" h="1235868">
                <a:moveTo>
                  <a:pt x="138363" y="0"/>
                </a:moveTo>
                <a:cubicBezTo>
                  <a:pt x="140745" y="137318"/>
                  <a:pt x="151857" y="423068"/>
                  <a:pt x="128838" y="569118"/>
                </a:cubicBezTo>
                <a:cubicBezTo>
                  <a:pt x="105819" y="715168"/>
                  <a:pt x="5014" y="777081"/>
                  <a:pt x="251" y="876300"/>
                </a:cubicBezTo>
                <a:cubicBezTo>
                  <a:pt x="-4512" y="975519"/>
                  <a:pt x="59385" y="1161255"/>
                  <a:pt x="100263" y="1164431"/>
                </a:cubicBezTo>
                <a:cubicBezTo>
                  <a:pt x="141141" y="1167607"/>
                  <a:pt x="149872" y="967978"/>
                  <a:pt x="188369" y="923925"/>
                </a:cubicBezTo>
                <a:cubicBezTo>
                  <a:pt x="226866" y="879872"/>
                  <a:pt x="289175" y="889396"/>
                  <a:pt x="331244" y="900112"/>
                </a:cubicBezTo>
                <a:cubicBezTo>
                  <a:pt x="373313" y="910828"/>
                  <a:pt x="427685" y="932260"/>
                  <a:pt x="440782" y="988219"/>
                </a:cubicBezTo>
                <a:cubicBezTo>
                  <a:pt x="453879" y="1044178"/>
                  <a:pt x="359819" y="1236266"/>
                  <a:pt x="409826" y="1235868"/>
                </a:cubicBezTo>
                <a:cubicBezTo>
                  <a:pt x="459833" y="1235470"/>
                  <a:pt x="651919" y="1069181"/>
                  <a:pt x="655094" y="957262"/>
                </a:cubicBezTo>
                <a:cubicBezTo>
                  <a:pt x="658269" y="845343"/>
                  <a:pt x="569766" y="760015"/>
                  <a:pt x="543176" y="678656"/>
                </a:cubicBezTo>
                <a:cubicBezTo>
                  <a:pt x="516586" y="597297"/>
                  <a:pt x="504282" y="583803"/>
                  <a:pt x="495551" y="469106"/>
                </a:cubicBezTo>
                <a:cubicBezTo>
                  <a:pt x="486820" y="354409"/>
                  <a:pt x="493565" y="154781"/>
                  <a:pt x="494121" y="952"/>
                </a:cubicBezTo>
              </a:path>
            </a:pathLst>
          </a:cu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D4565BB-3B20-C43E-3F72-D414C7412F35}"/>
              </a:ext>
            </a:extLst>
          </p:cNvPr>
          <p:cNvGrpSpPr/>
          <p:nvPr/>
        </p:nvGrpSpPr>
        <p:grpSpPr>
          <a:xfrm>
            <a:off x="326158" y="3671843"/>
            <a:ext cx="4015103" cy="3116997"/>
            <a:chOff x="326158" y="3671843"/>
            <a:chExt cx="4015103" cy="3116997"/>
          </a:xfrm>
        </p:grpSpPr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034BEBF3-06F3-E82E-9AA7-68C322FE7465}"/>
                </a:ext>
              </a:extLst>
            </p:cNvPr>
            <p:cNvSpPr/>
            <p:nvPr/>
          </p:nvSpPr>
          <p:spPr>
            <a:xfrm>
              <a:off x="326158" y="3671843"/>
              <a:ext cx="4015103" cy="311699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7" name="Picture 6" descr="A group of images of different colors&#10;&#10;Description automatically generated">
              <a:extLst>
                <a:ext uri="{FF2B5EF4-FFF2-40B4-BE49-F238E27FC236}">
                  <a16:creationId xmlns:a16="http://schemas.microsoft.com/office/drawing/2014/main" id="{ED0464D7-2F0D-681E-3744-A02F892A61E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alphaModFix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3335" y="3750906"/>
              <a:ext cx="3887926" cy="3037934"/>
            </a:xfrm>
            <a:prstGeom prst="rect">
              <a:avLst/>
            </a:prstGeom>
          </p:spPr>
        </p:pic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D4A8507D-5AA3-05E4-A494-9AF2764B2005}"/>
              </a:ext>
            </a:extLst>
          </p:cNvPr>
          <p:cNvSpPr txBox="1"/>
          <p:nvPr/>
        </p:nvSpPr>
        <p:spPr>
          <a:xfrm>
            <a:off x="248694" y="3302511"/>
            <a:ext cx="1096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/>
              <a:t>II. Peanut</a:t>
            </a:r>
            <a:endParaRPr lang="en-GB" b="1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64BC929-B3DE-69DB-C550-B8DEAA3736A9}"/>
              </a:ext>
            </a:extLst>
          </p:cNvPr>
          <p:cNvGrpSpPr/>
          <p:nvPr/>
        </p:nvGrpSpPr>
        <p:grpSpPr>
          <a:xfrm>
            <a:off x="2595335" y="3311591"/>
            <a:ext cx="1488484" cy="860829"/>
            <a:chOff x="4952406" y="427103"/>
            <a:chExt cx="1488484" cy="860829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395078B-FF35-4B7C-9A3B-64D800D58B31}"/>
                </a:ext>
              </a:extLst>
            </p:cNvPr>
            <p:cNvSpPr txBox="1"/>
            <p:nvPr/>
          </p:nvSpPr>
          <p:spPr>
            <a:xfrm>
              <a:off x="4952406" y="427103"/>
              <a:ext cx="14884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peanut kernel</a:t>
              </a:r>
              <a:endParaRPr lang="en-GB"/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2F8E47B1-5051-3854-ECE2-567E00573868}"/>
                </a:ext>
              </a:extLst>
            </p:cNvPr>
            <p:cNvCxnSpPr>
              <a:cxnSpLocks/>
              <a:stCxn id="14" idx="2"/>
            </p:cNvCxnSpPr>
            <p:nvPr/>
          </p:nvCxnSpPr>
          <p:spPr>
            <a:xfrm>
              <a:off x="5696648" y="796435"/>
              <a:ext cx="338217" cy="491497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BD2B5EE6-77A8-7B6E-6BD9-43F8CA961583}"/>
              </a:ext>
            </a:extLst>
          </p:cNvPr>
          <p:cNvSpPr txBox="1"/>
          <p:nvPr/>
        </p:nvSpPr>
        <p:spPr>
          <a:xfrm>
            <a:off x="249908" y="767298"/>
            <a:ext cx="22744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/>
              <a:t>I. Envelope inspection</a:t>
            </a:r>
            <a:endParaRPr lang="en-GB" b="1"/>
          </a:p>
        </p:txBody>
      </p:sp>
      <p:pic>
        <p:nvPicPr>
          <p:cNvPr id="24" name="Picture 23" descr="A drawing of a person with a pearl earring&#10;&#10;Description automatically generated">
            <a:extLst>
              <a:ext uri="{FF2B5EF4-FFF2-40B4-BE49-F238E27FC236}">
                <a16:creationId xmlns:a16="http://schemas.microsoft.com/office/drawing/2014/main" id="{AE7FD64A-539A-9BED-977F-F8007B7A31AB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0863" y="4141749"/>
            <a:ext cx="1769885" cy="2188252"/>
          </a:xfrm>
          <a:prstGeom prst="rect">
            <a:avLst/>
          </a:prstGeom>
        </p:spPr>
      </p:pic>
      <p:pic>
        <p:nvPicPr>
          <p:cNvPr id="25" name="Picture 24" descr="A child with a pearl earring&#10;&#10;Description automatically generated">
            <a:extLst>
              <a:ext uri="{FF2B5EF4-FFF2-40B4-BE49-F238E27FC236}">
                <a16:creationId xmlns:a16="http://schemas.microsoft.com/office/drawing/2014/main" id="{0E1A270A-7442-DCE6-0C61-FE5B6B11C97A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9263" y="4047708"/>
            <a:ext cx="1821769" cy="2206093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D0C89F70-B4F8-45ED-0F18-940E3F734B48}"/>
              </a:ext>
            </a:extLst>
          </p:cNvPr>
          <p:cNvSpPr txBox="1"/>
          <p:nvPr/>
        </p:nvSpPr>
        <p:spPr>
          <a:xfrm>
            <a:off x="6054873" y="767298"/>
            <a:ext cx="1648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/>
              <a:t>III. Art sketches</a:t>
            </a:r>
            <a:endParaRPr lang="en-GB" b="1"/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B68B99CF-FAAF-6144-3E98-542E41477D11}"/>
              </a:ext>
            </a:extLst>
          </p:cNvPr>
          <p:cNvGrpSpPr/>
          <p:nvPr/>
        </p:nvGrpSpPr>
        <p:grpSpPr>
          <a:xfrm>
            <a:off x="8801531" y="1209258"/>
            <a:ext cx="2320663" cy="2361392"/>
            <a:chOff x="8419184" y="3721459"/>
            <a:chExt cx="2320663" cy="2361392"/>
          </a:xfrm>
        </p:grpSpPr>
        <p:pic>
          <p:nvPicPr>
            <p:cNvPr id="42" name="Picture 41" descr="A black triangle on a white surface&#10;&#10;AI-generated content may be incorrect.">
              <a:extLst>
                <a:ext uri="{FF2B5EF4-FFF2-40B4-BE49-F238E27FC236}">
                  <a16:creationId xmlns:a16="http://schemas.microsoft.com/office/drawing/2014/main" id="{2C8521EC-FA27-C0DF-E6BB-907F1F0EC62F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784" t="24963" r="27779" b="29127"/>
            <a:stretch/>
          </p:blipFill>
          <p:spPr>
            <a:xfrm rot="21365543">
              <a:off x="8419184" y="3721459"/>
              <a:ext cx="2254251" cy="2361392"/>
            </a:xfrm>
            <a:custGeom>
              <a:avLst/>
              <a:gdLst>
                <a:gd name="connsiteX0" fmla="*/ 150868 w 2254251"/>
                <a:gd name="connsiteY0" fmla="*/ 0 h 2361392"/>
                <a:gd name="connsiteX1" fmla="*/ 2254251 w 2254251"/>
                <a:gd name="connsiteY1" fmla="*/ 143675 h 2361392"/>
                <a:gd name="connsiteX2" fmla="*/ 2254251 w 2254251"/>
                <a:gd name="connsiteY2" fmla="*/ 2089813 h 2361392"/>
                <a:gd name="connsiteX3" fmla="*/ 2235700 w 2254251"/>
                <a:gd name="connsiteY3" fmla="*/ 2361392 h 2361392"/>
                <a:gd name="connsiteX4" fmla="*/ 0 w 2254251"/>
                <a:gd name="connsiteY4" fmla="*/ 2208678 h 23613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54251" h="2361392">
                  <a:moveTo>
                    <a:pt x="150868" y="0"/>
                  </a:moveTo>
                  <a:lnTo>
                    <a:pt x="2254251" y="143675"/>
                  </a:lnTo>
                  <a:lnTo>
                    <a:pt x="2254251" y="2089813"/>
                  </a:lnTo>
                  <a:lnTo>
                    <a:pt x="2235700" y="2361392"/>
                  </a:lnTo>
                  <a:lnTo>
                    <a:pt x="0" y="2208678"/>
                  </a:lnTo>
                  <a:close/>
                </a:path>
              </a:pathLst>
            </a:custGeom>
          </p:spPr>
        </p:pic>
        <p:sp>
          <p:nvSpPr>
            <p:cNvPr id="30" name="Isosceles Triangle 29">
              <a:extLst>
                <a:ext uri="{FF2B5EF4-FFF2-40B4-BE49-F238E27FC236}">
                  <a16:creationId xmlns:a16="http://schemas.microsoft.com/office/drawing/2014/main" id="{E2393D1F-A123-E527-E129-F1C3ACEFC303}"/>
                </a:ext>
              </a:extLst>
            </p:cNvPr>
            <p:cNvSpPr/>
            <p:nvPr/>
          </p:nvSpPr>
          <p:spPr>
            <a:xfrm>
              <a:off x="8794873" y="4438807"/>
              <a:ext cx="1224136" cy="1075027"/>
            </a:xfrm>
            <a:prstGeom prst="triangle">
              <a:avLst>
                <a:gd name="adj" fmla="val 0"/>
              </a:avLst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F1DD680B-862F-8CAA-91D8-85E82C4EA7D8}"/>
                </a:ext>
              </a:extLst>
            </p:cNvPr>
            <p:cNvSpPr/>
            <p:nvPr/>
          </p:nvSpPr>
          <p:spPr>
            <a:xfrm>
              <a:off x="8498937" y="3795242"/>
              <a:ext cx="2240910" cy="2213825"/>
            </a:xfrm>
            <a:prstGeom prst="rect">
              <a:avLst/>
            </a:prstGeom>
            <a:noFill/>
            <a:ln w="28575"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EE12FBE8-092F-1363-FD48-2E8EB11D5BF5}"/>
              </a:ext>
            </a:extLst>
          </p:cNvPr>
          <p:cNvGrpSpPr/>
          <p:nvPr/>
        </p:nvGrpSpPr>
        <p:grpSpPr>
          <a:xfrm>
            <a:off x="9620932" y="1409037"/>
            <a:ext cx="1463925" cy="1356403"/>
            <a:chOff x="8961120" y="3889967"/>
            <a:chExt cx="1463925" cy="1356403"/>
          </a:xfrm>
        </p:grpSpPr>
        <p:cxnSp>
          <p:nvCxnSpPr>
            <p:cNvPr id="47" name="Straight Arrow Connector 46">
              <a:extLst>
                <a:ext uri="{FF2B5EF4-FFF2-40B4-BE49-F238E27FC236}">
                  <a16:creationId xmlns:a16="http://schemas.microsoft.com/office/drawing/2014/main" id="{F0B7784E-193C-B982-B94D-8CCBE4964C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961120" y="4385200"/>
              <a:ext cx="780424" cy="86117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0483D3EA-79AA-CAF6-6537-A13AC780F809}"/>
                </a:ext>
              </a:extLst>
            </p:cNvPr>
            <p:cNvSpPr txBox="1"/>
            <p:nvPr/>
          </p:nvSpPr>
          <p:spPr>
            <a:xfrm>
              <a:off x="9129476" y="3889967"/>
              <a:ext cx="1295569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2800"/>
                <a:t>pencil</a:t>
              </a:r>
              <a:endParaRPr lang="en-GB" sz="2800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9C0C974-F34F-EE0C-F561-6B85EC1D6D1B}"/>
              </a:ext>
            </a:extLst>
          </p:cNvPr>
          <p:cNvGrpSpPr/>
          <p:nvPr/>
        </p:nvGrpSpPr>
        <p:grpSpPr>
          <a:xfrm>
            <a:off x="8114680" y="3660685"/>
            <a:ext cx="4165148" cy="3117025"/>
            <a:chOff x="8114680" y="3660685"/>
            <a:chExt cx="4165148" cy="3117025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499A4C63-1947-2991-D024-C98303DDB504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8114680" y="3660685"/>
              <a:ext cx="4165148" cy="3117025"/>
            </a:xfrm>
            <a:prstGeom prst="rect">
              <a:avLst/>
            </a:prstGeom>
          </p:spPr>
        </p:pic>
        <p:sp>
          <p:nvSpPr>
            <p:cNvPr id="54" name="Isosceles Triangle 53">
              <a:extLst>
                <a:ext uri="{FF2B5EF4-FFF2-40B4-BE49-F238E27FC236}">
                  <a16:creationId xmlns:a16="http://schemas.microsoft.com/office/drawing/2014/main" id="{7637E837-4952-0AA2-0DC5-CC71D710BB1E}"/>
                </a:ext>
              </a:extLst>
            </p:cNvPr>
            <p:cNvSpPr/>
            <p:nvPr/>
          </p:nvSpPr>
          <p:spPr>
            <a:xfrm>
              <a:off x="9240478" y="4619735"/>
              <a:ext cx="1224136" cy="1075027"/>
            </a:xfrm>
            <a:prstGeom prst="triangle">
              <a:avLst>
                <a:gd name="adj" fmla="val 0"/>
              </a:avLst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CD928369-1A11-88FC-9B04-3F9AADF34E9F}"/>
              </a:ext>
            </a:extLst>
          </p:cNvPr>
          <p:cNvGrpSpPr/>
          <p:nvPr/>
        </p:nvGrpSpPr>
        <p:grpSpPr>
          <a:xfrm>
            <a:off x="5271583" y="1266824"/>
            <a:ext cx="2631705" cy="2587822"/>
            <a:chOff x="5271583" y="1266824"/>
            <a:chExt cx="2631705" cy="2587822"/>
          </a:xfrm>
        </p:grpSpPr>
        <p:pic>
          <p:nvPicPr>
            <p:cNvPr id="19" name="Picture 18" descr="A person holding a robot&#10;&#10;AI-generated content may be incorrect.">
              <a:extLst>
                <a:ext uri="{FF2B5EF4-FFF2-40B4-BE49-F238E27FC236}">
                  <a16:creationId xmlns:a16="http://schemas.microsoft.com/office/drawing/2014/main" id="{6FD4516B-F7EC-0010-9450-ADD1D4310F2C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5271583" y="1266824"/>
              <a:ext cx="2631705" cy="1973779"/>
            </a:xfrm>
            <a:prstGeom prst="rect">
              <a:avLst/>
            </a:prstGeom>
          </p:spPr>
        </p:pic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613CF30A-E8EB-291D-514A-AD0F834FFA74}"/>
                </a:ext>
              </a:extLst>
            </p:cNvPr>
            <p:cNvSpPr txBox="1"/>
            <p:nvPr/>
          </p:nvSpPr>
          <p:spPr>
            <a:xfrm>
              <a:off x="5866630" y="3288956"/>
              <a:ext cx="1441612" cy="5656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>
                  <a:solidFill>
                    <a:schemeClr val="accent5"/>
                  </a:solidFill>
                </a:rPr>
                <a:t>ATTRACT CBI </a:t>
              </a:r>
            </a:p>
            <a:p>
              <a:pPr algn="ctr"/>
              <a:r>
                <a:rPr lang="en-US" b="1">
                  <a:solidFill>
                    <a:schemeClr val="accent5"/>
                  </a:solidFill>
                </a:rPr>
                <a:t>student project</a:t>
              </a:r>
              <a:endParaRPr lang="en-GB" b="1">
                <a:solidFill>
                  <a:schemeClr val="accent5"/>
                </a:solidFill>
              </a:endParaRPr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D5DF7BE7-3BFD-18CF-5618-2663017F732D}"/>
              </a:ext>
            </a:extLst>
          </p:cNvPr>
          <p:cNvGrpSpPr/>
          <p:nvPr/>
        </p:nvGrpSpPr>
        <p:grpSpPr>
          <a:xfrm>
            <a:off x="5271583" y="1238346"/>
            <a:ext cx="2637860" cy="2050610"/>
            <a:chOff x="5271583" y="1238346"/>
            <a:chExt cx="2637860" cy="2050610"/>
          </a:xfrm>
        </p:grpSpPr>
        <p:pic>
          <p:nvPicPr>
            <p:cNvPr id="38" name="Picture 37" descr="A white lamp with a white shade&#10;&#10;AI-generated content may be incorrect.">
              <a:extLst>
                <a:ext uri="{FF2B5EF4-FFF2-40B4-BE49-F238E27FC236}">
                  <a16:creationId xmlns:a16="http://schemas.microsoft.com/office/drawing/2014/main" id="{7EE6ACD7-F9A0-0ACB-6084-B9AE0342B650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5271583" y="1238346"/>
              <a:ext cx="2637860" cy="2050610"/>
            </a:xfrm>
            <a:prstGeom prst="rect">
              <a:avLst/>
            </a:prstGeom>
          </p:spPr>
        </p:pic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E367DB60-7129-607C-6325-F7E13391FB1B}"/>
                </a:ext>
              </a:extLst>
            </p:cNvPr>
            <p:cNvSpPr txBox="1"/>
            <p:nvPr/>
          </p:nvSpPr>
          <p:spPr>
            <a:xfrm>
              <a:off x="5440484" y="1704872"/>
              <a:ext cx="660758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4400">
                  <a:sym typeface="Wingdings" panose="05000000000000000000" pitchFamily="2" charset="2"/>
                </a:rPr>
                <a:t></a:t>
              </a:r>
              <a:endParaRPr lang="en-GB" sz="4400"/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9FB7D5BB-4CB5-B655-C42F-67267880E4B5}"/>
              </a:ext>
            </a:extLst>
          </p:cNvPr>
          <p:cNvGrpSpPr/>
          <p:nvPr/>
        </p:nvGrpSpPr>
        <p:grpSpPr>
          <a:xfrm>
            <a:off x="506429" y="3715213"/>
            <a:ext cx="2022412" cy="2891773"/>
            <a:chOff x="506429" y="3715213"/>
            <a:chExt cx="2022412" cy="2891773"/>
          </a:xfrm>
        </p:grpSpPr>
        <p:pic>
          <p:nvPicPr>
            <p:cNvPr id="9" name="Picture 8" descr="A peanut on a machine&#10;&#10;Description automatically generated">
              <a:extLst>
                <a:ext uri="{FF2B5EF4-FFF2-40B4-BE49-F238E27FC236}">
                  <a16:creationId xmlns:a16="http://schemas.microsoft.com/office/drawing/2014/main" id="{BB54644D-33E2-F052-5340-AF9647B10AA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 cstate="print">
              <a:alphaModFix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360" t="52778" r="27708" b="17083"/>
            <a:stretch/>
          </p:blipFill>
          <p:spPr>
            <a:xfrm flipH="1">
              <a:off x="580386" y="3715213"/>
              <a:ext cx="1893297" cy="1252577"/>
            </a:xfrm>
            <a:prstGeom prst="rect">
              <a:avLst/>
            </a:prstGeom>
          </p:spPr>
        </p:pic>
        <p:pic>
          <p:nvPicPr>
            <p:cNvPr id="10" name="Picture 9" descr="A peanut on a machine&#10;&#10;Description automatically generated">
              <a:extLst>
                <a:ext uri="{FF2B5EF4-FFF2-40B4-BE49-F238E27FC236}">
                  <a16:creationId xmlns:a16="http://schemas.microsoft.com/office/drawing/2014/main" id="{5DB406B6-365D-EC6E-7974-0EA1C62DC83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4" cstate="print">
              <a:alphaModFix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317" t="55139" r="23436" b="11806"/>
            <a:stretch/>
          </p:blipFill>
          <p:spPr>
            <a:xfrm rot="21148964" flipH="1">
              <a:off x="506429" y="5277333"/>
              <a:ext cx="2022412" cy="1329653"/>
            </a:xfrm>
            <a:prstGeom prst="rect">
              <a:avLst/>
            </a:prstGeom>
          </p:spPr>
        </p:pic>
      </p:grpSp>
      <p:pic>
        <p:nvPicPr>
          <p:cNvPr id="35" name="Picture 34" descr="A colorful image of a fire&#10;&#10;Description automatically generated with medium confidence">
            <a:extLst>
              <a:ext uri="{FF2B5EF4-FFF2-40B4-BE49-F238E27FC236}">
                <a16:creationId xmlns:a16="http://schemas.microsoft.com/office/drawing/2014/main" id="{C2B1DF09-39F5-2176-DB78-D038569EA010}"/>
              </a:ext>
            </a:extLst>
          </p:cNvPr>
          <p:cNvPicPr>
            <a:picLocks noChangeAspect="1"/>
          </p:cNvPicPr>
          <p:nvPr/>
        </p:nvPicPr>
        <p:blipFill>
          <a:blip r:embed="rId15"/>
          <a:srcRect l="11289" b="10856"/>
          <a:stretch>
            <a:fillRect/>
          </a:stretch>
        </p:blipFill>
        <p:spPr>
          <a:xfrm>
            <a:off x="2809875" y="1171136"/>
            <a:ext cx="1531386" cy="1521264"/>
          </a:xfrm>
          <a:custGeom>
            <a:avLst/>
            <a:gdLst>
              <a:gd name="connsiteX0" fmla="*/ 0 w 1531386"/>
              <a:gd name="connsiteY0" fmla="*/ 0 h 1521264"/>
              <a:gd name="connsiteX1" fmla="*/ 1531386 w 1531386"/>
              <a:gd name="connsiteY1" fmla="*/ 0 h 1521264"/>
              <a:gd name="connsiteX2" fmla="*/ 1531386 w 1531386"/>
              <a:gd name="connsiteY2" fmla="*/ 1521264 h 1521264"/>
              <a:gd name="connsiteX3" fmla="*/ 0 w 1531386"/>
              <a:gd name="connsiteY3" fmla="*/ 1521264 h 1521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31386" h="1521264">
                <a:moveTo>
                  <a:pt x="0" y="0"/>
                </a:moveTo>
                <a:lnTo>
                  <a:pt x="1531386" y="0"/>
                </a:lnTo>
                <a:lnTo>
                  <a:pt x="1531386" y="1521264"/>
                </a:lnTo>
                <a:lnTo>
                  <a:pt x="0" y="1521264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11951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indefinite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8215B6-3A13-BC35-726B-8ABD06506F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C353E8B7-5FF6-E6EE-E3FA-DDD152F1DF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8920" y="907658"/>
            <a:ext cx="2701946" cy="2837044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FFE17F25-5072-6841-D086-D549B33831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59416" y="3786524"/>
            <a:ext cx="2693615" cy="2828296"/>
          </a:xfrm>
          <a:prstGeom prst="rect">
            <a:avLst/>
          </a:prstGeom>
        </p:spPr>
      </p:pic>
      <p:pic>
        <p:nvPicPr>
          <p:cNvPr id="9" name="Immagine 9">
            <a:extLst>
              <a:ext uri="{FF2B5EF4-FFF2-40B4-BE49-F238E27FC236}">
                <a16:creationId xmlns:a16="http://schemas.microsoft.com/office/drawing/2014/main" id="{6BC7BCF0-6C34-089D-9E0E-C5169B66316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193" y="926708"/>
            <a:ext cx="3484852" cy="2971769"/>
          </a:xfrm>
          <a:prstGeom prst="rect">
            <a:avLst/>
          </a:prstGeom>
        </p:spPr>
      </p:pic>
      <p:pic>
        <p:nvPicPr>
          <p:cNvPr id="21" name="Imagen 20">
            <a:extLst>
              <a:ext uri="{FF2B5EF4-FFF2-40B4-BE49-F238E27FC236}">
                <a16:creationId xmlns:a16="http://schemas.microsoft.com/office/drawing/2014/main" id="{90F8D3BE-113D-59EA-E030-61B02E9B6A0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4497" y="276420"/>
            <a:ext cx="1275443" cy="494091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B4526C0B-00A4-8521-F213-0F3008FC9106}"/>
              </a:ext>
            </a:extLst>
          </p:cNvPr>
          <p:cNvGrpSpPr/>
          <p:nvPr/>
        </p:nvGrpSpPr>
        <p:grpSpPr>
          <a:xfrm>
            <a:off x="11005133" y="139979"/>
            <a:ext cx="871646" cy="687261"/>
            <a:chOff x="11089800" y="83250"/>
            <a:chExt cx="871646" cy="687261"/>
          </a:xfrm>
        </p:grpSpPr>
        <p:sp>
          <p:nvSpPr>
            <p:cNvPr id="18" name="Elipse 17">
              <a:extLst>
                <a:ext uri="{FF2B5EF4-FFF2-40B4-BE49-F238E27FC236}">
                  <a16:creationId xmlns:a16="http://schemas.microsoft.com/office/drawing/2014/main" id="{196F367F-AD20-4CC5-2DBB-325938C8E3C8}"/>
                </a:ext>
              </a:extLst>
            </p:cNvPr>
            <p:cNvSpPr/>
            <p:nvPr/>
          </p:nvSpPr>
          <p:spPr>
            <a:xfrm>
              <a:off x="11089800" y="83250"/>
              <a:ext cx="210947" cy="209270"/>
            </a:xfrm>
            <a:prstGeom prst="ellipse">
              <a:avLst/>
            </a:prstGeom>
            <a:noFill/>
            <a:ln w="12700">
              <a:solidFill>
                <a:srgbClr val="491F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Rockwell" panose="02060603020205020403" pitchFamily="18" charset="0"/>
              </a:endParaRPr>
            </a:p>
          </p:txBody>
        </p:sp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6538293D-2534-B40E-D97D-6578A2AC08E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1317681" y="126746"/>
              <a:ext cx="643765" cy="643765"/>
            </a:xfrm>
            <a:prstGeom prst="rect">
              <a:avLst/>
            </a:prstGeom>
          </p:spPr>
        </p:pic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63A1865F-488A-105B-5C44-87F511296F35}"/>
              </a:ext>
            </a:extLst>
          </p:cNvPr>
          <p:cNvSpPr txBox="1"/>
          <p:nvPr/>
        </p:nvSpPr>
        <p:spPr>
          <a:xfrm>
            <a:off x="2361597" y="197086"/>
            <a:ext cx="58904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>
                <a:latin typeface="Rockwell" panose="02060603020205020403" pitchFamily="18" charset="0"/>
              </a:rPr>
              <a:t>Final tests undertaken (2) - 100 GHz, scanless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2E9D14C2-6B10-28A5-F881-EF650C6DB957}"/>
              </a:ext>
            </a:extLst>
          </p:cNvPr>
          <p:cNvGrpSpPr/>
          <p:nvPr/>
        </p:nvGrpSpPr>
        <p:grpSpPr>
          <a:xfrm>
            <a:off x="117572" y="855823"/>
            <a:ext cx="3393473" cy="3145084"/>
            <a:chOff x="12417" y="4000907"/>
            <a:chExt cx="3393473" cy="3145084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474D0E26-A2B9-FA45-F3CA-E000A430449D}"/>
                </a:ext>
              </a:extLst>
            </p:cNvPr>
            <p:cNvSpPr/>
            <p:nvPr/>
          </p:nvSpPr>
          <p:spPr>
            <a:xfrm>
              <a:off x="12417" y="4000907"/>
              <a:ext cx="3393473" cy="314508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2294AB0D-61F5-B7C7-7C1E-0D2F72B2E20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rcRect l="5537" t="5049" r="7025"/>
            <a:stretch/>
          </p:blipFill>
          <p:spPr>
            <a:xfrm>
              <a:off x="26193" y="4205767"/>
              <a:ext cx="3365920" cy="2735365"/>
            </a:xfrm>
            <a:prstGeom prst="rect">
              <a:avLst/>
            </a:prstGeom>
            <a:ln>
              <a:noFill/>
            </a:ln>
          </p:spPr>
        </p:pic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4C2C874E-C696-5B0C-2737-51678F44550E}"/>
              </a:ext>
            </a:extLst>
          </p:cNvPr>
          <p:cNvGrpSpPr/>
          <p:nvPr/>
        </p:nvGrpSpPr>
        <p:grpSpPr>
          <a:xfrm>
            <a:off x="4248872" y="916812"/>
            <a:ext cx="2472349" cy="2484367"/>
            <a:chOff x="4167631" y="916812"/>
            <a:chExt cx="2472349" cy="2484367"/>
          </a:xfrm>
        </p:grpSpPr>
        <p:pic>
          <p:nvPicPr>
            <p:cNvPr id="14" name="Picture 13" descr="A metal object with wires and a screwdriver&#10;&#10;AI-generated content may be incorrect.">
              <a:extLst>
                <a:ext uri="{FF2B5EF4-FFF2-40B4-BE49-F238E27FC236}">
                  <a16:creationId xmlns:a16="http://schemas.microsoft.com/office/drawing/2014/main" id="{55E2C41B-1A10-4718-CB68-6B5240C3CE8E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rcRect l="39028" t="36963" r="41390" b="50383"/>
            <a:stretch/>
          </p:blipFill>
          <p:spPr>
            <a:xfrm>
              <a:off x="4167631" y="1271007"/>
              <a:ext cx="2472349" cy="2130172"/>
            </a:xfrm>
            <a:prstGeom prst="rect">
              <a:avLst/>
            </a:prstGeom>
            <a:ln w="28575">
              <a:solidFill>
                <a:srgbClr val="FF0000"/>
              </a:solidFill>
            </a:ln>
          </p:spPr>
        </p:pic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EE33F211-939C-0F30-D25B-E5A01E1ACE18}"/>
                </a:ext>
              </a:extLst>
            </p:cNvPr>
            <p:cNvSpPr txBox="1"/>
            <p:nvPr/>
          </p:nvSpPr>
          <p:spPr>
            <a:xfrm>
              <a:off x="4737212" y="916812"/>
              <a:ext cx="133318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>
                  <a:solidFill>
                    <a:srgbClr val="C00000"/>
                  </a:solidFill>
                </a:rPr>
                <a:t>Coffee bean</a:t>
              </a:r>
              <a:endParaRPr lang="en-GB" b="1">
                <a:solidFill>
                  <a:srgbClr val="C00000"/>
                </a:solidFill>
              </a:endParaRPr>
            </a:p>
          </p:txBody>
        </p: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1FB28D96-5C25-D999-DDFB-965175537F46}"/>
              </a:ext>
            </a:extLst>
          </p:cNvPr>
          <p:cNvGrpSpPr/>
          <p:nvPr/>
        </p:nvGrpSpPr>
        <p:grpSpPr>
          <a:xfrm>
            <a:off x="4248872" y="3796048"/>
            <a:ext cx="2555546" cy="2461949"/>
            <a:chOff x="4167631" y="3796048"/>
            <a:chExt cx="2555546" cy="2461949"/>
          </a:xfrm>
        </p:grpSpPr>
        <p:pic>
          <p:nvPicPr>
            <p:cNvPr id="12" name="Picture 11" descr="A metal object with many screws&#10;&#10;AI-generated content may be incorrect.">
              <a:extLst>
                <a:ext uri="{FF2B5EF4-FFF2-40B4-BE49-F238E27FC236}">
                  <a16:creationId xmlns:a16="http://schemas.microsoft.com/office/drawing/2014/main" id="{89E329CF-B457-4F42-5CF0-D471287596FD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rcRect l="40919" t="36310" r="40402" b="51785"/>
            <a:stretch/>
          </p:blipFill>
          <p:spPr>
            <a:xfrm>
              <a:off x="4167631" y="4152870"/>
              <a:ext cx="2477193" cy="2105127"/>
            </a:xfrm>
            <a:prstGeom prst="rect">
              <a:avLst/>
            </a:prstGeom>
            <a:ln w="28575">
              <a:solidFill>
                <a:srgbClr val="0070C0"/>
              </a:solidFill>
            </a:ln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CC587E69-28CC-BAD5-C8FB-C243EA7CF5D7}"/>
                </a:ext>
              </a:extLst>
            </p:cNvPr>
            <p:cNvSpPr txBox="1"/>
            <p:nvPr/>
          </p:nvSpPr>
          <p:spPr>
            <a:xfrm>
              <a:off x="4189983" y="3796048"/>
              <a:ext cx="25331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>
                  <a:solidFill>
                    <a:schemeClr val="tx2"/>
                  </a:solidFill>
                </a:rPr>
                <a:t>Coffee bean + metal (Sn)</a:t>
              </a:r>
              <a:endParaRPr lang="en-GB" b="1">
                <a:solidFill>
                  <a:schemeClr val="tx2"/>
                </a:solidFill>
              </a:endParaRPr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2D2F8941-28F4-760F-4799-09BBCE1AAADC}"/>
              </a:ext>
            </a:extLst>
          </p:cNvPr>
          <p:cNvGrpSpPr/>
          <p:nvPr/>
        </p:nvGrpSpPr>
        <p:grpSpPr>
          <a:xfrm>
            <a:off x="7387903" y="4000907"/>
            <a:ext cx="1653658" cy="1382937"/>
            <a:chOff x="7306662" y="4000907"/>
            <a:chExt cx="1653658" cy="1382937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39680A00-1F76-45D5-5518-9740AE35926D}"/>
                </a:ext>
              </a:extLst>
            </p:cNvPr>
            <p:cNvSpPr txBox="1"/>
            <p:nvPr/>
          </p:nvSpPr>
          <p:spPr>
            <a:xfrm>
              <a:off x="7306662" y="4000907"/>
              <a:ext cx="16536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solidFill>
                    <a:schemeClr val="bg1"/>
                  </a:solidFill>
                </a:rPr>
                <a:t>Sn contaminant</a:t>
              </a:r>
              <a:endParaRPr lang="en-GB">
                <a:solidFill>
                  <a:schemeClr val="bg1"/>
                </a:solidFill>
              </a:endParaRPr>
            </a:p>
          </p:txBody>
        </p: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D7F473D1-0278-5E8B-AC3E-E61BADDCA044}"/>
                </a:ext>
              </a:extLst>
            </p:cNvPr>
            <p:cNvCxnSpPr>
              <a:cxnSpLocks/>
            </p:cNvCxnSpPr>
            <p:nvPr/>
          </p:nvCxnSpPr>
          <p:spPr>
            <a:xfrm>
              <a:off x="8133491" y="4370239"/>
              <a:ext cx="308378" cy="370726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0F571A60-EFF6-D144-4267-3CB01E4EB893}"/>
                </a:ext>
              </a:extLst>
            </p:cNvPr>
            <p:cNvCxnSpPr>
              <a:cxnSpLocks/>
              <a:stCxn id="27" idx="2"/>
            </p:cNvCxnSpPr>
            <p:nvPr/>
          </p:nvCxnSpPr>
          <p:spPr>
            <a:xfrm>
              <a:off x="8133491" y="4370239"/>
              <a:ext cx="0" cy="1013605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D4C44CF0-DC6A-4F9A-9D1D-76800F7A4366}"/>
              </a:ext>
            </a:extLst>
          </p:cNvPr>
          <p:cNvGrpSpPr/>
          <p:nvPr/>
        </p:nvGrpSpPr>
        <p:grpSpPr>
          <a:xfrm>
            <a:off x="9673846" y="1367105"/>
            <a:ext cx="2309764" cy="1584357"/>
            <a:chOff x="9567016" y="1584356"/>
            <a:chExt cx="2309764" cy="1584357"/>
          </a:xfrm>
        </p:grpSpPr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2ECF8BDA-55D0-F3B5-4C0A-389284016AE6}"/>
                </a:ext>
              </a:extLst>
            </p:cNvPr>
            <p:cNvGrpSpPr/>
            <p:nvPr/>
          </p:nvGrpSpPr>
          <p:grpSpPr>
            <a:xfrm>
              <a:off x="9668850" y="1928383"/>
              <a:ext cx="2129381" cy="1123597"/>
              <a:chOff x="3375126" y="1961416"/>
              <a:chExt cx="5413375" cy="2856441"/>
            </a:xfrm>
          </p:grpSpPr>
          <p:grpSp>
            <p:nvGrpSpPr>
              <p:cNvPr id="51" name="Group 50">
                <a:extLst>
                  <a:ext uri="{FF2B5EF4-FFF2-40B4-BE49-F238E27FC236}">
                    <a16:creationId xmlns:a16="http://schemas.microsoft.com/office/drawing/2014/main" id="{38E7C191-3F27-3040-0442-2AE16B75CB2F}"/>
                  </a:ext>
                </a:extLst>
              </p:cNvPr>
              <p:cNvGrpSpPr/>
              <p:nvPr/>
            </p:nvGrpSpPr>
            <p:grpSpPr>
              <a:xfrm>
                <a:off x="3375126" y="2343150"/>
                <a:ext cx="5413375" cy="2474707"/>
                <a:chOff x="3397250" y="2343150"/>
                <a:chExt cx="5413375" cy="2474707"/>
              </a:xfrm>
            </p:grpSpPr>
            <p:cxnSp>
              <p:nvCxnSpPr>
                <p:cNvPr id="69" name="Straight Connector 68">
                  <a:extLst>
                    <a:ext uri="{FF2B5EF4-FFF2-40B4-BE49-F238E27FC236}">
                      <a16:creationId xmlns:a16="http://schemas.microsoft.com/office/drawing/2014/main" id="{4B7BFC31-346A-D674-4562-5FCD87F9F55A}"/>
                    </a:ext>
                  </a:extLst>
                </p:cNvPr>
                <p:cNvCxnSpPr/>
                <p:nvPr/>
              </p:nvCxnSpPr>
              <p:spPr>
                <a:xfrm>
                  <a:off x="3397250" y="2343150"/>
                  <a:ext cx="1873250" cy="0"/>
                </a:xfrm>
                <a:prstGeom prst="line">
                  <a:avLst/>
                </a:prstGeom>
                <a:ln w="2857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0" name="Straight Connector 69">
                  <a:extLst>
                    <a:ext uri="{FF2B5EF4-FFF2-40B4-BE49-F238E27FC236}">
                      <a16:creationId xmlns:a16="http://schemas.microsoft.com/office/drawing/2014/main" id="{6BF5EAFB-9DC1-6C37-75E3-16A8E86EAF0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270500" y="2343150"/>
                  <a:ext cx="1651001" cy="863600"/>
                </a:xfrm>
                <a:prstGeom prst="line">
                  <a:avLst/>
                </a:prstGeom>
                <a:ln w="2857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" name="Straight Connector 70">
                  <a:extLst>
                    <a:ext uri="{FF2B5EF4-FFF2-40B4-BE49-F238E27FC236}">
                      <a16:creationId xmlns:a16="http://schemas.microsoft.com/office/drawing/2014/main" id="{DD020128-CEE1-A638-44FA-34BF90884D6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921501" y="3206750"/>
                  <a:ext cx="1085849" cy="1611107"/>
                </a:xfrm>
                <a:prstGeom prst="line">
                  <a:avLst/>
                </a:prstGeom>
                <a:ln w="2857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" name="Straight Connector 71">
                  <a:extLst>
                    <a:ext uri="{FF2B5EF4-FFF2-40B4-BE49-F238E27FC236}">
                      <a16:creationId xmlns:a16="http://schemas.microsoft.com/office/drawing/2014/main" id="{EA3E51B7-2919-72CF-E602-B1F5D09DAE6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397250" y="2571750"/>
                  <a:ext cx="1541463" cy="0"/>
                </a:xfrm>
                <a:prstGeom prst="line">
                  <a:avLst/>
                </a:prstGeom>
                <a:ln w="2857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" name="Straight Connector 72">
                  <a:extLst>
                    <a:ext uri="{FF2B5EF4-FFF2-40B4-BE49-F238E27FC236}">
                      <a16:creationId xmlns:a16="http://schemas.microsoft.com/office/drawing/2014/main" id="{D067F955-C0F2-CD5D-78E9-7EA34F8E4B1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409950" y="2813050"/>
                  <a:ext cx="1347788" cy="0"/>
                </a:xfrm>
                <a:prstGeom prst="line">
                  <a:avLst/>
                </a:prstGeom>
                <a:ln w="2857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" name="Straight Connector 73">
                  <a:extLst>
                    <a:ext uri="{FF2B5EF4-FFF2-40B4-BE49-F238E27FC236}">
                      <a16:creationId xmlns:a16="http://schemas.microsoft.com/office/drawing/2014/main" id="{74224F14-C4E3-6F84-73E5-7DE9C491DC4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400839" y="3048000"/>
                  <a:ext cx="1252124" cy="0"/>
                </a:xfrm>
                <a:prstGeom prst="line">
                  <a:avLst/>
                </a:prstGeom>
                <a:ln w="2857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5" name="Straight Connector 74">
                  <a:extLst>
                    <a:ext uri="{FF2B5EF4-FFF2-40B4-BE49-F238E27FC236}">
                      <a16:creationId xmlns:a16="http://schemas.microsoft.com/office/drawing/2014/main" id="{59914440-6427-1572-DC83-E559B110EE8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409950" y="3278981"/>
                  <a:ext cx="1184689" cy="0"/>
                </a:xfrm>
                <a:prstGeom prst="line">
                  <a:avLst/>
                </a:prstGeom>
                <a:ln w="2857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6" name="Straight Connector 75">
                  <a:extLst>
                    <a:ext uri="{FF2B5EF4-FFF2-40B4-BE49-F238E27FC236}">
                      <a16:creationId xmlns:a16="http://schemas.microsoft.com/office/drawing/2014/main" id="{9D634733-4F38-95C0-1441-474BF2EBD04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926426" y="2578748"/>
                  <a:ext cx="1995075" cy="628002"/>
                </a:xfrm>
                <a:prstGeom prst="line">
                  <a:avLst/>
                </a:prstGeom>
                <a:ln w="2857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7" name="Straight Connector 76">
                  <a:extLst>
                    <a:ext uri="{FF2B5EF4-FFF2-40B4-BE49-F238E27FC236}">
                      <a16:creationId xmlns:a16="http://schemas.microsoft.com/office/drawing/2014/main" id="{48337843-B854-0DE6-AE9C-DEF0436291A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47968" y="2816873"/>
                  <a:ext cx="2155276" cy="410514"/>
                </a:xfrm>
                <a:prstGeom prst="line">
                  <a:avLst/>
                </a:prstGeom>
                <a:ln w="2857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" name="Straight Connector 77">
                  <a:extLst>
                    <a:ext uri="{FF2B5EF4-FFF2-40B4-BE49-F238E27FC236}">
                      <a16:creationId xmlns:a16="http://schemas.microsoft.com/office/drawing/2014/main" id="{5446F677-DF84-B9E7-4E46-B2A6438C852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652963" y="3048000"/>
                  <a:ext cx="2268538" cy="241300"/>
                </a:xfrm>
                <a:prstGeom prst="line">
                  <a:avLst/>
                </a:prstGeom>
                <a:ln w="2857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9" name="Straight Connector 78">
                  <a:extLst>
                    <a:ext uri="{FF2B5EF4-FFF2-40B4-BE49-F238E27FC236}">
                      <a16:creationId xmlns:a16="http://schemas.microsoft.com/office/drawing/2014/main" id="{93F13628-E251-4E7C-042E-8F278CF7F87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578765" y="3278981"/>
                  <a:ext cx="2342736" cy="83344"/>
                </a:xfrm>
                <a:prstGeom prst="line">
                  <a:avLst/>
                </a:prstGeom>
                <a:ln w="2857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0" name="Straight Connector 79">
                  <a:extLst>
                    <a:ext uri="{FF2B5EF4-FFF2-40B4-BE49-F238E27FC236}">
                      <a16:creationId xmlns:a16="http://schemas.microsoft.com/office/drawing/2014/main" id="{0631B42C-608C-547E-A649-895F0891D44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903244" y="3206750"/>
                  <a:ext cx="1907381" cy="1258682"/>
                </a:xfrm>
                <a:prstGeom prst="line">
                  <a:avLst/>
                </a:prstGeom>
                <a:ln w="2857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1" name="Straight Connector 80">
                  <a:extLst>
                    <a:ext uri="{FF2B5EF4-FFF2-40B4-BE49-F238E27FC236}">
                      <a16:creationId xmlns:a16="http://schemas.microsoft.com/office/drawing/2014/main" id="{A3AAB479-B056-165B-36AA-13C2DA0321A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903244" y="3227387"/>
                  <a:ext cx="1907381" cy="741363"/>
                </a:xfrm>
                <a:prstGeom prst="line">
                  <a:avLst/>
                </a:prstGeom>
                <a:ln w="2857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2" name="Straight Connector 81">
                  <a:extLst>
                    <a:ext uri="{FF2B5EF4-FFF2-40B4-BE49-F238E27FC236}">
                      <a16:creationId xmlns:a16="http://schemas.microsoft.com/office/drawing/2014/main" id="{CD8094A2-507C-60A6-E321-E52817E39C4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921501" y="3289300"/>
                  <a:ext cx="1889124" cy="406400"/>
                </a:xfrm>
                <a:prstGeom prst="line">
                  <a:avLst/>
                </a:prstGeom>
                <a:ln w="2857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3" name="Straight Connector 82">
                  <a:extLst>
                    <a:ext uri="{FF2B5EF4-FFF2-40B4-BE49-F238E27FC236}">
                      <a16:creationId xmlns:a16="http://schemas.microsoft.com/office/drawing/2014/main" id="{7364C6F3-6BFA-7039-234B-4AE90AF7485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921501" y="3362325"/>
                  <a:ext cx="1889124" cy="130175"/>
                </a:xfrm>
                <a:prstGeom prst="line">
                  <a:avLst/>
                </a:prstGeom>
                <a:ln w="2857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8688AD4A-6CB7-2EFC-3FAA-8065592E30A5}"/>
                  </a:ext>
                </a:extLst>
              </p:cNvPr>
              <p:cNvCxnSpPr/>
              <p:nvPr/>
            </p:nvCxnSpPr>
            <p:spPr>
              <a:xfrm flipV="1">
                <a:off x="3375126" y="4436123"/>
                <a:ext cx="1873250" cy="0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1FDE6BA4-BE5D-D464-B4AD-F5AF941EB4E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248376" y="3572523"/>
                <a:ext cx="1651001" cy="863600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>
                <a:extLst>
                  <a:ext uri="{FF2B5EF4-FFF2-40B4-BE49-F238E27FC236}">
                    <a16:creationId xmlns:a16="http://schemas.microsoft.com/office/drawing/2014/main" id="{C3C20BEF-64C6-1F8F-8EA3-344DC6392BE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899377" y="1961416"/>
                <a:ext cx="1085849" cy="1611107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D138592F-2110-CE72-6C3B-D9BA5ACEFF8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375126" y="4207523"/>
                <a:ext cx="1541463" cy="0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FB980A09-210F-5EF9-CF31-3E759DC9ED0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387826" y="3966223"/>
                <a:ext cx="1347788" cy="0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B68DF34E-8A1C-3573-84BC-D78B299F62E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378715" y="3731273"/>
                <a:ext cx="1252124" cy="0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E798C9A7-E3F1-FED5-30B9-9EECC183A07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387826" y="3500292"/>
                <a:ext cx="1184689" cy="0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CD533EE1-5D5A-E0D3-EAE4-EBE73D6EB00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904302" y="3572523"/>
                <a:ext cx="1995075" cy="628002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>
                <a:extLst>
                  <a:ext uri="{FF2B5EF4-FFF2-40B4-BE49-F238E27FC236}">
                    <a16:creationId xmlns:a16="http://schemas.microsoft.com/office/drawing/2014/main" id="{BE1199EC-4765-C403-7CB6-68954D17A61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725844" y="3551886"/>
                <a:ext cx="2155276" cy="410514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C77909C9-DA41-F76D-5D2F-25E5BD435E0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630839" y="3489973"/>
                <a:ext cx="2268538" cy="241300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6DAE6AC8-6A40-BDE1-D373-EF849FB9DF6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556641" y="3416948"/>
                <a:ext cx="2342736" cy="83344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02C03FF4-F3E1-0EE4-2C39-6685E53D543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881120" y="2313841"/>
                <a:ext cx="1907381" cy="1258682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B6B777ED-950F-EB8B-F315-36AE47A46E5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881120" y="2810523"/>
                <a:ext cx="1907381" cy="741363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53FB8051-0191-09CB-A59B-2348083F5DC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899377" y="3083573"/>
                <a:ext cx="1889124" cy="406400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65">
                <a:extLst>
                  <a:ext uri="{FF2B5EF4-FFF2-40B4-BE49-F238E27FC236}">
                    <a16:creationId xmlns:a16="http://schemas.microsoft.com/office/drawing/2014/main" id="{D65228C3-B053-A946-4C7E-90BAABB81EC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899377" y="3286773"/>
                <a:ext cx="1889124" cy="130175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738331EB-5353-B7D3-893B-4BFD206D4358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4573207" y="2241826"/>
                <a:ext cx="2326862" cy="2326862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  <a:ln w="28575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4639EF3A-CE44-2300-4BB7-E674A8E751AF}"/>
                </a:ext>
              </a:extLst>
            </p:cNvPr>
            <p:cNvSpPr txBox="1"/>
            <p:nvPr/>
          </p:nvSpPr>
          <p:spPr>
            <a:xfrm>
              <a:off x="9668850" y="1584356"/>
              <a:ext cx="15992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/>
                <a:t>Ball-lens effect</a:t>
              </a:r>
              <a:endParaRPr lang="en-GB" b="1"/>
            </a:p>
          </p:txBody>
        </p:sp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id="{40C7CB86-35AA-EA64-59AF-76131859DE71}"/>
                </a:ext>
              </a:extLst>
            </p:cNvPr>
            <p:cNvSpPr/>
            <p:nvPr/>
          </p:nvSpPr>
          <p:spPr>
            <a:xfrm>
              <a:off x="9567016" y="1584356"/>
              <a:ext cx="2309764" cy="158435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90" name="TextBox 89">
            <a:extLst>
              <a:ext uri="{FF2B5EF4-FFF2-40B4-BE49-F238E27FC236}">
                <a16:creationId xmlns:a16="http://schemas.microsoft.com/office/drawing/2014/main" id="{36EFA886-DB70-46EA-5EFC-04257C5E9596}"/>
              </a:ext>
            </a:extLst>
          </p:cNvPr>
          <p:cNvSpPr txBox="1"/>
          <p:nvPr/>
        </p:nvSpPr>
        <p:spPr>
          <a:xfrm>
            <a:off x="9524246" y="4082388"/>
            <a:ext cx="2568640" cy="1754326"/>
          </a:xfrm>
          <a:prstGeom prst="rect">
            <a:avLst/>
          </a:prstGeom>
          <a:noFill/>
          <a:ln w="38100"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/>
              <a:t>16x16 scanless imaging</a:t>
            </a:r>
            <a:br>
              <a:rPr lang="en-US"/>
            </a:br>
            <a:endParaRPr lang="en-US"/>
          </a:p>
          <a:p>
            <a:r>
              <a:rPr lang="en-US" b="1"/>
              <a:t>acqusition time </a:t>
            </a:r>
            <a:br>
              <a:rPr lang="en-US"/>
            </a:br>
            <a:r>
              <a:rPr lang="en-US"/>
              <a:t>from </a:t>
            </a:r>
            <a:r>
              <a:rPr lang="en-US" b="1">
                <a:solidFill>
                  <a:schemeClr val="tx2"/>
                </a:solidFill>
              </a:rPr>
              <a:t>~hours </a:t>
            </a:r>
            <a:r>
              <a:rPr lang="en-US"/>
              <a:t>(single pixel)</a:t>
            </a:r>
            <a:r>
              <a:rPr lang="en-US" b="1">
                <a:solidFill>
                  <a:schemeClr val="tx2"/>
                </a:solidFill>
              </a:rPr>
              <a:t> </a:t>
            </a:r>
            <a:br>
              <a:rPr lang="en-US" b="1">
                <a:solidFill>
                  <a:schemeClr val="tx2"/>
                </a:solidFill>
              </a:rPr>
            </a:br>
            <a:r>
              <a:rPr lang="en-US"/>
              <a:t>to </a:t>
            </a:r>
            <a:r>
              <a:rPr lang="en-US" b="1">
                <a:solidFill>
                  <a:srgbClr val="C00000"/>
                </a:solidFill>
              </a:rPr>
              <a:t>~minutes </a:t>
            </a:r>
            <a:r>
              <a:rPr lang="en-US"/>
              <a:t>(with sweep) to </a:t>
            </a:r>
            <a:r>
              <a:rPr lang="en-US" b="1">
                <a:solidFill>
                  <a:srgbClr val="00B050"/>
                </a:solidFill>
              </a:rPr>
              <a:t>~seconds </a:t>
            </a:r>
            <a:r>
              <a:rPr lang="en-US"/>
              <a:t>(with PLL) 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6D060D0-19B5-C612-EA00-D124065EC712}"/>
              </a:ext>
            </a:extLst>
          </p:cNvPr>
          <p:cNvGrpSpPr/>
          <p:nvPr/>
        </p:nvGrpSpPr>
        <p:grpSpPr>
          <a:xfrm>
            <a:off x="26193" y="3836510"/>
            <a:ext cx="3758360" cy="2818770"/>
            <a:chOff x="26193" y="3836510"/>
            <a:chExt cx="3758360" cy="281877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49CA27F5-85DA-E717-3C48-BCC8903C8C36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26193" y="3836510"/>
              <a:ext cx="3758360" cy="2818770"/>
            </a:xfrm>
            <a:prstGeom prst="rect">
              <a:avLst/>
            </a:prstGeom>
          </p:spPr>
        </p:pic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19748AE2-6E07-A3CC-36A4-96D748B92FDC}"/>
                </a:ext>
              </a:extLst>
            </p:cNvPr>
            <p:cNvSpPr/>
            <p:nvPr/>
          </p:nvSpPr>
          <p:spPr>
            <a:xfrm>
              <a:off x="514350" y="4041775"/>
              <a:ext cx="1054100" cy="889000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8F73A715-FA0A-21DC-1580-6F2F44F76DF8}"/>
                </a:ext>
              </a:extLst>
            </p:cNvPr>
            <p:cNvSpPr/>
            <p:nvPr/>
          </p:nvSpPr>
          <p:spPr>
            <a:xfrm>
              <a:off x="520700" y="5372100"/>
              <a:ext cx="1054100" cy="889000"/>
            </a:xfrm>
            <a:prstGeom prst="rect">
              <a:avLst/>
            </a:prstGeom>
            <a:solidFill>
              <a:schemeClr val="accent1"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831C947D-EB2C-71B6-0135-710982102116}"/>
                </a:ext>
              </a:extLst>
            </p:cNvPr>
            <p:cNvSpPr txBox="1"/>
            <p:nvPr/>
          </p:nvSpPr>
          <p:spPr>
            <a:xfrm>
              <a:off x="559652" y="4000907"/>
              <a:ext cx="9877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laser ON</a:t>
              </a:r>
              <a:endParaRPr lang="en-GB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C079964F-8AC2-457E-DA02-291E94A3DE2F}"/>
                </a:ext>
              </a:extLst>
            </p:cNvPr>
            <p:cNvSpPr txBox="1"/>
            <p:nvPr/>
          </p:nvSpPr>
          <p:spPr>
            <a:xfrm>
              <a:off x="2445392" y="4620032"/>
              <a:ext cx="10502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laser OFF</a:t>
              </a:r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902143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n 20">
            <a:extLst>
              <a:ext uri="{FF2B5EF4-FFF2-40B4-BE49-F238E27FC236}">
                <a16:creationId xmlns:a16="http://schemas.microsoft.com/office/drawing/2014/main" id="{BC51D14C-D1DD-B944-895B-2A0C1641EA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497" y="276420"/>
            <a:ext cx="1275443" cy="494091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D1105462-ECF8-C149-9B73-40DB69341825}"/>
              </a:ext>
            </a:extLst>
          </p:cNvPr>
          <p:cNvSpPr txBox="1"/>
          <p:nvPr/>
        </p:nvSpPr>
        <p:spPr>
          <a:xfrm>
            <a:off x="1986929" y="83877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>
              <a:latin typeface="Rockwell" panose="02060603020205020403" pitchFamily="18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F62F584-ABB8-C24D-BCDE-4E2A4FACDDF9}"/>
              </a:ext>
            </a:extLst>
          </p:cNvPr>
          <p:cNvGrpSpPr/>
          <p:nvPr/>
        </p:nvGrpSpPr>
        <p:grpSpPr>
          <a:xfrm>
            <a:off x="11005133" y="139979"/>
            <a:ext cx="871646" cy="687261"/>
            <a:chOff x="11089800" y="83250"/>
            <a:chExt cx="871646" cy="687261"/>
          </a:xfrm>
        </p:grpSpPr>
        <p:sp>
          <p:nvSpPr>
            <p:cNvPr id="18" name="Elipse 17">
              <a:extLst>
                <a:ext uri="{FF2B5EF4-FFF2-40B4-BE49-F238E27FC236}">
                  <a16:creationId xmlns:a16="http://schemas.microsoft.com/office/drawing/2014/main" id="{016514A1-3E25-2A47-A6B6-DE99AD9D51F8}"/>
                </a:ext>
              </a:extLst>
            </p:cNvPr>
            <p:cNvSpPr/>
            <p:nvPr/>
          </p:nvSpPr>
          <p:spPr>
            <a:xfrm>
              <a:off x="11089800" y="83250"/>
              <a:ext cx="210947" cy="209270"/>
            </a:xfrm>
            <a:prstGeom prst="ellipse">
              <a:avLst/>
            </a:prstGeom>
            <a:noFill/>
            <a:ln w="12700">
              <a:solidFill>
                <a:srgbClr val="491F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Rockwell" panose="02060603020205020403" pitchFamily="18" charset="0"/>
              </a:endParaRPr>
            </a:p>
          </p:txBody>
        </p:sp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9A478466-F8D8-AB4B-A10B-B4EDCE236E3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317681" y="126746"/>
              <a:ext cx="643765" cy="643765"/>
            </a:xfrm>
            <a:prstGeom prst="rect">
              <a:avLst/>
            </a:prstGeom>
          </p:spPr>
        </p:pic>
      </p:grpSp>
      <p:sp>
        <p:nvSpPr>
          <p:cNvPr id="22" name="7 CuadroTexto">
            <a:extLst>
              <a:ext uri="{FF2B5EF4-FFF2-40B4-BE49-F238E27FC236}">
                <a16:creationId xmlns:a16="http://schemas.microsoft.com/office/drawing/2014/main" id="{234DC9BE-726C-3840-AA37-45D8C2308045}"/>
              </a:ext>
            </a:extLst>
          </p:cNvPr>
          <p:cNvSpPr txBox="1"/>
          <p:nvPr/>
        </p:nvSpPr>
        <p:spPr>
          <a:xfrm>
            <a:off x="1644682" y="505357"/>
            <a:ext cx="10350000" cy="584775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200" dirty="0">
                <a:solidFill>
                  <a:srgbClr val="231F20"/>
                </a:solidFill>
                <a:latin typeface="Rockwell" panose="02060603020205020403" pitchFamily="18" charset="0"/>
              </a:rPr>
              <a:t>Commercialization actions taken during ATTRACT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3D81AD04-6F62-3342-1C92-326CF4516D2B}"/>
              </a:ext>
            </a:extLst>
          </p:cNvPr>
          <p:cNvSpPr txBox="1">
            <a:spLocks/>
          </p:cNvSpPr>
          <p:nvPr/>
        </p:nvSpPr>
        <p:spPr>
          <a:xfrm>
            <a:off x="281017" y="1096140"/>
            <a:ext cx="9479348" cy="493847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200"/>
              </a:spcBef>
            </a:pPr>
            <a:r>
              <a:rPr lang="en-GB" sz="2200" b="1" dirty="0">
                <a:latin typeface="Rockwell" panose="02060603020205020403" pitchFamily="18" charset="0"/>
              </a:rPr>
              <a:t>Crash course in emerging technology entrepreneurship</a:t>
            </a:r>
            <a:r>
              <a:rPr lang="en-GB" sz="2200" dirty="0">
                <a:latin typeface="Rockwell" panose="02060603020205020403" pitchFamily="18" charset="0"/>
              </a:rPr>
              <a:t>: </a:t>
            </a:r>
            <a:r>
              <a:rPr lang="en-GB" sz="1800" dirty="0">
                <a:latin typeface="Rockwell" panose="02060603020205020403" pitchFamily="18" charset="0"/>
              </a:rPr>
              <a:t>mix of lectures and hands-on work (8 application verticals assessed by 4 teams of researchers: Security, Food and Pharma Inspection, Infrastructure and Crops, Semiconductors and Coatings) </a:t>
            </a:r>
            <a:endParaRPr lang="en-GB" sz="2000" dirty="0">
              <a:latin typeface="Rockwell" panose="02060603020205020403" pitchFamily="18" charset="0"/>
            </a:endParaRPr>
          </a:p>
          <a:p>
            <a:pPr>
              <a:spcBef>
                <a:spcPts val="200"/>
              </a:spcBef>
            </a:pPr>
            <a:r>
              <a:rPr lang="en-GB" sz="2200" b="1" dirty="0">
                <a:latin typeface="Rockwell" panose="02060603020205020403" pitchFamily="18" charset="0"/>
              </a:rPr>
              <a:t>Interaction ATTRACT-CBI students</a:t>
            </a:r>
            <a:r>
              <a:rPr lang="en-GB" sz="2200" dirty="0">
                <a:latin typeface="Rockwell" panose="02060603020205020403" pitchFamily="18" charset="0"/>
              </a:rPr>
              <a:t>:</a:t>
            </a:r>
            <a:r>
              <a:rPr lang="en-GB" sz="2000" dirty="0">
                <a:latin typeface="Rockwell" panose="02060603020205020403" pitchFamily="18" charset="0"/>
              </a:rPr>
              <a:t> </a:t>
            </a:r>
            <a:r>
              <a:rPr lang="en-GB" sz="1800" dirty="0">
                <a:latin typeface="Rockwell" panose="02060603020205020403" pitchFamily="18" charset="0"/>
              </a:rPr>
              <a:t>evaluated new application ideas (e.g., art inspection)</a:t>
            </a:r>
          </a:p>
          <a:p>
            <a:pPr>
              <a:spcBef>
                <a:spcPts val="200"/>
              </a:spcBef>
            </a:pPr>
            <a:r>
              <a:rPr lang="en-GB" sz="2200" b="1" dirty="0">
                <a:latin typeface="Rockwell" panose="02060603020205020403" pitchFamily="18" charset="0"/>
              </a:rPr>
              <a:t>Initial Business plan (</a:t>
            </a:r>
            <a:r>
              <a:rPr lang="en-GB" sz="2200" b="1" dirty="0">
                <a:solidFill>
                  <a:srgbClr val="0070C0"/>
                </a:solidFill>
                <a:latin typeface="Rockwell" panose="02060603020205020403" pitchFamily="18" charset="0"/>
              </a:rPr>
              <a:t>D7.1</a:t>
            </a:r>
            <a:r>
              <a:rPr lang="en-GB" sz="2200" b="1" dirty="0">
                <a:latin typeface="Rockwell" panose="02060603020205020403" pitchFamily="18" charset="0"/>
              </a:rPr>
              <a:t>): </a:t>
            </a:r>
            <a:r>
              <a:rPr lang="en-GB" sz="1800" dirty="0">
                <a:latin typeface="Rockwell" panose="02060603020205020403" pitchFamily="18" charset="0"/>
              </a:rPr>
              <a:t>application opportunities, revenues potential, early customers identification, competitive advantage, value chain map – priority applications: Security, Food and Art inspection</a:t>
            </a:r>
          </a:p>
          <a:p>
            <a:pPr>
              <a:spcBef>
                <a:spcPts val="200"/>
              </a:spcBef>
            </a:pPr>
            <a:r>
              <a:rPr lang="en-US" sz="2200" b="1" dirty="0">
                <a:latin typeface="Rockwell" panose="02060603020205020403" pitchFamily="18" charset="0"/>
              </a:rPr>
              <a:t>IP prior art assessment:</a:t>
            </a:r>
            <a:r>
              <a:rPr lang="en-US" dirty="0">
                <a:latin typeface="Rockwell" panose="02060603020205020403" pitchFamily="18" charset="0"/>
              </a:rPr>
              <a:t> </a:t>
            </a:r>
            <a:r>
              <a:rPr lang="en-US" sz="1800" dirty="0">
                <a:latin typeface="Rockwell" panose="02060603020205020403" pitchFamily="18" charset="0"/>
              </a:rPr>
              <a:t>56 patents shortlisted and </a:t>
            </a:r>
            <a:r>
              <a:rPr lang="en-US" sz="1800" dirty="0" err="1">
                <a:latin typeface="Rockwell" panose="02060603020205020403" pitchFamily="18" charset="0"/>
              </a:rPr>
              <a:t>analysed</a:t>
            </a:r>
            <a:r>
              <a:rPr lang="en-US" sz="1800" dirty="0">
                <a:latin typeface="Rockwell" panose="02060603020205020403" pitchFamily="18" charset="0"/>
              </a:rPr>
              <a:t> to inform IP and business strategy – identified 2 recent patents likely to constitute prior art</a:t>
            </a:r>
          </a:p>
          <a:p>
            <a:pPr>
              <a:spcBef>
                <a:spcPts val="200"/>
              </a:spcBef>
            </a:pPr>
            <a:r>
              <a:rPr lang="en-US" sz="2200" b="1" dirty="0">
                <a:latin typeface="Rockwell" panose="02060603020205020403" pitchFamily="18" charset="0"/>
              </a:rPr>
              <a:t>Business </a:t>
            </a:r>
            <a:r>
              <a:rPr lang="en-US" sz="2200" b="1" dirty="0" err="1">
                <a:latin typeface="Rockwell" panose="02060603020205020403" pitchFamily="18" charset="0"/>
              </a:rPr>
              <a:t>Devt</a:t>
            </a:r>
            <a:r>
              <a:rPr lang="en-US" sz="2200" b="1" dirty="0">
                <a:latin typeface="Rockwell" panose="02060603020205020403" pitchFamily="18" charset="0"/>
              </a:rPr>
              <a:t>. Tools:  </a:t>
            </a:r>
            <a:r>
              <a:rPr lang="en-US" sz="1800" dirty="0">
                <a:latin typeface="Rockwell" panose="02060603020205020403" pitchFamily="18" charset="0"/>
              </a:rPr>
              <a:t>created video, leaflet and specs sheet to engage industry</a:t>
            </a:r>
            <a:endParaRPr lang="en-GB" dirty="0">
              <a:latin typeface="Rockwell" panose="02060603020205020403" pitchFamily="18" charset="0"/>
            </a:endParaRPr>
          </a:p>
          <a:p>
            <a:pPr>
              <a:spcBef>
                <a:spcPts val="200"/>
              </a:spcBef>
            </a:pPr>
            <a:r>
              <a:rPr lang="en-GB" sz="2200" b="1" dirty="0">
                <a:latin typeface="Rockwell" panose="02060603020205020403" pitchFamily="18" charset="0"/>
              </a:rPr>
              <a:t>Industry outreach:</a:t>
            </a:r>
            <a:r>
              <a:rPr lang="en-GB" sz="2000" b="1" dirty="0">
                <a:latin typeface="Rockwell" panose="02060603020205020403" pitchFamily="18" charset="0"/>
              </a:rPr>
              <a:t> </a:t>
            </a:r>
            <a:r>
              <a:rPr lang="en-GB" sz="1800" dirty="0">
                <a:latin typeface="Rockwell" panose="02060603020205020403" pitchFamily="18" charset="0"/>
              </a:rPr>
              <a:t>engaged key EU THz players (</a:t>
            </a:r>
            <a:r>
              <a:rPr lang="en-GB" sz="1800" dirty="0" err="1">
                <a:solidFill>
                  <a:srgbClr val="7030A0"/>
                </a:solidFill>
                <a:latin typeface="Rockwell" panose="02060603020205020403" pitchFamily="18" charset="0"/>
              </a:rPr>
              <a:t>Teraview</a:t>
            </a:r>
            <a:r>
              <a:rPr lang="en-GB" sz="1800" dirty="0">
                <a:solidFill>
                  <a:srgbClr val="7030A0"/>
                </a:solidFill>
                <a:latin typeface="Rockwell" panose="02060603020205020403" pitchFamily="18" charset="0"/>
              </a:rPr>
              <a:t>, Crisel Instruments, </a:t>
            </a:r>
            <a:r>
              <a:rPr lang="en-GB" sz="1800" dirty="0" err="1">
                <a:solidFill>
                  <a:srgbClr val="7030A0"/>
                </a:solidFill>
                <a:latin typeface="Rockwell" panose="02060603020205020403" pitchFamily="18" charset="0"/>
              </a:rPr>
              <a:t>Thruvision</a:t>
            </a:r>
            <a:r>
              <a:rPr lang="en-GB" sz="1800" dirty="0">
                <a:latin typeface="Rockwell" panose="02060603020205020403" pitchFamily="18" charset="0"/>
              </a:rPr>
              <a:t>); organised academia-industry </a:t>
            </a:r>
            <a:r>
              <a:rPr lang="en-GB" sz="1800" u="sng" dirty="0">
                <a:latin typeface="Rockwell" panose="02060603020205020403" pitchFamily="18" charset="0"/>
              </a:rPr>
              <a:t>Thematic  Workshop on THz Detectors Research &amp;  Applied Frontiers</a:t>
            </a:r>
            <a:r>
              <a:rPr lang="en-GB" sz="1800" dirty="0">
                <a:latin typeface="Rockwell" panose="02060603020205020403" pitchFamily="18" charset="0"/>
              </a:rPr>
              <a:t> (Venice, Feb 15-16  2024)    </a:t>
            </a:r>
            <a:endParaRPr lang="en-GB" sz="2000" dirty="0">
              <a:latin typeface="Rockwell" panose="02060603020205020403" pitchFamily="18" charset="0"/>
            </a:endParaRPr>
          </a:p>
          <a:p>
            <a:pPr>
              <a:spcBef>
                <a:spcPts val="200"/>
              </a:spcBef>
            </a:pPr>
            <a:r>
              <a:rPr lang="en-GB" sz="2200" b="1" dirty="0">
                <a:latin typeface="Rockwell" panose="02060603020205020403" pitchFamily="18" charset="0"/>
              </a:rPr>
              <a:t>Finalised commercialisation strategy (</a:t>
            </a:r>
            <a:r>
              <a:rPr lang="en-GB" sz="2200" b="1" dirty="0">
                <a:solidFill>
                  <a:srgbClr val="0070C0"/>
                </a:solidFill>
                <a:latin typeface="Rockwell" panose="02060603020205020403" pitchFamily="18" charset="0"/>
              </a:rPr>
              <a:t>D7.2</a:t>
            </a:r>
            <a:r>
              <a:rPr lang="en-GB" sz="2200" b="1" dirty="0">
                <a:latin typeface="Rockwell" panose="02060603020205020403" pitchFamily="18" charset="0"/>
              </a:rPr>
              <a:t>)</a:t>
            </a:r>
            <a:r>
              <a:rPr lang="en-GB" sz="2200" dirty="0">
                <a:latin typeface="Rockwell" panose="02060603020205020403" pitchFamily="18" charset="0"/>
              </a:rPr>
              <a:t>:  </a:t>
            </a:r>
            <a:r>
              <a:rPr lang="en-GB" sz="1800" b="1" dirty="0">
                <a:latin typeface="Rockwell" panose="02060603020205020403" pitchFamily="18" charset="0"/>
              </a:rPr>
              <a:t>a) </a:t>
            </a:r>
            <a:r>
              <a:rPr lang="en-GB" sz="1800" dirty="0">
                <a:latin typeface="Rockwell" panose="02060603020205020403" pitchFamily="18" charset="0"/>
              </a:rPr>
              <a:t>THz camera know-how transfer (as opposed to patent license) to identified THz system integrators (</a:t>
            </a:r>
            <a:r>
              <a:rPr lang="en-GB" sz="1800" dirty="0" err="1">
                <a:solidFill>
                  <a:srgbClr val="7030A0"/>
                </a:solidFill>
                <a:latin typeface="Rockwell" panose="02060603020205020403" pitchFamily="18" charset="0"/>
              </a:rPr>
              <a:t>Thruvision</a:t>
            </a:r>
            <a:r>
              <a:rPr lang="en-GB" sz="1800" dirty="0">
                <a:solidFill>
                  <a:srgbClr val="7030A0"/>
                </a:solidFill>
                <a:latin typeface="Rockwell" panose="02060603020205020403" pitchFamily="18" charset="0"/>
              </a:rPr>
              <a:t>, </a:t>
            </a:r>
            <a:r>
              <a:rPr lang="en-GB" sz="1800" dirty="0" err="1">
                <a:solidFill>
                  <a:srgbClr val="7030A0"/>
                </a:solidFill>
                <a:latin typeface="Rockwell" panose="02060603020205020403" pitchFamily="18" charset="0"/>
              </a:rPr>
              <a:t>Teravil</a:t>
            </a:r>
            <a:r>
              <a:rPr lang="en-GB" sz="1800" dirty="0">
                <a:latin typeface="Rockwell" panose="02060603020205020403" pitchFamily="18" charset="0"/>
              </a:rPr>
              <a:t>);  </a:t>
            </a:r>
            <a:r>
              <a:rPr lang="en-GB" sz="1800" b="1" dirty="0">
                <a:latin typeface="Rockwell" panose="02060603020205020403" pitchFamily="18" charset="0"/>
              </a:rPr>
              <a:t>b) </a:t>
            </a:r>
            <a:r>
              <a:rPr lang="en-GB" sz="1800" dirty="0">
                <a:latin typeface="Rockwell" panose="02060603020205020403" pitchFamily="18" charset="0"/>
              </a:rPr>
              <a:t>marketing of drive &amp; read-out electronics for wider application (</a:t>
            </a:r>
            <a:r>
              <a:rPr lang="en-GB" sz="1800" dirty="0">
                <a:solidFill>
                  <a:srgbClr val="7030A0"/>
                </a:solidFill>
                <a:latin typeface="Rockwell" panose="02060603020205020403" pitchFamily="18" charset="0"/>
              </a:rPr>
              <a:t>Elettra ILO</a:t>
            </a:r>
            <a:r>
              <a:rPr lang="en-GB" sz="1800" dirty="0">
                <a:latin typeface="Rockwell" panose="02060603020205020403" pitchFamily="18" charset="0"/>
              </a:rPr>
              <a:t>); </a:t>
            </a:r>
            <a:r>
              <a:rPr lang="en-GB" sz="1800" b="1" dirty="0">
                <a:latin typeface="Rockwell" panose="02060603020205020403" pitchFamily="18" charset="0"/>
              </a:rPr>
              <a:t>c) </a:t>
            </a:r>
            <a:r>
              <a:rPr lang="en-GB" sz="1800" dirty="0">
                <a:latin typeface="Rockwell" panose="02060603020205020403" pitchFamily="18" charset="0"/>
              </a:rPr>
              <a:t>further, application- specific R&amp;D and IP creation (e.g., medical diagnostics)</a:t>
            </a:r>
          </a:p>
          <a:p>
            <a:endParaRPr lang="en-GB" sz="2000" dirty="0">
              <a:latin typeface="Rockwell" panose="02060603020205020403" pitchFamily="18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784EB986-B6CE-FDDD-2AFD-8D06E5873B7F}"/>
              </a:ext>
            </a:extLst>
          </p:cNvPr>
          <p:cNvGrpSpPr/>
          <p:nvPr/>
        </p:nvGrpSpPr>
        <p:grpSpPr>
          <a:xfrm>
            <a:off x="9694970" y="1990531"/>
            <a:ext cx="2391285" cy="2046515"/>
            <a:chOff x="9694970" y="1990531"/>
            <a:chExt cx="2391285" cy="2046515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2850AC48-5006-E8FB-621F-6A0CF8AB62E6}"/>
                </a:ext>
              </a:extLst>
            </p:cNvPr>
            <p:cNvSpPr/>
            <p:nvPr/>
          </p:nvSpPr>
          <p:spPr>
            <a:xfrm>
              <a:off x="9694970" y="1990531"/>
              <a:ext cx="2391285" cy="204651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rgbClr val="7030A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77188326-215E-45C4-7C82-44A6CA085C1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826470" y="2717177"/>
              <a:ext cx="2189662" cy="470297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9CC5513D-154B-7226-97E0-2AFF2EDCE4D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 t="41354" b="39569"/>
            <a:stretch/>
          </p:blipFill>
          <p:spPr>
            <a:xfrm>
              <a:off x="9872799" y="3372266"/>
              <a:ext cx="2084381" cy="39763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028" name="Picture 4" descr="Newsletter - April 2023 | TeraView">
              <a:extLst>
                <a:ext uri="{FF2B5EF4-FFF2-40B4-BE49-F238E27FC236}">
                  <a16:creationId xmlns:a16="http://schemas.microsoft.com/office/drawing/2014/main" id="{BEB17682-D0B2-898A-C131-95A50B2E80E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826470" y="2274740"/>
              <a:ext cx="1891978" cy="33897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C0C6DDF3-88B1-5C73-1841-77C1850D56D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694970" y="4220160"/>
            <a:ext cx="2391285" cy="17271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67891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92221C-3AA2-A64C-8FD1-20CDC66134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n 20">
            <a:extLst>
              <a:ext uri="{FF2B5EF4-FFF2-40B4-BE49-F238E27FC236}">
                <a16:creationId xmlns:a16="http://schemas.microsoft.com/office/drawing/2014/main" id="{AF69F706-96B9-37AF-1534-135C14C2DB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497" y="276420"/>
            <a:ext cx="1275443" cy="494091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DD8B6A54-009B-D183-32E7-511F52B10139}"/>
              </a:ext>
            </a:extLst>
          </p:cNvPr>
          <p:cNvSpPr txBox="1"/>
          <p:nvPr/>
        </p:nvSpPr>
        <p:spPr>
          <a:xfrm>
            <a:off x="1986929" y="83877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>
              <a:latin typeface="Rockwell" panose="02060603020205020403" pitchFamily="18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1E962B4-F200-FAF5-914B-E0E58B1175A2}"/>
              </a:ext>
            </a:extLst>
          </p:cNvPr>
          <p:cNvGrpSpPr/>
          <p:nvPr/>
        </p:nvGrpSpPr>
        <p:grpSpPr>
          <a:xfrm>
            <a:off x="11005133" y="139979"/>
            <a:ext cx="871646" cy="687261"/>
            <a:chOff x="11089800" y="83250"/>
            <a:chExt cx="871646" cy="687261"/>
          </a:xfrm>
        </p:grpSpPr>
        <p:sp>
          <p:nvSpPr>
            <p:cNvPr id="18" name="Elipse 17">
              <a:extLst>
                <a:ext uri="{FF2B5EF4-FFF2-40B4-BE49-F238E27FC236}">
                  <a16:creationId xmlns:a16="http://schemas.microsoft.com/office/drawing/2014/main" id="{0E95B566-DDE3-E1C1-7DB4-EF21653A6A7E}"/>
                </a:ext>
              </a:extLst>
            </p:cNvPr>
            <p:cNvSpPr/>
            <p:nvPr/>
          </p:nvSpPr>
          <p:spPr>
            <a:xfrm>
              <a:off x="11089800" y="83250"/>
              <a:ext cx="210947" cy="209270"/>
            </a:xfrm>
            <a:prstGeom prst="ellipse">
              <a:avLst/>
            </a:prstGeom>
            <a:noFill/>
            <a:ln w="12700">
              <a:solidFill>
                <a:srgbClr val="491F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Rockwell" panose="02060603020205020403" pitchFamily="18" charset="0"/>
              </a:endParaRPr>
            </a:p>
          </p:txBody>
        </p:sp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093CEC54-B2AA-825D-2D37-FE86290D7D3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317681" y="126746"/>
              <a:ext cx="643765" cy="643765"/>
            </a:xfrm>
            <a:prstGeom prst="rect">
              <a:avLst/>
            </a:prstGeom>
          </p:spPr>
        </p:pic>
      </p:grpSp>
      <p:sp>
        <p:nvSpPr>
          <p:cNvPr id="22" name="7 CuadroTexto">
            <a:extLst>
              <a:ext uri="{FF2B5EF4-FFF2-40B4-BE49-F238E27FC236}">
                <a16:creationId xmlns:a16="http://schemas.microsoft.com/office/drawing/2014/main" id="{A6EA4123-8949-56DF-37C6-59AFA6A861EB}"/>
              </a:ext>
            </a:extLst>
          </p:cNvPr>
          <p:cNvSpPr txBox="1"/>
          <p:nvPr/>
        </p:nvSpPr>
        <p:spPr>
          <a:xfrm>
            <a:off x="1380825" y="633007"/>
            <a:ext cx="10350000" cy="584775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200" dirty="0">
                <a:solidFill>
                  <a:srgbClr val="231F20"/>
                </a:solidFill>
                <a:latin typeface="Rockwell" panose="02060603020205020403" pitchFamily="18" charset="0"/>
              </a:rPr>
              <a:t>Commercialization actions foreseen after ATTRACT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2B5F49D9-0F11-0389-87F0-057E766FB4D4}"/>
              </a:ext>
            </a:extLst>
          </p:cNvPr>
          <p:cNvSpPr txBox="1">
            <a:spLocks/>
          </p:cNvSpPr>
          <p:nvPr/>
        </p:nvSpPr>
        <p:spPr>
          <a:xfrm>
            <a:off x="327453" y="1227955"/>
            <a:ext cx="10116612" cy="558339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b="1" dirty="0" err="1">
                <a:latin typeface="Rockwell" panose="02060603020205020403" pitchFamily="18" charset="0"/>
              </a:rPr>
              <a:t>Teravil</a:t>
            </a:r>
            <a:r>
              <a:rPr lang="en-GB" sz="1800" b="1" dirty="0">
                <a:latin typeface="Rockwell" panose="02060603020205020403" pitchFamily="18" charset="0"/>
              </a:rPr>
              <a:t> Ltd </a:t>
            </a:r>
            <a:r>
              <a:rPr lang="en-GB" sz="1800" dirty="0">
                <a:latin typeface="Rockwell" panose="02060603020205020403" pitchFamily="18" charset="0"/>
              </a:rPr>
              <a:t>(LT) – THz camera:</a:t>
            </a:r>
          </a:p>
          <a:p>
            <a:pPr marL="355600" lvl="1" indent="-177800"/>
            <a:r>
              <a:rPr lang="en-GB" sz="1400" dirty="0">
                <a:latin typeface="Rockwell" panose="02060603020205020403" pitchFamily="18" charset="0"/>
              </a:rPr>
              <a:t>Adoption driver: new product opportunity  </a:t>
            </a:r>
          </a:p>
          <a:p>
            <a:pPr marL="355600" lvl="1" indent="-177800"/>
            <a:r>
              <a:rPr lang="en-GB" sz="1400" dirty="0">
                <a:latin typeface="Rockwell" panose="02060603020205020403" pitchFamily="18" charset="0"/>
              </a:rPr>
              <a:t>“</a:t>
            </a:r>
            <a:r>
              <a:rPr lang="en-GB" sz="1400" i="1" dirty="0">
                <a:solidFill>
                  <a:srgbClr val="7030A0"/>
                </a:solidFill>
                <a:latin typeface="Rockwell" panose="02060603020205020403" pitchFamily="18" charset="0"/>
              </a:rPr>
              <a:t>Integrating H-Cube technology enables </a:t>
            </a:r>
            <a:r>
              <a:rPr lang="en-GB" sz="1400" i="1" dirty="0" err="1">
                <a:solidFill>
                  <a:srgbClr val="7030A0"/>
                </a:solidFill>
                <a:latin typeface="Rockwell" panose="02060603020205020403" pitchFamily="18" charset="0"/>
              </a:rPr>
              <a:t>Teravil</a:t>
            </a:r>
            <a:r>
              <a:rPr lang="en-GB" sz="1400" i="1" dirty="0">
                <a:solidFill>
                  <a:srgbClr val="7030A0"/>
                </a:solidFill>
                <a:latin typeface="Rockwell" panose="02060603020205020403" pitchFamily="18" charset="0"/>
              </a:rPr>
              <a:t> to deliver new and impactful capabilities to customers.  This provides  our company with a fresh competitive edge in the global market for commercial and R&amp;D applications of THz cameras</a:t>
            </a:r>
            <a:r>
              <a:rPr lang="en-GB" sz="1400" dirty="0">
                <a:solidFill>
                  <a:srgbClr val="7030A0"/>
                </a:solidFill>
                <a:latin typeface="Rockwell" panose="02060603020205020403" pitchFamily="18" charset="0"/>
              </a:rPr>
              <a:t>”     – Andzej Urbanovic, CEO, </a:t>
            </a:r>
            <a:r>
              <a:rPr lang="en-GB" sz="1400" dirty="0" err="1">
                <a:solidFill>
                  <a:srgbClr val="7030A0"/>
                </a:solidFill>
                <a:latin typeface="Rockwell" panose="02060603020205020403" pitchFamily="18" charset="0"/>
              </a:rPr>
              <a:t>Teravil</a:t>
            </a:r>
            <a:r>
              <a:rPr lang="en-GB" sz="1400" dirty="0">
                <a:solidFill>
                  <a:srgbClr val="7030A0"/>
                </a:solidFill>
                <a:latin typeface="Rockwell" panose="02060603020205020403" pitchFamily="18" charset="0"/>
              </a:rPr>
              <a:t> UAB</a:t>
            </a:r>
          </a:p>
          <a:p>
            <a:pPr marL="355600" lvl="1" indent="-177800"/>
            <a:r>
              <a:rPr lang="en-GB" sz="1400" b="1" dirty="0">
                <a:latin typeface="Rockwell" panose="02060603020205020403" pitchFamily="18" charset="0"/>
              </a:rPr>
              <a:t>Actions</a:t>
            </a:r>
            <a:r>
              <a:rPr lang="en-GB" sz="1400" dirty="0">
                <a:latin typeface="Rockwell" panose="02060603020205020403" pitchFamily="18" charset="0"/>
              </a:rPr>
              <a:t>: 1) know-how transfer to reproduce hardware (bolometric arrays – FBK, UEF and </a:t>
            </a:r>
            <a:r>
              <a:rPr lang="en-GB" sz="1400" dirty="0" err="1">
                <a:latin typeface="Rockwell" panose="02060603020205020403" pitchFamily="18" charset="0"/>
              </a:rPr>
              <a:t>UniPi</a:t>
            </a:r>
            <a:r>
              <a:rPr lang="en-GB" sz="1400" dirty="0">
                <a:latin typeface="Rockwell" panose="02060603020205020403" pitchFamily="18" charset="0"/>
              </a:rPr>
              <a:t>; drive and read-out  electronics – Elettra);  2) joint applications development and optimisation (diagnostics) – via grant or consultancy</a:t>
            </a:r>
          </a:p>
          <a:p>
            <a:pPr marL="0" indent="0">
              <a:buNone/>
            </a:pPr>
            <a:r>
              <a:rPr lang="en-GB" sz="1800" b="1" dirty="0" err="1">
                <a:latin typeface="Rockwell" panose="02060603020205020403" pitchFamily="18" charset="0"/>
              </a:rPr>
              <a:t>Thruvision</a:t>
            </a:r>
            <a:r>
              <a:rPr lang="en-GB" sz="1800" b="1" dirty="0">
                <a:latin typeface="Rockwell" panose="02060603020205020403" pitchFamily="18" charset="0"/>
              </a:rPr>
              <a:t> Group PLC</a:t>
            </a:r>
            <a:r>
              <a:rPr lang="en-GB" sz="1800" dirty="0">
                <a:latin typeface="Rockwell" panose="02060603020205020403" pitchFamily="18" charset="0"/>
              </a:rPr>
              <a:t> (UK) -  THz camera</a:t>
            </a:r>
          </a:p>
          <a:p>
            <a:pPr marL="355600" lvl="1" indent="-177800"/>
            <a:r>
              <a:rPr lang="en-GB" sz="1400" dirty="0">
                <a:latin typeface="Rockwell" panose="02060603020205020403" pitchFamily="18" charset="0"/>
              </a:rPr>
              <a:t>Adoption driver: performance enhancement in existing product </a:t>
            </a:r>
          </a:p>
          <a:p>
            <a:pPr marL="355600" lvl="1" indent="-177800"/>
            <a:r>
              <a:rPr lang="en-GB" sz="1400" dirty="0">
                <a:solidFill>
                  <a:srgbClr val="7030A0"/>
                </a:solidFill>
                <a:latin typeface="Rockwell" panose="02060603020205020403" pitchFamily="18" charset="0"/>
              </a:rPr>
              <a:t>“</a:t>
            </a:r>
            <a:r>
              <a:rPr lang="en-GB" sz="1400" i="1" dirty="0">
                <a:solidFill>
                  <a:srgbClr val="7030A0"/>
                </a:solidFill>
                <a:latin typeface="Rockwell" panose="02060603020205020403" pitchFamily="18" charset="0"/>
              </a:rPr>
              <a:t>We are very interested in the potential that HCUBE’s THz camera technology could have to enhance security applications, particularly in passive detection mode.  We have established a relationship with members of the H-Cube consortium to allow follow-up exchanges and further explore the applicability of the technology to </a:t>
            </a:r>
            <a:r>
              <a:rPr lang="en-GB" sz="1400" i="1" dirty="0" err="1">
                <a:solidFill>
                  <a:srgbClr val="7030A0"/>
                </a:solidFill>
                <a:latin typeface="Rockwell" panose="02060603020205020403" pitchFamily="18" charset="0"/>
              </a:rPr>
              <a:t>Thruvision’s</a:t>
            </a:r>
            <a:r>
              <a:rPr lang="en-GB" sz="1400" i="1" dirty="0">
                <a:solidFill>
                  <a:srgbClr val="7030A0"/>
                </a:solidFill>
                <a:latin typeface="Rockwell" panose="02060603020205020403" pitchFamily="18" charset="0"/>
              </a:rPr>
              <a:t> people screening products</a:t>
            </a:r>
            <a:r>
              <a:rPr lang="en-GB" sz="1400" dirty="0">
                <a:solidFill>
                  <a:srgbClr val="7030A0"/>
                </a:solidFill>
                <a:latin typeface="Rockwell" panose="02060603020205020403" pitchFamily="18" charset="0"/>
              </a:rPr>
              <a:t>”  - Nick Graham-Rack, CTO, </a:t>
            </a:r>
            <a:r>
              <a:rPr lang="en-GB" sz="1400" dirty="0" err="1">
                <a:solidFill>
                  <a:srgbClr val="7030A0"/>
                </a:solidFill>
                <a:latin typeface="Rockwell" panose="02060603020205020403" pitchFamily="18" charset="0"/>
              </a:rPr>
              <a:t>Thruvision</a:t>
            </a:r>
            <a:endParaRPr lang="en-GB" sz="1400" dirty="0">
              <a:solidFill>
                <a:srgbClr val="7030A0"/>
              </a:solidFill>
              <a:latin typeface="Rockwell" panose="02060603020205020403" pitchFamily="18" charset="0"/>
            </a:endParaRPr>
          </a:p>
          <a:p>
            <a:pPr marL="355600" lvl="1" indent="-177800"/>
            <a:r>
              <a:rPr lang="en-GB" sz="1400" b="1" dirty="0">
                <a:latin typeface="Rockwell" panose="02060603020205020403" pitchFamily="18" charset="0"/>
              </a:rPr>
              <a:t>Actions</a:t>
            </a:r>
            <a:r>
              <a:rPr lang="en-GB" sz="1400" dirty="0">
                <a:latin typeface="Rockwell" panose="02060603020205020403" pitchFamily="18" charset="0"/>
              </a:rPr>
              <a:t>: </a:t>
            </a:r>
            <a:r>
              <a:rPr lang="en-GB" sz="1400" b="1" dirty="0">
                <a:latin typeface="Rockwell" panose="02060603020205020403" pitchFamily="18" charset="0"/>
              </a:rPr>
              <a:t>1) </a:t>
            </a:r>
            <a:r>
              <a:rPr lang="en-GB" sz="1400" i="1" dirty="0">
                <a:latin typeface="Rockwell" panose="02060603020205020403" pitchFamily="18" charset="0"/>
              </a:rPr>
              <a:t>ad hoc </a:t>
            </a:r>
            <a:r>
              <a:rPr lang="en-GB" sz="1400" dirty="0">
                <a:latin typeface="Rockwell" panose="02060603020205020403" pitchFamily="18" charset="0"/>
              </a:rPr>
              <a:t>demo (</a:t>
            </a:r>
            <a:r>
              <a:rPr lang="en-GB" sz="1400" dirty="0" err="1">
                <a:latin typeface="Rockwell" panose="02060603020205020403" pitchFamily="18" charset="0"/>
              </a:rPr>
              <a:t>UniPi</a:t>
            </a:r>
            <a:r>
              <a:rPr lang="en-GB" sz="1400" dirty="0">
                <a:latin typeface="Rockwell" panose="02060603020205020403" pitchFamily="18" charset="0"/>
              </a:rPr>
              <a:t>, Elettra); </a:t>
            </a:r>
            <a:r>
              <a:rPr lang="en-GB" sz="1400" b="1" dirty="0">
                <a:latin typeface="Rockwell" panose="02060603020205020403" pitchFamily="18" charset="0"/>
              </a:rPr>
              <a:t>2) </a:t>
            </a:r>
            <a:r>
              <a:rPr lang="en-GB" sz="1400" dirty="0">
                <a:latin typeface="Rockwell" panose="02060603020205020403" pitchFamily="18" charset="0"/>
              </a:rPr>
              <a:t>define next-gen product specs (</a:t>
            </a:r>
            <a:r>
              <a:rPr lang="en-GB" sz="1400" dirty="0" err="1">
                <a:latin typeface="Rockwell" panose="02060603020205020403" pitchFamily="18" charset="0"/>
              </a:rPr>
              <a:t>Thruvision</a:t>
            </a:r>
            <a:r>
              <a:rPr lang="en-GB" sz="1400" dirty="0">
                <a:latin typeface="Rockwell" panose="02060603020205020403" pitchFamily="18" charset="0"/>
              </a:rPr>
              <a:t>); </a:t>
            </a:r>
            <a:r>
              <a:rPr lang="en-GB" sz="1400" b="1" dirty="0">
                <a:latin typeface="Rockwell" panose="02060603020205020403" pitchFamily="18" charset="0"/>
              </a:rPr>
              <a:t>3) </a:t>
            </a:r>
            <a:r>
              <a:rPr lang="en-GB" sz="1400" dirty="0">
                <a:latin typeface="Rockwell" panose="02060603020205020403" pitchFamily="18" charset="0"/>
              </a:rPr>
              <a:t>development of target performance (Elettra, FBK, UEF and </a:t>
            </a:r>
            <a:r>
              <a:rPr lang="en-GB" sz="1400" dirty="0" err="1">
                <a:latin typeface="Rockwell" panose="02060603020205020403" pitchFamily="18" charset="0"/>
              </a:rPr>
              <a:t>UniPi</a:t>
            </a:r>
            <a:r>
              <a:rPr lang="en-GB" sz="1400" dirty="0">
                <a:latin typeface="Rockwell" panose="02060603020205020403" pitchFamily="18" charset="0"/>
              </a:rPr>
              <a:t>) – via consultancy</a:t>
            </a:r>
          </a:p>
          <a:p>
            <a:pPr marL="0" indent="0">
              <a:buNone/>
            </a:pPr>
            <a:r>
              <a:rPr lang="en-GB" sz="1800" b="1" dirty="0">
                <a:latin typeface="Rockwell" panose="02060603020205020403" pitchFamily="18" charset="0"/>
              </a:rPr>
              <a:t>ILO</a:t>
            </a:r>
            <a:r>
              <a:rPr lang="en-GB" sz="1800" dirty="0">
                <a:latin typeface="Rockwell" panose="02060603020205020403" pitchFamily="18" charset="0"/>
              </a:rPr>
              <a:t> (Elettra’s Industry Liaison Office, IT)  - Drive &amp; Read-out electronics</a:t>
            </a:r>
          </a:p>
          <a:p>
            <a:pPr marL="355600" lvl="1" indent="-177800"/>
            <a:r>
              <a:rPr lang="en-GB" sz="1400" dirty="0">
                <a:latin typeface="Rockwell" panose="02060603020205020403" pitchFamily="18" charset="0"/>
              </a:rPr>
              <a:t>Driver to act as sale channel: compelling tech and fit with industrial customer pipeline  </a:t>
            </a:r>
          </a:p>
          <a:p>
            <a:pPr marL="355600" lvl="1" indent="-177800"/>
            <a:r>
              <a:rPr lang="en-GB" sz="1400" dirty="0">
                <a:solidFill>
                  <a:srgbClr val="7030A0"/>
                </a:solidFill>
                <a:latin typeface="Rockwell" panose="02060603020205020403" pitchFamily="18" charset="0"/>
              </a:rPr>
              <a:t>“</a:t>
            </a:r>
            <a:r>
              <a:rPr lang="en-GB" sz="1400" i="1" dirty="0">
                <a:solidFill>
                  <a:srgbClr val="7030A0"/>
                </a:solidFill>
                <a:latin typeface="Rockwell" panose="02060603020205020403" pitchFamily="18" charset="0"/>
              </a:rPr>
              <a:t>The high-performance drive and multiplexing read-out electronics developed by H-Cube fit well with Elettra ILO’s expertise and track record in selling advanced solutions for QC,  process improvement, product development and R&amp;D to commercial and research organisations worldwide.  In all these applications the appeal, customisation potential and added value of the H-Cube technology is compelling</a:t>
            </a:r>
            <a:r>
              <a:rPr lang="en-GB" sz="1400" dirty="0">
                <a:solidFill>
                  <a:srgbClr val="7030A0"/>
                </a:solidFill>
                <a:latin typeface="Rockwell" panose="02060603020205020403" pitchFamily="18" charset="0"/>
              </a:rPr>
              <a:t>.” – Marco </a:t>
            </a:r>
            <a:r>
              <a:rPr lang="en-GB" sz="1400" dirty="0" err="1">
                <a:solidFill>
                  <a:srgbClr val="7030A0"/>
                </a:solidFill>
                <a:latin typeface="Rockwell" panose="02060603020205020403" pitchFamily="18" charset="0"/>
              </a:rPr>
              <a:t>Perloi</a:t>
            </a:r>
            <a:r>
              <a:rPr lang="en-GB" sz="1400" dirty="0">
                <a:solidFill>
                  <a:srgbClr val="7030A0"/>
                </a:solidFill>
                <a:latin typeface="Rockwell" panose="02060603020205020403" pitchFamily="18" charset="0"/>
              </a:rPr>
              <a:t>, Head of Elettra ILO</a:t>
            </a:r>
          </a:p>
          <a:p>
            <a:pPr marL="355600" lvl="1" indent="-177800"/>
            <a:r>
              <a:rPr lang="en-GB" sz="1400" b="1" dirty="0">
                <a:latin typeface="Rockwell" panose="02060603020205020403" pitchFamily="18" charset="0"/>
              </a:rPr>
              <a:t>Actions</a:t>
            </a:r>
            <a:r>
              <a:rPr lang="en-GB" sz="1400" dirty="0">
                <a:latin typeface="Rockwell" panose="02060603020205020403" pitchFamily="18" charset="0"/>
              </a:rPr>
              <a:t>: </a:t>
            </a:r>
            <a:r>
              <a:rPr lang="en-GB" sz="1400" b="1" dirty="0">
                <a:latin typeface="Rockwell" panose="02060603020205020403" pitchFamily="18" charset="0"/>
              </a:rPr>
              <a:t>1) </a:t>
            </a:r>
            <a:r>
              <a:rPr lang="en-GB" sz="1400" dirty="0">
                <a:latin typeface="Rockwell" panose="02060603020205020403" pitchFamily="18" charset="0"/>
              </a:rPr>
              <a:t>briefing of ILO; </a:t>
            </a:r>
            <a:r>
              <a:rPr lang="en-GB" sz="1400" b="1" dirty="0">
                <a:latin typeface="Rockwell" panose="02060603020205020403" pitchFamily="18" charset="0"/>
              </a:rPr>
              <a:t>2) </a:t>
            </a:r>
            <a:r>
              <a:rPr lang="en-GB" sz="1400" dirty="0">
                <a:latin typeface="Rockwell" panose="02060603020205020403" pitchFamily="18" charset="0"/>
              </a:rPr>
              <a:t>creation of specs sheet &amp; promotional material; </a:t>
            </a:r>
            <a:r>
              <a:rPr lang="en-GB" sz="1400" b="1" dirty="0">
                <a:latin typeface="Rockwell" panose="02060603020205020403" pitchFamily="18" charset="0"/>
              </a:rPr>
              <a:t>3) </a:t>
            </a:r>
            <a:r>
              <a:rPr lang="en-GB" sz="1400" dirty="0">
                <a:latin typeface="Rockwell" panose="02060603020205020403" pitchFamily="18" charset="0"/>
              </a:rPr>
              <a:t>marketing (ILO);  </a:t>
            </a:r>
            <a:r>
              <a:rPr lang="en-GB" sz="1400" b="1" dirty="0">
                <a:latin typeface="Rockwell" panose="02060603020205020403" pitchFamily="18" charset="0"/>
              </a:rPr>
              <a:t>4) </a:t>
            </a:r>
            <a:r>
              <a:rPr lang="en-GB" sz="1400" dirty="0">
                <a:latin typeface="Rockwell" panose="02060603020205020403" pitchFamily="18" charset="0"/>
              </a:rPr>
              <a:t>technical support to sales; </a:t>
            </a:r>
            <a:r>
              <a:rPr lang="en-GB" sz="1400" b="1" dirty="0">
                <a:latin typeface="Rockwell" panose="02060603020205020403" pitchFamily="18" charset="0"/>
              </a:rPr>
              <a:t>5) </a:t>
            </a:r>
            <a:r>
              <a:rPr lang="en-GB" sz="1400" dirty="0">
                <a:latin typeface="Rockwell" panose="02060603020205020403" pitchFamily="18" charset="0"/>
              </a:rPr>
              <a:t>customisation and/or product delivery (all actions but 3) by Elettra H-CUBE team)– via consultancy</a:t>
            </a:r>
          </a:p>
          <a:p>
            <a:pPr marL="457200" lvl="1" indent="0">
              <a:buNone/>
            </a:pPr>
            <a:endParaRPr lang="en-GB" sz="1600" dirty="0">
              <a:latin typeface="Rockwell" panose="02060603020205020403" pitchFamily="18" charset="0"/>
            </a:endParaRPr>
          </a:p>
          <a:p>
            <a:pPr marL="914400" lvl="2" indent="0">
              <a:buNone/>
            </a:pPr>
            <a:r>
              <a:rPr lang="en-GB" sz="1200" dirty="0">
                <a:latin typeface="Rockwell" panose="02060603020205020403" pitchFamily="18" charset="0"/>
              </a:rPr>
              <a:t> </a:t>
            </a:r>
          </a:p>
          <a:p>
            <a:pPr lvl="1"/>
            <a:endParaRPr lang="en-GB" sz="1600" dirty="0">
              <a:latin typeface="Rockwell" panose="02060603020205020403" pitchFamily="18" charset="0"/>
            </a:endParaRPr>
          </a:p>
          <a:p>
            <a:endParaRPr lang="en-GB" sz="2000" dirty="0">
              <a:latin typeface="Rockwell" panose="02060603020205020403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43CF7EA-674F-1A14-0854-B77657A926FC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41354" b="39569"/>
          <a:stretch/>
        </p:blipFill>
        <p:spPr>
          <a:xfrm>
            <a:off x="10322674" y="3021549"/>
            <a:ext cx="1786811" cy="3408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0" name="Picture 2" descr="TeraVil - Fizikos instituto mokslo ir technologijų parkas">
            <a:extLst>
              <a:ext uri="{FF2B5EF4-FFF2-40B4-BE49-F238E27FC236}">
                <a16:creationId xmlns:a16="http://schemas.microsoft.com/office/drawing/2014/main" id="{F813F41D-2CB2-88C1-8198-E91134266B6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962" r="-855" b="33155"/>
          <a:stretch/>
        </p:blipFill>
        <p:spPr bwMode="auto">
          <a:xfrm>
            <a:off x="10322674" y="1276943"/>
            <a:ext cx="1786811" cy="584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banner">
            <a:extLst>
              <a:ext uri="{FF2B5EF4-FFF2-40B4-BE49-F238E27FC236}">
                <a16:creationId xmlns:a16="http://schemas.microsoft.com/office/drawing/2014/main" id="{B9C991B7-E47D-2520-DBAE-AAD6F6A25F7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2" t="25000" r="71794" b="27537"/>
          <a:stretch/>
        </p:blipFill>
        <p:spPr bwMode="auto">
          <a:xfrm>
            <a:off x="10322673" y="4900803"/>
            <a:ext cx="1750533" cy="5183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7020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theme/theme1.xml><?xml version="1.0" encoding="utf-8"?>
<a:theme xmlns:a="http://schemas.openxmlformats.org/drawingml/2006/main" name="Office Theme">
  <a:themeElements>
    <a:clrScheme name="new">
      <a:dk1>
        <a:srgbClr val="000000"/>
      </a:dk1>
      <a:lt1>
        <a:srgbClr val="FFFFFF"/>
      </a:lt1>
      <a:dk2>
        <a:srgbClr val="073E87"/>
      </a:dk2>
      <a:lt2>
        <a:srgbClr val="C6E7FC"/>
      </a:lt2>
      <a:accent1>
        <a:srgbClr val="2593C1"/>
      </a:accent1>
      <a:accent2>
        <a:srgbClr val="00AE99"/>
      </a:accent2>
      <a:accent3>
        <a:srgbClr val="A1C170"/>
      </a:accent3>
      <a:accent4>
        <a:srgbClr val="FAA644"/>
      </a:accent4>
      <a:accent5>
        <a:srgbClr val="D44A40"/>
      </a:accent5>
      <a:accent6>
        <a:srgbClr val="05E0DB"/>
      </a:accent6>
      <a:hlink>
        <a:srgbClr val="0080FF"/>
      </a:hlink>
      <a:folHlink>
        <a:srgbClr val="5EAEFF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7D2FBDE9CA8B24787CA7528AEEAC11D" ma:contentTypeVersion="0" ma:contentTypeDescription="Create a new document." ma:contentTypeScope="" ma:versionID="d19e0554bf9490b9565c6189bafff020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6ff03dde4259c08ff71d8d05c94e2e99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16E6CC1-D70C-4522-A09F-9205589D44CC}">
  <ds:schemaRefs>
    <ds:schemaRef ds:uri="http://purl.org/dc/elements/1.1/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BAFAD06B-3759-45A0-9934-658996F6637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25656629-383B-49FF-AB3D-7B66BB34BD5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1426</TotalTime>
  <Words>2869</Words>
  <Application>Microsoft Office PowerPoint</Application>
  <PresentationFormat>Widescreen</PresentationFormat>
  <Paragraphs>392</Paragraphs>
  <Slides>25</Slides>
  <Notes>21</Notes>
  <HiddenSlides>0</HiddenSlides>
  <MMClips>1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3" baseType="lpstr">
      <vt:lpstr>Arial</vt:lpstr>
      <vt:lpstr>Calibri</vt:lpstr>
      <vt:lpstr>Calibri Light</vt:lpstr>
      <vt:lpstr>Courier New</vt:lpstr>
      <vt:lpstr>Rockwell</vt:lpstr>
      <vt:lpstr>Symbol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Alessandro Pitanti</cp:lastModifiedBy>
  <cp:revision>1019</cp:revision>
  <cp:lastPrinted>2021-04-21T08:30:07Z</cp:lastPrinted>
  <dcterms:created xsi:type="dcterms:W3CDTF">2015-10-30T09:48:02Z</dcterms:created>
  <dcterms:modified xsi:type="dcterms:W3CDTF">2025-05-16T06:42:06Z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0x01010097D2FBDE9CA8B24787CA7528AEEAC11D</vt:lpwstr>
  </property>
</Properties>
</file>