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52" r:id="rId4"/>
  </p:sldMasterIdLst>
  <p:notesMasterIdLst>
    <p:notesMasterId r:id="rId20"/>
  </p:notesMasterIdLst>
  <p:handoutMasterIdLst>
    <p:handoutMasterId r:id="rId21"/>
  </p:handoutMasterIdLst>
  <p:sldIdLst>
    <p:sldId id="363" r:id="rId5"/>
    <p:sldId id="954" r:id="rId6"/>
    <p:sldId id="963" r:id="rId7"/>
    <p:sldId id="421" r:id="rId8"/>
    <p:sldId id="958" r:id="rId9"/>
    <p:sldId id="414" r:id="rId10"/>
    <p:sldId id="416" r:id="rId11"/>
    <p:sldId id="417" r:id="rId12"/>
    <p:sldId id="418" r:id="rId13"/>
    <p:sldId id="420" r:id="rId14"/>
    <p:sldId id="415" r:id="rId15"/>
    <p:sldId id="419" r:id="rId16"/>
    <p:sldId id="436" r:id="rId17"/>
    <p:sldId id="394" r:id="rId18"/>
    <p:sldId id="89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325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orient="horz" pos="300" userDrawn="1">
          <p15:clr>
            <a:srgbClr val="A4A3A4"/>
          </p15:clr>
        </p15:guide>
        <p15:guide id="6" orient="horz" pos="4020" userDrawn="1">
          <p15:clr>
            <a:srgbClr val="A4A3A4"/>
          </p15:clr>
        </p15:guide>
        <p15:guide id="7" pos="4929" userDrawn="1">
          <p15:clr>
            <a:srgbClr val="A4A3A4"/>
          </p15:clr>
        </p15:guide>
        <p15:guide id="8" pos="2751" userDrawn="1">
          <p15:clr>
            <a:srgbClr val="A4A3A4"/>
          </p15:clr>
        </p15:guide>
        <p15:guide id="9" pos="2502" userDrawn="1">
          <p15:clr>
            <a:srgbClr val="A4A3A4"/>
          </p15:clr>
        </p15:guide>
        <p15:guide id="10" pos="5178" userDrawn="1">
          <p15:clr>
            <a:srgbClr val="A4A3A4"/>
          </p15:clr>
        </p15:guide>
        <p15:guide id="11" orient="horz" pos="1253" userDrawn="1">
          <p15:clr>
            <a:srgbClr val="A4A3A4"/>
          </p15:clr>
        </p15:guide>
        <p15:guide id="12" orient="horz" pos="2047" userDrawn="1">
          <p15:clr>
            <a:srgbClr val="A4A3A4"/>
          </p15:clr>
        </p15:guide>
        <p15:guide id="13" orient="horz" pos="227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orothea Helmer" initials="DH" lastIdx="0" clrIdx="0">
    <p:extLst>
      <p:ext uri="{19B8F6BF-5375-455C-9EA6-DF929625EA0E}">
        <p15:presenceInfo xmlns:p15="http://schemas.microsoft.com/office/powerpoint/2012/main" userId="S-1-5-21-4062405260-92778030-2396452212-11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169"/>
    <a:srgbClr val="C88800"/>
    <a:srgbClr val="9E005D"/>
    <a:srgbClr val="C189F7"/>
    <a:srgbClr val="231F20"/>
    <a:srgbClr val="5C98C5"/>
    <a:srgbClr val="7DBC9C"/>
    <a:srgbClr val="3580D9"/>
    <a:srgbClr val="491F9C"/>
    <a:srgbClr val="6969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15" autoAdjust="0"/>
    <p:restoredTop sz="96766" autoAdjust="0"/>
  </p:normalViewPr>
  <p:slideViewPr>
    <p:cSldViewPr snapToGrid="0" snapToObjects="1">
      <p:cViewPr varScale="1">
        <p:scale>
          <a:sx n="83" d="100"/>
          <a:sy n="83" d="100"/>
        </p:scale>
        <p:origin x="1037" y="67"/>
      </p:cViewPr>
      <p:guideLst>
        <p:guide orient="horz" pos="2160"/>
        <p:guide pos="3840"/>
        <p:guide pos="325"/>
        <p:guide pos="7355"/>
        <p:guide orient="horz" pos="300"/>
        <p:guide orient="horz" pos="4020"/>
        <p:guide pos="4929"/>
        <p:guide pos="2751"/>
        <p:guide pos="2502"/>
        <p:guide pos="5178"/>
        <p:guide orient="horz" pos="1253"/>
        <p:guide orient="horz" pos="2047"/>
        <p:guide orient="horz" pos="227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52872"/>
    </p:cViewPr>
  </p:sorterViewPr>
  <p:notesViewPr>
    <p:cSldViewPr snapToGrid="0" snapToObjects="1">
      <p:cViewPr varScale="1">
        <p:scale>
          <a:sx n="170" d="100"/>
          <a:sy n="170" d="100"/>
        </p:scale>
        <p:origin x="6584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az Brill" userId="6339e82b-b229-4074-8fbf-a87c1776924d" providerId="ADAL" clId="{2BC13E0C-DD55-4A88-A766-905E2B4BC1D8}"/>
    <pc:docChg chg="undo custSel addSld delSld modSld sldOrd">
      <pc:chgData name="Boaz Brill" userId="6339e82b-b229-4074-8fbf-a87c1776924d" providerId="ADAL" clId="{2BC13E0C-DD55-4A88-A766-905E2B4BC1D8}" dt="2025-05-15T15:41:59.700" v="2767" actId="47"/>
      <pc:docMkLst>
        <pc:docMk/>
      </pc:docMkLst>
      <pc:sldChg chg="addSp delSp modSp add del mod ord">
        <pc:chgData name="Boaz Brill" userId="6339e82b-b229-4074-8fbf-a87c1776924d" providerId="ADAL" clId="{2BC13E0C-DD55-4A88-A766-905E2B4BC1D8}" dt="2025-05-15T15:41:08.266" v="2767" actId="47"/>
        <pc:sldMkLst>
          <pc:docMk/>
          <pc:sldMk cId="4128123355" sldId="263"/>
        </pc:sldMkLst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2" creationId="{7AEAC7B9-BE92-EF90-1A6A-113F339DEFB6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3" creationId="{4B3C4A67-F8FD-DD1A-148A-F79BB36B6D5F}"/>
          </ac:spMkLst>
        </pc:spChg>
        <pc:spChg chg="del">
          <ac:chgData name="Boaz Brill" userId="6339e82b-b229-4074-8fbf-a87c1776924d" providerId="ADAL" clId="{2BC13E0C-DD55-4A88-A766-905E2B4BC1D8}" dt="2025-05-15T15:24:24.862" v="2429" actId="478"/>
          <ac:spMkLst>
            <pc:docMk/>
            <pc:sldMk cId="4128123355" sldId="263"/>
            <ac:spMk id="4" creationId="{69DCA2B5-DB3A-12CE-5CDA-557A658BD382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5" creationId="{5A016753-5E08-2BDE-EE7E-7023281D984F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6" creationId="{B2656F0A-2E18-D8EF-A2FE-64401C4CA077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7" creationId="{E55D153D-68CA-10AD-ED26-2F1A8F49840F}"/>
          </ac:spMkLst>
        </pc:spChg>
        <pc:spChg chg="del mod">
          <ac:chgData name="Boaz Brill" userId="6339e82b-b229-4074-8fbf-a87c1776924d" providerId="ADAL" clId="{2BC13E0C-DD55-4A88-A766-905E2B4BC1D8}" dt="2025-05-15T15:26:09.695" v="2452" actId="478"/>
          <ac:spMkLst>
            <pc:docMk/>
            <pc:sldMk cId="4128123355" sldId="263"/>
            <ac:spMk id="9" creationId="{757B8531-8B44-129A-8540-1C96A54A9738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10" creationId="{E0C9F07F-CB3E-B644-6B61-5C6E09EFC84C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12" creationId="{3CB618B9-7D48-E6AA-8805-40854624A61E}"/>
          </ac:spMkLst>
        </pc:spChg>
        <pc:spChg chg="del mod">
          <ac:chgData name="Boaz Brill" userId="6339e82b-b229-4074-8fbf-a87c1776924d" providerId="ADAL" clId="{2BC13E0C-DD55-4A88-A766-905E2B4BC1D8}" dt="2025-05-15T15:22:42.269" v="2424" actId="478"/>
          <ac:spMkLst>
            <pc:docMk/>
            <pc:sldMk cId="4128123355" sldId="263"/>
            <ac:spMk id="34" creationId="{846A1229-66B0-EBF1-29FF-9F3663443E00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39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40" creationId="{00000000-0000-0000-0000-000000000000}"/>
          </ac:spMkLst>
        </pc:spChg>
        <pc:spChg chg="del mod">
          <ac:chgData name="Boaz Brill" userId="6339e82b-b229-4074-8fbf-a87c1776924d" providerId="ADAL" clId="{2BC13E0C-DD55-4A88-A766-905E2B4BC1D8}" dt="2025-05-15T15:26:11.447" v="2453" actId="478"/>
          <ac:spMkLst>
            <pc:docMk/>
            <pc:sldMk cId="4128123355" sldId="263"/>
            <ac:spMk id="41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42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43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4:24.862" v="2429" actId="478"/>
          <ac:spMkLst>
            <pc:docMk/>
            <pc:sldMk cId="4128123355" sldId="263"/>
            <ac:spMk id="44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61" creationId="{89EBE15B-4246-47D5-A572-FC8BC1A36A14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71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86" creationId="{9B320F11-3F85-4920-92E0-15D89C7AF4D2}"/>
          </ac:spMkLst>
        </pc:spChg>
        <pc:spChg chg="del">
          <ac:chgData name="Boaz Brill" userId="6339e82b-b229-4074-8fbf-a87c1776924d" providerId="ADAL" clId="{2BC13E0C-DD55-4A88-A766-905E2B4BC1D8}" dt="2025-05-15T15:24:20.495" v="2428" actId="478"/>
          <ac:spMkLst>
            <pc:docMk/>
            <pc:sldMk cId="4128123355" sldId="263"/>
            <ac:spMk id="90" creationId="{29FDCEBF-DA7D-4AE0-A6BD-06A1FEAE41E1}"/>
          </ac:spMkLst>
        </pc:spChg>
        <pc:spChg chg="mod">
          <ac:chgData name="Boaz Brill" userId="6339e82b-b229-4074-8fbf-a87c1776924d" providerId="ADAL" clId="{2BC13E0C-DD55-4A88-A766-905E2B4BC1D8}" dt="2025-05-15T15:28:44.846" v="2570" actId="1035"/>
          <ac:spMkLst>
            <pc:docMk/>
            <pc:sldMk cId="4128123355" sldId="263"/>
            <ac:spMk id="91" creationId="{81D2112C-5337-0B29-C728-4C68B98467F7}"/>
          </ac:spMkLst>
        </pc:spChg>
        <pc:spChg chg="del mod">
          <ac:chgData name="Boaz Brill" userId="6339e82b-b229-4074-8fbf-a87c1776924d" providerId="ADAL" clId="{2BC13E0C-DD55-4A88-A766-905E2B4BC1D8}" dt="2025-05-15T15:25:58.697" v="2449" actId="478"/>
          <ac:spMkLst>
            <pc:docMk/>
            <pc:sldMk cId="4128123355" sldId="263"/>
            <ac:spMk id="92" creationId="{65C4E645-8814-452E-ABF9-94046EFDF552}"/>
          </ac:spMkLst>
        </pc:spChg>
        <pc:spChg chg="del">
          <ac:chgData name="Boaz Brill" userId="6339e82b-b229-4074-8fbf-a87c1776924d" providerId="ADAL" clId="{2BC13E0C-DD55-4A88-A766-905E2B4BC1D8}" dt="2025-05-15T15:24:37.422" v="2432" actId="478"/>
          <ac:spMkLst>
            <pc:docMk/>
            <pc:sldMk cId="4128123355" sldId="263"/>
            <ac:spMk id="322" creationId="{E380DC94-7491-78B5-EB91-20DD839EB702}"/>
          </ac:spMkLst>
        </pc:spChg>
        <pc:spChg chg="del">
          <ac:chgData name="Boaz Brill" userId="6339e82b-b229-4074-8fbf-a87c1776924d" providerId="ADAL" clId="{2BC13E0C-DD55-4A88-A766-905E2B4BC1D8}" dt="2025-05-15T15:24:37.422" v="2432" actId="478"/>
          <ac:spMkLst>
            <pc:docMk/>
            <pc:sldMk cId="4128123355" sldId="263"/>
            <ac:spMk id="323" creationId="{CFD1B6A2-A443-C446-10AE-ED460CF55DB7}"/>
          </ac:spMkLst>
        </pc:spChg>
        <pc:spChg chg="del">
          <ac:chgData name="Boaz Brill" userId="6339e82b-b229-4074-8fbf-a87c1776924d" providerId="ADAL" clId="{2BC13E0C-DD55-4A88-A766-905E2B4BC1D8}" dt="2025-05-15T15:24:37.422" v="2432" actId="478"/>
          <ac:spMkLst>
            <pc:docMk/>
            <pc:sldMk cId="4128123355" sldId="263"/>
            <ac:spMk id="339" creationId="{6B84D3DD-4DE8-B687-A992-1C124DBE639D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374" creationId="{24368FB7-CFE4-90BE-31C1-D2266C0F6280}"/>
          </ac:spMkLst>
        </pc:spChg>
        <pc:spChg chg="mod">
          <ac:chgData name="Boaz Brill" userId="6339e82b-b229-4074-8fbf-a87c1776924d" providerId="ADAL" clId="{2BC13E0C-DD55-4A88-A766-905E2B4BC1D8}" dt="2025-05-15T15:29:08.033" v="2609" actId="1037"/>
          <ac:spMkLst>
            <pc:docMk/>
            <pc:sldMk cId="4128123355" sldId="263"/>
            <ac:spMk id="375" creationId="{82425E54-655F-96A3-7F33-9A1A5C2E9A73}"/>
          </ac:spMkLst>
        </pc:spChg>
        <pc:spChg chg="mod">
          <ac:chgData name="Boaz Brill" userId="6339e82b-b229-4074-8fbf-a87c1776924d" providerId="ADAL" clId="{2BC13E0C-DD55-4A88-A766-905E2B4BC1D8}" dt="2025-05-15T15:29:08.033" v="2609" actId="1037"/>
          <ac:spMkLst>
            <pc:docMk/>
            <pc:sldMk cId="4128123355" sldId="263"/>
            <ac:spMk id="377" creationId="{95102EA7-CA8B-A36C-40F5-ED5A0D036226}"/>
          </ac:spMkLst>
        </pc:spChg>
        <pc:spChg chg="del">
          <ac:chgData name="Boaz Brill" userId="6339e82b-b229-4074-8fbf-a87c1776924d" providerId="ADAL" clId="{2BC13E0C-DD55-4A88-A766-905E2B4BC1D8}" dt="2025-05-15T15:24:24.862" v="2429" actId="478"/>
          <ac:spMkLst>
            <pc:docMk/>
            <pc:sldMk cId="4128123355" sldId="263"/>
            <ac:spMk id="380" creationId="{51F8D6BA-0C0C-DA28-5B27-66EC3A348DB4}"/>
          </ac:spMkLst>
        </pc:spChg>
        <pc:spChg chg="del">
          <ac:chgData name="Boaz Brill" userId="6339e82b-b229-4074-8fbf-a87c1776924d" providerId="ADAL" clId="{2BC13E0C-DD55-4A88-A766-905E2B4BC1D8}" dt="2025-05-15T15:24:24.862" v="2429" actId="478"/>
          <ac:spMkLst>
            <pc:docMk/>
            <pc:sldMk cId="4128123355" sldId="263"/>
            <ac:spMk id="381" creationId="{A7C6A004-F424-8261-EA08-434980738EBB}"/>
          </ac:spMkLst>
        </pc:spChg>
        <pc:spChg chg="mod">
          <ac:chgData name="Boaz Brill" userId="6339e82b-b229-4074-8fbf-a87c1776924d" providerId="ADAL" clId="{2BC13E0C-DD55-4A88-A766-905E2B4BC1D8}" dt="2025-05-15T15:28:44.846" v="2570" actId="1035"/>
          <ac:spMkLst>
            <pc:docMk/>
            <pc:sldMk cId="4128123355" sldId="263"/>
            <ac:spMk id="390" creationId="{0892A693-8638-176B-0A93-7928650652E7}"/>
          </ac:spMkLst>
        </pc:spChg>
        <pc:spChg chg="mod">
          <ac:chgData name="Boaz Brill" userId="6339e82b-b229-4074-8fbf-a87c1776924d" providerId="ADAL" clId="{2BC13E0C-DD55-4A88-A766-905E2B4BC1D8}" dt="2025-05-15T15:28:44.846" v="2570" actId="1035"/>
          <ac:spMkLst>
            <pc:docMk/>
            <pc:sldMk cId="4128123355" sldId="263"/>
            <ac:spMk id="392" creationId="{8BADBB10-1476-CDF4-DF97-6F9D5F9540C5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393" creationId="{281D6B1C-16B1-3780-E1A9-DD5AC60EF67D}"/>
          </ac:spMkLst>
        </pc:spChg>
        <pc:spChg chg="mod">
          <ac:chgData name="Boaz Brill" userId="6339e82b-b229-4074-8fbf-a87c1776924d" providerId="ADAL" clId="{2BC13E0C-DD55-4A88-A766-905E2B4BC1D8}" dt="2025-05-15T15:28:44.846" v="2570" actId="1035"/>
          <ac:spMkLst>
            <pc:docMk/>
            <pc:sldMk cId="4128123355" sldId="263"/>
            <ac:spMk id="394" creationId="{6DA9000A-3246-CC38-DCF9-4A2813DF3BF4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397" creationId="{22CB24BE-8F81-84B9-4BD5-1DE92783144A}"/>
          </ac:spMkLst>
        </pc:spChg>
        <pc:spChg chg="mod">
          <ac:chgData name="Boaz Brill" userId="6339e82b-b229-4074-8fbf-a87c1776924d" providerId="ADAL" clId="{2BC13E0C-DD55-4A88-A766-905E2B4BC1D8}" dt="2025-05-15T15:28:44.846" v="2570" actId="1035"/>
          <ac:spMkLst>
            <pc:docMk/>
            <pc:sldMk cId="4128123355" sldId="263"/>
            <ac:spMk id="398" creationId="{6BAAFBD4-29DB-7586-75CE-CB5035F60C73}"/>
          </ac:spMkLst>
        </pc:spChg>
        <pc:spChg chg="mod">
          <ac:chgData name="Boaz Brill" userId="6339e82b-b229-4074-8fbf-a87c1776924d" providerId="ADAL" clId="{2BC13E0C-DD55-4A88-A766-905E2B4BC1D8}" dt="2025-05-15T15:29:08.033" v="2609" actId="1037"/>
          <ac:spMkLst>
            <pc:docMk/>
            <pc:sldMk cId="4128123355" sldId="263"/>
            <ac:spMk id="400" creationId="{A511120C-2B9B-E612-2D6E-F11AD266265B}"/>
          </ac:spMkLst>
        </pc:spChg>
        <pc:spChg chg="mod">
          <ac:chgData name="Boaz Brill" userId="6339e82b-b229-4074-8fbf-a87c1776924d" providerId="ADAL" clId="{2BC13E0C-DD55-4A88-A766-905E2B4BC1D8}" dt="2025-05-15T15:29:08.033" v="2609" actId="1037"/>
          <ac:spMkLst>
            <pc:docMk/>
            <pc:sldMk cId="4128123355" sldId="263"/>
            <ac:spMk id="402" creationId="{EC8EEBA7-B984-C292-078F-C21D26AA855B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403" creationId="{F3026B6C-47D9-514C-7353-270398CDDC36}"/>
          </ac:spMkLst>
        </pc:spChg>
        <pc:spChg chg="del mod">
          <ac:chgData name="Boaz Brill" userId="6339e82b-b229-4074-8fbf-a87c1776924d" providerId="ADAL" clId="{2BC13E0C-DD55-4A88-A766-905E2B4BC1D8}" dt="2025-05-15T15:26:03.421" v="2451" actId="478"/>
          <ac:spMkLst>
            <pc:docMk/>
            <pc:sldMk cId="4128123355" sldId="263"/>
            <ac:spMk id="414" creationId="{137C51BA-4014-533F-E593-160DF8BBAC09}"/>
          </ac:spMkLst>
        </pc:spChg>
        <pc:spChg chg="del">
          <ac:chgData name="Boaz Brill" userId="6339e82b-b229-4074-8fbf-a87c1776924d" providerId="ADAL" clId="{2BC13E0C-DD55-4A88-A766-905E2B4BC1D8}" dt="2025-05-15T15:24:42.154" v="2433" actId="478"/>
          <ac:spMkLst>
            <pc:docMk/>
            <pc:sldMk cId="4128123355" sldId="263"/>
            <ac:spMk id="1025" creationId="{DA7227AE-7C90-DCF2-5C64-5627AE68FED0}"/>
          </ac:spMkLst>
        </pc:spChg>
        <pc:spChg chg="mod">
          <ac:chgData name="Boaz Brill" userId="6339e82b-b229-4074-8fbf-a87c1776924d" providerId="ADAL" clId="{2BC13E0C-DD55-4A88-A766-905E2B4BC1D8}" dt="2025-05-15T15:28:56.662" v="2590" actId="1038"/>
          <ac:spMkLst>
            <pc:docMk/>
            <pc:sldMk cId="4128123355" sldId="263"/>
            <ac:spMk id="1036" creationId="{5BC2B572-A706-ABD6-160B-CE7E0363864E}"/>
          </ac:spMkLst>
        </pc:spChg>
        <pc:spChg chg="mod">
          <ac:chgData name="Boaz Brill" userId="6339e82b-b229-4074-8fbf-a87c1776924d" providerId="ADAL" clId="{2BC13E0C-DD55-4A88-A766-905E2B4BC1D8}" dt="2025-05-15T15:28:56.662" v="2590" actId="1038"/>
          <ac:spMkLst>
            <pc:docMk/>
            <pc:sldMk cId="4128123355" sldId="263"/>
            <ac:spMk id="1039" creationId="{576DE27F-F2A8-B896-7689-AC289C2CE886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1040" creationId="{8C4BBBD3-6A19-0C01-EA5A-725DB15044A4}"/>
          </ac:spMkLst>
        </pc:spChg>
        <pc:spChg chg="mod">
          <ac:chgData name="Boaz Brill" userId="6339e82b-b229-4074-8fbf-a87c1776924d" providerId="ADAL" clId="{2BC13E0C-DD55-4A88-A766-905E2B4BC1D8}" dt="2025-05-15T15:28:56.662" v="2590" actId="1038"/>
          <ac:spMkLst>
            <pc:docMk/>
            <pc:sldMk cId="4128123355" sldId="263"/>
            <ac:spMk id="1041" creationId="{31BB4F65-FDBB-322D-886C-CB53FD7EF505}"/>
          </ac:spMkLst>
        </pc:spChg>
        <pc:spChg chg="mod">
          <ac:chgData name="Boaz Brill" userId="6339e82b-b229-4074-8fbf-a87c1776924d" providerId="ADAL" clId="{2BC13E0C-DD55-4A88-A766-905E2B4BC1D8}" dt="2025-05-15T15:28:56.662" v="2590" actId="1038"/>
          <ac:spMkLst>
            <pc:docMk/>
            <pc:sldMk cId="4128123355" sldId="263"/>
            <ac:spMk id="1043" creationId="{DD601565-5E8D-B103-D311-7A49C16F9764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1044" creationId="{C0C80BBE-B373-0281-DBCE-02C3200048FE}"/>
          </ac:spMkLst>
        </pc:spChg>
        <pc:spChg chg="mod">
          <ac:chgData name="Boaz Brill" userId="6339e82b-b229-4074-8fbf-a87c1776924d" providerId="ADAL" clId="{2BC13E0C-DD55-4A88-A766-905E2B4BC1D8}" dt="2025-05-15T15:28:56.662" v="2590" actId="1038"/>
          <ac:spMkLst>
            <pc:docMk/>
            <pc:sldMk cId="4128123355" sldId="263"/>
            <ac:spMk id="1045" creationId="{B35FB948-3299-CDA1-852C-D224B545A62D}"/>
          </ac:spMkLst>
        </pc:spChg>
        <pc:spChg chg="del mod">
          <ac:chgData name="Boaz Brill" userId="6339e82b-b229-4074-8fbf-a87c1776924d" providerId="ADAL" clId="{2BC13E0C-DD55-4A88-A766-905E2B4BC1D8}" dt="2025-05-15T15:25:56.634" v="2448" actId="478"/>
          <ac:spMkLst>
            <pc:docMk/>
            <pc:sldMk cId="4128123355" sldId="263"/>
            <ac:spMk id="1065" creationId="{D51685C0-C3DC-B6F2-AA25-6B77D3B5B393}"/>
          </ac:spMkLst>
        </pc:spChg>
        <pc:spChg chg="del mod">
          <ac:chgData name="Boaz Brill" userId="6339e82b-b229-4074-8fbf-a87c1776924d" providerId="ADAL" clId="{2BC13E0C-DD55-4A88-A766-905E2B4BC1D8}" dt="2025-05-15T15:26:01.169" v="2450" actId="478"/>
          <ac:spMkLst>
            <pc:docMk/>
            <pc:sldMk cId="4128123355" sldId="263"/>
            <ac:spMk id="1066" creationId="{5447DA36-886D-8734-D3BB-B024E3745E01}"/>
          </ac:spMkLst>
        </pc:spChg>
        <pc:spChg chg="del mod">
          <ac:chgData name="Boaz Brill" userId="6339e82b-b229-4074-8fbf-a87c1776924d" providerId="ADAL" clId="{2BC13E0C-DD55-4A88-A766-905E2B4BC1D8}" dt="2025-05-15T15:26:32.234" v="2477" actId="478"/>
          <ac:spMkLst>
            <pc:docMk/>
            <pc:sldMk cId="4128123355" sldId="263"/>
            <ac:spMk id="1067" creationId="{3572FDB5-6245-7D9B-EF73-14374DBD8FD0}"/>
          </ac:spMkLst>
        </pc:spChg>
        <pc:spChg chg="mod">
          <ac:chgData name="Boaz Brill" userId="6339e82b-b229-4074-8fbf-a87c1776924d" providerId="ADAL" clId="{2BC13E0C-DD55-4A88-A766-905E2B4BC1D8}" dt="2025-05-15T15:29:23.661" v="2620" actId="1035"/>
          <ac:spMkLst>
            <pc:docMk/>
            <pc:sldMk cId="4128123355" sldId="263"/>
            <ac:spMk id="1068" creationId="{968D1E9D-3026-4424-40EC-8E0B21E4FE28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1069" creationId="{A93C1C6E-839D-1272-2F4C-5FF35696B1C7}"/>
          </ac:spMkLst>
        </pc:spChg>
        <pc:spChg chg="mod">
          <ac:chgData name="Boaz Brill" userId="6339e82b-b229-4074-8fbf-a87c1776924d" providerId="ADAL" clId="{2BC13E0C-DD55-4A88-A766-905E2B4BC1D8}" dt="2025-05-15T15:29:23.661" v="2620" actId="1035"/>
          <ac:spMkLst>
            <pc:docMk/>
            <pc:sldMk cId="4128123355" sldId="263"/>
            <ac:spMk id="1070" creationId="{13F7023B-9053-F684-FB3B-245FDC0583DD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1071" creationId="{EDA03966-E6C1-F56F-0FF0-45FF4E9049CD}"/>
          </ac:spMkLst>
        </pc:spChg>
        <pc:spChg chg="mod">
          <ac:chgData name="Boaz Brill" userId="6339e82b-b229-4074-8fbf-a87c1776924d" providerId="ADAL" clId="{2BC13E0C-DD55-4A88-A766-905E2B4BC1D8}" dt="2025-05-15T15:29:23.661" v="2620" actId="1035"/>
          <ac:spMkLst>
            <pc:docMk/>
            <pc:sldMk cId="4128123355" sldId="263"/>
            <ac:spMk id="1072" creationId="{DCE8D6A8-AC19-161F-8B21-53CDB0CA5EA5}"/>
          </ac:spMkLst>
        </pc:spChg>
        <pc:spChg chg="mod">
          <ac:chgData name="Boaz Brill" userId="6339e82b-b229-4074-8fbf-a87c1776924d" providerId="ADAL" clId="{2BC13E0C-DD55-4A88-A766-905E2B4BC1D8}" dt="2025-05-15T15:28:04.752" v="2536" actId="207"/>
          <ac:spMkLst>
            <pc:docMk/>
            <pc:sldMk cId="4128123355" sldId="263"/>
            <ac:spMk id="1075" creationId="{AE9C6996-4D71-F80D-72BA-5378A3CDDD24}"/>
          </ac:spMkLst>
        </pc:spChg>
        <pc:spChg chg="mod">
          <ac:chgData name="Boaz Brill" userId="6339e82b-b229-4074-8fbf-a87c1776924d" providerId="ADAL" clId="{2BC13E0C-DD55-4A88-A766-905E2B4BC1D8}" dt="2025-05-15T15:29:23.661" v="2620" actId="1035"/>
          <ac:spMkLst>
            <pc:docMk/>
            <pc:sldMk cId="4128123355" sldId="263"/>
            <ac:spMk id="1076" creationId="{2C03E961-7441-9F49-7306-98DEF6C99C2B}"/>
          </ac:spMkLst>
        </pc:spChg>
        <pc:spChg chg="mod">
          <ac:chgData name="Boaz Brill" userId="6339e82b-b229-4074-8fbf-a87c1776924d" providerId="ADAL" clId="{2BC13E0C-DD55-4A88-A766-905E2B4BC1D8}" dt="2025-05-15T15:29:23.661" v="2620" actId="1035"/>
          <ac:spMkLst>
            <pc:docMk/>
            <pc:sldMk cId="4128123355" sldId="263"/>
            <ac:spMk id="1078" creationId="{662ED2A8-F51C-5C64-8406-D229162A8BCD}"/>
          </ac:spMkLst>
        </pc:spChg>
        <pc:spChg chg="mod">
          <ac:chgData name="Boaz Brill" userId="6339e82b-b229-4074-8fbf-a87c1776924d" providerId="ADAL" clId="{2BC13E0C-DD55-4A88-A766-905E2B4BC1D8}" dt="2025-05-15T15:26:29.027" v="2476" actId="165"/>
          <ac:spMkLst>
            <pc:docMk/>
            <pc:sldMk cId="4128123355" sldId="263"/>
            <ac:spMk id="1086" creationId="{1873BAB3-0A21-833E-C315-21096A6AE7F4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19" creationId="{E6D37958-4B3D-2D42-FDE0-79A47C0BCD1D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25" creationId="{DE8DF252-033A-B925-3FBA-3C428CFAF7C3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26" creationId="{DC437BD5-CD69-2924-953F-B77A349DFFF2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27" creationId="{45486AD0-72C3-9349-6B60-3F0EB20AAED4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28" creationId="{54CCCC37-B744-997B-0300-21FAB3ABF2F4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29" creationId="{56D2EC20-CA3D-A338-067B-46BE6D706A77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30" creationId="{6A63A2F7-732D-A313-CA72-49598BD4CB6B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31" creationId="{1B2A4C13-090B-429F-EC0C-A7B93DD5C0AD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32" creationId="{37D69CAB-D90E-8993-8EC1-9FA6EFF5A89C}"/>
          </ac:spMkLst>
        </pc:spChg>
        <pc:spChg chg="mod">
          <ac:chgData name="Boaz Brill" userId="6339e82b-b229-4074-8fbf-a87c1776924d" providerId="ADAL" clId="{2BC13E0C-DD55-4A88-A766-905E2B4BC1D8}" dt="2025-05-15T15:27:10.014" v="2531" actId="403"/>
          <ac:spMkLst>
            <pc:docMk/>
            <pc:sldMk cId="4128123355" sldId="263"/>
            <ac:spMk id="1133" creationId="{71223F0D-C7C4-3863-49DB-3CF79235F34C}"/>
          </ac:spMkLst>
        </pc:spChg>
        <pc:spChg chg="del">
          <ac:chgData name="Boaz Brill" userId="6339e82b-b229-4074-8fbf-a87c1776924d" providerId="ADAL" clId="{2BC13E0C-DD55-4A88-A766-905E2B4BC1D8}" dt="2025-05-15T15:24:24.862" v="2429" actId="478"/>
          <ac:spMkLst>
            <pc:docMk/>
            <pc:sldMk cId="4128123355" sldId="263"/>
            <ac:spMk id="1135" creationId="{6BBC649C-5977-5ACE-9285-39B4D2BC4245}"/>
          </ac:spMkLst>
        </pc:spChg>
        <pc:grpChg chg="mod">
          <ac:chgData name="Boaz Brill" userId="6339e82b-b229-4074-8fbf-a87c1776924d" providerId="ADAL" clId="{2BC13E0C-DD55-4A88-A766-905E2B4BC1D8}" dt="2025-05-15T15:25:45.817" v="2445" actId="1076"/>
          <ac:grpSpMkLst>
            <pc:docMk/>
            <pc:sldMk cId="4128123355" sldId="263"/>
            <ac:grpSpMk id="8" creationId="{A32C115C-ABC7-844A-B352-82BE2A712EB4}"/>
          </ac:grpSpMkLst>
        </pc:grpChg>
        <pc:grpChg chg="add mod">
          <ac:chgData name="Boaz Brill" userId="6339e82b-b229-4074-8fbf-a87c1776924d" providerId="ADAL" clId="{2BC13E0C-DD55-4A88-A766-905E2B4BC1D8}" dt="2025-05-15T15:27:25.175" v="2533" actId="1076"/>
          <ac:grpSpMkLst>
            <pc:docMk/>
            <pc:sldMk cId="4128123355" sldId="263"/>
            <ac:grpSpMk id="15" creationId="{B7A3AEB0-ECBA-C592-8CF7-01F6A1392422}"/>
          </ac:grpSpMkLst>
        </pc:grpChg>
        <pc:grpChg chg="del">
          <ac:chgData name="Boaz Brill" userId="6339e82b-b229-4074-8fbf-a87c1776924d" providerId="ADAL" clId="{2BC13E0C-DD55-4A88-A766-905E2B4BC1D8}" dt="2025-05-15T15:24:24.862" v="2429" actId="478"/>
          <ac:grpSpMkLst>
            <pc:docMk/>
            <pc:sldMk cId="4128123355" sldId="263"/>
            <ac:grpSpMk id="382" creationId="{ABEBF45F-897A-AD53-BEA4-58E0B6951E76}"/>
          </ac:grpSpMkLst>
        </pc:grpChg>
        <pc:grpChg chg="mod">
          <ac:chgData name="Boaz Brill" userId="6339e82b-b229-4074-8fbf-a87c1776924d" providerId="ADAL" clId="{2BC13E0C-DD55-4A88-A766-905E2B4BC1D8}" dt="2025-05-15T15:27:33.260" v="2534" actId="1076"/>
          <ac:grpSpMkLst>
            <pc:docMk/>
            <pc:sldMk cId="4128123355" sldId="263"/>
            <ac:grpSpMk id="1026" creationId="{594E2B82-D792-5F61-9360-7EECAC4230DA}"/>
          </ac:grpSpMkLst>
        </pc:grpChg>
        <pc:grpChg chg="mod">
          <ac:chgData name="Boaz Brill" userId="6339e82b-b229-4074-8fbf-a87c1776924d" providerId="ADAL" clId="{2BC13E0C-DD55-4A88-A766-905E2B4BC1D8}" dt="2025-05-15T15:27:33.260" v="2534" actId="1076"/>
          <ac:grpSpMkLst>
            <pc:docMk/>
            <pc:sldMk cId="4128123355" sldId="263"/>
            <ac:grpSpMk id="1027" creationId="{937513CE-E301-305F-E539-A9D93E5CCC7F}"/>
          </ac:grpSpMkLst>
        </pc:grpChg>
        <pc:grpChg chg="mod">
          <ac:chgData name="Boaz Brill" userId="6339e82b-b229-4074-8fbf-a87c1776924d" providerId="ADAL" clId="{2BC13E0C-DD55-4A88-A766-905E2B4BC1D8}" dt="2025-05-15T15:27:33.260" v="2534" actId="1076"/>
          <ac:grpSpMkLst>
            <pc:docMk/>
            <pc:sldMk cId="4128123355" sldId="263"/>
            <ac:grpSpMk id="1050" creationId="{D9952EAA-59E6-5DA4-13CB-0C9A9C7E077A}"/>
          </ac:grpSpMkLst>
        </pc:grpChg>
        <pc:grpChg chg="mod">
          <ac:chgData name="Boaz Brill" userId="6339e82b-b229-4074-8fbf-a87c1776924d" providerId="ADAL" clId="{2BC13E0C-DD55-4A88-A766-905E2B4BC1D8}" dt="2025-05-15T15:27:33.260" v="2534" actId="1076"/>
          <ac:grpSpMkLst>
            <pc:docMk/>
            <pc:sldMk cId="4128123355" sldId="263"/>
            <ac:grpSpMk id="1085" creationId="{86510EBF-384C-584C-4DB0-2DDAC43BCAEB}"/>
          </ac:grpSpMkLst>
        </pc:grpChg>
        <pc:grpChg chg="mod">
          <ac:chgData name="Boaz Brill" userId="6339e82b-b229-4074-8fbf-a87c1776924d" providerId="ADAL" clId="{2BC13E0C-DD55-4A88-A766-905E2B4BC1D8}" dt="2025-05-15T15:25:30.959" v="2442" actId="164"/>
          <ac:grpSpMkLst>
            <pc:docMk/>
            <pc:sldMk cId="4128123355" sldId="263"/>
            <ac:grpSpMk id="1118" creationId="{583F755C-8D25-91AE-E3F2-F8C82F024C44}"/>
          </ac:grpSpMkLst>
        </pc:grpChg>
        <pc:grpChg chg="del">
          <ac:chgData name="Boaz Brill" userId="6339e82b-b229-4074-8fbf-a87c1776924d" providerId="ADAL" clId="{2BC13E0C-DD55-4A88-A766-905E2B4BC1D8}" dt="2025-05-15T15:24:24.862" v="2429" actId="478"/>
          <ac:grpSpMkLst>
            <pc:docMk/>
            <pc:sldMk cId="4128123355" sldId="263"/>
            <ac:grpSpMk id="1140" creationId="{B1FABA2F-32E5-9559-4174-4B9A06D251CC}"/>
          </ac:grpSpMkLst>
        </pc:grpChg>
        <pc:picChg chg="mod">
          <ac:chgData name="Boaz Brill" userId="6339e82b-b229-4074-8fbf-a87c1776924d" providerId="ADAL" clId="{2BC13E0C-DD55-4A88-A766-905E2B4BC1D8}" dt="2025-05-15T15:27:33.260" v="2534" actId="1076"/>
          <ac:picMkLst>
            <pc:docMk/>
            <pc:sldMk cId="4128123355" sldId="263"/>
            <ac:picMk id="26" creationId="{7CC3A121-1EAB-009B-C028-0358F437B2FB}"/>
          </ac:picMkLst>
        </pc:picChg>
        <pc:picChg chg="del">
          <ac:chgData name="Boaz Brill" userId="6339e82b-b229-4074-8fbf-a87c1776924d" providerId="ADAL" clId="{2BC13E0C-DD55-4A88-A766-905E2B4BC1D8}" dt="2025-05-15T15:24:42.154" v="2433" actId="478"/>
          <ac:picMkLst>
            <pc:docMk/>
            <pc:sldMk cId="4128123355" sldId="263"/>
            <ac:picMk id="329" creationId="{87B282C5-2C4F-7248-5D2D-9CB382039693}"/>
          </ac:picMkLst>
        </pc:picChg>
        <pc:picChg chg="mod">
          <ac:chgData name="Boaz Brill" userId="6339e82b-b229-4074-8fbf-a87c1776924d" providerId="ADAL" clId="{2BC13E0C-DD55-4A88-A766-905E2B4BC1D8}" dt="2025-05-15T15:27:33.260" v="2534" actId="1076"/>
          <ac:picMkLst>
            <pc:docMk/>
            <pc:sldMk cId="4128123355" sldId="263"/>
            <ac:picMk id="1097" creationId="{524C2B82-4E77-7AA9-9E51-E4130EC5DFFE}"/>
          </ac:picMkLst>
        </pc:picChg>
        <pc:picChg chg="mod">
          <ac:chgData name="Boaz Brill" userId="6339e82b-b229-4074-8fbf-a87c1776924d" providerId="ADAL" clId="{2BC13E0C-DD55-4A88-A766-905E2B4BC1D8}" dt="2025-05-15T15:27:33.260" v="2534" actId="1076"/>
          <ac:picMkLst>
            <pc:docMk/>
            <pc:sldMk cId="4128123355" sldId="263"/>
            <ac:picMk id="1105" creationId="{25B2C69A-6CB0-5DE0-B3AE-EAE62C72DF10}"/>
          </ac:picMkLst>
        </pc:picChg>
        <pc:picChg chg="mod">
          <ac:chgData name="Boaz Brill" userId="6339e82b-b229-4074-8fbf-a87c1776924d" providerId="ADAL" clId="{2BC13E0C-DD55-4A88-A766-905E2B4BC1D8}" dt="2025-05-15T15:27:33.260" v="2534" actId="1076"/>
          <ac:picMkLst>
            <pc:docMk/>
            <pc:sldMk cId="4128123355" sldId="263"/>
            <ac:picMk id="1112" creationId="{42D52C60-B4DA-A3AD-5F08-E98552741F72}"/>
          </ac:picMkLst>
        </pc:picChg>
        <pc:picChg chg="del">
          <ac:chgData name="Boaz Brill" userId="6339e82b-b229-4074-8fbf-a87c1776924d" providerId="ADAL" clId="{2BC13E0C-DD55-4A88-A766-905E2B4BC1D8}" dt="2025-05-15T15:24:42.154" v="2433" actId="478"/>
          <ac:picMkLst>
            <pc:docMk/>
            <pc:sldMk cId="4128123355" sldId="263"/>
            <ac:picMk id="1115" creationId="{9154EBD8-4622-5494-F972-56CF96622410}"/>
          </ac:picMkLst>
        </pc:picChg>
        <pc:picChg chg="mod">
          <ac:chgData name="Boaz Brill" userId="6339e82b-b229-4074-8fbf-a87c1776924d" providerId="ADAL" clId="{2BC13E0C-DD55-4A88-A766-905E2B4BC1D8}" dt="2025-05-15T15:25:30.959" v="2442" actId="164"/>
          <ac:picMkLst>
            <pc:docMk/>
            <pc:sldMk cId="4128123355" sldId="263"/>
            <ac:picMk id="1117" creationId="{A24E7DE8-4343-05C9-B78D-825466F4A7D8}"/>
          </ac:picMkLst>
        </pc:picChg>
      </pc:sldChg>
      <pc:sldChg chg="delSp add del mod">
        <pc:chgData name="Boaz Brill" userId="6339e82b-b229-4074-8fbf-a87c1776924d" providerId="ADAL" clId="{2BC13E0C-DD55-4A88-A766-905E2B4BC1D8}" dt="2025-05-07T10:40:20.203" v="664" actId="47"/>
        <pc:sldMkLst>
          <pc:docMk/>
          <pc:sldMk cId="935164004" sldId="314"/>
        </pc:sldMkLst>
      </pc:sldChg>
      <pc:sldChg chg="modSp mod">
        <pc:chgData name="Boaz Brill" userId="6339e82b-b229-4074-8fbf-a87c1776924d" providerId="ADAL" clId="{2BC13E0C-DD55-4A88-A766-905E2B4BC1D8}" dt="2025-05-08T13:29:00" v="2144" actId="20577"/>
        <pc:sldMkLst>
          <pc:docMk/>
          <pc:sldMk cId="3622484907" sldId="363"/>
        </pc:sldMkLst>
        <pc:spChg chg="mod">
          <ac:chgData name="Boaz Brill" userId="6339e82b-b229-4074-8fbf-a87c1776924d" providerId="ADAL" clId="{2BC13E0C-DD55-4A88-A766-905E2B4BC1D8}" dt="2025-05-08T13:29:00" v="2144" actId="20577"/>
          <ac:spMkLst>
            <pc:docMk/>
            <pc:sldMk cId="3622484907" sldId="363"/>
            <ac:spMk id="7" creationId="{7610D9AA-6383-9540-B9AB-C1C3C576BB93}"/>
          </ac:spMkLst>
        </pc:spChg>
      </pc:sldChg>
      <pc:sldChg chg="modSp mod">
        <pc:chgData name="Boaz Brill" userId="6339e82b-b229-4074-8fbf-a87c1776924d" providerId="ADAL" clId="{2BC13E0C-DD55-4A88-A766-905E2B4BC1D8}" dt="2025-05-08T08:31:13.991" v="2003" actId="20577"/>
        <pc:sldMkLst>
          <pc:docMk/>
          <pc:sldMk cId="3023052766" sldId="394"/>
        </pc:sldMkLst>
        <pc:spChg chg="mod">
          <ac:chgData name="Boaz Brill" userId="6339e82b-b229-4074-8fbf-a87c1776924d" providerId="ADAL" clId="{2BC13E0C-DD55-4A88-A766-905E2B4BC1D8}" dt="2025-05-08T08:31:13.991" v="2003" actId="20577"/>
          <ac:spMkLst>
            <pc:docMk/>
            <pc:sldMk cId="3023052766" sldId="394"/>
            <ac:spMk id="20" creationId="{360CBDC3-E52E-104E-9380-519822235D27}"/>
          </ac:spMkLst>
        </pc:spChg>
      </pc:sldChg>
      <pc:sldChg chg="del">
        <pc:chgData name="Boaz Brill" userId="6339e82b-b229-4074-8fbf-a87c1776924d" providerId="ADAL" clId="{2BC13E0C-DD55-4A88-A766-905E2B4BC1D8}" dt="2025-05-08T13:21:15.596" v="2046" actId="47"/>
        <pc:sldMkLst>
          <pc:docMk/>
          <pc:sldMk cId="3779940187" sldId="413"/>
        </pc:sldMkLst>
      </pc:sldChg>
      <pc:sldChg chg="addSp modSp mod modAnim">
        <pc:chgData name="Boaz Brill" userId="6339e82b-b229-4074-8fbf-a87c1776924d" providerId="ADAL" clId="{2BC13E0C-DD55-4A88-A766-905E2B4BC1D8}" dt="2025-05-15T15:17:32.825" v="2412" actId="1076"/>
        <pc:sldMkLst>
          <pc:docMk/>
          <pc:sldMk cId="2773456720" sldId="414"/>
        </pc:sldMkLst>
        <pc:spChg chg="add mod">
          <ac:chgData name="Boaz Brill" userId="6339e82b-b229-4074-8fbf-a87c1776924d" providerId="ADAL" clId="{2BC13E0C-DD55-4A88-A766-905E2B4BC1D8}" dt="2025-05-08T08:38:42.522" v="2011" actId="6549"/>
          <ac:spMkLst>
            <pc:docMk/>
            <pc:sldMk cId="2773456720" sldId="414"/>
            <ac:spMk id="4" creationId="{CE27D904-2B3E-FF0A-C11A-9FC0735DCCC9}"/>
          </ac:spMkLst>
        </pc:spChg>
        <pc:spChg chg="mod">
          <ac:chgData name="Boaz Brill" userId="6339e82b-b229-4074-8fbf-a87c1776924d" providerId="ADAL" clId="{2BC13E0C-DD55-4A88-A766-905E2B4BC1D8}" dt="2025-05-15T15:17:32.825" v="2412" actId="1076"/>
          <ac:spMkLst>
            <pc:docMk/>
            <pc:sldMk cId="2773456720" sldId="414"/>
            <ac:spMk id="22" creationId="{234DC9BE-726C-3840-AA37-45D8C2308045}"/>
          </ac:spMkLst>
        </pc:spChg>
        <pc:picChg chg="add mod">
          <ac:chgData name="Boaz Brill" userId="6339e82b-b229-4074-8fbf-a87c1776924d" providerId="ADAL" clId="{2BC13E0C-DD55-4A88-A766-905E2B4BC1D8}" dt="2025-05-07T10:37:13.185" v="656" actId="1076"/>
          <ac:picMkLst>
            <pc:docMk/>
            <pc:sldMk cId="2773456720" sldId="414"/>
            <ac:picMk id="2" creationId="{6810B7A7-A0DE-15A0-91EE-4A389C0DD44B}"/>
          </ac:picMkLst>
        </pc:picChg>
        <pc:picChg chg="add mod modCrop">
          <ac:chgData name="Boaz Brill" userId="6339e82b-b229-4074-8fbf-a87c1776924d" providerId="ADAL" clId="{2BC13E0C-DD55-4A88-A766-905E2B4BC1D8}" dt="2025-05-08T08:38:46.771" v="2012" actId="14100"/>
          <ac:picMkLst>
            <pc:docMk/>
            <pc:sldMk cId="2773456720" sldId="414"/>
            <ac:picMk id="5" creationId="{EC411C66-90BA-176A-38D3-FC8C2EC51F1C}"/>
          </ac:picMkLst>
        </pc:picChg>
      </pc:sldChg>
      <pc:sldChg chg="addSp modSp mod">
        <pc:chgData name="Boaz Brill" userId="6339e82b-b229-4074-8fbf-a87c1776924d" providerId="ADAL" clId="{2BC13E0C-DD55-4A88-A766-905E2B4BC1D8}" dt="2025-05-15T15:16:31.554" v="2402" actId="1076"/>
        <pc:sldMkLst>
          <pc:docMk/>
          <pc:sldMk cId="2091642698" sldId="415"/>
        </pc:sldMkLst>
        <pc:spChg chg="add mod">
          <ac:chgData name="Boaz Brill" userId="6339e82b-b229-4074-8fbf-a87c1776924d" providerId="ADAL" clId="{2BC13E0C-DD55-4A88-A766-905E2B4BC1D8}" dt="2025-05-15T15:16:31.554" v="2402" actId="1076"/>
          <ac:spMkLst>
            <pc:docMk/>
            <pc:sldMk cId="2091642698" sldId="415"/>
            <ac:spMk id="2" creationId="{88F0A221-77BB-E577-D9B1-3FF460FAB236}"/>
          </ac:spMkLst>
        </pc:spChg>
        <pc:spChg chg="mod">
          <ac:chgData name="Boaz Brill" userId="6339e82b-b229-4074-8fbf-a87c1776924d" providerId="ADAL" clId="{2BC13E0C-DD55-4A88-A766-905E2B4BC1D8}" dt="2025-05-15T15:16:31.554" v="2402" actId="1076"/>
          <ac:spMkLst>
            <pc:docMk/>
            <pc:sldMk cId="2091642698" sldId="415"/>
            <ac:spMk id="22" creationId="{234DC9BE-726C-3840-AA37-45D8C2308045}"/>
          </ac:spMkLst>
        </pc:spChg>
      </pc:sldChg>
      <pc:sldChg chg="addSp delSp modSp mod modAnim">
        <pc:chgData name="Boaz Brill" userId="6339e82b-b229-4074-8fbf-a87c1776924d" providerId="ADAL" clId="{2BC13E0C-DD55-4A88-A766-905E2B4BC1D8}" dt="2025-05-15T15:17:11.799" v="2409" actId="1076"/>
        <pc:sldMkLst>
          <pc:docMk/>
          <pc:sldMk cId="2769181991" sldId="416"/>
        </pc:sldMkLst>
        <pc:spChg chg="mod">
          <ac:chgData name="Boaz Brill" userId="6339e82b-b229-4074-8fbf-a87c1776924d" providerId="ADAL" clId="{2BC13E0C-DD55-4A88-A766-905E2B4BC1D8}" dt="2025-05-07T10:41:24.989" v="668" actId="1076"/>
          <ac:spMkLst>
            <pc:docMk/>
            <pc:sldMk cId="2769181991" sldId="416"/>
            <ac:spMk id="10" creationId="{271B6A87-193C-1F44-7001-5A74C3A76D2C}"/>
          </ac:spMkLst>
        </pc:spChg>
        <pc:spChg chg="mod">
          <ac:chgData name="Boaz Brill" userId="6339e82b-b229-4074-8fbf-a87c1776924d" providerId="ADAL" clId="{2BC13E0C-DD55-4A88-A766-905E2B4BC1D8}" dt="2025-05-15T15:17:11.799" v="2409" actId="1076"/>
          <ac:spMkLst>
            <pc:docMk/>
            <pc:sldMk cId="2769181991" sldId="416"/>
            <ac:spMk id="22" creationId="{055C55BB-B766-2538-2849-AD3534CF4FE9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39" creationId="{18A54E98-DF78-27F0-18D7-C3BB150BA913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42" creationId="{BBB6F20B-EC94-DC1A-1E90-F957FB7F2643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45" creationId="{1BFD2111-73A2-2AFF-470C-BA363866DDB8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48" creationId="{D06615C6-86B1-05C0-63E8-4FFED8987438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51" creationId="{4EF4918D-9CC3-E9BD-3A60-F0177B247336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54" creationId="{C8CAB4E6-AAA5-6347-AA87-80A9666782D9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57" creationId="{279CDC05-7D64-E5BF-5576-2D331F47DA3F}"/>
          </ac:spMkLst>
        </pc:spChg>
        <pc:spChg chg="mod">
          <ac:chgData name="Boaz Brill" userId="6339e82b-b229-4074-8fbf-a87c1776924d" providerId="ADAL" clId="{2BC13E0C-DD55-4A88-A766-905E2B4BC1D8}" dt="2025-05-07T10:41:58.759" v="675" actId="207"/>
          <ac:spMkLst>
            <pc:docMk/>
            <pc:sldMk cId="2769181991" sldId="416"/>
            <ac:spMk id="60" creationId="{6F1C9E12-9773-25B2-9EA8-7906A7469E4D}"/>
          </ac:spMkLst>
        </pc:spChg>
        <pc:spChg chg="add mod">
          <ac:chgData name="Boaz Brill" userId="6339e82b-b229-4074-8fbf-a87c1776924d" providerId="ADAL" clId="{2BC13E0C-DD55-4A88-A766-905E2B4BC1D8}" dt="2025-05-07T10:42:14.518" v="676" actId="208"/>
          <ac:spMkLst>
            <pc:docMk/>
            <pc:sldMk cId="2769181991" sldId="416"/>
            <ac:spMk id="62" creationId="{7B7203DB-4504-11D9-3F52-DA3D5E24141B}"/>
          </ac:spMkLst>
        </pc:spChg>
        <pc:picChg chg="mod">
          <ac:chgData name="Boaz Brill" userId="6339e82b-b229-4074-8fbf-a87c1776924d" providerId="ADAL" clId="{2BC13E0C-DD55-4A88-A766-905E2B4BC1D8}" dt="2025-05-07T10:42:36.176" v="681" actId="1076"/>
          <ac:picMkLst>
            <pc:docMk/>
            <pc:sldMk cId="2769181991" sldId="416"/>
            <ac:picMk id="21" creationId="{1C5620BA-69E6-4EFE-D837-2887EFC7E259}"/>
          </ac:picMkLst>
        </pc:picChg>
      </pc:sldChg>
      <pc:sldChg chg="addSp modSp mod modAnim">
        <pc:chgData name="Boaz Brill" userId="6339e82b-b229-4074-8fbf-a87c1776924d" providerId="ADAL" clId="{2BC13E0C-DD55-4A88-A766-905E2B4BC1D8}" dt="2025-05-15T15:37:13.988" v="2758"/>
        <pc:sldMkLst>
          <pc:docMk/>
          <pc:sldMk cId="3463431878" sldId="417"/>
        </pc:sldMkLst>
        <pc:spChg chg="mod">
          <ac:chgData name="Boaz Brill" userId="6339e82b-b229-4074-8fbf-a87c1776924d" providerId="ADAL" clId="{2BC13E0C-DD55-4A88-A766-905E2B4BC1D8}" dt="2025-05-08T13:38:14.861" v="2230" actId="1038"/>
          <ac:spMkLst>
            <pc:docMk/>
            <pc:sldMk cId="3463431878" sldId="417"/>
            <ac:spMk id="6" creationId="{2E544FE7-0E57-C681-0DF3-A57A70E3E6A3}"/>
          </ac:spMkLst>
        </pc:spChg>
        <pc:spChg chg="mod">
          <ac:chgData name="Boaz Brill" userId="6339e82b-b229-4074-8fbf-a87c1776924d" providerId="ADAL" clId="{2BC13E0C-DD55-4A88-A766-905E2B4BC1D8}" dt="2025-05-08T13:38:14.861" v="2230" actId="1038"/>
          <ac:spMkLst>
            <pc:docMk/>
            <pc:sldMk cId="3463431878" sldId="417"/>
            <ac:spMk id="12" creationId="{295AB283-F47F-7BF8-7D19-877D32FD7F6A}"/>
          </ac:spMkLst>
        </pc:spChg>
        <pc:spChg chg="mod">
          <ac:chgData name="Boaz Brill" userId="6339e82b-b229-4074-8fbf-a87c1776924d" providerId="ADAL" clId="{2BC13E0C-DD55-4A88-A766-905E2B4BC1D8}" dt="2025-05-08T13:38:14.861" v="2230" actId="1038"/>
          <ac:spMkLst>
            <pc:docMk/>
            <pc:sldMk cId="3463431878" sldId="417"/>
            <ac:spMk id="14" creationId="{64B8B62B-B9D4-D3BD-E505-1F74419F9CD7}"/>
          </ac:spMkLst>
        </pc:spChg>
        <pc:spChg chg="mod">
          <ac:chgData name="Boaz Brill" userId="6339e82b-b229-4074-8fbf-a87c1776924d" providerId="ADAL" clId="{2BC13E0C-DD55-4A88-A766-905E2B4BC1D8}" dt="2025-05-08T13:38:14.861" v="2230" actId="1038"/>
          <ac:spMkLst>
            <pc:docMk/>
            <pc:sldMk cId="3463431878" sldId="417"/>
            <ac:spMk id="15" creationId="{63E8C467-3053-B8E6-D5CB-92BB5162E7D7}"/>
          </ac:spMkLst>
        </pc:spChg>
        <pc:spChg chg="mod">
          <ac:chgData name="Boaz Brill" userId="6339e82b-b229-4074-8fbf-a87c1776924d" providerId="ADAL" clId="{2BC13E0C-DD55-4A88-A766-905E2B4BC1D8}" dt="2025-05-08T13:38:14.861" v="2230" actId="1038"/>
          <ac:spMkLst>
            <pc:docMk/>
            <pc:sldMk cId="3463431878" sldId="417"/>
            <ac:spMk id="16" creationId="{0E2DC23D-74DA-F6D8-C553-B2561221F6E9}"/>
          </ac:spMkLst>
        </pc:spChg>
        <pc:spChg chg="mod">
          <ac:chgData name="Boaz Brill" userId="6339e82b-b229-4074-8fbf-a87c1776924d" providerId="ADAL" clId="{2BC13E0C-DD55-4A88-A766-905E2B4BC1D8}" dt="2025-05-15T15:16:59.878" v="2407" actId="113"/>
          <ac:spMkLst>
            <pc:docMk/>
            <pc:sldMk cId="3463431878" sldId="417"/>
            <ac:spMk id="22" creationId="{D1A96F8F-DF4C-F263-B222-588A23F17B5A}"/>
          </ac:spMkLst>
        </pc:spChg>
        <pc:spChg chg="add mod">
          <ac:chgData name="Boaz Brill" userId="6339e82b-b229-4074-8fbf-a87c1776924d" providerId="ADAL" clId="{2BC13E0C-DD55-4A88-A766-905E2B4BC1D8}" dt="2025-05-08T13:44:58.024" v="2274" actId="6549"/>
          <ac:spMkLst>
            <pc:docMk/>
            <pc:sldMk cId="3463431878" sldId="417"/>
            <ac:spMk id="24" creationId="{4863B658-4287-B244-F530-3F7DF938E71E}"/>
          </ac:spMkLst>
        </pc:spChg>
        <pc:grpChg chg="mod">
          <ac:chgData name="Boaz Brill" userId="6339e82b-b229-4074-8fbf-a87c1776924d" providerId="ADAL" clId="{2BC13E0C-DD55-4A88-A766-905E2B4BC1D8}" dt="2025-05-08T08:17:26.104" v="1386" actId="14100"/>
          <ac:grpSpMkLst>
            <pc:docMk/>
            <pc:sldMk cId="3463431878" sldId="417"/>
            <ac:grpSpMk id="4" creationId="{83CE9FEA-ECCD-9AA7-F880-4377275A2919}"/>
          </ac:grpSpMkLst>
        </pc:grpChg>
        <pc:picChg chg="add mod">
          <ac:chgData name="Boaz Brill" userId="6339e82b-b229-4074-8fbf-a87c1776924d" providerId="ADAL" clId="{2BC13E0C-DD55-4A88-A766-905E2B4BC1D8}" dt="2025-05-08T13:38:14.861" v="2230" actId="1038"/>
          <ac:picMkLst>
            <pc:docMk/>
            <pc:sldMk cId="3463431878" sldId="417"/>
            <ac:picMk id="2" creationId="{49F8C74C-F5A5-44D3-E8FC-B8DD186B996F}"/>
          </ac:picMkLst>
        </pc:picChg>
        <pc:picChg chg="mod">
          <ac:chgData name="Boaz Brill" userId="6339e82b-b229-4074-8fbf-a87c1776924d" providerId="ADAL" clId="{2BC13E0C-DD55-4A88-A766-905E2B4BC1D8}" dt="2025-05-08T13:38:14.861" v="2230" actId="1038"/>
          <ac:picMkLst>
            <pc:docMk/>
            <pc:sldMk cId="3463431878" sldId="417"/>
            <ac:picMk id="7" creationId="{18B5675A-51C6-E551-F715-0CFD1D404F78}"/>
          </ac:picMkLst>
        </pc:picChg>
        <pc:picChg chg="mod">
          <ac:chgData name="Boaz Brill" userId="6339e82b-b229-4074-8fbf-a87c1776924d" providerId="ADAL" clId="{2BC13E0C-DD55-4A88-A766-905E2B4BC1D8}" dt="2025-05-08T13:38:14.861" v="2230" actId="1038"/>
          <ac:picMkLst>
            <pc:docMk/>
            <pc:sldMk cId="3463431878" sldId="417"/>
            <ac:picMk id="8" creationId="{DEB0BE6A-539A-002F-EB25-4FF7B4E5D9BA}"/>
          </ac:picMkLst>
        </pc:picChg>
        <pc:picChg chg="mod">
          <ac:chgData name="Boaz Brill" userId="6339e82b-b229-4074-8fbf-a87c1776924d" providerId="ADAL" clId="{2BC13E0C-DD55-4A88-A766-905E2B4BC1D8}" dt="2025-05-08T13:38:14.861" v="2230" actId="1038"/>
          <ac:picMkLst>
            <pc:docMk/>
            <pc:sldMk cId="3463431878" sldId="417"/>
            <ac:picMk id="9" creationId="{17BD6DB9-8982-DB5D-2438-39BFF042849C}"/>
          </ac:picMkLst>
        </pc:picChg>
        <pc:picChg chg="mod">
          <ac:chgData name="Boaz Brill" userId="6339e82b-b229-4074-8fbf-a87c1776924d" providerId="ADAL" clId="{2BC13E0C-DD55-4A88-A766-905E2B4BC1D8}" dt="2025-05-08T13:38:14.861" v="2230" actId="1038"/>
          <ac:picMkLst>
            <pc:docMk/>
            <pc:sldMk cId="3463431878" sldId="417"/>
            <ac:picMk id="11" creationId="{41314378-982A-0097-1B52-503CC3229B88}"/>
          </ac:picMkLst>
        </pc:picChg>
        <pc:picChg chg="add mod">
          <ac:chgData name="Boaz Brill" userId="6339e82b-b229-4074-8fbf-a87c1776924d" providerId="ADAL" clId="{2BC13E0C-DD55-4A88-A766-905E2B4BC1D8}" dt="2025-05-08T13:38:20.443" v="2232" actId="1038"/>
          <ac:picMkLst>
            <pc:docMk/>
            <pc:sldMk cId="3463431878" sldId="417"/>
            <ac:picMk id="19" creationId="{DF48C0F1-0096-DC1F-96E2-A7532A8952B6}"/>
          </ac:picMkLst>
        </pc:picChg>
        <pc:picChg chg="add mod">
          <ac:chgData name="Boaz Brill" userId="6339e82b-b229-4074-8fbf-a87c1776924d" providerId="ADAL" clId="{2BC13E0C-DD55-4A88-A766-905E2B4BC1D8}" dt="2025-05-08T13:38:20.443" v="2232" actId="1038"/>
          <ac:picMkLst>
            <pc:docMk/>
            <pc:sldMk cId="3463431878" sldId="417"/>
            <ac:picMk id="23" creationId="{83C463A0-5A03-86FB-5A1C-21D2B129CF6A}"/>
          </ac:picMkLst>
        </pc:picChg>
      </pc:sldChg>
      <pc:sldChg chg="addSp modSp mod modAnim">
        <pc:chgData name="Boaz Brill" userId="6339e82b-b229-4074-8fbf-a87c1776924d" providerId="ADAL" clId="{2BC13E0C-DD55-4A88-A766-905E2B4BC1D8}" dt="2025-05-15T15:16:53.623" v="2406" actId="1076"/>
        <pc:sldMkLst>
          <pc:docMk/>
          <pc:sldMk cId="1707634062" sldId="418"/>
        </pc:sldMkLst>
        <pc:spChg chg="mod">
          <ac:chgData name="Boaz Brill" userId="6339e82b-b229-4074-8fbf-a87c1776924d" providerId="ADAL" clId="{2BC13E0C-DD55-4A88-A766-905E2B4BC1D8}" dt="2025-05-07T12:17:40.378" v="937"/>
          <ac:spMkLst>
            <pc:docMk/>
            <pc:sldMk cId="1707634062" sldId="418"/>
            <ac:spMk id="5" creationId="{1934142F-15E2-0F1F-41BE-EB42D404E857}"/>
          </ac:spMkLst>
        </pc:spChg>
        <pc:spChg chg="mod">
          <ac:chgData name="Boaz Brill" userId="6339e82b-b229-4074-8fbf-a87c1776924d" providerId="ADAL" clId="{2BC13E0C-DD55-4A88-A766-905E2B4BC1D8}" dt="2025-05-07T12:17:40.378" v="937"/>
          <ac:spMkLst>
            <pc:docMk/>
            <pc:sldMk cId="1707634062" sldId="418"/>
            <ac:spMk id="6" creationId="{FAD23883-B1DF-D450-163E-B7AD4BD0B646}"/>
          </ac:spMkLst>
        </pc:spChg>
        <pc:spChg chg="mod">
          <ac:chgData name="Boaz Brill" userId="6339e82b-b229-4074-8fbf-a87c1776924d" providerId="ADAL" clId="{2BC13E0C-DD55-4A88-A766-905E2B4BC1D8}" dt="2025-05-07T12:17:40.378" v="937"/>
          <ac:spMkLst>
            <pc:docMk/>
            <pc:sldMk cId="1707634062" sldId="418"/>
            <ac:spMk id="7" creationId="{ECCFBEA9-92D1-3457-5018-5D479690EA3E}"/>
          </ac:spMkLst>
        </pc:spChg>
        <pc:spChg chg="mod">
          <ac:chgData name="Boaz Brill" userId="6339e82b-b229-4074-8fbf-a87c1776924d" providerId="ADAL" clId="{2BC13E0C-DD55-4A88-A766-905E2B4BC1D8}" dt="2025-05-07T12:17:40.378" v="937"/>
          <ac:spMkLst>
            <pc:docMk/>
            <pc:sldMk cId="1707634062" sldId="418"/>
            <ac:spMk id="8" creationId="{CD26EA38-64BB-A121-E033-4B79235787CF}"/>
          </ac:spMkLst>
        </pc:spChg>
        <pc:spChg chg="mod">
          <ac:chgData name="Boaz Brill" userId="6339e82b-b229-4074-8fbf-a87c1776924d" providerId="ADAL" clId="{2BC13E0C-DD55-4A88-A766-905E2B4BC1D8}" dt="2025-05-07T12:17:40.378" v="937"/>
          <ac:spMkLst>
            <pc:docMk/>
            <pc:sldMk cId="1707634062" sldId="418"/>
            <ac:spMk id="9" creationId="{732E3FE8-80AC-AED2-D7DD-9FF351F40C2C}"/>
          </ac:spMkLst>
        </pc:spChg>
        <pc:spChg chg="mod">
          <ac:chgData name="Boaz Brill" userId="6339e82b-b229-4074-8fbf-a87c1776924d" providerId="ADAL" clId="{2BC13E0C-DD55-4A88-A766-905E2B4BC1D8}" dt="2025-05-07T12:17:40.378" v="937"/>
          <ac:spMkLst>
            <pc:docMk/>
            <pc:sldMk cId="1707634062" sldId="418"/>
            <ac:spMk id="11" creationId="{E6BD6542-70D6-CBB4-C7E6-0ED9F66E1C08}"/>
          </ac:spMkLst>
        </pc:spChg>
        <pc:spChg chg="add mod">
          <ac:chgData name="Boaz Brill" userId="6339e82b-b229-4074-8fbf-a87c1776924d" providerId="ADAL" clId="{2BC13E0C-DD55-4A88-A766-905E2B4BC1D8}" dt="2025-05-07T12:18:19.649" v="956" actId="114"/>
          <ac:spMkLst>
            <pc:docMk/>
            <pc:sldMk cId="1707634062" sldId="418"/>
            <ac:spMk id="12" creationId="{82CD20E8-AEB6-9918-B6C5-2B31E52DFA91}"/>
          </ac:spMkLst>
        </pc:spChg>
        <pc:spChg chg="mod">
          <ac:chgData name="Boaz Brill" userId="6339e82b-b229-4074-8fbf-a87c1776924d" providerId="ADAL" clId="{2BC13E0C-DD55-4A88-A766-905E2B4BC1D8}" dt="2025-05-07T12:38:16.563" v="1224" actId="207"/>
          <ac:spMkLst>
            <pc:docMk/>
            <pc:sldMk cId="1707634062" sldId="418"/>
            <ac:spMk id="19" creationId="{729C6247-C033-4CD7-0BE4-BE93EB822E43}"/>
          </ac:spMkLst>
        </pc:spChg>
        <pc:spChg chg="mod">
          <ac:chgData name="Boaz Brill" userId="6339e82b-b229-4074-8fbf-a87c1776924d" providerId="ADAL" clId="{2BC13E0C-DD55-4A88-A766-905E2B4BC1D8}" dt="2025-05-15T15:16:53.623" v="2406" actId="1076"/>
          <ac:spMkLst>
            <pc:docMk/>
            <pc:sldMk cId="1707634062" sldId="418"/>
            <ac:spMk id="22" creationId="{81562843-FDBD-B049-AA56-2C07C69589F6}"/>
          </ac:spMkLst>
        </pc:spChg>
        <pc:spChg chg="mod">
          <ac:chgData name="Boaz Brill" userId="6339e82b-b229-4074-8fbf-a87c1776924d" providerId="ADAL" clId="{2BC13E0C-DD55-4A88-A766-905E2B4BC1D8}" dt="2025-05-07T12:38:16.563" v="1224" actId="207"/>
          <ac:spMkLst>
            <pc:docMk/>
            <pc:sldMk cId="1707634062" sldId="418"/>
            <ac:spMk id="25" creationId="{2F8EB83B-59F9-6390-7E99-1147456A21F8}"/>
          </ac:spMkLst>
        </pc:spChg>
        <pc:spChg chg="mod">
          <ac:chgData name="Boaz Brill" userId="6339e82b-b229-4074-8fbf-a87c1776924d" providerId="ADAL" clId="{2BC13E0C-DD55-4A88-A766-905E2B4BC1D8}" dt="2025-05-07T12:19:06.090" v="957"/>
          <ac:spMkLst>
            <pc:docMk/>
            <pc:sldMk cId="1707634062" sldId="418"/>
            <ac:spMk id="29" creationId="{D896440E-66B7-D6A2-9D1A-6E39E9A89595}"/>
          </ac:spMkLst>
        </pc:spChg>
        <pc:spChg chg="mod">
          <ac:chgData name="Boaz Brill" userId="6339e82b-b229-4074-8fbf-a87c1776924d" providerId="ADAL" clId="{2BC13E0C-DD55-4A88-A766-905E2B4BC1D8}" dt="2025-05-07T12:19:06.090" v="957"/>
          <ac:spMkLst>
            <pc:docMk/>
            <pc:sldMk cId="1707634062" sldId="418"/>
            <ac:spMk id="30" creationId="{D8E7888A-7D24-905D-D1A8-8BFE36155BC4}"/>
          </ac:spMkLst>
        </pc:spChg>
        <pc:spChg chg="mod">
          <ac:chgData name="Boaz Brill" userId="6339e82b-b229-4074-8fbf-a87c1776924d" providerId="ADAL" clId="{2BC13E0C-DD55-4A88-A766-905E2B4BC1D8}" dt="2025-05-07T12:19:06.090" v="957"/>
          <ac:spMkLst>
            <pc:docMk/>
            <pc:sldMk cId="1707634062" sldId="418"/>
            <ac:spMk id="31" creationId="{04306308-6EFC-CBEE-A482-38CBAB3E6B19}"/>
          </ac:spMkLst>
        </pc:spChg>
        <pc:spChg chg="mod">
          <ac:chgData name="Boaz Brill" userId="6339e82b-b229-4074-8fbf-a87c1776924d" providerId="ADAL" clId="{2BC13E0C-DD55-4A88-A766-905E2B4BC1D8}" dt="2025-05-07T12:19:06.090" v="957"/>
          <ac:spMkLst>
            <pc:docMk/>
            <pc:sldMk cId="1707634062" sldId="418"/>
            <ac:spMk id="32" creationId="{F1B12B60-5FA8-939E-2837-2312595CEEF7}"/>
          </ac:spMkLst>
        </pc:spChg>
        <pc:spChg chg="mod">
          <ac:chgData name="Boaz Brill" userId="6339e82b-b229-4074-8fbf-a87c1776924d" providerId="ADAL" clId="{2BC13E0C-DD55-4A88-A766-905E2B4BC1D8}" dt="2025-05-07T12:19:06.090" v="957"/>
          <ac:spMkLst>
            <pc:docMk/>
            <pc:sldMk cId="1707634062" sldId="418"/>
            <ac:spMk id="33" creationId="{63966118-091D-744A-5355-F6F4F518FB7D}"/>
          </ac:spMkLst>
        </pc:spChg>
        <pc:spChg chg="mod">
          <ac:chgData name="Boaz Brill" userId="6339e82b-b229-4074-8fbf-a87c1776924d" providerId="ADAL" clId="{2BC13E0C-DD55-4A88-A766-905E2B4BC1D8}" dt="2025-05-07T12:19:06.090" v="957"/>
          <ac:spMkLst>
            <pc:docMk/>
            <pc:sldMk cId="1707634062" sldId="418"/>
            <ac:spMk id="34" creationId="{CA4C98AD-6F12-A30E-E3D2-D91920C89603}"/>
          </ac:spMkLst>
        </pc:spChg>
        <pc:grpChg chg="add mod">
          <ac:chgData name="Boaz Brill" userId="6339e82b-b229-4074-8fbf-a87c1776924d" providerId="ADAL" clId="{2BC13E0C-DD55-4A88-A766-905E2B4BC1D8}" dt="2025-05-07T12:17:40.378" v="937"/>
          <ac:grpSpMkLst>
            <pc:docMk/>
            <pc:sldMk cId="1707634062" sldId="418"/>
            <ac:grpSpMk id="4" creationId="{ED1C2054-A36C-AEE1-C472-7E11DFE21AFB}"/>
          </ac:grpSpMkLst>
        </pc:grpChg>
        <pc:grpChg chg="mod">
          <ac:chgData name="Boaz Brill" userId="6339e82b-b229-4074-8fbf-a87c1776924d" providerId="ADAL" clId="{2BC13E0C-DD55-4A88-A766-905E2B4BC1D8}" dt="2025-05-07T12:20:02.128" v="962" actId="1038"/>
          <ac:grpSpMkLst>
            <pc:docMk/>
            <pc:sldMk cId="1707634062" sldId="418"/>
            <ac:grpSpMk id="14" creationId="{0ED626BB-E080-F9FF-7141-71799807D28A}"/>
          </ac:grpSpMkLst>
        </pc:grpChg>
        <pc:picChg chg="add mod">
          <ac:chgData name="Boaz Brill" userId="6339e82b-b229-4074-8fbf-a87c1776924d" providerId="ADAL" clId="{2BC13E0C-DD55-4A88-A766-905E2B4BC1D8}" dt="2025-05-07T12:17:40.378" v="937"/>
          <ac:picMkLst>
            <pc:docMk/>
            <pc:sldMk cId="1707634062" sldId="418"/>
            <ac:picMk id="2" creationId="{3D748708-9423-2F2E-1E89-D625AA6655B3}"/>
          </ac:picMkLst>
        </pc:picChg>
        <pc:picChg chg="mod">
          <ac:chgData name="Boaz Brill" userId="6339e82b-b229-4074-8fbf-a87c1776924d" providerId="ADAL" clId="{2BC13E0C-DD55-4A88-A766-905E2B4BC1D8}" dt="2025-05-07T12:19:06.090" v="957"/>
          <ac:picMkLst>
            <pc:docMk/>
            <pc:sldMk cId="1707634062" sldId="418"/>
            <ac:picMk id="15" creationId="{1FB2C1C4-2896-D43A-5A8B-FAFBE477FB0B}"/>
          </ac:picMkLst>
        </pc:picChg>
        <pc:picChg chg="mod">
          <ac:chgData name="Boaz Brill" userId="6339e82b-b229-4074-8fbf-a87c1776924d" providerId="ADAL" clId="{2BC13E0C-DD55-4A88-A766-905E2B4BC1D8}" dt="2025-05-07T10:45:29.987" v="838" actId="1076"/>
          <ac:picMkLst>
            <pc:docMk/>
            <pc:sldMk cId="1707634062" sldId="418"/>
            <ac:picMk id="21" creationId="{A58248C7-496B-C44B-CB91-7A1F817E00A4}"/>
          </ac:picMkLst>
        </pc:picChg>
        <pc:picChg chg="add mod">
          <ac:chgData name="Boaz Brill" userId="6339e82b-b229-4074-8fbf-a87c1776924d" providerId="ADAL" clId="{2BC13E0C-DD55-4A88-A766-905E2B4BC1D8}" dt="2025-05-07T12:19:23.706" v="958" actId="1076"/>
          <ac:picMkLst>
            <pc:docMk/>
            <pc:sldMk cId="1707634062" sldId="418"/>
            <ac:picMk id="35" creationId="{98A4562A-71C4-D6ED-89F3-AE4994286B35}"/>
          </ac:picMkLst>
        </pc:picChg>
        <pc:cxnChg chg="mod">
          <ac:chgData name="Boaz Brill" userId="6339e82b-b229-4074-8fbf-a87c1776924d" providerId="ADAL" clId="{2BC13E0C-DD55-4A88-A766-905E2B4BC1D8}" dt="2025-05-07T12:38:01.268" v="1223" actId="208"/>
          <ac:cxnSpMkLst>
            <pc:docMk/>
            <pc:sldMk cId="1707634062" sldId="418"/>
            <ac:cxnSpMk id="20" creationId="{77632DD8-ECCA-1821-2FE7-1F8CF2F473D5}"/>
          </ac:cxnSpMkLst>
        </pc:cxnChg>
        <pc:cxnChg chg="mod">
          <ac:chgData name="Boaz Brill" userId="6339e82b-b229-4074-8fbf-a87c1776924d" providerId="ADAL" clId="{2BC13E0C-DD55-4A88-A766-905E2B4BC1D8}" dt="2025-05-07T12:38:01.268" v="1223" actId="208"/>
          <ac:cxnSpMkLst>
            <pc:docMk/>
            <pc:sldMk cId="1707634062" sldId="418"/>
            <ac:cxnSpMk id="23" creationId="{635FA24A-9233-9230-9011-FE51C315B631}"/>
          </ac:cxnSpMkLst>
        </pc:cxnChg>
        <pc:cxnChg chg="mod">
          <ac:chgData name="Boaz Brill" userId="6339e82b-b229-4074-8fbf-a87c1776924d" providerId="ADAL" clId="{2BC13E0C-DD55-4A88-A766-905E2B4BC1D8}" dt="2025-05-07T12:38:01.268" v="1223" actId="208"/>
          <ac:cxnSpMkLst>
            <pc:docMk/>
            <pc:sldMk cId="1707634062" sldId="418"/>
            <ac:cxnSpMk id="24" creationId="{2D499FFE-196D-46A9-8F3A-6E91B60ED8A8}"/>
          </ac:cxnSpMkLst>
        </pc:cxnChg>
        <pc:cxnChg chg="mod">
          <ac:chgData name="Boaz Brill" userId="6339e82b-b229-4074-8fbf-a87c1776924d" providerId="ADAL" clId="{2BC13E0C-DD55-4A88-A766-905E2B4BC1D8}" dt="2025-05-07T12:38:01.268" v="1223" actId="208"/>
          <ac:cxnSpMkLst>
            <pc:docMk/>
            <pc:sldMk cId="1707634062" sldId="418"/>
            <ac:cxnSpMk id="26" creationId="{A0D63571-64A5-A49C-56B4-B24422A22F38}"/>
          </ac:cxnSpMkLst>
        </pc:cxnChg>
        <pc:cxnChg chg="mod">
          <ac:chgData name="Boaz Brill" userId="6339e82b-b229-4074-8fbf-a87c1776924d" providerId="ADAL" clId="{2BC13E0C-DD55-4A88-A766-905E2B4BC1D8}" dt="2025-05-07T12:38:01.268" v="1223" actId="208"/>
          <ac:cxnSpMkLst>
            <pc:docMk/>
            <pc:sldMk cId="1707634062" sldId="418"/>
            <ac:cxnSpMk id="27" creationId="{C2C7DE10-381C-9400-9D21-561AD086104C}"/>
          </ac:cxnSpMkLst>
        </pc:cxnChg>
        <pc:cxnChg chg="mod">
          <ac:chgData name="Boaz Brill" userId="6339e82b-b229-4074-8fbf-a87c1776924d" providerId="ADAL" clId="{2BC13E0C-DD55-4A88-A766-905E2B4BC1D8}" dt="2025-05-07T12:38:01.268" v="1223" actId="208"/>
          <ac:cxnSpMkLst>
            <pc:docMk/>
            <pc:sldMk cId="1707634062" sldId="418"/>
            <ac:cxnSpMk id="28" creationId="{E50C29E4-A082-9CDD-3BA0-32B8EE9682C5}"/>
          </ac:cxnSpMkLst>
        </pc:cxnChg>
      </pc:sldChg>
      <pc:sldChg chg="addSp modSp mod">
        <pc:chgData name="Boaz Brill" userId="6339e82b-b229-4074-8fbf-a87c1776924d" providerId="ADAL" clId="{2BC13E0C-DD55-4A88-A766-905E2B4BC1D8}" dt="2025-05-15T15:16:25.107" v="2401" actId="1076"/>
        <pc:sldMkLst>
          <pc:docMk/>
          <pc:sldMk cId="3319453394" sldId="419"/>
        </pc:sldMkLst>
        <pc:spChg chg="add mod">
          <ac:chgData name="Boaz Brill" userId="6339e82b-b229-4074-8fbf-a87c1776924d" providerId="ADAL" clId="{2BC13E0C-DD55-4A88-A766-905E2B4BC1D8}" dt="2025-05-15T15:16:25.107" v="2401" actId="1076"/>
          <ac:spMkLst>
            <pc:docMk/>
            <pc:sldMk cId="3319453394" sldId="419"/>
            <ac:spMk id="2" creationId="{0EE33B45-3B6A-614B-B80B-CAF28F34A2E8}"/>
          </ac:spMkLst>
        </pc:spChg>
        <pc:spChg chg="mod">
          <ac:chgData name="Boaz Brill" userId="6339e82b-b229-4074-8fbf-a87c1776924d" providerId="ADAL" clId="{2BC13E0C-DD55-4A88-A766-905E2B4BC1D8}" dt="2025-05-15T15:16:22.862" v="2400" actId="1076"/>
          <ac:spMkLst>
            <pc:docMk/>
            <pc:sldMk cId="3319453394" sldId="419"/>
            <ac:spMk id="22" creationId="{A6EA4123-8949-56DF-37C6-59AFA6A861EB}"/>
          </ac:spMkLst>
        </pc:spChg>
      </pc:sldChg>
      <pc:sldChg chg="addSp delSp modSp mod delAnim modAnim">
        <pc:chgData name="Boaz Brill" userId="6339e82b-b229-4074-8fbf-a87c1776924d" providerId="ADAL" clId="{2BC13E0C-DD55-4A88-A766-905E2B4BC1D8}" dt="2025-05-15T15:16:41.434" v="2404" actId="1076"/>
        <pc:sldMkLst>
          <pc:docMk/>
          <pc:sldMk cId="3878511666" sldId="420"/>
        </pc:sldMkLst>
        <pc:spChg chg="add mod">
          <ac:chgData name="Boaz Brill" userId="6339e82b-b229-4074-8fbf-a87c1776924d" providerId="ADAL" clId="{2BC13E0C-DD55-4A88-A766-905E2B4BC1D8}" dt="2025-05-08T08:26:07.902" v="1670" actId="20577"/>
          <ac:spMkLst>
            <pc:docMk/>
            <pc:sldMk cId="3878511666" sldId="420"/>
            <ac:spMk id="6" creationId="{309FD6C8-9D3A-EDE0-4F60-645BCDDB2694}"/>
          </ac:spMkLst>
        </pc:spChg>
        <pc:spChg chg="mod">
          <ac:chgData name="Boaz Brill" userId="6339e82b-b229-4074-8fbf-a87c1776924d" providerId="ADAL" clId="{2BC13E0C-DD55-4A88-A766-905E2B4BC1D8}" dt="2025-05-15T15:16:41.434" v="2404" actId="1076"/>
          <ac:spMkLst>
            <pc:docMk/>
            <pc:sldMk cId="3878511666" sldId="420"/>
            <ac:spMk id="22" creationId="{12885EAD-B51F-35FC-7224-28D4FB930462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095" creationId="{B79ACEC4-B56F-2BE9-A1B3-71FCDD3769FC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097" creationId="{66197B34-726E-04F1-6B34-1EEF443DF2CA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099" creationId="{E6C33C03-E9DF-97C4-CA73-9355870D2CBE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113" creationId="{B1A38836-9772-198B-934F-109AF225CB71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116" creationId="{0C5A06A8-3D60-7059-7DFE-16AD875AC38E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124" creationId="{821495BE-A3DF-DD61-B91F-EC75EC6802EB}"/>
          </ac:spMkLst>
        </pc:spChg>
        <pc:spChg chg="mod">
          <ac:chgData name="Boaz Brill" userId="6339e82b-b229-4074-8fbf-a87c1776924d" providerId="ADAL" clId="{2BC13E0C-DD55-4A88-A766-905E2B4BC1D8}" dt="2025-05-07T12:34:55.377" v="1206" actId="14100"/>
          <ac:spMkLst>
            <pc:docMk/>
            <pc:sldMk cId="3878511666" sldId="420"/>
            <ac:spMk id="1139" creationId="{07389C31-188C-07CF-28B1-D3F069DDBBD1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140" creationId="{6BC89E74-EF46-5113-FFCA-49FAC0144328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151" creationId="{69555721-2E3D-EF54-C6D7-986165C8D905}"/>
          </ac:spMkLst>
        </pc:spChg>
        <pc:spChg chg="mod">
          <ac:chgData name="Boaz Brill" userId="6339e82b-b229-4074-8fbf-a87c1776924d" providerId="ADAL" clId="{2BC13E0C-DD55-4A88-A766-905E2B4BC1D8}" dt="2025-05-07T12:29:28.189" v="1194"/>
          <ac:spMkLst>
            <pc:docMk/>
            <pc:sldMk cId="3878511666" sldId="420"/>
            <ac:spMk id="1155" creationId="{714A6A98-006C-7847-5017-CA375F2CF27D}"/>
          </ac:spMkLst>
        </pc:spChg>
        <pc:spChg chg="mod">
          <ac:chgData name="Boaz Brill" userId="6339e82b-b229-4074-8fbf-a87c1776924d" providerId="ADAL" clId="{2BC13E0C-DD55-4A88-A766-905E2B4BC1D8}" dt="2025-05-07T12:34:32.134" v="1200" actId="1076"/>
          <ac:spMkLst>
            <pc:docMk/>
            <pc:sldMk cId="3878511666" sldId="420"/>
            <ac:spMk id="1156" creationId="{F2A7FD85-E83C-FE0D-F0FA-2AE3DD5D4CF9}"/>
          </ac:spMkLst>
        </pc:spChg>
        <pc:spChg chg="mod">
          <ac:chgData name="Boaz Brill" userId="6339e82b-b229-4074-8fbf-a87c1776924d" providerId="ADAL" clId="{2BC13E0C-DD55-4A88-A766-905E2B4BC1D8}" dt="2025-05-07T12:34:40.879" v="1203" actId="14100"/>
          <ac:spMkLst>
            <pc:docMk/>
            <pc:sldMk cId="3878511666" sldId="420"/>
            <ac:spMk id="1158" creationId="{871A154F-D258-9538-03A7-4795CD5D7B4D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60" creationId="{1A640C63-A03B-DAED-43DD-0B9E63A0F49C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66" creationId="{89B22669-D830-23C8-1F9C-C58778553519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67" creationId="{F80A3063-D107-3FA5-A056-2FDF4531AB7B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68" creationId="{6B38AAD5-F02E-4A9F-AF42-8F545E675967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69" creationId="{4B84258B-42C4-4089-9920-8C180B00D27E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70" creationId="{3741D8D5-9828-82CC-F953-CAD56CC2D0FF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71" creationId="{C53F4569-1A5B-87DB-850A-07BC8168F2D3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72" creationId="{EED6E287-9DDA-360E-5082-132C95DB65B9}"/>
          </ac:spMkLst>
        </pc:spChg>
        <pc:spChg chg="mod">
          <ac:chgData name="Boaz Brill" userId="6339e82b-b229-4074-8fbf-a87c1776924d" providerId="ADAL" clId="{2BC13E0C-DD55-4A88-A766-905E2B4BC1D8}" dt="2025-05-07T12:36:25.799" v="1215" actId="207"/>
          <ac:spMkLst>
            <pc:docMk/>
            <pc:sldMk cId="3878511666" sldId="420"/>
            <ac:spMk id="1173" creationId="{04214804-DD47-6F11-67C9-C98C8051AABA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74" creationId="{109A40E4-AF5A-7341-8471-1CBBF03D997E}"/>
          </ac:spMkLst>
        </pc:spChg>
        <pc:spChg chg="mod">
          <ac:chgData name="Boaz Brill" userId="6339e82b-b229-4074-8fbf-a87c1776924d" providerId="ADAL" clId="{2BC13E0C-DD55-4A88-A766-905E2B4BC1D8}" dt="2025-05-07T12:36:34.486" v="1217" actId="207"/>
          <ac:spMkLst>
            <pc:docMk/>
            <pc:sldMk cId="3878511666" sldId="420"/>
            <ac:spMk id="1175" creationId="{0C427514-CF35-695F-4604-D123CFF07D74}"/>
          </ac:spMkLst>
        </pc:spChg>
        <pc:grpChg chg="mod">
          <ac:chgData name="Boaz Brill" userId="6339e82b-b229-4074-8fbf-a87c1776924d" providerId="ADAL" clId="{2BC13E0C-DD55-4A88-A766-905E2B4BC1D8}" dt="2025-05-07T12:36:57.549" v="1221" actId="1076"/>
          <ac:grpSpMkLst>
            <pc:docMk/>
            <pc:sldMk cId="3878511666" sldId="420"/>
            <ac:grpSpMk id="1082" creationId="{BEFEAA4D-5A6C-62E0-7438-2D37EEC7E08B}"/>
          </ac:grpSpMkLst>
        </pc:grpChg>
        <pc:grpChg chg="mod">
          <ac:chgData name="Boaz Brill" userId="6339e82b-b229-4074-8fbf-a87c1776924d" providerId="ADAL" clId="{2BC13E0C-DD55-4A88-A766-905E2B4BC1D8}" dt="2025-05-07T12:36:05.799" v="1211" actId="14100"/>
          <ac:grpSpMkLst>
            <pc:docMk/>
            <pc:sldMk cId="3878511666" sldId="420"/>
            <ac:grpSpMk id="1159" creationId="{CBADBDD3-F059-8517-F72A-504E995D0CDC}"/>
          </ac:grpSpMkLst>
        </pc:grpChg>
        <pc:picChg chg="add mod">
          <ac:chgData name="Boaz Brill" userId="6339e82b-b229-4074-8fbf-a87c1776924d" providerId="ADAL" clId="{2BC13E0C-DD55-4A88-A766-905E2B4BC1D8}" dt="2025-05-07T12:34:52.007" v="1205" actId="1076"/>
          <ac:picMkLst>
            <pc:docMk/>
            <pc:sldMk cId="3878511666" sldId="420"/>
            <ac:picMk id="4" creationId="{EBAF4D32-D41A-C17C-7A62-AE96943DA2DD}"/>
          </ac:picMkLst>
        </pc:picChg>
        <pc:picChg chg="add mod">
          <ac:chgData name="Boaz Brill" userId="6339e82b-b229-4074-8fbf-a87c1776924d" providerId="ADAL" clId="{2BC13E0C-DD55-4A88-A766-905E2B4BC1D8}" dt="2025-05-07T12:24:50.927" v="1056" actId="1076"/>
          <ac:picMkLst>
            <pc:docMk/>
            <pc:sldMk cId="3878511666" sldId="420"/>
            <ac:picMk id="8" creationId="{7A1076BD-8823-CE1F-D5B3-EA12DA74A9A1}"/>
          </ac:picMkLst>
        </pc:picChg>
        <pc:picChg chg="add mod">
          <ac:chgData name="Boaz Brill" userId="6339e82b-b229-4074-8fbf-a87c1776924d" providerId="ADAL" clId="{2BC13E0C-DD55-4A88-A766-905E2B4BC1D8}" dt="2025-05-07T12:24:48.706" v="1055" actId="1076"/>
          <ac:picMkLst>
            <pc:docMk/>
            <pc:sldMk cId="3878511666" sldId="420"/>
            <ac:picMk id="9" creationId="{29A76798-67EE-B311-C3BF-74E7A2A38999}"/>
          </ac:picMkLst>
        </pc:picChg>
        <pc:picChg chg="mod">
          <ac:chgData name="Boaz Brill" userId="6339e82b-b229-4074-8fbf-a87c1776924d" providerId="ADAL" clId="{2BC13E0C-DD55-4A88-A766-905E2B4BC1D8}" dt="2025-05-07T10:45:24.618" v="837" actId="1076"/>
          <ac:picMkLst>
            <pc:docMk/>
            <pc:sldMk cId="3878511666" sldId="420"/>
            <ac:picMk id="21" creationId="{1F89BCFD-2D50-F844-E41A-733869B6C960}"/>
          </ac:picMkLst>
        </pc:picChg>
        <pc:picChg chg="add mod">
          <ac:chgData name="Boaz Brill" userId="6339e82b-b229-4074-8fbf-a87c1776924d" providerId="ADAL" clId="{2BC13E0C-DD55-4A88-A766-905E2B4BC1D8}" dt="2025-05-07T12:24:52.737" v="1057" actId="1076"/>
          <ac:picMkLst>
            <pc:docMk/>
            <pc:sldMk cId="3878511666" sldId="420"/>
            <ac:picMk id="1026" creationId="{319439FE-81CF-1AD6-7F67-8F9F5A4C8253}"/>
          </ac:picMkLst>
        </pc:picChg>
      </pc:sldChg>
      <pc:sldChg chg="addSp modSp mod modAnim">
        <pc:chgData name="Boaz Brill" userId="6339e82b-b229-4074-8fbf-a87c1776924d" providerId="ADAL" clId="{2BC13E0C-DD55-4A88-A766-905E2B4BC1D8}" dt="2025-05-15T15:39:22.578" v="2766"/>
        <pc:sldMkLst>
          <pc:docMk/>
          <pc:sldMk cId="342449870" sldId="421"/>
        </pc:sldMkLst>
        <pc:spChg chg="add mod">
          <ac:chgData name="Boaz Brill" userId="6339e82b-b229-4074-8fbf-a87c1776924d" providerId="ADAL" clId="{2BC13E0C-DD55-4A88-A766-905E2B4BC1D8}" dt="2025-05-08T14:07:25.376" v="2299" actId="20577"/>
          <ac:spMkLst>
            <pc:docMk/>
            <pc:sldMk cId="342449870" sldId="421"/>
            <ac:spMk id="2" creationId="{9F7C1C65-5076-B7C4-4DC7-C02B2181DCBE}"/>
          </ac:spMkLst>
        </pc:spChg>
        <pc:spChg chg="add 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4" creationId="{FBB7BA52-C6E3-3264-32B1-21864163C5B4}"/>
          </ac:spMkLst>
        </pc:spChg>
        <pc:spChg chg="mod">
          <ac:chgData name="Boaz Brill" userId="6339e82b-b229-4074-8fbf-a87c1776924d" providerId="ADAL" clId="{2BC13E0C-DD55-4A88-A766-905E2B4BC1D8}" dt="2025-05-08T08:24:16.247" v="1664" actId="113"/>
          <ac:spMkLst>
            <pc:docMk/>
            <pc:sldMk cId="342449870" sldId="421"/>
            <ac:spMk id="5" creationId="{45CB726A-2F0D-EC17-1345-B106ECCEB300}"/>
          </ac:spMkLst>
        </pc:spChg>
        <pc:spChg chg="mod">
          <ac:chgData name="Boaz Brill" userId="6339e82b-b229-4074-8fbf-a87c1776924d" providerId="ADAL" clId="{2BC13E0C-DD55-4A88-A766-905E2B4BC1D8}" dt="2025-05-07T10:09:46.925" v="56" actId="208"/>
          <ac:spMkLst>
            <pc:docMk/>
            <pc:sldMk cId="342449870" sldId="421"/>
            <ac:spMk id="7" creationId="{87115306-B28F-5D8C-FFD5-177499580EFC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9" creationId="{30AF12F3-DE4E-4FF3-E895-6E1D5D1FAE47}"/>
          </ac:spMkLst>
        </pc:spChg>
        <pc:spChg chg="mod">
          <ac:chgData name="Boaz Brill" userId="6339e82b-b229-4074-8fbf-a87c1776924d" providerId="ADAL" clId="{2BC13E0C-DD55-4A88-A766-905E2B4BC1D8}" dt="2025-05-15T15:38:52.685" v="2763" actId="1076"/>
          <ac:spMkLst>
            <pc:docMk/>
            <pc:sldMk cId="342449870" sldId="421"/>
            <ac:spMk id="15" creationId="{27C37F6A-BB13-FD5B-1868-BFEB77F16CB4}"/>
          </ac:spMkLst>
        </pc:spChg>
        <pc:spChg chg="mod">
          <ac:chgData name="Boaz Brill" userId="6339e82b-b229-4074-8fbf-a87c1776924d" providerId="ADAL" clId="{2BC13E0C-DD55-4A88-A766-905E2B4BC1D8}" dt="2025-05-07T10:09:46.925" v="56" actId="208"/>
          <ac:spMkLst>
            <pc:docMk/>
            <pc:sldMk cId="342449870" sldId="421"/>
            <ac:spMk id="16" creationId="{27935EA2-1660-E1DD-28C0-AA2CFD1CFE70}"/>
          </ac:spMkLst>
        </pc:spChg>
        <pc:spChg chg="mod">
          <ac:chgData name="Boaz Brill" userId="6339e82b-b229-4074-8fbf-a87c1776924d" providerId="ADAL" clId="{2BC13E0C-DD55-4A88-A766-905E2B4BC1D8}" dt="2025-05-15T15:17:43.705" v="2415" actId="1076"/>
          <ac:spMkLst>
            <pc:docMk/>
            <pc:sldMk cId="342449870" sldId="421"/>
            <ac:spMk id="22" creationId="{7C8C885E-1E89-02A0-8F5A-DDDEF0D61CE7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39" creationId="{896F4091-ADDB-629B-9979-0A723163DAFD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41" creationId="{138A3E84-8DAF-CDC0-0175-17AD92E5B30C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52" creationId="{3A71C5CA-6DA6-2ED5-03DC-0C386D79A65F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55" creationId="{83143256-4603-3491-B4B2-CAFED4821441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59" creationId="{E2D9CA9C-95C3-9052-FD2E-BF16FF7232B0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65" creationId="{173E81EE-84B4-9F22-46A9-B400D08913AD}"/>
          </ac:spMkLst>
        </pc:spChg>
        <pc:spChg chg="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67" creationId="{2E53C7FB-35CB-1BBB-C914-AC3802A628B9}"/>
          </ac:spMkLst>
        </pc:spChg>
        <pc:spChg chg="add mod">
          <ac:chgData name="Boaz Brill" userId="6339e82b-b229-4074-8fbf-a87c1776924d" providerId="ADAL" clId="{2BC13E0C-DD55-4A88-A766-905E2B4BC1D8}" dt="2025-05-08T08:37:36.086" v="2008" actId="404"/>
          <ac:spMkLst>
            <pc:docMk/>
            <pc:sldMk cId="342449870" sldId="421"/>
            <ac:spMk id="79" creationId="{D9441FE9-6E90-7A2D-1669-01C6A33C90D0}"/>
          </ac:spMkLst>
        </pc:spChg>
        <pc:spChg chg="mod">
          <ac:chgData name="Boaz Brill" userId="6339e82b-b229-4074-8fbf-a87c1776924d" providerId="ADAL" clId="{2BC13E0C-DD55-4A88-A766-905E2B4BC1D8}" dt="2025-05-08T08:24:16.247" v="1664" actId="113"/>
          <ac:spMkLst>
            <pc:docMk/>
            <pc:sldMk cId="342449870" sldId="421"/>
            <ac:spMk id="84" creationId="{0B3D4925-EF59-0B74-21E4-311A7EF0641D}"/>
          </ac:spMkLst>
        </pc:spChg>
        <pc:spChg chg="mod">
          <ac:chgData name="Boaz Brill" userId="6339e82b-b229-4074-8fbf-a87c1776924d" providerId="ADAL" clId="{2BC13E0C-DD55-4A88-A766-905E2B4BC1D8}" dt="2025-05-07T10:09:46.925" v="56" actId="208"/>
          <ac:spMkLst>
            <pc:docMk/>
            <pc:sldMk cId="342449870" sldId="421"/>
            <ac:spMk id="85" creationId="{D2C3BA0B-F3FE-D203-56F8-6FFE53C09CD3}"/>
          </ac:spMkLst>
        </pc:spChg>
        <pc:spChg chg="add mod">
          <ac:chgData name="Boaz Brill" userId="6339e82b-b229-4074-8fbf-a87c1776924d" providerId="ADAL" clId="{2BC13E0C-DD55-4A88-A766-905E2B4BC1D8}" dt="2025-05-08T08:37:23.775" v="2004" actId="1076"/>
          <ac:spMkLst>
            <pc:docMk/>
            <pc:sldMk cId="342449870" sldId="421"/>
            <ac:spMk id="88" creationId="{63DE049E-BEDF-4507-A0DC-57F21FD189F6}"/>
          </ac:spMkLst>
        </pc:spChg>
        <pc:spChg chg="add mod">
          <ac:chgData name="Boaz Brill" userId="6339e82b-b229-4074-8fbf-a87c1776924d" providerId="ADAL" clId="{2BC13E0C-DD55-4A88-A766-905E2B4BC1D8}" dt="2025-05-07T10:13:49.544" v="356" actId="20577"/>
          <ac:spMkLst>
            <pc:docMk/>
            <pc:sldMk cId="342449870" sldId="421"/>
            <ac:spMk id="89" creationId="{8BBB243A-D5A5-761E-A6AA-7EBEA063B6D2}"/>
          </ac:spMkLst>
        </pc:spChg>
        <pc:grpChg chg="mod">
          <ac:chgData name="Boaz Brill" userId="6339e82b-b229-4074-8fbf-a87c1776924d" providerId="ADAL" clId="{2BC13E0C-DD55-4A88-A766-905E2B4BC1D8}" dt="2025-05-07T10:08:53.074" v="46" actId="164"/>
          <ac:grpSpMkLst>
            <pc:docMk/>
            <pc:sldMk cId="342449870" sldId="421"/>
            <ac:grpSpMk id="6" creationId="{49993FC4-E4DB-BAA2-4725-3DBE23894E93}"/>
          </ac:grpSpMkLst>
        </pc:grpChg>
        <pc:grpChg chg="mod">
          <ac:chgData name="Boaz Brill" userId="6339e82b-b229-4074-8fbf-a87c1776924d" providerId="ADAL" clId="{2BC13E0C-DD55-4A88-A766-905E2B4BC1D8}" dt="2025-05-07T10:08:53.074" v="46" actId="164"/>
          <ac:grpSpMkLst>
            <pc:docMk/>
            <pc:sldMk cId="342449870" sldId="421"/>
            <ac:grpSpMk id="12" creationId="{619EDA3B-C719-32F7-6D6D-E8B7E7EC3714}"/>
          </ac:grpSpMkLst>
        </pc:grpChg>
        <pc:grpChg chg="mod">
          <ac:chgData name="Boaz Brill" userId="6339e82b-b229-4074-8fbf-a87c1776924d" providerId="ADAL" clId="{2BC13E0C-DD55-4A88-A766-905E2B4BC1D8}" dt="2025-05-07T10:08:53.074" v="46" actId="164"/>
          <ac:grpSpMkLst>
            <pc:docMk/>
            <pc:sldMk cId="342449870" sldId="421"/>
            <ac:grpSpMk id="73" creationId="{1E1EB66B-A2A0-1BAD-C1F0-7B1F95A8960D}"/>
          </ac:grpSpMkLst>
        </pc:grpChg>
        <pc:grpChg chg="mod">
          <ac:chgData name="Boaz Brill" userId="6339e82b-b229-4074-8fbf-a87c1776924d" providerId="ADAL" clId="{2BC13E0C-DD55-4A88-A766-905E2B4BC1D8}" dt="2025-05-07T10:08:53.074" v="46" actId="164"/>
          <ac:grpSpMkLst>
            <pc:docMk/>
            <pc:sldMk cId="342449870" sldId="421"/>
            <ac:grpSpMk id="80" creationId="{56EE9053-33C7-7D2F-4E17-C54C8B848DDD}"/>
          </ac:grpSpMkLst>
        </pc:grpChg>
        <pc:grpChg chg="add mod">
          <ac:chgData name="Boaz Brill" userId="6339e82b-b229-4074-8fbf-a87c1776924d" providerId="ADAL" clId="{2BC13E0C-DD55-4A88-A766-905E2B4BC1D8}" dt="2025-05-08T08:37:44.346" v="2009" actId="1076"/>
          <ac:grpSpMkLst>
            <pc:docMk/>
            <pc:sldMk cId="342449870" sldId="421"/>
            <ac:grpSpMk id="87" creationId="{D4F4F463-BBD1-1F40-77EE-C1A1661508CA}"/>
          </ac:grpSpMkLst>
        </pc:grpChg>
        <pc:picChg chg="mod">
          <ac:chgData name="Boaz Brill" userId="6339e82b-b229-4074-8fbf-a87c1776924d" providerId="ADAL" clId="{2BC13E0C-DD55-4A88-A766-905E2B4BC1D8}" dt="2025-05-07T10:08:53.074" v="46" actId="164"/>
          <ac:picMkLst>
            <pc:docMk/>
            <pc:sldMk cId="342449870" sldId="421"/>
            <ac:picMk id="86" creationId="{ADF4942C-57E0-BB27-0DB3-82D10380D859}"/>
          </ac:picMkLst>
        </pc:picChg>
      </pc:sldChg>
      <pc:sldChg chg="del">
        <pc:chgData name="Boaz Brill" userId="6339e82b-b229-4074-8fbf-a87c1776924d" providerId="ADAL" clId="{2BC13E0C-DD55-4A88-A766-905E2B4BC1D8}" dt="2025-05-08T13:21:15.596" v="2046" actId="47"/>
        <pc:sldMkLst>
          <pc:docMk/>
          <pc:sldMk cId="3023958163" sldId="422"/>
        </pc:sldMkLst>
      </pc:sldChg>
      <pc:sldChg chg="del">
        <pc:chgData name="Boaz Brill" userId="6339e82b-b229-4074-8fbf-a87c1776924d" providerId="ADAL" clId="{2BC13E0C-DD55-4A88-A766-905E2B4BC1D8}" dt="2025-05-08T13:21:15.596" v="2046" actId="47"/>
        <pc:sldMkLst>
          <pc:docMk/>
          <pc:sldMk cId="588712385" sldId="423"/>
        </pc:sldMkLst>
      </pc:sldChg>
      <pc:sldChg chg="addSp delSp modSp new del mod modClrScheme modAnim chgLayout">
        <pc:chgData name="Boaz Brill" userId="6339e82b-b229-4074-8fbf-a87c1776924d" providerId="ADAL" clId="{2BC13E0C-DD55-4A88-A766-905E2B4BC1D8}" dt="2025-05-07T12:38:47.243" v="1225" actId="47"/>
        <pc:sldMkLst>
          <pc:docMk/>
          <pc:sldMk cId="1042482751" sldId="424"/>
        </pc:sldMkLst>
      </pc:sldChg>
      <pc:sldChg chg="addSp modSp add mod modClrScheme modAnim chgLayout">
        <pc:chgData name="Boaz Brill" userId="6339e82b-b229-4074-8fbf-a87c1776924d" providerId="ADAL" clId="{2BC13E0C-DD55-4A88-A766-905E2B4BC1D8}" dt="2025-05-15T15:38:21.319" v="2761" actId="404"/>
        <pc:sldMkLst>
          <pc:docMk/>
          <pc:sldMk cId="2506964147" sldId="436"/>
        </pc:sldMkLst>
        <pc:spChg chg="mod ord">
          <ac:chgData name="Boaz Brill" userId="6339e82b-b229-4074-8fbf-a87c1776924d" providerId="ADAL" clId="{2BC13E0C-DD55-4A88-A766-905E2B4BC1D8}" dt="2025-05-15T15:16:15.606" v="2399" actId="1076"/>
          <ac:spMkLst>
            <pc:docMk/>
            <pc:sldMk cId="2506964147" sldId="436"/>
            <ac:spMk id="2" creationId="{42D8F48A-40B7-744F-48CF-83A6EE500B19}"/>
          </ac:spMkLst>
        </pc:spChg>
        <pc:spChg chg="mod ord">
          <ac:chgData name="Boaz Brill" userId="6339e82b-b229-4074-8fbf-a87c1776924d" providerId="ADAL" clId="{2BC13E0C-DD55-4A88-A766-905E2B4BC1D8}" dt="2025-05-15T15:16:06.305" v="2398" actId="404"/>
          <ac:spMkLst>
            <pc:docMk/>
            <pc:sldMk cId="2506964147" sldId="436"/>
            <ac:spMk id="3" creationId="{8AECD996-8B87-0EE8-C8AF-06DA72376074}"/>
          </ac:spMkLst>
        </pc:spChg>
        <pc:spChg chg="mod">
          <ac:chgData name="Boaz Brill" userId="6339e82b-b229-4074-8fbf-a87c1776924d" providerId="ADAL" clId="{2BC13E0C-DD55-4A88-A766-905E2B4BC1D8}" dt="2025-05-15T15:09:21.219" v="2321"/>
          <ac:spMkLst>
            <pc:docMk/>
            <pc:sldMk cId="2506964147" sldId="436"/>
            <ac:spMk id="6" creationId="{746194B3-C8B0-4E9F-9D7A-55AD4D95444C}"/>
          </ac:spMkLst>
        </pc:spChg>
        <pc:spChg chg="mod">
          <ac:chgData name="Boaz Brill" userId="6339e82b-b229-4074-8fbf-a87c1776924d" providerId="ADAL" clId="{2BC13E0C-DD55-4A88-A766-905E2B4BC1D8}" dt="2025-05-15T15:15:14.933" v="2388" actId="1076"/>
          <ac:spMkLst>
            <pc:docMk/>
            <pc:sldMk cId="2506964147" sldId="436"/>
            <ac:spMk id="9" creationId="{84DCE9E4-8FA2-4F1C-A70B-97D6F559D4C0}"/>
          </ac:spMkLst>
        </pc:spChg>
        <pc:spChg chg="add mod">
          <ac:chgData name="Boaz Brill" userId="6339e82b-b229-4074-8fbf-a87c1776924d" providerId="ADAL" clId="{2BC13E0C-DD55-4A88-A766-905E2B4BC1D8}" dt="2025-05-15T15:15:14.933" v="2388" actId="1076"/>
          <ac:spMkLst>
            <pc:docMk/>
            <pc:sldMk cId="2506964147" sldId="436"/>
            <ac:spMk id="12" creationId="{EB333BB6-80A7-1D07-6CB9-6F97DC7D48FF}"/>
          </ac:spMkLst>
        </pc:spChg>
        <pc:spChg chg="add mod">
          <ac:chgData name="Boaz Brill" userId="6339e82b-b229-4074-8fbf-a87c1776924d" providerId="ADAL" clId="{2BC13E0C-DD55-4A88-A766-905E2B4BC1D8}" dt="2025-05-15T15:15:08.480" v="2386" actId="164"/>
          <ac:spMkLst>
            <pc:docMk/>
            <pc:sldMk cId="2506964147" sldId="436"/>
            <ac:spMk id="13" creationId="{B6D4B2D7-20BD-8AE4-FDC6-1259ECC996C4}"/>
          </ac:spMkLst>
        </pc:spChg>
        <pc:spChg chg="mod">
          <ac:chgData name="Boaz Brill" userId="6339e82b-b229-4074-8fbf-a87c1776924d" providerId="ADAL" clId="{2BC13E0C-DD55-4A88-A766-905E2B4BC1D8}" dt="2025-05-15T15:15:08.480" v="2386" actId="164"/>
          <ac:spMkLst>
            <pc:docMk/>
            <pc:sldMk cId="2506964147" sldId="436"/>
            <ac:spMk id="14" creationId="{20428A4F-D4A0-4F0C-9774-FE7D7BBE97AD}"/>
          </ac:spMkLst>
        </pc:spChg>
        <pc:spChg chg="mod">
          <ac:chgData name="Boaz Brill" userId="6339e82b-b229-4074-8fbf-a87c1776924d" providerId="ADAL" clId="{2BC13E0C-DD55-4A88-A766-905E2B4BC1D8}" dt="2025-05-15T15:38:21.319" v="2761" actId="404"/>
          <ac:spMkLst>
            <pc:docMk/>
            <pc:sldMk cId="2506964147" sldId="436"/>
            <ac:spMk id="16" creationId="{6F31976E-A1C6-49E6-9D0D-24E49B35D78C}"/>
          </ac:spMkLst>
        </pc:spChg>
        <pc:grpChg chg="add mod">
          <ac:chgData name="Boaz Brill" userId="6339e82b-b229-4074-8fbf-a87c1776924d" providerId="ADAL" clId="{2BC13E0C-DD55-4A88-A766-905E2B4BC1D8}" dt="2025-05-15T15:09:21.219" v="2321"/>
          <ac:grpSpMkLst>
            <pc:docMk/>
            <pc:sldMk cId="2506964147" sldId="436"/>
            <ac:grpSpMk id="5" creationId="{B7908208-5441-9C81-A3BC-9D4855573409}"/>
          </ac:grpSpMkLst>
        </pc:grpChg>
        <pc:grpChg chg="add mod">
          <ac:chgData name="Boaz Brill" userId="6339e82b-b229-4074-8fbf-a87c1776924d" providerId="ADAL" clId="{2BC13E0C-DD55-4A88-A766-905E2B4BC1D8}" dt="2025-05-15T15:15:14.933" v="2388" actId="1076"/>
          <ac:grpSpMkLst>
            <pc:docMk/>
            <pc:sldMk cId="2506964147" sldId="436"/>
            <ac:grpSpMk id="15" creationId="{22213D28-75D7-87E7-CBD6-52460846637C}"/>
          </ac:grpSpMkLst>
        </pc:grpChg>
        <pc:grpChg chg="add mod">
          <ac:chgData name="Boaz Brill" userId="6339e82b-b229-4074-8fbf-a87c1776924d" providerId="ADAL" clId="{2BC13E0C-DD55-4A88-A766-905E2B4BC1D8}" dt="2025-05-15T15:15:17.033" v="2389" actId="1076"/>
          <ac:grpSpMkLst>
            <pc:docMk/>
            <pc:sldMk cId="2506964147" sldId="436"/>
            <ac:grpSpMk id="17" creationId="{4EBEA7D7-EA60-5304-E32B-9A7430209818}"/>
          </ac:grpSpMkLst>
        </pc:grpChg>
        <pc:picChg chg="add mod">
          <ac:chgData name="Boaz Brill" userId="6339e82b-b229-4074-8fbf-a87c1776924d" providerId="ADAL" clId="{2BC13E0C-DD55-4A88-A766-905E2B4BC1D8}" dt="2025-05-15T15:09:21.219" v="2321"/>
          <ac:picMkLst>
            <pc:docMk/>
            <pc:sldMk cId="2506964147" sldId="436"/>
            <ac:picMk id="4" creationId="{662A55BC-EFC7-8DF9-8BFE-A39121FA04F7}"/>
          </ac:picMkLst>
        </pc:picChg>
        <pc:picChg chg="mod">
          <ac:chgData name="Boaz Brill" userId="6339e82b-b229-4074-8fbf-a87c1776924d" providerId="ADAL" clId="{2BC13E0C-DD55-4A88-A766-905E2B4BC1D8}" dt="2025-05-15T15:09:21.219" v="2321"/>
          <ac:picMkLst>
            <pc:docMk/>
            <pc:sldMk cId="2506964147" sldId="436"/>
            <ac:picMk id="7" creationId="{2EF4C407-51B5-5A8F-6320-AFFA653261BE}"/>
          </ac:picMkLst>
        </pc:picChg>
        <pc:picChg chg="add mod">
          <ac:chgData name="Boaz Brill" userId="6339e82b-b229-4074-8fbf-a87c1776924d" providerId="ADAL" clId="{2BC13E0C-DD55-4A88-A766-905E2B4BC1D8}" dt="2025-05-15T15:14:51.845" v="2383" actId="1076"/>
          <ac:picMkLst>
            <pc:docMk/>
            <pc:sldMk cId="2506964147" sldId="436"/>
            <ac:picMk id="8" creationId="{B6B61895-16E4-C4B4-1A46-BE8C57890890}"/>
          </ac:picMkLst>
        </pc:picChg>
        <pc:picChg chg="add mod">
          <ac:chgData name="Boaz Brill" userId="6339e82b-b229-4074-8fbf-a87c1776924d" providerId="ADAL" clId="{2BC13E0C-DD55-4A88-A766-905E2B4BC1D8}" dt="2025-05-15T15:14:49.074" v="2382" actId="1076"/>
          <ac:picMkLst>
            <pc:docMk/>
            <pc:sldMk cId="2506964147" sldId="436"/>
            <ac:picMk id="10" creationId="{09D18ABD-1DD6-E295-6915-5D6ED9737185}"/>
          </ac:picMkLst>
        </pc:picChg>
        <pc:picChg chg="mod">
          <ac:chgData name="Boaz Brill" userId="6339e82b-b229-4074-8fbf-a87c1776924d" providerId="ADAL" clId="{2BC13E0C-DD55-4A88-A766-905E2B4BC1D8}" dt="2025-05-15T15:15:08.480" v="2386" actId="164"/>
          <ac:picMkLst>
            <pc:docMk/>
            <pc:sldMk cId="2506964147" sldId="436"/>
            <ac:picMk id="11" creationId="{7E3B74D5-F38E-4099-B0F5-424D88FC17E5}"/>
          </ac:picMkLst>
        </pc:picChg>
        <pc:picChg chg="mod">
          <ac:chgData name="Boaz Brill" userId="6339e82b-b229-4074-8fbf-a87c1776924d" providerId="ADAL" clId="{2BC13E0C-DD55-4A88-A766-905E2B4BC1D8}" dt="2025-05-15T15:15:14.933" v="2388" actId="1076"/>
          <ac:picMkLst>
            <pc:docMk/>
            <pc:sldMk cId="2506964147" sldId="436"/>
            <ac:picMk id="1028" creationId="{929594DF-E0CB-40F2-A8FB-B0E44E606721}"/>
          </ac:picMkLst>
        </pc:picChg>
      </pc:sldChg>
      <pc:sldChg chg="modSp add del">
        <pc:chgData name="Boaz Brill" userId="6339e82b-b229-4074-8fbf-a87c1776924d" providerId="ADAL" clId="{2BC13E0C-DD55-4A88-A766-905E2B4BC1D8}" dt="2025-05-15T15:18:18.428" v="2416" actId="2696"/>
        <pc:sldMkLst>
          <pc:docMk/>
          <pc:sldMk cId="1028442580" sldId="437"/>
        </pc:sldMkLst>
        <pc:spChg chg="mod">
          <ac:chgData name="Boaz Brill" userId="6339e82b-b229-4074-8fbf-a87c1776924d" providerId="ADAL" clId="{2BC13E0C-DD55-4A88-A766-905E2B4BC1D8}" dt="2025-05-15T15:07:02.407" v="2305" actId="207"/>
          <ac:spMkLst>
            <pc:docMk/>
            <pc:sldMk cId="1028442580" sldId="437"/>
            <ac:spMk id="4" creationId="{982C09E3-B862-B82D-172C-A068BFC53324}"/>
          </ac:spMkLst>
        </pc:spChg>
      </pc:sldChg>
      <pc:sldChg chg="addSp modSp add mod">
        <pc:chgData name="Boaz Brill" userId="6339e82b-b229-4074-8fbf-a87c1776924d" providerId="ADAL" clId="{2BC13E0C-DD55-4A88-A766-905E2B4BC1D8}" dt="2025-05-15T15:19:11.172" v="2417" actId="207"/>
        <pc:sldMkLst>
          <pc:docMk/>
          <pc:sldMk cId="2713559502" sldId="891"/>
        </pc:sldMkLst>
        <pc:spChg chg="mod">
          <ac:chgData name="Boaz Brill" userId="6339e82b-b229-4074-8fbf-a87c1776924d" providerId="ADAL" clId="{2BC13E0C-DD55-4A88-A766-905E2B4BC1D8}" dt="2025-05-08T13:23:25.221" v="2051" actId="207"/>
          <ac:spMkLst>
            <pc:docMk/>
            <pc:sldMk cId="2713559502" sldId="891"/>
            <ac:spMk id="3" creationId="{834D5AA7-4870-2C70-80F1-2B38D3816A77}"/>
          </ac:spMkLst>
        </pc:spChg>
        <pc:spChg chg="mod">
          <ac:chgData name="Boaz Brill" userId="6339e82b-b229-4074-8fbf-a87c1776924d" providerId="ADAL" clId="{2BC13E0C-DD55-4A88-A766-905E2B4BC1D8}" dt="2025-05-08T13:23:19.345" v="2050" actId="207"/>
          <ac:spMkLst>
            <pc:docMk/>
            <pc:sldMk cId="2713559502" sldId="891"/>
            <ac:spMk id="5" creationId="{637ED394-3241-4451-3066-274BCAA00E43}"/>
          </ac:spMkLst>
        </pc:spChg>
        <pc:spChg chg="mod">
          <ac:chgData name="Boaz Brill" userId="6339e82b-b229-4074-8fbf-a87c1776924d" providerId="ADAL" clId="{2BC13E0C-DD55-4A88-A766-905E2B4BC1D8}" dt="2025-05-15T15:19:11.172" v="2417" actId="207"/>
          <ac:spMkLst>
            <pc:docMk/>
            <pc:sldMk cId="2713559502" sldId="891"/>
            <ac:spMk id="3138" creationId="{A5AD4937-D267-360A-DCA6-AB17CDF096B2}"/>
          </ac:spMkLst>
        </pc:spChg>
        <pc:spChg chg="mod">
          <ac:chgData name="Boaz Brill" userId="6339e82b-b229-4074-8fbf-a87c1776924d" providerId="ADAL" clId="{2BC13E0C-DD55-4A88-A766-905E2B4BC1D8}" dt="2025-05-15T15:19:11.172" v="2417" actId="207"/>
          <ac:spMkLst>
            <pc:docMk/>
            <pc:sldMk cId="2713559502" sldId="891"/>
            <ac:spMk id="3140" creationId="{411B599B-3993-94E5-32CA-4BF89EC61F3C}"/>
          </ac:spMkLst>
        </pc:spChg>
        <pc:spChg chg="mod">
          <ac:chgData name="Boaz Brill" userId="6339e82b-b229-4074-8fbf-a87c1776924d" providerId="ADAL" clId="{2BC13E0C-DD55-4A88-A766-905E2B4BC1D8}" dt="2025-05-15T15:19:11.172" v="2417" actId="207"/>
          <ac:spMkLst>
            <pc:docMk/>
            <pc:sldMk cId="2713559502" sldId="891"/>
            <ac:spMk id="3141" creationId="{5DB32A3B-F2F9-EB4F-0F36-E3C994F016AE}"/>
          </ac:spMkLst>
        </pc:spChg>
        <pc:spChg chg="mod">
          <ac:chgData name="Boaz Brill" userId="6339e82b-b229-4074-8fbf-a87c1776924d" providerId="ADAL" clId="{2BC13E0C-DD55-4A88-A766-905E2B4BC1D8}" dt="2025-05-15T15:19:11.172" v="2417" actId="207"/>
          <ac:spMkLst>
            <pc:docMk/>
            <pc:sldMk cId="2713559502" sldId="891"/>
            <ac:spMk id="3143" creationId="{D71F9CEC-7977-AC74-7C57-8069C43BAFE3}"/>
          </ac:spMkLst>
        </pc:spChg>
        <pc:picChg chg="add mod">
          <ac:chgData name="Boaz Brill" userId="6339e82b-b229-4074-8fbf-a87c1776924d" providerId="ADAL" clId="{2BC13E0C-DD55-4A88-A766-905E2B4BC1D8}" dt="2025-05-08T13:27:59.065" v="2074"/>
          <ac:picMkLst>
            <pc:docMk/>
            <pc:sldMk cId="2713559502" sldId="891"/>
            <ac:picMk id="9" creationId="{000BF802-30CC-2E68-6F2C-4F55B7406335}"/>
          </ac:picMkLst>
        </pc:picChg>
      </pc:sldChg>
      <pc:sldChg chg="addSp modSp add mod">
        <pc:chgData name="Boaz Brill" userId="6339e82b-b229-4074-8fbf-a87c1776924d" providerId="ADAL" clId="{2BC13E0C-DD55-4A88-A766-905E2B4BC1D8}" dt="2025-05-08T13:27:52.633" v="2071"/>
        <pc:sldMkLst>
          <pc:docMk/>
          <pc:sldMk cId="2094527648" sldId="954"/>
        </pc:sldMkLst>
        <pc:spChg chg="mod">
          <ac:chgData name="Boaz Brill" userId="6339e82b-b229-4074-8fbf-a87c1776924d" providerId="ADAL" clId="{2BC13E0C-DD55-4A88-A766-905E2B4BC1D8}" dt="2025-05-08T13:27:35.579" v="2070" actId="108"/>
          <ac:spMkLst>
            <pc:docMk/>
            <pc:sldMk cId="2094527648" sldId="954"/>
            <ac:spMk id="3" creationId="{00BA703F-9174-6ED3-54EA-4F3BE119E5E6}"/>
          </ac:spMkLst>
        </pc:spChg>
        <pc:picChg chg="add mod">
          <ac:chgData name="Boaz Brill" userId="6339e82b-b229-4074-8fbf-a87c1776924d" providerId="ADAL" clId="{2BC13E0C-DD55-4A88-A766-905E2B4BC1D8}" dt="2025-05-08T13:27:52.633" v="2071"/>
          <ac:picMkLst>
            <pc:docMk/>
            <pc:sldMk cId="2094527648" sldId="954"/>
            <ac:picMk id="2" creationId="{D04C143F-AF7D-B1CD-EDD0-97FA438A7083}"/>
          </ac:picMkLst>
        </pc:picChg>
      </pc:sldChg>
      <pc:sldChg chg="addSp modSp add mod modTransition modAnim">
        <pc:chgData name="Boaz Brill" userId="6339e82b-b229-4074-8fbf-a87c1776924d" providerId="ADAL" clId="{2BC13E0C-DD55-4A88-A766-905E2B4BC1D8}" dt="2025-05-08T13:27:55.043" v="2073"/>
        <pc:sldMkLst>
          <pc:docMk/>
          <pc:sldMk cId="2786424133" sldId="958"/>
        </pc:sldMkLst>
        <pc:spChg chg="mod">
          <ac:chgData name="Boaz Brill" userId="6339e82b-b229-4074-8fbf-a87c1776924d" providerId="ADAL" clId="{2BC13E0C-DD55-4A88-A766-905E2B4BC1D8}" dt="2025-05-08T13:24:00.410" v="2054" actId="208"/>
          <ac:spMkLst>
            <pc:docMk/>
            <pc:sldMk cId="2786424133" sldId="958"/>
            <ac:spMk id="7" creationId="{E05F84CC-33E2-233B-F517-3B71016092E9}"/>
          </ac:spMkLst>
        </pc:spChg>
        <pc:spChg chg="mod">
          <ac:chgData name="Boaz Brill" userId="6339e82b-b229-4074-8fbf-a87c1776924d" providerId="ADAL" clId="{2BC13E0C-DD55-4A88-A766-905E2B4BC1D8}" dt="2025-05-08T13:24:00.410" v="2054" actId="208"/>
          <ac:spMkLst>
            <pc:docMk/>
            <pc:sldMk cId="2786424133" sldId="958"/>
            <ac:spMk id="8" creationId="{95A114E1-822D-0F76-4B50-37E0761D05EB}"/>
          </ac:spMkLst>
        </pc:spChg>
        <pc:spChg chg="mod">
          <ac:chgData name="Boaz Brill" userId="6339e82b-b229-4074-8fbf-a87c1776924d" providerId="ADAL" clId="{2BC13E0C-DD55-4A88-A766-905E2B4BC1D8}" dt="2025-05-08T13:24:00.410" v="2054" actId="208"/>
          <ac:spMkLst>
            <pc:docMk/>
            <pc:sldMk cId="2786424133" sldId="958"/>
            <ac:spMk id="9" creationId="{E23F3300-371D-F1C0-92AB-1F4428DD0C0A}"/>
          </ac:spMkLst>
        </pc:spChg>
        <pc:spChg chg="mod">
          <ac:chgData name="Boaz Brill" userId="6339e82b-b229-4074-8fbf-a87c1776924d" providerId="ADAL" clId="{2BC13E0C-DD55-4A88-A766-905E2B4BC1D8}" dt="2025-05-08T13:24:26.446" v="2056" actId="208"/>
          <ac:spMkLst>
            <pc:docMk/>
            <pc:sldMk cId="2786424133" sldId="958"/>
            <ac:spMk id="10" creationId="{1A27DAD9-FA35-077B-DF55-507E40736C44}"/>
          </ac:spMkLst>
        </pc:spChg>
        <pc:spChg chg="mod">
          <ac:chgData name="Boaz Brill" userId="6339e82b-b229-4074-8fbf-a87c1776924d" providerId="ADAL" clId="{2BC13E0C-DD55-4A88-A766-905E2B4BC1D8}" dt="2025-05-08T13:24:26.446" v="2056" actId="208"/>
          <ac:spMkLst>
            <pc:docMk/>
            <pc:sldMk cId="2786424133" sldId="958"/>
            <ac:spMk id="11" creationId="{2EAC6D9C-C161-6F2B-823D-0CC54F391FB4}"/>
          </ac:spMkLst>
        </pc:spChg>
        <pc:spChg chg="mod">
          <ac:chgData name="Boaz Brill" userId="6339e82b-b229-4074-8fbf-a87c1776924d" providerId="ADAL" clId="{2BC13E0C-DD55-4A88-A766-905E2B4BC1D8}" dt="2025-05-08T13:24:26.446" v="2056" actId="208"/>
          <ac:spMkLst>
            <pc:docMk/>
            <pc:sldMk cId="2786424133" sldId="958"/>
            <ac:spMk id="12" creationId="{24334AA0-CEB1-2BF4-7F4C-4F36EB6BC371}"/>
          </ac:spMkLst>
        </pc:spChg>
        <pc:spChg chg="mod">
          <ac:chgData name="Boaz Brill" userId="6339e82b-b229-4074-8fbf-a87c1776924d" providerId="ADAL" clId="{2BC13E0C-DD55-4A88-A766-905E2B4BC1D8}" dt="2025-05-08T13:24:26.446" v="2056" actId="208"/>
          <ac:spMkLst>
            <pc:docMk/>
            <pc:sldMk cId="2786424133" sldId="958"/>
            <ac:spMk id="13" creationId="{28810C06-822A-4B60-77D2-6A0B06F9EEA5}"/>
          </ac:spMkLst>
        </pc:spChg>
        <pc:spChg chg="mod">
          <ac:chgData name="Boaz Brill" userId="6339e82b-b229-4074-8fbf-a87c1776924d" providerId="ADAL" clId="{2BC13E0C-DD55-4A88-A766-905E2B4BC1D8}" dt="2025-05-08T13:25:25.772" v="2059" actId="164"/>
          <ac:spMkLst>
            <pc:docMk/>
            <pc:sldMk cId="2786424133" sldId="958"/>
            <ac:spMk id="20" creationId="{2FB1FAB5-4E2B-865A-F7DF-C88F3510AC70}"/>
          </ac:spMkLst>
        </pc:spChg>
        <pc:spChg chg="mod">
          <ac:chgData name="Boaz Brill" userId="6339e82b-b229-4074-8fbf-a87c1776924d" providerId="ADAL" clId="{2BC13E0C-DD55-4A88-A766-905E2B4BC1D8}" dt="2025-05-08T13:25:25.772" v="2059" actId="164"/>
          <ac:spMkLst>
            <pc:docMk/>
            <pc:sldMk cId="2786424133" sldId="958"/>
            <ac:spMk id="21" creationId="{BA4DDB70-CBB7-CC00-777E-12797B65AC3C}"/>
          </ac:spMkLst>
        </pc:spChg>
        <pc:spChg chg="mod">
          <ac:chgData name="Boaz Brill" userId="6339e82b-b229-4074-8fbf-a87c1776924d" providerId="ADAL" clId="{2BC13E0C-DD55-4A88-A766-905E2B4BC1D8}" dt="2025-05-08T13:24:26.446" v="2056" actId="208"/>
          <ac:spMkLst>
            <pc:docMk/>
            <pc:sldMk cId="2786424133" sldId="958"/>
            <ac:spMk id="45" creationId="{DBC8F48E-7D6B-BACD-5147-7B002D4E52C4}"/>
          </ac:spMkLst>
        </pc:spChg>
        <pc:spChg chg="mod">
          <ac:chgData name="Boaz Brill" userId="6339e82b-b229-4074-8fbf-a87c1776924d" providerId="ADAL" clId="{2BC13E0C-DD55-4A88-A766-905E2B4BC1D8}" dt="2025-05-08T13:25:40.834" v="2060" actId="208"/>
          <ac:spMkLst>
            <pc:docMk/>
            <pc:sldMk cId="2786424133" sldId="958"/>
            <ac:spMk id="50" creationId="{5F25BB12-B1EF-5C53-973E-C65B0B31EC77}"/>
          </ac:spMkLst>
        </pc:spChg>
        <pc:spChg chg="mod">
          <ac:chgData name="Boaz Brill" userId="6339e82b-b229-4074-8fbf-a87c1776924d" providerId="ADAL" clId="{2BC13E0C-DD55-4A88-A766-905E2B4BC1D8}" dt="2025-05-08T13:25:47.137" v="2061" actId="208"/>
          <ac:spMkLst>
            <pc:docMk/>
            <pc:sldMk cId="2786424133" sldId="958"/>
            <ac:spMk id="51" creationId="{589967D3-717A-2ECE-B213-E22E1E0EBD43}"/>
          </ac:spMkLst>
        </pc:spChg>
        <pc:spChg chg="mod">
          <ac:chgData name="Boaz Brill" userId="6339e82b-b229-4074-8fbf-a87c1776924d" providerId="ADAL" clId="{2BC13E0C-DD55-4A88-A766-905E2B4BC1D8}" dt="2025-05-08T13:25:25.772" v="2059" actId="164"/>
          <ac:spMkLst>
            <pc:docMk/>
            <pc:sldMk cId="2786424133" sldId="958"/>
            <ac:spMk id="52" creationId="{0EE9E4CB-7232-64FA-D6D3-4932D8116B8F}"/>
          </ac:spMkLst>
        </pc:spChg>
        <pc:spChg chg="mod">
          <ac:chgData name="Boaz Brill" userId="6339e82b-b229-4074-8fbf-a87c1776924d" providerId="ADAL" clId="{2BC13E0C-DD55-4A88-A766-905E2B4BC1D8}" dt="2025-05-08T13:25:55.307" v="2062" actId="208"/>
          <ac:spMkLst>
            <pc:docMk/>
            <pc:sldMk cId="2786424133" sldId="958"/>
            <ac:spMk id="53" creationId="{3EE38795-1258-4CB7-6A2C-F0E7DF4A8BC7}"/>
          </ac:spMkLst>
        </pc:spChg>
        <pc:spChg chg="mod">
          <ac:chgData name="Boaz Brill" userId="6339e82b-b229-4074-8fbf-a87c1776924d" providerId="ADAL" clId="{2BC13E0C-DD55-4A88-A766-905E2B4BC1D8}" dt="2025-05-08T13:24:26.446" v="2056" actId="208"/>
          <ac:spMkLst>
            <pc:docMk/>
            <pc:sldMk cId="2786424133" sldId="958"/>
            <ac:spMk id="55" creationId="{F4F6BA3E-2405-0310-7BE0-D3C9F63860E1}"/>
          </ac:spMkLst>
        </pc:spChg>
        <pc:spChg chg="mod">
          <ac:chgData name="Boaz Brill" userId="6339e82b-b229-4074-8fbf-a87c1776924d" providerId="ADAL" clId="{2BC13E0C-DD55-4A88-A766-905E2B4BC1D8}" dt="2025-05-08T13:24:26.446" v="2056" actId="208"/>
          <ac:spMkLst>
            <pc:docMk/>
            <pc:sldMk cId="2786424133" sldId="958"/>
            <ac:spMk id="103" creationId="{B399D632-D098-659B-8457-483648150829}"/>
          </ac:spMkLst>
        </pc:spChg>
        <pc:spChg chg="mod">
          <ac:chgData name="Boaz Brill" userId="6339e82b-b229-4074-8fbf-a87c1776924d" providerId="ADAL" clId="{2BC13E0C-DD55-4A88-A766-905E2B4BC1D8}" dt="2025-05-08T13:25:25.772" v="2059" actId="164"/>
          <ac:spMkLst>
            <pc:docMk/>
            <pc:sldMk cId="2786424133" sldId="958"/>
            <ac:spMk id="106" creationId="{ABCF9240-7061-6500-72E0-1F5959394C57}"/>
          </ac:spMkLst>
        </pc:spChg>
        <pc:grpChg chg="add mod">
          <ac:chgData name="Boaz Brill" userId="6339e82b-b229-4074-8fbf-a87c1776924d" providerId="ADAL" clId="{2BC13E0C-DD55-4A88-A766-905E2B4BC1D8}" dt="2025-05-08T13:25:25.772" v="2059" actId="164"/>
          <ac:grpSpMkLst>
            <pc:docMk/>
            <pc:sldMk cId="2786424133" sldId="958"/>
            <ac:grpSpMk id="4" creationId="{A2129765-DAE0-E61F-DC0E-912BF187FE5C}"/>
          </ac:grpSpMkLst>
        </pc:grpChg>
        <pc:grpChg chg="mod">
          <ac:chgData name="Boaz Brill" userId="6339e82b-b229-4074-8fbf-a87c1776924d" providerId="ADAL" clId="{2BC13E0C-DD55-4A88-A766-905E2B4BC1D8}" dt="2025-05-08T13:25:25.772" v="2059" actId="164"/>
          <ac:grpSpMkLst>
            <pc:docMk/>
            <pc:sldMk cId="2786424133" sldId="958"/>
            <ac:grpSpMk id="6" creationId="{C4DA94EA-592F-7013-9F1C-EE8A877C2CA5}"/>
          </ac:grpSpMkLst>
        </pc:grpChg>
        <pc:grpChg chg="mod">
          <ac:chgData name="Boaz Brill" userId="6339e82b-b229-4074-8fbf-a87c1776924d" providerId="ADAL" clId="{2BC13E0C-DD55-4A88-A766-905E2B4BC1D8}" dt="2025-05-08T13:25:25.772" v="2059" actId="164"/>
          <ac:grpSpMkLst>
            <pc:docMk/>
            <pc:sldMk cId="2786424133" sldId="958"/>
            <ac:grpSpMk id="15" creationId="{C532C9EF-A537-69C0-AB20-622DBD2522FC}"/>
          </ac:grpSpMkLst>
        </pc:grpChg>
        <pc:grpChg chg="mod">
          <ac:chgData name="Boaz Brill" userId="6339e82b-b229-4074-8fbf-a87c1776924d" providerId="ADAL" clId="{2BC13E0C-DD55-4A88-A766-905E2B4BC1D8}" dt="2025-05-08T13:23:41.952" v="2052" actId="207"/>
          <ac:grpSpMkLst>
            <pc:docMk/>
            <pc:sldMk cId="2786424133" sldId="958"/>
            <ac:grpSpMk id="119" creationId="{117365D0-9D60-DD93-E122-65DBF628B53F}"/>
          </ac:grpSpMkLst>
        </pc:grpChg>
        <pc:grpChg chg="mod">
          <ac:chgData name="Boaz Brill" userId="6339e82b-b229-4074-8fbf-a87c1776924d" providerId="ADAL" clId="{2BC13E0C-DD55-4A88-A766-905E2B4BC1D8}" dt="2025-05-08T13:25:25.772" v="2059" actId="164"/>
          <ac:grpSpMkLst>
            <pc:docMk/>
            <pc:sldMk cId="2786424133" sldId="958"/>
            <ac:grpSpMk id="173" creationId="{8DD05BF6-4E6B-7F2A-2ECE-E67E03CFED4E}"/>
          </ac:grpSpMkLst>
        </pc:grpChg>
        <pc:picChg chg="add mod">
          <ac:chgData name="Boaz Brill" userId="6339e82b-b229-4074-8fbf-a87c1776924d" providerId="ADAL" clId="{2BC13E0C-DD55-4A88-A766-905E2B4BC1D8}" dt="2025-05-08T13:27:55.043" v="2073"/>
          <ac:picMkLst>
            <pc:docMk/>
            <pc:sldMk cId="2786424133" sldId="958"/>
            <ac:picMk id="16" creationId="{14929FE9-2FE0-D48D-2CF8-57AF9AE65148}"/>
          </ac:picMkLst>
        </pc:picChg>
      </pc:sldChg>
      <pc:sldChg chg="addSp modSp add mod">
        <pc:chgData name="Boaz Brill" userId="6339e82b-b229-4074-8fbf-a87c1776924d" providerId="ADAL" clId="{2BC13E0C-DD55-4A88-A766-905E2B4BC1D8}" dt="2025-05-08T13:27:53.782" v="2072"/>
        <pc:sldMkLst>
          <pc:docMk/>
          <pc:sldMk cId="1462825534" sldId="963"/>
        </pc:sldMkLst>
        <pc:spChg chg="mod">
          <ac:chgData name="Boaz Brill" userId="6339e82b-b229-4074-8fbf-a87c1776924d" providerId="ADAL" clId="{2BC13E0C-DD55-4A88-A766-905E2B4BC1D8}" dt="2025-05-08T13:27:33.099" v="2069" actId="108"/>
          <ac:spMkLst>
            <pc:docMk/>
            <pc:sldMk cId="1462825534" sldId="963"/>
            <ac:spMk id="3" creationId="{677B50C6-F873-E7F0-4486-831F1C3827E7}"/>
          </ac:spMkLst>
        </pc:spChg>
        <pc:spChg chg="mod">
          <ac:chgData name="Boaz Brill" userId="6339e82b-b229-4074-8fbf-a87c1776924d" providerId="ADAL" clId="{2BC13E0C-DD55-4A88-A766-905E2B4BC1D8}" dt="2025-05-08T13:26:49.502" v="2067" actId="207"/>
          <ac:spMkLst>
            <pc:docMk/>
            <pc:sldMk cId="1462825534" sldId="963"/>
            <ac:spMk id="5" creationId="{6DFCA66E-53F0-74BC-0F6D-D460D500BB5C}"/>
          </ac:spMkLst>
        </pc:spChg>
        <pc:spChg chg="mod">
          <ac:chgData name="Boaz Brill" userId="6339e82b-b229-4074-8fbf-a87c1776924d" providerId="ADAL" clId="{2BC13E0C-DD55-4A88-A766-905E2B4BC1D8}" dt="2025-05-08T13:22:21.743" v="2048" actId="27636"/>
          <ac:spMkLst>
            <pc:docMk/>
            <pc:sldMk cId="1462825534" sldId="963"/>
            <ac:spMk id="6" creationId="{F0595187-B5D7-8B68-2EF9-4F16FCCF4AD4}"/>
          </ac:spMkLst>
        </pc:spChg>
        <pc:picChg chg="add mod">
          <ac:chgData name="Boaz Brill" userId="6339e82b-b229-4074-8fbf-a87c1776924d" providerId="ADAL" clId="{2BC13E0C-DD55-4A88-A766-905E2B4BC1D8}" dt="2025-05-08T13:27:53.782" v="2072"/>
          <ac:picMkLst>
            <pc:docMk/>
            <pc:sldMk cId="1462825534" sldId="963"/>
            <ac:picMk id="12" creationId="{13892EE7-4BA6-B89E-5E85-9EA4490F4E22}"/>
          </ac:picMkLst>
        </pc:picChg>
      </pc:sldChg>
      <pc:sldChg chg="addSp new del mod">
        <pc:chgData name="Boaz Brill" userId="6339e82b-b229-4074-8fbf-a87c1776924d" providerId="ADAL" clId="{2BC13E0C-DD55-4A88-A766-905E2B4BC1D8}" dt="2025-05-15T15:21:32.098" v="2421" actId="47"/>
        <pc:sldMkLst>
          <pc:docMk/>
          <pc:sldMk cId="2497273490" sldId="964"/>
        </pc:sldMkLst>
        <pc:spChg chg="add">
          <ac:chgData name="Boaz Brill" userId="6339e82b-b229-4074-8fbf-a87c1776924d" providerId="ADAL" clId="{2BC13E0C-DD55-4A88-A766-905E2B4BC1D8}" dt="2025-05-15T15:21:12.036" v="2419" actId="22"/>
          <ac:spMkLst>
            <pc:docMk/>
            <pc:sldMk cId="2497273490" sldId="964"/>
            <ac:spMk id="5" creationId="{80D4DC1C-F620-B190-916A-8EF5D12F6F95}"/>
          </ac:spMkLst>
        </pc:spChg>
      </pc:sldChg>
      <pc:sldChg chg="addSp delSp modSp add del mod">
        <pc:chgData name="Boaz Brill" userId="6339e82b-b229-4074-8fbf-a87c1776924d" providerId="ADAL" clId="{2BC13E0C-DD55-4A88-A766-905E2B4BC1D8}" dt="2025-05-15T15:41:08.266" v="2767" actId="47"/>
        <pc:sldMkLst>
          <pc:docMk/>
          <pc:sldMk cId="3358500716" sldId="964"/>
        </pc:sldMkLst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2" creationId="{7AEAC7B9-BE92-EF90-1A6A-113F339DEFB6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3" creationId="{4B3C4A67-F8FD-DD1A-148A-F79BB36B6D5F}"/>
          </ac:spMkLst>
        </pc:spChg>
        <pc:spChg chg="mod">
          <ac:chgData name="Boaz Brill" userId="6339e82b-b229-4074-8fbf-a87c1776924d" providerId="ADAL" clId="{2BC13E0C-DD55-4A88-A766-905E2B4BC1D8}" dt="2025-05-15T15:31:20.400" v="2709" actId="1035"/>
          <ac:spMkLst>
            <pc:docMk/>
            <pc:sldMk cId="3358500716" sldId="964"/>
            <ac:spMk id="4" creationId="{69DCA2B5-DB3A-12CE-5CDA-557A658BD382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5" creationId="{5A016753-5E08-2BDE-EE7E-7023281D984F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6" creationId="{B2656F0A-2E18-D8EF-A2FE-64401C4CA077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8" creationId="{2E08690D-6DC1-8CCF-C784-F800DB1F8455}"/>
          </ac:spMkLst>
        </pc:spChg>
        <pc:spChg chg="del">
          <ac:chgData name="Boaz Brill" userId="6339e82b-b229-4074-8fbf-a87c1776924d" providerId="ADAL" clId="{2BC13E0C-DD55-4A88-A766-905E2B4BC1D8}" dt="2025-05-15T15:29:43.507" v="2621" actId="478"/>
          <ac:spMkLst>
            <pc:docMk/>
            <pc:sldMk cId="3358500716" sldId="964"/>
            <ac:spMk id="9" creationId="{757B8531-8B44-129A-8540-1C96A54A9738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10" creationId="{E0C9F07F-CB3E-B644-6B61-5C6E09EFC84C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11" creationId="{ADE2A334-7DD9-AF5E-2548-5E2EF2E21061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13" creationId="{90EF28F5-C016-3C78-5969-571707F8D180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14" creationId="{594E999A-7790-6E76-0727-5872BBDEAF64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23" creationId="{DEC64ECF-3C39-8F74-F2F2-EF90650930A3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26" creationId="{03B7D0D0-41F9-EFF3-F92A-77084DF5AE5D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27" creationId="{EC304C3A-C641-48DC-C874-7179B5D5E6DC}"/>
          </ac:spMkLst>
        </pc:spChg>
        <pc:spChg chg="del">
          <ac:chgData name="Boaz Brill" userId="6339e82b-b229-4074-8fbf-a87c1776924d" providerId="ADAL" clId="{2BC13E0C-DD55-4A88-A766-905E2B4BC1D8}" dt="2025-05-15T15:22:54.906" v="2425" actId="478"/>
          <ac:spMkLst>
            <pc:docMk/>
            <pc:sldMk cId="3358500716" sldId="964"/>
            <ac:spMk id="34" creationId="{846A1229-66B0-EBF1-29FF-9F3663443E00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39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40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9:44.818" v="2622" actId="478"/>
          <ac:spMkLst>
            <pc:docMk/>
            <pc:sldMk cId="3358500716" sldId="964"/>
            <ac:spMk id="41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42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43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44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46" creationId="{00000000-0000-0000-0000-000000000000}"/>
          </ac:spMkLst>
        </pc:spChg>
        <pc:spChg chg="mod">
          <ac:chgData name="Boaz Brill" userId="6339e82b-b229-4074-8fbf-a87c1776924d" providerId="ADAL" clId="{2BC13E0C-DD55-4A88-A766-905E2B4BC1D8}" dt="2025-05-15T15:31:20.400" v="2709" actId="1035"/>
          <ac:spMkLst>
            <pc:docMk/>
            <pc:sldMk cId="3358500716" sldId="964"/>
            <ac:spMk id="51" creationId="{EE7A5C51-35F0-4B71-992D-43D344D16C04}"/>
          </ac:spMkLst>
        </pc:spChg>
        <pc:spChg chg="mod">
          <ac:chgData name="Boaz Brill" userId="6339e82b-b229-4074-8fbf-a87c1776924d" providerId="ADAL" clId="{2BC13E0C-DD55-4A88-A766-905E2B4BC1D8}" dt="2025-05-15T15:31:20.400" v="2709" actId="1035"/>
          <ac:spMkLst>
            <pc:docMk/>
            <pc:sldMk cId="3358500716" sldId="964"/>
            <ac:spMk id="58" creationId="{1F3AA395-C058-4F87-B3A3-A8A8BC543EF9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68" creationId="{B8B34724-BC9B-A20B-E059-4DC0E31594D9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69" creationId="{42FA7498-FC16-CBEB-DA77-3A3293DB5E8F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71" creationId="{00000000-0000-0000-0000-000000000000}"/>
          </ac:spMkLst>
        </pc:spChg>
        <pc:spChg chg="mod">
          <ac:chgData name="Boaz Brill" userId="6339e82b-b229-4074-8fbf-a87c1776924d" providerId="ADAL" clId="{2BC13E0C-DD55-4A88-A766-905E2B4BC1D8}" dt="2025-05-15T15:31:20.400" v="2709" actId="1035"/>
          <ac:spMkLst>
            <pc:docMk/>
            <pc:sldMk cId="3358500716" sldId="964"/>
            <ac:spMk id="72" creationId="{00000000-0000-0000-0000-000000000000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86" creationId="{9B320F11-3F85-4920-92E0-15D89C7AF4D2}"/>
          </ac:spMkLst>
        </pc:spChg>
        <pc:spChg chg="del">
          <ac:chgData name="Boaz Brill" userId="6339e82b-b229-4074-8fbf-a87c1776924d" providerId="ADAL" clId="{2BC13E0C-DD55-4A88-A766-905E2B4BC1D8}" dt="2025-05-15T15:23:45.497" v="2426" actId="478"/>
          <ac:spMkLst>
            <pc:docMk/>
            <pc:sldMk cId="3358500716" sldId="964"/>
            <ac:spMk id="90" creationId="{29FDCEBF-DA7D-4AE0-A6BD-06A1FEAE41E1}"/>
          </ac:spMkLst>
        </pc:spChg>
        <pc:spChg chg="del mod">
          <ac:chgData name="Boaz Brill" userId="6339e82b-b229-4074-8fbf-a87c1776924d" providerId="ADAL" clId="{2BC13E0C-DD55-4A88-A766-905E2B4BC1D8}" dt="2025-05-15T15:30:23.756" v="2632" actId="478"/>
          <ac:spMkLst>
            <pc:docMk/>
            <pc:sldMk cId="3358500716" sldId="964"/>
            <ac:spMk id="92" creationId="{65C4E645-8814-452E-ABF9-94046EFDF552}"/>
          </ac:spMkLst>
        </pc:spChg>
        <pc:spChg chg="del">
          <ac:chgData name="Boaz Brill" userId="6339e82b-b229-4074-8fbf-a87c1776924d" providerId="ADAL" clId="{2BC13E0C-DD55-4A88-A766-905E2B4BC1D8}" dt="2025-05-15T15:33:17.472" v="2732" actId="478"/>
          <ac:spMkLst>
            <pc:docMk/>
            <pc:sldMk cId="3358500716" sldId="964"/>
            <ac:spMk id="321" creationId="{8F26C499-BA2B-A685-A345-20B5887B61F1}"/>
          </ac:spMkLst>
        </pc:spChg>
        <pc:spChg chg="del">
          <ac:chgData name="Boaz Brill" userId="6339e82b-b229-4074-8fbf-a87c1776924d" providerId="ADAL" clId="{2BC13E0C-DD55-4A88-A766-905E2B4BC1D8}" dt="2025-05-15T15:33:12.803" v="2731" actId="478"/>
          <ac:spMkLst>
            <pc:docMk/>
            <pc:sldMk cId="3358500716" sldId="964"/>
            <ac:spMk id="322" creationId="{E380DC94-7491-78B5-EB91-20DD839EB702}"/>
          </ac:spMkLst>
        </pc:spChg>
        <pc:spChg chg="del">
          <ac:chgData name="Boaz Brill" userId="6339e82b-b229-4074-8fbf-a87c1776924d" providerId="ADAL" clId="{2BC13E0C-DD55-4A88-A766-905E2B4BC1D8}" dt="2025-05-15T15:33:10.704" v="2730" actId="478"/>
          <ac:spMkLst>
            <pc:docMk/>
            <pc:sldMk cId="3358500716" sldId="964"/>
            <ac:spMk id="323" creationId="{CFD1B6A2-A443-C446-10AE-ED460CF55DB7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330" creationId="{7251BDA1-1E1B-037B-F10A-CEE8BCF524C8}"/>
          </ac:spMkLst>
        </pc:spChg>
        <pc:spChg chg="mod">
          <ac:chgData name="Boaz Brill" userId="6339e82b-b229-4074-8fbf-a87c1776924d" providerId="ADAL" clId="{2BC13E0C-DD55-4A88-A766-905E2B4BC1D8}" dt="2025-05-15T15:35:33.987" v="2753" actId="1076"/>
          <ac:spMkLst>
            <pc:docMk/>
            <pc:sldMk cId="3358500716" sldId="964"/>
            <ac:spMk id="335" creationId="{7ADAD428-210B-6A46-83B7-C7F33BAE47FD}"/>
          </ac:spMkLst>
        </pc:spChg>
        <pc:spChg chg="del">
          <ac:chgData name="Boaz Brill" userId="6339e82b-b229-4074-8fbf-a87c1776924d" providerId="ADAL" clId="{2BC13E0C-DD55-4A88-A766-905E2B4BC1D8}" dt="2025-05-15T15:35:19.635" v="2751" actId="478"/>
          <ac:spMkLst>
            <pc:docMk/>
            <pc:sldMk cId="3358500716" sldId="964"/>
            <ac:spMk id="339" creationId="{6B84D3DD-4DE8-B687-A992-1C124DBE639D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67" creationId="{5B2E32B6-7C46-BAEC-E080-165F9BF51CA3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69" creationId="{4F3026D0-67CD-A6A7-28AD-794A1B7B7776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71" creationId="{E03CB3D1-3E81-3B00-F288-8BA5E6B206BE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72" creationId="{F28BA2E7-AC61-9519-3916-2EFAE18B2B01}"/>
          </ac:spMkLst>
        </pc:spChg>
        <pc:spChg chg="mod topLvl">
          <ac:chgData name="Boaz Brill" userId="6339e82b-b229-4074-8fbf-a87c1776924d" providerId="ADAL" clId="{2BC13E0C-DD55-4A88-A766-905E2B4BC1D8}" dt="2025-05-15T15:35:29.044" v="2752" actId="1076"/>
          <ac:spMkLst>
            <pc:docMk/>
            <pc:sldMk cId="3358500716" sldId="964"/>
            <ac:spMk id="379" creationId="{D5A31BF5-ED14-4273-68DA-D86E88B6DAC3}"/>
          </ac:spMkLst>
        </pc:spChg>
        <pc:spChg chg="mod">
          <ac:chgData name="Boaz Brill" userId="6339e82b-b229-4074-8fbf-a87c1776924d" providerId="ADAL" clId="{2BC13E0C-DD55-4A88-A766-905E2B4BC1D8}" dt="2025-05-15T15:32:54.382" v="2729" actId="1076"/>
          <ac:spMkLst>
            <pc:docMk/>
            <pc:sldMk cId="3358500716" sldId="964"/>
            <ac:spMk id="390" creationId="{0892A693-8638-176B-0A93-7928650652E7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91" creationId="{AE528B7E-87EA-1BB1-77D5-E582AEA0EAF1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92" creationId="{8BADBB10-1476-CDF4-DF97-6F9D5F9540C5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94" creationId="{6DA9000A-3246-CC38-DCF9-4A2813DF3BF4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395" creationId="{C42D84B7-AEC6-3B3C-6558-0586F1F5698A}"/>
          </ac:spMkLst>
        </pc:spChg>
        <pc:spChg chg="mod">
          <ac:chgData name="Boaz Brill" userId="6339e82b-b229-4074-8fbf-a87c1776924d" providerId="ADAL" clId="{2BC13E0C-DD55-4A88-A766-905E2B4BC1D8}" dt="2025-05-15T15:35:42.062" v="2754" actId="1076"/>
          <ac:spMkLst>
            <pc:docMk/>
            <pc:sldMk cId="3358500716" sldId="964"/>
            <ac:spMk id="407" creationId="{65262191-8E20-6435-AD26-3960BF24F9E2}"/>
          </ac:spMkLst>
        </pc:spChg>
        <pc:spChg chg="del">
          <ac:chgData name="Boaz Brill" userId="6339e82b-b229-4074-8fbf-a87c1776924d" providerId="ADAL" clId="{2BC13E0C-DD55-4A88-A766-905E2B4BC1D8}" dt="2025-05-15T15:33:10.704" v="2730" actId="478"/>
          <ac:spMkLst>
            <pc:docMk/>
            <pc:sldMk cId="3358500716" sldId="964"/>
            <ac:spMk id="1038" creationId="{025A46FC-884C-2B54-C4FA-3D3575BADDCB}"/>
          </ac:spMkLst>
        </pc:spChg>
        <pc:spChg chg="mod">
          <ac:chgData name="Boaz Brill" userId="6339e82b-b229-4074-8fbf-a87c1776924d" providerId="ADAL" clId="{2BC13E0C-DD55-4A88-A766-905E2B4BC1D8}" dt="2025-05-15T15:34:34.412" v="2742" actId="165"/>
          <ac:spMkLst>
            <pc:docMk/>
            <pc:sldMk cId="3358500716" sldId="964"/>
            <ac:spMk id="1061" creationId="{AF52DC9E-B13E-CC3E-9012-6DD8D35090F9}"/>
          </ac:spMkLst>
        </pc:spChg>
        <pc:spChg chg="del mod">
          <ac:chgData name="Boaz Brill" userId="6339e82b-b229-4074-8fbf-a87c1776924d" providerId="ADAL" clId="{2BC13E0C-DD55-4A88-A766-905E2B4BC1D8}" dt="2025-05-15T15:30:25.802" v="2633" actId="478"/>
          <ac:spMkLst>
            <pc:docMk/>
            <pc:sldMk cId="3358500716" sldId="964"/>
            <ac:spMk id="1065" creationId="{D51685C0-C3DC-B6F2-AA25-6B77D3B5B393}"/>
          </ac:spMkLst>
        </pc:spChg>
        <pc:spChg chg="del mod">
          <ac:chgData name="Boaz Brill" userId="6339e82b-b229-4074-8fbf-a87c1776924d" providerId="ADAL" clId="{2BC13E0C-DD55-4A88-A766-905E2B4BC1D8}" dt="2025-05-15T15:30:28.616" v="2634" actId="478"/>
          <ac:spMkLst>
            <pc:docMk/>
            <pc:sldMk cId="3358500716" sldId="964"/>
            <ac:spMk id="1066" creationId="{5447DA36-886D-8734-D3BB-B024E3745E01}"/>
          </ac:spMkLst>
        </pc:spChg>
        <pc:spChg chg="del mod">
          <ac:chgData name="Boaz Brill" userId="6339e82b-b229-4074-8fbf-a87c1776924d" providerId="ADAL" clId="{2BC13E0C-DD55-4A88-A766-905E2B4BC1D8}" dt="2025-05-15T15:30:12.327" v="2629" actId="478"/>
          <ac:spMkLst>
            <pc:docMk/>
            <pc:sldMk cId="3358500716" sldId="964"/>
            <ac:spMk id="1067" creationId="{3572FDB5-6245-7D9B-EF73-14374DBD8FD0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1073" creationId="{71DB9482-9DC0-007E-3B7E-B1F146C4DD1A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1074" creationId="{962ACDA4-C9B4-7454-E54F-D1066B3F08DA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1088" creationId="{00FD4FAF-8D50-73CC-5D16-568B7CF0D5CB}"/>
          </ac:spMkLst>
        </pc:spChg>
        <pc:spChg chg="del">
          <ac:chgData name="Boaz Brill" userId="6339e82b-b229-4074-8fbf-a87c1776924d" providerId="ADAL" clId="{2BC13E0C-DD55-4A88-A766-905E2B4BC1D8}" dt="2025-05-15T15:23:51.604" v="2427" actId="478"/>
          <ac:spMkLst>
            <pc:docMk/>
            <pc:sldMk cId="3358500716" sldId="964"/>
            <ac:spMk id="1090" creationId="{565F20DE-E574-31B2-1E05-96194A228BA1}"/>
          </ac:spMkLst>
        </pc:spChg>
        <pc:grpChg chg="del">
          <ac:chgData name="Boaz Brill" userId="6339e82b-b229-4074-8fbf-a87c1776924d" providerId="ADAL" clId="{2BC13E0C-DD55-4A88-A766-905E2B4BC1D8}" dt="2025-05-15T15:33:10.704" v="2730" actId="478"/>
          <ac:grpSpMkLst>
            <pc:docMk/>
            <pc:sldMk cId="3358500716" sldId="964"/>
            <ac:grpSpMk id="45" creationId="{B02DC5F8-EBA6-0C42-8822-DF6B615372B3}"/>
          </ac:grpSpMkLst>
        </pc:grpChg>
        <pc:grpChg chg="add mod">
          <ac:chgData name="Boaz Brill" userId="6339e82b-b229-4074-8fbf-a87c1776924d" providerId="ADAL" clId="{2BC13E0C-DD55-4A88-A766-905E2B4BC1D8}" dt="2025-05-15T15:30:16.411" v="2630" actId="1076"/>
          <ac:grpSpMkLst>
            <pc:docMk/>
            <pc:sldMk cId="3358500716" sldId="964"/>
            <ac:grpSpMk id="88" creationId="{CCC2B51D-9E94-1EAB-ED13-B6F087E776BC}"/>
          </ac:grpSpMkLst>
        </pc:grpChg>
        <pc:grpChg chg="add mod">
          <ac:chgData name="Boaz Brill" userId="6339e82b-b229-4074-8fbf-a87c1776924d" providerId="ADAL" clId="{2BC13E0C-DD55-4A88-A766-905E2B4BC1D8}" dt="2025-05-15T15:31:25.380" v="2710" actId="14100"/>
          <ac:grpSpMkLst>
            <pc:docMk/>
            <pc:sldMk cId="3358500716" sldId="964"/>
            <ac:grpSpMk id="93" creationId="{C8D80E08-86B4-B428-9D61-74EC3D126497}"/>
          </ac:grpSpMkLst>
        </pc:grpChg>
        <pc:grpChg chg="mod">
          <ac:chgData name="Boaz Brill" userId="6339e82b-b229-4074-8fbf-a87c1776924d" providerId="ADAL" clId="{2BC13E0C-DD55-4A88-A766-905E2B4BC1D8}" dt="2025-05-15T15:34:24.184" v="2741" actId="1076"/>
          <ac:grpSpMkLst>
            <pc:docMk/>
            <pc:sldMk cId="3358500716" sldId="964"/>
            <ac:grpSpMk id="94" creationId="{D1C09AE3-2A81-8674-17EB-A2A2077E450E}"/>
          </ac:grpSpMkLst>
        </pc:grpChg>
        <pc:grpChg chg="mod">
          <ac:chgData name="Boaz Brill" userId="6339e82b-b229-4074-8fbf-a87c1776924d" providerId="ADAL" clId="{2BC13E0C-DD55-4A88-A766-905E2B4BC1D8}" dt="2025-05-15T15:30:58.343" v="2668" actId="164"/>
          <ac:grpSpMkLst>
            <pc:docMk/>
            <pc:sldMk cId="3358500716" sldId="964"/>
            <ac:grpSpMk id="334" creationId="{E9BEB18A-8153-3294-783D-1E867B3FDF74}"/>
          </ac:grpSpMkLst>
        </pc:grpChg>
        <pc:grpChg chg="mod">
          <ac:chgData name="Boaz Brill" userId="6339e82b-b229-4074-8fbf-a87c1776924d" providerId="ADAL" clId="{2BC13E0C-DD55-4A88-A766-905E2B4BC1D8}" dt="2025-05-15T15:35:33.987" v="2753" actId="1076"/>
          <ac:grpSpMkLst>
            <pc:docMk/>
            <pc:sldMk cId="3358500716" sldId="964"/>
            <ac:grpSpMk id="337" creationId="{C2B52182-963C-A084-FA82-4875EE0FA36A}"/>
          </ac:grpSpMkLst>
        </pc:grpChg>
        <pc:grpChg chg="mod">
          <ac:chgData name="Boaz Brill" userId="6339e82b-b229-4074-8fbf-a87c1776924d" providerId="ADAL" clId="{2BC13E0C-DD55-4A88-A766-905E2B4BC1D8}" dt="2025-05-15T15:35:33.987" v="2753" actId="1076"/>
          <ac:grpSpMkLst>
            <pc:docMk/>
            <pc:sldMk cId="3358500716" sldId="964"/>
            <ac:grpSpMk id="338" creationId="{1CC469DB-D233-1695-2C0E-BCDE2BC0FC9E}"/>
          </ac:grpSpMkLst>
        </pc:grpChg>
        <pc:grpChg chg="mod">
          <ac:chgData name="Boaz Brill" userId="6339e82b-b229-4074-8fbf-a87c1776924d" providerId="ADAL" clId="{2BC13E0C-DD55-4A88-A766-905E2B4BC1D8}" dt="2025-05-15T15:35:33.987" v="2753" actId="1076"/>
          <ac:grpSpMkLst>
            <pc:docMk/>
            <pc:sldMk cId="3358500716" sldId="964"/>
            <ac:grpSpMk id="340" creationId="{57646E69-653A-1664-C2C3-36D8264C7F11}"/>
          </ac:grpSpMkLst>
        </pc:grpChg>
        <pc:grpChg chg="mod">
          <ac:chgData name="Boaz Brill" userId="6339e82b-b229-4074-8fbf-a87c1776924d" providerId="ADAL" clId="{2BC13E0C-DD55-4A88-A766-905E2B4BC1D8}" dt="2025-05-15T15:35:33.987" v="2753" actId="1076"/>
          <ac:grpSpMkLst>
            <pc:docMk/>
            <pc:sldMk cId="3358500716" sldId="964"/>
            <ac:grpSpMk id="362" creationId="{5BAC8C4B-EE29-81A4-089D-EAB23FABC792}"/>
          </ac:grpSpMkLst>
        </pc:grpChg>
        <pc:grpChg chg="mod">
          <ac:chgData name="Boaz Brill" userId="6339e82b-b229-4074-8fbf-a87c1776924d" providerId="ADAL" clId="{2BC13E0C-DD55-4A88-A766-905E2B4BC1D8}" dt="2025-05-15T15:35:33.987" v="2753" actId="1076"/>
          <ac:grpSpMkLst>
            <pc:docMk/>
            <pc:sldMk cId="3358500716" sldId="964"/>
            <ac:grpSpMk id="363" creationId="{D79A7AD8-4D40-1798-0163-042C719E0590}"/>
          </ac:grpSpMkLst>
        </pc:grpChg>
        <pc:grpChg chg="mod">
          <ac:chgData name="Boaz Brill" userId="6339e82b-b229-4074-8fbf-a87c1776924d" providerId="ADAL" clId="{2BC13E0C-DD55-4A88-A766-905E2B4BC1D8}" dt="2025-05-15T15:30:58.343" v="2668" actId="164"/>
          <ac:grpSpMkLst>
            <pc:docMk/>
            <pc:sldMk cId="3358500716" sldId="964"/>
            <ac:grpSpMk id="378" creationId="{3C7B0162-9A4B-704D-0785-F4065BC3C596}"/>
          </ac:grpSpMkLst>
        </pc:grpChg>
        <pc:grpChg chg="mod">
          <ac:chgData name="Boaz Brill" userId="6339e82b-b229-4074-8fbf-a87c1776924d" providerId="ADAL" clId="{2BC13E0C-DD55-4A88-A766-905E2B4BC1D8}" dt="2025-05-15T15:35:29.044" v="2752" actId="1076"/>
          <ac:grpSpMkLst>
            <pc:docMk/>
            <pc:sldMk cId="3358500716" sldId="964"/>
            <ac:grpSpMk id="383" creationId="{01F8FB47-B0CD-7A76-4734-1F13F7B54D2F}"/>
          </ac:grpSpMkLst>
        </pc:grpChg>
        <pc:grpChg chg="mod">
          <ac:chgData name="Boaz Brill" userId="6339e82b-b229-4074-8fbf-a87c1776924d" providerId="ADAL" clId="{2BC13E0C-DD55-4A88-A766-905E2B4BC1D8}" dt="2025-05-15T15:35:29.044" v="2752" actId="1076"/>
          <ac:grpSpMkLst>
            <pc:docMk/>
            <pc:sldMk cId="3358500716" sldId="964"/>
            <ac:grpSpMk id="385" creationId="{C857E1FB-5930-211F-F26B-DA6397162049}"/>
          </ac:grpSpMkLst>
        </pc:grpChg>
        <pc:grpChg chg="mod">
          <ac:chgData name="Boaz Brill" userId="6339e82b-b229-4074-8fbf-a87c1776924d" providerId="ADAL" clId="{2BC13E0C-DD55-4A88-A766-905E2B4BC1D8}" dt="2025-05-15T15:35:29.044" v="2752" actId="1076"/>
          <ac:grpSpMkLst>
            <pc:docMk/>
            <pc:sldMk cId="3358500716" sldId="964"/>
            <ac:grpSpMk id="386" creationId="{44A372D3-C46A-5F36-3F62-9EE09E5970FC}"/>
          </ac:grpSpMkLst>
        </pc:grpChg>
        <pc:grpChg chg="mod">
          <ac:chgData name="Boaz Brill" userId="6339e82b-b229-4074-8fbf-a87c1776924d" providerId="ADAL" clId="{2BC13E0C-DD55-4A88-A766-905E2B4BC1D8}" dt="2025-05-15T15:35:29.044" v="2752" actId="1076"/>
          <ac:grpSpMkLst>
            <pc:docMk/>
            <pc:sldMk cId="3358500716" sldId="964"/>
            <ac:grpSpMk id="387" creationId="{D6D8E474-C382-43A8-7178-6FD418889181}"/>
          </ac:grpSpMkLst>
        </pc:grpChg>
        <pc:grpChg chg="mod">
          <ac:chgData name="Boaz Brill" userId="6339e82b-b229-4074-8fbf-a87c1776924d" providerId="ADAL" clId="{2BC13E0C-DD55-4A88-A766-905E2B4BC1D8}" dt="2025-05-15T15:35:29.044" v="2752" actId="1076"/>
          <ac:grpSpMkLst>
            <pc:docMk/>
            <pc:sldMk cId="3358500716" sldId="964"/>
            <ac:grpSpMk id="388" creationId="{43B927B1-47F3-CA77-0F21-AD95F8B457F7}"/>
          </ac:grpSpMkLst>
        </pc:grpChg>
        <pc:grpChg chg="mod">
          <ac:chgData name="Boaz Brill" userId="6339e82b-b229-4074-8fbf-a87c1776924d" providerId="ADAL" clId="{2BC13E0C-DD55-4A88-A766-905E2B4BC1D8}" dt="2025-05-15T15:30:58.343" v="2668" actId="164"/>
          <ac:grpSpMkLst>
            <pc:docMk/>
            <pc:sldMk cId="3358500716" sldId="964"/>
            <ac:grpSpMk id="406" creationId="{C5729C89-D803-5540-9379-A26DAAA1FA4C}"/>
          </ac:grpSpMkLst>
        </pc:grpChg>
        <pc:grpChg chg="mod">
          <ac:chgData name="Boaz Brill" userId="6339e82b-b229-4074-8fbf-a87c1776924d" providerId="ADAL" clId="{2BC13E0C-DD55-4A88-A766-905E2B4BC1D8}" dt="2025-05-15T15:35:42.062" v="2754" actId="1076"/>
          <ac:grpSpMkLst>
            <pc:docMk/>
            <pc:sldMk cId="3358500716" sldId="964"/>
            <ac:grpSpMk id="408" creationId="{BFE38606-4F49-BC4F-30AA-47FE93D7DE02}"/>
          </ac:grpSpMkLst>
        </pc:grpChg>
        <pc:grpChg chg="mod">
          <ac:chgData name="Boaz Brill" userId="6339e82b-b229-4074-8fbf-a87c1776924d" providerId="ADAL" clId="{2BC13E0C-DD55-4A88-A766-905E2B4BC1D8}" dt="2025-05-15T15:35:42.062" v="2754" actId="1076"/>
          <ac:grpSpMkLst>
            <pc:docMk/>
            <pc:sldMk cId="3358500716" sldId="964"/>
            <ac:grpSpMk id="409" creationId="{33F8B01F-5BA0-75DD-2567-DBB5CE200666}"/>
          </ac:grpSpMkLst>
        </pc:grpChg>
        <pc:grpChg chg="mod">
          <ac:chgData name="Boaz Brill" userId="6339e82b-b229-4074-8fbf-a87c1776924d" providerId="ADAL" clId="{2BC13E0C-DD55-4A88-A766-905E2B4BC1D8}" dt="2025-05-15T15:35:42.062" v="2754" actId="1076"/>
          <ac:grpSpMkLst>
            <pc:docMk/>
            <pc:sldMk cId="3358500716" sldId="964"/>
            <ac:grpSpMk id="410" creationId="{A3DA442E-74FE-801A-4230-F7783AB5026F}"/>
          </ac:grpSpMkLst>
        </pc:grpChg>
        <pc:grpChg chg="mod">
          <ac:chgData name="Boaz Brill" userId="6339e82b-b229-4074-8fbf-a87c1776924d" providerId="ADAL" clId="{2BC13E0C-DD55-4A88-A766-905E2B4BC1D8}" dt="2025-05-15T15:35:42.062" v="2754" actId="1076"/>
          <ac:grpSpMkLst>
            <pc:docMk/>
            <pc:sldMk cId="3358500716" sldId="964"/>
            <ac:grpSpMk id="411" creationId="{4E96C96F-EE13-9093-7693-DC7AEE204C38}"/>
          </ac:grpSpMkLst>
        </pc:grpChg>
        <pc:grpChg chg="add mod">
          <ac:chgData name="Boaz Brill" userId="6339e82b-b229-4074-8fbf-a87c1776924d" providerId="ADAL" clId="{2BC13E0C-DD55-4A88-A766-905E2B4BC1D8}" dt="2025-05-15T15:35:17.101" v="2750" actId="1076"/>
          <ac:grpSpMkLst>
            <pc:docMk/>
            <pc:sldMk cId="3358500716" sldId="964"/>
            <ac:grpSpMk id="1024" creationId="{03697D7E-BEC7-8400-FE66-27885948CC35}"/>
          </ac:grpSpMkLst>
        </pc:grpChg>
        <pc:picChg chg="mod">
          <ac:chgData name="Boaz Brill" userId="6339e82b-b229-4074-8fbf-a87c1776924d" providerId="ADAL" clId="{2BC13E0C-DD55-4A88-A766-905E2B4BC1D8}" dt="2025-05-15T15:35:09.753" v="2747" actId="164"/>
          <ac:picMkLst>
            <pc:docMk/>
            <pc:sldMk cId="3358500716" sldId="964"/>
            <ac:picMk id="341" creationId="{1E99F877-A0C0-5339-D8DC-C067CF9BAB7A}"/>
          </ac:picMkLst>
        </pc:picChg>
        <pc:picChg chg="mod">
          <ac:chgData name="Boaz Brill" userId="6339e82b-b229-4074-8fbf-a87c1776924d" providerId="ADAL" clId="{2BC13E0C-DD55-4A88-A766-905E2B4BC1D8}" dt="2025-05-15T15:31:20.400" v="2709" actId="1035"/>
          <ac:picMkLst>
            <pc:docMk/>
            <pc:sldMk cId="3358500716" sldId="964"/>
            <ac:picMk id="384" creationId="{3F52E590-CE90-A9AD-303E-A3DBA4503963}"/>
          </ac:picMkLst>
        </pc:picChg>
        <pc:picChg chg="mod">
          <ac:chgData name="Boaz Brill" userId="6339e82b-b229-4074-8fbf-a87c1776924d" providerId="ADAL" clId="{2BC13E0C-DD55-4A88-A766-905E2B4BC1D8}" dt="2025-05-15T15:31:20.400" v="2709" actId="1035"/>
          <ac:picMkLst>
            <pc:docMk/>
            <pc:sldMk cId="3358500716" sldId="964"/>
            <ac:picMk id="1028" creationId="{9C6F9164-4597-1CAB-654F-08C747A40AC2}"/>
          </ac:picMkLst>
        </pc:picChg>
        <pc:picChg chg="mod">
          <ac:chgData name="Boaz Brill" userId="6339e82b-b229-4074-8fbf-a87c1776924d" providerId="ADAL" clId="{2BC13E0C-DD55-4A88-A766-905E2B4BC1D8}" dt="2025-05-15T15:35:09.753" v="2747" actId="164"/>
          <ac:picMkLst>
            <pc:docMk/>
            <pc:sldMk cId="3358500716" sldId="964"/>
            <ac:picMk id="1064" creationId="{FC8A73BD-5F81-E74B-01BB-8097D93D318E}"/>
          </ac:picMkLst>
        </pc:picChg>
        <pc:picChg chg="mod">
          <ac:chgData name="Boaz Brill" userId="6339e82b-b229-4074-8fbf-a87c1776924d" providerId="ADAL" clId="{2BC13E0C-DD55-4A88-A766-905E2B4BC1D8}" dt="2025-05-15T15:35:09.753" v="2747" actId="164"/>
          <ac:picMkLst>
            <pc:docMk/>
            <pc:sldMk cId="3358500716" sldId="964"/>
            <ac:picMk id="1118" creationId="{6E6C67CA-151B-8198-73BA-041697ED0C2C}"/>
          </ac:picMkLst>
        </pc:picChg>
      </pc:sldChg>
      <pc:sldMasterChg chg="delSldLayout">
        <pc:chgData name="Boaz Brill" userId="6339e82b-b229-4074-8fbf-a87c1776924d" providerId="ADAL" clId="{2BC13E0C-DD55-4A88-A766-905E2B4BC1D8}" dt="2025-05-15T15:41:08.266" v="2767" actId="47"/>
        <pc:sldMasterMkLst>
          <pc:docMk/>
          <pc:sldMasterMk cId="1469122378" sldId="2147483852"/>
        </pc:sldMasterMkLst>
        <pc:sldLayoutChg chg="del">
          <pc:chgData name="Boaz Brill" userId="6339e82b-b229-4074-8fbf-a87c1776924d" providerId="ADAL" clId="{2BC13E0C-DD55-4A88-A766-905E2B4BC1D8}" dt="2025-05-15T15:18:18.428" v="2416" actId="2696"/>
          <pc:sldLayoutMkLst>
            <pc:docMk/>
            <pc:sldMasterMk cId="1469122378" sldId="2147483852"/>
            <pc:sldLayoutMk cId="614365873" sldId="2147483899"/>
          </pc:sldLayoutMkLst>
        </pc:sldLayoutChg>
        <pc:sldLayoutChg chg="del">
          <pc:chgData name="Boaz Brill" userId="6339e82b-b229-4074-8fbf-a87c1776924d" providerId="ADAL" clId="{2BC13E0C-DD55-4A88-A766-905E2B4BC1D8}" dt="2025-05-15T15:41:08.266" v="2767" actId="47"/>
          <pc:sldLayoutMkLst>
            <pc:docMk/>
            <pc:sldMasterMk cId="1469122378" sldId="2147483852"/>
            <pc:sldLayoutMk cId="3786734442" sldId="214748389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E4E98C2D-945F-C64F-BFAA-7C2056038C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37CC5D1-A834-D345-90EB-23C05B4A6C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B1289B-25F2-994B-9B88-C4AEF74EED10}" type="datetimeFigureOut">
              <a:rPr lang="es-ES" smtClean="0"/>
              <a:t>20/05/2025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36593A5-C435-254F-80B2-FF0729496B6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3135861-92D2-534C-B4A1-0AF6C94FCD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536588-6029-3345-8994-D95136462905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091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BBF96-91BA-BA4B-908C-5D3183D7DC87}" type="datetimeFigureOut">
              <a:rPr lang="es-ES"/>
              <a:t>20/05/2025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6CE78-7CF3-4F4A-A1C6-EFA79E11CA62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1757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670462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0088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070CAF-364C-8608-1190-B1985C2B5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9BC02DC-BF20-4AAB-0FED-4A48500B98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13D9CE6-4104-177C-CC54-D6B898D74B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14390B1-9FDB-A27A-2ECF-660FE6DADD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644076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722443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D8BBBD-55D5-8323-317A-764919FBE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074D6CAC-98BE-3736-F34F-6AC4749A78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A1A9B426-C6A0-9A57-B7A4-F01124B589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04B7254-D2CF-CC3A-0ABD-9A283B5A35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022672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13E70D-038F-AFF8-D259-582F288E63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EF57DB8E-97AA-859D-A88F-2B4E55CBC4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674C0E8-FBDE-F322-2952-DD0D243F82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05BEFC1-1C22-5ECD-F93F-0CF203EDCC1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43861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E289E4-C93A-AAC5-A093-121729672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DB0ECD72-424B-070E-F45B-3653EE2607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922E42-808A-4333-19CF-A83BB69F36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965A932-43CE-65E6-659B-C5019D3543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08836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5B6767-A734-15CB-64A8-AB5765E805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C75C2F0B-794F-8F68-494B-E30315F2C7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5D218CE6-4B30-2C7D-E5C1-4BD7D1EF53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E706458-9BD9-5D5E-07F2-1073C8AB21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84757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03832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9E5CF-50E9-C92B-02E1-85A14090D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BFD9FF0-7988-D0CB-1271-BBCF7B257ED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AB31306-E080-EB3D-CFE7-18F40D240A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51F331F-3A4E-B805-73F3-1CD08D92D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B6CE78-7CF3-4F4A-A1C6-EFA79E11CA62}" type="slidenum">
              <a:rPr lang="es-ES" smtClean="0"/>
              <a:t>12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0711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17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6782494" y="720080"/>
            <a:ext cx="4738745" cy="613792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99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64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60425" y="2355850"/>
            <a:ext cx="5414963" cy="2794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268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269038" y="1831975"/>
            <a:ext cx="5948362" cy="371792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516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20.5.2025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128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99177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352283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113757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7036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909674" y="2008898"/>
            <a:ext cx="10335516" cy="2481459"/>
          </a:xfrm>
          <a:custGeom>
            <a:avLst/>
            <a:gdLst>
              <a:gd name="connsiteX0" fmla="*/ 993480 w 6314715"/>
              <a:gd name="connsiteY0" fmla="*/ 1493432 h 1516103"/>
              <a:gd name="connsiteX1" fmla="*/ 993480 w 6314715"/>
              <a:gd name="connsiteY1" fmla="*/ 1516103 h 1516103"/>
              <a:gd name="connsiteX2" fmla="*/ 985561 w 6314715"/>
              <a:gd name="connsiteY2" fmla="*/ 1508546 h 1516103"/>
              <a:gd name="connsiteX3" fmla="*/ 985561 w 6314715"/>
              <a:gd name="connsiteY3" fmla="*/ 1500989 h 1516103"/>
              <a:gd name="connsiteX4" fmla="*/ 993480 w 6314715"/>
              <a:gd name="connsiteY4" fmla="*/ 1493432 h 1516103"/>
              <a:gd name="connsiteX5" fmla="*/ 5482856 w 6314715"/>
              <a:gd name="connsiteY5" fmla="*/ 1477598 h 1516103"/>
              <a:gd name="connsiteX6" fmla="*/ 5475297 w 6314715"/>
              <a:gd name="connsiteY6" fmla="*/ 1485515 h 1516103"/>
              <a:gd name="connsiteX7" fmla="*/ 5482856 w 6314715"/>
              <a:gd name="connsiteY7" fmla="*/ 1477598 h 1516103"/>
              <a:gd name="connsiteX8" fmla="*/ 978002 w 6314715"/>
              <a:gd name="connsiteY8" fmla="*/ 1477598 h 1516103"/>
              <a:gd name="connsiteX9" fmla="*/ 978002 w 6314715"/>
              <a:gd name="connsiteY9" fmla="*/ 1485515 h 1516103"/>
              <a:gd name="connsiteX10" fmla="*/ 970083 w 6314715"/>
              <a:gd name="connsiteY10" fmla="*/ 1493432 h 1516103"/>
              <a:gd name="connsiteX11" fmla="*/ 970083 w 6314715"/>
              <a:gd name="connsiteY11" fmla="*/ 1485515 h 1516103"/>
              <a:gd name="connsiteX12" fmla="*/ 978002 w 6314715"/>
              <a:gd name="connsiteY12" fmla="*/ 1477598 h 1516103"/>
              <a:gd name="connsiteX13" fmla="*/ 5467378 w 6314715"/>
              <a:gd name="connsiteY13" fmla="*/ 1470041 h 1516103"/>
              <a:gd name="connsiteX14" fmla="*/ 5470576 w 6314715"/>
              <a:gd name="connsiteY14" fmla="*/ 1471349 h 1516103"/>
              <a:gd name="connsiteX15" fmla="*/ 5470719 w 6314715"/>
              <a:gd name="connsiteY15" fmla="*/ 1472166 h 1516103"/>
              <a:gd name="connsiteX16" fmla="*/ 5467378 w 6314715"/>
              <a:gd name="connsiteY16" fmla="*/ 1470041 h 1516103"/>
              <a:gd name="connsiteX17" fmla="*/ 5398266 w 6314715"/>
              <a:gd name="connsiteY17" fmla="*/ 1470041 h 1516103"/>
              <a:gd name="connsiteX18" fmla="*/ 5405825 w 6314715"/>
              <a:gd name="connsiteY18" fmla="*/ 1477598 h 1516103"/>
              <a:gd name="connsiteX19" fmla="*/ 5398266 w 6314715"/>
              <a:gd name="connsiteY19" fmla="*/ 1477598 h 1516103"/>
              <a:gd name="connsiteX20" fmla="*/ 5398266 w 6314715"/>
              <a:gd name="connsiteY20" fmla="*/ 1476653 h 1516103"/>
              <a:gd name="connsiteX21" fmla="*/ 5398266 w 6314715"/>
              <a:gd name="connsiteY21" fmla="*/ 1470985 h 1516103"/>
              <a:gd name="connsiteX22" fmla="*/ 5582924 w 6314715"/>
              <a:gd name="connsiteY22" fmla="*/ 1462484 h 1516103"/>
              <a:gd name="connsiteX23" fmla="*/ 5575365 w 6314715"/>
              <a:gd name="connsiteY23" fmla="*/ 1470041 h 1516103"/>
              <a:gd name="connsiteX24" fmla="*/ 5582924 w 6314715"/>
              <a:gd name="connsiteY24" fmla="*/ 1462484 h 1516103"/>
              <a:gd name="connsiteX25" fmla="*/ 5221168 w 6314715"/>
              <a:gd name="connsiteY25" fmla="*/ 1462484 h 1516103"/>
              <a:gd name="connsiteX26" fmla="*/ 5228897 w 6314715"/>
              <a:gd name="connsiteY26" fmla="*/ 1462484 h 1516103"/>
              <a:gd name="connsiteX27" fmla="*/ 5228097 w 6314715"/>
              <a:gd name="connsiteY27" fmla="*/ 1464328 h 1516103"/>
              <a:gd name="connsiteX28" fmla="*/ 5221168 w 6314715"/>
              <a:gd name="connsiteY28" fmla="*/ 1462484 h 1516103"/>
              <a:gd name="connsiteX29" fmla="*/ 1078070 w 6314715"/>
              <a:gd name="connsiteY29" fmla="*/ 1462484 h 1516103"/>
              <a:gd name="connsiteX30" fmla="*/ 1085629 w 6314715"/>
              <a:gd name="connsiteY30" fmla="*/ 1477598 h 1516103"/>
              <a:gd name="connsiteX31" fmla="*/ 1078070 w 6314715"/>
              <a:gd name="connsiteY31" fmla="*/ 1493432 h 1516103"/>
              <a:gd name="connsiteX32" fmla="*/ 1070511 w 6314715"/>
              <a:gd name="connsiteY32" fmla="*/ 1485515 h 1516103"/>
              <a:gd name="connsiteX33" fmla="*/ 1078070 w 6314715"/>
              <a:gd name="connsiteY33" fmla="*/ 1470041 h 1516103"/>
              <a:gd name="connsiteX34" fmla="*/ 1078070 w 6314715"/>
              <a:gd name="connsiteY34" fmla="*/ 1462484 h 1516103"/>
              <a:gd name="connsiteX35" fmla="*/ 993480 w 6314715"/>
              <a:gd name="connsiteY35" fmla="*/ 1462484 h 1516103"/>
              <a:gd name="connsiteX36" fmla="*/ 993480 w 6314715"/>
              <a:gd name="connsiteY36" fmla="*/ 1470041 h 1516103"/>
              <a:gd name="connsiteX37" fmla="*/ 1008958 w 6314715"/>
              <a:gd name="connsiteY37" fmla="*/ 1462484 h 1516103"/>
              <a:gd name="connsiteX38" fmla="*/ 1001039 w 6314715"/>
              <a:gd name="connsiteY38" fmla="*/ 1462484 h 1516103"/>
              <a:gd name="connsiteX39" fmla="*/ 993480 w 6314715"/>
              <a:gd name="connsiteY39" fmla="*/ 1462484 h 1516103"/>
              <a:gd name="connsiteX40" fmla="*/ 933417 w 6314715"/>
              <a:gd name="connsiteY40" fmla="*/ 1462484 h 1516103"/>
              <a:gd name="connsiteX41" fmla="*/ 939487 w 6314715"/>
              <a:gd name="connsiteY41" fmla="*/ 1462484 h 1516103"/>
              <a:gd name="connsiteX42" fmla="*/ 934908 w 6314715"/>
              <a:gd name="connsiteY42" fmla="*/ 1464435 h 1516103"/>
              <a:gd name="connsiteX43" fmla="*/ 932676 w 6314715"/>
              <a:gd name="connsiteY43" fmla="*/ 1461514 h 1516103"/>
              <a:gd name="connsiteX44" fmla="*/ 933417 w 6314715"/>
              <a:gd name="connsiteY44" fmla="*/ 1462484 h 1516103"/>
              <a:gd name="connsiteX45" fmla="*/ 931567 w 6314715"/>
              <a:gd name="connsiteY45" fmla="*/ 1462484 h 1516103"/>
              <a:gd name="connsiteX46" fmla="*/ 5275037 w 6314715"/>
              <a:gd name="connsiteY46" fmla="*/ 1460324 h 1516103"/>
              <a:gd name="connsiteX47" fmla="*/ 5275161 w 6314715"/>
              <a:gd name="connsiteY47" fmla="*/ 1462484 h 1516103"/>
              <a:gd name="connsiteX48" fmla="*/ 5267242 w 6314715"/>
              <a:gd name="connsiteY48" fmla="*/ 1470041 h 1516103"/>
              <a:gd name="connsiteX49" fmla="*/ 5275037 w 6314715"/>
              <a:gd name="connsiteY49" fmla="*/ 1460324 h 1516103"/>
              <a:gd name="connsiteX50" fmla="*/ 5490775 w 6314715"/>
              <a:gd name="connsiteY50" fmla="*/ 1454567 h 1516103"/>
              <a:gd name="connsiteX51" fmla="*/ 5490775 w 6314715"/>
              <a:gd name="connsiteY51" fmla="*/ 1462484 h 1516103"/>
              <a:gd name="connsiteX52" fmla="*/ 5498334 w 6314715"/>
              <a:gd name="connsiteY52" fmla="*/ 1454567 h 1516103"/>
              <a:gd name="connsiteX53" fmla="*/ 5436782 w 6314715"/>
              <a:gd name="connsiteY53" fmla="*/ 1454567 h 1516103"/>
              <a:gd name="connsiteX54" fmla="*/ 5436782 w 6314715"/>
              <a:gd name="connsiteY54" fmla="*/ 1458525 h 1516103"/>
              <a:gd name="connsiteX55" fmla="*/ 5436782 w 6314715"/>
              <a:gd name="connsiteY55" fmla="*/ 1461494 h 1516103"/>
              <a:gd name="connsiteX56" fmla="*/ 5436782 w 6314715"/>
              <a:gd name="connsiteY56" fmla="*/ 1462450 h 1516103"/>
              <a:gd name="connsiteX57" fmla="*/ 5436782 w 6314715"/>
              <a:gd name="connsiteY57" fmla="*/ 1462484 h 1516103"/>
              <a:gd name="connsiteX58" fmla="*/ 5436782 w 6314715"/>
              <a:gd name="connsiteY58" fmla="*/ 1465272 h 1516103"/>
              <a:gd name="connsiteX59" fmla="*/ 5436782 w 6314715"/>
              <a:gd name="connsiteY59" fmla="*/ 1470041 h 1516103"/>
              <a:gd name="connsiteX60" fmla="*/ 5444701 w 6314715"/>
              <a:gd name="connsiteY60" fmla="*/ 1462484 h 1516103"/>
              <a:gd name="connsiteX61" fmla="*/ 5452260 w 6314715"/>
              <a:gd name="connsiteY61" fmla="*/ 1462484 h 1516103"/>
              <a:gd name="connsiteX62" fmla="*/ 5459819 w 6314715"/>
              <a:gd name="connsiteY62" fmla="*/ 1454567 h 1516103"/>
              <a:gd name="connsiteX63" fmla="*/ 5452260 w 6314715"/>
              <a:gd name="connsiteY63" fmla="*/ 1454567 h 1516103"/>
              <a:gd name="connsiteX64" fmla="*/ 5452260 w 6314715"/>
              <a:gd name="connsiteY64" fmla="*/ 1462484 h 1516103"/>
              <a:gd name="connsiteX65" fmla="*/ 5436782 w 6314715"/>
              <a:gd name="connsiteY65" fmla="*/ 1454567 h 1516103"/>
              <a:gd name="connsiteX66" fmla="*/ 900971 w 6314715"/>
              <a:gd name="connsiteY66" fmla="*/ 1454567 h 1516103"/>
              <a:gd name="connsiteX67" fmla="*/ 893412 w 6314715"/>
              <a:gd name="connsiteY67" fmla="*/ 1462484 h 1516103"/>
              <a:gd name="connsiteX68" fmla="*/ 900971 w 6314715"/>
              <a:gd name="connsiteY68" fmla="*/ 1454567 h 1516103"/>
              <a:gd name="connsiteX69" fmla="*/ 885493 w 6314715"/>
              <a:gd name="connsiteY69" fmla="*/ 1454567 h 1516103"/>
              <a:gd name="connsiteX70" fmla="*/ 877934 w 6314715"/>
              <a:gd name="connsiteY70" fmla="*/ 1462484 h 1516103"/>
              <a:gd name="connsiteX71" fmla="*/ 817011 w 6314715"/>
              <a:gd name="connsiteY71" fmla="*/ 1451733 h 1516103"/>
              <a:gd name="connsiteX72" fmla="*/ 823941 w 6314715"/>
              <a:gd name="connsiteY72" fmla="*/ 1454567 h 1516103"/>
              <a:gd name="connsiteX73" fmla="*/ 816021 w 6314715"/>
              <a:gd name="connsiteY73" fmla="*/ 1454567 h 1516103"/>
              <a:gd name="connsiteX74" fmla="*/ 817011 w 6314715"/>
              <a:gd name="connsiteY74" fmla="*/ 1451733 h 1516103"/>
              <a:gd name="connsiteX75" fmla="*/ 862456 w 6314715"/>
              <a:gd name="connsiteY75" fmla="*/ 1447010 h 1516103"/>
              <a:gd name="connsiteX76" fmla="*/ 870015 w 6314715"/>
              <a:gd name="connsiteY76" fmla="*/ 1454567 h 1516103"/>
              <a:gd name="connsiteX77" fmla="*/ 862456 w 6314715"/>
              <a:gd name="connsiteY77" fmla="*/ 1447010 h 1516103"/>
              <a:gd name="connsiteX78" fmla="*/ 805391 w 6314715"/>
              <a:gd name="connsiteY78" fmla="*/ 1445002 h 1516103"/>
              <a:gd name="connsiteX79" fmla="*/ 816021 w 6314715"/>
              <a:gd name="connsiteY79" fmla="*/ 1454567 h 1516103"/>
              <a:gd name="connsiteX80" fmla="*/ 823941 w 6314715"/>
              <a:gd name="connsiteY80" fmla="*/ 1462484 h 1516103"/>
              <a:gd name="connsiteX81" fmla="*/ 808462 w 6314715"/>
              <a:gd name="connsiteY81" fmla="*/ 1470041 h 1516103"/>
              <a:gd name="connsiteX82" fmla="*/ 808462 w 6314715"/>
              <a:gd name="connsiteY82" fmla="*/ 1462484 h 1516103"/>
              <a:gd name="connsiteX83" fmla="*/ 800903 w 6314715"/>
              <a:gd name="connsiteY83" fmla="*/ 1447010 h 1516103"/>
              <a:gd name="connsiteX84" fmla="*/ 805391 w 6314715"/>
              <a:gd name="connsiteY84" fmla="*/ 1445002 h 1516103"/>
              <a:gd name="connsiteX85" fmla="*/ 5436782 w 6314715"/>
              <a:gd name="connsiteY85" fmla="*/ 1439453 h 1516103"/>
              <a:gd name="connsiteX86" fmla="*/ 5444701 w 6314715"/>
              <a:gd name="connsiteY86" fmla="*/ 1439453 h 1516103"/>
              <a:gd name="connsiteX87" fmla="*/ 840723 w 6314715"/>
              <a:gd name="connsiteY87" fmla="*/ 1437175 h 1516103"/>
              <a:gd name="connsiteX88" fmla="*/ 839418 w 6314715"/>
              <a:gd name="connsiteY88" fmla="*/ 1439453 h 1516103"/>
              <a:gd name="connsiteX89" fmla="*/ 831860 w 6314715"/>
              <a:gd name="connsiteY89" fmla="*/ 1447010 h 1516103"/>
              <a:gd name="connsiteX90" fmla="*/ 839418 w 6314715"/>
              <a:gd name="connsiteY90" fmla="*/ 1439453 h 1516103"/>
              <a:gd name="connsiteX91" fmla="*/ 839418 w 6314715"/>
              <a:gd name="connsiteY91" fmla="*/ 1447010 h 1516103"/>
              <a:gd name="connsiteX92" fmla="*/ 846978 w 6314715"/>
              <a:gd name="connsiteY92" fmla="*/ 1454567 h 1516103"/>
              <a:gd name="connsiteX93" fmla="*/ 854897 w 6314715"/>
              <a:gd name="connsiteY93" fmla="*/ 1439453 h 1516103"/>
              <a:gd name="connsiteX94" fmla="*/ 840723 w 6314715"/>
              <a:gd name="connsiteY94" fmla="*/ 1437175 h 1516103"/>
              <a:gd name="connsiteX95" fmla="*/ 5660315 w 6314715"/>
              <a:gd name="connsiteY95" fmla="*/ 1431536 h 1516103"/>
              <a:gd name="connsiteX96" fmla="*/ 5660315 w 6314715"/>
              <a:gd name="connsiteY96" fmla="*/ 1439453 h 1516103"/>
              <a:gd name="connsiteX97" fmla="*/ 5667874 w 6314715"/>
              <a:gd name="connsiteY97" fmla="*/ 1431536 h 1516103"/>
              <a:gd name="connsiteX98" fmla="*/ 5660315 w 6314715"/>
              <a:gd name="connsiteY98" fmla="*/ 1431536 h 1516103"/>
              <a:gd name="connsiteX99" fmla="*/ 5521371 w 6314715"/>
              <a:gd name="connsiteY99" fmla="*/ 1431536 h 1516103"/>
              <a:gd name="connsiteX100" fmla="*/ 5521371 w 6314715"/>
              <a:gd name="connsiteY100" fmla="*/ 1439453 h 1516103"/>
              <a:gd name="connsiteX101" fmla="*/ 5521371 w 6314715"/>
              <a:gd name="connsiteY101" fmla="*/ 1431536 h 1516103"/>
              <a:gd name="connsiteX102" fmla="*/ 5405825 w 6314715"/>
              <a:gd name="connsiteY102" fmla="*/ 1431536 h 1516103"/>
              <a:gd name="connsiteX103" fmla="*/ 5390707 w 6314715"/>
              <a:gd name="connsiteY103" fmla="*/ 1439453 h 1516103"/>
              <a:gd name="connsiteX104" fmla="*/ 5405825 w 6314715"/>
              <a:gd name="connsiteY104" fmla="*/ 1431536 h 1516103"/>
              <a:gd name="connsiteX105" fmla="*/ 831860 w 6314715"/>
              <a:gd name="connsiteY105" fmla="*/ 1431536 h 1516103"/>
              <a:gd name="connsiteX106" fmla="*/ 831860 w 6314715"/>
              <a:gd name="connsiteY106" fmla="*/ 1432557 h 1516103"/>
              <a:gd name="connsiteX107" fmla="*/ 830881 w 6314715"/>
              <a:gd name="connsiteY107" fmla="*/ 1432683 h 1516103"/>
              <a:gd name="connsiteX108" fmla="*/ 823941 w 6314715"/>
              <a:gd name="connsiteY108" fmla="*/ 1439453 h 1516103"/>
              <a:gd name="connsiteX109" fmla="*/ 5559887 w 6314715"/>
              <a:gd name="connsiteY109" fmla="*/ 1423978 h 1516103"/>
              <a:gd name="connsiteX110" fmla="*/ 5567806 w 6314715"/>
              <a:gd name="connsiteY110" fmla="*/ 1423978 h 1516103"/>
              <a:gd name="connsiteX111" fmla="*/ 5563281 w 6314715"/>
              <a:gd name="connsiteY111" fmla="*/ 1425829 h 1516103"/>
              <a:gd name="connsiteX112" fmla="*/ 5536850 w 6314715"/>
              <a:gd name="connsiteY112" fmla="*/ 1423978 h 1516103"/>
              <a:gd name="connsiteX113" fmla="*/ 5530414 w 6314715"/>
              <a:gd name="connsiteY113" fmla="*/ 1431375 h 1516103"/>
              <a:gd name="connsiteX114" fmla="*/ 5529290 w 6314715"/>
              <a:gd name="connsiteY114" fmla="*/ 1431536 h 1516103"/>
              <a:gd name="connsiteX115" fmla="*/ 5536850 w 6314715"/>
              <a:gd name="connsiteY115" fmla="*/ 1423978 h 1516103"/>
              <a:gd name="connsiteX116" fmla="*/ 5617660 w 6314715"/>
              <a:gd name="connsiteY116" fmla="*/ 1418041 h 1516103"/>
              <a:gd name="connsiteX117" fmla="*/ 5618416 w 6314715"/>
              <a:gd name="connsiteY117" fmla="*/ 1419228 h 1516103"/>
              <a:gd name="connsiteX118" fmla="*/ 5613880 w 6314715"/>
              <a:gd name="connsiteY118" fmla="*/ 1423978 h 1516103"/>
              <a:gd name="connsiteX119" fmla="*/ 5617660 w 6314715"/>
              <a:gd name="connsiteY119" fmla="*/ 1418041 h 1516103"/>
              <a:gd name="connsiteX120" fmla="*/ 5598762 w 6314715"/>
              <a:gd name="connsiteY120" fmla="*/ 1408504 h 1516103"/>
              <a:gd name="connsiteX121" fmla="*/ 5606321 w 6314715"/>
              <a:gd name="connsiteY121" fmla="*/ 1408504 h 1516103"/>
              <a:gd name="connsiteX122" fmla="*/ 5606321 w 6314715"/>
              <a:gd name="connsiteY122" fmla="*/ 1416061 h 1516103"/>
              <a:gd name="connsiteX123" fmla="*/ 5598762 w 6314715"/>
              <a:gd name="connsiteY123" fmla="*/ 1416061 h 1516103"/>
              <a:gd name="connsiteX124" fmla="*/ 5598762 w 6314715"/>
              <a:gd name="connsiteY124" fmla="*/ 1413227 h 1516103"/>
              <a:gd name="connsiteX125" fmla="*/ 5598762 w 6314715"/>
              <a:gd name="connsiteY125" fmla="*/ 1409449 h 1516103"/>
              <a:gd name="connsiteX126" fmla="*/ 5598762 w 6314715"/>
              <a:gd name="connsiteY126" fmla="*/ 1408504 h 1516103"/>
              <a:gd name="connsiteX127" fmla="*/ 5621439 w 6314715"/>
              <a:gd name="connsiteY127" fmla="*/ 1400947 h 1516103"/>
              <a:gd name="connsiteX128" fmla="*/ 5613880 w 6314715"/>
              <a:gd name="connsiteY128" fmla="*/ 1408504 h 1516103"/>
              <a:gd name="connsiteX129" fmla="*/ 5621439 w 6314715"/>
              <a:gd name="connsiteY129" fmla="*/ 1400947 h 1516103"/>
              <a:gd name="connsiteX130" fmla="*/ 5590843 w 6314715"/>
              <a:gd name="connsiteY130" fmla="*/ 1400947 h 1516103"/>
              <a:gd name="connsiteX131" fmla="*/ 5598762 w 6314715"/>
              <a:gd name="connsiteY131" fmla="*/ 1400947 h 1516103"/>
              <a:gd name="connsiteX132" fmla="*/ 5590843 w 6314715"/>
              <a:gd name="connsiteY132" fmla="*/ 1400947 h 1516103"/>
              <a:gd name="connsiteX133" fmla="*/ 5544769 w 6314715"/>
              <a:gd name="connsiteY133" fmla="*/ 1400947 h 1516103"/>
              <a:gd name="connsiteX134" fmla="*/ 5544769 w 6314715"/>
              <a:gd name="connsiteY134" fmla="*/ 1408504 h 1516103"/>
              <a:gd name="connsiteX135" fmla="*/ 5552328 w 6314715"/>
              <a:gd name="connsiteY135" fmla="*/ 1400947 h 1516103"/>
              <a:gd name="connsiteX136" fmla="*/ 5544769 w 6314715"/>
              <a:gd name="connsiteY136" fmla="*/ 1400947 h 1516103"/>
              <a:gd name="connsiteX137" fmla="*/ 5559887 w 6314715"/>
              <a:gd name="connsiteY137" fmla="*/ 1393030 h 1516103"/>
              <a:gd name="connsiteX138" fmla="*/ 5559887 w 6314715"/>
              <a:gd name="connsiteY138" fmla="*/ 1400902 h 1516103"/>
              <a:gd name="connsiteX139" fmla="*/ 5559887 w 6314715"/>
              <a:gd name="connsiteY139" fmla="*/ 1400947 h 1516103"/>
              <a:gd name="connsiteX140" fmla="*/ 5575365 w 6314715"/>
              <a:gd name="connsiteY140" fmla="*/ 1393030 h 1516103"/>
              <a:gd name="connsiteX141" fmla="*/ 5559887 w 6314715"/>
              <a:gd name="connsiteY141" fmla="*/ 1393030 h 1516103"/>
              <a:gd name="connsiteX142" fmla="*/ 5629945 w 6314715"/>
              <a:gd name="connsiteY142" fmla="*/ 1379528 h 1516103"/>
              <a:gd name="connsiteX143" fmla="*/ 5633138 w 6314715"/>
              <a:gd name="connsiteY143" fmla="*/ 1388307 h 1516103"/>
              <a:gd name="connsiteX144" fmla="*/ 5636917 w 6314715"/>
              <a:gd name="connsiteY144" fmla="*/ 1393030 h 1516103"/>
              <a:gd name="connsiteX145" fmla="*/ 5629358 w 6314715"/>
              <a:gd name="connsiteY145" fmla="*/ 1385473 h 1516103"/>
              <a:gd name="connsiteX146" fmla="*/ 739351 w 6314715"/>
              <a:gd name="connsiteY146" fmla="*/ 1362082 h 1516103"/>
              <a:gd name="connsiteX147" fmla="*/ 741153 w 6314715"/>
              <a:gd name="connsiteY147" fmla="*/ 1369138 h 1516103"/>
              <a:gd name="connsiteX148" fmla="*/ 740296 w 6314715"/>
              <a:gd name="connsiteY148" fmla="*/ 1369009 h 1516103"/>
              <a:gd name="connsiteX149" fmla="*/ 739351 w 6314715"/>
              <a:gd name="connsiteY149" fmla="*/ 1362082 h 1516103"/>
              <a:gd name="connsiteX150" fmla="*/ 754469 w 6314715"/>
              <a:gd name="connsiteY150" fmla="*/ 1316019 h 1516103"/>
              <a:gd name="connsiteX151" fmla="*/ 754469 w 6314715"/>
              <a:gd name="connsiteY151" fmla="*/ 1323936 h 1516103"/>
              <a:gd name="connsiteX152" fmla="*/ 762388 w 6314715"/>
              <a:gd name="connsiteY152" fmla="*/ 1323936 h 1516103"/>
              <a:gd name="connsiteX153" fmla="*/ 754469 w 6314715"/>
              <a:gd name="connsiteY153" fmla="*/ 1316019 h 1516103"/>
              <a:gd name="connsiteX154" fmla="*/ 710761 w 6314715"/>
              <a:gd name="connsiteY154" fmla="*/ 1315673 h 1516103"/>
              <a:gd name="connsiteX155" fmla="*/ 711547 w 6314715"/>
              <a:gd name="connsiteY155" fmla="*/ 1315966 h 1516103"/>
              <a:gd name="connsiteX156" fmla="*/ 711583 w 6314715"/>
              <a:gd name="connsiteY156" fmla="*/ 1316053 h 1516103"/>
              <a:gd name="connsiteX157" fmla="*/ 711229 w 6314715"/>
              <a:gd name="connsiteY157" fmla="*/ 1317099 h 1516103"/>
              <a:gd name="connsiteX158" fmla="*/ 708395 w 6314715"/>
              <a:gd name="connsiteY158" fmla="*/ 1308462 h 1516103"/>
              <a:gd name="connsiteX159" fmla="*/ 710761 w 6314715"/>
              <a:gd name="connsiteY159" fmla="*/ 1315673 h 1516103"/>
              <a:gd name="connsiteX160" fmla="*/ 709576 w 6314715"/>
              <a:gd name="connsiteY160" fmla="*/ 1315232 h 1516103"/>
              <a:gd name="connsiteX161" fmla="*/ 708395 w 6314715"/>
              <a:gd name="connsiteY161" fmla="*/ 1308462 h 1516103"/>
              <a:gd name="connsiteX162" fmla="*/ 794691 w 6314715"/>
              <a:gd name="connsiteY162" fmla="*/ 1307575 h 1516103"/>
              <a:gd name="connsiteX163" fmla="*/ 800903 w 6314715"/>
              <a:gd name="connsiteY163" fmla="*/ 1308462 h 1516103"/>
              <a:gd name="connsiteX164" fmla="*/ 796207 w 6314715"/>
              <a:gd name="connsiteY164" fmla="*/ 1309474 h 1516103"/>
              <a:gd name="connsiteX165" fmla="*/ 793836 w 6314715"/>
              <a:gd name="connsiteY165" fmla="*/ 1306504 h 1516103"/>
              <a:gd name="connsiteX166" fmla="*/ 794691 w 6314715"/>
              <a:gd name="connsiteY166" fmla="*/ 1307575 h 1516103"/>
              <a:gd name="connsiteX167" fmla="*/ 793974 w 6314715"/>
              <a:gd name="connsiteY167" fmla="*/ 1307473 h 1516103"/>
              <a:gd name="connsiteX168" fmla="*/ 754469 w 6314715"/>
              <a:gd name="connsiteY168" fmla="*/ 1300545 h 1516103"/>
              <a:gd name="connsiteX169" fmla="*/ 762388 w 6314715"/>
              <a:gd name="connsiteY169" fmla="*/ 1308462 h 1516103"/>
              <a:gd name="connsiteX170" fmla="*/ 754469 w 6314715"/>
              <a:gd name="connsiteY170" fmla="*/ 1308462 h 1516103"/>
              <a:gd name="connsiteX171" fmla="*/ 754469 w 6314715"/>
              <a:gd name="connsiteY171" fmla="*/ 1300590 h 1516103"/>
              <a:gd name="connsiteX172" fmla="*/ 708395 w 6314715"/>
              <a:gd name="connsiteY172" fmla="*/ 1292988 h 1516103"/>
              <a:gd name="connsiteX173" fmla="*/ 708395 w 6314715"/>
              <a:gd name="connsiteY173" fmla="*/ 1308462 h 1516103"/>
              <a:gd name="connsiteX174" fmla="*/ 700835 w 6314715"/>
              <a:gd name="connsiteY174" fmla="*/ 1316019 h 1516103"/>
              <a:gd name="connsiteX175" fmla="*/ 700835 w 6314715"/>
              <a:gd name="connsiteY175" fmla="*/ 1308462 h 1516103"/>
              <a:gd name="connsiteX176" fmla="*/ 708395 w 6314715"/>
              <a:gd name="connsiteY176" fmla="*/ 1292988 h 1516103"/>
              <a:gd name="connsiteX177" fmla="*/ 731792 w 6314715"/>
              <a:gd name="connsiteY177" fmla="*/ 1285431 h 1516103"/>
              <a:gd name="connsiteX178" fmla="*/ 723873 w 6314715"/>
              <a:gd name="connsiteY178" fmla="*/ 1292988 h 1516103"/>
              <a:gd name="connsiteX179" fmla="*/ 731792 w 6314715"/>
              <a:gd name="connsiteY179" fmla="*/ 1285431 h 1516103"/>
              <a:gd name="connsiteX180" fmla="*/ 731792 w 6314715"/>
              <a:gd name="connsiteY180" fmla="*/ 1288265 h 1516103"/>
              <a:gd name="connsiteX181" fmla="*/ 731792 w 6314715"/>
              <a:gd name="connsiteY181" fmla="*/ 1292988 h 1516103"/>
              <a:gd name="connsiteX182" fmla="*/ 731792 w 6314715"/>
              <a:gd name="connsiteY182" fmla="*/ 1300545 h 1516103"/>
              <a:gd name="connsiteX183" fmla="*/ 739351 w 6314715"/>
              <a:gd name="connsiteY183" fmla="*/ 1292988 h 1516103"/>
              <a:gd name="connsiteX184" fmla="*/ 692916 w 6314715"/>
              <a:gd name="connsiteY184" fmla="*/ 1285431 h 1516103"/>
              <a:gd name="connsiteX185" fmla="*/ 700835 w 6314715"/>
              <a:gd name="connsiteY185" fmla="*/ 1285431 h 1516103"/>
              <a:gd name="connsiteX186" fmla="*/ 692916 w 6314715"/>
              <a:gd name="connsiteY186" fmla="*/ 1285431 h 1516103"/>
              <a:gd name="connsiteX187" fmla="*/ 369676 w 6314715"/>
              <a:gd name="connsiteY187" fmla="*/ 1269957 h 1516103"/>
              <a:gd name="connsiteX188" fmla="*/ 415750 w 6314715"/>
              <a:gd name="connsiteY188" fmla="*/ 1269957 h 1516103"/>
              <a:gd name="connsiteX189" fmla="*/ 415750 w 6314715"/>
              <a:gd name="connsiteY189" fmla="*/ 1277874 h 1516103"/>
              <a:gd name="connsiteX190" fmla="*/ 408191 w 6314715"/>
              <a:gd name="connsiteY190" fmla="*/ 1277874 h 1516103"/>
              <a:gd name="connsiteX191" fmla="*/ 377235 w 6314715"/>
              <a:gd name="connsiteY191" fmla="*/ 1292988 h 1516103"/>
              <a:gd name="connsiteX192" fmla="*/ 369676 w 6314715"/>
              <a:gd name="connsiteY192" fmla="*/ 1285431 h 1516103"/>
              <a:gd name="connsiteX193" fmla="*/ 369676 w 6314715"/>
              <a:gd name="connsiteY193" fmla="*/ 1277874 h 1516103"/>
              <a:gd name="connsiteX194" fmla="*/ 377235 w 6314715"/>
              <a:gd name="connsiteY194" fmla="*/ 1285431 h 1516103"/>
              <a:gd name="connsiteX195" fmla="*/ 377235 w 6314715"/>
              <a:gd name="connsiteY195" fmla="*/ 1277874 h 1516103"/>
              <a:gd name="connsiteX196" fmla="*/ 369676 w 6314715"/>
              <a:gd name="connsiteY196" fmla="*/ 1269957 h 1516103"/>
              <a:gd name="connsiteX197" fmla="*/ 615022 w 6314715"/>
              <a:gd name="connsiteY197" fmla="*/ 1268446 h 1516103"/>
              <a:gd name="connsiteX198" fmla="*/ 615886 w 6314715"/>
              <a:gd name="connsiteY198" fmla="*/ 1269957 h 1516103"/>
              <a:gd name="connsiteX199" fmla="*/ 608327 w 6314715"/>
              <a:gd name="connsiteY199" fmla="*/ 1269957 h 1516103"/>
              <a:gd name="connsiteX200" fmla="*/ 614941 w 6314715"/>
              <a:gd name="connsiteY200" fmla="*/ 1269013 h 1516103"/>
              <a:gd name="connsiteX201" fmla="*/ 552501 w 6314715"/>
              <a:gd name="connsiteY201" fmla="*/ 1263447 h 1516103"/>
              <a:gd name="connsiteX202" fmla="*/ 553186 w 6314715"/>
              <a:gd name="connsiteY202" fmla="*/ 1263547 h 1516103"/>
              <a:gd name="connsiteX203" fmla="*/ 546774 w 6314715"/>
              <a:gd name="connsiteY203" fmla="*/ 1269957 h 1516103"/>
              <a:gd name="connsiteX204" fmla="*/ 552237 w 6314715"/>
              <a:gd name="connsiteY204" fmla="*/ 1263598 h 1516103"/>
              <a:gd name="connsiteX205" fmla="*/ 531296 w 6314715"/>
              <a:gd name="connsiteY205" fmla="*/ 1262400 h 1516103"/>
              <a:gd name="connsiteX206" fmla="*/ 538855 w 6314715"/>
              <a:gd name="connsiteY206" fmla="*/ 1277874 h 1516103"/>
              <a:gd name="connsiteX207" fmla="*/ 531296 w 6314715"/>
              <a:gd name="connsiteY207" fmla="*/ 1277874 h 1516103"/>
              <a:gd name="connsiteX208" fmla="*/ 531296 w 6314715"/>
              <a:gd name="connsiteY208" fmla="*/ 1269957 h 1516103"/>
              <a:gd name="connsiteX209" fmla="*/ 531296 w 6314715"/>
              <a:gd name="connsiteY209" fmla="*/ 1269013 h 1516103"/>
              <a:gd name="connsiteX210" fmla="*/ 531296 w 6314715"/>
              <a:gd name="connsiteY210" fmla="*/ 1266179 h 1516103"/>
              <a:gd name="connsiteX211" fmla="*/ 531296 w 6314715"/>
              <a:gd name="connsiteY211" fmla="*/ 1262400 h 1516103"/>
              <a:gd name="connsiteX212" fmla="*/ 485967 w 6314715"/>
              <a:gd name="connsiteY212" fmla="*/ 1255264 h 1516103"/>
              <a:gd name="connsiteX213" fmla="*/ 489001 w 6314715"/>
              <a:gd name="connsiteY213" fmla="*/ 1258441 h 1516103"/>
              <a:gd name="connsiteX214" fmla="*/ 492781 w 6314715"/>
              <a:gd name="connsiteY214" fmla="*/ 1262400 h 1516103"/>
              <a:gd name="connsiteX215" fmla="*/ 486166 w 6314715"/>
              <a:gd name="connsiteY215" fmla="*/ 1257497 h 1516103"/>
              <a:gd name="connsiteX216" fmla="*/ 5852531 w 6314715"/>
              <a:gd name="connsiteY216" fmla="*/ 1254483 h 1516103"/>
              <a:gd name="connsiteX217" fmla="*/ 5860450 w 6314715"/>
              <a:gd name="connsiteY217" fmla="*/ 1262400 h 1516103"/>
              <a:gd name="connsiteX218" fmla="*/ 5852531 w 6314715"/>
              <a:gd name="connsiteY218" fmla="*/ 1262400 h 1516103"/>
              <a:gd name="connsiteX219" fmla="*/ 5852531 w 6314715"/>
              <a:gd name="connsiteY219" fmla="*/ 1254483 h 1516103"/>
              <a:gd name="connsiteX220" fmla="*/ 454265 w 6314715"/>
              <a:gd name="connsiteY220" fmla="*/ 1254483 h 1516103"/>
              <a:gd name="connsiteX221" fmla="*/ 458225 w 6314715"/>
              <a:gd name="connsiteY221" fmla="*/ 1263255 h 1516103"/>
              <a:gd name="connsiteX222" fmla="*/ 460901 w 6314715"/>
              <a:gd name="connsiteY222" fmla="*/ 1257326 h 1516103"/>
              <a:gd name="connsiteX223" fmla="*/ 461194 w 6314715"/>
              <a:gd name="connsiteY223" fmla="*/ 1257452 h 1516103"/>
              <a:gd name="connsiteX224" fmla="*/ 462184 w 6314715"/>
              <a:gd name="connsiteY224" fmla="*/ 1254483 h 1516103"/>
              <a:gd name="connsiteX225" fmla="*/ 460901 w 6314715"/>
              <a:gd name="connsiteY225" fmla="*/ 1257326 h 1516103"/>
              <a:gd name="connsiteX226" fmla="*/ 485842 w 6314715"/>
              <a:gd name="connsiteY226" fmla="*/ 1253863 h 1516103"/>
              <a:gd name="connsiteX227" fmla="*/ 485967 w 6314715"/>
              <a:gd name="connsiteY227" fmla="*/ 1255264 h 1516103"/>
              <a:gd name="connsiteX228" fmla="*/ 485222 w 6314715"/>
              <a:gd name="connsiteY228" fmla="*/ 1254483 h 1516103"/>
              <a:gd name="connsiteX229" fmla="*/ 5890102 w 6314715"/>
              <a:gd name="connsiteY229" fmla="*/ 1243957 h 1516103"/>
              <a:gd name="connsiteX230" fmla="*/ 5891047 w 6314715"/>
              <a:gd name="connsiteY230" fmla="*/ 1246926 h 1516103"/>
              <a:gd name="connsiteX231" fmla="*/ 5889560 w 6314715"/>
              <a:gd name="connsiteY231" fmla="*/ 1244200 h 1516103"/>
              <a:gd name="connsiteX232" fmla="*/ 5883488 w 6314715"/>
              <a:gd name="connsiteY232" fmla="*/ 1231452 h 1516103"/>
              <a:gd name="connsiteX233" fmla="*/ 5883488 w 6314715"/>
              <a:gd name="connsiteY233" fmla="*/ 1239009 h 1516103"/>
              <a:gd name="connsiteX234" fmla="*/ 5875928 w 6314715"/>
              <a:gd name="connsiteY234" fmla="*/ 1239009 h 1516103"/>
              <a:gd name="connsiteX235" fmla="*/ 5883488 w 6314715"/>
              <a:gd name="connsiteY235" fmla="*/ 1231452 h 1516103"/>
              <a:gd name="connsiteX236" fmla="*/ 407085 w 6314715"/>
              <a:gd name="connsiteY236" fmla="*/ 1230523 h 1516103"/>
              <a:gd name="connsiteX237" fmla="*/ 408191 w 6314715"/>
              <a:gd name="connsiteY237" fmla="*/ 1231452 h 1516103"/>
              <a:gd name="connsiteX238" fmla="*/ 400272 w 6314715"/>
              <a:gd name="connsiteY238" fmla="*/ 1231452 h 1516103"/>
              <a:gd name="connsiteX239" fmla="*/ 441622 w 6314715"/>
              <a:gd name="connsiteY239" fmla="*/ 1229562 h 1516103"/>
              <a:gd name="connsiteX240" fmla="*/ 438787 w 6314715"/>
              <a:gd name="connsiteY240" fmla="*/ 1231452 h 1516103"/>
              <a:gd name="connsiteX241" fmla="*/ 438787 w 6314715"/>
              <a:gd name="connsiteY241" fmla="*/ 1239009 h 1516103"/>
              <a:gd name="connsiteX242" fmla="*/ 441622 w 6314715"/>
              <a:gd name="connsiteY242" fmla="*/ 1229562 h 1516103"/>
              <a:gd name="connsiteX243" fmla="*/ 369676 w 6314715"/>
              <a:gd name="connsiteY243" fmla="*/ 1223895 h 1516103"/>
              <a:gd name="connsiteX244" fmla="*/ 377235 w 6314715"/>
              <a:gd name="connsiteY244" fmla="*/ 1223895 h 1516103"/>
              <a:gd name="connsiteX245" fmla="*/ 384794 w 6314715"/>
              <a:gd name="connsiteY245" fmla="*/ 1231452 h 1516103"/>
              <a:gd name="connsiteX246" fmla="*/ 377235 w 6314715"/>
              <a:gd name="connsiteY246" fmla="*/ 1231452 h 1516103"/>
              <a:gd name="connsiteX247" fmla="*/ 369676 w 6314715"/>
              <a:gd name="connsiteY247" fmla="*/ 1231452 h 1516103"/>
              <a:gd name="connsiteX248" fmla="*/ 369676 w 6314715"/>
              <a:gd name="connsiteY248" fmla="*/ 1223895 h 1516103"/>
              <a:gd name="connsiteX249" fmla="*/ 362814 w 6314715"/>
              <a:gd name="connsiteY249" fmla="*/ 1207141 h 1516103"/>
              <a:gd name="connsiteX250" fmla="*/ 362927 w 6314715"/>
              <a:gd name="connsiteY250" fmla="*/ 1208208 h 1516103"/>
              <a:gd name="connsiteX251" fmla="*/ 362116 w 6314715"/>
              <a:gd name="connsiteY251" fmla="*/ 1208420 h 1516103"/>
              <a:gd name="connsiteX252" fmla="*/ 331160 w 6314715"/>
              <a:gd name="connsiteY252" fmla="*/ 1200503 h 1516103"/>
              <a:gd name="connsiteX253" fmla="*/ 338719 w 6314715"/>
              <a:gd name="connsiteY253" fmla="*/ 1200503 h 1516103"/>
              <a:gd name="connsiteX254" fmla="*/ 331160 w 6314715"/>
              <a:gd name="connsiteY254" fmla="*/ 1200503 h 1516103"/>
              <a:gd name="connsiteX255" fmla="*/ 5891047 w 6314715"/>
              <a:gd name="connsiteY255" fmla="*/ 1185389 h 1516103"/>
              <a:gd name="connsiteX256" fmla="*/ 5891047 w 6314715"/>
              <a:gd name="connsiteY256" fmla="*/ 1192946 h 1516103"/>
              <a:gd name="connsiteX257" fmla="*/ 5898966 w 6314715"/>
              <a:gd name="connsiteY257" fmla="*/ 1185389 h 1516103"/>
              <a:gd name="connsiteX258" fmla="*/ 157841 w 6314715"/>
              <a:gd name="connsiteY258" fmla="*/ 1164247 h 1516103"/>
              <a:gd name="connsiteX259" fmla="*/ 154062 w 6314715"/>
              <a:gd name="connsiteY259" fmla="*/ 1169915 h 1516103"/>
              <a:gd name="connsiteX260" fmla="*/ 154062 w 6314715"/>
              <a:gd name="connsiteY260" fmla="*/ 1177472 h 1516103"/>
              <a:gd name="connsiteX261" fmla="*/ 161621 w 6314715"/>
              <a:gd name="connsiteY261" fmla="*/ 1169915 h 1516103"/>
              <a:gd name="connsiteX262" fmla="*/ 157841 w 6314715"/>
              <a:gd name="connsiteY262" fmla="*/ 1164247 h 1516103"/>
              <a:gd name="connsiteX263" fmla="*/ 142363 w 6314715"/>
              <a:gd name="connsiteY263" fmla="*/ 1159389 h 1516103"/>
              <a:gd name="connsiteX264" fmla="*/ 138583 w 6314715"/>
              <a:gd name="connsiteY264" fmla="*/ 1162358 h 1516103"/>
              <a:gd name="connsiteX265" fmla="*/ 146142 w 6314715"/>
              <a:gd name="connsiteY265" fmla="*/ 1162358 h 1516103"/>
              <a:gd name="connsiteX266" fmla="*/ 142363 w 6314715"/>
              <a:gd name="connsiteY266" fmla="*/ 1159389 h 1516103"/>
              <a:gd name="connsiteX267" fmla="*/ 5752463 w 6314715"/>
              <a:gd name="connsiteY267" fmla="*/ 1138967 h 1516103"/>
              <a:gd name="connsiteX268" fmla="*/ 5744904 w 6314715"/>
              <a:gd name="connsiteY268" fmla="*/ 1146524 h 1516103"/>
              <a:gd name="connsiteX269" fmla="*/ 5752463 w 6314715"/>
              <a:gd name="connsiteY269" fmla="*/ 1138967 h 1516103"/>
              <a:gd name="connsiteX270" fmla="*/ 5805512 w 6314715"/>
              <a:gd name="connsiteY270" fmla="*/ 1136133 h 1516103"/>
              <a:gd name="connsiteX271" fmla="*/ 5798898 w 6314715"/>
              <a:gd name="connsiteY271" fmla="*/ 1138967 h 1516103"/>
              <a:gd name="connsiteX272" fmla="*/ 5790979 w 6314715"/>
              <a:gd name="connsiteY272" fmla="*/ 1138967 h 1516103"/>
              <a:gd name="connsiteX273" fmla="*/ 5798898 w 6314715"/>
              <a:gd name="connsiteY273" fmla="*/ 1138967 h 1516103"/>
              <a:gd name="connsiteX274" fmla="*/ 5806457 w 6314715"/>
              <a:gd name="connsiteY274" fmla="*/ 1138967 h 1516103"/>
              <a:gd name="connsiteX275" fmla="*/ 5805512 w 6314715"/>
              <a:gd name="connsiteY275" fmla="*/ 1136133 h 1516103"/>
              <a:gd name="connsiteX276" fmla="*/ 42295 w 6314715"/>
              <a:gd name="connsiteY276" fmla="*/ 1133299 h 1516103"/>
              <a:gd name="connsiteX277" fmla="*/ 46075 w 6314715"/>
              <a:gd name="connsiteY277" fmla="*/ 1138967 h 1516103"/>
              <a:gd name="connsiteX278" fmla="*/ 53994 w 6314715"/>
              <a:gd name="connsiteY278" fmla="*/ 1138967 h 1516103"/>
              <a:gd name="connsiteX279" fmla="*/ 38515 w 6314715"/>
              <a:gd name="connsiteY279" fmla="*/ 1138967 h 1516103"/>
              <a:gd name="connsiteX280" fmla="*/ 42295 w 6314715"/>
              <a:gd name="connsiteY280" fmla="*/ 1133299 h 1516103"/>
              <a:gd name="connsiteX281" fmla="*/ 5790979 w 6314715"/>
              <a:gd name="connsiteY281" fmla="*/ 1123853 h 1516103"/>
              <a:gd name="connsiteX282" fmla="*/ 5783420 w 6314715"/>
              <a:gd name="connsiteY282" fmla="*/ 1131410 h 1516103"/>
              <a:gd name="connsiteX283" fmla="*/ 5798898 w 6314715"/>
              <a:gd name="connsiteY283" fmla="*/ 1131410 h 1516103"/>
              <a:gd name="connsiteX284" fmla="*/ 5806457 w 6314715"/>
              <a:gd name="connsiteY284" fmla="*/ 1131410 h 1516103"/>
              <a:gd name="connsiteX285" fmla="*/ 5798898 w 6314715"/>
              <a:gd name="connsiteY285" fmla="*/ 1123853 h 1516103"/>
              <a:gd name="connsiteX286" fmla="*/ 5798898 w 6314715"/>
              <a:gd name="connsiteY286" fmla="*/ 1131410 h 1516103"/>
              <a:gd name="connsiteX287" fmla="*/ 5790979 w 6314715"/>
              <a:gd name="connsiteY287" fmla="*/ 1123853 h 1516103"/>
              <a:gd name="connsiteX288" fmla="*/ 5771766 w 6314715"/>
              <a:gd name="connsiteY288" fmla="*/ 1120884 h 1516103"/>
              <a:gd name="connsiteX289" fmla="*/ 5760382 w 6314715"/>
              <a:gd name="connsiteY289" fmla="*/ 1123853 h 1516103"/>
              <a:gd name="connsiteX290" fmla="*/ 5760382 w 6314715"/>
              <a:gd name="connsiteY290" fmla="*/ 1131410 h 1516103"/>
              <a:gd name="connsiteX291" fmla="*/ 5760382 w 6314715"/>
              <a:gd name="connsiteY291" fmla="*/ 1146524 h 1516103"/>
              <a:gd name="connsiteX292" fmla="*/ 5767942 w 6314715"/>
              <a:gd name="connsiteY292" fmla="*/ 1138967 h 1516103"/>
              <a:gd name="connsiteX293" fmla="*/ 5760382 w 6314715"/>
              <a:gd name="connsiteY293" fmla="*/ 1131410 h 1516103"/>
              <a:gd name="connsiteX294" fmla="*/ 5783420 w 6314715"/>
              <a:gd name="connsiteY294" fmla="*/ 1123853 h 1516103"/>
              <a:gd name="connsiteX295" fmla="*/ 5771766 w 6314715"/>
              <a:gd name="connsiteY295" fmla="*/ 1120884 h 1516103"/>
              <a:gd name="connsiteX296" fmla="*/ 5852531 w 6314715"/>
              <a:gd name="connsiteY296" fmla="*/ 1100462 h 1516103"/>
              <a:gd name="connsiteX297" fmla="*/ 5860450 w 6314715"/>
              <a:gd name="connsiteY297" fmla="*/ 1123853 h 1516103"/>
              <a:gd name="connsiteX298" fmla="*/ 5852531 w 6314715"/>
              <a:gd name="connsiteY298" fmla="*/ 1115936 h 1516103"/>
              <a:gd name="connsiteX299" fmla="*/ 5852531 w 6314715"/>
              <a:gd name="connsiteY299" fmla="*/ 1108379 h 1516103"/>
              <a:gd name="connsiteX300" fmla="*/ 5852531 w 6314715"/>
              <a:gd name="connsiteY300" fmla="*/ 1101586 h 1516103"/>
              <a:gd name="connsiteX301" fmla="*/ 7559 w 6314715"/>
              <a:gd name="connsiteY301" fmla="*/ 1084987 h 1516103"/>
              <a:gd name="connsiteX302" fmla="*/ 7559 w 6314715"/>
              <a:gd name="connsiteY302" fmla="*/ 1090880 h 1516103"/>
              <a:gd name="connsiteX303" fmla="*/ 7559 w 6314715"/>
              <a:gd name="connsiteY303" fmla="*/ 1091915 h 1516103"/>
              <a:gd name="connsiteX304" fmla="*/ 7559 w 6314715"/>
              <a:gd name="connsiteY304" fmla="*/ 1092904 h 1516103"/>
              <a:gd name="connsiteX305" fmla="*/ 0 w 6314715"/>
              <a:gd name="connsiteY305" fmla="*/ 1092904 h 1516103"/>
              <a:gd name="connsiteX306" fmla="*/ 7559 w 6314715"/>
              <a:gd name="connsiteY306" fmla="*/ 1084987 h 1516103"/>
              <a:gd name="connsiteX307" fmla="*/ 5937481 w 6314715"/>
              <a:gd name="connsiteY307" fmla="*/ 1077430 h 1516103"/>
              <a:gd name="connsiteX308" fmla="*/ 5929562 w 6314715"/>
              <a:gd name="connsiteY308" fmla="*/ 1092904 h 1516103"/>
              <a:gd name="connsiteX309" fmla="*/ 5929562 w 6314715"/>
              <a:gd name="connsiteY309" fmla="*/ 1084987 h 1516103"/>
              <a:gd name="connsiteX310" fmla="*/ 5937481 w 6314715"/>
              <a:gd name="connsiteY310" fmla="*/ 1077430 h 1516103"/>
              <a:gd name="connsiteX311" fmla="*/ 72891 w 6314715"/>
              <a:gd name="connsiteY311" fmla="*/ 951523 h 1516103"/>
              <a:gd name="connsiteX312" fmla="*/ 69112 w 6314715"/>
              <a:gd name="connsiteY312" fmla="*/ 954357 h 1516103"/>
              <a:gd name="connsiteX313" fmla="*/ 76671 w 6314715"/>
              <a:gd name="connsiteY313" fmla="*/ 954357 h 1516103"/>
              <a:gd name="connsiteX314" fmla="*/ 72891 w 6314715"/>
              <a:gd name="connsiteY314" fmla="*/ 951523 h 1516103"/>
              <a:gd name="connsiteX315" fmla="*/ 115546 w 6314715"/>
              <a:gd name="connsiteY315" fmla="*/ 900378 h 1516103"/>
              <a:gd name="connsiteX316" fmla="*/ 123105 w 6314715"/>
              <a:gd name="connsiteY316" fmla="*/ 907935 h 1516103"/>
              <a:gd name="connsiteX317" fmla="*/ 115546 w 6314715"/>
              <a:gd name="connsiteY317" fmla="*/ 907935 h 1516103"/>
              <a:gd name="connsiteX318" fmla="*/ 115546 w 6314715"/>
              <a:gd name="connsiteY318" fmla="*/ 900378 h 1516103"/>
              <a:gd name="connsiteX319" fmla="*/ 431552 w 6314715"/>
              <a:gd name="connsiteY319" fmla="*/ 862251 h 1516103"/>
              <a:gd name="connsiteX320" fmla="*/ 431971 w 6314715"/>
              <a:gd name="connsiteY320" fmla="*/ 862742 h 1516103"/>
              <a:gd name="connsiteX321" fmla="*/ 431602 w 6314715"/>
              <a:gd name="connsiteY321" fmla="*/ 866061 h 1516103"/>
              <a:gd name="connsiteX322" fmla="*/ 431454 w 6314715"/>
              <a:gd name="connsiteY322" fmla="*/ 864406 h 1516103"/>
              <a:gd name="connsiteX323" fmla="*/ 399540 w 6314715"/>
              <a:gd name="connsiteY323" fmla="*/ 861689 h 1516103"/>
              <a:gd name="connsiteX324" fmla="*/ 400272 w 6314715"/>
              <a:gd name="connsiteY324" fmla="*/ 861872 h 1516103"/>
              <a:gd name="connsiteX325" fmla="*/ 399710 w 6314715"/>
              <a:gd name="connsiteY325" fmla="*/ 862294 h 1516103"/>
              <a:gd name="connsiteX326" fmla="*/ 6138680 w 6314715"/>
              <a:gd name="connsiteY326" fmla="*/ 859629 h 1516103"/>
              <a:gd name="connsiteX327" fmla="*/ 6139208 w 6314715"/>
              <a:gd name="connsiteY327" fmla="*/ 860016 h 1516103"/>
              <a:gd name="connsiteX328" fmla="*/ 6137617 w 6314715"/>
              <a:gd name="connsiteY328" fmla="*/ 861872 h 1516103"/>
              <a:gd name="connsiteX329" fmla="*/ 6138680 w 6314715"/>
              <a:gd name="connsiteY329" fmla="*/ 859629 h 1516103"/>
              <a:gd name="connsiteX330" fmla="*/ 6139976 w 6314715"/>
              <a:gd name="connsiteY330" fmla="*/ 859120 h 1516103"/>
              <a:gd name="connsiteX331" fmla="*/ 6140806 w 6314715"/>
              <a:gd name="connsiteY331" fmla="*/ 860810 h 1516103"/>
              <a:gd name="connsiteX332" fmla="*/ 6140451 w 6314715"/>
              <a:gd name="connsiteY332" fmla="*/ 860928 h 1516103"/>
              <a:gd name="connsiteX333" fmla="*/ 6139208 w 6314715"/>
              <a:gd name="connsiteY333" fmla="*/ 860016 h 1516103"/>
              <a:gd name="connsiteX334" fmla="*/ 392713 w 6314715"/>
              <a:gd name="connsiteY334" fmla="*/ 854315 h 1516103"/>
              <a:gd name="connsiteX335" fmla="*/ 399327 w 6314715"/>
              <a:gd name="connsiteY335" fmla="*/ 860928 h 1516103"/>
              <a:gd name="connsiteX336" fmla="*/ 399540 w 6314715"/>
              <a:gd name="connsiteY336" fmla="*/ 861689 h 1516103"/>
              <a:gd name="connsiteX337" fmla="*/ 396492 w 6314715"/>
              <a:gd name="connsiteY337" fmla="*/ 860928 h 1516103"/>
              <a:gd name="connsiteX338" fmla="*/ 392713 w 6314715"/>
              <a:gd name="connsiteY338" fmla="*/ 854315 h 1516103"/>
              <a:gd name="connsiteX339" fmla="*/ 300204 w 6314715"/>
              <a:gd name="connsiteY339" fmla="*/ 854315 h 1516103"/>
              <a:gd name="connsiteX340" fmla="*/ 308123 w 6314715"/>
              <a:gd name="connsiteY340" fmla="*/ 854315 h 1516103"/>
              <a:gd name="connsiteX341" fmla="*/ 308123 w 6314715"/>
              <a:gd name="connsiteY341" fmla="*/ 861872 h 1516103"/>
              <a:gd name="connsiteX342" fmla="*/ 300204 w 6314715"/>
              <a:gd name="connsiteY342" fmla="*/ 854315 h 1516103"/>
              <a:gd name="connsiteX343" fmla="*/ 6141869 w 6314715"/>
              <a:gd name="connsiteY343" fmla="*/ 852308 h 1516103"/>
              <a:gd name="connsiteX344" fmla="*/ 6143286 w 6314715"/>
              <a:gd name="connsiteY344" fmla="*/ 855260 h 1516103"/>
              <a:gd name="connsiteX345" fmla="*/ 6139976 w 6314715"/>
              <a:gd name="connsiteY345" fmla="*/ 859120 h 1516103"/>
              <a:gd name="connsiteX346" fmla="*/ 6137617 w 6314715"/>
              <a:gd name="connsiteY346" fmla="*/ 854315 h 1516103"/>
              <a:gd name="connsiteX347" fmla="*/ 6141869 w 6314715"/>
              <a:gd name="connsiteY347" fmla="*/ 852308 h 1516103"/>
              <a:gd name="connsiteX348" fmla="*/ 507021 w 6314715"/>
              <a:gd name="connsiteY348" fmla="*/ 852308 h 1516103"/>
              <a:gd name="connsiteX349" fmla="*/ 508259 w 6314715"/>
              <a:gd name="connsiteY349" fmla="*/ 854315 h 1516103"/>
              <a:gd name="connsiteX350" fmla="*/ 504299 w 6314715"/>
              <a:gd name="connsiteY350" fmla="*/ 855260 h 1516103"/>
              <a:gd name="connsiteX351" fmla="*/ 507021 w 6314715"/>
              <a:gd name="connsiteY351" fmla="*/ 852308 h 1516103"/>
              <a:gd name="connsiteX352" fmla="*/ 515818 w 6314715"/>
              <a:gd name="connsiteY352" fmla="*/ 846758 h 1516103"/>
              <a:gd name="connsiteX353" fmla="*/ 508259 w 6314715"/>
              <a:gd name="connsiteY353" fmla="*/ 854315 h 1516103"/>
              <a:gd name="connsiteX354" fmla="*/ 515818 w 6314715"/>
              <a:gd name="connsiteY354" fmla="*/ 846758 h 1516103"/>
              <a:gd name="connsiteX355" fmla="*/ 454265 w 6314715"/>
              <a:gd name="connsiteY355" fmla="*/ 846758 h 1516103"/>
              <a:gd name="connsiteX356" fmla="*/ 454265 w 6314715"/>
              <a:gd name="connsiteY356" fmla="*/ 869429 h 1516103"/>
              <a:gd name="connsiteX357" fmla="*/ 446346 w 6314715"/>
              <a:gd name="connsiteY357" fmla="*/ 861872 h 1516103"/>
              <a:gd name="connsiteX358" fmla="*/ 446346 w 6314715"/>
              <a:gd name="connsiteY358" fmla="*/ 854315 h 1516103"/>
              <a:gd name="connsiteX359" fmla="*/ 454265 w 6314715"/>
              <a:gd name="connsiteY359" fmla="*/ 854315 h 1516103"/>
              <a:gd name="connsiteX360" fmla="*/ 454265 w 6314715"/>
              <a:gd name="connsiteY360" fmla="*/ 851481 h 1516103"/>
              <a:gd name="connsiteX361" fmla="*/ 454265 w 6314715"/>
              <a:gd name="connsiteY361" fmla="*/ 846758 h 1516103"/>
              <a:gd name="connsiteX362" fmla="*/ 169180 w 6314715"/>
              <a:gd name="connsiteY362" fmla="*/ 831284 h 1516103"/>
              <a:gd name="connsiteX363" fmla="*/ 177099 w 6314715"/>
              <a:gd name="connsiteY363" fmla="*/ 838841 h 1516103"/>
              <a:gd name="connsiteX364" fmla="*/ 192577 w 6314715"/>
              <a:gd name="connsiteY364" fmla="*/ 831284 h 1516103"/>
              <a:gd name="connsiteX365" fmla="*/ 192577 w 6314715"/>
              <a:gd name="connsiteY365" fmla="*/ 838841 h 1516103"/>
              <a:gd name="connsiteX366" fmla="*/ 208055 w 6314715"/>
              <a:gd name="connsiteY366" fmla="*/ 838841 h 1516103"/>
              <a:gd name="connsiteX367" fmla="*/ 238651 w 6314715"/>
              <a:gd name="connsiteY367" fmla="*/ 846758 h 1516103"/>
              <a:gd name="connsiteX368" fmla="*/ 238651 w 6314715"/>
              <a:gd name="connsiteY368" fmla="*/ 854315 h 1516103"/>
              <a:gd name="connsiteX369" fmla="*/ 230732 w 6314715"/>
              <a:gd name="connsiteY369" fmla="*/ 846758 h 1516103"/>
              <a:gd name="connsiteX370" fmla="*/ 223173 w 6314715"/>
              <a:gd name="connsiteY370" fmla="*/ 854315 h 1516103"/>
              <a:gd name="connsiteX371" fmla="*/ 215614 w 6314715"/>
              <a:gd name="connsiteY371" fmla="*/ 846758 h 1516103"/>
              <a:gd name="connsiteX372" fmla="*/ 215614 w 6314715"/>
              <a:gd name="connsiteY372" fmla="*/ 854315 h 1516103"/>
              <a:gd name="connsiteX373" fmla="*/ 208055 w 6314715"/>
              <a:gd name="connsiteY373" fmla="*/ 854315 h 1516103"/>
              <a:gd name="connsiteX374" fmla="*/ 192577 w 6314715"/>
              <a:gd name="connsiteY374" fmla="*/ 846758 h 1516103"/>
              <a:gd name="connsiteX375" fmla="*/ 154062 w 6314715"/>
              <a:gd name="connsiteY375" fmla="*/ 854315 h 1516103"/>
              <a:gd name="connsiteX376" fmla="*/ 154062 w 6314715"/>
              <a:gd name="connsiteY376" fmla="*/ 848951 h 1516103"/>
              <a:gd name="connsiteX377" fmla="*/ 154062 w 6314715"/>
              <a:gd name="connsiteY377" fmla="*/ 847669 h 1516103"/>
              <a:gd name="connsiteX378" fmla="*/ 154062 w 6314715"/>
              <a:gd name="connsiteY378" fmla="*/ 847568 h 1516103"/>
              <a:gd name="connsiteX379" fmla="*/ 154062 w 6314715"/>
              <a:gd name="connsiteY379" fmla="*/ 846758 h 1516103"/>
              <a:gd name="connsiteX380" fmla="*/ 84590 w 6314715"/>
              <a:gd name="connsiteY380" fmla="*/ 846758 h 1516103"/>
              <a:gd name="connsiteX381" fmla="*/ 169180 w 6314715"/>
              <a:gd name="connsiteY381" fmla="*/ 846758 h 1516103"/>
              <a:gd name="connsiteX382" fmla="*/ 169180 w 6314715"/>
              <a:gd name="connsiteY382" fmla="*/ 831284 h 1516103"/>
              <a:gd name="connsiteX383" fmla="*/ 538855 w 6314715"/>
              <a:gd name="connsiteY383" fmla="*/ 807893 h 1516103"/>
              <a:gd name="connsiteX384" fmla="*/ 546774 w 6314715"/>
              <a:gd name="connsiteY384" fmla="*/ 807893 h 1516103"/>
              <a:gd name="connsiteX385" fmla="*/ 538855 w 6314715"/>
              <a:gd name="connsiteY385" fmla="*/ 807893 h 1516103"/>
              <a:gd name="connsiteX386" fmla="*/ 562252 w 6314715"/>
              <a:gd name="connsiteY386" fmla="*/ 800336 h 1516103"/>
              <a:gd name="connsiteX387" fmla="*/ 561574 w 6314715"/>
              <a:gd name="connsiteY387" fmla="*/ 801469 h 1516103"/>
              <a:gd name="connsiteX388" fmla="*/ 561127 w 6314715"/>
              <a:gd name="connsiteY388" fmla="*/ 801280 h 1516103"/>
              <a:gd name="connsiteX389" fmla="*/ 554333 w 6314715"/>
              <a:gd name="connsiteY389" fmla="*/ 807893 h 1516103"/>
              <a:gd name="connsiteX390" fmla="*/ 558293 w 6314715"/>
              <a:gd name="connsiteY390" fmla="*/ 806948 h 1516103"/>
              <a:gd name="connsiteX391" fmla="*/ 561574 w 6314715"/>
              <a:gd name="connsiteY391" fmla="*/ 801469 h 1516103"/>
              <a:gd name="connsiteX392" fmla="*/ 564204 w 6314715"/>
              <a:gd name="connsiteY392" fmla="*/ 802579 h 1516103"/>
              <a:gd name="connsiteX393" fmla="*/ 562252 w 6314715"/>
              <a:gd name="connsiteY393" fmla="*/ 800336 h 1516103"/>
              <a:gd name="connsiteX394" fmla="*/ 539710 w 6314715"/>
              <a:gd name="connsiteY394" fmla="*/ 794870 h 1516103"/>
              <a:gd name="connsiteX395" fmla="*/ 515818 w 6314715"/>
              <a:gd name="connsiteY395" fmla="*/ 800336 h 1516103"/>
              <a:gd name="connsiteX396" fmla="*/ 508259 w 6314715"/>
              <a:gd name="connsiteY396" fmla="*/ 807893 h 1516103"/>
              <a:gd name="connsiteX397" fmla="*/ 515818 w 6314715"/>
              <a:gd name="connsiteY397" fmla="*/ 807893 h 1516103"/>
              <a:gd name="connsiteX398" fmla="*/ 508259 w 6314715"/>
              <a:gd name="connsiteY398" fmla="*/ 815810 h 1516103"/>
              <a:gd name="connsiteX399" fmla="*/ 485222 w 6314715"/>
              <a:gd name="connsiteY399" fmla="*/ 815810 h 1516103"/>
              <a:gd name="connsiteX400" fmla="*/ 477303 w 6314715"/>
              <a:gd name="connsiteY400" fmla="*/ 823367 h 1516103"/>
              <a:gd name="connsiteX401" fmla="*/ 454265 w 6314715"/>
              <a:gd name="connsiteY401" fmla="*/ 823367 h 1516103"/>
              <a:gd name="connsiteX402" fmla="*/ 446346 w 6314715"/>
              <a:gd name="connsiteY402" fmla="*/ 831284 h 1516103"/>
              <a:gd name="connsiteX403" fmla="*/ 446346 w 6314715"/>
              <a:gd name="connsiteY403" fmla="*/ 823367 h 1516103"/>
              <a:gd name="connsiteX404" fmla="*/ 438787 w 6314715"/>
              <a:gd name="connsiteY404" fmla="*/ 831284 h 1516103"/>
              <a:gd name="connsiteX405" fmla="*/ 438787 w 6314715"/>
              <a:gd name="connsiteY405" fmla="*/ 838841 h 1516103"/>
              <a:gd name="connsiteX406" fmla="*/ 432173 w 6314715"/>
              <a:gd name="connsiteY406" fmla="*/ 848467 h 1516103"/>
              <a:gd name="connsiteX407" fmla="*/ 431552 w 6314715"/>
              <a:gd name="connsiteY407" fmla="*/ 862251 h 1516103"/>
              <a:gd name="connsiteX408" fmla="*/ 431228 w 6314715"/>
              <a:gd name="connsiteY408" fmla="*/ 861872 h 1516103"/>
              <a:gd name="connsiteX409" fmla="*/ 431454 w 6314715"/>
              <a:gd name="connsiteY409" fmla="*/ 864406 h 1516103"/>
              <a:gd name="connsiteX410" fmla="*/ 431228 w 6314715"/>
              <a:gd name="connsiteY410" fmla="*/ 869429 h 1516103"/>
              <a:gd name="connsiteX411" fmla="*/ 423669 w 6314715"/>
              <a:gd name="connsiteY411" fmla="*/ 854315 h 1516103"/>
              <a:gd name="connsiteX412" fmla="*/ 431228 w 6314715"/>
              <a:gd name="connsiteY412" fmla="*/ 846758 h 1516103"/>
              <a:gd name="connsiteX413" fmla="*/ 431228 w 6314715"/>
              <a:gd name="connsiteY413" fmla="*/ 838841 h 1516103"/>
              <a:gd name="connsiteX414" fmla="*/ 423669 w 6314715"/>
              <a:gd name="connsiteY414" fmla="*/ 838841 h 1516103"/>
              <a:gd name="connsiteX415" fmla="*/ 423669 w 6314715"/>
              <a:gd name="connsiteY415" fmla="*/ 831284 h 1516103"/>
              <a:gd name="connsiteX416" fmla="*/ 400272 w 6314715"/>
              <a:gd name="connsiteY416" fmla="*/ 838841 h 1516103"/>
              <a:gd name="connsiteX417" fmla="*/ 377235 w 6314715"/>
              <a:gd name="connsiteY417" fmla="*/ 854315 h 1516103"/>
              <a:gd name="connsiteX418" fmla="*/ 369676 w 6314715"/>
              <a:gd name="connsiteY418" fmla="*/ 846758 h 1516103"/>
              <a:gd name="connsiteX419" fmla="*/ 377235 w 6314715"/>
              <a:gd name="connsiteY419" fmla="*/ 846758 h 1516103"/>
              <a:gd name="connsiteX420" fmla="*/ 362116 w 6314715"/>
              <a:gd name="connsiteY420" fmla="*/ 854315 h 1516103"/>
              <a:gd name="connsiteX421" fmla="*/ 346278 w 6314715"/>
              <a:gd name="connsiteY421" fmla="*/ 854315 h 1516103"/>
              <a:gd name="connsiteX422" fmla="*/ 331160 w 6314715"/>
              <a:gd name="connsiteY422" fmla="*/ 861872 h 1516103"/>
              <a:gd name="connsiteX423" fmla="*/ 346278 w 6314715"/>
              <a:gd name="connsiteY423" fmla="*/ 854315 h 1516103"/>
              <a:gd name="connsiteX424" fmla="*/ 362116 w 6314715"/>
              <a:gd name="connsiteY424" fmla="*/ 854315 h 1516103"/>
              <a:gd name="connsiteX425" fmla="*/ 362116 w 6314715"/>
              <a:gd name="connsiteY425" fmla="*/ 861872 h 1516103"/>
              <a:gd name="connsiteX426" fmla="*/ 384794 w 6314715"/>
              <a:gd name="connsiteY426" fmla="*/ 869429 h 1516103"/>
              <a:gd name="connsiteX427" fmla="*/ 392713 w 6314715"/>
              <a:gd name="connsiteY427" fmla="*/ 869429 h 1516103"/>
              <a:gd name="connsiteX428" fmla="*/ 392713 w 6314715"/>
              <a:gd name="connsiteY428" fmla="*/ 861872 h 1516103"/>
              <a:gd name="connsiteX429" fmla="*/ 396492 w 6314715"/>
              <a:gd name="connsiteY429" fmla="*/ 864706 h 1516103"/>
              <a:gd name="connsiteX430" fmla="*/ 399710 w 6314715"/>
              <a:gd name="connsiteY430" fmla="*/ 862294 h 1516103"/>
              <a:gd name="connsiteX431" fmla="*/ 400154 w 6314715"/>
              <a:gd name="connsiteY431" fmla="*/ 863880 h 1516103"/>
              <a:gd name="connsiteX432" fmla="*/ 400272 w 6314715"/>
              <a:gd name="connsiteY432" fmla="*/ 861872 h 1516103"/>
              <a:gd name="connsiteX433" fmla="*/ 400272 w 6314715"/>
              <a:gd name="connsiteY433" fmla="*/ 854315 h 1516103"/>
              <a:gd name="connsiteX434" fmla="*/ 408191 w 6314715"/>
              <a:gd name="connsiteY434" fmla="*/ 861872 h 1516103"/>
              <a:gd name="connsiteX435" fmla="*/ 408191 w 6314715"/>
              <a:gd name="connsiteY435" fmla="*/ 862862 h 1516103"/>
              <a:gd name="connsiteX436" fmla="*/ 408191 w 6314715"/>
              <a:gd name="connsiteY436" fmla="*/ 871409 h 1516103"/>
              <a:gd name="connsiteX437" fmla="*/ 408191 w 6314715"/>
              <a:gd name="connsiteY437" fmla="*/ 877346 h 1516103"/>
              <a:gd name="connsiteX438" fmla="*/ 431228 w 6314715"/>
              <a:gd name="connsiteY438" fmla="*/ 869429 h 1516103"/>
              <a:gd name="connsiteX439" fmla="*/ 431602 w 6314715"/>
              <a:gd name="connsiteY439" fmla="*/ 866061 h 1516103"/>
              <a:gd name="connsiteX440" fmla="*/ 432173 w 6314715"/>
              <a:gd name="connsiteY440" fmla="*/ 872443 h 1516103"/>
              <a:gd name="connsiteX441" fmla="*/ 438787 w 6314715"/>
              <a:gd name="connsiteY441" fmla="*/ 877346 h 1516103"/>
              <a:gd name="connsiteX442" fmla="*/ 437842 w 6314715"/>
              <a:gd name="connsiteY442" fmla="*/ 869609 h 1516103"/>
              <a:gd name="connsiteX443" fmla="*/ 431971 w 6314715"/>
              <a:gd name="connsiteY443" fmla="*/ 862742 h 1516103"/>
              <a:gd name="connsiteX444" fmla="*/ 432173 w 6314715"/>
              <a:gd name="connsiteY444" fmla="*/ 860928 h 1516103"/>
              <a:gd name="connsiteX445" fmla="*/ 438787 w 6314715"/>
              <a:gd name="connsiteY445" fmla="*/ 846758 h 1516103"/>
              <a:gd name="connsiteX446" fmla="*/ 438787 w 6314715"/>
              <a:gd name="connsiteY446" fmla="*/ 854315 h 1516103"/>
              <a:gd name="connsiteX447" fmla="*/ 446346 w 6314715"/>
              <a:gd name="connsiteY447" fmla="*/ 861872 h 1516103"/>
              <a:gd name="connsiteX448" fmla="*/ 438787 w 6314715"/>
              <a:gd name="connsiteY448" fmla="*/ 861872 h 1516103"/>
              <a:gd name="connsiteX449" fmla="*/ 446346 w 6314715"/>
              <a:gd name="connsiteY449" fmla="*/ 877346 h 1516103"/>
              <a:gd name="connsiteX450" fmla="*/ 446346 w 6314715"/>
              <a:gd name="connsiteY450" fmla="*/ 861872 h 1516103"/>
              <a:gd name="connsiteX451" fmla="*/ 454265 w 6314715"/>
              <a:gd name="connsiteY451" fmla="*/ 869429 h 1516103"/>
              <a:gd name="connsiteX452" fmla="*/ 462184 w 6314715"/>
              <a:gd name="connsiteY452" fmla="*/ 861872 h 1516103"/>
              <a:gd name="connsiteX453" fmla="*/ 469743 w 6314715"/>
              <a:gd name="connsiteY453" fmla="*/ 861872 h 1516103"/>
              <a:gd name="connsiteX454" fmla="*/ 477303 w 6314715"/>
              <a:gd name="connsiteY454" fmla="*/ 869429 h 1516103"/>
              <a:gd name="connsiteX455" fmla="*/ 477303 w 6314715"/>
              <a:gd name="connsiteY455" fmla="*/ 854315 h 1516103"/>
              <a:gd name="connsiteX456" fmla="*/ 492781 w 6314715"/>
              <a:gd name="connsiteY456" fmla="*/ 854315 h 1516103"/>
              <a:gd name="connsiteX457" fmla="*/ 500340 w 6314715"/>
              <a:gd name="connsiteY457" fmla="*/ 861872 h 1516103"/>
              <a:gd name="connsiteX458" fmla="*/ 508259 w 6314715"/>
              <a:gd name="connsiteY458" fmla="*/ 854315 h 1516103"/>
              <a:gd name="connsiteX459" fmla="*/ 523737 w 6314715"/>
              <a:gd name="connsiteY459" fmla="*/ 854315 h 1516103"/>
              <a:gd name="connsiteX460" fmla="*/ 523737 w 6314715"/>
              <a:gd name="connsiteY460" fmla="*/ 838841 h 1516103"/>
              <a:gd name="connsiteX461" fmla="*/ 546774 w 6314715"/>
              <a:gd name="connsiteY461" fmla="*/ 831284 h 1516103"/>
              <a:gd name="connsiteX462" fmla="*/ 538855 w 6314715"/>
              <a:gd name="connsiteY462" fmla="*/ 823367 h 1516103"/>
              <a:gd name="connsiteX463" fmla="*/ 546774 w 6314715"/>
              <a:gd name="connsiteY463" fmla="*/ 823367 h 1516103"/>
              <a:gd name="connsiteX464" fmla="*/ 554333 w 6314715"/>
              <a:gd name="connsiteY464" fmla="*/ 815810 h 1516103"/>
              <a:gd name="connsiteX465" fmla="*/ 546774 w 6314715"/>
              <a:gd name="connsiteY465" fmla="*/ 823367 h 1516103"/>
              <a:gd name="connsiteX466" fmla="*/ 546774 w 6314715"/>
              <a:gd name="connsiteY466" fmla="*/ 819588 h 1516103"/>
              <a:gd name="connsiteX467" fmla="*/ 546774 w 6314715"/>
              <a:gd name="connsiteY467" fmla="*/ 817654 h 1516103"/>
              <a:gd name="connsiteX468" fmla="*/ 546774 w 6314715"/>
              <a:gd name="connsiteY468" fmla="*/ 815810 h 1516103"/>
              <a:gd name="connsiteX469" fmla="*/ 546774 w 6314715"/>
              <a:gd name="connsiteY469" fmla="*/ 807893 h 1516103"/>
              <a:gd name="connsiteX470" fmla="*/ 539710 w 6314715"/>
              <a:gd name="connsiteY470" fmla="*/ 794870 h 1516103"/>
              <a:gd name="connsiteX471" fmla="*/ 5906409 w 6314715"/>
              <a:gd name="connsiteY471" fmla="*/ 792114 h 1516103"/>
              <a:gd name="connsiteX472" fmla="*/ 5906525 w 6314715"/>
              <a:gd name="connsiteY472" fmla="*/ 792779 h 1516103"/>
              <a:gd name="connsiteX473" fmla="*/ 5905221 w 6314715"/>
              <a:gd name="connsiteY473" fmla="*/ 792220 h 1516103"/>
              <a:gd name="connsiteX474" fmla="*/ 5899911 w 6314715"/>
              <a:gd name="connsiteY474" fmla="*/ 789945 h 1516103"/>
              <a:gd name="connsiteX475" fmla="*/ 5905221 w 6314715"/>
              <a:gd name="connsiteY475" fmla="*/ 792220 h 1516103"/>
              <a:gd name="connsiteX476" fmla="*/ 5898966 w 6314715"/>
              <a:gd name="connsiteY476" fmla="*/ 792779 h 1516103"/>
              <a:gd name="connsiteX477" fmla="*/ 5899911 w 6314715"/>
              <a:gd name="connsiteY477" fmla="*/ 789945 h 1516103"/>
              <a:gd name="connsiteX478" fmla="*/ 458225 w 6314715"/>
              <a:gd name="connsiteY478" fmla="*/ 789945 h 1516103"/>
              <a:gd name="connsiteX479" fmla="*/ 454265 w 6314715"/>
              <a:gd name="connsiteY479" fmla="*/ 792779 h 1516103"/>
              <a:gd name="connsiteX480" fmla="*/ 462184 w 6314715"/>
              <a:gd name="connsiteY480" fmla="*/ 792779 h 1516103"/>
              <a:gd name="connsiteX481" fmla="*/ 458225 w 6314715"/>
              <a:gd name="connsiteY481" fmla="*/ 789945 h 1516103"/>
              <a:gd name="connsiteX482" fmla="*/ 523737 w 6314715"/>
              <a:gd name="connsiteY482" fmla="*/ 785221 h 1516103"/>
              <a:gd name="connsiteX483" fmla="*/ 515818 w 6314715"/>
              <a:gd name="connsiteY483" fmla="*/ 792779 h 1516103"/>
              <a:gd name="connsiteX484" fmla="*/ 523737 w 6314715"/>
              <a:gd name="connsiteY484" fmla="*/ 792779 h 1516103"/>
              <a:gd name="connsiteX485" fmla="*/ 523737 w 6314715"/>
              <a:gd name="connsiteY485" fmla="*/ 785221 h 1516103"/>
              <a:gd name="connsiteX486" fmla="*/ 5853521 w 6314715"/>
              <a:gd name="connsiteY486" fmla="*/ 720851 h 1516103"/>
              <a:gd name="connsiteX487" fmla="*/ 5852531 w 6314715"/>
              <a:gd name="connsiteY487" fmla="*/ 723685 h 1516103"/>
              <a:gd name="connsiteX488" fmla="*/ 5860450 w 6314715"/>
              <a:gd name="connsiteY488" fmla="*/ 723685 h 1516103"/>
              <a:gd name="connsiteX489" fmla="*/ 5853521 w 6314715"/>
              <a:gd name="connsiteY489" fmla="*/ 720851 h 1516103"/>
              <a:gd name="connsiteX490" fmla="*/ 405176 w 6314715"/>
              <a:gd name="connsiteY490" fmla="*/ 720851 h 1516103"/>
              <a:gd name="connsiteX491" fmla="*/ 415750 w 6314715"/>
              <a:gd name="connsiteY491" fmla="*/ 723685 h 1516103"/>
              <a:gd name="connsiteX492" fmla="*/ 408191 w 6314715"/>
              <a:gd name="connsiteY492" fmla="*/ 723685 h 1516103"/>
              <a:gd name="connsiteX493" fmla="*/ 404231 w 6314715"/>
              <a:gd name="connsiteY493" fmla="*/ 726654 h 1516103"/>
              <a:gd name="connsiteX494" fmla="*/ 402527 w 6314715"/>
              <a:gd name="connsiteY494" fmla="*/ 725376 h 1516103"/>
              <a:gd name="connsiteX495" fmla="*/ 403899 w 6314715"/>
              <a:gd name="connsiteY495" fmla="*/ 721589 h 1516103"/>
              <a:gd name="connsiteX496" fmla="*/ 5752463 w 6314715"/>
              <a:gd name="connsiteY496" fmla="*/ 708211 h 1516103"/>
              <a:gd name="connsiteX497" fmla="*/ 5760382 w 6314715"/>
              <a:gd name="connsiteY497" fmla="*/ 708211 h 1516103"/>
              <a:gd name="connsiteX498" fmla="*/ 5752463 w 6314715"/>
              <a:gd name="connsiteY498" fmla="*/ 708211 h 1516103"/>
              <a:gd name="connsiteX499" fmla="*/ 5775501 w 6314715"/>
              <a:gd name="connsiteY499" fmla="*/ 700654 h 1516103"/>
              <a:gd name="connsiteX500" fmla="*/ 5767942 w 6314715"/>
              <a:gd name="connsiteY500" fmla="*/ 708211 h 1516103"/>
              <a:gd name="connsiteX501" fmla="*/ 5775501 w 6314715"/>
              <a:gd name="connsiteY501" fmla="*/ 700654 h 1516103"/>
              <a:gd name="connsiteX502" fmla="*/ 5767942 w 6314715"/>
              <a:gd name="connsiteY502" fmla="*/ 685180 h 1516103"/>
              <a:gd name="connsiteX503" fmla="*/ 5775501 w 6314715"/>
              <a:gd name="connsiteY503" fmla="*/ 692737 h 1516103"/>
              <a:gd name="connsiteX504" fmla="*/ 5798898 w 6314715"/>
              <a:gd name="connsiteY504" fmla="*/ 662148 h 1516103"/>
              <a:gd name="connsiteX505" fmla="*/ 5805701 w 6314715"/>
              <a:gd name="connsiteY505" fmla="*/ 662148 h 1516103"/>
              <a:gd name="connsiteX506" fmla="*/ 5805512 w 6314715"/>
              <a:gd name="connsiteY506" fmla="*/ 664127 h 1516103"/>
              <a:gd name="connsiteX507" fmla="*/ 5798898 w 6314715"/>
              <a:gd name="connsiteY507" fmla="*/ 662148 h 1516103"/>
              <a:gd name="connsiteX508" fmla="*/ 5873553 w 6314715"/>
              <a:gd name="connsiteY508" fmla="*/ 659773 h 1516103"/>
              <a:gd name="connsiteX509" fmla="*/ 5875928 w 6314715"/>
              <a:gd name="connsiteY509" fmla="*/ 662148 h 1516103"/>
              <a:gd name="connsiteX510" fmla="*/ 5872959 w 6314715"/>
              <a:gd name="connsiteY510" fmla="*/ 661159 h 1516103"/>
              <a:gd name="connsiteX511" fmla="*/ 6099101 w 6314715"/>
              <a:gd name="connsiteY511" fmla="*/ 654231 h 1516103"/>
              <a:gd name="connsiteX512" fmla="*/ 6106660 w 6314715"/>
              <a:gd name="connsiteY512" fmla="*/ 662148 h 1516103"/>
              <a:gd name="connsiteX513" fmla="*/ 6122139 w 6314715"/>
              <a:gd name="connsiteY513" fmla="*/ 670065 h 1516103"/>
              <a:gd name="connsiteX514" fmla="*/ 6122139 w 6314715"/>
              <a:gd name="connsiteY514" fmla="*/ 668086 h 1516103"/>
              <a:gd name="connsiteX515" fmla="*/ 6122139 w 6314715"/>
              <a:gd name="connsiteY515" fmla="*/ 662148 h 1516103"/>
              <a:gd name="connsiteX516" fmla="*/ 6160654 w 6314715"/>
              <a:gd name="connsiteY516" fmla="*/ 662148 h 1516103"/>
              <a:gd name="connsiteX517" fmla="*/ 6160654 w 6314715"/>
              <a:gd name="connsiteY517" fmla="*/ 670065 h 1516103"/>
              <a:gd name="connsiteX518" fmla="*/ 6230126 w 6314715"/>
              <a:gd name="connsiteY518" fmla="*/ 662148 h 1516103"/>
              <a:gd name="connsiteX519" fmla="*/ 6145176 w 6314715"/>
              <a:gd name="connsiteY519" fmla="*/ 670065 h 1516103"/>
              <a:gd name="connsiteX520" fmla="*/ 6145176 w 6314715"/>
              <a:gd name="connsiteY520" fmla="*/ 677622 h 1516103"/>
              <a:gd name="connsiteX521" fmla="*/ 6137617 w 6314715"/>
              <a:gd name="connsiteY521" fmla="*/ 677622 h 1516103"/>
              <a:gd name="connsiteX522" fmla="*/ 6122139 w 6314715"/>
              <a:gd name="connsiteY522" fmla="*/ 677622 h 1516103"/>
              <a:gd name="connsiteX523" fmla="*/ 6106660 w 6314715"/>
              <a:gd name="connsiteY523" fmla="*/ 670065 h 1516103"/>
              <a:gd name="connsiteX524" fmla="*/ 6106660 w 6314715"/>
              <a:gd name="connsiteY524" fmla="*/ 677622 h 1516103"/>
              <a:gd name="connsiteX525" fmla="*/ 6087583 w 6314715"/>
              <a:gd name="connsiteY525" fmla="*/ 676678 h 1516103"/>
              <a:gd name="connsiteX526" fmla="*/ 6070774 w 6314715"/>
              <a:gd name="connsiteY526" fmla="*/ 670851 h 1516103"/>
              <a:gd name="connsiteX527" fmla="*/ 6076064 w 6314715"/>
              <a:gd name="connsiteY527" fmla="*/ 670065 h 1516103"/>
              <a:gd name="connsiteX528" fmla="*/ 6076064 w 6314715"/>
              <a:gd name="connsiteY528" fmla="*/ 662148 h 1516103"/>
              <a:gd name="connsiteX529" fmla="*/ 6083623 w 6314715"/>
              <a:gd name="connsiteY529" fmla="*/ 670065 h 1516103"/>
              <a:gd name="connsiteX530" fmla="*/ 6091542 w 6314715"/>
              <a:gd name="connsiteY530" fmla="*/ 662148 h 1516103"/>
              <a:gd name="connsiteX531" fmla="*/ 6099101 w 6314715"/>
              <a:gd name="connsiteY531" fmla="*/ 662148 h 1516103"/>
              <a:gd name="connsiteX532" fmla="*/ 6099101 w 6314715"/>
              <a:gd name="connsiteY532" fmla="*/ 654231 h 1516103"/>
              <a:gd name="connsiteX533" fmla="*/ 6014512 w 6314715"/>
              <a:gd name="connsiteY533" fmla="*/ 654231 h 1516103"/>
              <a:gd name="connsiteX534" fmla="*/ 6014512 w 6314715"/>
              <a:gd name="connsiteY534" fmla="*/ 662148 h 1516103"/>
              <a:gd name="connsiteX535" fmla="*/ 5806457 w 6314715"/>
              <a:gd name="connsiteY535" fmla="*/ 654231 h 1516103"/>
              <a:gd name="connsiteX536" fmla="*/ 5806457 w 6314715"/>
              <a:gd name="connsiteY536" fmla="*/ 662148 h 1516103"/>
              <a:gd name="connsiteX537" fmla="*/ 5805701 w 6314715"/>
              <a:gd name="connsiteY537" fmla="*/ 662148 h 1516103"/>
              <a:gd name="connsiteX538" fmla="*/ 6010552 w 6314715"/>
              <a:gd name="connsiteY538" fmla="*/ 652387 h 1516103"/>
              <a:gd name="connsiteX539" fmla="*/ 6014512 w 6314715"/>
              <a:gd name="connsiteY539" fmla="*/ 662148 h 1516103"/>
              <a:gd name="connsiteX540" fmla="*/ 6006593 w 6314715"/>
              <a:gd name="connsiteY540" fmla="*/ 662148 h 1516103"/>
              <a:gd name="connsiteX541" fmla="*/ 6006593 w 6314715"/>
              <a:gd name="connsiteY541" fmla="*/ 654231 h 1516103"/>
              <a:gd name="connsiteX542" fmla="*/ 6010552 w 6314715"/>
              <a:gd name="connsiteY542" fmla="*/ 652387 h 1516103"/>
              <a:gd name="connsiteX543" fmla="*/ 5881994 w 6314715"/>
              <a:gd name="connsiteY543" fmla="*/ 650124 h 1516103"/>
              <a:gd name="connsiteX544" fmla="*/ 5883093 w 6314715"/>
              <a:gd name="connsiteY544" fmla="*/ 653145 h 1516103"/>
              <a:gd name="connsiteX545" fmla="*/ 5883056 w 6314715"/>
              <a:gd name="connsiteY545" fmla="*/ 653738 h 1516103"/>
              <a:gd name="connsiteX546" fmla="*/ 5881298 w 6314715"/>
              <a:gd name="connsiteY546" fmla="*/ 651730 h 1516103"/>
              <a:gd name="connsiteX547" fmla="*/ 5883488 w 6314715"/>
              <a:gd name="connsiteY547" fmla="*/ 646674 h 1516103"/>
              <a:gd name="connsiteX548" fmla="*/ 5891047 w 6314715"/>
              <a:gd name="connsiteY548" fmla="*/ 654231 h 1516103"/>
              <a:gd name="connsiteX549" fmla="*/ 5891047 w 6314715"/>
              <a:gd name="connsiteY549" fmla="*/ 662148 h 1516103"/>
              <a:gd name="connsiteX550" fmla="*/ 5883488 w 6314715"/>
              <a:gd name="connsiteY550" fmla="*/ 654231 h 1516103"/>
              <a:gd name="connsiteX551" fmla="*/ 5883093 w 6314715"/>
              <a:gd name="connsiteY551" fmla="*/ 653145 h 1516103"/>
              <a:gd name="connsiteX552" fmla="*/ 5860450 w 6314715"/>
              <a:gd name="connsiteY552" fmla="*/ 646674 h 1516103"/>
              <a:gd name="connsiteX553" fmla="*/ 5868009 w 6314715"/>
              <a:gd name="connsiteY553" fmla="*/ 646674 h 1516103"/>
              <a:gd name="connsiteX554" fmla="*/ 5868009 w 6314715"/>
              <a:gd name="connsiteY554" fmla="*/ 654231 h 1516103"/>
              <a:gd name="connsiteX555" fmla="*/ 5868009 w 6314715"/>
              <a:gd name="connsiteY555" fmla="*/ 662148 h 1516103"/>
              <a:gd name="connsiteX556" fmla="*/ 5860450 w 6314715"/>
              <a:gd name="connsiteY556" fmla="*/ 654231 h 1516103"/>
              <a:gd name="connsiteX557" fmla="*/ 5852531 w 6314715"/>
              <a:gd name="connsiteY557" fmla="*/ 662148 h 1516103"/>
              <a:gd name="connsiteX558" fmla="*/ 5860450 w 6314715"/>
              <a:gd name="connsiteY558" fmla="*/ 646674 h 1516103"/>
              <a:gd name="connsiteX559" fmla="*/ 5889213 w 6314715"/>
              <a:gd name="connsiteY559" fmla="*/ 636840 h 1516103"/>
              <a:gd name="connsiteX560" fmla="*/ 5883488 w 6314715"/>
              <a:gd name="connsiteY560" fmla="*/ 646674 h 1516103"/>
              <a:gd name="connsiteX561" fmla="*/ 5881994 w 6314715"/>
              <a:gd name="connsiteY561" fmla="*/ 650124 h 1516103"/>
              <a:gd name="connsiteX562" fmla="*/ 5879708 w 6314715"/>
              <a:gd name="connsiteY562" fmla="*/ 643840 h 1516103"/>
              <a:gd name="connsiteX563" fmla="*/ 5875928 w 6314715"/>
              <a:gd name="connsiteY563" fmla="*/ 639117 h 1516103"/>
              <a:gd name="connsiteX564" fmla="*/ 5876873 w 6314715"/>
              <a:gd name="connsiteY564" fmla="*/ 646674 h 1516103"/>
              <a:gd name="connsiteX565" fmla="*/ 5881298 w 6314715"/>
              <a:gd name="connsiteY565" fmla="*/ 651730 h 1516103"/>
              <a:gd name="connsiteX566" fmla="*/ 5879708 w 6314715"/>
              <a:gd name="connsiteY566" fmla="*/ 655401 h 1516103"/>
              <a:gd name="connsiteX567" fmla="*/ 5875928 w 6314715"/>
              <a:gd name="connsiteY567" fmla="*/ 670065 h 1516103"/>
              <a:gd name="connsiteX568" fmla="*/ 5875928 w 6314715"/>
              <a:gd name="connsiteY568" fmla="*/ 662148 h 1516103"/>
              <a:gd name="connsiteX569" fmla="*/ 5875928 w 6314715"/>
              <a:gd name="connsiteY569" fmla="*/ 657200 h 1516103"/>
              <a:gd name="connsiteX570" fmla="*/ 5875928 w 6314715"/>
              <a:gd name="connsiteY570" fmla="*/ 654231 h 1516103"/>
              <a:gd name="connsiteX571" fmla="*/ 5873553 w 6314715"/>
              <a:gd name="connsiteY571" fmla="*/ 659773 h 1516103"/>
              <a:gd name="connsiteX572" fmla="*/ 5868009 w 6314715"/>
              <a:gd name="connsiteY572" fmla="*/ 654231 h 1516103"/>
              <a:gd name="connsiteX573" fmla="*/ 5875928 w 6314715"/>
              <a:gd name="connsiteY573" fmla="*/ 646674 h 1516103"/>
              <a:gd name="connsiteX574" fmla="*/ 5868009 w 6314715"/>
              <a:gd name="connsiteY574" fmla="*/ 639117 h 1516103"/>
              <a:gd name="connsiteX575" fmla="*/ 5868009 w 6314715"/>
              <a:gd name="connsiteY575" fmla="*/ 646674 h 1516103"/>
              <a:gd name="connsiteX576" fmla="*/ 5860450 w 6314715"/>
              <a:gd name="connsiteY576" fmla="*/ 646674 h 1516103"/>
              <a:gd name="connsiteX577" fmla="*/ 5852531 w 6314715"/>
              <a:gd name="connsiteY577" fmla="*/ 654231 h 1516103"/>
              <a:gd name="connsiteX578" fmla="*/ 5844972 w 6314715"/>
              <a:gd name="connsiteY578" fmla="*/ 654231 h 1516103"/>
              <a:gd name="connsiteX579" fmla="*/ 5837053 w 6314715"/>
              <a:gd name="connsiteY579" fmla="*/ 646674 h 1516103"/>
              <a:gd name="connsiteX580" fmla="*/ 5837053 w 6314715"/>
              <a:gd name="connsiteY580" fmla="*/ 662148 h 1516103"/>
              <a:gd name="connsiteX581" fmla="*/ 5821935 w 6314715"/>
              <a:gd name="connsiteY581" fmla="*/ 654231 h 1516103"/>
              <a:gd name="connsiteX582" fmla="*/ 5814376 w 6314715"/>
              <a:gd name="connsiteY582" fmla="*/ 654231 h 1516103"/>
              <a:gd name="connsiteX583" fmla="*/ 5806457 w 6314715"/>
              <a:gd name="connsiteY583" fmla="*/ 654231 h 1516103"/>
              <a:gd name="connsiteX584" fmla="*/ 5790979 w 6314715"/>
              <a:gd name="connsiteY584" fmla="*/ 662148 h 1516103"/>
              <a:gd name="connsiteX585" fmla="*/ 5790979 w 6314715"/>
              <a:gd name="connsiteY585" fmla="*/ 677622 h 1516103"/>
              <a:gd name="connsiteX586" fmla="*/ 5767942 w 6314715"/>
              <a:gd name="connsiteY586" fmla="*/ 685180 h 1516103"/>
              <a:gd name="connsiteX587" fmla="*/ 5767942 w 6314715"/>
              <a:gd name="connsiteY587" fmla="*/ 692737 h 1516103"/>
              <a:gd name="connsiteX588" fmla="*/ 5760382 w 6314715"/>
              <a:gd name="connsiteY588" fmla="*/ 700654 h 1516103"/>
              <a:gd name="connsiteX589" fmla="*/ 5767942 w 6314715"/>
              <a:gd name="connsiteY589" fmla="*/ 692737 h 1516103"/>
              <a:gd name="connsiteX590" fmla="*/ 5767942 w 6314715"/>
              <a:gd name="connsiteY590" fmla="*/ 700654 h 1516103"/>
              <a:gd name="connsiteX591" fmla="*/ 5767942 w 6314715"/>
              <a:gd name="connsiteY591" fmla="*/ 708211 h 1516103"/>
              <a:gd name="connsiteX592" fmla="*/ 5798898 w 6314715"/>
              <a:gd name="connsiteY592" fmla="*/ 708211 h 1516103"/>
              <a:gd name="connsiteX593" fmla="*/ 5798898 w 6314715"/>
              <a:gd name="connsiteY593" fmla="*/ 716128 h 1516103"/>
              <a:gd name="connsiteX594" fmla="*/ 5796542 w 6314715"/>
              <a:gd name="connsiteY594" fmla="*/ 720651 h 1516103"/>
              <a:gd name="connsiteX595" fmla="*/ 5790979 w 6314715"/>
              <a:gd name="connsiteY595" fmla="*/ 723685 h 1516103"/>
              <a:gd name="connsiteX596" fmla="*/ 5790979 w 6314715"/>
              <a:gd name="connsiteY596" fmla="*/ 731602 h 1516103"/>
              <a:gd name="connsiteX597" fmla="*/ 5794938 w 6314715"/>
              <a:gd name="connsiteY597" fmla="*/ 723730 h 1516103"/>
              <a:gd name="connsiteX598" fmla="*/ 5796542 w 6314715"/>
              <a:gd name="connsiteY598" fmla="*/ 720651 h 1516103"/>
              <a:gd name="connsiteX599" fmla="*/ 5797908 w 6314715"/>
              <a:gd name="connsiteY599" fmla="*/ 719906 h 1516103"/>
              <a:gd name="connsiteX600" fmla="*/ 5798898 w 6314715"/>
              <a:gd name="connsiteY600" fmla="*/ 716128 h 1516103"/>
              <a:gd name="connsiteX601" fmla="*/ 5806457 w 6314715"/>
              <a:gd name="connsiteY601" fmla="*/ 708211 h 1516103"/>
              <a:gd name="connsiteX602" fmla="*/ 5798898 w 6314715"/>
              <a:gd name="connsiteY602" fmla="*/ 700654 h 1516103"/>
              <a:gd name="connsiteX603" fmla="*/ 5806457 w 6314715"/>
              <a:gd name="connsiteY603" fmla="*/ 692737 h 1516103"/>
              <a:gd name="connsiteX604" fmla="*/ 5829494 w 6314715"/>
              <a:gd name="connsiteY604" fmla="*/ 692737 h 1516103"/>
              <a:gd name="connsiteX605" fmla="*/ 5837053 w 6314715"/>
              <a:gd name="connsiteY605" fmla="*/ 692737 h 1516103"/>
              <a:gd name="connsiteX606" fmla="*/ 5852531 w 6314715"/>
              <a:gd name="connsiteY606" fmla="*/ 692737 h 1516103"/>
              <a:gd name="connsiteX607" fmla="*/ 5860450 w 6314715"/>
              <a:gd name="connsiteY607" fmla="*/ 685180 h 1516103"/>
              <a:gd name="connsiteX608" fmla="*/ 5868009 w 6314715"/>
              <a:gd name="connsiteY608" fmla="*/ 685180 h 1516103"/>
              <a:gd name="connsiteX609" fmla="*/ 5868009 w 6314715"/>
              <a:gd name="connsiteY609" fmla="*/ 692737 h 1516103"/>
              <a:gd name="connsiteX610" fmla="*/ 5875928 w 6314715"/>
              <a:gd name="connsiteY610" fmla="*/ 685180 h 1516103"/>
              <a:gd name="connsiteX611" fmla="*/ 5875928 w 6314715"/>
              <a:gd name="connsiteY611" fmla="*/ 677622 h 1516103"/>
              <a:gd name="connsiteX612" fmla="*/ 5882543 w 6314715"/>
              <a:gd name="connsiteY612" fmla="*/ 662148 h 1516103"/>
              <a:gd name="connsiteX613" fmla="*/ 5883056 w 6314715"/>
              <a:gd name="connsiteY613" fmla="*/ 653738 h 1516103"/>
              <a:gd name="connsiteX614" fmla="*/ 5883488 w 6314715"/>
              <a:gd name="connsiteY614" fmla="*/ 654231 h 1516103"/>
              <a:gd name="connsiteX615" fmla="*/ 5883488 w 6314715"/>
              <a:gd name="connsiteY615" fmla="*/ 662148 h 1516103"/>
              <a:gd name="connsiteX616" fmla="*/ 5883488 w 6314715"/>
              <a:gd name="connsiteY616" fmla="*/ 670065 h 1516103"/>
              <a:gd name="connsiteX617" fmla="*/ 5883488 w 6314715"/>
              <a:gd name="connsiteY617" fmla="*/ 677622 h 1516103"/>
              <a:gd name="connsiteX618" fmla="*/ 5891047 w 6314715"/>
              <a:gd name="connsiteY618" fmla="*/ 677622 h 1516103"/>
              <a:gd name="connsiteX619" fmla="*/ 5914444 w 6314715"/>
              <a:gd name="connsiteY619" fmla="*/ 670065 h 1516103"/>
              <a:gd name="connsiteX620" fmla="*/ 5937481 w 6314715"/>
              <a:gd name="connsiteY620" fmla="*/ 662148 h 1516103"/>
              <a:gd name="connsiteX621" fmla="*/ 5945040 w 6314715"/>
              <a:gd name="connsiteY621" fmla="*/ 662148 h 1516103"/>
              <a:gd name="connsiteX622" fmla="*/ 5937481 w 6314715"/>
              <a:gd name="connsiteY622" fmla="*/ 670065 h 1516103"/>
              <a:gd name="connsiteX623" fmla="*/ 5952599 w 6314715"/>
              <a:gd name="connsiteY623" fmla="*/ 662148 h 1516103"/>
              <a:gd name="connsiteX624" fmla="*/ 5968077 w 6314715"/>
              <a:gd name="connsiteY624" fmla="*/ 654231 h 1516103"/>
              <a:gd name="connsiteX625" fmla="*/ 5968077 w 6314715"/>
              <a:gd name="connsiteY625" fmla="*/ 662148 h 1516103"/>
              <a:gd name="connsiteX626" fmla="*/ 5983555 w 6314715"/>
              <a:gd name="connsiteY626" fmla="*/ 654231 h 1516103"/>
              <a:gd name="connsiteX627" fmla="*/ 5968077 w 6314715"/>
              <a:gd name="connsiteY627" fmla="*/ 654231 h 1516103"/>
              <a:gd name="connsiteX628" fmla="*/ 5952599 w 6314715"/>
              <a:gd name="connsiteY628" fmla="*/ 662148 h 1516103"/>
              <a:gd name="connsiteX629" fmla="*/ 5952599 w 6314715"/>
              <a:gd name="connsiteY629" fmla="*/ 654231 h 1516103"/>
              <a:gd name="connsiteX630" fmla="*/ 5929562 w 6314715"/>
              <a:gd name="connsiteY630" fmla="*/ 646674 h 1516103"/>
              <a:gd name="connsiteX631" fmla="*/ 5922003 w 6314715"/>
              <a:gd name="connsiteY631" fmla="*/ 646674 h 1516103"/>
              <a:gd name="connsiteX632" fmla="*/ 5914444 w 6314715"/>
              <a:gd name="connsiteY632" fmla="*/ 646674 h 1516103"/>
              <a:gd name="connsiteX633" fmla="*/ 5922003 w 6314715"/>
              <a:gd name="connsiteY633" fmla="*/ 654231 h 1516103"/>
              <a:gd name="connsiteX634" fmla="*/ 5914444 w 6314715"/>
              <a:gd name="connsiteY634" fmla="*/ 654231 h 1516103"/>
              <a:gd name="connsiteX635" fmla="*/ 5906525 w 6314715"/>
              <a:gd name="connsiteY635" fmla="*/ 654231 h 1516103"/>
              <a:gd name="connsiteX636" fmla="*/ 5906525 w 6314715"/>
              <a:gd name="connsiteY636" fmla="*/ 639117 h 1516103"/>
              <a:gd name="connsiteX637" fmla="*/ 5889213 w 6314715"/>
              <a:gd name="connsiteY637" fmla="*/ 636840 h 1516103"/>
              <a:gd name="connsiteX638" fmla="*/ 6191610 w 6314715"/>
              <a:gd name="connsiteY638" fmla="*/ 600612 h 1516103"/>
              <a:gd name="connsiteX639" fmla="*/ 6199169 w 6314715"/>
              <a:gd name="connsiteY639" fmla="*/ 608169 h 1516103"/>
              <a:gd name="connsiteX640" fmla="*/ 6199169 w 6314715"/>
              <a:gd name="connsiteY640" fmla="*/ 616086 h 1516103"/>
              <a:gd name="connsiteX641" fmla="*/ 6191610 w 6314715"/>
              <a:gd name="connsiteY641" fmla="*/ 600612 h 1516103"/>
              <a:gd name="connsiteX642" fmla="*/ 252030 w 6314715"/>
              <a:gd name="connsiteY642" fmla="*/ 478417 h 1516103"/>
              <a:gd name="connsiteX643" fmla="*/ 252102 w 6314715"/>
              <a:gd name="connsiteY643" fmla="*/ 478420 h 1516103"/>
              <a:gd name="connsiteX644" fmla="*/ 252093 w 6314715"/>
              <a:gd name="connsiteY644" fmla="*/ 478427 h 1516103"/>
              <a:gd name="connsiteX645" fmla="*/ 246210 w 6314715"/>
              <a:gd name="connsiteY645" fmla="*/ 477539 h 1516103"/>
              <a:gd name="connsiteX646" fmla="*/ 252030 w 6314715"/>
              <a:gd name="connsiteY646" fmla="*/ 478417 h 1516103"/>
              <a:gd name="connsiteX647" fmla="*/ 250170 w 6314715"/>
              <a:gd name="connsiteY647" fmla="*/ 478348 h 1516103"/>
              <a:gd name="connsiteX648" fmla="*/ 246210 w 6314715"/>
              <a:gd name="connsiteY648" fmla="*/ 477539 h 1516103"/>
              <a:gd name="connsiteX649" fmla="*/ 6295458 w 6314715"/>
              <a:gd name="connsiteY649" fmla="*/ 435839 h 1516103"/>
              <a:gd name="connsiteX650" fmla="*/ 6299237 w 6314715"/>
              <a:gd name="connsiteY650" fmla="*/ 438673 h 1516103"/>
              <a:gd name="connsiteX651" fmla="*/ 6299237 w 6314715"/>
              <a:gd name="connsiteY651" fmla="*/ 446590 h 1516103"/>
              <a:gd name="connsiteX652" fmla="*/ 6291678 w 6314715"/>
              <a:gd name="connsiteY652" fmla="*/ 438673 h 1516103"/>
              <a:gd name="connsiteX653" fmla="*/ 6295458 w 6314715"/>
              <a:gd name="connsiteY653" fmla="*/ 435839 h 1516103"/>
              <a:gd name="connsiteX654" fmla="*/ 384794 w 6314715"/>
              <a:gd name="connsiteY654" fmla="*/ 423559 h 1516103"/>
              <a:gd name="connsiteX655" fmla="*/ 384794 w 6314715"/>
              <a:gd name="connsiteY655" fmla="*/ 424504 h 1516103"/>
              <a:gd name="connsiteX656" fmla="*/ 384794 w 6314715"/>
              <a:gd name="connsiteY656" fmla="*/ 431116 h 1516103"/>
              <a:gd name="connsiteX657" fmla="*/ 377235 w 6314715"/>
              <a:gd name="connsiteY657" fmla="*/ 431116 h 1516103"/>
              <a:gd name="connsiteX658" fmla="*/ 384794 w 6314715"/>
              <a:gd name="connsiteY658" fmla="*/ 423559 h 1516103"/>
              <a:gd name="connsiteX659" fmla="*/ 6307156 w 6314715"/>
              <a:gd name="connsiteY659" fmla="*/ 416002 h 1516103"/>
              <a:gd name="connsiteX660" fmla="*/ 6307156 w 6314715"/>
              <a:gd name="connsiteY660" fmla="*/ 423559 h 1516103"/>
              <a:gd name="connsiteX661" fmla="*/ 6307156 w 6314715"/>
              <a:gd name="connsiteY661" fmla="*/ 416002 h 1516103"/>
              <a:gd name="connsiteX662" fmla="*/ 443511 w 6314715"/>
              <a:gd name="connsiteY662" fmla="*/ 414922 h 1516103"/>
              <a:gd name="connsiteX663" fmla="*/ 446346 w 6314715"/>
              <a:gd name="connsiteY663" fmla="*/ 423559 h 1516103"/>
              <a:gd name="connsiteX664" fmla="*/ 443511 w 6314715"/>
              <a:gd name="connsiteY664" fmla="*/ 414922 h 1516103"/>
              <a:gd name="connsiteX665" fmla="*/ 462184 w 6314715"/>
              <a:gd name="connsiteY665" fmla="*/ 392611 h 1516103"/>
              <a:gd name="connsiteX666" fmla="*/ 463309 w 6314715"/>
              <a:gd name="connsiteY666" fmla="*/ 392905 h 1516103"/>
              <a:gd name="connsiteX667" fmla="*/ 462184 w 6314715"/>
              <a:gd name="connsiteY667" fmla="*/ 400528 h 1516103"/>
              <a:gd name="connsiteX668" fmla="*/ 462184 w 6314715"/>
              <a:gd name="connsiteY668" fmla="*/ 400483 h 1516103"/>
              <a:gd name="connsiteX669" fmla="*/ 462184 w 6314715"/>
              <a:gd name="connsiteY669" fmla="*/ 392611 h 1516103"/>
              <a:gd name="connsiteX670" fmla="*/ 454265 w 6314715"/>
              <a:gd name="connsiteY670" fmla="*/ 390767 h 1516103"/>
              <a:gd name="connsiteX671" fmla="*/ 462184 w 6314715"/>
              <a:gd name="connsiteY671" fmla="*/ 400528 h 1516103"/>
              <a:gd name="connsiteX672" fmla="*/ 462184 w 6314715"/>
              <a:gd name="connsiteY672" fmla="*/ 406134 h 1516103"/>
              <a:gd name="connsiteX673" fmla="*/ 462184 w 6314715"/>
              <a:gd name="connsiteY673" fmla="*/ 408085 h 1516103"/>
              <a:gd name="connsiteX674" fmla="*/ 446346 w 6314715"/>
              <a:gd name="connsiteY674" fmla="*/ 392611 h 1516103"/>
              <a:gd name="connsiteX675" fmla="*/ 454265 w 6314715"/>
              <a:gd name="connsiteY675" fmla="*/ 390767 h 1516103"/>
              <a:gd name="connsiteX676" fmla="*/ 485222 w 6314715"/>
              <a:gd name="connsiteY676" fmla="*/ 385054 h 1516103"/>
              <a:gd name="connsiteX677" fmla="*/ 487381 w 6314715"/>
              <a:gd name="connsiteY677" fmla="*/ 388832 h 1516103"/>
              <a:gd name="connsiteX678" fmla="*/ 485222 w 6314715"/>
              <a:gd name="connsiteY678" fmla="*/ 392611 h 1516103"/>
              <a:gd name="connsiteX679" fmla="*/ 477303 w 6314715"/>
              <a:gd name="connsiteY679" fmla="*/ 392611 h 1516103"/>
              <a:gd name="connsiteX680" fmla="*/ 485222 w 6314715"/>
              <a:gd name="connsiteY680" fmla="*/ 392611 h 1516103"/>
              <a:gd name="connsiteX681" fmla="*/ 492781 w 6314715"/>
              <a:gd name="connsiteY681" fmla="*/ 392611 h 1516103"/>
              <a:gd name="connsiteX682" fmla="*/ 489001 w 6314715"/>
              <a:gd name="connsiteY682" fmla="*/ 391666 h 1516103"/>
              <a:gd name="connsiteX683" fmla="*/ 487381 w 6314715"/>
              <a:gd name="connsiteY683" fmla="*/ 388832 h 1516103"/>
              <a:gd name="connsiteX684" fmla="*/ 488245 w 6314715"/>
              <a:gd name="connsiteY684" fmla="*/ 387321 h 1516103"/>
              <a:gd name="connsiteX685" fmla="*/ 489001 w 6314715"/>
              <a:gd name="connsiteY685" fmla="*/ 387888 h 1516103"/>
              <a:gd name="connsiteX686" fmla="*/ 492781 w 6314715"/>
              <a:gd name="connsiteY686" fmla="*/ 385054 h 1516103"/>
              <a:gd name="connsiteX687" fmla="*/ 489001 w 6314715"/>
              <a:gd name="connsiteY687" fmla="*/ 385998 h 1516103"/>
              <a:gd name="connsiteX688" fmla="*/ 488245 w 6314715"/>
              <a:gd name="connsiteY688" fmla="*/ 387321 h 1516103"/>
              <a:gd name="connsiteX689" fmla="*/ 6271295 w 6314715"/>
              <a:gd name="connsiteY689" fmla="*/ 374303 h 1516103"/>
              <a:gd name="connsiteX690" fmla="*/ 6276200 w 6314715"/>
              <a:gd name="connsiteY690" fmla="*/ 377137 h 1516103"/>
              <a:gd name="connsiteX691" fmla="*/ 6268280 w 6314715"/>
              <a:gd name="connsiteY691" fmla="*/ 377137 h 1516103"/>
              <a:gd name="connsiteX692" fmla="*/ 6260722 w 6314715"/>
              <a:gd name="connsiteY692" fmla="*/ 377137 h 1516103"/>
              <a:gd name="connsiteX693" fmla="*/ 6271295 w 6314715"/>
              <a:gd name="connsiteY693" fmla="*/ 374303 h 1516103"/>
              <a:gd name="connsiteX694" fmla="*/ 519159 w 6314715"/>
              <a:gd name="connsiteY694" fmla="*/ 370760 h 1516103"/>
              <a:gd name="connsiteX695" fmla="*/ 515818 w 6314715"/>
              <a:gd name="connsiteY695" fmla="*/ 377137 h 1516103"/>
              <a:gd name="connsiteX696" fmla="*/ 523737 w 6314715"/>
              <a:gd name="connsiteY696" fmla="*/ 377137 h 1516103"/>
              <a:gd name="connsiteX697" fmla="*/ 519159 w 6314715"/>
              <a:gd name="connsiteY697" fmla="*/ 370760 h 1516103"/>
              <a:gd name="connsiteX698" fmla="*/ 569811 w 6314715"/>
              <a:gd name="connsiteY698" fmla="*/ 369580 h 1516103"/>
              <a:gd name="connsiteX699" fmla="*/ 562252 w 6314715"/>
              <a:gd name="connsiteY699" fmla="*/ 377137 h 1516103"/>
              <a:gd name="connsiteX700" fmla="*/ 569811 w 6314715"/>
              <a:gd name="connsiteY700" fmla="*/ 369580 h 1516103"/>
              <a:gd name="connsiteX701" fmla="*/ 554333 w 6314715"/>
              <a:gd name="connsiteY701" fmla="*/ 369580 h 1516103"/>
              <a:gd name="connsiteX702" fmla="*/ 546774 w 6314715"/>
              <a:gd name="connsiteY702" fmla="*/ 377137 h 1516103"/>
              <a:gd name="connsiteX703" fmla="*/ 554333 w 6314715"/>
              <a:gd name="connsiteY703" fmla="*/ 377137 h 1516103"/>
              <a:gd name="connsiteX704" fmla="*/ 531296 w 6314715"/>
              <a:gd name="connsiteY704" fmla="*/ 385054 h 1516103"/>
              <a:gd name="connsiteX705" fmla="*/ 515818 w 6314715"/>
              <a:gd name="connsiteY705" fmla="*/ 385054 h 1516103"/>
              <a:gd name="connsiteX706" fmla="*/ 508259 w 6314715"/>
              <a:gd name="connsiteY706" fmla="*/ 385054 h 1516103"/>
              <a:gd name="connsiteX707" fmla="*/ 515818 w 6314715"/>
              <a:gd name="connsiteY707" fmla="*/ 392611 h 1516103"/>
              <a:gd name="connsiteX708" fmla="*/ 515818 w 6314715"/>
              <a:gd name="connsiteY708" fmla="*/ 385054 h 1516103"/>
              <a:gd name="connsiteX709" fmla="*/ 523737 w 6314715"/>
              <a:gd name="connsiteY709" fmla="*/ 392611 h 1516103"/>
              <a:gd name="connsiteX710" fmla="*/ 531296 w 6314715"/>
              <a:gd name="connsiteY710" fmla="*/ 385054 h 1516103"/>
              <a:gd name="connsiteX711" fmla="*/ 554333 w 6314715"/>
              <a:gd name="connsiteY711" fmla="*/ 392611 h 1516103"/>
              <a:gd name="connsiteX712" fmla="*/ 554333 w 6314715"/>
              <a:gd name="connsiteY712" fmla="*/ 378126 h 1516103"/>
              <a:gd name="connsiteX713" fmla="*/ 554333 w 6314715"/>
              <a:gd name="connsiteY713" fmla="*/ 377137 h 1516103"/>
              <a:gd name="connsiteX714" fmla="*/ 515818 w 6314715"/>
              <a:gd name="connsiteY714" fmla="*/ 369580 h 1516103"/>
              <a:gd name="connsiteX715" fmla="*/ 508259 w 6314715"/>
              <a:gd name="connsiteY715" fmla="*/ 377137 h 1516103"/>
              <a:gd name="connsiteX716" fmla="*/ 515818 w 6314715"/>
              <a:gd name="connsiteY716" fmla="*/ 369580 h 1516103"/>
              <a:gd name="connsiteX717" fmla="*/ 585289 w 6314715"/>
              <a:gd name="connsiteY717" fmla="*/ 354465 h 1516103"/>
              <a:gd name="connsiteX718" fmla="*/ 592849 w 6314715"/>
              <a:gd name="connsiteY718" fmla="*/ 354465 h 1516103"/>
              <a:gd name="connsiteX719" fmla="*/ 585289 w 6314715"/>
              <a:gd name="connsiteY719" fmla="*/ 354465 h 1516103"/>
              <a:gd name="connsiteX720" fmla="*/ 318317 w 6314715"/>
              <a:gd name="connsiteY720" fmla="*/ 344291 h 1516103"/>
              <a:gd name="connsiteX721" fmla="*/ 319439 w 6314715"/>
              <a:gd name="connsiteY721" fmla="*/ 346548 h 1516103"/>
              <a:gd name="connsiteX722" fmla="*/ 315682 w 6314715"/>
              <a:gd name="connsiteY722" fmla="*/ 346548 h 1516103"/>
              <a:gd name="connsiteX723" fmla="*/ 6160654 w 6314715"/>
              <a:gd name="connsiteY723" fmla="*/ 338991 h 1516103"/>
              <a:gd name="connsiteX724" fmla="*/ 6153095 w 6314715"/>
              <a:gd name="connsiteY724" fmla="*/ 346548 h 1516103"/>
              <a:gd name="connsiteX725" fmla="*/ 6160654 w 6314715"/>
              <a:gd name="connsiteY725" fmla="*/ 346548 h 1516103"/>
              <a:gd name="connsiteX726" fmla="*/ 6160654 w 6314715"/>
              <a:gd name="connsiteY726" fmla="*/ 338991 h 1516103"/>
              <a:gd name="connsiteX727" fmla="*/ 415750 w 6314715"/>
              <a:gd name="connsiteY727" fmla="*/ 323517 h 1516103"/>
              <a:gd name="connsiteX728" fmla="*/ 415750 w 6314715"/>
              <a:gd name="connsiteY728" fmla="*/ 331074 h 1516103"/>
              <a:gd name="connsiteX729" fmla="*/ 423669 w 6314715"/>
              <a:gd name="connsiteY729" fmla="*/ 323517 h 1516103"/>
              <a:gd name="connsiteX730" fmla="*/ 5983555 w 6314715"/>
              <a:gd name="connsiteY730" fmla="*/ 308043 h 1516103"/>
              <a:gd name="connsiteX731" fmla="*/ 5983555 w 6314715"/>
              <a:gd name="connsiteY731" fmla="*/ 315600 h 1516103"/>
              <a:gd name="connsiteX732" fmla="*/ 5982799 w 6314715"/>
              <a:gd name="connsiteY732" fmla="*/ 313333 h 1516103"/>
              <a:gd name="connsiteX733" fmla="*/ 5979776 w 6314715"/>
              <a:gd name="connsiteY733" fmla="*/ 304264 h 1516103"/>
              <a:gd name="connsiteX734" fmla="*/ 5982799 w 6314715"/>
              <a:gd name="connsiteY734" fmla="*/ 313333 h 1516103"/>
              <a:gd name="connsiteX735" fmla="*/ 5982610 w 6314715"/>
              <a:gd name="connsiteY735" fmla="*/ 314656 h 1516103"/>
              <a:gd name="connsiteX736" fmla="*/ 5975996 w 6314715"/>
              <a:gd name="connsiteY736" fmla="*/ 315600 h 1516103"/>
              <a:gd name="connsiteX737" fmla="*/ 5979776 w 6314715"/>
              <a:gd name="connsiteY737" fmla="*/ 304264 h 1516103"/>
              <a:gd name="connsiteX738" fmla="*/ 5929562 w 6314715"/>
              <a:gd name="connsiteY738" fmla="*/ 285012 h 1516103"/>
              <a:gd name="connsiteX739" fmla="*/ 5937481 w 6314715"/>
              <a:gd name="connsiteY739" fmla="*/ 285012 h 1516103"/>
              <a:gd name="connsiteX740" fmla="*/ 5945040 w 6314715"/>
              <a:gd name="connsiteY740" fmla="*/ 285012 h 1516103"/>
              <a:gd name="connsiteX741" fmla="*/ 5937481 w 6314715"/>
              <a:gd name="connsiteY741" fmla="*/ 292569 h 1516103"/>
              <a:gd name="connsiteX742" fmla="*/ 5929562 w 6314715"/>
              <a:gd name="connsiteY742" fmla="*/ 285012 h 1516103"/>
              <a:gd name="connsiteX743" fmla="*/ 5907515 w 6314715"/>
              <a:gd name="connsiteY743" fmla="*/ 282043 h 1516103"/>
              <a:gd name="connsiteX744" fmla="*/ 5914444 w 6314715"/>
              <a:gd name="connsiteY744" fmla="*/ 285012 h 1516103"/>
              <a:gd name="connsiteX745" fmla="*/ 5906525 w 6314715"/>
              <a:gd name="connsiteY745" fmla="*/ 285012 h 1516103"/>
              <a:gd name="connsiteX746" fmla="*/ 5907515 w 6314715"/>
              <a:gd name="connsiteY746" fmla="*/ 282043 h 1516103"/>
              <a:gd name="connsiteX747" fmla="*/ 5922003 w 6314715"/>
              <a:gd name="connsiteY747" fmla="*/ 277095 h 1516103"/>
              <a:gd name="connsiteX748" fmla="*/ 5922003 w 6314715"/>
              <a:gd name="connsiteY748" fmla="*/ 285012 h 1516103"/>
              <a:gd name="connsiteX749" fmla="*/ 5914444 w 6314715"/>
              <a:gd name="connsiteY749" fmla="*/ 285012 h 1516103"/>
              <a:gd name="connsiteX750" fmla="*/ 5922003 w 6314715"/>
              <a:gd name="connsiteY750" fmla="*/ 277095 h 1516103"/>
              <a:gd name="connsiteX751" fmla="*/ 5868009 w 6314715"/>
              <a:gd name="connsiteY751" fmla="*/ 277095 h 1516103"/>
              <a:gd name="connsiteX752" fmla="*/ 5875928 w 6314715"/>
              <a:gd name="connsiteY752" fmla="*/ 277095 h 1516103"/>
              <a:gd name="connsiteX753" fmla="*/ 5868009 w 6314715"/>
              <a:gd name="connsiteY753" fmla="*/ 277095 h 1516103"/>
              <a:gd name="connsiteX754" fmla="*/ 446346 w 6314715"/>
              <a:gd name="connsiteY754" fmla="*/ 277095 h 1516103"/>
              <a:gd name="connsiteX755" fmla="*/ 454265 w 6314715"/>
              <a:gd name="connsiteY755" fmla="*/ 277095 h 1516103"/>
              <a:gd name="connsiteX756" fmla="*/ 454265 w 6314715"/>
              <a:gd name="connsiteY756" fmla="*/ 285012 h 1516103"/>
              <a:gd name="connsiteX757" fmla="*/ 446346 w 6314715"/>
              <a:gd name="connsiteY757" fmla="*/ 277095 h 1516103"/>
              <a:gd name="connsiteX758" fmla="*/ 5821935 w 6314715"/>
              <a:gd name="connsiteY758" fmla="*/ 261981 h 1516103"/>
              <a:gd name="connsiteX759" fmla="*/ 5828412 w 6314715"/>
              <a:gd name="connsiteY759" fmla="*/ 261981 h 1516103"/>
              <a:gd name="connsiteX760" fmla="*/ 5826448 w 6314715"/>
              <a:gd name="connsiteY760" fmla="*/ 263914 h 1516103"/>
              <a:gd name="connsiteX761" fmla="*/ 5828942 w 6314715"/>
              <a:gd name="connsiteY761" fmla="*/ 260830 h 1516103"/>
              <a:gd name="connsiteX762" fmla="*/ 5829494 w 6314715"/>
              <a:gd name="connsiteY762" fmla="*/ 261981 h 1516103"/>
              <a:gd name="connsiteX763" fmla="*/ 5828412 w 6314715"/>
              <a:gd name="connsiteY763" fmla="*/ 261981 h 1516103"/>
              <a:gd name="connsiteX764" fmla="*/ 5828549 w 6314715"/>
              <a:gd name="connsiteY764" fmla="*/ 261846 h 1516103"/>
              <a:gd name="connsiteX765" fmla="*/ 5829376 w 6314715"/>
              <a:gd name="connsiteY765" fmla="*/ 259703 h 1516103"/>
              <a:gd name="connsiteX766" fmla="*/ 5829494 w 6314715"/>
              <a:gd name="connsiteY766" fmla="*/ 261981 h 1516103"/>
              <a:gd name="connsiteX767" fmla="*/ 5829162 w 6314715"/>
              <a:gd name="connsiteY767" fmla="*/ 260258 h 1516103"/>
              <a:gd name="connsiteX768" fmla="*/ 5689921 w 6314715"/>
              <a:gd name="connsiteY768" fmla="*/ 251230 h 1516103"/>
              <a:gd name="connsiteX769" fmla="*/ 5682992 w 6314715"/>
              <a:gd name="connsiteY769" fmla="*/ 254064 h 1516103"/>
              <a:gd name="connsiteX770" fmla="*/ 5690911 w 6314715"/>
              <a:gd name="connsiteY770" fmla="*/ 254064 h 1516103"/>
              <a:gd name="connsiteX771" fmla="*/ 5698830 w 6314715"/>
              <a:gd name="connsiteY771" fmla="*/ 261981 h 1516103"/>
              <a:gd name="connsiteX772" fmla="*/ 5698830 w 6314715"/>
              <a:gd name="connsiteY772" fmla="*/ 254064 h 1516103"/>
              <a:gd name="connsiteX773" fmla="*/ 5690911 w 6314715"/>
              <a:gd name="connsiteY773" fmla="*/ 254064 h 1516103"/>
              <a:gd name="connsiteX774" fmla="*/ 5689921 w 6314715"/>
              <a:gd name="connsiteY774" fmla="*/ 251230 h 1516103"/>
              <a:gd name="connsiteX775" fmla="*/ 5821935 w 6314715"/>
              <a:gd name="connsiteY775" fmla="*/ 246506 h 1516103"/>
              <a:gd name="connsiteX776" fmla="*/ 5828549 w 6314715"/>
              <a:gd name="connsiteY776" fmla="*/ 257078 h 1516103"/>
              <a:gd name="connsiteX777" fmla="*/ 5829162 w 6314715"/>
              <a:gd name="connsiteY777" fmla="*/ 260258 h 1516103"/>
              <a:gd name="connsiteX778" fmla="*/ 5828942 w 6314715"/>
              <a:gd name="connsiteY778" fmla="*/ 260830 h 1516103"/>
              <a:gd name="connsiteX779" fmla="*/ 5825714 w 6314715"/>
              <a:gd name="connsiteY779" fmla="*/ 254109 h 1516103"/>
              <a:gd name="connsiteX780" fmla="*/ 5821935 w 6314715"/>
              <a:gd name="connsiteY780" fmla="*/ 246506 h 1516103"/>
              <a:gd name="connsiteX781" fmla="*/ 462184 w 6314715"/>
              <a:gd name="connsiteY781" fmla="*/ 246506 h 1516103"/>
              <a:gd name="connsiteX782" fmla="*/ 462184 w 6314715"/>
              <a:gd name="connsiteY782" fmla="*/ 261981 h 1516103"/>
              <a:gd name="connsiteX783" fmla="*/ 454265 w 6314715"/>
              <a:gd name="connsiteY783" fmla="*/ 254064 h 1516103"/>
              <a:gd name="connsiteX784" fmla="*/ 462184 w 6314715"/>
              <a:gd name="connsiteY784" fmla="*/ 246506 h 1516103"/>
              <a:gd name="connsiteX785" fmla="*/ 5875928 w 6314715"/>
              <a:gd name="connsiteY785" fmla="*/ 238949 h 1516103"/>
              <a:gd name="connsiteX786" fmla="*/ 5883488 w 6314715"/>
              <a:gd name="connsiteY786" fmla="*/ 238949 h 1516103"/>
              <a:gd name="connsiteX787" fmla="*/ 5875928 w 6314715"/>
              <a:gd name="connsiteY787" fmla="*/ 238949 h 1516103"/>
              <a:gd name="connsiteX788" fmla="*/ 5775501 w 6314715"/>
              <a:gd name="connsiteY788" fmla="*/ 238949 h 1516103"/>
              <a:gd name="connsiteX789" fmla="*/ 5783420 w 6314715"/>
              <a:gd name="connsiteY789" fmla="*/ 238949 h 1516103"/>
              <a:gd name="connsiteX790" fmla="*/ 5783420 w 6314715"/>
              <a:gd name="connsiteY790" fmla="*/ 245562 h 1516103"/>
              <a:gd name="connsiteX791" fmla="*/ 5783420 w 6314715"/>
              <a:gd name="connsiteY791" fmla="*/ 246506 h 1516103"/>
              <a:gd name="connsiteX792" fmla="*/ 5775501 w 6314715"/>
              <a:gd name="connsiteY792" fmla="*/ 238949 h 1516103"/>
              <a:gd name="connsiteX793" fmla="*/ 516808 w 6314715"/>
              <a:gd name="connsiteY793" fmla="*/ 235981 h 1516103"/>
              <a:gd name="connsiteX794" fmla="*/ 517376 w 6314715"/>
              <a:gd name="connsiteY794" fmla="*/ 236224 h 1516103"/>
              <a:gd name="connsiteX795" fmla="*/ 515818 w 6314715"/>
              <a:gd name="connsiteY795" fmla="*/ 238949 h 1516103"/>
              <a:gd name="connsiteX796" fmla="*/ 516808 w 6314715"/>
              <a:gd name="connsiteY796" fmla="*/ 235981 h 1516103"/>
              <a:gd name="connsiteX797" fmla="*/ 5837053 w 6314715"/>
              <a:gd name="connsiteY797" fmla="*/ 231032 h 1516103"/>
              <a:gd name="connsiteX798" fmla="*/ 5844972 w 6314715"/>
              <a:gd name="connsiteY798" fmla="*/ 238949 h 1516103"/>
              <a:gd name="connsiteX799" fmla="*/ 5844972 w 6314715"/>
              <a:gd name="connsiteY799" fmla="*/ 246506 h 1516103"/>
              <a:gd name="connsiteX800" fmla="*/ 5829494 w 6314715"/>
              <a:gd name="connsiteY800" fmla="*/ 238949 h 1516103"/>
              <a:gd name="connsiteX801" fmla="*/ 5837053 w 6314715"/>
              <a:gd name="connsiteY801" fmla="*/ 231032 h 1516103"/>
              <a:gd name="connsiteX802" fmla="*/ 5629358 w 6314715"/>
              <a:gd name="connsiteY802" fmla="*/ 231032 h 1516103"/>
              <a:gd name="connsiteX803" fmla="*/ 5629358 w 6314715"/>
              <a:gd name="connsiteY803" fmla="*/ 238949 h 1516103"/>
              <a:gd name="connsiteX804" fmla="*/ 5629358 w 6314715"/>
              <a:gd name="connsiteY804" fmla="*/ 231032 h 1516103"/>
              <a:gd name="connsiteX805" fmla="*/ 5937481 w 6314715"/>
              <a:gd name="connsiteY805" fmla="*/ 215558 h 1516103"/>
              <a:gd name="connsiteX806" fmla="*/ 5945040 w 6314715"/>
              <a:gd name="connsiteY806" fmla="*/ 223115 h 1516103"/>
              <a:gd name="connsiteX807" fmla="*/ 5945040 w 6314715"/>
              <a:gd name="connsiteY807" fmla="*/ 231032 h 1516103"/>
              <a:gd name="connsiteX808" fmla="*/ 5937481 w 6314715"/>
              <a:gd name="connsiteY808" fmla="*/ 231032 h 1516103"/>
              <a:gd name="connsiteX809" fmla="*/ 5945040 w 6314715"/>
              <a:gd name="connsiteY809" fmla="*/ 238949 h 1516103"/>
              <a:gd name="connsiteX810" fmla="*/ 5898966 w 6314715"/>
              <a:gd name="connsiteY810" fmla="*/ 246506 h 1516103"/>
              <a:gd name="connsiteX811" fmla="*/ 5898966 w 6314715"/>
              <a:gd name="connsiteY811" fmla="*/ 238949 h 1516103"/>
              <a:gd name="connsiteX812" fmla="*/ 5906525 w 6314715"/>
              <a:gd name="connsiteY812" fmla="*/ 238949 h 1516103"/>
              <a:gd name="connsiteX813" fmla="*/ 5937481 w 6314715"/>
              <a:gd name="connsiteY813" fmla="*/ 223115 h 1516103"/>
              <a:gd name="connsiteX814" fmla="*/ 5937481 w 6314715"/>
              <a:gd name="connsiteY814" fmla="*/ 215558 h 1516103"/>
              <a:gd name="connsiteX815" fmla="*/ 5582924 w 6314715"/>
              <a:gd name="connsiteY815" fmla="*/ 215558 h 1516103"/>
              <a:gd name="connsiteX816" fmla="*/ 5575365 w 6314715"/>
              <a:gd name="connsiteY816" fmla="*/ 223115 h 1516103"/>
              <a:gd name="connsiteX817" fmla="*/ 5582924 w 6314715"/>
              <a:gd name="connsiteY817" fmla="*/ 223115 h 1516103"/>
              <a:gd name="connsiteX818" fmla="*/ 5582924 w 6314715"/>
              <a:gd name="connsiteY818" fmla="*/ 220281 h 1516103"/>
              <a:gd name="connsiteX819" fmla="*/ 5582924 w 6314715"/>
              <a:gd name="connsiteY819" fmla="*/ 219337 h 1516103"/>
              <a:gd name="connsiteX820" fmla="*/ 5582924 w 6314715"/>
              <a:gd name="connsiteY820" fmla="*/ 215558 h 1516103"/>
              <a:gd name="connsiteX821" fmla="*/ 5552328 w 6314715"/>
              <a:gd name="connsiteY821" fmla="*/ 208001 h 1516103"/>
              <a:gd name="connsiteX822" fmla="*/ 5559887 w 6314715"/>
              <a:gd name="connsiteY822" fmla="*/ 208001 h 1516103"/>
              <a:gd name="connsiteX823" fmla="*/ 5559887 w 6314715"/>
              <a:gd name="connsiteY823" fmla="*/ 215558 h 1516103"/>
              <a:gd name="connsiteX824" fmla="*/ 5552328 w 6314715"/>
              <a:gd name="connsiteY824" fmla="*/ 208001 h 1516103"/>
              <a:gd name="connsiteX825" fmla="*/ 5519154 w 6314715"/>
              <a:gd name="connsiteY825" fmla="*/ 208001 h 1516103"/>
              <a:gd name="connsiteX826" fmla="*/ 5521371 w 6314715"/>
              <a:gd name="connsiteY826" fmla="*/ 208001 h 1516103"/>
              <a:gd name="connsiteX827" fmla="*/ 5519849 w 6314715"/>
              <a:gd name="connsiteY827" fmla="*/ 208871 h 1516103"/>
              <a:gd name="connsiteX828" fmla="*/ 5518306 w 6314715"/>
              <a:gd name="connsiteY828" fmla="*/ 206938 h 1516103"/>
              <a:gd name="connsiteX829" fmla="*/ 5519154 w 6314715"/>
              <a:gd name="connsiteY829" fmla="*/ 208001 h 1516103"/>
              <a:gd name="connsiteX830" fmla="*/ 5513812 w 6314715"/>
              <a:gd name="connsiteY830" fmla="*/ 208001 h 1516103"/>
              <a:gd name="connsiteX831" fmla="*/ 5518306 w 6314715"/>
              <a:gd name="connsiteY831" fmla="*/ 206938 h 1516103"/>
              <a:gd name="connsiteX832" fmla="*/ 5613880 w 6314715"/>
              <a:gd name="connsiteY832" fmla="*/ 200444 h 1516103"/>
              <a:gd name="connsiteX833" fmla="*/ 5613880 w 6314715"/>
              <a:gd name="connsiteY833" fmla="*/ 208001 h 1516103"/>
              <a:gd name="connsiteX834" fmla="*/ 5606321 w 6314715"/>
              <a:gd name="connsiteY834" fmla="*/ 215558 h 1516103"/>
              <a:gd name="connsiteX835" fmla="*/ 5606321 w 6314715"/>
              <a:gd name="connsiteY835" fmla="*/ 208001 h 1516103"/>
              <a:gd name="connsiteX836" fmla="*/ 5613880 w 6314715"/>
              <a:gd name="connsiteY836" fmla="*/ 200444 h 1516103"/>
              <a:gd name="connsiteX837" fmla="*/ 5556107 w 6314715"/>
              <a:gd name="connsiteY837" fmla="*/ 189693 h 1516103"/>
              <a:gd name="connsiteX838" fmla="*/ 5552328 w 6314715"/>
              <a:gd name="connsiteY838" fmla="*/ 192527 h 1516103"/>
              <a:gd name="connsiteX839" fmla="*/ 5559887 w 6314715"/>
              <a:gd name="connsiteY839" fmla="*/ 192527 h 1516103"/>
              <a:gd name="connsiteX840" fmla="*/ 5556107 w 6314715"/>
              <a:gd name="connsiteY840" fmla="*/ 189693 h 1516103"/>
              <a:gd name="connsiteX841" fmla="*/ 5597772 w 6314715"/>
              <a:gd name="connsiteY841" fmla="*/ 182001 h 1516103"/>
              <a:gd name="connsiteX842" fmla="*/ 5590843 w 6314715"/>
              <a:gd name="connsiteY842" fmla="*/ 184970 h 1516103"/>
              <a:gd name="connsiteX843" fmla="*/ 5598762 w 6314715"/>
              <a:gd name="connsiteY843" fmla="*/ 184970 h 1516103"/>
              <a:gd name="connsiteX844" fmla="*/ 5597772 w 6314715"/>
              <a:gd name="connsiteY844" fmla="*/ 182001 h 1516103"/>
              <a:gd name="connsiteX845" fmla="*/ 538855 w 6314715"/>
              <a:gd name="connsiteY845" fmla="*/ 169496 h 1516103"/>
              <a:gd name="connsiteX846" fmla="*/ 546774 w 6314715"/>
              <a:gd name="connsiteY846" fmla="*/ 169496 h 1516103"/>
              <a:gd name="connsiteX847" fmla="*/ 538855 w 6314715"/>
              <a:gd name="connsiteY847" fmla="*/ 177053 h 1516103"/>
              <a:gd name="connsiteX848" fmla="*/ 661960 w 6314715"/>
              <a:gd name="connsiteY848" fmla="*/ 138907 h 1516103"/>
              <a:gd name="connsiteX849" fmla="*/ 664686 w 6314715"/>
              <a:gd name="connsiteY849" fmla="*/ 144978 h 1516103"/>
              <a:gd name="connsiteX850" fmla="*/ 661960 w 6314715"/>
              <a:gd name="connsiteY850" fmla="*/ 146465 h 1516103"/>
              <a:gd name="connsiteX851" fmla="*/ 661960 w 6314715"/>
              <a:gd name="connsiteY851" fmla="*/ 138907 h 1516103"/>
              <a:gd name="connsiteX852" fmla="*/ 5567806 w 6314715"/>
              <a:gd name="connsiteY852" fmla="*/ 130990 h 1516103"/>
              <a:gd name="connsiteX853" fmla="*/ 5575365 w 6314715"/>
              <a:gd name="connsiteY853" fmla="*/ 146465 h 1516103"/>
              <a:gd name="connsiteX854" fmla="*/ 5567806 w 6314715"/>
              <a:gd name="connsiteY854" fmla="*/ 146465 h 1516103"/>
              <a:gd name="connsiteX855" fmla="*/ 5567806 w 6314715"/>
              <a:gd name="connsiteY855" fmla="*/ 138907 h 1516103"/>
              <a:gd name="connsiteX856" fmla="*/ 5567806 w 6314715"/>
              <a:gd name="connsiteY856" fmla="*/ 130990 h 1516103"/>
              <a:gd name="connsiteX857" fmla="*/ 5567806 w 6314715"/>
              <a:gd name="connsiteY857" fmla="*/ 123433 h 1516103"/>
              <a:gd name="connsiteX858" fmla="*/ 5575365 w 6314715"/>
              <a:gd name="connsiteY858" fmla="*/ 130990 h 1516103"/>
              <a:gd name="connsiteX859" fmla="*/ 5567806 w 6314715"/>
              <a:gd name="connsiteY859" fmla="*/ 130990 h 1516103"/>
              <a:gd name="connsiteX860" fmla="*/ 678743 w 6314715"/>
              <a:gd name="connsiteY860" fmla="*/ 120465 h 1516103"/>
              <a:gd name="connsiteX861" fmla="*/ 685357 w 6314715"/>
              <a:gd name="connsiteY861" fmla="*/ 123433 h 1516103"/>
              <a:gd name="connsiteX862" fmla="*/ 685357 w 6314715"/>
              <a:gd name="connsiteY862" fmla="*/ 130990 h 1516103"/>
              <a:gd name="connsiteX863" fmla="*/ 684578 w 6314715"/>
              <a:gd name="connsiteY863" fmla="*/ 136701 h 1516103"/>
              <a:gd name="connsiteX864" fmla="*/ 681578 w 6314715"/>
              <a:gd name="connsiteY864" fmla="*/ 128202 h 1516103"/>
              <a:gd name="connsiteX865" fmla="*/ 677798 w 6314715"/>
              <a:gd name="connsiteY865" fmla="*/ 123433 h 1516103"/>
              <a:gd name="connsiteX866" fmla="*/ 678743 w 6314715"/>
              <a:gd name="connsiteY866" fmla="*/ 120465 h 1516103"/>
              <a:gd name="connsiteX867" fmla="*/ 970083 w 6314715"/>
              <a:gd name="connsiteY867" fmla="*/ 107959 h 1516103"/>
              <a:gd name="connsiteX868" fmla="*/ 962524 w 6314715"/>
              <a:gd name="connsiteY868" fmla="*/ 115516 h 1516103"/>
              <a:gd name="connsiteX869" fmla="*/ 970083 w 6314715"/>
              <a:gd name="connsiteY869" fmla="*/ 115516 h 1516103"/>
              <a:gd name="connsiteX870" fmla="*/ 769947 w 6314715"/>
              <a:gd name="connsiteY870" fmla="*/ 107959 h 1516103"/>
              <a:gd name="connsiteX871" fmla="*/ 762388 w 6314715"/>
              <a:gd name="connsiteY871" fmla="*/ 115516 h 1516103"/>
              <a:gd name="connsiteX872" fmla="*/ 769947 w 6314715"/>
              <a:gd name="connsiteY872" fmla="*/ 115516 h 1516103"/>
              <a:gd name="connsiteX873" fmla="*/ 723873 w 6314715"/>
              <a:gd name="connsiteY873" fmla="*/ 107959 h 1516103"/>
              <a:gd name="connsiteX874" fmla="*/ 715954 w 6314715"/>
              <a:gd name="connsiteY874" fmla="*/ 115516 h 1516103"/>
              <a:gd name="connsiteX875" fmla="*/ 723873 w 6314715"/>
              <a:gd name="connsiteY875" fmla="*/ 107959 h 1516103"/>
              <a:gd name="connsiteX876" fmla="*/ 727832 w 6314715"/>
              <a:gd name="connsiteY876" fmla="*/ 106880 h 1516103"/>
              <a:gd name="connsiteX877" fmla="*/ 723873 w 6314715"/>
              <a:gd name="connsiteY877" fmla="*/ 115516 h 1516103"/>
              <a:gd name="connsiteX878" fmla="*/ 731792 w 6314715"/>
              <a:gd name="connsiteY878" fmla="*/ 115516 h 1516103"/>
              <a:gd name="connsiteX879" fmla="*/ 723873 w 6314715"/>
              <a:gd name="connsiteY879" fmla="*/ 123433 h 1516103"/>
              <a:gd name="connsiteX880" fmla="*/ 731792 w 6314715"/>
              <a:gd name="connsiteY880" fmla="*/ 115516 h 1516103"/>
              <a:gd name="connsiteX881" fmla="*/ 731792 w 6314715"/>
              <a:gd name="connsiteY881" fmla="*/ 123433 h 1516103"/>
              <a:gd name="connsiteX882" fmla="*/ 739351 w 6314715"/>
              <a:gd name="connsiteY882" fmla="*/ 115516 h 1516103"/>
              <a:gd name="connsiteX883" fmla="*/ 754469 w 6314715"/>
              <a:gd name="connsiteY883" fmla="*/ 123433 h 1516103"/>
              <a:gd name="connsiteX884" fmla="*/ 754469 w 6314715"/>
              <a:gd name="connsiteY884" fmla="*/ 115561 h 1516103"/>
              <a:gd name="connsiteX885" fmla="*/ 754469 w 6314715"/>
              <a:gd name="connsiteY885" fmla="*/ 115516 h 1516103"/>
              <a:gd name="connsiteX886" fmla="*/ 739351 w 6314715"/>
              <a:gd name="connsiteY886" fmla="*/ 115516 h 1516103"/>
              <a:gd name="connsiteX887" fmla="*/ 731792 w 6314715"/>
              <a:gd name="connsiteY887" fmla="*/ 115516 h 1516103"/>
              <a:gd name="connsiteX888" fmla="*/ 727832 w 6314715"/>
              <a:gd name="connsiteY888" fmla="*/ 106880 h 1516103"/>
              <a:gd name="connsiteX889" fmla="*/ 692916 w 6314715"/>
              <a:gd name="connsiteY889" fmla="*/ 100042 h 1516103"/>
              <a:gd name="connsiteX890" fmla="*/ 695886 w 6314715"/>
              <a:gd name="connsiteY890" fmla="*/ 107914 h 1516103"/>
              <a:gd name="connsiteX891" fmla="*/ 694007 w 6314715"/>
              <a:gd name="connsiteY891" fmla="*/ 112724 h 1516103"/>
              <a:gd name="connsiteX892" fmla="*/ 693906 w 6314715"/>
              <a:gd name="connsiteY892" fmla="*/ 112683 h 1516103"/>
              <a:gd name="connsiteX893" fmla="*/ 692916 w 6314715"/>
              <a:gd name="connsiteY893" fmla="*/ 115516 h 1516103"/>
              <a:gd name="connsiteX894" fmla="*/ 694007 w 6314715"/>
              <a:gd name="connsiteY894" fmla="*/ 112724 h 1516103"/>
              <a:gd name="connsiteX895" fmla="*/ 700835 w 6314715"/>
              <a:gd name="connsiteY895" fmla="*/ 115516 h 1516103"/>
              <a:gd name="connsiteX896" fmla="*/ 692916 w 6314715"/>
              <a:gd name="connsiteY896" fmla="*/ 123433 h 1516103"/>
              <a:gd name="connsiteX897" fmla="*/ 685357 w 6314715"/>
              <a:gd name="connsiteY897" fmla="*/ 123433 h 1516103"/>
              <a:gd name="connsiteX898" fmla="*/ 692916 w 6314715"/>
              <a:gd name="connsiteY898" fmla="*/ 107959 h 1516103"/>
              <a:gd name="connsiteX899" fmla="*/ 785425 w 6314715"/>
              <a:gd name="connsiteY899" fmla="*/ 92485 h 1516103"/>
              <a:gd name="connsiteX900" fmla="*/ 785425 w 6314715"/>
              <a:gd name="connsiteY900" fmla="*/ 100042 h 1516103"/>
              <a:gd name="connsiteX901" fmla="*/ 785425 w 6314715"/>
              <a:gd name="connsiteY901" fmla="*/ 92485 h 1516103"/>
              <a:gd name="connsiteX902" fmla="*/ 692916 w 6314715"/>
              <a:gd name="connsiteY902" fmla="*/ 92485 h 1516103"/>
              <a:gd name="connsiteX903" fmla="*/ 700835 w 6314715"/>
              <a:gd name="connsiteY903" fmla="*/ 92485 h 1516103"/>
              <a:gd name="connsiteX904" fmla="*/ 692916 w 6314715"/>
              <a:gd name="connsiteY904" fmla="*/ 92485 h 1516103"/>
              <a:gd name="connsiteX905" fmla="*/ 754469 w 6314715"/>
              <a:gd name="connsiteY905" fmla="*/ 84928 h 1516103"/>
              <a:gd name="connsiteX906" fmla="*/ 746910 w 6314715"/>
              <a:gd name="connsiteY906" fmla="*/ 92485 h 1516103"/>
              <a:gd name="connsiteX907" fmla="*/ 747666 w 6314715"/>
              <a:gd name="connsiteY907" fmla="*/ 87195 h 1516103"/>
              <a:gd name="connsiteX908" fmla="*/ 747855 w 6314715"/>
              <a:gd name="connsiteY908" fmla="*/ 87762 h 1516103"/>
              <a:gd name="connsiteX909" fmla="*/ 754469 w 6314715"/>
              <a:gd name="connsiteY909" fmla="*/ 84928 h 1516103"/>
              <a:gd name="connsiteX910" fmla="*/ 924008 w 6314715"/>
              <a:gd name="connsiteY910" fmla="*/ 77371 h 1516103"/>
              <a:gd name="connsiteX911" fmla="*/ 908530 w 6314715"/>
              <a:gd name="connsiteY911" fmla="*/ 84928 h 1516103"/>
              <a:gd name="connsiteX912" fmla="*/ 924008 w 6314715"/>
              <a:gd name="connsiteY912" fmla="*/ 77371 h 1516103"/>
              <a:gd name="connsiteX913" fmla="*/ 646842 w 6314715"/>
              <a:gd name="connsiteY913" fmla="*/ 77371 h 1516103"/>
              <a:gd name="connsiteX914" fmla="*/ 654401 w 6314715"/>
              <a:gd name="connsiteY914" fmla="*/ 84928 h 1516103"/>
              <a:gd name="connsiteX915" fmla="*/ 654401 w 6314715"/>
              <a:gd name="connsiteY915" fmla="*/ 77371 h 1516103"/>
              <a:gd name="connsiteX916" fmla="*/ 877934 w 6314715"/>
              <a:gd name="connsiteY916" fmla="*/ 69454 h 1516103"/>
              <a:gd name="connsiteX917" fmla="*/ 870015 w 6314715"/>
              <a:gd name="connsiteY917" fmla="*/ 77371 h 1516103"/>
              <a:gd name="connsiteX918" fmla="*/ 877934 w 6314715"/>
              <a:gd name="connsiteY918" fmla="*/ 77371 h 1516103"/>
              <a:gd name="connsiteX919" fmla="*/ 877934 w 6314715"/>
              <a:gd name="connsiteY919" fmla="*/ 69454 h 1516103"/>
              <a:gd name="connsiteX920" fmla="*/ 916449 w 6314715"/>
              <a:gd name="connsiteY920" fmla="*/ 61537 h 1516103"/>
              <a:gd name="connsiteX921" fmla="*/ 924008 w 6314715"/>
              <a:gd name="connsiteY921" fmla="*/ 69454 h 1516103"/>
              <a:gd name="connsiteX922" fmla="*/ 916449 w 6314715"/>
              <a:gd name="connsiteY922" fmla="*/ 61537 h 1516103"/>
              <a:gd name="connsiteX923" fmla="*/ 5397321 w 6314715"/>
              <a:gd name="connsiteY923" fmla="*/ 58703 h 1516103"/>
              <a:gd name="connsiteX924" fmla="*/ 5397870 w 6314715"/>
              <a:gd name="connsiteY924" fmla="*/ 60348 h 1516103"/>
              <a:gd name="connsiteX925" fmla="*/ 5394178 w 6314715"/>
              <a:gd name="connsiteY925" fmla="*/ 60961 h 1516103"/>
              <a:gd name="connsiteX926" fmla="*/ 5393805 w 6314715"/>
              <a:gd name="connsiteY926" fmla="*/ 60210 h 1516103"/>
              <a:gd name="connsiteX927" fmla="*/ 5499427 w 6314715"/>
              <a:gd name="connsiteY927" fmla="*/ 52156 h 1516103"/>
              <a:gd name="connsiteX928" fmla="*/ 5498334 w 6314715"/>
              <a:gd name="connsiteY928" fmla="*/ 53980 h 1516103"/>
              <a:gd name="connsiteX929" fmla="*/ 5506253 w 6314715"/>
              <a:gd name="connsiteY929" fmla="*/ 69454 h 1516103"/>
              <a:gd name="connsiteX930" fmla="*/ 5498334 w 6314715"/>
              <a:gd name="connsiteY930" fmla="*/ 61537 h 1516103"/>
              <a:gd name="connsiteX931" fmla="*/ 5490775 w 6314715"/>
              <a:gd name="connsiteY931" fmla="*/ 53980 h 1516103"/>
              <a:gd name="connsiteX932" fmla="*/ 5498379 w 6314715"/>
              <a:gd name="connsiteY932" fmla="*/ 53035 h 1516103"/>
              <a:gd name="connsiteX933" fmla="*/ 819981 w 6314715"/>
              <a:gd name="connsiteY933" fmla="*/ 51146 h 1516103"/>
              <a:gd name="connsiteX934" fmla="*/ 816021 w 6314715"/>
              <a:gd name="connsiteY934" fmla="*/ 53980 h 1516103"/>
              <a:gd name="connsiteX935" fmla="*/ 823941 w 6314715"/>
              <a:gd name="connsiteY935" fmla="*/ 53980 h 1516103"/>
              <a:gd name="connsiteX936" fmla="*/ 819981 w 6314715"/>
              <a:gd name="connsiteY936" fmla="*/ 51146 h 1516103"/>
              <a:gd name="connsiteX937" fmla="*/ 5506253 w 6314715"/>
              <a:gd name="connsiteY937" fmla="*/ 46423 h 1516103"/>
              <a:gd name="connsiteX938" fmla="*/ 5499427 w 6314715"/>
              <a:gd name="connsiteY938" fmla="*/ 52156 h 1516103"/>
              <a:gd name="connsiteX939" fmla="*/ 5502294 w 6314715"/>
              <a:gd name="connsiteY939" fmla="*/ 47367 h 1516103"/>
              <a:gd name="connsiteX940" fmla="*/ 5506253 w 6314715"/>
              <a:gd name="connsiteY940" fmla="*/ 46423 h 1516103"/>
              <a:gd name="connsiteX941" fmla="*/ 5436782 w 6314715"/>
              <a:gd name="connsiteY941" fmla="*/ 46423 h 1516103"/>
              <a:gd name="connsiteX942" fmla="*/ 5429223 w 6314715"/>
              <a:gd name="connsiteY942" fmla="*/ 61537 h 1516103"/>
              <a:gd name="connsiteX943" fmla="*/ 5436782 w 6314715"/>
              <a:gd name="connsiteY943" fmla="*/ 46423 h 1516103"/>
              <a:gd name="connsiteX944" fmla="*/ 5305758 w 6314715"/>
              <a:gd name="connsiteY944" fmla="*/ 46423 h 1516103"/>
              <a:gd name="connsiteX945" fmla="*/ 5305758 w 6314715"/>
              <a:gd name="connsiteY945" fmla="*/ 53980 h 1516103"/>
              <a:gd name="connsiteX946" fmla="*/ 5321236 w 6314715"/>
              <a:gd name="connsiteY946" fmla="*/ 53980 h 1516103"/>
              <a:gd name="connsiteX947" fmla="*/ 5321236 w 6314715"/>
              <a:gd name="connsiteY947" fmla="*/ 46423 h 1516103"/>
              <a:gd name="connsiteX948" fmla="*/ 5305758 w 6314715"/>
              <a:gd name="connsiteY948" fmla="*/ 46423 h 1516103"/>
              <a:gd name="connsiteX949" fmla="*/ 1101467 w 6314715"/>
              <a:gd name="connsiteY949" fmla="*/ 46423 h 1516103"/>
              <a:gd name="connsiteX950" fmla="*/ 1101467 w 6314715"/>
              <a:gd name="connsiteY950" fmla="*/ 53980 h 1516103"/>
              <a:gd name="connsiteX951" fmla="*/ 1101467 w 6314715"/>
              <a:gd name="connsiteY951" fmla="*/ 46423 h 1516103"/>
              <a:gd name="connsiteX952" fmla="*/ 876944 w 6314715"/>
              <a:gd name="connsiteY952" fmla="*/ 44398 h 1516103"/>
              <a:gd name="connsiteX953" fmla="*/ 870015 w 6314715"/>
              <a:gd name="connsiteY953" fmla="*/ 53980 h 1516103"/>
              <a:gd name="connsiteX954" fmla="*/ 862456 w 6314715"/>
              <a:gd name="connsiteY954" fmla="*/ 53980 h 1516103"/>
              <a:gd name="connsiteX955" fmla="*/ 854897 w 6314715"/>
              <a:gd name="connsiteY955" fmla="*/ 53980 h 1516103"/>
              <a:gd name="connsiteX956" fmla="*/ 862456 w 6314715"/>
              <a:gd name="connsiteY956" fmla="*/ 53980 h 1516103"/>
              <a:gd name="connsiteX957" fmla="*/ 870015 w 6314715"/>
              <a:gd name="connsiteY957" fmla="*/ 53980 h 1516103"/>
              <a:gd name="connsiteX958" fmla="*/ 877934 w 6314715"/>
              <a:gd name="connsiteY958" fmla="*/ 53980 h 1516103"/>
              <a:gd name="connsiteX959" fmla="*/ 877934 w 6314715"/>
              <a:gd name="connsiteY959" fmla="*/ 46423 h 1516103"/>
              <a:gd name="connsiteX960" fmla="*/ 876944 w 6314715"/>
              <a:gd name="connsiteY960" fmla="*/ 44398 h 1516103"/>
              <a:gd name="connsiteX961" fmla="*/ 781646 w 6314715"/>
              <a:gd name="connsiteY961" fmla="*/ 40485 h 1516103"/>
              <a:gd name="connsiteX962" fmla="*/ 781723 w 6314715"/>
              <a:gd name="connsiteY962" fmla="*/ 40606 h 1516103"/>
              <a:gd name="connsiteX963" fmla="*/ 777866 w 6314715"/>
              <a:gd name="connsiteY963" fmla="*/ 46423 h 1516103"/>
              <a:gd name="connsiteX964" fmla="*/ 781646 w 6314715"/>
              <a:gd name="connsiteY964" fmla="*/ 40485 h 1516103"/>
              <a:gd name="connsiteX965" fmla="*/ 1047473 w 6314715"/>
              <a:gd name="connsiteY965" fmla="*/ 38506 h 1516103"/>
              <a:gd name="connsiteX966" fmla="*/ 1039554 w 6314715"/>
              <a:gd name="connsiteY966" fmla="*/ 53980 h 1516103"/>
              <a:gd name="connsiteX967" fmla="*/ 1047473 w 6314715"/>
              <a:gd name="connsiteY967" fmla="*/ 38506 h 1516103"/>
              <a:gd name="connsiteX968" fmla="*/ 908530 w 6314715"/>
              <a:gd name="connsiteY968" fmla="*/ 38506 h 1516103"/>
              <a:gd name="connsiteX969" fmla="*/ 916449 w 6314715"/>
              <a:gd name="connsiteY969" fmla="*/ 38506 h 1516103"/>
              <a:gd name="connsiteX970" fmla="*/ 916449 w 6314715"/>
              <a:gd name="connsiteY970" fmla="*/ 46423 h 1516103"/>
              <a:gd name="connsiteX971" fmla="*/ 908530 w 6314715"/>
              <a:gd name="connsiteY971" fmla="*/ 38506 h 1516103"/>
              <a:gd name="connsiteX972" fmla="*/ 5344273 w 6314715"/>
              <a:gd name="connsiteY972" fmla="*/ 23391 h 1516103"/>
              <a:gd name="connsiteX973" fmla="*/ 5341536 w 6314715"/>
              <a:gd name="connsiteY973" fmla="*/ 24564 h 1516103"/>
              <a:gd name="connsiteX974" fmla="*/ 5341438 w 6314715"/>
              <a:gd name="connsiteY974" fmla="*/ 24336 h 1516103"/>
              <a:gd name="connsiteX975" fmla="*/ 5344273 w 6314715"/>
              <a:gd name="connsiteY975" fmla="*/ 23391 h 1516103"/>
              <a:gd name="connsiteX976" fmla="*/ 5336714 w 6314715"/>
              <a:gd name="connsiteY976" fmla="*/ 23391 h 1516103"/>
              <a:gd name="connsiteX977" fmla="*/ 5337659 w 6314715"/>
              <a:gd name="connsiteY977" fmla="*/ 26225 h 1516103"/>
              <a:gd name="connsiteX978" fmla="*/ 5341536 w 6314715"/>
              <a:gd name="connsiteY978" fmla="*/ 24564 h 1516103"/>
              <a:gd name="connsiteX979" fmla="*/ 5344273 w 6314715"/>
              <a:gd name="connsiteY979" fmla="*/ 30948 h 1516103"/>
              <a:gd name="connsiteX980" fmla="*/ 5336714 w 6314715"/>
              <a:gd name="connsiteY980" fmla="*/ 30948 h 1516103"/>
              <a:gd name="connsiteX981" fmla="*/ 5236646 w 6314715"/>
              <a:gd name="connsiteY981" fmla="*/ 23391 h 1516103"/>
              <a:gd name="connsiteX982" fmla="*/ 5236646 w 6314715"/>
              <a:gd name="connsiteY982" fmla="*/ 30948 h 1516103"/>
              <a:gd name="connsiteX983" fmla="*/ 5244205 w 6314715"/>
              <a:gd name="connsiteY983" fmla="*/ 23391 h 1516103"/>
              <a:gd name="connsiteX984" fmla="*/ 5236646 w 6314715"/>
              <a:gd name="connsiteY984" fmla="*/ 46423 h 1516103"/>
              <a:gd name="connsiteX985" fmla="*/ 5236646 w 6314715"/>
              <a:gd name="connsiteY985" fmla="*/ 53980 h 1516103"/>
              <a:gd name="connsiteX986" fmla="*/ 5229087 w 6314715"/>
              <a:gd name="connsiteY986" fmla="*/ 30948 h 1516103"/>
              <a:gd name="connsiteX987" fmla="*/ 5236646 w 6314715"/>
              <a:gd name="connsiteY987" fmla="*/ 23391 h 1516103"/>
              <a:gd name="connsiteX988" fmla="*/ 5321236 w 6314715"/>
              <a:gd name="connsiteY988" fmla="*/ 7557 h 1516103"/>
              <a:gd name="connsiteX989" fmla="*/ 5329155 w 6314715"/>
              <a:gd name="connsiteY989" fmla="*/ 15474 h 1516103"/>
              <a:gd name="connsiteX990" fmla="*/ 5321236 w 6314715"/>
              <a:gd name="connsiteY990" fmla="*/ 23391 h 1516103"/>
              <a:gd name="connsiteX991" fmla="*/ 5290639 w 6314715"/>
              <a:gd name="connsiteY991" fmla="*/ 0 h 1516103"/>
              <a:gd name="connsiteX992" fmla="*/ 5290639 w 6314715"/>
              <a:gd name="connsiteY992" fmla="*/ 15474 h 1516103"/>
              <a:gd name="connsiteX993" fmla="*/ 5321236 w 6314715"/>
              <a:gd name="connsiteY993" fmla="*/ 38506 h 1516103"/>
              <a:gd name="connsiteX994" fmla="*/ 5321236 w 6314715"/>
              <a:gd name="connsiteY994" fmla="*/ 23391 h 1516103"/>
              <a:gd name="connsiteX995" fmla="*/ 5329155 w 6314715"/>
              <a:gd name="connsiteY995" fmla="*/ 23391 h 1516103"/>
              <a:gd name="connsiteX996" fmla="*/ 5329155 w 6314715"/>
              <a:gd name="connsiteY996" fmla="*/ 30948 h 1516103"/>
              <a:gd name="connsiteX997" fmla="*/ 5336714 w 6314715"/>
              <a:gd name="connsiteY997" fmla="*/ 30948 h 1516103"/>
              <a:gd name="connsiteX998" fmla="*/ 5344273 w 6314715"/>
              <a:gd name="connsiteY998" fmla="*/ 38506 h 1516103"/>
              <a:gd name="connsiteX999" fmla="*/ 5344273 w 6314715"/>
              <a:gd name="connsiteY999" fmla="*/ 30948 h 1516103"/>
              <a:gd name="connsiteX1000" fmla="*/ 5359751 w 6314715"/>
              <a:gd name="connsiteY1000" fmla="*/ 46423 h 1516103"/>
              <a:gd name="connsiteX1001" fmla="*/ 5359751 w 6314715"/>
              <a:gd name="connsiteY1001" fmla="*/ 38506 h 1516103"/>
              <a:gd name="connsiteX1002" fmla="*/ 5367310 w 6314715"/>
              <a:gd name="connsiteY1002" fmla="*/ 53980 h 1516103"/>
              <a:gd name="connsiteX1003" fmla="*/ 5375229 w 6314715"/>
              <a:gd name="connsiteY1003" fmla="*/ 53980 h 1516103"/>
              <a:gd name="connsiteX1004" fmla="*/ 5382158 w 6314715"/>
              <a:gd name="connsiteY1004" fmla="*/ 52091 h 1516103"/>
              <a:gd name="connsiteX1005" fmla="*/ 5382356 w 6314715"/>
              <a:gd name="connsiteY1005" fmla="*/ 53980 h 1516103"/>
              <a:gd name="connsiteX1006" fmla="*/ 5383148 w 6314715"/>
              <a:gd name="connsiteY1006" fmla="*/ 61537 h 1516103"/>
              <a:gd name="connsiteX1007" fmla="*/ 5390707 w 6314715"/>
              <a:gd name="connsiteY1007" fmla="*/ 53980 h 1516103"/>
              <a:gd name="connsiteX1008" fmla="*/ 5393805 w 6314715"/>
              <a:gd name="connsiteY1008" fmla="*/ 60210 h 1516103"/>
              <a:gd name="connsiteX1009" fmla="*/ 5390707 w 6314715"/>
              <a:gd name="connsiteY1009" fmla="*/ 61537 h 1516103"/>
              <a:gd name="connsiteX1010" fmla="*/ 5394178 w 6314715"/>
              <a:gd name="connsiteY1010" fmla="*/ 60961 h 1516103"/>
              <a:gd name="connsiteX1011" fmla="*/ 5394487 w 6314715"/>
              <a:gd name="connsiteY1011" fmla="*/ 61582 h 1516103"/>
              <a:gd name="connsiteX1012" fmla="*/ 5398266 w 6314715"/>
              <a:gd name="connsiteY1012" fmla="*/ 69454 h 1516103"/>
              <a:gd name="connsiteX1013" fmla="*/ 5398266 w 6314715"/>
              <a:gd name="connsiteY1013" fmla="*/ 61537 h 1516103"/>
              <a:gd name="connsiteX1014" fmla="*/ 5397870 w 6314715"/>
              <a:gd name="connsiteY1014" fmla="*/ 60348 h 1516103"/>
              <a:gd name="connsiteX1015" fmla="*/ 5402091 w 6314715"/>
              <a:gd name="connsiteY1015" fmla="*/ 59648 h 1516103"/>
              <a:gd name="connsiteX1016" fmla="*/ 5413744 w 6314715"/>
              <a:gd name="connsiteY1016" fmla="*/ 46423 h 1516103"/>
              <a:gd name="connsiteX1017" fmla="*/ 5413744 w 6314715"/>
              <a:gd name="connsiteY1017" fmla="*/ 53980 h 1516103"/>
              <a:gd name="connsiteX1018" fmla="*/ 5421304 w 6314715"/>
              <a:gd name="connsiteY1018" fmla="*/ 46423 h 1516103"/>
              <a:gd name="connsiteX1019" fmla="*/ 5413744 w 6314715"/>
              <a:gd name="connsiteY1019" fmla="*/ 61537 h 1516103"/>
              <a:gd name="connsiteX1020" fmla="*/ 5421304 w 6314715"/>
              <a:gd name="connsiteY1020" fmla="*/ 69454 h 1516103"/>
              <a:gd name="connsiteX1021" fmla="*/ 5429223 w 6314715"/>
              <a:gd name="connsiteY1021" fmla="*/ 61537 h 1516103"/>
              <a:gd name="connsiteX1022" fmla="*/ 5436782 w 6314715"/>
              <a:gd name="connsiteY1022" fmla="*/ 61537 h 1516103"/>
              <a:gd name="connsiteX1023" fmla="*/ 5436782 w 6314715"/>
              <a:gd name="connsiteY1023" fmla="*/ 69454 h 1516103"/>
              <a:gd name="connsiteX1024" fmla="*/ 5444701 w 6314715"/>
              <a:gd name="connsiteY1024" fmla="*/ 61537 h 1516103"/>
              <a:gd name="connsiteX1025" fmla="*/ 5444701 w 6314715"/>
              <a:gd name="connsiteY1025" fmla="*/ 69454 h 1516103"/>
              <a:gd name="connsiteX1026" fmla="*/ 5452260 w 6314715"/>
              <a:gd name="connsiteY1026" fmla="*/ 69454 h 1516103"/>
              <a:gd name="connsiteX1027" fmla="*/ 5444701 w 6314715"/>
              <a:gd name="connsiteY1027" fmla="*/ 61537 h 1516103"/>
              <a:gd name="connsiteX1028" fmla="*/ 5452260 w 6314715"/>
              <a:gd name="connsiteY1028" fmla="*/ 61537 h 1516103"/>
              <a:gd name="connsiteX1029" fmla="*/ 5452260 w 6314715"/>
              <a:gd name="connsiteY1029" fmla="*/ 53980 h 1516103"/>
              <a:gd name="connsiteX1030" fmla="*/ 5482856 w 6314715"/>
              <a:gd name="connsiteY1030" fmla="*/ 53980 h 1516103"/>
              <a:gd name="connsiteX1031" fmla="*/ 5490775 w 6314715"/>
              <a:gd name="connsiteY1031" fmla="*/ 53980 h 1516103"/>
              <a:gd name="connsiteX1032" fmla="*/ 5498334 w 6314715"/>
              <a:gd name="connsiteY1032" fmla="*/ 61537 h 1516103"/>
              <a:gd name="connsiteX1033" fmla="*/ 5490775 w 6314715"/>
              <a:gd name="connsiteY1033" fmla="*/ 61537 h 1516103"/>
              <a:gd name="connsiteX1034" fmla="*/ 5490775 w 6314715"/>
              <a:gd name="connsiteY1034" fmla="*/ 69454 h 1516103"/>
              <a:gd name="connsiteX1035" fmla="*/ 5482856 w 6314715"/>
              <a:gd name="connsiteY1035" fmla="*/ 69454 h 1516103"/>
              <a:gd name="connsiteX1036" fmla="*/ 5475297 w 6314715"/>
              <a:gd name="connsiteY1036" fmla="*/ 69454 h 1516103"/>
              <a:gd name="connsiteX1037" fmla="*/ 5475297 w 6314715"/>
              <a:gd name="connsiteY1037" fmla="*/ 61537 h 1516103"/>
              <a:gd name="connsiteX1038" fmla="*/ 5467378 w 6314715"/>
              <a:gd name="connsiteY1038" fmla="*/ 61537 h 1516103"/>
              <a:gd name="connsiteX1039" fmla="*/ 5459819 w 6314715"/>
              <a:gd name="connsiteY1039" fmla="*/ 77371 h 1516103"/>
              <a:gd name="connsiteX1040" fmla="*/ 5475297 w 6314715"/>
              <a:gd name="connsiteY1040" fmla="*/ 69454 h 1516103"/>
              <a:gd name="connsiteX1041" fmla="*/ 5482856 w 6314715"/>
              <a:gd name="connsiteY1041" fmla="*/ 69454 h 1516103"/>
              <a:gd name="connsiteX1042" fmla="*/ 5482856 w 6314715"/>
              <a:gd name="connsiteY1042" fmla="*/ 70444 h 1516103"/>
              <a:gd name="connsiteX1043" fmla="*/ 5482856 w 6314715"/>
              <a:gd name="connsiteY1043" fmla="*/ 70567 h 1516103"/>
              <a:gd name="connsiteX1044" fmla="*/ 5482856 w 6314715"/>
              <a:gd name="connsiteY1044" fmla="*/ 71804 h 1516103"/>
              <a:gd name="connsiteX1045" fmla="*/ 5482856 w 6314715"/>
              <a:gd name="connsiteY1045" fmla="*/ 77371 h 1516103"/>
              <a:gd name="connsiteX1046" fmla="*/ 5490775 w 6314715"/>
              <a:gd name="connsiteY1046" fmla="*/ 77371 h 1516103"/>
              <a:gd name="connsiteX1047" fmla="*/ 5459819 w 6314715"/>
              <a:gd name="connsiteY1047" fmla="*/ 84928 h 1516103"/>
              <a:gd name="connsiteX1048" fmla="*/ 5475297 w 6314715"/>
              <a:gd name="connsiteY1048" fmla="*/ 100042 h 1516103"/>
              <a:gd name="connsiteX1049" fmla="*/ 5467378 w 6314715"/>
              <a:gd name="connsiteY1049" fmla="*/ 100042 h 1516103"/>
              <a:gd name="connsiteX1050" fmla="*/ 5475297 w 6314715"/>
              <a:gd name="connsiteY1050" fmla="*/ 107959 h 1516103"/>
              <a:gd name="connsiteX1051" fmla="*/ 5475297 w 6314715"/>
              <a:gd name="connsiteY1051" fmla="*/ 100042 h 1516103"/>
              <a:gd name="connsiteX1052" fmla="*/ 5498334 w 6314715"/>
              <a:gd name="connsiteY1052" fmla="*/ 100042 h 1516103"/>
              <a:gd name="connsiteX1053" fmla="*/ 5490775 w 6314715"/>
              <a:gd name="connsiteY1053" fmla="*/ 115516 h 1516103"/>
              <a:gd name="connsiteX1054" fmla="*/ 5506253 w 6314715"/>
              <a:gd name="connsiteY1054" fmla="*/ 107959 h 1516103"/>
              <a:gd name="connsiteX1055" fmla="*/ 5506253 w 6314715"/>
              <a:gd name="connsiteY1055" fmla="*/ 108904 h 1516103"/>
              <a:gd name="connsiteX1056" fmla="*/ 5506253 w 6314715"/>
              <a:gd name="connsiteY1056" fmla="*/ 115516 h 1516103"/>
              <a:gd name="connsiteX1057" fmla="*/ 5513812 w 6314715"/>
              <a:gd name="connsiteY1057" fmla="*/ 107959 h 1516103"/>
              <a:gd name="connsiteX1058" fmla="*/ 5513812 w 6314715"/>
              <a:gd name="connsiteY1058" fmla="*/ 115516 h 1516103"/>
              <a:gd name="connsiteX1059" fmla="*/ 5529290 w 6314715"/>
              <a:gd name="connsiteY1059" fmla="*/ 107959 h 1516103"/>
              <a:gd name="connsiteX1060" fmla="*/ 5529290 w 6314715"/>
              <a:gd name="connsiteY1060" fmla="*/ 115516 h 1516103"/>
              <a:gd name="connsiteX1061" fmla="*/ 5552328 w 6314715"/>
              <a:gd name="connsiteY1061" fmla="*/ 107959 h 1516103"/>
              <a:gd name="connsiteX1062" fmla="*/ 5552328 w 6314715"/>
              <a:gd name="connsiteY1062" fmla="*/ 115516 h 1516103"/>
              <a:gd name="connsiteX1063" fmla="*/ 5559887 w 6314715"/>
              <a:gd name="connsiteY1063" fmla="*/ 123433 h 1516103"/>
              <a:gd name="connsiteX1064" fmla="*/ 5567806 w 6314715"/>
              <a:gd name="connsiteY1064" fmla="*/ 130990 h 1516103"/>
              <a:gd name="connsiteX1065" fmla="*/ 5544769 w 6314715"/>
              <a:gd name="connsiteY1065" fmla="*/ 146465 h 1516103"/>
              <a:gd name="connsiteX1066" fmla="*/ 5529290 w 6314715"/>
              <a:gd name="connsiteY1066" fmla="*/ 146465 h 1516103"/>
              <a:gd name="connsiteX1067" fmla="*/ 5529290 w 6314715"/>
              <a:gd name="connsiteY1067" fmla="*/ 130990 h 1516103"/>
              <a:gd name="connsiteX1068" fmla="*/ 5521371 w 6314715"/>
              <a:gd name="connsiteY1068" fmla="*/ 146465 h 1516103"/>
              <a:gd name="connsiteX1069" fmla="*/ 5521371 w 6314715"/>
              <a:gd name="connsiteY1069" fmla="*/ 138907 h 1516103"/>
              <a:gd name="connsiteX1070" fmla="*/ 5513812 w 6314715"/>
              <a:gd name="connsiteY1070" fmla="*/ 130990 h 1516103"/>
              <a:gd name="connsiteX1071" fmla="*/ 5513812 w 6314715"/>
              <a:gd name="connsiteY1071" fmla="*/ 138907 h 1516103"/>
              <a:gd name="connsiteX1072" fmla="*/ 5490775 w 6314715"/>
              <a:gd name="connsiteY1072" fmla="*/ 130990 h 1516103"/>
              <a:gd name="connsiteX1073" fmla="*/ 5482856 w 6314715"/>
              <a:gd name="connsiteY1073" fmla="*/ 146465 h 1516103"/>
              <a:gd name="connsiteX1074" fmla="*/ 5482856 w 6314715"/>
              <a:gd name="connsiteY1074" fmla="*/ 138907 h 1516103"/>
              <a:gd name="connsiteX1075" fmla="*/ 5482856 w 6314715"/>
              <a:gd name="connsiteY1075" fmla="*/ 130990 h 1516103"/>
              <a:gd name="connsiteX1076" fmla="*/ 5475297 w 6314715"/>
              <a:gd name="connsiteY1076" fmla="*/ 130990 h 1516103"/>
              <a:gd name="connsiteX1077" fmla="*/ 5475297 w 6314715"/>
              <a:gd name="connsiteY1077" fmla="*/ 138907 h 1516103"/>
              <a:gd name="connsiteX1078" fmla="*/ 5475297 w 6314715"/>
              <a:gd name="connsiteY1078" fmla="*/ 154022 h 1516103"/>
              <a:gd name="connsiteX1079" fmla="*/ 5467378 w 6314715"/>
              <a:gd name="connsiteY1079" fmla="*/ 154022 h 1516103"/>
              <a:gd name="connsiteX1080" fmla="*/ 5475297 w 6314715"/>
              <a:gd name="connsiteY1080" fmla="*/ 161579 h 1516103"/>
              <a:gd name="connsiteX1081" fmla="*/ 5467378 w 6314715"/>
              <a:gd name="connsiteY1081" fmla="*/ 161579 h 1516103"/>
              <a:gd name="connsiteX1082" fmla="*/ 5467378 w 6314715"/>
              <a:gd name="connsiteY1082" fmla="*/ 167095 h 1516103"/>
              <a:gd name="connsiteX1083" fmla="*/ 5467378 w 6314715"/>
              <a:gd name="connsiteY1083" fmla="*/ 168231 h 1516103"/>
              <a:gd name="connsiteX1084" fmla="*/ 5467378 w 6314715"/>
              <a:gd name="connsiteY1084" fmla="*/ 168371 h 1516103"/>
              <a:gd name="connsiteX1085" fmla="*/ 5467378 w 6314715"/>
              <a:gd name="connsiteY1085" fmla="*/ 169496 h 1516103"/>
              <a:gd name="connsiteX1086" fmla="*/ 5459819 w 6314715"/>
              <a:gd name="connsiteY1086" fmla="*/ 177053 h 1516103"/>
              <a:gd name="connsiteX1087" fmla="*/ 5452260 w 6314715"/>
              <a:gd name="connsiteY1087" fmla="*/ 169496 h 1516103"/>
              <a:gd name="connsiteX1088" fmla="*/ 5444701 w 6314715"/>
              <a:gd name="connsiteY1088" fmla="*/ 169496 h 1516103"/>
              <a:gd name="connsiteX1089" fmla="*/ 5436782 w 6314715"/>
              <a:gd name="connsiteY1089" fmla="*/ 169496 h 1516103"/>
              <a:gd name="connsiteX1090" fmla="*/ 5436782 w 6314715"/>
              <a:gd name="connsiteY1090" fmla="*/ 177053 h 1516103"/>
              <a:gd name="connsiteX1091" fmla="*/ 5444701 w 6314715"/>
              <a:gd name="connsiteY1091" fmla="*/ 169496 h 1516103"/>
              <a:gd name="connsiteX1092" fmla="*/ 5444701 w 6314715"/>
              <a:gd name="connsiteY1092" fmla="*/ 177053 h 1516103"/>
              <a:gd name="connsiteX1093" fmla="*/ 5459819 w 6314715"/>
              <a:gd name="connsiteY1093" fmla="*/ 177053 h 1516103"/>
              <a:gd name="connsiteX1094" fmla="*/ 5467378 w 6314715"/>
              <a:gd name="connsiteY1094" fmla="*/ 177053 h 1516103"/>
              <a:gd name="connsiteX1095" fmla="*/ 5467378 w 6314715"/>
              <a:gd name="connsiteY1095" fmla="*/ 169496 h 1516103"/>
              <a:gd name="connsiteX1096" fmla="*/ 5482856 w 6314715"/>
              <a:gd name="connsiteY1096" fmla="*/ 192527 h 1516103"/>
              <a:gd name="connsiteX1097" fmla="*/ 5498334 w 6314715"/>
              <a:gd name="connsiteY1097" fmla="*/ 200444 h 1516103"/>
              <a:gd name="connsiteX1098" fmla="*/ 5490775 w 6314715"/>
              <a:gd name="connsiteY1098" fmla="*/ 215558 h 1516103"/>
              <a:gd name="connsiteX1099" fmla="*/ 5498334 w 6314715"/>
              <a:gd name="connsiteY1099" fmla="*/ 208001 h 1516103"/>
              <a:gd name="connsiteX1100" fmla="*/ 5498334 w 6314715"/>
              <a:gd name="connsiteY1100" fmla="*/ 210835 h 1516103"/>
              <a:gd name="connsiteX1101" fmla="*/ 5498334 w 6314715"/>
              <a:gd name="connsiteY1101" fmla="*/ 215558 h 1516103"/>
              <a:gd name="connsiteX1102" fmla="*/ 5513812 w 6314715"/>
              <a:gd name="connsiteY1102" fmla="*/ 208001 h 1516103"/>
              <a:gd name="connsiteX1103" fmla="*/ 5513812 w 6314715"/>
              <a:gd name="connsiteY1103" fmla="*/ 215558 h 1516103"/>
              <a:gd name="connsiteX1104" fmla="*/ 5514757 w 6314715"/>
              <a:gd name="connsiteY1104" fmla="*/ 211780 h 1516103"/>
              <a:gd name="connsiteX1105" fmla="*/ 5519849 w 6314715"/>
              <a:gd name="connsiteY1105" fmla="*/ 208871 h 1516103"/>
              <a:gd name="connsiteX1106" fmla="*/ 5521416 w 6314715"/>
              <a:gd name="connsiteY1106" fmla="*/ 210835 h 1516103"/>
              <a:gd name="connsiteX1107" fmla="*/ 5529290 w 6314715"/>
              <a:gd name="connsiteY1107" fmla="*/ 208001 h 1516103"/>
              <a:gd name="connsiteX1108" fmla="*/ 5544769 w 6314715"/>
              <a:gd name="connsiteY1108" fmla="*/ 208001 h 1516103"/>
              <a:gd name="connsiteX1109" fmla="*/ 5544769 w 6314715"/>
              <a:gd name="connsiteY1109" fmla="*/ 215558 h 1516103"/>
              <a:gd name="connsiteX1110" fmla="*/ 5552328 w 6314715"/>
              <a:gd name="connsiteY1110" fmla="*/ 223115 h 1516103"/>
              <a:gd name="connsiteX1111" fmla="*/ 5559887 w 6314715"/>
              <a:gd name="connsiteY1111" fmla="*/ 215558 h 1516103"/>
              <a:gd name="connsiteX1112" fmla="*/ 5567806 w 6314715"/>
              <a:gd name="connsiteY1112" fmla="*/ 215558 h 1516103"/>
              <a:gd name="connsiteX1113" fmla="*/ 5567806 w 6314715"/>
              <a:gd name="connsiteY1113" fmla="*/ 200444 h 1516103"/>
              <a:gd name="connsiteX1114" fmla="*/ 5544769 w 6314715"/>
              <a:gd name="connsiteY1114" fmla="*/ 200444 h 1516103"/>
              <a:gd name="connsiteX1115" fmla="*/ 5536850 w 6314715"/>
              <a:gd name="connsiteY1115" fmla="*/ 192527 h 1516103"/>
              <a:gd name="connsiteX1116" fmla="*/ 5536850 w 6314715"/>
              <a:gd name="connsiteY1116" fmla="*/ 154022 h 1516103"/>
              <a:gd name="connsiteX1117" fmla="*/ 5536850 w 6314715"/>
              <a:gd name="connsiteY1117" fmla="*/ 146465 h 1516103"/>
              <a:gd name="connsiteX1118" fmla="*/ 5544769 w 6314715"/>
              <a:gd name="connsiteY1118" fmla="*/ 154022 h 1516103"/>
              <a:gd name="connsiteX1119" fmla="*/ 5552328 w 6314715"/>
              <a:gd name="connsiteY1119" fmla="*/ 154022 h 1516103"/>
              <a:gd name="connsiteX1120" fmla="*/ 5559887 w 6314715"/>
              <a:gd name="connsiteY1120" fmla="*/ 169496 h 1516103"/>
              <a:gd name="connsiteX1121" fmla="*/ 5559887 w 6314715"/>
              <a:gd name="connsiteY1121" fmla="*/ 161579 h 1516103"/>
              <a:gd name="connsiteX1122" fmla="*/ 5567806 w 6314715"/>
              <a:gd name="connsiteY1122" fmla="*/ 169496 h 1516103"/>
              <a:gd name="connsiteX1123" fmla="*/ 5567806 w 6314715"/>
              <a:gd name="connsiteY1123" fmla="*/ 161579 h 1516103"/>
              <a:gd name="connsiteX1124" fmla="*/ 5582924 w 6314715"/>
              <a:gd name="connsiteY1124" fmla="*/ 169496 h 1516103"/>
              <a:gd name="connsiteX1125" fmla="*/ 5582924 w 6314715"/>
              <a:gd name="connsiteY1125" fmla="*/ 161579 h 1516103"/>
              <a:gd name="connsiteX1126" fmla="*/ 5606321 w 6314715"/>
              <a:gd name="connsiteY1126" fmla="*/ 169496 h 1516103"/>
              <a:gd name="connsiteX1127" fmla="*/ 5598762 w 6314715"/>
              <a:gd name="connsiteY1127" fmla="*/ 177053 h 1516103"/>
              <a:gd name="connsiteX1128" fmla="*/ 5606321 w 6314715"/>
              <a:gd name="connsiteY1128" fmla="*/ 184970 h 1516103"/>
              <a:gd name="connsiteX1129" fmla="*/ 5598762 w 6314715"/>
              <a:gd name="connsiteY1129" fmla="*/ 192527 h 1516103"/>
              <a:gd name="connsiteX1130" fmla="*/ 5606321 w 6314715"/>
              <a:gd name="connsiteY1130" fmla="*/ 208001 h 1516103"/>
              <a:gd name="connsiteX1131" fmla="*/ 5606321 w 6314715"/>
              <a:gd name="connsiteY1131" fmla="*/ 208001 h 1516103"/>
              <a:gd name="connsiteX1132" fmla="*/ 5598762 w 6314715"/>
              <a:gd name="connsiteY1132" fmla="*/ 223115 h 1516103"/>
              <a:gd name="connsiteX1133" fmla="*/ 5613880 w 6314715"/>
              <a:gd name="connsiteY1133" fmla="*/ 215558 h 1516103"/>
              <a:gd name="connsiteX1134" fmla="*/ 5629358 w 6314715"/>
              <a:gd name="connsiteY1134" fmla="*/ 215558 h 1516103"/>
              <a:gd name="connsiteX1135" fmla="*/ 5636917 w 6314715"/>
              <a:gd name="connsiteY1135" fmla="*/ 223115 h 1516103"/>
              <a:gd name="connsiteX1136" fmla="*/ 5644836 w 6314715"/>
              <a:gd name="connsiteY1136" fmla="*/ 208001 h 1516103"/>
              <a:gd name="connsiteX1137" fmla="*/ 5652396 w 6314715"/>
              <a:gd name="connsiteY1137" fmla="*/ 215558 h 1516103"/>
              <a:gd name="connsiteX1138" fmla="*/ 5629358 w 6314715"/>
              <a:gd name="connsiteY1138" fmla="*/ 231032 h 1516103"/>
              <a:gd name="connsiteX1139" fmla="*/ 5621439 w 6314715"/>
              <a:gd name="connsiteY1139" fmla="*/ 231032 h 1516103"/>
              <a:gd name="connsiteX1140" fmla="*/ 5613880 w 6314715"/>
              <a:gd name="connsiteY1140" fmla="*/ 231032 h 1516103"/>
              <a:gd name="connsiteX1141" fmla="*/ 5621439 w 6314715"/>
              <a:gd name="connsiteY1141" fmla="*/ 231032 h 1516103"/>
              <a:gd name="connsiteX1142" fmla="*/ 5629358 w 6314715"/>
              <a:gd name="connsiteY1142" fmla="*/ 238949 h 1516103"/>
              <a:gd name="connsiteX1143" fmla="*/ 5660315 w 6314715"/>
              <a:gd name="connsiteY1143" fmla="*/ 231032 h 1516103"/>
              <a:gd name="connsiteX1144" fmla="*/ 5660315 w 6314715"/>
              <a:gd name="connsiteY1144" fmla="*/ 238949 h 1516103"/>
              <a:gd name="connsiteX1145" fmla="*/ 5682992 w 6314715"/>
              <a:gd name="connsiteY1145" fmla="*/ 231032 h 1516103"/>
              <a:gd name="connsiteX1146" fmla="*/ 5682992 w 6314715"/>
              <a:gd name="connsiteY1146" fmla="*/ 238949 h 1516103"/>
              <a:gd name="connsiteX1147" fmla="*/ 5690911 w 6314715"/>
              <a:gd name="connsiteY1147" fmla="*/ 238949 h 1516103"/>
              <a:gd name="connsiteX1148" fmla="*/ 5698830 w 6314715"/>
              <a:gd name="connsiteY1148" fmla="*/ 246506 h 1516103"/>
              <a:gd name="connsiteX1149" fmla="*/ 5706389 w 6314715"/>
              <a:gd name="connsiteY1149" fmla="*/ 246506 h 1516103"/>
              <a:gd name="connsiteX1150" fmla="*/ 5721867 w 6314715"/>
              <a:gd name="connsiteY1150" fmla="*/ 246506 h 1516103"/>
              <a:gd name="connsiteX1151" fmla="*/ 5721867 w 6314715"/>
              <a:gd name="connsiteY1151" fmla="*/ 254064 h 1516103"/>
              <a:gd name="connsiteX1152" fmla="*/ 5752463 w 6314715"/>
              <a:gd name="connsiteY1152" fmla="*/ 246506 h 1516103"/>
              <a:gd name="connsiteX1153" fmla="*/ 5760382 w 6314715"/>
              <a:gd name="connsiteY1153" fmla="*/ 246506 h 1516103"/>
              <a:gd name="connsiteX1154" fmla="*/ 5760382 w 6314715"/>
              <a:gd name="connsiteY1154" fmla="*/ 254064 h 1516103"/>
              <a:gd name="connsiteX1155" fmla="*/ 5767942 w 6314715"/>
              <a:gd name="connsiteY1155" fmla="*/ 238949 h 1516103"/>
              <a:gd name="connsiteX1156" fmla="*/ 5767942 w 6314715"/>
              <a:gd name="connsiteY1156" fmla="*/ 254064 h 1516103"/>
              <a:gd name="connsiteX1157" fmla="*/ 5775501 w 6314715"/>
              <a:gd name="connsiteY1157" fmla="*/ 254064 h 1516103"/>
              <a:gd name="connsiteX1158" fmla="*/ 5783420 w 6314715"/>
              <a:gd name="connsiteY1158" fmla="*/ 246506 h 1516103"/>
              <a:gd name="connsiteX1159" fmla="*/ 5806457 w 6314715"/>
              <a:gd name="connsiteY1159" fmla="*/ 238949 h 1516103"/>
              <a:gd name="connsiteX1160" fmla="*/ 5821935 w 6314715"/>
              <a:gd name="connsiteY1160" fmla="*/ 254064 h 1516103"/>
              <a:gd name="connsiteX1161" fmla="*/ 5821935 w 6314715"/>
              <a:gd name="connsiteY1161" fmla="*/ 261981 h 1516103"/>
              <a:gd name="connsiteX1162" fmla="*/ 5814376 w 6314715"/>
              <a:gd name="connsiteY1162" fmla="*/ 261981 h 1516103"/>
              <a:gd name="connsiteX1163" fmla="*/ 5821935 w 6314715"/>
              <a:gd name="connsiteY1163" fmla="*/ 261981 h 1516103"/>
              <a:gd name="connsiteX1164" fmla="*/ 5826305 w 6314715"/>
              <a:gd name="connsiteY1164" fmla="*/ 264055 h 1516103"/>
              <a:gd name="connsiteX1165" fmla="*/ 5826448 w 6314715"/>
              <a:gd name="connsiteY1165" fmla="*/ 263914 h 1516103"/>
              <a:gd name="connsiteX1166" fmla="*/ 5828549 w 6314715"/>
              <a:gd name="connsiteY1166" fmla="*/ 264815 h 1516103"/>
              <a:gd name="connsiteX1167" fmla="*/ 5829494 w 6314715"/>
              <a:gd name="connsiteY1167" fmla="*/ 261981 h 1516103"/>
              <a:gd name="connsiteX1168" fmla="*/ 5844972 w 6314715"/>
              <a:gd name="connsiteY1168" fmla="*/ 261981 h 1516103"/>
              <a:gd name="connsiteX1169" fmla="*/ 5844972 w 6314715"/>
              <a:gd name="connsiteY1169" fmla="*/ 246506 h 1516103"/>
              <a:gd name="connsiteX1170" fmla="*/ 5852531 w 6314715"/>
              <a:gd name="connsiteY1170" fmla="*/ 238949 h 1516103"/>
              <a:gd name="connsiteX1171" fmla="*/ 5844972 w 6314715"/>
              <a:gd name="connsiteY1171" fmla="*/ 238949 h 1516103"/>
              <a:gd name="connsiteX1172" fmla="*/ 5844972 w 6314715"/>
              <a:gd name="connsiteY1172" fmla="*/ 231032 h 1516103"/>
              <a:gd name="connsiteX1173" fmla="*/ 5868009 w 6314715"/>
              <a:gd name="connsiteY1173" fmla="*/ 238949 h 1516103"/>
              <a:gd name="connsiteX1174" fmla="*/ 5860450 w 6314715"/>
              <a:gd name="connsiteY1174" fmla="*/ 238949 h 1516103"/>
              <a:gd name="connsiteX1175" fmla="*/ 5868009 w 6314715"/>
              <a:gd name="connsiteY1175" fmla="*/ 238949 h 1516103"/>
              <a:gd name="connsiteX1176" fmla="*/ 5868009 w 6314715"/>
              <a:gd name="connsiteY1176" fmla="*/ 231032 h 1516103"/>
              <a:gd name="connsiteX1177" fmla="*/ 5883488 w 6314715"/>
              <a:gd name="connsiteY1177" fmla="*/ 231032 h 1516103"/>
              <a:gd name="connsiteX1178" fmla="*/ 5898966 w 6314715"/>
              <a:gd name="connsiteY1178" fmla="*/ 223115 h 1516103"/>
              <a:gd name="connsiteX1179" fmla="*/ 5898966 w 6314715"/>
              <a:gd name="connsiteY1179" fmla="*/ 238949 h 1516103"/>
              <a:gd name="connsiteX1180" fmla="*/ 5891047 w 6314715"/>
              <a:gd name="connsiteY1180" fmla="*/ 246506 h 1516103"/>
              <a:gd name="connsiteX1181" fmla="*/ 5891047 w 6314715"/>
              <a:gd name="connsiteY1181" fmla="*/ 244330 h 1516103"/>
              <a:gd name="connsiteX1182" fmla="*/ 5891047 w 6314715"/>
              <a:gd name="connsiteY1182" fmla="*/ 240923 h 1516103"/>
              <a:gd name="connsiteX1183" fmla="*/ 5891047 w 6314715"/>
              <a:gd name="connsiteY1183" fmla="*/ 238949 h 1516103"/>
              <a:gd name="connsiteX1184" fmla="*/ 5883488 w 6314715"/>
              <a:gd name="connsiteY1184" fmla="*/ 254064 h 1516103"/>
              <a:gd name="connsiteX1185" fmla="*/ 5883488 w 6314715"/>
              <a:gd name="connsiteY1185" fmla="*/ 246506 h 1516103"/>
              <a:gd name="connsiteX1186" fmla="*/ 5868009 w 6314715"/>
              <a:gd name="connsiteY1186" fmla="*/ 254064 h 1516103"/>
              <a:gd name="connsiteX1187" fmla="*/ 5860450 w 6314715"/>
              <a:gd name="connsiteY1187" fmla="*/ 254064 h 1516103"/>
              <a:gd name="connsiteX1188" fmla="*/ 5868009 w 6314715"/>
              <a:gd name="connsiteY1188" fmla="*/ 261981 h 1516103"/>
              <a:gd name="connsiteX1189" fmla="*/ 5883488 w 6314715"/>
              <a:gd name="connsiteY1189" fmla="*/ 261981 h 1516103"/>
              <a:gd name="connsiteX1190" fmla="*/ 5883488 w 6314715"/>
              <a:gd name="connsiteY1190" fmla="*/ 269538 h 1516103"/>
              <a:gd name="connsiteX1191" fmla="*/ 5883488 w 6314715"/>
              <a:gd name="connsiteY1191" fmla="*/ 277095 h 1516103"/>
              <a:gd name="connsiteX1192" fmla="*/ 5891047 w 6314715"/>
              <a:gd name="connsiteY1192" fmla="*/ 269538 h 1516103"/>
              <a:gd name="connsiteX1193" fmla="*/ 5906525 w 6314715"/>
              <a:gd name="connsiteY1193" fmla="*/ 285012 h 1516103"/>
              <a:gd name="connsiteX1194" fmla="*/ 5922003 w 6314715"/>
              <a:gd name="connsiteY1194" fmla="*/ 285012 h 1516103"/>
              <a:gd name="connsiteX1195" fmla="*/ 5937481 w 6314715"/>
              <a:gd name="connsiteY1195" fmla="*/ 292569 h 1516103"/>
              <a:gd name="connsiteX1196" fmla="*/ 5945040 w 6314715"/>
              <a:gd name="connsiteY1196" fmla="*/ 300486 h 1516103"/>
              <a:gd name="connsiteX1197" fmla="*/ 5952599 w 6314715"/>
              <a:gd name="connsiteY1197" fmla="*/ 308043 h 1516103"/>
              <a:gd name="connsiteX1198" fmla="*/ 5945040 w 6314715"/>
              <a:gd name="connsiteY1198" fmla="*/ 315600 h 1516103"/>
              <a:gd name="connsiteX1199" fmla="*/ 5952599 w 6314715"/>
              <a:gd name="connsiteY1199" fmla="*/ 308043 h 1516103"/>
              <a:gd name="connsiteX1200" fmla="*/ 5975996 w 6314715"/>
              <a:gd name="connsiteY1200" fmla="*/ 315600 h 1516103"/>
              <a:gd name="connsiteX1201" fmla="*/ 5983555 w 6314715"/>
              <a:gd name="connsiteY1201" fmla="*/ 315600 h 1516103"/>
              <a:gd name="connsiteX1202" fmla="*/ 6006593 w 6314715"/>
              <a:gd name="connsiteY1202" fmla="*/ 323517 h 1516103"/>
              <a:gd name="connsiteX1203" fmla="*/ 6006593 w 6314715"/>
              <a:gd name="connsiteY1203" fmla="*/ 315600 h 1516103"/>
              <a:gd name="connsiteX1204" fmla="*/ 6029990 w 6314715"/>
              <a:gd name="connsiteY1204" fmla="*/ 323517 h 1516103"/>
              <a:gd name="connsiteX1205" fmla="*/ 6045108 w 6314715"/>
              <a:gd name="connsiteY1205" fmla="*/ 323517 h 1516103"/>
              <a:gd name="connsiteX1206" fmla="*/ 6091542 w 6314715"/>
              <a:gd name="connsiteY1206" fmla="*/ 315600 h 1516103"/>
              <a:gd name="connsiteX1207" fmla="*/ 6091542 w 6314715"/>
              <a:gd name="connsiteY1207" fmla="*/ 331074 h 1516103"/>
              <a:gd name="connsiteX1208" fmla="*/ 6099101 w 6314715"/>
              <a:gd name="connsiteY1208" fmla="*/ 323517 h 1516103"/>
              <a:gd name="connsiteX1209" fmla="*/ 6130058 w 6314715"/>
              <a:gd name="connsiteY1209" fmla="*/ 323517 h 1516103"/>
              <a:gd name="connsiteX1210" fmla="*/ 6130058 w 6314715"/>
              <a:gd name="connsiteY1210" fmla="*/ 331074 h 1516103"/>
              <a:gd name="connsiteX1211" fmla="*/ 6145176 w 6314715"/>
              <a:gd name="connsiteY1211" fmla="*/ 323517 h 1516103"/>
              <a:gd name="connsiteX1212" fmla="*/ 6145176 w 6314715"/>
              <a:gd name="connsiteY1212" fmla="*/ 331074 h 1516103"/>
              <a:gd name="connsiteX1213" fmla="*/ 6153095 w 6314715"/>
              <a:gd name="connsiteY1213" fmla="*/ 331074 h 1516103"/>
              <a:gd name="connsiteX1214" fmla="*/ 6153095 w 6314715"/>
              <a:gd name="connsiteY1214" fmla="*/ 323517 h 1516103"/>
              <a:gd name="connsiteX1215" fmla="*/ 6168573 w 6314715"/>
              <a:gd name="connsiteY1215" fmla="*/ 331074 h 1516103"/>
              <a:gd name="connsiteX1216" fmla="*/ 6168573 w 6314715"/>
              <a:gd name="connsiteY1216" fmla="*/ 338991 h 1516103"/>
              <a:gd name="connsiteX1217" fmla="*/ 6176132 w 6314715"/>
              <a:gd name="connsiteY1217" fmla="*/ 338991 h 1516103"/>
              <a:gd name="connsiteX1218" fmla="*/ 6176132 w 6314715"/>
              <a:gd name="connsiteY1218" fmla="*/ 346548 h 1516103"/>
              <a:gd name="connsiteX1219" fmla="*/ 6168573 w 6314715"/>
              <a:gd name="connsiteY1219" fmla="*/ 346548 h 1516103"/>
              <a:gd name="connsiteX1220" fmla="*/ 6176132 w 6314715"/>
              <a:gd name="connsiteY1220" fmla="*/ 346548 h 1516103"/>
              <a:gd name="connsiteX1221" fmla="*/ 6191610 w 6314715"/>
              <a:gd name="connsiteY1221" fmla="*/ 354465 h 1516103"/>
              <a:gd name="connsiteX1222" fmla="*/ 6191610 w 6314715"/>
              <a:gd name="connsiteY1222" fmla="*/ 362022 h 1516103"/>
              <a:gd name="connsiteX1223" fmla="*/ 6206728 w 6314715"/>
              <a:gd name="connsiteY1223" fmla="*/ 362022 h 1516103"/>
              <a:gd name="connsiteX1224" fmla="*/ 6214647 w 6314715"/>
              <a:gd name="connsiteY1224" fmla="*/ 354465 h 1516103"/>
              <a:gd name="connsiteX1225" fmla="*/ 6222206 w 6314715"/>
              <a:gd name="connsiteY1225" fmla="*/ 354465 h 1516103"/>
              <a:gd name="connsiteX1226" fmla="*/ 6245244 w 6314715"/>
              <a:gd name="connsiteY1226" fmla="*/ 377137 h 1516103"/>
              <a:gd name="connsiteX1227" fmla="*/ 6260722 w 6314715"/>
              <a:gd name="connsiteY1227" fmla="*/ 385054 h 1516103"/>
              <a:gd name="connsiteX1228" fmla="*/ 6268280 w 6314715"/>
              <a:gd name="connsiteY1228" fmla="*/ 377137 h 1516103"/>
              <a:gd name="connsiteX1229" fmla="*/ 6268280 w 6314715"/>
              <a:gd name="connsiteY1229" fmla="*/ 385054 h 1516103"/>
              <a:gd name="connsiteX1230" fmla="*/ 6276200 w 6314715"/>
              <a:gd name="connsiteY1230" fmla="*/ 392611 h 1516103"/>
              <a:gd name="connsiteX1231" fmla="*/ 6284119 w 6314715"/>
              <a:gd name="connsiteY1231" fmla="*/ 385054 h 1516103"/>
              <a:gd name="connsiteX1232" fmla="*/ 6291678 w 6314715"/>
              <a:gd name="connsiteY1232" fmla="*/ 400528 h 1516103"/>
              <a:gd name="connsiteX1233" fmla="*/ 6314715 w 6314715"/>
              <a:gd name="connsiteY1233" fmla="*/ 408085 h 1516103"/>
              <a:gd name="connsiteX1234" fmla="*/ 6314715 w 6314715"/>
              <a:gd name="connsiteY1234" fmla="*/ 416002 h 1516103"/>
              <a:gd name="connsiteX1235" fmla="*/ 6307156 w 6314715"/>
              <a:gd name="connsiteY1235" fmla="*/ 416002 h 1516103"/>
              <a:gd name="connsiteX1236" fmla="*/ 6299237 w 6314715"/>
              <a:gd name="connsiteY1236" fmla="*/ 416002 h 1516103"/>
              <a:gd name="connsiteX1237" fmla="*/ 6299237 w 6314715"/>
              <a:gd name="connsiteY1237" fmla="*/ 423559 h 1516103"/>
              <a:gd name="connsiteX1238" fmla="*/ 6307156 w 6314715"/>
              <a:gd name="connsiteY1238" fmla="*/ 423559 h 1516103"/>
              <a:gd name="connsiteX1239" fmla="*/ 6314715 w 6314715"/>
              <a:gd name="connsiteY1239" fmla="*/ 423559 h 1516103"/>
              <a:gd name="connsiteX1240" fmla="*/ 6307156 w 6314715"/>
              <a:gd name="connsiteY1240" fmla="*/ 431116 h 1516103"/>
              <a:gd name="connsiteX1241" fmla="*/ 6291678 w 6314715"/>
              <a:gd name="connsiteY1241" fmla="*/ 438673 h 1516103"/>
              <a:gd name="connsiteX1242" fmla="*/ 6299237 w 6314715"/>
              <a:gd name="connsiteY1242" fmla="*/ 446590 h 1516103"/>
              <a:gd name="connsiteX1243" fmla="*/ 6307156 w 6314715"/>
              <a:gd name="connsiteY1243" fmla="*/ 454507 h 1516103"/>
              <a:gd name="connsiteX1244" fmla="*/ 6299237 w 6314715"/>
              <a:gd name="connsiteY1244" fmla="*/ 462064 h 1516103"/>
              <a:gd name="connsiteX1245" fmla="*/ 6307156 w 6314715"/>
              <a:gd name="connsiteY1245" fmla="*/ 469622 h 1516103"/>
              <a:gd name="connsiteX1246" fmla="*/ 6299237 w 6314715"/>
              <a:gd name="connsiteY1246" fmla="*/ 477539 h 1516103"/>
              <a:gd name="connsiteX1247" fmla="*/ 6291678 w 6314715"/>
              <a:gd name="connsiteY1247" fmla="*/ 477539 h 1516103"/>
              <a:gd name="connsiteX1248" fmla="*/ 6284119 w 6314715"/>
              <a:gd name="connsiteY1248" fmla="*/ 485096 h 1516103"/>
              <a:gd name="connsiteX1249" fmla="*/ 6284119 w 6314715"/>
              <a:gd name="connsiteY1249" fmla="*/ 477539 h 1516103"/>
              <a:gd name="connsiteX1250" fmla="*/ 6276200 w 6314715"/>
              <a:gd name="connsiteY1250" fmla="*/ 500570 h 1516103"/>
              <a:gd name="connsiteX1251" fmla="*/ 6284119 w 6314715"/>
              <a:gd name="connsiteY1251" fmla="*/ 500570 h 1516103"/>
              <a:gd name="connsiteX1252" fmla="*/ 6276200 w 6314715"/>
              <a:gd name="connsiteY1252" fmla="*/ 516044 h 1516103"/>
              <a:gd name="connsiteX1253" fmla="*/ 6268280 w 6314715"/>
              <a:gd name="connsiteY1253" fmla="*/ 531158 h 1516103"/>
              <a:gd name="connsiteX1254" fmla="*/ 6260722 w 6314715"/>
              <a:gd name="connsiteY1254" fmla="*/ 539075 h 1516103"/>
              <a:gd name="connsiteX1255" fmla="*/ 6245244 w 6314715"/>
              <a:gd name="connsiteY1255" fmla="*/ 546632 h 1516103"/>
              <a:gd name="connsiteX1256" fmla="*/ 6253162 w 6314715"/>
              <a:gd name="connsiteY1256" fmla="*/ 546632 h 1516103"/>
              <a:gd name="connsiteX1257" fmla="*/ 6245244 w 6314715"/>
              <a:gd name="connsiteY1257" fmla="*/ 554189 h 1516103"/>
              <a:gd name="connsiteX1258" fmla="*/ 6244034 w 6314715"/>
              <a:gd name="connsiteY1258" fmla="*/ 557040 h 1516103"/>
              <a:gd name="connsiteX1259" fmla="*/ 6237684 w 6314715"/>
              <a:gd name="connsiteY1259" fmla="*/ 554189 h 1516103"/>
              <a:gd name="connsiteX1260" fmla="*/ 6241464 w 6314715"/>
              <a:gd name="connsiteY1260" fmla="*/ 563096 h 1516103"/>
              <a:gd name="connsiteX1261" fmla="*/ 6244034 w 6314715"/>
              <a:gd name="connsiteY1261" fmla="*/ 557040 h 1516103"/>
              <a:gd name="connsiteX1262" fmla="*/ 6244299 w 6314715"/>
              <a:gd name="connsiteY1262" fmla="*/ 557158 h 1516103"/>
              <a:gd name="connsiteX1263" fmla="*/ 6245244 w 6314715"/>
              <a:gd name="connsiteY1263" fmla="*/ 554189 h 1516103"/>
              <a:gd name="connsiteX1264" fmla="*/ 6245244 w 6314715"/>
              <a:gd name="connsiteY1264" fmla="*/ 570023 h 1516103"/>
              <a:gd name="connsiteX1265" fmla="*/ 6260722 w 6314715"/>
              <a:gd name="connsiteY1265" fmla="*/ 570023 h 1516103"/>
              <a:gd name="connsiteX1266" fmla="*/ 6245244 w 6314715"/>
              <a:gd name="connsiteY1266" fmla="*/ 577580 h 1516103"/>
              <a:gd name="connsiteX1267" fmla="*/ 6237684 w 6314715"/>
              <a:gd name="connsiteY1267" fmla="*/ 585138 h 1516103"/>
              <a:gd name="connsiteX1268" fmla="*/ 6230126 w 6314715"/>
              <a:gd name="connsiteY1268" fmla="*/ 592695 h 1516103"/>
              <a:gd name="connsiteX1269" fmla="*/ 6191610 w 6314715"/>
              <a:gd name="connsiteY1269" fmla="*/ 600612 h 1516103"/>
              <a:gd name="connsiteX1270" fmla="*/ 6176132 w 6314715"/>
              <a:gd name="connsiteY1270" fmla="*/ 616086 h 1516103"/>
              <a:gd name="connsiteX1271" fmla="*/ 6168573 w 6314715"/>
              <a:gd name="connsiteY1271" fmla="*/ 616086 h 1516103"/>
              <a:gd name="connsiteX1272" fmla="*/ 6160654 w 6314715"/>
              <a:gd name="connsiteY1272" fmla="*/ 623643 h 1516103"/>
              <a:gd name="connsiteX1273" fmla="*/ 6168573 w 6314715"/>
              <a:gd name="connsiteY1273" fmla="*/ 631560 h 1516103"/>
              <a:gd name="connsiteX1274" fmla="*/ 6153095 w 6314715"/>
              <a:gd name="connsiteY1274" fmla="*/ 646674 h 1516103"/>
              <a:gd name="connsiteX1275" fmla="*/ 6137617 w 6314715"/>
              <a:gd name="connsiteY1275" fmla="*/ 639117 h 1516103"/>
              <a:gd name="connsiteX1276" fmla="*/ 6137617 w 6314715"/>
              <a:gd name="connsiteY1276" fmla="*/ 646674 h 1516103"/>
              <a:gd name="connsiteX1277" fmla="*/ 6130058 w 6314715"/>
              <a:gd name="connsiteY1277" fmla="*/ 639117 h 1516103"/>
              <a:gd name="connsiteX1278" fmla="*/ 6114580 w 6314715"/>
              <a:gd name="connsiteY1278" fmla="*/ 646674 h 1516103"/>
              <a:gd name="connsiteX1279" fmla="*/ 6076064 w 6314715"/>
              <a:gd name="connsiteY1279" fmla="*/ 639117 h 1516103"/>
              <a:gd name="connsiteX1280" fmla="*/ 6037549 w 6314715"/>
              <a:gd name="connsiteY1280" fmla="*/ 631560 h 1516103"/>
              <a:gd name="connsiteX1281" fmla="*/ 6037549 w 6314715"/>
              <a:gd name="connsiteY1281" fmla="*/ 646674 h 1516103"/>
              <a:gd name="connsiteX1282" fmla="*/ 6029990 w 6314715"/>
              <a:gd name="connsiteY1282" fmla="*/ 646674 h 1516103"/>
              <a:gd name="connsiteX1283" fmla="*/ 5991114 w 6314715"/>
              <a:gd name="connsiteY1283" fmla="*/ 646674 h 1516103"/>
              <a:gd name="connsiteX1284" fmla="*/ 6006593 w 6314715"/>
              <a:gd name="connsiteY1284" fmla="*/ 662148 h 1516103"/>
              <a:gd name="connsiteX1285" fmla="*/ 5999034 w 6314715"/>
              <a:gd name="connsiteY1285" fmla="*/ 662148 h 1516103"/>
              <a:gd name="connsiteX1286" fmla="*/ 6006593 w 6314715"/>
              <a:gd name="connsiteY1286" fmla="*/ 662148 h 1516103"/>
              <a:gd name="connsiteX1287" fmla="*/ 6014512 w 6314715"/>
              <a:gd name="connsiteY1287" fmla="*/ 662148 h 1516103"/>
              <a:gd name="connsiteX1288" fmla="*/ 6022071 w 6314715"/>
              <a:gd name="connsiteY1288" fmla="*/ 662148 h 1516103"/>
              <a:gd name="connsiteX1289" fmla="*/ 6022071 w 6314715"/>
              <a:gd name="connsiteY1289" fmla="*/ 654231 h 1516103"/>
              <a:gd name="connsiteX1290" fmla="*/ 6029990 w 6314715"/>
              <a:gd name="connsiteY1290" fmla="*/ 654231 h 1516103"/>
              <a:gd name="connsiteX1291" fmla="*/ 6029990 w 6314715"/>
              <a:gd name="connsiteY1291" fmla="*/ 658190 h 1516103"/>
              <a:gd name="connsiteX1292" fmla="*/ 6029990 w 6314715"/>
              <a:gd name="connsiteY1292" fmla="*/ 659179 h 1516103"/>
              <a:gd name="connsiteX1293" fmla="*/ 6029990 w 6314715"/>
              <a:gd name="connsiteY1293" fmla="*/ 662148 h 1516103"/>
              <a:gd name="connsiteX1294" fmla="*/ 6076064 w 6314715"/>
              <a:gd name="connsiteY1294" fmla="*/ 670065 h 1516103"/>
              <a:gd name="connsiteX1295" fmla="*/ 6068505 w 6314715"/>
              <a:gd name="connsiteY1295" fmla="*/ 670065 h 1516103"/>
              <a:gd name="connsiteX1296" fmla="*/ 6070774 w 6314715"/>
              <a:gd name="connsiteY1296" fmla="*/ 670851 h 1516103"/>
              <a:gd name="connsiteX1297" fmla="*/ 6053021 w 6314715"/>
              <a:gd name="connsiteY1297" fmla="*/ 673490 h 1516103"/>
              <a:gd name="connsiteX1298" fmla="*/ 5991114 w 6314715"/>
              <a:gd name="connsiteY1298" fmla="*/ 685180 h 1516103"/>
              <a:gd name="connsiteX1299" fmla="*/ 5991114 w 6314715"/>
              <a:gd name="connsiteY1299" fmla="*/ 692737 h 1516103"/>
              <a:gd name="connsiteX1300" fmla="*/ 5952599 w 6314715"/>
              <a:gd name="connsiteY1300" fmla="*/ 700654 h 1516103"/>
              <a:gd name="connsiteX1301" fmla="*/ 5952599 w 6314715"/>
              <a:gd name="connsiteY1301" fmla="*/ 692737 h 1516103"/>
              <a:gd name="connsiteX1302" fmla="*/ 5940271 w 6314715"/>
              <a:gd name="connsiteY1302" fmla="*/ 702498 h 1516103"/>
              <a:gd name="connsiteX1303" fmla="*/ 5928023 w 6314715"/>
              <a:gd name="connsiteY1303" fmla="*/ 701261 h 1516103"/>
              <a:gd name="connsiteX1304" fmla="*/ 5929562 w 6314715"/>
              <a:gd name="connsiteY1304" fmla="*/ 700654 h 1516103"/>
              <a:gd name="connsiteX1305" fmla="*/ 5922003 w 6314715"/>
              <a:gd name="connsiteY1305" fmla="*/ 700654 h 1516103"/>
              <a:gd name="connsiteX1306" fmla="*/ 5928023 w 6314715"/>
              <a:gd name="connsiteY1306" fmla="*/ 701261 h 1516103"/>
              <a:gd name="connsiteX1307" fmla="*/ 5924011 w 6314715"/>
              <a:gd name="connsiteY1307" fmla="*/ 702847 h 1516103"/>
              <a:gd name="connsiteX1308" fmla="*/ 5914444 w 6314715"/>
              <a:gd name="connsiteY1308" fmla="*/ 708211 h 1516103"/>
              <a:gd name="connsiteX1309" fmla="*/ 5891047 w 6314715"/>
              <a:gd name="connsiteY1309" fmla="*/ 708211 h 1516103"/>
              <a:gd name="connsiteX1310" fmla="*/ 5891047 w 6314715"/>
              <a:gd name="connsiteY1310" fmla="*/ 716128 h 1516103"/>
              <a:gd name="connsiteX1311" fmla="*/ 5868009 w 6314715"/>
              <a:gd name="connsiteY1311" fmla="*/ 723685 h 1516103"/>
              <a:gd name="connsiteX1312" fmla="*/ 5898966 w 6314715"/>
              <a:gd name="connsiteY1312" fmla="*/ 731602 h 1516103"/>
              <a:gd name="connsiteX1313" fmla="*/ 5891047 w 6314715"/>
              <a:gd name="connsiteY1313" fmla="*/ 746716 h 1516103"/>
              <a:gd name="connsiteX1314" fmla="*/ 5914444 w 6314715"/>
              <a:gd name="connsiteY1314" fmla="*/ 731602 h 1516103"/>
              <a:gd name="connsiteX1315" fmla="*/ 5906525 w 6314715"/>
              <a:gd name="connsiteY1315" fmla="*/ 739159 h 1516103"/>
              <a:gd name="connsiteX1316" fmla="*/ 5898966 w 6314715"/>
              <a:gd name="connsiteY1316" fmla="*/ 739159 h 1516103"/>
              <a:gd name="connsiteX1317" fmla="*/ 5914444 w 6314715"/>
              <a:gd name="connsiteY1317" fmla="*/ 746716 h 1516103"/>
              <a:gd name="connsiteX1318" fmla="*/ 5914444 w 6314715"/>
              <a:gd name="connsiteY1318" fmla="*/ 754633 h 1516103"/>
              <a:gd name="connsiteX1319" fmla="*/ 5906525 w 6314715"/>
              <a:gd name="connsiteY1319" fmla="*/ 746716 h 1516103"/>
              <a:gd name="connsiteX1320" fmla="*/ 5898966 w 6314715"/>
              <a:gd name="connsiteY1320" fmla="*/ 754633 h 1516103"/>
              <a:gd name="connsiteX1321" fmla="*/ 5906525 w 6314715"/>
              <a:gd name="connsiteY1321" fmla="*/ 761830 h 1516103"/>
              <a:gd name="connsiteX1322" fmla="*/ 5906525 w 6314715"/>
              <a:gd name="connsiteY1322" fmla="*/ 761965 h 1516103"/>
              <a:gd name="connsiteX1323" fmla="*/ 5906525 w 6314715"/>
              <a:gd name="connsiteY1323" fmla="*/ 764006 h 1516103"/>
              <a:gd name="connsiteX1324" fmla="*/ 5906525 w 6314715"/>
              <a:gd name="connsiteY1324" fmla="*/ 769387 h 1516103"/>
              <a:gd name="connsiteX1325" fmla="*/ 5914444 w 6314715"/>
              <a:gd name="connsiteY1325" fmla="*/ 761830 h 1516103"/>
              <a:gd name="connsiteX1326" fmla="*/ 5922003 w 6314715"/>
              <a:gd name="connsiteY1326" fmla="*/ 769387 h 1516103"/>
              <a:gd name="connsiteX1327" fmla="*/ 5914444 w 6314715"/>
              <a:gd name="connsiteY1327" fmla="*/ 769387 h 1516103"/>
              <a:gd name="connsiteX1328" fmla="*/ 5906525 w 6314715"/>
              <a:gd name="connsiteY1328" fmla="*/ 777304 h 1516103"/>
              <a:gd name="connsiteX1329" fmla="*/ 5898966 w 6314715"/>
              <a:gd name="connsiteY1329" fmla="*/ 769387 h 1516103"/>
              <a:gd name="connsiteX1330" fmla="*/ 5906525 w 6314715"/>
              <a:gd name="connsiteY1330" fmla="*/ 777304 h 1516103"/>
              <a:gd name="connsiteX1331" fmla="*/ 5906525 w 6314715"/>
              <a:gd name="connsiteY1331" fmla="*/ 785221 h 1516103"/>
              <a:gd name="connsiteX1332" fmla="*/ 5914444 w 6314715"/>
              <a:gd name="connsiteY1332" fmla="*/ 785221 h 1516103"/>
              <a:gd name="connsiteX1333" fmla="*/ 5909539 w 6314715"/>
              <a:gd name="connsiteY1333" fmla="*/ 791834 h 1516103"/>
              <a:gd name="connsiteX1334" fmla="*/ 5906409 w 6314715"/>
              <a:gd name="connsiteY1334" fmla="*/ 792114 h 1516103"/>
              <a:gd name="connsiteX1335" fmla="*/ 5905344 w 6314715"/>
              <a:gd name="connsiteY1335" fmla="*/ 786009 h 1516103"/>
              <a:gd name="connsiteX1336" fmla="*/ 5898966 w 6314715"/>
              <a:gd name="connsiteY1336" fmla="*/ 777304 h 1516103"/>
              <a:gd name="connsiteX1337" fmla="*/ 5898966 w 6314715"/>
              <a:gd name="connsiteY1337" fmla="*/ 785221 h 1516103"/>
              <a:gd name="connsiteX1338" fmla="*/ 5883488 w 6314715"/>
              <a:gd name="connsiteY1338" fmla="*/ 792779 h 1516103"/>
              <a:gd name="connsiteX1339" fmla="*/ 5891047 w 6314715"/>
              <a:gd name="connsiteY1339" fmla="*/ 800336 h 1516103"/>
              <a:gd name="connsiteX1340" fmla="*/ 5898966 w 6314715"/>
              <a:gd name="connsiteY1340" fmla="*/ 792779 h 1516103"/>
              <a:gd name="connsiteX1341" fmla="*/ 5914444 w 6314715"/>
              <a:gd name="connsiteY1341" fmla="*/ 785221 h 1516103"/>
              <a:gd name="connsiteX1342" fmla="*/ 5937481 w 6314715"/>
              <a:gd name="connsiteY1342" fmla="*/ 777304 h 1516103"/>
              <a:gd name="connsiteX1343" fmla="*/ 6037549 w 6314715"/>
              <a:gd name="connsiteY1343" fmla="*/ 785221 h 1516103"/>
              <a:gd name="connsiteX1344" fmla="*/ 6052667 w 6314715"/>
              <a:gd name="connsiteY1344" fmla="*/ 777304 h 1516103"/>
              <a:gd name="connsiteX1345" fmla="*/ 6045108 w 6314715"/>
              <a:gd name="connsiteY1345" fmla="*/ 785221 h 1516103"/>
              <a:gd name="connsiteX1346" fmla="*/ 6045108 w 6314715"/>
              <a:gd name="connsiteY1346" fmla="*/ 800336 h 1516103"/>
              <a:gd name="connsiteX1347" fmla="*/ 6060586 w 6314715"/>
              <a:gd name="connsiteY1347" fmla="*/ 807893 h 1516103"/>
              <a:gd name="connsiteX1348" fmla="*/ 6060586 w 6314715"/>
              <a:gd name="connsiteY1348" fmla="*/ 823367 h 1516103"/>
              <a:gd name="connsiteX1349" fmla="*/ 6076064 w 6314715"/>
              <a:gd name="connsiteY1349" fmla="*/ 792779 h 1516103"/>
              <a:gd name="connsiteX1350" fmla="*/ 6068505 w 6314715"/>
              <a:gd name="connsiteY1350" fmla="*/ 807893 h 1516103"/>
              <a:gd name="connsiteX1351" fmla="*/ 6068505 w 6314715"/>
              <a:gd name="connsiteY1351" fmla="*/ 815810 h 1516103"/>
              <a:gd name="connsiteX1352" fmla="*/ 6068505 w 6314715"/>
              <a:gd name="connsiteY1352" fmla="*/ 823367 h 1516103"/>
              <a:gd name="connsiteX1353" fmla="*/ 6083623 w 6314715"/>
              <a:gd name="connsiteY1353" fmla="*/ 823367 h 1516103"/>
              <a:gd name="connsiteX1354" fmla="*/ 6099101 w 6314715"/>
              <a:gd name="connsiteY1354" fmla="*/ 823367 h 1516103"/>
              <a:gd name="connsiteX1355" fmla="*/ 6106660 w 6314715"/>
              <a:gd name="connsiteY1355" fmla="*/ 823367 h 1516103"/>
              <a:gd name="connsiteX1356" fmla="*/ 6137617 w 6314715"/>
              <a:gd name="connsiteY1356" fmla="*/ 823367 h 1516103"/>
              <a:gd name="connsiteX1357" fmla="*/ 6145176 w 6314715"/>
              <a:gd name="connsiteY1357" fmla="*/ 838841 h 1516103"/>
              <a:gd name="connsiteX1358" fmla="*/ 6137617 w 6314715"/>
              <a:gd name="connsiteY1358" fmla="*/ 854315 h 1516103"/>
              <a:gd name="connsiteX1359" fmla="*/ 6137617 w 6314715"/>
              <a:gd name="connsiteY1359" fmla="*/ 861872 h 1516103"/>
              <a:gd name="connsiteX1360" fmla="*/ 6153095 w 6314715"/>
              <a:gd name="connsiteY1360" fmla="*/ 877346 h 1516103"/>
              <a:gd name="connsiteX1361" fmla="*/ 6137617 w 6314715"/>
              <a:gd name="connsiteY1361" fmla="*/ 877346 h 1516103"/>
              <a:gd name="connsiteX1362" fmla="*/ 6137617 w 6314715"/>
              <a:gd name="connsiteY1362" fmla="*/ 884904 h 1516103"/>
              <a:gd name="connsiteX1363" fmla="*/ 6145176 w 6314715"/>
              <a:gd name="connsiteY1363" fmla="*/ 892821 h 1516103"/>
              <a:gd name="connsiteX1364" fmla="*/ 6137617 w 6314715"/>
              <a:gd name="connsiteY1364" fmla="*/ 900378 h 1516103"/>
              <a:gd name="connsiteX1365" fmla="*/ 6130058 w 6314715"/>
              <a:gd name="connsiteY1365" fmla="*/ 907935 h 1516103"/>
              <a:gd name="connsiteX1366" fmla="*/ 6029990 w 6314715"/>
              <a:gd name="connsiteY1366" fmla="*/ 938883 h 1516103"/>
              <a:gd name="connsiteX1367" fmla="*/ 6029990 w 6314715"/>
              <a:gd name="connsiteY1367" fmla="*/ 946800 h 1516103"/>
              <a:gd name="connsiteX1368" fmla="*/ 6022071 w 6314715"/>
              <a:gd name="connsiteY1368" fmla="*/ 938883 h 1516103"/>
              <a:gd name="connsiteX1369" fmla="*/ 6029990 w 6314715"/>
              <a:gd name="connsiteY1369" fmla="*/ 946800 h 1516103"/>
              <a:gd name="connsiteX1370" fmla="*/ 6045108 w 6314715"/>
              <a:gd name="connsiteY1370" fmla="*/ 946800 h 1516103"/>
              <a:gd name="connsiteX1371" fmla="*/ 6068505 w 6314715"/>
              <a:gd name="connsiteY1371" fmla="*/ 946800 h 1516103"/>
              <a:gd name="connsiteX1372" fmla="*/ 6076064 w 6314715"/>
              <a:gd name="connsiteY1372" fmla="*/ 954357 h 1516103"/>
              <a:gd name="connsiteX1373" fmla="*/ 6068505 w 6314715"/>
              <a:gd name="connsiteY1373" fmla="*/ 954357 h 1516103"/>
              <a:gd name="connsiteX1374" fmla="*/ 6060586 w 6314715"/>
              <a:gd name="connsiteY1374" fmla="*/ 969831 h 1516103"/>
              <a:gd name="connsiteX1375" fmla="*/ 6060586 w 6314715"/>
              <a:gd name="connsiteY1375" fmla="*/ 961914 h 1516103"/>
              <a:gd name="connsiteX1376" fmla="*/ 6052667 w 6314715"/>
              <a:gd name="connsiteY1376" fmla="*/ 961914 h 1516103"/>
              <a:gd name="connsiteX1377" fmla="*/ 6052667 w 6314715"/>
              <a:gd name="connsiteY1377" fmla="*/ 977388 h 1516103"/>
              <a:gd name="connsiteX1378" fmla="*/ 6045108 w 6314715"/>
              <a:gd name="connsiteY1378" fmla="*/ 977388 h 1516103"/>
              <a:gd name="connsiteX1379" fmla="*/ 6037549 w 6314715"/>
              <a:gd name="connsiteY1379" fmla="*/ 977388 h 1516103"/>
              <a:gd name="connsiteX1380" fmla="*/ 6037549 w 6314715"/>
              <a:gd name="connsiteY1380" fmla="*/ 984945 h 1516103"/>
              <a:gd name="connsiteX1381" fmla="*/ 6052667 w 6314715"/>
              <a:gd name="connsiteY1381" fmla="*/ 1000779 h 1516103"/>
              <a:gd name="connsiteX1382" fmla="*/ 6037549 w 6314715"/>
              <a:gd name="connsiteY1382" fmla="*/ 1000779 h 1516103"/>
              <a:gd name="connsiteX1383" fmla="*/ 6052667 w 6314715"/>
              <a:gd name="connsiteY1383" fmla="*/ 1008337 h 1516103"/>
              <a:gd name="connsiteX1384" fmla="*/ 6045108 w 6314715"/>
              <a:gd name="connsiteY1384" fmla="*/ 1015894 h 1516103"/>
              <a:gd name="connsiteX1385" fmla="*/ 6060586 w 6314715"/>
              <a:gd name="connsiteY1385" fmla="*/ 1023451 h 1516103"/>
              <a:gd name="connsiteX1386" fmla="*/ 6068505 w 6314715"/>
              <a:gd name="connsiteY1386" fmla="*/ 1038925 h 1516103"/>
              <a:gd name="connsiteX1387" fmla="*/ 6045108 w 6314715"/>
              <a:gd name="connsiteY1387" fmla="*/ 1046842 h 1516103"/>
              <a:gd name="connsiteX1388" fmla="*/ 6029990 w 6314715"/>
              <a:gd name="connsiteY1388" fmla="*/ 1054399 h 1516103"/>
              <a:gd name="connsiteX1389" fmla="*/ 6014512 w 6314715"/>
              <a:gd name="connsiteY1389" fmla="*/ 1054399 h 1516103"/>
              <a:gd name="connsiteX1390" fmla="*/ 5983555 w 6314715"/>
              <a:gd name="connsiteY1390" fmla="*/ 1038925 h 1516103"/>
              <a:gd name="connsiteX1391" fmla="*/ 5975996 w 6314715"/>
              <a:gd name="connsiteY1391" fmla="*/ 1046842 h 1516103"/>
              <a:gd name="connsiteX1392" fmla="*/ 5975996 w 6314715"/>
              <a:gd name="connsiteY1392" fmla="*/ 1038925 h 1516103"/>
              <a:gd name="connsiteX1393" fmla="*/ 5952599 w 6314715"/>
              <a:gd name="connsiteY1393" fmla="*/ 1062316 h 1516103"/>
              <a:gd name="connsiteX1394" fmla="*/ 5960518 w 6314715"/>
              <a:gd name="connsiteY1394" fmla="*/ 1069873 h 1516103"/>
              <a:gd name="connsiteX1395" fmla="*/ 5945040 w 6314715"/>
              <a:gd name="connsiteY1395" fmla="*/ 1077430 h 1516103"/>
              <a:gd name="connsiteX1396" fmla="*/ 5937481 w 6314715"/>
              <a:gd name="connsiteY1396" fmla="*/ 1069873 h 1516103"/>
              <a:gd name="connsiteX1397" fmla="*/ 5929562 w 6314715"/>
              <a:gd name="connsiteY1397" fmla="*/ 1069873 h 1516103"/>
              <a:gd name="connsiteX1398" fmla="*/ 5929562 w 6314715"/>
              <a:gd name="connsiteY1398" fmla="*/ 1084987 h 1516103"/>
              <a:gd name="connsiteX1399" fmla="*/ 5922003 w 6314715"/>
              <a:gd name="connsiteY1399" fmla="*/ 1077430 h 1516103"/>
              <a:gd name="connsiteX1400" fmla="*/ 5922003 w 6314715"/>
              <a:gd name="connsiteY1400" fmla="*/ 1069873 h 1516103"/>
              <a:gd name="connsiteX1401" fmla="*/ 5914444 w 6314715"/>
              <a:gd name="connsiteY1401" fmla="*/ 1077430 h 1516103"/>
              <a:gd name="connsiteX1402" fmla="*/ 5914444 w 6314715"/>
              <a:gd name="connsiteY1402" fmla="*/ 1081209 h 1516103"/>
              <a:gd name="connsiteX1403" fmla="*/ 5914444 w 6314715"/>
              <a:gd name="connsiteY1403" fmla="*/ 1082154 h 1516103"/>
              <a:gd name="connsiteX1404" fmla="*/ 5914444 w 6314715"/>
              <a:gd name="connsiteY1404" fmla="*/ 1084987 h 1516103"/>
              <a:gd name="connsiteX1405" fmla="*/ 5906525 w 6314715"/>
              <a:gd name="connsiteY1405" fmla="*/ 1084987 h 1516103"/>
              <a:gd name="connsiteX1406" fmla="*/ 5898966 w 6314715"/>
              <a:gd name="connsiteY1406" fmla="*/ 1092904 h 1516103"/>
              <a:gd name="connsiteX1407" fmla="*/ 5891047 w 6314715"/>
              <a:gd name="connsiteY1407" fmla="*/ 1092904 h 1516103"/>
              <a:gd name="connsiteX1408" fmla="*/ 5875928 w 6314715"/>
              <a:gd name="connsiteY1408" fmla="*/ 1092904 h 1516103"/>
              <a:gd name="connsiteX1409" fmla="*/ 5875928 w 6314715"/>
              <a:gd name="connsiteY1409" fmla="*/ 1100462 h 1516103"/>
              <a:gd name="connsiteX1410" fmla="*/ 5868009 w 6314715"/>
              <a:gd name="connsiteY1410" fmla="*/ 1092904 h 1516103"/>
              <a:gd name="connsiteX1411" fmla="*/ 5868009 w 6314715"/>
              <a:gd name="connsiteY1411" fmla="*/ 1100462 h 1516103"/>
              <a:gd name="connsiteX1412" fmla="*/ 5860450 w 6314715"/>
              <a:gd name="connsiteY1412" fmla="*/ 1100462 h 1516103"/>
              <a:gd name="connsiteX1413" fmla="*/ 5852531 w 6314715"/>
              <a:gd name="connsiteY1413" fmla="*/ 1099098 h 1516103"/>
              <a:gd name="connsiteX1414" fmla="*/ 5849742 w 6314715"/>
              <a:gd name="connsiteY1414" fmla="*/ 1098617 h 1516103"/>
              <a:gd name="connsiteX1415" fmla="*/ 5844972 w 6314715"/>
              <a:gd name="connsiteY1415" fmla="*/ 1108379 h 1516103"/>
              <a:gd name="connsiteX1416" fmla="*/ 5837053 w 6314715"/>
              <a:gd name="connsiteY1416" fmla="*/ 1115936 h 1516103"/>
              <a:gd name="connsiteX1417" fmla="*/ 5829494 w 6314715"/>
              <a:gd name="connsiteY1417" fmla="*/ 1123853 h 1516103"/>
              <a:gd name="connsiteX1418" fmla="*/ 5821935 w 6314715"/>
              <a:gd name="connsiteY1418" fmla="*/ 1123853 h 1516103"/>
              <a:gd name="connsiteX1419" fmla="*/ 5829494 w 6314715"/>
              <a:gd name="connsiteY1419" fmla="*/ 1123853 h 1516103"/>
              <a:gd name="connsiteX1420" fmla="*/ 5837053 w 6314715"/>
              <a:gd name="connsiteY1420" fmla="*/ 1115936 h 1516103"/>
              <a:gd name="connsiteX1421" fmla="*/ 5852531 w 6314715"/>
              <a:gd name="connsiteY1421" fmla="*/ 1115936 h 1516103"/>
              <a:gd name="connsiteX1422" fmla="*/ 5844972 w 6314715"/>
              <a:gd name="connsiteY1422" fmla="*/ 1138967 h 1516103"/>
              <a:gd name="connsiteX1423" fmla="*/ 5837053 w 6314715"/>
              <a:gd name="connsiteY1423" fmla="*/ 1146524 h 1516103"/>
              <a:gd name="connsiteX1424" fmla="*/ 5837053 w 6314715"/>
              <a:gd name="connsiteY1424" fmla="*/ 1140030 h 1516103"/>
              <a:gd name="connsiteX1425" fmla="*/ 5837053 w 6314715"/>
              <a:gd name="connsiteY1425" fmla="*/ 1139911 h 1516103"/>
              <a:gd name="connsiteX1426" fmla="*/ 5837053 w 6314715"/>
              <a:gd name="connsiteY1426" fmla="*/ 1138967 h 1516103"/>
              <a:gd name="connsiteX1427" fmla="*/ 5837053 w 6314715"/>
              <a:gd name="connsiteY1427" fmla="*/ 1146524 h 1516103"/>
              <a:gd name="connsiteX1428" fmla="*/ 5814376 w 6314715"/>
              <a:gd name="connsiteY1428" fmla="*/ 1146524 h 1516103"/>
              <a:gd name="connsiteX1429" fmla="*/ 5821935 w 6314715"/>
              <a:gd name="connsiteY1429" fmla="*/ 1146524 h 1516103"/>
              <a:gd name="connsiteX1430" fmla="*/ 5814376 w 6314715"/>
              <a:gd name="connsiteY1430" fmla="*/ 1154441 h 1516103"/>
              <a:gd name="connsiteX1431" fmla="*/ 5806457 w 6314715"/>
              <a:gd name="connsiteY1431" fmla="*/ 1154441 h 1516103"/>
              <a:gd name="connsiteX1432" fmla="*/ 5775501 w 6314715"/>
              <a:gd name="connsiteY1432" fmla="*/ 1146524 h 1516103"/>
              <a:gd name="connsiteX1433" fmla="*/ 5760382 w 6314715"/>
              <a:gd name="connsiteY1433" fmla="*/ 1154441 h 1516103"/>
              <a:gd name="connsiteX1434" fmla="*/ 5752463 w 6314715"/>
              <a:gd name="connsiteY1434" fmla="*/ 1146524 h 1516103"/>
              <a:gd name="connsiteX1435" fmla="*/ 5752463 w 6314715"/>
              <a:gd name="connsiteY1435" fmla="*/ 1147649 h 1516103"/>
              <a:gd name="connsiteX1436" fmla="*/ 5752463 w 6314715"/>
              <a:gd name="connsiteY1436" fmla="*/ 1154441 h 1516103"/>
              <a:gd name="connsiteX1437" fmla="*/ 5744904 w 6314715"/>
              <a:gd name="connsiteY1437" fmla="*/ 1154441 h 1516103"/>
              <a:gd name="connsiteX1438" fmla="*/ 5736985 w 6314715"/>
              <a:gd name="connsiteY1438" fmla="*/ 1162358 h 1516103"/>
              <a:gd name="connsiteX1439" fmla="*/ 5736985 w 6314715"/>
              <a:gd name="connsiteY1439" fmla="*/ 1154441 h 1516103"/>
              <a:gd name="connsiteX1440" fmla="*/ 5729426 w 6314715"/>
              <a:gd name="connsiteY1440" fmla="*/ 1162358 h 1516103"/>
              <a:gd name="connsiteX1441" fmla="*/ 5729426 w 6314715"/>
              <a:gd name="connsiteY1441" fmla="*/ 1154441 h 1516103"/>
              <a:gd name="connsiteX1442" fmla="*/ 5721867 w 6314715"/>
              <a:gd name="connsiteY1442" fmla="*/ 1162358 h 1516103"/>
              <a:gd name="connsiteX1443" fmla="*/ 5729426 w 6314715"/>
              <a:gd name="connsiteY1443" fmla="*/ 1162358 h 1516103"/>
              <a:gd name="connsiteX1444" fmla="*/ 5736985 w 6314715"/>
              <a:gd name="connsiteY1444" fmla="*/ 1162358 h 1516103"/>
              <a:gd name="connsiteX1445" fmla="*/ 5744904 w 6314715"/>
              <a:gd name="connsiteY1445" fmla="*/ 1162358 h 1516103"/>
              <a:gd name="connsiteX1446" fmla="*/ 5767942 w 6314715"/>
              <a:gd name="connsiteY1446" fmla="*/ 1162358 h 1516103"/>
              <a:gd name="connsiteX1447" fmla="*/ 5783420 w 6314715"/>
              <a:gd name="connsiteY1447" fmla="*/ 1162358 h 1516103"/>
              <a:gd name="connsiteX1448" fmla="*/ 5775501 w 6314715"/>
              <a:gd name="connsiteY1448" fmla="*/ 1169915 h 1516103"/>
              <a:gd name="connsiteX1449" fmla="*/ 5783420 w 6314715"/>
              <a:gd name="connsiteY1449" fmla="*/ 1169915 h 1516103"/>
              <a:gd name="connsiteX1450" fmla="*/ 5775501 w 6314715"/>
              <a:gd name="connsiteY1450" fmla="*/ 1177472 h 1516103"/>
              <a:gd name="connsiteX1451" fmla="*/ 5783420 w 6314715"/>
              <a:gd name="connsiteY1451" fmla="*/ 1177472 h 1516103"/>
              <a:gd name="connsiteX1452" fmla="*/ 5798898 w 6314715"/>
              <a:gd name="connsiteY1452" fmla="*/ 1169915 h 1516103"/>
              <a:gd name="connsiteX1453" fmla="*/ 5806457 w 6314715"/>
              <a:gd name="connsiteY1453" fmla="*/ 1169915 h 1516103"/>
              <a:gd name="connsiteX1454" fmla="*/ 5829494 w 6314715"/>
              <a:gd name="connsiteY1454" fmla="*/ 1162358 h 1516103"/>
              <a:gd name="connsiteX1455" fmla="*/ 5837053 w 6314715"/>
              <a:gd name="connsiteY1455" fmla="*/ 1162358 h 1516103"/>
              <a:gd name="connsiteX1456" fmla="*/ 5868009 w 6314715"/>
              <a:gd name="connsiteY1456" fmla="*/ 1162358 h 1516103"/>
              <a:gd name="connsiteX1457" fmla="*/ 5868009 w 6314715"/>
              <a:gd name="connsiteY1457" fmla="*/ 1169915 h 1516103"/>
              <a:gd name="connsiteX1458" fmla="*/ 5868009 w 6314715"/>
              <a:gd name="connsiteY1458" fmla="*/ 1162358 h 1516103"/>
              <a:gd name="connsiteX1459" fmla="*/ 5891047 w 6314715"/>
              <a:gd name="connsiteY1459" fmla="*/ 1162358 h 1516103"/>
              <a:gd name="connsiteX1460" fmla="*/ 5898966 w 6314715"/>
              <a:gd name="connsiteY1460" fmla="*/ 1162358 h 1516103"/>
              <a:gd name="connsiteX1461" fmla="*/ 5914444 w 6314715"/>
              <a:gd name="connsiteY1461" fmla="*/ 1154441 h 1516103"/>
              <a:gd name="connsiteX1462" fmla="*/ 5914444 w 6314715"/>
              <a:gd name="connsiteY1462" fmla="*/ 1146524 h 1516103"/>
              <a:gd name="connsiteX1463" fmla="*/ 5929562 w 6314715"/>
              <a:gd name="connsiteY1463" fmla="*/ 1154441 h 1516103"/>
              <a:gd name="connsiteX1464" fmla="*/ 5922003 w 6314715"/>
              <a:gd name="connsiteY1464" fmla="*/ 1169915 h 1516103"/>
              <a:gd name="connsiteX1465" fmla="*/ 5937481 w 6314715"/>
              <a:gd name="connsiteY1465" fmla="*/ 1154441 h 1516103"/>
              <a:gd name="connsiteX1466" fmla="*/ 5975996 w 6314715"/>
              <a:gd name="connsiteY1466" fmla="*/ 1162358 h 1516103"/>
              <a:gd name="connsiteX1467" fmla="*/ 5983555 w 6314715"/>
              <a:gd name="connsiteY1467" fmla="*/ 1154441 h 1516103"/>
              <a:gd name="connsiteX1468" fmla="*/ 5983555 w 6314715"/>
              <a:gd name="connsiteY1468" fmla="*/ 1162358 h 1516103"/>
              <a:gd name="connsiteX1469" fmla="*/ 5999034 w 6314715"/>
              <a:gd name="connsiteY1469" fmla="*/ 1162358 h 1516103"/>
              <a:gd name="connsiteX1470" fmla="*/ 5991114 w 6314715"/>
              <a:gd name="connsiteY1470" fmla="*/ 1162358 h 1516103"/>
              <a:gd name="connsiteX1471" fmla="*/ 5999034 w 6314715"/>
              <a:gd name="connsiteY1471" fmla="*/ 1169915 h 1516103"/>
              <a:gd name="connsiteX1472" fmla="*/ 5999034 w 6314715"/>
              <a:gd name="connsiteY1472" fmla="*/ 1185389 h 1516103"/>
              <a:gd name="connsiteX1473" fmla="*/ 5983555 w 6314715"/>
              <a:gd name="connsiteY1473" fmla="*/ 1185389 h 1516103"/>
              <a:gd name="connsiteX1474" fmla="*/ 5983555 w 6314715"/>
              <a:gd name="connsiteY1474" fmla="*/ 1177472 h 1516103"/>
              <a:gd name="connsiteX1475" fmla="*/ 5975996 w 6314715"/>
              <a:gd name="connsiteY1475" fmla="*/ 1185389 h 1516103"/>
              <a:gd name="connsiteX1476" fmla="*/ 5960518 w 6314715"/>
              <a:gd name="connsiteY1476" fmla="*/ 1185389 h 1516103"/>
              <a:gd name="connsiteX1477" fmla="*/ 5960518 w 6314715"/>
              <a:gd name="connsiteY1477" fmla="*/ 1192946 h 1516103"/>
              <a:gd name="connsiteX1478" fmla="*/ 5945040 w 6314715"/>
              <a:gd name="connsiteY1478" fmla="*/ 1185389 h 1516103"/>
              <a:gd name="connsiteX1479" fmla="*/ 5906525 w 6314715"/>
              <a:gd name="connsiteY1479" fmla="*/ 1185389 h 1516103"/>
              <a:gd name="connsiteX1480" fmla="*/ 5906525 w 6314715"/>
              <a:gd name="connsiteY1480" fmla="*/ 1177472 h 1516103"/>
              <a:gd name="connsiteX1481" fmla="*/ 5898966 w 6314715"/>
              <a:gd name="connsiteY1481" fmla="*/ 1192946 h 1516103"/>
              <a:gd name="connsiteX1482" fmla="*/ 5891047 w 6314715"/>
              <a:gd name="connsiteY1482" fmla="*/ 1200503 h 1516103"/>
              <a:gd name="connsiteX1483" fmla="*/ 5883488 w 6314715"/>
              <a:gd name="connsiteY1483" fmla="*/ 1200503 h 1516103"/>
              <a:gd name="connsiteX1484" fmla="*/ 5875928 w 6314715"/>
              <a:gd name="connsiteY1484" fmla="*/ 1192946 h 1516103"/>
              <a:gd name="connsiteX1485" fmla="*/ 5875928 w 6314715"/>
              <a:gd name="connsiteY1485" fmla="*/ 1200503 h 1516103"/>
              <a:gd name="connsiteX1486" fmla="*/ 5868009 w 6314715"/>
              <a:gd name="connsiteY1486" fmla="*/ 1200503 h 1516103"/>
              <a:gd name="connsiteX1487" fmla="*/ 5860450 w 6314715"/>
              <a:gd name="connsiteY1487" fmla="*/ 1185389 h 1516103"/>
              <a:gd name="connsiteX1488" fmla="*/ 5860450 w 6314715"/>
              <a:gd name="connsiteY1488" fmla="*/ 1191057 h 1516103"/>
              <a:gd name="connsiteX1489" fmla="*/ 5860450 w 6314715"/>
              <a:gd name="connsiteY1489" fmla="*/ 1192002 h 1516103"/>
              <a:gd name="connsiteX1490" fmla="*/ 5860450 w 6314715"/>
              <a:gd name="connsiteY1490" fmla="*/ 1192946 h 1516103"/>
              <a:gd name="connsiteX1491" fmla="*/ 5844972 w 6314715"/>
              <a:gd name="connsiteY1491" fmla="*/ 1192946 h 1516103"/>
              <a:gd name="connsiteX1492" fmla="*/ 5852531 w 6314715"/>
              <a:gd name="connsiteY1492" fmla="*/ 1200503 h 1516103"/>
              <a:gd name="connsiteX1493" fmla="*/ 5844972 w 6314715"/>
              <a:gd name="connsiteY1493" fmla="*/ 1208420 h 1516103"/>
              <a:gd name="connsiteX1494" fmla="*/ 5844972 w 6314715"/>
              <a:gd name="connsiteY1494" fmla="*/ 1215348 h 1516103"/>
              <a:gd name="connsiteX1495" fmla="*/ 5844972 w 6314715"/>
              <a:gd name="connsiteY1495" fmla="*/ 1216337 h 1516103"/>
              <a:gd name="connsiteX1496" fmla="*/ 5852531 w 6314715"/>
              <a:gd name="connsiteY1496" fmla="*/ 1208420 h 1516103"/>
              <a:gd name="connsiteX1497" fmla="*/ 5852531 w 6314715"/>
              <a:gd name="connsiteY1497" fmla="*/ 1216337 h 1516103"/>
              <a:gd name="connsiteX1498" fmla="*/ 5860450 w 6314715"/>
              <a:gd name="connsiteY1498" fmla="*/ 1223895 h 1516103"/>
              <a:gd name="connsiteX1499" fmla="*/ 5860450 w 6314715"/>
              <a:gd name="connsiteY1499" fmla="*/ 1224839 h 1516103"/>
              <a:gd name="connsiteX1500" fmla="*/ 5860450 w 6314715"/>
              <a:gd name="connsiteY1500" fmla="*/ 1231452 h 1516103"/>
              <a:gd name="connsiteX1501" fmla="*/ 5852531 w 6314715"/>
              <a:gd name="connsiteY1501" fmla="*/ 1231452 h 1516103"/>
              <a:gd name="connsiteX1502" fmla="*/ 5852531 w 6314715"/>
              <a:gd name="connsiteY1502" fmla="*/ 1239009 h 1516103"/>
              <a:gd name="connsiteX1503" fmla="*/ 5860450 w 6314715"/>
              <a:gd name="connsiteY1503" fmla="*/ 1231452 h 1516103"/>
              <a:gd name="connsiteX1504" fmla="*/ 5864230 w 6314715"/>
              <a:gd name="connsiteY1504" fmla="*/ 1231991 h 1516103"/>
              <a:gd name="connsiteX1505" fmla="*/ 5861395 w 6314715"/>
              <a:gd name="connsiteY1505" fmla="*/ 1232396 h 1516103"/>
              <a:gd name="connsiteX1506" fmla="*/ 5860450 w 6314715"/>
              <a:gd name="connsiteY1506" fmla="*/ 1239009 h 1516103"/>
              <a:gd name="connsiteX1507" fmla="*/ 5868009 w 6314715"/>
              <a:gd name="connsiteY1507" fmla="*/ 1239009 h 1516103"/>
              <a:gd name="connsiteX1508" fmla="*/ 5867064 w 6314715"/>
              <a:gd name="connsiteY1508" fmla="*/ 1232396 h 1516103"/>
              <a:gd name="connsiteX1509" fmla="*/ 5864230 w 6314715"/>
              <a:gd name="connsiteY1509" fmla="*/ 1231991 h 1516103"/>
              <a:gd name="connsiteX1510" fmla="*/ 5868009 w 6314715"/>
              <a:gd name="connsiteY1510" fmla="*/ 1231452 h 1516103"/>
              <a:gd name="connsiteX1511" fmla="*/ 5868009 w 6314715"/>
              <a:gd name="connsiteY1511" fmla="*/ 1228618 h 1516103"/>
              <a:gd name="connsiteX1512" fmla="*/ 5868009 w 6314715"/>
              <a:gd name="connsiteY1512" fmla="*/ 1226020 h 1516103"/>
              <a:gd name="connsiteX1513" fmla="*/ 5868009 w 6314715"/>
              <a:gd name="connsiteY1513" fmla="*/ 1223895 h 1516103"/>
              <a:gd name="connsiteX1514" fmla="*/ 5875928 w 6314715"/>
              <a:gd name="connsiteY1514" fmla="*/ 1223895 h 1516103"/>
              <a:gd name="connsiteX1515" fmla="*/ 5875928 w 6314715"/>
              <a:gd name="connsiteY1515" fmla="*/ 1231452 h 1516103"/>
              <a:gd name="connsiteX1516" fmla="*/ 5875928 w 6314715"/>
              <a:gd name="connsiteY1516" fmla="*/ 1239009 h 1516103"/>
              <a:gd name="connsiteX1517" fmla="*/ 5883488 w 6314715"/>
              <a:gd name="connsiteY1517" fmla="*/ 1239009 h 1516103"/>
              <a:gd name="connsiteX1518" fmla="*/ 5887267 w 6314715"/>
              <a:gd name="connsiteY1518" fmla="*/ 1239998 h 1516103"/>
              <a:gd name="connsiteX1519" fmla="*/ 5889560 w 6314715"/>
              <a:gd name="connsiteY1519" fmla="*/ 1244200 h 1516103"/>
              <a:gd name="connsiteX1520" fmla="*/ 5883488 w 6314715"/>
              <a:gd name="connsiteY1520" fmla="*/ 1246926 h 1516103"/>
              <a:gd name="connsiteX1521" fmla="*/ 5883488 w 6314715"/>
              <a:gd name="connsiteY1521" fmla="*/ 1254483 h 1516103"/>
              <a:gd name="connsiteX1522" fmla="*/ 5875928 w 6314715"/>
              <a:gd name="connsiteY1522" fmla="*/ 1262400 h 1516103"/>
              <a:gd name="connsiteX1523" fmla="*/ 5868009 w 6314715"/>
              <a:gd name="connsiteY1523" fmla="*/ 1262400 h 1516103"/>
              <a:gd name="connsiteX1524" fmla="*/ 5852531 w 6314715"/>
              <a:gd name="connsiteY1524" fmla="*/ 1254483 h 1516103"/>
              <a:gd name="connsiteX1525" fmla="*/ 5844972 w 6314715"/>
              <a:gd name="connsiteY1525" fmla="*/ 1254483 h 1516103"/>
              <a:gd name="connsiteX1526" fmla="*/ 5829494 w 6314715"/>
              <a:gd name="connsiteY1526" fmla="*/ 1262400 h 1516103"/>
              <a:gd name="connsiteX1527" fmla="*/ 5783420 w 6314715"/>
              <a:gd name="connsiteY1527" fmla="*/ 1269957 h 1516103"/>
              <a:gd name="connsiteX1528" fmla="*/ 5767942 w 6314715"/>
              <a:gd name="connsiteY1528" fmla="*/ 1269957 h 1516103"/>
              <a:gd name="connsiteX1529" fmla="*/ 5761869 w 6314715"/>
              <a:gd name="connsiteY1529" fmla="*/ 1272683 h 1516103"/>
              <a:gd name="connsiteX1530" fmla="*/ 5760382 w 6314715"/>
              <a:gd name="connsiteY1530" fmla="*/ 1269957 h 1516103"/>
              <a:gd name="connsiteX1531" fmla="*/ 5761327 w 6314715"/>
              <a:gd name="connsiteY1531" fmla="*/ 1272926 h 1516103"/>
              <a:gd name="connsiteX1532" fmla="*/ 5761869 w 6314715"/>
              <a:gd name="connsiteY1532" fmla="*/ 1272683 h 1516103"/>
              <a:gd name="connsiteX1533" fmla="*/ 5764162 w 6314715"/>
              <a:gd name="connsiteY1533" fmla="*/ 1276884 h 1516103"/>
              <a:gd name="connsiteX1534" fmla="*/ 5767942 w 6314715"/>
              <a:gd name="connsiteY1534" fmla="*/ 1277874 h 1516103"/>
              <a:gd name="connsiteX1535" fmla="*/ 5775501 w 6314715"/>
              <a:gd name="connsiteY1535" fmla="*/ 1277874 h 1516103"/>
              <a:gd name="connsiteX1536" fmla="*/ 5790979 w 6314715"/>
              <a:gd name="connsiteY1536" fmla="*/ 1277874 h 1516103"/>
              <a:gd name="connsiteX1537" fmla="*/ 5783420 w 6314715"/>
              <a:gd name="connsiteY1537" fmla="*/ 1292988 h 1516103"/>
              <a:gd name="connsiteX1538" fmla="*/ 5775501 w 6314715"/>
              <a:gd name="connsiteY1538" fmla="*/ 1292988 h 1516103"/>
              <a:gd name="connsiteX1539" fmla="*/ 5767942 w 6314715"/>
              <a:gd name="connsiteY1539" fmla="*/ 1292988 h 1516103"/>
              <a:gd name="connsiteX1540" fmla="*/ 5775501 w 6314715"/>
              <a:gd name="connsiteY1540" fmla="*/ 1300545 h 1516103"/>
              <a:gd name="connsiteX1541" fmla="*/ 5783420 w 6314715"/>
              <a:gd name="connsiteY1541" fmla="*/ 1308462 h 1516103"/>
              <a:gd name="connsiteX1542" fmla="*/ 5775501 w 6314715"/>
              <a:gd name="connsiteY1542" fmla="*/ 1308462 h 1516103"/>
              <a:gd name="connsiteX1543" fmla="*/ 5783420 w 6314715"/>
              <a:gd name="connsiteY1543" fmla="*/ 1316019 h 1516103"/>
              <a:gd name="connsiteX1544" fmla="*/ 5783420 w 6314715"/>
              <a:gd name="connsiteY1544" fmla="*/ 1323936 h 1516103"/>
              <a:gd name="connsiteX1545" fmla="*/ 5790979 w 6314715"/>
              <a:gd name="connsiteY1545" fmla="*/ 1323936 h 1516103"/>
              <a:gd name="connsiteX1546" fmla="*/ 5798898 w 6314715"/>
              <a:gd name="connsiteY1546" fmla="*/ 1331494 h 1516103"/>
              <a:gd name="connsiteX1547" fmla="*/ 5775501 w 6314715"/>
              <a:gd name="connsiteY1547" fmla="*/ 1339411 h 1516103"/>
              <a:gd name="connsiteX1548" fmla="*/ 5767942 w 6314715"/>
              <a:gd name="connsiteY1548" fmla="*/ 1339411 h 1516103"/>
              <a:gd name="connsiteX1549" fmla="*/ 5775501 w 6314715"/>
              <a:gd name="connsiteY1549" fmla="*/ 1339411 h 1516103"/>
              <a:gd name="connsiteX1550" fmla="*/ 5767942 w 6314715"/>
              <a:gd name="connsiteY1550" fmla="*/ 1346968 h 1516103"/>
              <a:gd name="connsiteX1551" fmla="*/ 5752463 w 6314715"/>
              <a:gd name="connsiteY1551" fmla="*/ 1346968 h 1516103"/>
              <a:gd name="connsiteX1552" fmla="*/ 5729426 w 6314715"/>
              <a:gd name="connsiteY1552" fmla="*/ 1339411 h 1516103"/>
              <a:gd name="connsiteX1553" fmla="*/ 5721867 w 6314715"/>
              <a:gd name="connsiteY1553" fmla="*/ 1339411 h 1516103"/>
              <a:gd name="connsiteX1554" fmla="*/ 5706389 w 6314715"/>
              <a:gd name="connsiteY1554" fmla="*/ 1354525 h 1516103"/>
              <a:gd name="connsiteX1555" fmla="*/ 5698830 w 6314715"/>
              <a:gd name="connsiteY1555" fmla="*/ 1362082 h 1516103"/>
              <a:gd name="connsiteX1556" fmla="*/ 5698830 w 6314715"/>
              <a:gd name="connsiteY1556" fmla="*/ 1354525 h 1516103"/>
              <a:gd name="connsiteX1557" fmla="*/ 5690911 w 6314715"/>
              <a:gd name="connsiteY1557" fmla="*/ 1362082 h 1516103"/>
              <a:gd name="connsiteX1558" fmla="*/ 5690911 w 6314715"/>
              <a:gd name="connsiteY1558" fmla="*/ 1365051 h 1516103"/>
              <a:gd name="connsiteX1559" fmla="*/ 5690911 w 6314715"/>
              <a:gd name="connsiteY1559" fmla="*/ 1367030 h 1516103"/>
              <a:gd name="connsiteX1560" fmla="*/ 5690911 w 6314715"/>
              <a:gd name="connsiteY1560" fmla="*/ 1369009 h 1516103"/>
              <a:gd name="connsiteX1561" fmla="*/ 5690911 w 6314715"/>
              <a:gd name="connsiteY1561" fmla="*/ 1369999 h 1516103"/>
              <a:gd name="connsiteX1562" fmla="*/ 5682992 w 6314715"/>
              <a:gd name="connsiteY1562" fmla="*/ 1362082 h 1516103"/>
              <a:gd name="connsiteX1563" fmla="*/ 5675433 w 6314715"/>
              <a:gd name="connsiteY1563" fmla="*/ 1362082 h 1516103"/>
              <a:gd name="connsiteX1564" fmla="*/ 5675433 w 6314715"/>
              <a:gd name="connsiteY1564" fmla="*/ 1363072 h 1516103"/>
              <a:gd name="connsiteX1565" fmla="*/ 5675433 w 6314715"/>
              <a:gd name="connsiteY1565" fmla="*/ 1367030 h 1516103"/>
              <a:gd name="connsiteX1566" fmla="*/ 5675433 w 6314715"/>
              <a:gd name="connsiteY1566" fmla="*/ 1369999 h 1516103"/>
              <a:gd name="connsiteX1567" fmla="*/ 5667874 w 6314715"/>
              <a:gd name="connsiteY1567" fmla="*/ 1369999 h 1516103"/>
              <a:gd name="connsiteX1568" fmla="*/ 5660315 w 6314715"/>
              <a:gd name="connsiteY1568" fmla="*/ 1369999 h 1516103"/>
              <a:gd name="connsiteX1569" fmla="*/ 5652396 w 6314715"/>
              <a:gd name="connsiteY1569" fmla="*/ 1369999 h 1516103"/>
              <a:gd name="connsiteX1570" fmla="*/ 5652396 w 6314715"/>
              <a:gd name="connsiteY1570" fmla="*/ 1362082 h 1516103"/>
              <a:gd name="connsiteX1571" fmla="*/ 5644836 w 6314715"/>
              <a:gd name="connsiteY1571" fmla="*/ 1377916 h 1516103"/>
              <a:gd name="connsiteX1572" fmla="*/ 5644836 w 6314715"/>
              <a:gd name="connsiteY1572" fmla="*/ 1369999 h 1516103"/>
              <a:gd name="connsiteX1573" fmla="*/ 5636917 w 6314715"/>
              <a:gd name="connsiteY1573" fmla="*/ 1369999 h 1516103"/>
              <a:gd name="connsiteX1574" fmla="*/ 5636917 w 6314715"/>
              <a:gd name="connsiteY1574" fmla="*/ 1374947 h 1516103"/>
              <a:gd name="connsiteX1575" fmla="*/ 5636917 w 6314715"/>
              <a:gd name="connsiteY1575" fmla="*/ 1377916 h 1516103"/>
              <a:gd name="connsiteX1576" fmla="*/ 5630303 w 6314715"/>
              <a:gd name="connsiteY1576" fmla="*/ 1375892 h 1516103"/>
              <a:gd name="connsiteX1577" fmla="*/ 5629945 w 6314715"/>
              <a:gd name="connsiteY1577" fmla="*/ 1379528 h 1516103"/>
              <a:gd name="connsiteX1578" fmla="*/ 5629358 w 6314715"/>
              <a:gd name="connsiteY1578" fmla="*/ 1377916 h 1516103"/>
              <a:gd name="connsiteX1579" fmla="*/ 5629358 w 6314715"/>
              <a:gd name="connsiteY1579" fmla="*/ 1380750 h 1516103"/>
              <a:gd name="connsiteX1580" fmla="*/ 5629358 w 6314715"/>
              <a:gd name="connsiteY1580" fmla="*/ 1384529 h 1516103"/>
              <a:gd name="connsiteX1581" fmla="*/ 5629358 w 6314715"/>
              <a:gd name="connsiteY1581" fmla="*/ 1385473 h 1516103"/>
              <a:gd name="connsiteX1582" fmla="*/ 5621439 w 6314715"/>
              <a:gd name="connsiteY1582" fmla="*/ 1385473 h 1516103"/>
              <a:gd name="connsiteX1583" fmla="*/ 5613880 w 6314715"/>
              <a:gd name="connsiteY1583" fmla="*/ 1393030 h 1516103"/>
              <a:gd name="connsiteX1584" fmla="*/ 5606321 w 6314715"/>
              <a:gd name="connsiteY1584" fmla="*/ 1393030 h 1516103"/>
              <a:gd name="connsiteX1585" fmla="*/ 5613880 w 6314715"/>
              <a:gd name="connsiteY1585" fmla="*/ 1393030 h 1516103"/>
              <a:gd name="connsiteX1586" fmla="*/ 5621439 w 6314715"/>
              <a:gd name="connsiteY1586" fmla="*/ 1393030 h 1516103"/>
              <a:gd name="connsiteX1587" fmla="*/ 5613880 w 6314715"/>
              <a:gd name="connsiteY1587" fmla="*/ 1393030 h 1516103"/>
              <a:gd name="connsiteX1588" fmla="*/ 5621439 w 6314715"/>
              <a:gd name="connsiteY1588" fmla="*/ 1385473 h 1516103"/>
              <a:gd name="connsiteX1589" fmla="*/ 5629358 w 6314715"/>
              <a:gd name="connsiteY1589" fmla="*/ 1385473 h 1516103"/>
              <a:gd name="connsiteX1590" fmla="*/ 5621439 w 6314715"/>
              <a:gd name="connsiteY1590" fmla="*/ 1400947 h 1516103"/>
              <a:gd name="connsiteX1591" fmla="*/ 5613880 w 6314715"/>
              <a:gd name="connsiteY1591" fmla="*/ 1400947 h 1516103"/>
              <a:gd name="connsiteX1592" fmla="*/ 5613880 w 6314715"/>
              <a:gd name="connsiteY1592" fmla="*/ 1408504 h 1516103"/>
              <a:gd name="connsiteX1593" fmla="*/ 5598762 w 6314715"/>
              <a:gd name="connsiteY1593" fmla="*/ 1408504 h 1516103"/>
              <a:gd name="connsiteX1594" fmla="*/ 5575365 w 6314715"/>
              <a:gd name="connsiteY1594" fmla="*/ 1408504 h 1516103"/>
              <a:gd name="connsiteX1595" fmla="*/ 5567806 w 6314715"/>
              <a:gd name="connsiteY1595" fmla="*/ 1408504 h 1516103"/>
              <a:gd name="connsiteX1596" fmla="*/ 5559887 w 6314715"/>
              <a:gd name="connsiteY1596" fmla="*/ 1416061 h 1516103"/>
              <a:gd name="connsiteX1597" fmla="*/ 5552328 w 6314715"/>
              <a:gd name="connsiteY1597" fmla="*/ 1408504 h 1516103"/>
              <a:gd name="connsiteX1598" fmla="*/ 5544769 w 6314715"/>
              <a:gd name="connsiteY1598" fmla="*/ 1416061 h 1516103"/>
              <a:gd name="connsiteX1599" fmla="*/ 5536850 w 6314715"/>
              <a:gd name="connsiteY1599" fmla="*/ 1416061 h 1516103"/>
              <a:gd name="connsiteX1600" fmla="*/ 5536850 w 6314715"/>
              <a:gd name="connsiteY1600" fmla="*/ 1417051 h 1516103"/>
              <a:gd name="connsiteX1601" fmla="*/ 5536850 w 6314715"/>
              <a:gd name="connsiteY1601" fmla="*/ 1419030 h 1516103"/>
              <a:gd name="connsiteX1602" fmla="*/ 5536850 w 6314715"/>
              <a:gd name="connsiteY1602" fmla="*/ 1423978 h 1516103"/>
              <a:gd name="connsiteX1603" fmla="*/ 5521371 w 6314715"/>
              <a:gd name="connsiteY1603" fmla="*/ 1423978 h 1516103"/>
              <a:gd name="connsiteX1604" fmla="*/ 5521371 w 6314715"/>
              <a:gd name="connsiteY1604" fmla="*/ 1424923 h 1516103"/>
              <a:gd name="connsiteX1605" fmla="*/ 5521371 w 6314715"/>
              <a:gd name="connsiteY1605" fmla="*/ 1427757 h 1516103"/>
              <a:gd name="connsiteX1606" fmla="*/ 5521371 w 6314715"/>
              <a:gd name="connsiteY1606" fmla="*/ 1431536 h 1516103"/>
              <a:gd name="connsiteX1607" fmla="*/ 5513812 w 6314715"/>
              <a:gd name="connsiteY1607" fmla="*/ 1439453 h 1516103"/>
              <a:gd name="connsiteX1608" fmla="*/ 5521371 w 6314715"/>
              <a:gd name="connsiteY1608" fmla="*/ 1439453 h 1516103"/>
              <a:gd name="connsiteX1609" fmla="*/ 5521371 w 6314715"/>
              <a:gd name="connsiteY1609" fmla="*/ 1431536 h 1516103"/>
              <a:gd name="connsiteX1610" fmla="*/ 5529290 w 6314715"/>
              <a:gd name="connsiteY1610" fmla="*/ 1439453 h 1516103"/>
              <a:gd name="connsiteX1611" fmla="*/ 5530235 w 6314715"/>
              <a:gd name="connsiteY1611" fmla="*/ 1431581 h 1516103"/>
              <a:gd name="connsiteX1612" fmla="*/ 5530414 w 6314715"/>
              <a:gd name="connsiteY1612" fmla="*/ 1431375 h 1516103"/>
              <a:gd name="connsiteX1613" fmla="*/ 5535905 w 6314715"/>
              <a:gd name="connsiteY1613" fmla="*/ 1430591 h 1516103"/>
              <a:gd name="connsiteX1614" fmla="*/ 5536850 w 6314715"/>
              <a:gd name="connsiteY1614" fmla="*/ 1423978 h 1516103"/>
              <a:gd name="connsiteX1615" fmla="*/ 5536850 w 6314715"/>
              <a:gd name="connsiteY1615" fmla="*/ 1431536 h 1516103"/>
              <a:gd name="connsiteX1616" fmla="*/ 5544769 w 6314715"/>
              <a:gd name="connsiteY1616" fmla="*/ 1423978 h 1516103"/>
              <a:gd name="connsiteX1617" fmla="*/ 5552328 w 6314715"/>
              <a:gd name="connsiteY1617" fmla="*/ 1423978 h 1516103"/>
              <a:gd name="connsiteX1618" fmla="*/ 5544769 w 6314715"/>
              <a:gd name="connsiteY1618" fmla="*/ 1423978 h 1516103"/>
              <a:gd name="connsiteX1619" fmla="*/ 5559887 w 6314715"/>
              <a:gd name="connsiteY1619" fmla="*/ 1423978 h 1516103"/>
              <a:gd name="connsiteX1620" fmla="*/ 5560877 w 6314715"/>
              <a:gd name="connsiteY1620" fmla="*/ 1426812 h 1516103"/>
              <a:gd name="connsiteX1621" fmla="*/ 5563281 w 6314715"/>
              <a:gd name="connsiteY1621" fmla="*/ 1425829 h 1516103"/>
              <a:gd name="connsiteX1622" fmla="*/ 5566816 w 6314715"/>
              <a:gd name="connsiteY1622" fmla="*/ 1427757 h 1516103"/>
              <a:gd name="connsiteX1623" fmla="*/ 5567806 w 6314715"/>
              <a:gd name="connsiteY1623" fmla="*/ 1431536 h 1516103"/>
              <a:gd name="connsiteX1624" fmla="*/ 5567806 w 6314715"/>
              <a:gd name="connsiteY1624" fmla="*/ 1428702 h 1516103"/>
              <a:gd name="connsiteX1625" fmla="*/ 5567806 w 6314715"/>
              <a:gd name="connsiteY1625" fmla="*/ 1424923 h 1516103"/>
              <a:gd name="connsiteX1626" fmla="*/ 5567806 w 6314715"/>
              <a:gd name="connsiteY1626" fmla="*/ 1423978 h 1516103"/>
              <a:gd name="connsiteX1627" fmla="*/ 5575365 w 6314715"/>
              <a:gd name="connsiteY1627" fmla="*/ 1431536 h 1516103"/>
              <a:gd name="connsiteX1628" fmla="*/ 5598762 w 6314715"/>
              <a:gd name="connsiteY1628" fmla="*/ 1423978 h 1516103"/>
              <a:gd name="connsiteX1629" fmla="*/ 5613880 w 6314715"/>
              <a:gd name="connsiteY1629" fmla="*/ 1423978 h 1516103"/>
              <a:gd name="connsiteX1630" fmla="*/ 5621439 w 6314715"/>
              <a:gd name="connsiteY1630" fmla="*/ 1423978 h 1516103"/>
              <a:gd name="connsiteX1631" fmla="*/ 5618416 w 6314715"/>
              <a:gd name="connsiteY1631" fmla="*/ 1419228 h 1516103"/>
              <a:gd name="connsiteX1632" fmla="*/ 5621439 w 6314715"/>
              <a:gd name="connsiteY1632" fmla="*/ 1416061 h 1516103"/>
              <a:gd name="connsiteX1633" fmla="*/ 5644836 w 6314715"/>
              <a:gd name="connsiteY1633" fmla="*/ 1416061 h 1516103"/>
              <a:gd name="connsiteX1634" fmla="*/ 5660315 w 6314715"/>
              <a:gd name="connsiteY1634" fmla="*/ 1416061 h 1516103"/>
              <a:gd name="connsiteX1635" fmla="*/ 5660315 w 6314715"/>
              <a:gd name="connsiteY1635" fmla="*/ 1423978 h 1516103"/>
              <a:gd name="connsiteX1636" fmla="*/ 5660315 w 6314715"/>
              <a:gd name="connsiteY1636" fmla="*/ 1419030 h 1516103"/>
              <a:gd name="connsiteX1637" fmla="*/ 5660315 w 6314715"/>
              <a:gd name="connsiteY1637" fmla="*/ 1417186 h 1516103"/>
              <a:gd name="connsiteX1638" fmla="*/ 5660315 w 6314715"/>
              <a:gd name="connsiteY1638" fmla="*/ 1416061 h 1516103"/>
              <a:gd name="connsiteX1639" fmla="*/ 5675433 w 6314715"/>
              <a:gd name="connsiteY1639" fmla="*/ 1416061 h 1516103"/>
              <a:gd name="connsiteX1640" fmla="*/ 5675433 w 6314715"/>
              <a:gd name="connsiteY1640" fmla="*/ 1408504 h 1516103"/>
              <a:gd name="connsiteX1641" fmla="*/ 5690911 w 6314715"/>
              <a:gd name="connsiteY1641" fmla="*/ 1416061 h 1516103"/>
              <a:gd name="connsiteX1642" fmla="*/ 5682992 w 6314715"/>
              <a:gd name="connsiteY1642" fmla="*/ 1423978 h 1516103"/>
              <a:gd name="connsiteX1643" fmla="*/ 5690911 w 6314715"/>
              <a:gd name="connsiteY1643" fmla="*/ 1416061 h 1516103"/>
              <a:gd name="connsiteX1644" fmla="*/ 5721867 w 6314715"/>
              <a:gd name="connsiteY1644" fmla="*/ 1416061 h 1516103"/>
              <a:gd name="connsiteX1645" fmla="*/ 5729426 w 6314715"/>
              <a:gd name="connsiteY1645" fmla="*/ 1416061 h 1516103"/>
              <a:gd name="connsiteX1646" fmla="*/ 5736985 w 6314715"/>
              <a:gd name="connsiteY1646" fmla="*/ 1416061 h 1516103"/>
              <a:gd name="connsiteX1647" fmla="*/ 5744904 w 6314715"/>
              <a:gd name="connsiteY1647" fmla="*/ 1423978 h 1516103"/>
              <a:gd name="connsiteX1648" fmla="*/ 5736985 w 6314715"/>
              <a:gd name="connsiteY1648" fmla="*/ 1431536 h 1516103"/>
              <a:gd name="connsiteX1649" fmla="*/ 5729426 w 6314715"/>
              <a:gd name="connsiteY1649" fmla="*/ 1431536 h 1516103"/>
              <a:gd name="connsiteX1650" fmla="*/ 5729426 w 6314715"/>
              <a:gd name="connsiteY1650" fmla="*/ 1423978 h 1516103"/>
              <a:gd name="connsiteX1651" fmla="*/ 5721867 w 6314715"/>
              <a:gd name="connsiteY1651" fmla="*/ 1431536 h 1516103"/>
              <a:gd name="connsiteX1652" fmla="*/ 5713948 w 6314715"/>
              <a:gd name="connsiteY1652" fmla="*/ 1431536 h 1516103"/>
              <a:gd name="connsiteX1653" fmla="*/ 5706389 w 6314715"/>
              <a:gd name="connsiteY1653" fmla="*/ 1439453 h 1516103"/>
              <a:gd name="connsiteX1654" fmla="*/ 5698830 w 6314715"/>
              <a:gd name="connsiteY1654" fmla="*/ 1431536 h 1516103"/>
              <a:gd name="connsiteX1655" fmla="*/ 5667874 w 6314715"/>
              <a:gd name="connsiteY1655" fmla="*/ 1439453 h 1516103"/>
              <a:gd name="connsiteX1656" fmla="*/ 5675433 w 6314715"/>
              <a:gd name="connsiteY1656" fmla="*/ 1431536 h 1516103"/>
              <a:gd name="connsiteX1657" fmla="*/ 5667874 w 6314715"/>
              <a:gd name="connsiteY1657" fmla="*/ 1439453 h 1516103"/>
              <a:gd name="connsiteX1658" fmla="*/ 5660315 w 6314715"/>
              <a:gd name="connsiteY1658" fmla="*/ 1447010 h 1516103"/>
              <a:gd name="connsiteX1659" fmla="*/ 5652396 w 6314715"/>
              <a:gd name="connsiteY1659" fmla="*/ 1439453 h 1516103"/>
              <a:gd name="connsiteX1660" fmla="*/ 5644836 w 6314715"/>
              <a:gd name="connsiteY1660" fmla="*/ 1439453 h 1516103"/>
              <a:gd name="connsiteX1661" fmla="*/ 5636917 w 6314715"/>
              <a:gd name="connsiteY1661" fmla="*/ 1439453 h 1516103"/>
              <a:gd name="connsiteX1662" fmla="*/ 5636917 w 6314715"/>
              <a:gd name="connsiteY1662" fmla="*/ 1431536 h 1516103"/>
              <a:gd name="connsiteX1663" fmla="*/ 5629358 w 6314715"/>
              <a:gd name="connsiteY1663" fmla="*/ 1439453 h 1516103"/>
              <a:gd name="connsiteX1664" fmla="*/ 5621439 w 6314715"/>
              <a:gd name="connsiteY1664" fmla="*/ 1439453 h 1516103"/>
              <a:gd name="connsiteX1665" fmla="*/ 5621439 w 6314715"/>
              <a:gd name="connsiteY1665" fmla="*/ 1447010 h 1516103"/>
              <a:gd name="connsiteX1666" fmla="*/ 5613880 w 6314715"/>
              <a:gd name="connsiteY1666" fmla="*/ 1447010 h 1516103"/>
              <a:gd name="connsiteX1667" fmla="*/ 5613880 w 6314715"/>
              <a:gd name="connsiteY1667" fmla="*/ 1439453 h 1516103"/>
              <a:gd name="connsiteX1668" fmla="*/ 5582924 w 6314715"/>
              <a:gd name="connsiteY1668" fmla="*/ 1462484 h 1516103"/>
              <a:gd name="connsiteX1669" fmla="*/ 5575365 w 6314715"/>
              <a:gd name="connsiteY1669" fmla="*/ 1462484 h 1516103"/>
              <a:gd name="connsiteX1670" fmla="*/ 5552328 w 6314715"/>
              <a:gd name="connsiteY1670" fmla="*/ 1470041 h 1516103"/>
              <a:gd name="connsiteX1671" fmla="*/ 5544769 w 6314715"/>
              <a:gd name="connsiteY1671" fmla="*/ 1462484 h 1516103"/>
              <a:gd name="connsiteX1672" fmla="*/ 5536850 w 6314715"/>
              <a:gd name="connsiteY1672" fmla="*/ 1470041 h 1516103"/>
              <a:gd name="connsiteX1673" fmla="*/ 5529290 w 6314715"/>
              <a:gd name="connsiteY1673" fmla="*/ 1470041 h 1516103"/>
              <a:gd name="connsiteX1674" fmla="*/ 5536850 w 6314715"/>
              <a:gd name="connsiteY1674" fmla="*/ 1470041 h 1516103"/>
              <a:gd name="connsiteX1675" fmla="*/ 5521371 w 6314715"/>
              <a:gd name="connsiteY1675" fmla="*/ 1477598 h 1516103"/>
              <a:gd name="connsiteX1676" fmla="*/ 5513812 w 6314715"/>
              <a:gd name="connsiteY1676" fmla="*/ 1462484 h 1516103"/>
              <a:gd name="connsiteX1677" fmla="*/ 5521371 w 6314715"/>
              <a:gd name="connsiteY1677" fmla="*/ 1477598 h 1516103"/>
              <a:gd name="connsiteX1678" fmla="*/ 5513812 w 6314715"/>
              <a:gd name="connsiteY1678" fmla="*/ 1477598 h 1516103"/>
              <a:gd name="connsiteX1679" fmla="*/ 5513812 w 6314715"/>
              <a:gd name="connsiteY1679" fmla="*/ 1470041 h 1516103"/>
              <a:gd name="connsiteX1680" fmla="*/ 5513812 w 6314715"/>
              <a:gd name="connsiteY1680" fmla="*/ 1477598 h 1516103"/>
              <a:gd name="connsiteX1681" fmla="*/ 5490775 w 6314715"/>
              <a:gd name="connsiteY1681" fmla="*/ 1485515 h 1516103"/>
              <a:gd name="connsiteX1682" fmla="*/ 5482856 w 6314715"/>
              <a:gd name="connsiteY1682" fmla="*/ 1493432 h 1516103"/>
              <a:gd name="connsiteX1683" fmla="*/ 5482856 w 6314715"/>
              <a:gd name="connsiteY1683" fmla="*/ 1485515 h 1516103"/>
              <a:gd name="connsiteX1684" fmla="*/ 5482856 w 6314715"/>
              <a:gd name="connsiteY1684" fmla="*/ 1481556 h 1516103"/>
              <a:gd name="connsiteX1685" fmla="*/ 5482856 w 6314715"/>
              <a:gd name="connsiteY1685" fmla="*/ 1478587 h 1516103"/>
              <a:gd name="connsiteX1686" fmla="*/ 5482856 w 6314715"/>
              <a:gd name="connsiteY1686" fmla="*/ 1477598 h 1516103"/>
              <a:gd name="connsiteX1687" fmla="*/ 5482856 w 6314715"/>
              <a:gd name="connsiteY1687" fmla="*/ 1470041 h 1516103"/>
              <a:gd name="connsiteX1688" fmla="*/ 5486816 w 6314715"/>
              <a:gd name="connsiteY1688" fmla="*/ 1473010 h 1516103"/>
              <a:gd name="connsiteX1689" fmla="*/ 5489501 w 6314715"/>
              <a:gd name="connsiteY1689" fmla="*/ 1469082 h 1516103"/>
              <a:gd name="connsiteX1690" fmla="*/ 5489610 w 6314715"/>
              <a:gd name="connsiteY1690" fmla="*/ 1469087 h 1516103"/>
              <a:gd name="connsiteX1691" fmla="*/ 5490775 w 6314715"/>
              <a:gd name="connsiteY1691" fmla="*/ 1470041 h 1516103"/>
              <a:gd name="connsiteX1692" fmla="*/ 5489785 w 6314715"/>
              <a:gd name="connsiteY1692" fmla="*/ 1469096 h 1516103"/>
              <a:gd name="connsiteX1693" fmla="*/ 5489610 w 6314715"/>
              <a:gd name="connsiteY1693" fmla="*/ 1469087 h 1516103"/>
              <a:gd name="connsiteX1694" fmla="*/ 5489538 w 6314715"/>
              <a:gd name="connsiteY1694" fmla="*/ 1469029 h 1516103"/>
              <a:gd name="connsiteX1695" fmla="*/ 5489501 w 6314715"/>
              <a:gd name="connsiteY1695" fmla="*/ 1469082 h 1516103"/>
              <a:gd name="connsiteX1696" fmla="*/ 5487434 w 6314715"/>
              <a:gd name="connsiteY1696" fmla="*/ 1468978 h 1516103"/>
              <a:gd name="connsiteX1697" fmla="*/ 5482856 w 6314715"/>
              <a:gd name="connsiteY1697" fmla="*/ 1462484 h 1516103"/>
              <a:gd name="connsiteX1698" fmla="*/ 5482856 w 6314715"/>
              <a:gd name="connsiteY1698" fmla="*/ 1470041 h 1516103"/>
              <a:gd name="connsiteX1699" fmla="*/ 5475297 w 6314715"/>
              <a:gd name="connsiteY1699" fmla="*/ 1470041 h 1516103"/>
              <a:gd name="connsiteX1700" fmla="*/ 5474307 w 6314715"/>
              <a:gd name="connsiteY1700" fmla="*/ 1472875 h 1516103"/>
              <a:gd name="connsiteX1701" fmla="*/ 5470576 w 6314715"/>
              <a:gd name="connsiteY1701" fmla="*/ 1471349 h 1516103"/>
              <a:gd name="connsiteX1702" fmla="*/ 5470347 w 6314715"/>
              <a:gd name="connsiteY1702" fmla="*/ 1470041 h 1516103"/>
              <a:gd name="connsiteX1703" fmla="*/ 5467378 w 6314715"/>
              <a:gd name="connsiteY1703" fmla="*/ 1470041 h 1516103"/>
              <a:gd name="connsiteX1704" fmla="*/ 5452260 w 6314715"/>
              <a:gd name="connsiteY1704" fmla="*/ 1477598 h 1516103"/>
              <a:gd name="connsiteX1705" fmla="*/ 5452260 w 6314715"/>
              <a:gd name="connsiteY1705" fmla="*/ 1476653 h 1516103"/>
              <a:gd name="connsiteX1706" fmla="*/ 5452260 w 6314715"/>
              <a:gd name="connsiteY1706" fmla="*/ 1470041 h 1516103"/>
              <a:gd name="connsiteX1707" fmla="*/ 5444701 w 6314715"/>
              <a:gd name="connsiteY1707" fmla="*/ 1470041 h 1516103"/>
              <a:gd name="connsiteX1708" fmla="*/ 5444701 w 6314715"/>
              <a:gd name="connsiteY1708" fmla="*/ 1470985 h 1516103"/>
              <a:gd name="connsiteX1709" fmla="*/ 5444701 w 6314715"/>
              <a:gd name="connsiteY1709" fmla="*/ 1471930 h 1516103"/>
              <a:gd name="connsiteX1710" fmla="*/ 5444701 w 6314715"/>
              <a:gd name="connsiteY1710" fmla="*/ 1477598 h 1516103"/>
              <a:gd name="connsiteX1711" fmla="*/ 5436782 w 6314715"/>
              <a:gd name="connsiteY1711" fmla="*/ 1493432 h 1516103"/>
              <a:gd name="connsiteX1712" fmla="*/ 5429223 w 6314715"/>
              <a:gd name="connsiteY1712" fmla="*/ 1485515 h 1516103"/>
              <a:gd name="connsiteX1713" fmla="*/ 5421304 w 6314715"/>
              <a:gd name="connsiteY1713" fmla="*/ 1493432 h 1516103"/>
              <a:gd name="connsiteX1714" fmla="*/ 5421304 w 6314715"/>
              <a:gd name="connsiteY1714" fmla="*/ 1485515 h 1516103"/>
              <a:gd name="connsiteX1715" fmla="*/ 5413744 w 6314715"/>
              <a:gd name="connsiteY1715" fmla="*/ 1485515 h 1516103"/>
              <a:gd name="connsiteX1716" fmla="*/ 5405825 w 6314715"/>
              <a:gd name="connsiteY1716" fmla="*/ 1477598 h 1516103"/>
              <a:gd name="connsiteX1717" fmla="*/ 5405825 w 6314715"/>
              <a:gd name="connsiteY1717" fmla="*/ 1470041 h 1516103"/>
              <a:gd name="connsiteX1718" fmla="*/ 5398266 w 6314715"/>
              <a:gd name="connsiteY1718" fmla="*/ 1470041 h 1516103"/>
              <a:gd name="connsiteX1719" fmla="*/ 5383148 w 6314715"/>
              <a:gd name="connsiteY1719" fmla="*/ 1477598 h 1516103"/>
              <a:gd name="connsiteX1720" fmla="*/ 5383148 w 6314715"/>
              <a:gd name="connsiteY1720" fmla="*/ 1470041 h 1516103"/>
              <a:gd name="connsiteX1721" fmla="*/ 5375229 w 6314715"/>
              <a:gd name="connsiteY1721" fmla="*/ 1470041 h 1516103"/>
              <a:gd name="connsiteX1722" fmla="*/ 5375229 w 6314715"/>
              <a:gd name="connsiteY1722" fmla="*/ 1462484 h 1516103"/>
              <a:gd name="connsiteX1723" fmla="*/ 5367310 w 6314715"/>
              <a:gd name="connsiteY1723" fmla="*/ 1462484 h 1516103"/>
              <a:gd name="connsiteX1724" fmla="*/ 5375229 w 6314715"/>
              <a:gd name="connsiteY1724" fmla="*/ 1454567 h 1516103"/>
              <a:gd name="connsiteX1725" fmla="*/ 5367310 w 6314715"/>
              <a:gd name="connsiteY1725" fmla="*/ 1454567 h 1516103"/>
              <a:gd name="connsiteX1726" fmla="*/ 5359751 w 6314715"/>
              <a:gd name="connsiteY1726" fmla="*/ 1454567 h 1516103"/>
              <a:gd name="connsiteX1727" fmla="*/ 5354037 w 6314715"/>
              <a:gd name="connsiteY1727" fmla="*/ 1454567 h 1516103"/>
              <a:gd name="connsiteX1728" fmla="*/ 5352192 w 6314715"/>
              <a:gd name="connsiteY1728" fmla="*/ 1454567 h 1516103"/>
              <a:gd name="connsiteX1729" fmla="*/ 5344273 w 6314715"/>
              <a:gd name="connsiteY1729" fmla="*/ 1454567 h 1516103"/>
              <a:gd name="connsiteX1730" fmla="*/ 5329155 w 6314715"/>
              <a:gd name="connsiteY1730" fmla="*/ 1454567 h 1516103"/>
              <a:gd name="connsiteX1731" fmla="*/ 5329155 w 6314715"/>
              <a:gd name="connsiteY1731" fmla="*/ 1462484 h 1516103"/>
              <a:gd name="connsiteX1732" fmla="*/ 5321236 w 6314715"/>
              <a:gd name="connsiteY1732" fmla="*/ 1454567 h 1516103"/>
              <a:gd name="connsiteX1733" fmla="*/ 5290639 w 6314715"/>
              <a:gd name="connsiteY1733" fmla="*/ 1454567 h 1516103"/>
              <a:gd name="connsiteX1734" fmla="*/ 5282720 w 6314715"/>
              <a:gd name="connsiteY1734" fmla="*/ 1462484 h 1516103"/>
              <a:gd name="connsiteX1735" fmla="*/ 5282720 w 6314715"/>
              <a:gd name="connsiteY1735" fmla="*/ 1454567 h 1516103"/>
              <a:gd name="connsiteX1736" fmla="*/ 5275161 w 6314715"/>
              <a:gd name="connsiteY1736" fmla="*/ 1454567 h 1516103"/>
              <a:gd name="connsiteX1737" fmla="*/ 5267242 w 6314715"/>
              <a:gd name="connsiteY1737" fmla="*/ 1454567 h 1516103"/>
              <a:gd name="connsiteX1738" fmla="*/ 5259683 w 6314715"/>
              <a:gd name="connsiteY1738" fmla="*/ 1454567 h 1516103"/>
              <a:gd name="connsiteX1739" fmla="*/ 5259683 w 6314715"/>
              <a:gd name="connsiteY1739" fmla="*/ 1462484 h 1516103"/>
              <a:gd name="connsiteX1740" fmla="*/ 5236646 w 6314715"/>
              <a:gd name="connsiteY1740" fmla="*/ 1462484 h 1516103"/>
              <a:gd name="connsiteX1741" fmla="*/ 5229087 w 6314715"/>
              <a:gd name="connsiteY1741" fmla="*/ 1462484 h 1516103"/>
              <a:gd name="connsiteX1742" fmla="*/ 5228897 w 6314715"/>
              <a:gd name="connsiteY1742" fmla="*/ 1462484 h 1516103"/>
              <a:gd name="connsiteX1743" fmla="*/ 5228963 w 6314715"/>
              <a:gd name="connsiteY1743" fmla="*/ 1462332 h 1516103"/>
              <a:gd name="connsiteX1744" fmla="*/ 5229087 w 6314715"/>
              <a:gd name="connsiteY1744" fmla="*/ 1454567 h 1516103"/>
              <a:gd name="connsiteX1745" fmla="*/ 5221168 w 6314715"/>
              <a:gd name="connsiteY1745" fmla="*/ 1454567 h 1516103"/>
              <a:gd name="connsiteX1746" fmla="*/ 5213249 w 6314715"/>
              <a:gd name="connsiteY1746" fmla="*/ 1454567 h 1516103"/>
              <a:gd name="connsiteX1747" fmla="*/ 5213249 w 6314715"/>
              <a:gd name="connsiteY1747" fmla="*/ 1462484 h 1516103"/>
              <a:gd name="connsiteX1748" fmla="*/ 5205690 w 6314715"/>
              <a:gd name="connsiteY1748" fmla="*/ 1454567 h 1516103"/>
              <a:gd name="connsiteX1749" fmla="*/ 3626921 w 6314715"/>
              <a:gd name="connsiteY1749" fmla="*/ 1454567 h 1516103"/>
              <a:gd name="connsiteX1750" fmla="*/ 2679875 w 6314715"/>
              <a:gd name="connsiteY1750" fmla="*/ 1454567 h 1516103"/>
              <a:gd name="connsiteX1751" fmla="*/ 1185697 w 6314715"/>
              <a:gd name="connsiteY1751" fmla="*/ 1454567 h 1516103"/>
              <a:gd name="connsiteX1752" fmla="*/ 1116585 w 6314715"/>
              <a:gd name="connsiteY1752" fmla="*/ 1454567 h 1516103"/>
              <a:gd name="connsiteX1753" fmla="*/ 1109026 w 6314715"/>
              <a:gd name="connsiteY1753" fmla="*/ 1462484 h 1516103"/>
              <a:gd name="connsiteX1754" fmla="*/ 1109026 w 6314715"/>
              <a:gd name="connsiteY1754" fmla="*/ 1454567 h 1516103"/>
              <a:gd name="connsiteX1755" fmla="*/ 1078070 w 6314715"/>
              <a:gd name="connsiteY1755" fmla="*/ 1454567 h 1516103"/>
              <a:gd name="connsiteX1756" fmla="*/ 1078070 w 6314715"/>
              <a:gd name="connsiteY1756" fmla="*/ 1462484 h 1516103"/>
              <a:gd name="connsiteX1757" fmla="*/ 1070511 w 6314715"/>
              <a:gd name="connsiteY1757" fmla="*/ 1470041 h 1516103"/>
              <a:gd name="connsiteX1758" fmla="*/ 1070511 w 6314715"/>
              <a:gd name="connsiteY1758" fmla="*/ 1454567 h 1516103"/>
              <a:gd name="connsiteX1759" fmla="*/ 1062591 w 6314715"/>
              <a:gd name="connsiteY1759" fmla="*/ 1454567 h 1516103"/>
              <a:gd name="connsiteX1760" fmla="*/ 1055032 w 6314715"/>
              <a:gd name="connsiteY1760" fmla="*/ 1454567 h 1516103"/>
              <a:gd name="connsiteX1761" fmla="*/ 1055032 w 6314715"/>
              <a:gd name="connsiteY1761" fmla="*/ 1462484 h 1516103"/>
              <a:gd name="connsiteX1762" fmla="*/ 1047473 w 6314715"/>
              <a:gd name="connsiteY1762" fmla="*/ 1477598 h 1516103"/>
              <a:gd name="connsiteX1763" fmla="*/ 1047473 w 6314715"/>
              <a:gd name="connsiteY1763" fmla="*/ 1500989 h 1516103"/>
              <a:gd name="connsiteX1764" fmla="*/ 1024076 w 6314715"/>
              <a:gd name="connsiteY1764" fmla="*/ 1516103 h 1516103"/>
              <a:gd name="connsiteX1765" fmla="*/ 1024076 w 6314715"/>
              <a:gd name="connsiteY1765" fmla="*/ 1493432 h 1516103"/>
              <a:gd name="connsiteX1766" fmla="*/ 993480 w 6314715"/>
              <a:gd name="connsiteY1766" fmla="*/ 1477598 h 1516103"/>
              <a:gd name="connsiteX1767" fmla="*/ 993480 w 6314715"/>
              <a:gd name="connsiteY1767" fmla="*/ 1493432 h 1516103"/>
              <a:gd name="connsiteX1768" fmla="*/ 985561 w 6314715"/>
              <a:gd name="connsiteY1768" fmla="*/ 1485515 h 1516103"/>
              <a:gd name="connsiteX1769" fmla="*/ 978002 w 6314715"/>
              <a:gd name="connsiteY1769" fmla="*/ 1477598 h 1516103"/>
              <a:gd name="connsiteX1770" fmla="*/ 970083 w 6314715"/>
              <a:gd name="connsiteY1770" fmla="*/ 1477598 h 1516103"/>
              <a:gd name="connsiteX1771" fmla="*/ 970083 w 6314715"/>
              <a:gd name="connsiteY1771" fmla="*/ 1485515 h 1516103"/>
              <a:gd name="connsiteX1772" fmla="*/ 954964 w 6314715"/>
              <a:gd name="connsiteY1772" fmla="*/ 1470041 h 1516103"/>
              <a:gd name="connsiteX1773" fmla="*/ 954964 w 6314715"/>
              <a:gd name="connsiteY1773" fmla="*/ 1477598 h 1516103"/>
              <a:gd name="connsiteX1774" fmla="*/ 947405 w 6314715"/>
              <a:gd name="connsiteY1774" fmla="*/ 1454567 h 1516103"/>
              <a:gd name="connsiteX1775" fmla="*/ 939487 w 6314715"/>
              <a:gd name="connsiteY1775" fmla="*/ 1455556 h 1516103"/>
              <a:gd name="connsiteX1776" fmla="*/ 932676 w 6314715"/>
              <a:gd name="connsiteY1776" fmla="*/ 1461514 h 1516103"/>
              <a:gd name="connsiteX1777" fmla="*/ 932557 w 6314715"/>
              <a:gd name="connsiteY1777" fmla="*/ 1461359 h 1516103"/>
              <a:gd name="connsiteX1778" fmla="*/ 931567 w 6314715"/>
              <a:gd name="connsiteY1778" fmla="*/ 1454567 h 1516103"/>
              <a:gd name="connsiteX1779" fmla="*/ 924008 w 6314715"/>
              <a:gd name="connsiteY1779" fmla="*/ 1462484 h 1516103"/>
              <a:gd name="connsiteX1780" fmla="*/ 916449 w 6314715"/>
              <a:gd name="connsiteY1780" fmla="*/ 1447010 h 1516103"/>
              <a:gd name="connsiteX1781" fmla="*/ 916449 w 6314715"/>
              <a:gd name="connsiteY1781" fmla="*/ 1447954 h 1516103"/>
              <a:gd name="connsiteX1782" fmla="*/ 916449 w 6314715"/>
              <a:gd name="connsiteY1782" fmla="*/ 1451733 h 1516103"/>
              <a:gd name="connsiteX1783" fmla="*/ 916449 w 6314715"/>
              <a:gd name="connsiteY1783" fmla="*/ 1454567 h 1516103"/>
              <a:gd name="connsiteX1784" fmla="*/ 900971 w 6314715"/>
              <a:gd name="connsiteY1784" fmla="*/ 1462484 h 1516103"/>
              <a:gd name="connsiteX1785" fmla="*/ 900971 w 6314715"/>
              <a:gd name="connsiteY1785" fmla="*/ 1454567 h 1516103"/>
              <a:gd name="connsiteX1786" fmla="*/ 893412 w 6314715"/>
              <a:gd name="connsiteY1786" fmla="*/ 1447010 h 1516103"/>
              <a:gd name="connsiteX1787" fmla="*/ 885493 w 6314715"/>
              <a:gd name="connsiteY1787" fmla="*/ 1454567 h 1516103"/>
              <a:gd name="connsiteX1788" fmla="*/ 877934 w 6314715"/>
              <a:gd name="connsiteY1788" fmla="*/ 1454567 h 1516103"/>
              <a:gd name="connsiteX1789" fmla="*/ 877934 w 6314715"/>
              <a:gd name="connsiteY1789" fmla="*/ 1447010 h 1516103"/>
              <a:gd name="connsiteX1790" fmla="*/ 870015 w 6314715"/>
              <a:gd name="connsiteY1790" fmla="*/ 1447010 h 1516103"/>
              <a:gd name="connsiteX1791" fmla="*/ 862456 w 6314715"/>
              <a:gd name="connsiteY1791" fmla="*/ 1447010 h 1516103"/>
              <a:gd name="connsiteX1792" fmla="*/ 862456 w 6314715"/>
              <a:gd name="connsiteY1792" fmla="*/ 1454567 h 1516103"/>
              <a:gd name="connsiteX1793" fmla="*/ 831860 w 6314715"/>
              <a:gd name="connsiteY1793" fmla="*/ 1462484 h 1516103"/>
              <a:gd name="connsiteX1794" fmla="*/ 831860 w 6314715"/>
              <a:gd name="connsiteY1794" fmla="*/ 1470041 h 1516103"/>
              <a:gd name="connsiteX1795" fmla="*/ 823941 w 6314715"/>
              <a:gd name="connsiteY1795" fmla="*/ 1454567 h 1516103"/>
              <a:gd name="connsiteX1796" fmla="*/ 823941 w 6314715"/>
              <a:gd name="connsiteY1796" fmla="*/ 1447010 h 1516103"/>
              <a:gd name="connsiteX1797" fmla="*/ 831860 w 6314715"/>
              <a:gd name="connsiteY1797" fmla="*/ 1439453 h 1516103"/>
              <a:gd name="connsiteX1798" fmla="*/ 831860 w 6314715"/>
              <a:gd name="connsiteY1798" fmla="*/ 1439301 h 1516103"/>
              <a:gd name="connsiteX1799" fmla="*/ 831860 w 6314715"/>
              <a:gd name="connsiteY1799" fmla="*/ 1432557 h 1516103"/>
              <a:gd name="connsiteX1800" fmla="*/ 838429 w 6314715"/>
              <a:gd name="connsiteY1800" fmla="*/ 1431715 h 1516103"/>
              <a:gd name="connsiteX1801" fmla="*/ 846978 w 6314715"/>
              <a:gd name="connsiteY1801" fmla="*/ 1423978 h 1516103"/>
              <a:gd name="connsiteX1802" fmla="*/ 839418 w 6314715"/>
              <a:gd name="connsiteY1802" fmla="*/ 1416061 h 1516103"/>
              <a:gd name="connsiteX1803" fmla="*/ 846978 w 6314715"/>
              <a:gd name="connsiteY1803" fmla="*/ 1408504 h 1516103"/>
              <a:gd name="connsiteX1804" fmla="*/ 839418 w 6314715"/>
              <a:gd name="connsiteY1804" fmla="*/ 1400947 h 1516103"/>
              <a:gd name="connsiteX1805" fmla="*/ 839418 w 6314715"/>
              <a:gd name="connsiteY1805" fmla="*/ 1416061 h 1516103"/>
              <a:gd name="connsiteX1806" fmla="*/ 816021 w 6314715"/>
              <a:gd name="connsiteY1806" fmla="*/ 1408504 h 1516103"/>
              <a:gd name="connsiteX1807" fmla="*/ 816021 w 6314715"/>
              <a:gd name="connsiteY1807" fmla="*/ 1400947 h 1516103"/>
              <a:gd name="connsiteX1808" fmla="*/ 808462 w 6314715"/>
              <a:gd name="connsiteY1808" fmla="*/ 1408504 h 1516103"/>
              <a:gd name="connsiteX1809" fmla="*/ 808462 w 6314715"/>
              <a:gd name="connsiteY1809" fmla="*/ 1393030 h 1516103"/>
              <a:gd name="connsiteX1810" fmla="*/ 800903 w 6314715"/>
              <a:gd name="connsiteY1810" fmla="*/ 1400947 h 1516103"/>
              <a:gd name="connsiteX1811" fmla="*/ 785425 w 6314715"/>
              <a:gd name="connsiteY1811" fmla="*/ 1408504 h 1516103"/>
              <a:gd name="connsiteX1812" fmla="*/ 785425 w 6314715"/>
              <a:gd name="connsiteY1812" fmla="*/ 1400947 h 1516103"/>
              <a:gd name="connsiteX1813" fmla="*/ 762388 w 6314715"/>
              <a:gd name="connsiteY1813" fmla="*/ 1400947 h 1516103"/>
              <a:gd name="connsiteX1814" fmla="*/ 762388 w 6314715"/>
              <a:gd name="connsiteY1814" fmla="*/ 1393030 h 1516103"/>
              <a:gd name="connsiteX1815" fmla="*/ 746910 w 6314715"/>
              <a:gd name="connsiteY1815" fmla="*/ 1393030 h 1516103"/>
              <a:gd name="connsiteX1816" fmla="*/ 739351 w 6314715"/>
              <a:gd name="connsiteY1816" fmla="*/ 1385473 h 1516103"/>
              <a:gd name="connsiteX1817" fmla="*/ 746910 w 6314715"/>
              <a:gd name="connsiteY1817" fmla="*/ 1385473 h 1516103"/>
              <a:gd name="connsiteX1818" fmla="*/ 743130 w 6314715"/>
              <a:gd name="connsiteY1818" fmla="*/ 1376881 h 1516103"/>
              <a:gd name="connsiteX1819" fmla="*/ 741153 w 6314715"/>
              <a:gd name="connsiteY1819" fmla="*/ 1369138 h 1516103"/>
              <a:gd name="connsiteX1820" fmla="*/ 746910 w 6314715"/>
              <a:gd name="connsiteY1820" fmla="*/ 1369999 h 1516103"/>
              <a:gd name="connsiteX1821" fmla="*/ 746910 w 6314715"/>
              <a:gd name="connsiteY1821" fmla="*/ 1377916 h 1516103"/>
              <a:gd name="connsiteX1822" fmla="*/ 769947 w 6314715"/>
              <a:gd name="connsiteY1822" fmla="*/ 1369999 h 1516103"/>
              <a:gd name="connsiteX1823" fmla="*/ 785425 w 6314715"/>
              <a:gd name="connsiteY1823" fmla="*/ 1369999 h 1516103"/>
              <a:gd name="connsiteX1824" fmla="*/ 785425 w 6314715"/>
              <a:gd name="connsiteY1824" fmla="*/ 1377916 h 1516103"/>
              <a:gd name="connsiteX1825" fmla="*/ 792984 w 6314715"/>
              <a:gd name="connsiteY1825" fmla="*/ 1369999 h 1516103"/>
              <a:gd name="connsiteX1826" fmla="*/ 800903 w 6314715"/>
              <a:gd name="connsiteY1826" fmla="*/ 1385473 h 1516103"/>
              <a:gd name="connsiteX1827" fmla="*/ 800903 w 6314715"/>
              <a:gd name="connsiteY1827" fmla="*/ 1377916 h 1516103"/>
              <a:gd name="connsiteX1828" fmla="*/ 800903 w 6314715"/>
              <a:gd name="connsiteY1828" fmla="*/ 1369999 h 1516103"/>
              <a:gd name="connsiteX1829" fmla="*/ 816021 w 6314715"/>
              <a:gd name="connsiteY1829" fmla="*/ 1385473 h 1516103"/>
              <a:gd name="connsiteX1830" fmla="*/ 823941 w 6314715"/>
              <a:gd name="connsiteY1830" fmla="*/ 1377916 h 1516103"/>
              <a:gd name="connsiteX1831" fmla="*/ 823941 w 6314715"/>
              <a:gd name="connsiteY1831" fmla="*/ 1383230 h 1516103"/>
              <a:gd name="connsiteX1832" fmla="*/ 823941 w 6314715"/>
              <a:gd name="connsiteY1832" fmla="*/ 1384410 h 1516103"/>
              <a:gd name="connsiteX1833" fmla="*/ 823941 w 6314715"/>
              <a:gd name="connsiteY1833" fmla="*/ 1384528 h 1516103"/>
              <a:gd name="connsiteX1834" fmla="*/ 823941 w 6314715"/>
              <a:gd name="connsiteY1834" fmla="*/ 1385473 h 1516103"/>
              <a:gd name="connsiteX1835" fmla="*/ 831860 w 6314715"/>
              <a:gd name="connsiteY1835" fmla="*/ 1369999 h 1516103"/>
              <a:gd name="connsiteX1836" fmla="*/ 831860 w 6314715"/>
              <a:gd name="connsiteY1836" fmla="*/ 1377916 h 1516103"/>
              <a:gd name="connsiteX1837" fmla="*/ 839418 w 6314715"/>
              <a:gd name="connsiteY1837" fmla="*/ 1385473 h 1516103"/>
              <a:gd name="connsiteX1838" fmla="*/ 839418 w 6314715"/>
              <a:gd name="connsiteY1838" fmla="*/ 1377916 h 1516103"/>
              <a:gd name="connsiteX1839" fmla="*/ 839418 w 6314715"/>
              <a:gd name="connsiteY1839" fmla="*/ 1362082 h 1516103"/>
              <a:gd name="connsiteX1840" fmla="*/ 839418 w 6314715"/>
              <a:gd name="connsiteY1840" fmla="*/ 1354525 h 1516103"/>
              <a:gd name="connsiteX1841" fmla="*/ 842798 w 6314715"/>
              <a:gd name="connsiteY1841" fmla="*/ 1348612 h 1516103"/>
              <a:gd name="connsiteX1842" fmla="*/ 843789 w 6314715"/>
              <a:gd name="connsiteY1842" fmla="*/ 1349093 h 1516103"/>
              <a:gd name="connsiteX1843" fmla="*/ 845694 w 6314715"/>
              <a:gd name="connsiteY1843" fmla="*/ 1347288 h 1516103"/>
              <a:gd name="connsiteX1844" fmla="*/ 846978 w 6314715"/>
              <a:gd name="connsiteY1844" fmla="*/ 1346968 h 1516103"/>
              <a:gd name="connsiteX1845" fmla="*/ 846033 w 6314715"/>
              <a:gd name="connsiteY1845" fmla="*/ 1346968 h 1516103"/>
              <a:gd name="connsiteX1846" fmla="*/ 845694 w 6314715"/>
              <a:gd name="connsiteY1846" fmla="*/ 1347288 h 1516103"/>
              <a:gd name="connsiteX1847" fmla="*/ 843198 w 6314715"/>
              <a:gd name="connsiteY1847" fmla="*/ 1347912 h 1516103"/>
              <a:gd name="connsiteX1848" fmla="*/ 842798 w 6314715"/>
              <a:gd name="connsiteY1848" fmla="*/ 1348612 h 1516103"/>
              <a:gd name="connsiteX1849" fmla="*/ 839418 w 6314715"/>
              <a:gd name="connsiteY1849" fmla="*/ 1346968 h 1516103"/>
              <a:gd name="connsiteX1850" fmla="*/ 846978 w 6314715"/>
              <a:gd name="connsiteY1850" fmla="*/ 1339411 h 1516103"/>
              <a:gd name="connsiteX1851" fmla="*/ 854897 w 6314715"/>
              <a:gd name="connsiteY1851" fmla="*/ 1339411 h 1516103"/>
              <a:gd name="connsiteX1852" fmla="*/ 854897 w 6314715"/>
              <a:gd name="connsiteY1852" fmla="*/ 1340355 h 1516103"/>
              <a:gd name="connsiteX1853" fmla="*/ 854897 w 6314715"/>
              <a:gd name="connsiteY1853" fmla="*/ 1346968 h 1516103"/>
              <a:gd name="connsiteX1854" fmla="*/ 870015 w 6314715"/>
              <a:gd name="connsiteY1854" fmla="*/ 1346968 h 1516103"/>
              <a:gd name="connsiteX1855" fmla="*/ 877934 w 6314715"/>
              <a:gd name="connsiteY1855" fmla="*/ 1346968 h 1516103"/>
              <a:gd name="connsiteX1856" fmla="*/ 877934 w 6314715"/>
              <a:gd name="connsiteY1856" fmla="*/ 1339411 h 1516103"/>
              <a:gd name="connsiteX1857" fmla="*/ 870015 w 6314715"/>
              <a:gd name="connsiteY1857" fmla="*/ 1346968 h 1516103"/>
              <a:gd name="connsiteX1858" fmla="*/ 870015 w 6314715"/>
              <a:gd name="connsiteY1858" fmla="*/ 1331494 h 1516103"/>
              <a:gd name="connsiteX1859" fmla="*/ 854897 w 6314715"/>
              <a:gd name="connsiteY1859" fmla="*/ 1339411 h 1516103"/>
              <a:gd name="connsiteX1860" fmla="*/ 846978 w 6314715"/>
              <a:gd name="connsiteY1860" fmla="*/ 1331494 h 1516103"/>
              <a:gd name="connsiteX1861" fmla="*/ 846978 w 6314715"/>
              <a:gd name="connsiteY1861" fmla="*/ 1339411 h 1516103"/>
              <a:gd name="connsiteX1862" fmla="*/ 823941 w 6314715"/>
              <a:gd name="connsiteY1862" fmla="*/ 1316019 h 1516103"/>
              <a:gd name="connsiteX1863" fmla="*/ 816021 w 6314715"/>
              <a:gd name="connsiteY1863" fmla="*/ 1308462 h 1516103"/>
              <a:gd name="connsiteX1864" fmla="*/ 823941 w 6314715"/>
              <a:gd name="connsiteY1864" fmla="*/ 1300545 h 1516103"/>
              <a:gd name="connsiteX1865" fmla="*/ 816021 w 6314715"/>
              <a:gd name="connsiteY1865" fmla="*/ 1300545 h 1516103"/>
              <a:gd name="connsiteX1866" fmla="*/ 800903 w 6314715"/>
              <a:gd name="connsiteY1866" fmla="*/ 1300545 h 1516103"/>
              <a:gd name="connsiteX1867" fmla="*/ 792984 w 6314715"/>
              <a:gd name="connsiteY1867" fmla="*/ 1300545 h 1516103"/>
              <a:gd name="connsiteX1868" fmla="*/ 793836 w 6314715"/>
              <a:gd name="connsiteY1868" fmla="*/ 1306504 h 1516103"/>
              <a:gd name="connsiteX1869" fmla="*/ 793029 w 6314715"/>
              <a:gd name="connsiteY1869" fmla="*/ 1305493 h 1516103"/>
              <a:gd name="connsiteX1870" fmla="*/ 785425 w 6314715"/>
              <a:gd name="connsiteY1870" fmla="*/ 1308462 h 1516103"/>
              <a:gd name="connsiteX1871" fmla="*/ 769947 w 6314715"/>
              <a:gd name="connsiteY1871" fmla="*/ 1308462 h 1516103"/>
              <a:gd name="connsiteX1872" fmla="*/ 769947 w 6314715"/>
              <a:gd name="connsiteY1872" fmla="*/ 1300545 h 1516103"/>
              <a:gd name="connsiteX1873" fmla="*/ 762388 w 6314715"/>
              <a:gd name="connsiteY1873" fmla="*/ 1292988 h 1516103"/>
              <a:gd name="connsiteX1874" fmla="*/ 754469 w 6314715"/>
              <a:gd name="connsiteY1874" fmla="*/ 1300545 h 1516103"/>
              <a:gd name="connsiteX1875" fmla="*/ 754469 w 6314715"/>
              <a:gd name="connsiteY1875" fmla="*/ 1292988 h 1516103"/>
              <a:gd name="connsiteX1876" fmla="*/ 746910 w 6314715"/>
              <a:gd name="connsiteY1876" fmla="*/ 1300545 h 1516103"/>
              <a:gd name="connsiteX1877" fmla="*/ 746910 w 6314715"/>
              <a:gd name="connsiteY1877" fmla="*/ 1308462 h 1516103"/>
              <a:gd name="connsiteX1878" fmla="*/ 769947 w 6314715"/>
              <a:gd name="connsiteY1878" fmla="*/ 1316019 h 1516103"/>
              <a:gd name="connsiteX1879" fmla="*/ 769947 w 6314715"/>
              <a:gd name="connsiteY1879" fmla="*/ 1308462 h 1516103"/>
              <a:gd name="connsiteX1880" fmla="*/ 777866 w 6314715"/>
              <a:gd name="connsiteY1880" fmla="*/ 1316019 h 1516103"/>
              <a:gd name="connsiteX1881" fmla="*/ 777866 w 6314715"/>
              <a:gd name="connsiteY1881" fmla="*/ 1354525 h 1516103"/>
              <a:gd name="connsiteX1882" fmla="*/ 777866 w 6314715"/>
              <a:gd name="connsiteY1882" fmla="*/ 1369999 h 1516103"/>
              <a:gd name="connsiteX1883" fmla="*/ 769947 w 6314715"/>
              <a:gd name="connsiteY1883" fmla="*/ 1362082 h 1516103"/>
              <a:gd name="connsiteX1884" fmla="*/ 762388 w 6314715"/>
              <a:gd name="connsiteY1884" fmla="*/ 1362082 h 1516103"/>
              <a:gd name="connsiteX1885" fmla="*/ 754469 w 6314715"/>
              <a:gd name="connsiteY1885" fmla="*/ 1339411 h 1516103"/>
              <a:gd name="connsiteX1886" fmla="*/ 754469 w 6314715"/>
              <a:gd name="connsiteY1886" fmla="*/ 1354525 h 1516103"/>
              <a:gd name="connsiteX1887" fmla="*/ 746910 w 6314715"/>
              <a:gd name="connsiteY1887" fmla="*/ 1346968 h 1516103"/>
              <a:gd name="connsiteX1888" fmla="*/ 731792 w 6314715"/>
              <a:gd name="connsiteY1888" fmla="*/ 1346968 h 1516103"/>
              <a:gd name="connsiteX1889" fmla="*/ 731792 w 6314715"/>
              <a:gd name="connsiteY1889" fmla="*/ 1354525 h 1516103"/>
              <a:gd name="connsiteX1890" fmla="*/ 708395 w 6314715"/>
              <a:gd name="connsiteY1890" fmla="*/ 1339411 h 1516103"/>
              <a:gd name="connsiteX1891" fmla="*/ 715954 w 6314715"/>
              <a:gd name="connsiteY1891" fmla="*/ 1331494 h 1516103"/>
              <a:gd name="connsiteX1892" fmla="*/ 708395 w 6314715"/>
              <a:gd name="connsiteY1892" fmla="*/ 1331494 h 1516103"/>
              <a:gd name="connsiteX1893" fmla="*/ 715954 w 6314715"/>
              <a:gd name="connsiteY1893" fmla="*/ 1323936 h 1516103"/>
              <a:gd name="connsiteX1894" fmla="*/ 712174 w 6314715"/>
              <a:gd name="connsiteY1894" fmla="*/ 1316199 h 1516103"/>
              <a:gd name="connsiteX1895" fmla="*/ 711547 w 6314715"/>
              <a:gd name="connsiteY1895" fmla="*/ 1315966 h 1516103"/>
              <a:gd name="connsiteX1896" fmla="*/ 708395 w 6314715"/>
              <a:gd name="connsiteY1896" fmla="*/ 1308462 h 1516103"/>
              <a:gd name="connsiteX1897" fmla="*/ 715954 w 6314715"/>
              <a:gd name="connsiteY1897" fmla="*/ 1292988 h 1516103"/>
              <a:gd name="connsiteX1898" fmla="*/ 700835 w 6314715"/>
              <a:gd name="connsiteY1898" fmla="*/ 1292988 h 1516103"/>
              <a:gd name="connsiteX1899" fmla="*/ 685357 w 6314715"/>
              <a:gd name="connsiteY1899" fmla="*/ 1300545 h 1516103"/>
              <a:gd name="connsiteX1900" fmla="*/ 677798 w 6314715"/>
              <a:gd name="connsiteY1900" fmla="*/ 1292988 h 1516103"/>
              <a:gd name="connsiteX1901" fmla="*/ 661960 w 6314715"/>
              <a:gd name="connsiteY1901" fmla="*/ 1308462 h 1516103"/>
              <a:gd name="connsiteX1902" fmla="*/ 661960 w 6314715"/>
              <a:gd name="connsiteY1902" fmla="*/ 1292988 h 1516103"/>
              <a:gd name="connsiteX1903" fmla="*/ 685357 w 6314715"/>
              <a:gd name="connsiteY1903" fmla="*/ 1285431 h 1516103"/>
              <a:gd name="connsiteX1904" fmla="*/ 692916 w 6314715"/>
              <a:gd name="connsiteY1904" fmla="*/ 1277874 h 1516103"/>
              <a:gd name="connsiteX1905" fmla="*/ 685357 w 6314715"/>
              <a:gd name="connsiteY1905" fmla="*/ 1277874 h 1516103"/>
              <a:gd name="connsiteX1906" fmla="*/ 685357 w 6314715"/>
              <a:gd name="connsiteY1906" fmla="*/ 1285431 h 1516103"/>
              <a:gd name="connsiteX1907" fmla="*/ 677798 w 6314715"/>
              <a:gd name="connsiteY1907" fmla="*/ 1277874 h 1516103"/>
              <a:gd name="connsiteX1908" fmla="*/ 654401 w 6314715"/>
              <a:gd name="connsiteY1908" fmla="*/ 1277874 h 1516103"/>
              <a:gd name="connsiteX1909" fmla="*/ 654401 w 6314715"/>
              <a:gd name="connsiteY1909" fmla="*/ 1269957 h 1516103"/>
              <a:gd name="connsiteX1910" fmla="*/ 631364 w 6314715"/>
              <a:gd name="connsiteY1910" fmla="*/ 1285431 h 1516103"/>
              <a:gd name="connsiteX1911" fmla="*/ 631364 w 6314715"/>
              <a:gd name="connsiteY1911" fmla="*/ 1277874 h 1516103"/>
              <a:gd name="connsiteX1912" fmla="*/ 623805 w 6314715"/>
              <a:gd name="connsiteY1912" fmla="*/ 1269957 h 1516103"/>
              <a:gd name="connsiteX1913" fmla="*/ 615886 w 6314715"/>
              <a:gd name="connsiteY1913" fmla="*/ 1262400 h 1516103"/>
              <a:gd name="connsiteX1914" fmla="*/ 623805 w 6314715"/>
              <a:gd name="connsiteY1914" fmla="*/ 1262400 h 1516103"/>
              <a:gd name="connsiteX1915" fmla="*/ 615886 w 6314715"/>
              <a:gd name="connsiteY1915" fmla="*/ 1254483 h 1516103"/>
              <a:gd name="connsiteX1916" fmla="*/ 615886 w 6314715"/>
              <a:gd name="connsiteY1916" fmla="*/ 1262400 h 1516103"/>
              <a:gd name="connsiteX1917" fmla="*/ 615022 w 6314715"/>
              <a:gd name="connsiteY1917" fmla="*/ 1268446 h 1516103"/>
              <a:gd name="connsiteX1918" fmla="*/ 612106 w 6314715"/>
              <a:gd name="connsiteY1918" fmla="*/ 1263345 h 1516103"/>
              <a:gd name="connsiteX1919" fmla="*/ 608327 w 6314715"/>
              <a:gd name="connsiteY1919" fmla="*/ 1262400 h 1516103"/>
              <a:gd name="connsiteX1920" fmla="*/ 592849 w 6314715"/>
              <a:gd name="connsiteY1920" fmla="*/ 1269957 h 1516103"/>
              <a:gd name="connsiteX1921" fmla="*/ 592849 w 6314715"/>
              <a:gd name="connsiteY1921" fmla="*/ 1262400 h 1516103"/>
              <a:gd name="connsiteX1922" fmla="*/ 562252 w 6314715"/>
              <a:gd name="connsiteY1922" fmla="*/ 1262400 h 1516103"/>
              <a:gd name="connsiteX1923" fmla="*/ 562252 w 6314715"/>
              <a:gd name="connsiteY1923" fmla="*/ 1269957 h 1516103"/>
              <a:gd name="connsiteX1924" fmla="*/ 557348 w 6314715"/>
              <a:gd name="connsiteY1924" fmla="*/ 1264154 h 1516103"/>
              <a:gd name="connsiteX1925" fmla="*/ 553186 w 6314715"/>
              <a:gd name="connsiteY1925" fmla="*/ 1263547 h 1516103"/>
              <a:gd name="connsiteX1926" fmla="*/ 553388 w 6314715"/>
              <a:gd name="connsiteY1926" fmla="*/ 1263345 h 1516103"/>
              <a:gd name="connsiteX1927" fmla="*/ 554333 w 6314715"/>
              <a:gd name="connsiteY1927" fmla="*/ 1262400 h 1516103"/>
              <a:gd name="connsiteX1928" fmla="*/ 552501 w 6314715"/>
              <a:gd name="connsiteY1928" fmla="*/ 1263447 h 1516103"/>
              <a:gd name="connsiteX1929" fmla="*/ 552382 w 6314715"/>
              <a:gd name="connsiteY1929" fmla="*/ 1263429 h 1516103"/>
              <a:gd name="connsiteX1930" fmla="*/ 552237 w 6314715"/>
              <a:gd name="connsiteY1930" fmla="*/ 1263598 h 1516103"/>
              <a:gd name="connsiteX1931" fmla="*/ 547719 w 6314715"/>
              <a:gd name="connsiteY1931" fmla="*/ 1266179 h 1516103"/>
              <a:gd name="connsiteX1932" fmla="*/ 546774 w 6314715"/>
              <a:gd name="connsiteY1932" fmla="*/ 1269957 h 1516103"/>
              <a:gd name="connsiteX1933" fmla="*/ 546774 w 6314715"/>
              <a:gd name="connsiteY1933" fmla="*/ 1262400 h 1516103"/>
              <a:gd name="connsiteX1934" fmla="*/ 538855 w 6314715"/>
              <a:gd name="connsiteY1934" fmla="*/ 1262400 h 1516103"/>
              <a:gd name="connsiteX1935" fmla="*/ 531296 w 6314715"/>
              <a:gd name="connsiteY1935" fmla="*/ 1262400 h 1516103"/>
              <a:gd name="connsiteX1936" fmla="*/ 508259 w 6314715"/>
              <a:gd name="connsiteY1936" fmla="*/ 1269957 h 1516103"/>
              <a:gd name="connsiteX1937" fmla="*/ 492781 w 6314715"/>
              <a:gd name="connsiteY1937" fmla="*/ 1262400 h 1516103"/>
              <a:gd name="connsiteX1938" fmla="*/ 492781 w 6314715"/>
              <a:gd name="connsiteY1938" fmla="*/ 1246926 h 1516103"/>
              <a:gd name="connsiteX1939" fmla="*/ 500340 w 6314715"/>
              <a:gd name="connsiteY1939" fmla="*/ 1246926 h 1516103"/>
              <a:gd name="connsiteX1940" fmla="*/ 492781 w 6314715"/>
              <a:gd name="connsiteY1940" fmla="*/ 1246926 h 1516103"/>
              <a:gd name="connsiteX1941" fmla="*/ 486166 w 6314715"/>
              <a:gd name="connsiteY1941" fmla="*/ 1253538 h 1516103"/>
              <a:gd name="connsiteX1942" fmla="*/ 485842 w 6314715"/>
              <a:gd name="connsiteY1942" fmla="*/ 1253863 h 1516103"/>
              <a:gd name="connsiteX1943" fmla="*/ 485222 w 6314715"/>
              <a:gd name="connsiteY1943" fmla="*/ 1246926 h 1516103"/>
              <a:gd name="connsiteX1944" fmla="*/ 485222 w 6314715"/>
              <a:gd name="connsiteY1944" fmla="*/ 1249760 h 1516103"/>
              <a:gd name="connsiteX1945" fmla="*/ 485222 w 6314715"/>
              <a:gd name="connsiteY1945" fmla="*/ 1253538 h 1516103"/>
              <a:gd name="connsiteX1946" fmla="*/ 485222 w 6314715"/>
              <a:gd name="connsiteY1946" fmla="*/ 1254483 h 1516103"/>
              <a:gd name="connsiteX1947" fmla="*/ 469743 w 6314715"/>
              <a:gd name="connsiteY1947" fmla="*/ 1246926 h 1516103"/>
              <a:gd name="connsiteX1948" fmla="*/ 469743 w 6314715"/>
              <a:gd name="connsiteY1948" fmla="*/ 1262400 h 1516103"/>
              <a:gd name="connsiteX1949" fmla="*/ 485222 w 6314715"/>
              <a:gd name="connsiteY1949" fmla="*/ 1269957 h 1516103"/>
              <a:gd name="connsiteX1950" fmla="*/ 477303 w 6314715"/>
              <a:gd name="connsiteY1950" fmla="*/ 1277874 h 1516103"/>
              <a:gd name="connsiteX1951" fmla="*/ 469743 w 6314715"/>
              <a:gd name="connsiteY1951" fmla="*/ 1277874 h 1516103"/>
              <a:gd name="connsiteX1952" fmla="*/ 469743 w 6314715"/>
              <a:gd name="connsiteY1952" fmla="*/ 1269957 h 1516103"/>
              <a:gd name="connsiteX1953" fmla="*/ 462184 w 6314715"/>
              <a:gd name="connsiteY1953" fmla="*/ 1277874 h 1516103"/>
              <a:gd name="connsiteX1954" fmla="*/ 469743 w 6314715"/>
              <a:gd name="connsiteY1954" fmla="*/ 1277874 h 1516103"/>
              <a:gd name="connsiteX1955" fmla="*/ 469743 w 6314715"/>
              <a:gd name="connsiteY1955" fmla="*/ 1285431 h 1516103"/>
              <a:gd name="connsiteX1956" fmla="*/ 446346 w 6314715"/>
              <a:gd name="connsiteY1956" fmla="*/ 1277874 h 1516103"/>
              <a:gd name="connsiteX1957" fmla="*/ 454265 w 6314715"/>
              <a:gd name="connsiteY1957" fmla="*/ 1277874 h 1516103"/>
              <a:gd name="connsiteX1958" fmla="*/ 446346 w 6314715"/>
              <a:gd name="connsiteY1958" fmla="*/ 1277874 h 1516103"/>
              <a:gd name="connsiteX1959" fmla="*/ 431228 w 6314715"/>
              <a:gd name="connsiteY1959" fmla="*/ 1285431 h 1516103"/>
              <a:gd name="connsiteX1960" fmla="*/ 415750 w 6314715"/>
              <a:gd name="connsiteY1960" fmla="*/ 1292988 h 1516103"/>
              <a:gd name="connsiteX1961" fmla="*/ 415750 w 6314715"/>
              <a:gd name="connsiteY1961" fmla="*/ 1277874 h 1516103"/>
              <a:gd name="connsiteX1962" fmla="*/ 423669 w 6314715"/>
              <a:gd name="connsiteY1962" fmla="*/ 1269957 h 1516103"/>
              <a:gd name="connsiteX1963" fmla="*/ 423669 w 6314715"/>
              <a:gd name="connsiteY1963" fmla="*/ 1272285 h 1516103"/>
              <a:gd name="connsiteX1964" fmla="*/ 423669 w 6314715"/>
              <a:gd name="connsiteY1964" fmla="*/ 1273916 h 1516103"/>
              <a:gd name="connsiteX1965" fmla="*/ 423669 w 6314715"/>
              <a:gd name="connsiteY1965" fmla="*/ 1275546 h 1516103"/>
              <a:gd name="connsiteX1966" fmla="*/ 423669 w 6314715"/>
              <a:gd name="connsiteY1966" fmla="*/ 1277874 h 1516103"/>
              <a:gd name="connsiteX1967" fmla="*/ 431228 w 6314715"/>
              <a:gd name="connsiteY1967" fmla="*/ 1262400 h 1516103"/>
              <a:gd name="connsiteX1968" fmla="*/ 431228 w 6314715"/>
              <a:gd name="connsiteY1968" fmla="*/ 1269957 h 1516103"/>
              <a:gd name="connsiteX1969" fmla="*/ 438787 w 6314715"/>
              <a:gd name="connsiteY1969" fmla="*/ 1269957 h 1516103"/>
              <a:gd name="connsiteX1970" fmla="*/ 431228 w 6314715"/>
              <a:gd name="connsiteY1970" fmla="*/ 1269957 h 1516103"/>
              <a:gd name="connsiteX1971" fmla="*/ 446346 w 6314715"/>
              <a:gd name="connsiteY1971" fmla="*/ 1262400 h 1516103"/>
              <a:gd name="connsiteX1972" fmla="*/ 454265 w 6314715"/>
              <a:gd name="connsiteY1972" fmla="*/ 1262400 h 1516103"/>
              <a:gd name="connsiteX1973" fmla="*/ 446346 w 6314715"/>
              <a:gd name="connsiteY1973" fmla="*/ 1254483 h 1516103"/>
              <a:gd name="connsiteX1974" fmla="*/ 431228 w 6314715"/>
              <a:gd name="connsiteY1974" fmla="*/ 1246926 h 1516103"/>
              <a:gd name="connsiteX1975" fmla="*/ 431228 w 6314715"/>
              <a:gd name="connsiteY1975" fmla="*/ 1239009 h 1516103"/>
              <a:gd name="connsiteX1976" fmla="*/ 431228 w 6314715"/>
              <a:gd name="connsiteY1976" fmla="*/ 1231452 h 1516103"/>
              <a:gd name="connsiteX1977" fmla="*/ 423669 w 6314715"/>
              <a:gd name="connsiteY1977" fmla="*/ 1239009 h 1516103"/>
              <a:gd name="connsiteX1978" fmla="*/ 408191 w 6314715"/>
              <a:gd name="connsiteY1978" fmla="*/ 1223895 h 1516103"/>
              <a:gd name="connsiteX1979" fmla="*/ 407201 w 6314715"/>
              <a:gd name="connsiteY1979" fmla="*/ 1230507 h 1516103"/>
              <a:gd name="connsiteX1980" fmla="*/ 407085 w 6314715"/>
              <a:gd name="connsiteY1980" fmla="*/ 1230523 h 1516103"/>
              <a:gd name="connsiteX1981" fmla="*/ 400317 w 6314715"/>
              <a:gd name="connsiteY1981" fmla="*/ 1224839 h 1516103"/>
              <a:gd name="connsiteX1982" fmla="*/ 392713 w 6314715"/>
              <a:gd name="connsiteY1982" fmla="*/ 1223895 h 1516103"/>
              <a:gd name="connsiteX1983" fmla="*/ 400272 w 6314715"/>
              <a:gd name="connsiteY1983" fmla="*/ 1231452 h 1516103"/>
              <a:gd name="connsiteX1984" fmla="*/ 392713 w 6314715"/>
              <a:gd name="connsiteY1984" fmla="*/ 1231452 h 1516103"/>
              <a:gd name="connsiteX1985" fmla="*/ 377235 w 6314715"/>
              <a:gd name="connsiteY1985" fmla="*/ 1223895 h 1516103"/>
              <a:gd name="connsiteX1986" fmla="*/ 369676 w 6314715"/>
              <a:gd name="connsiteY1986" fmla="*/ 1216337 h 1516103"/>
              <a:gd name="connsiteX1987" fmla="*/ 363297 w 6314715"/>
              <a:gd name="connsiteY1987" fmla="*/ 1211732 h 1516103"/>
              <a:gd name="connsiteX1988" fmla="*/ 362927 w 6314715"/>
              <a:gd name="connsiteY1988" fmla="*/ 1208208 h 1516103"/>
              <a:gd name="connsiteX1989" fmla="*/ 365896 w 6314715"/>
              <a:gd name="connsiteY1989" fmla="*/ 1207431 h 1516103"/>
              <a:gd name="connsiteX1990" fmla="*/ 369676 w 6314715"/>
              <a:gd name="connsiteY1990" fmla="*/ 1200503 h 1516103"/>
              <a:gd name="connsiteX1991" fmla="*/ 365896 w 6314715"/>
              <a:gd name="connsiteY1991" fmla="*/ 1201493 h 1516103"/>
              <a:gd name="connsiteX1992" fmla="*/ 362814 w 6314715"/>
              <a:gd name="connsiteY1992" fmla="*/ 1207141 h 1516103"/>
              <a:gd name="connsiteX1993" fmla="*/ 362116 w 6314715"/>
              <a:gd name="connsiteY1993" fmla="*/ 1200503 h 1516103"/>
              <a:gd name="connsiteX1994" fmla="*/ 338719 w 6314715"/>
              <a:gd name="connsiteY1994" fmla="*/ 1200503 h 1516103"/>
              <a:gd name="connsiteX1995" fmla="*/ 331160 w 6314715"/>
              <a:gd name="connsiteY1995" fmla="*/ 1192946 h 1516103"/>
              <a:gd name="connsiteX1996" fmla="*/ 331160 w 6314715"/>
              <a:gd name="connsiteY1996" fmla="*/ 1200503 h 1516103"/>
              <a:gd name="connsiteX1997" fmla="*/ 308123 w 6314715"/>
              <a:gd name="connsiteY1997" fmla="*/ 1185389 h 1516103"/>
              <a:gd name="connsiteX1998" fmla="*/ 308123 w 6314715"/>
              <a:gd name="connsiteY1998" fmla="*/ 1192946 h 1516103"/>
              <a:gd name="connsiteX1999" fmla="*/ 284726 w 6314715"/>
              <a:gd name="connsiteY1999" fmla="*/ 1192946 h 1516103"/>
              <a:gd name="connsiteX2000" fmla="*/ 269608 w 6314715"/>
              <a:gd name="connsiteY2000" fmla="*/ 1192946 h 1516103"/>
              <a:gd name="connsiteX2001" fmla="*/ 223173 w 6314715"/>
              <a:gd name="connsiteY2001" fmla="*/ 1192946 h 1516103"/>
              <a:gd name="connsiteX2002" fmla="*/ 223173 w 6314715"/>
              <a:gd name="connsiteY2002" fmla="*/ 1185389 h 1516103"/>
              <a:gd name="connsiteX2003" fmla="*/ 215614 w 6314715"/>
              <a:gd name="connsiteY2003" fmla="*/ 1192946 h 1516103"/>
              <a:gd name="connsiteX2004" fmla="*/ 184658 w 6314715"/>
              <a:gd name="connsiteY2004" fmla="*/ 1192946 h 1516103"/>
              <a:gd name="connsiteX2005" fmla="*/ 184658 w 6314715"/>
              <a:gd name="connsiteY2005" fmla="*/ 1188223 h 1516103"/>
              <a:gd name="connsiteX2006" fmla="*/ 184658 w 6314715"/>
              <a:gd name="connsiteY2006" fmla="*/ 1185389 h 1516103"/>
              <a:gd name="connsiteX2007" fmla="*/ 169180 w 6314715"/>
              <a:gd name="connsiteY2007" fmla="*/ 1192946 h 1516103"/>
              <a:gd name="connsiteX2008" fmla="*/ 169180 w 6314715"/>
              <a:gd name="connsiteY2008" fmla="*/ 1185389 h 1516103"/>
              <a:gd name="connsiteX2009" fmla="*/ 161621 w 6314715"/>
              <a:gd name="connsiteY2009" fmla="*/ 1185389 h 1516103"/>
              <a:gd name="connsiteX2010" fmla="*/ 161621 w 6314715"/>
              <a:gd name="connsiteY2010" fmla="*/ 1192946 h 1516103"/>
              <a:gd name="connsiteX2011" fmla="*/ 146142 w 6314715"/>
              <a:gd name="connsiteY2011" fmla="*/ 1185389 h 1516103"/>
              <a:gd name="connsiteX2012" fmla="*/ 146142 w 6314715"/>
              <a:gd name="connsiteY2012" fmla="*/ 1177472 h 1516103"/>
              <a:gd name="connsiteX2013" fmla="*/ 138583 w 6314715"/>
              <a:gd name="connsiteY2013" fmla="*/ 1177472 h 1516103"/>
              <a:gd name="connsiteX2014" fmla="*/ 138583 w 6314715"/>
              <a:gd name="connsiteY2014" fmla="*/ 1169915 h 1516103"/>
              <a:gd name="connsiteX2015" fmla="*/ 115546 w 6314715"/>
              <a:gd name="connsiteY2015" fmla="*/ 1162358 h 1516103"/>
              <a:gd name="connsiteX2016" fmla="*/ 123105 w 6314715"/>
              <a:gd name="connsiteY2016" fmla="*/ 1154441 h 1516103"/>
              <a:gd name="connsiteX2017" fmla="*/ 107627 w 6314715"/>
              <a:gd name="connsiteY2017" fmla="*/ 1154441 h 1516103"/>
              <a:gd name="connsiteX2018" fmla="*/ 100068 w 6314715"/>
              <a:gd name="connsiteY2018" fmla="*/ 1162358 h 1516103"/>
              <a:gd name="connsiteX2019" fmla="*/ 84590 w 6314715"/>
              <a:gd name="connsiteY2019" fmla="*/ 1154441 h 1516103"/>
              <a:gd name="connsiteX2020" fmla="*/ 69112 w 6314715"/>
              <a:gd name="connsiteY2020" fmla="*/ 1131410 h 1516103"/>
              <a:gd name="connsiteX2021" fmla="*/ 53994 w 6314715"/>
              <a:gd name="connsiteY2021" fmla="*/ 1131410 h 1516103"/>
              <a:gd name="connsiteX2022" fmla="*/ 46075 w 6314715"/>
              <a:gd name="connsiteY2022" fmla="*/ 1138967 h 1516103"/>
              <a:gd name="connsiteX2023" fmla="*/ 46075 w 6314715"/>
              <a:gd name="connsiteY2023" fmla="*/ 1131410 h 1516103"/>
              <a:gd name="connsiteX2024" fmla="*/ 38515 w 6314715"/>
              <a:gd name="connsiteY2024" fmla="*/ 1115936 h 1516103"/>
              <a:gd name="connsiteX2025" fmla="*/ 30596 w 6314715"/>
              <a:gd name="connsiteY2025" fmla="*/ 1131410 h 1516103"/>
              <a:gd name="connsiteX2026" fmla="*/ 23037 w 6314715"/>
              <a:gd name="connsiteY2026" fmla="*/ 1108379 h 1516103"/>
              <a:gd name="connsiteX2027" fmla="*/ 0 w 6314715"/>
              <a:gd name="connsiteY2027" fmla="*/ 1108379 h 1516103"/>
              <a:gd name="connsiteX2028" fmla="*/ 0 w 6314715"/>
              <a:gd name="connsiteY2028" fmla="*/ 1100462 h 1516103"/>
              <a:gd name="connsiteX2029" fmla="*/ 7559 w 6314715"/>
              <a:gd name="connsiteY2029" fmla="*/ 1100462 h 1516103"/>
              <a:gd name="connsiteX2030" fmla="*/ 7559 w 6314715"/>
              <a:gd name="connsiteY2030" fmla="*/ 1092904 h 1516103"/>
              <a:gd name="connsiteX2031" fmla="*/ 15118 w 6314715"/>
              <a:gd name="connsiteY2031" fmla="*/ 1092904 h 1516103"/>
              <a:gd name="connsiteX2032" fmla="*/ 15118 w 6314715"/>
              <a:gd name="connsiteY2032" fmla="*/ 1084987 h 1516103"/>
              <a:gd name="connsiteX2033" fmla="*/ 7559 w 6314715"/>
              <a:gd name="connsiteY2033" fmla="*/ 1084987 h 1516103"/>
              <a:gd name="connsiteX2034" fmla="*/ 23037 w 6314715"/>
              <a:gd name="connsiteY2034" fmla="*/ 1069873 h 1516103"/>
              <a:gd name="connsiteX2035" fmla="*/ 15118 w 6314715"/>
              <a:gd name="connsiteY2035" fmla="*/ 1069873 h 1516103"/>
              <a:gd name="connsiteX2036" fmla="*/ 15118 w 6314715"/>
              <a:gd name="connsiteY2036" fmla="*/ 1062316 h 1516103"/>
              <a:gd name="connsiteX2037" fmla="*/ 7559 w 6314715"/>
              <a:gd name="connsiteY2037" fmla="*/ 1054399 h 1516103"/>
              <a:gd name="connsiteX2038" fmla="*/ 15118 w 6314715"/>
              <a:gd name="connsiteY2038" fmla="*/ 1054399 h 1516103"/>
              <a:gd name="connsiteX2039" fmla="*/ 7559 w 6314715"/>
              <a:gd name="connsiteY2039" fmla="*/ 1046842 h 1516103"/>
              <a:gd name="connsiteX2040" fmla="*/ 15118 w 6314715"/>
              <a:gd name="connsiteY2040" fmla="*/ 1038925 h 1516103"/>
              <a:gd name="connsiteX2041" fmla="*/ 23037 w 6314715"/>
              <a:gd name="connsiteY2041" fmla="*/ 1038925 h 1516103"/>
              <a:gd name="connsiteX2042" fmla="*/ 30596 w 6314715"/>
              <a:gd name="connsiteY2042" fmla="*/ 1023451 h 1516103"/>
              <a:gd name="connsiteX2043" fmla="*/ 30596 w 6314715"/>
              <a:gd name="connsiteY2043" fmla="*/ 1031368 h 1516103"/>
              <a:gd name="connsiteX2044" fmla="*/ 38515 w 6314715"/>
              <a:gd name="connsiteY2044" fmla="*/ 1015894 h 1516103"/>
              <a:gd name="connsiteX2045" fmla="*/ 30596 w 6314715"/>
              <a:gd name="connsiteY2045" fmla="*/ 1008337 h 1516103"/>
              <a:gd name="connsiteX2046" fmla="*/ 38515 w 6314715"/>
              <a:gd name="connsiteY2046" fmla="*/ 992862 h 1516103"/>
              <a:gd name="connsiteX2047" fmla="*/ 46075 w 6314715"/>
              <a:gd name="connsiteY2047" fmla="*/ 984945 h 1516103"/>
              <a:gd name="connsiteX2048" fmla="*/ 53994 w 6314715"/>
              <a:gd name="connsiteY2048" fmla="*/ 977388 h 1516103"/>
              <a:gd name="connsiteX2049" fmla="*/ 69112 w 6314715"/>
              <a:gd name="connsiteY2049" fmla="*/ 969831 h 1516103"/>
              <a:gd name="connsiteX2050" fmla="*/ 61553 w 6314715"/>
              <a:gd name="connsiteY2050" fmla="*/ 961914 h 1516103"/>
              <a:gd name="connsiteX2051" fmla="*/ 69112 w 6314715"/>
              <a:gd name="connsiteY2051" fmla="*/ 946800 h 1516103"/>
              <a:gd name="connsiteX2052" fmla="*/ 53994 w 6314715"/>
              <a:gd name="connsiteY2052" fmla="*/ 946800 h 1516103"/>
              <a:gd name="connsiteX2053" fmla="*/ 69112 w 6314715"/>
              <a:gd name="connsiteY2053" fmla="*/ 930966 h 1516103"/>
              <a:gd name="connsiteX2054" fmla="*/ 76671 w 6314715"/>
              <a:gd name="connsiteY2054" fmla="*/ 930966 h 1516103"/>
              <a:gd name="connsiteX2055" fmla="*/ 84590 w 6314715"/>
              <a:gd name="connsiteY2055" fmla="*/ 923409 h 1516103"/>
              <a:gd name="connsiteX2056" fmla="*/ 123105 w 6314715"/>
              <a:gd name="connsiteY2056" fmla="*/ 907935 h 1516103"/>
              <a:gd name="connsiteX2057" fmla="*/ 138583 w 6314715"/>
              <a:gd name="connsiteY2057" fmla="*/ 900378 h 1516103"/>
              <a:gd name="connsiteX2058" fmla="*/ 146142 w 6314715"/>
              <a:gd name="connsiteY2058" fmla="*/ 892821 h 1516103"/>
              <a:gd name="connsiteX2059" fmla="*/ 154062 w 6314715"/>
              <a:gd name="connsiteY2059" fmla="*/ 892821 h 1516103"/>
              <a:gd name="connsiteX2060" fmla="*/ 146142 w 6314715"/>
              <a:gd name="connsiteY2060" fmla="*/ 877346 h 1516103"/>
              <a:gd name="connsiteX2061" fmla="*/ 161621 w 6314715"/>
              <a:gd name="connsiteY2061" fmla="*/ 869429 h 1516103"/>
              <a:gd name="connsiteX2062" fmla="*/ 177099 w 6314715"/>
              <a:gd name="connsiteY2062" fmla="*/ 869429 h 1516103"/>
              <a:gd name="connsiteX2063" fmla="*/ 177099 w 6314715"/>
              <a:gd name="connsiteY2063" fmla="*/ 861872 h 1516103"/>
              <a:gd name="connsiteX2064" fmla="*/ 184658 w 6314715"/>
              <a:gd name="connsiteY2064" fmla="*/ 869429 h 1516103"/>
              <a:gd name="connsiteX2065" fmla="*/ 200136 w 6314715"/>
              <a:gd name="connsiteY2065" fmla="*/ 861872 h 1516103"/>
              <a:gd name="connsiteX2066" fmla="*/ 200136 w 6314715"/>
              <a:gd name="connsiteY2066" fmla="*/ 869429 h 1516103"/>
              <a:gd name="connsiteX2067" fmla="*/ 238651 w 6314715"/>
              <a:gd name="connsiteY2067" fmla="*/ 877346 h 1516103"/>
              <a:gd name="connsiteX2068" fmla="*/ 277167 w 6314715"/>
              <a:gd name="connsiteY2068" fmla="*/ 877346 h 1516103"/>
              <a:gd name="connsiteX2069" fmla="*/ 277167 w 6314715"/>
              <a:gd name="connsiteY2069" fmla="*/ 869429 h 1516103"/>
              <a:gd name="connsiteX2070" fmla="*/ 284726 w 6314715"/>
              <a:gd name="connsiteY2070" fmla="*/ 861872 h 1516103"/>
              <a:gd name="connsiteX2071" fmla="*/ 323241 w 6314715"/>
              <a:gd name="connsiteY2071" fmla="*/ 861872 h 1516103"/>
              <a:gd name="connsiteX2072" fmla="*/ 308123 w 6314715"/>
              <a:gd name="connsiteY2072" fmla="*/ 854315 h 1516103"/>
              <a:gd name="connsiteX2073" fmla="*/ 315682 w 6314715"/>
              <a:gd name="connsiteY2073" fmla="*/ 854315 h 1516103"/>
              <a:gd name="connsiteX2074" fmla="*/ 308123 w 6314715"/>
              <a:gd name="connsiteY2074" fmla="*/ 854315 h 1516103"/>
              <a:gd name="connsiteX2075" fmla="*/ 300204 w 6314715"/>
              <a:gd name="connsiteY2075" fmla="*/ 854315 h 1516103"/>
              <a:gd name="connsiteX2076" fmla="*/ 300204 w 6314715"/>
              <a:gd name="connsiteY2076" fmla="*/ 861872 h 1516103"/>
              <a:gd name="connsiteX2077" fmla="*/ 300204 w 6314715"/>
              <a:gd name="connsiteY2077" fmla="*/ 846758 h 1516103"/>
              <a:gd name="connsiteX2078" fmla="*/ 292285 w 6314715"/>
              <a:gd name="connsiteY2078" fmla="*/ 854315 h 1516103"/>
              <a:gd name="connsiteX2079" fmla="*/ 292285 w 6314715"/>
              <a:gd name="connsiteY2079" fmla="*/ 861872 h 1516103"/>
              <a:gd name="connsiteX2080" fmla="*/ 284726 w 6314715"/>
              <a:gd name="connsiteY2080" fmla="*/ 861872 h 1516103"/>
              <a:gd name="connsiteX2081" fmla="*/ 284726 w 6314715"/>
              <a:gd name="connsiteY2081" fmla="*/ 854315 h 1516103"/>
              <a:gd name="connsiteX2082" fmla="*/ 238651 w 6314715"/>
              <a:gd name="connsiteY2082" fmla="*/ 846758 h 1516103"/>
              <a:gd name="connsiteX2083" fmla="*/ 238651 w 6314715"/>
              <a:gd name="connsiteY2083" fmla="*/ 838841 h 1516103"/>
              <a:gd name="connsiteX2084" fmla="*/ 323241 w 6314715"/>
              <a:gd name="connsiteY2084" fmla="*/ 831284 h 1516103"/>
              <a:gd name="connsiteX2085" fmla="*/ 323241 w 6314715"/>
              <a:gd name="connsiteY2085" fmla="*/ 823367 h 1516103"/>
              <a:gd name="connsiteX2086" fmla="*/ 362116 w 6314715"/>
              <a:gd name="connsiteY2086" fmla="*/ 815810 h 1516103"/>
              <a:gd name="connsiteX2087" fmla="*/ 362116 w 6314715"/>
              <a:gd name="connsiteY2087" fmla="*/ 823367 h 1516103"/>
              <a:gd name="connsiteX2088" fmla="*/ 392713 w 6314715"/>
              <a:gd name="connsiteY2088" fmla="*/ 815810 h 1516103"/>
              <a:gd name="connsiteX2089" fmla="*/ 384794 w 6314715"/>
              <a:gd name="connsiteY2089" fmla="*/ 807893 h 1516103"/>
              <a:gd name="connsiteX2090" fmla="*/ 400272 w 6314715"/>
              <a:gd name="connsiteY2090" fmla="*/ 800336 h 1516103"/>
              <a:gd name="connsiteX2091" fmla="*/ 400272 w 6314715"/>
              <a:gd name="connsiteY2091" fmla="*/ 807893 h 1516103"/>
              <a:gd name="connsiteX2092" fmla="*/ 423669 w 6314715"/>
              <a:gd name="connsiteY2092" fmla="*/ 800336 h 1516103"/>
              <a:gd name="connsiteX2093" fmla="*/ 423669 w 6314715"/>
              <a:gd name="connsiteY2093" fmla="*/ 792779 h 1516103"/>
              <a:gd name="connsiteX2094" fmla="*/ 446346 w 6314715"/>
              <a:gd name="connsiteY2094" fmla="*/ 785221 h 1516103"/>
              <a:gd name="connsiteX2095" fmla="*/ 415750 w 6314715"/>
              <a:gd name="connsiteY2095" fmla="*/ 785221 h 1516103"/>
              <a:gd name="connsiteX2096" fmla="*/ 423669 w 6314715"/>
              <a:gd name="connsiteY2096" fmla="*/ 769387 h 1516103"/>
              <a:gd name="connsiteX2097" fmla="*/ 400272 w 6314715"/>
              <a:gd name="connsiteY2097" fmla="*/ 785221 h 1516103"/>
              <a:gd name="connsiteX2098" fmla="*/ 408191 w 6314715"/>
              <a:gd name="connsiteY2098" fmla="*/ 769387 h 1516103"/>
              <a:gd name="connsiteX2099" fmla="*/ 415750 w 6314715"/>
              <a:gd name="connsiteY2099" fmla="*/ 769387 h 1516103"/>
              <a:gd name="connsiteX2100" fmla="*/ 400272 w 6314715"/>
              <a:gd name="connsiteY2100" fmla="*/ 761830 h 1516103"/>
              <a:gd name="connsiteX2101" fmla="*/ 415750 w 6314715"/>
              <a:gd name="connsiteY2101" fmla="*/ 754633 h 1516103"/>
              <a:gd name="connsiteX2102" fmla="*/ 408191 w 6314715"/>
              <a:gd name="connsiteY2102" fmla="*/ 754633 h 1516103"/>
              <a:gd name="connsiteX2103" fmla="*/ 408191 w 6314715"/>
              <a:gd name="connsiteY2103" fmla="*/ 753644 h 1516103"/>
              <a:gd name="connsiteX2104" fmla="*/ 408191 w 6314715"/>
              <a:gd name="connsiteY2104" fmla="*/ 747706 h 1516103"/>
              <a:gd name="connsiteX2105" fmla="*/ 408191 w 6314715"/>
              <a:gd name="connsiteY2105" fmla="*/ 746716 h 1516103"/>
              <a:gd name="connsiteX2106" fmla="*/ 400272 w 6314715"/>
              <a:gd name="connsiteY2106" fmla="*/ 746716 h 1516103"/>
              <a:gd name="connsiteX2107" fmla="*/ 392713 w 6314715"/>
              <a:gd name="connsiteY2107" fmla="*/ 746716 h 1516103"/>
              <a:gd name="connsiteX2108" fmla="*/ 400272 w 6314715"/>
              <a:gd name="connsiteY2108" fmla="*/ 739159 h 1516103"/>
              <a:gd name="connsiteX2109" fmla="*/ 408191 w 6314715"/>
              <a:gd name="connsiteY2109" fmla="*/ 739159 h 1516103"/>
              <a:gd name="connsiteX2110" fmla="*/ 415750 w 6314715"/>
              <a:gd name="connsiteY2110" fmla="*/ 746716 h 1516103"/>
              <a:gd name="connsiteX2111" fmla="*/ 408191 w 6314715"/>
              <a:gd name="connsiteY2111" fmla="*/ 739159 h 1516103"/>
              <a:gd name="connsiteX2112" fmla="*/ 408191 w 6314715"/>
              <a:gd name="connsiteY2112" fmla="*/ 723685 h 1516103"/>
              <a:gd name="connsiteX2113" fmla="*/ 415750 w 6314715"/>
              <a:gd name="connsiteY2113" fmla="*/ 739159 h 1516103"/>
              <a:gd name="connsiteX2114" fmla="*/ 415750 w 6314715"/>
              <a:gd name="connsiteY2114" fmla="*/ 725754 h 1516103"/>
              <a:gd name="connsiteX2115" fmla="*/ 415750 w 6314715"/>
              <a:gd name="connsiteY2115" fmla="*/ 723685 h 1516103"/>
              <a:gd name="connsiteX2116" fmla="*/ 431228 w 6314715"/>
              <a:gd name="connsiteY2116" fmla="*/ 716128 h 1516103"/>
              <a:gd name="connsiteX2117" fmla="*/ 423669 w 6314715"/>
              <a:gd name="connsiteY2117" fmla="*/ 708211 h 1516103"/>
              <a:gd name="connsiteX2118" fmla="*/ 415750 w 6314715"/>
              <a:gd name="connsiteY2118" fmla="*/ 716128 h 1516103"/>
              <a:gd name="connsiteX2119" fmla="*/ 405176 w 6314715"/>
              <a:gd name="connsiteY2119" fmla="*/ 718062 h 1516103"/>
              <a:gd name="connsiteX2120" fmla="*/ 403899 w 6314715"/>
              <a:gd name="connsiteY2120" fmla="*/ 721589 h 1516103"/>
              <a:gd name="connsiteX2121" fmla="*/ 400272 w 6314715"/>
              <a:gd name="connsiteY2121" fmla="*/ 723685 h 1516103"/>
              <a:gd name="connsiteX2122" fmla="*/ 402527 w 6314715"/>
              <a:gd name="connsiteY2122" fmla="*/ 725376 h 1516103"/>
              <a:gd name="connsiteX2123" fmla="*/ 400272 w 6314715"/>
              <a:gd name="connsiteY2123" fmla="*/ 731602 h 1516103"/>
              <a:gd name="connsiteX2124" fmla="*/ 377235 w 6314715"/>
              <a:gd name="connsiteY2124" fmla="*/ 739159 h 1516103"/>
              <a:gd name="connsiteX2125" fmla="*/ 277167 w 6314715"/>
              <a:gd name="connsiteY2125" fmla="*/ 731602 h 1516103"/>
              <a:gd name="connsiteX2126" fmla="*/ 261689 w 6314715"/>
              <a:gd name="connsiteY2126" fmla="*/ 739159 h 1516103"/>
              <a:gd name="connsiteX2127" fmla="*/ 269608 w 6314715"/>
              <a:gd name="connsiteY2127" fmla="*/ 731602 h 1516103"/>
              <a:gd name="connsiteX2128" fmla="*/ 269608 w 6314715"/>
              <a:gd name="connsiteY2128" fmla="*/ 716128 h 1516103"/>
              <a:gd name="connsiteX2129" fmla="*/ 254129 w 6314715"/>
              <a:gd name="connsiteY2129" fmla="*/ 708211 h 1516103"/>
              <a:gd name="connsiteX2130" fmla="*/ 254129 w 6314715"/>
              <a:gd name="connsiteY2130" fmla="*/ 692737 h 1516103"/>
              <a:gd name="connsiteX2131" fmla="*/ 238651 w 6314715"/>
              <a:gd name="connsiteY2131" fmla="*/ 723685 h 1516103"/>
              <a:gd name="connsiteX2132" fmla="*/ 238651 w 6314715"/>
              <a:gd name="connsiteY2132" fmla="*/ 716128 h 1516103"/>
              <a:gd name="connsiteX2133" fmla="*/ 246210 w 6314715"/>
              <a:gd name="connsiteY2133" fmla="*/ 708211 h 1516103"/>
              <a:gd name="connsiteX2134" fmla="*/ 246210 w 6314715"/>
              <a:gd name="connsiteY2134" fmla="*/ 700654 h 1516103"/>
              <a:gd name="connsiteX2135" fmla="*/ 246210 w 6314715"/>
              <a:gd name="connsiteY2135" fmla="*/ 692737 h 1516103"/>
              <a:gd name="connsiteX2136" fmla="*/ 230732 w 6314715"/>
              <a:gd name="connsiteY2136" fmla="*/ 692737 h 1516103"/>
              <a:gd name="connsiteX2137" fmla="*/ 215614 w 6314715"/>
              <a:gd name="connsiteY2137" fmla="*/ 692737 h 1516103"/>
              <a:gd name="connsiteX2138" fmla="*/ 208055 w 6314715"/>
              <a:gd name="connsiteY2138" fmla="*/ 685180 h 1516103"/>
              <a:gd name="connsiteX2139" fmla="*/ 177099 w 6314715"/>
              <a:gd name="connsiteY2139" fmla="*/ 685180 h 1516103"/>
              <a:gd name="connsiteX2140" fmla="*/ 169180 w 6314715"/>
              <a:gd name="connsiteY2140" fmla="*/ 677622 h 1516103"/>
              <a:gd name="connsiteX2141" fmla="*/ 177099 w 6314715"/>
              <a:gd name="connsiteY2141" fmla="*/ 662148 h 1516103"/>
              <a:gd name="connsiteX2142" fmla="*/ 177099 w 6314715"/>
              <a:gd name="connsiteY2142" fmla="*/ 646674 h 1516103"/>
              <a:gd name="connsiteX2143" fmla="*/ 169180 w 6314715"/>
              <a:gd name="connsiteY2143" fmla="*/ 662148 h 1516103"/>
              <a:gd name="connsiteX2144" fmla="*/ 169180 w 6314715"/>
              <a:gd name="connsiteY2144" fmla="*/ 660214 h 1516103"/>
              <a:gd name="connsiteX2145" fmla="*/ 169180 w 6314715"/>
              <a:gd name="connsiteY2145" fmla="*/ 646674 h 1516103"/>
              <a:gd name="connsiteX2146" fmla="*/ 161621 w 6314715"/>
              <a:gd name="connsiteY2146" fmla="*/ 639117 h 1516103"/>
              <a:gd name="connsiteX2147" fmla="*/ 177099 w 6314715"/>
              <a:gd name="connsiteY2147" fmla="*/ 639117 h 1516103"/>
              <a:gd name="connsiteX2148" fmla="*/ 177099 w 6314715"/>
              <a:gd name="connsiteY2148" fmla="*/ 623643 h 1516103"/>
              <a:gd name="connsiteX2149" fmla="*/ 169180 w 6314715"/>
              <a:gd name="connsiteY2149" fmla="*/ 616086 h 1516103"/>
              <a:gd name="connsiteX2150" fmla="*/ 177099 w 6314715"/>
              <a:gd name="connsiteY2150" fmla="*/ 608169 h 1516103"/>
              <a:gd name="connsiteX2151" fmla="*/ 184658 w 6314715"/>
              <a:gd name="connsiteY2151" fmla="*/ 600612 h 1516103"/>
              <a:gd name="connsiteX2152" fmla="*/ 284726 w 6314715"/>
              <a:gd name="connsiteY2152" fmla="*/ 577580 h 1516103"/>
              <a:gd name="connsiteX2153" fmla="*/ 284726 w 6314715"/>
              <a:gd name="connsiteY2153" fmla="*/ 570023 h 1516103"/>
              <a:gd name="connsiteX2154" fmla="*/ 292285 w 6314715"/>
              <a:gd name="connsiteY2154" fmla="*/ 570023 h 1516103"/>
              <a:gd name="connsiteX2155" fmla="*/ 284726 w 6314715"/>
              <a:gd name="connsiteY2155" fmla="*/ 570023 h 1516103"/>
              <a:gd name="connsiteX2156" fmla="*/ 269608 w 6314715"/>
              <a:gd name="connsiteY2156" fmla="*/ 570023 h 1516103"/>
              <a:gd name="connsiteX2157" fmla="*/ 246210 w 6314715"/>
              <a:gd name="connsiteY2157" fmla="*/ 570023 h 1516103"/>
              <a:gd name="connsiteX2158" fmla="*/ 238651 w 6314715"/>
              <a:gd name="connsiteY2158" fmla="*/ 562106 h 1516103"/>
              <a:gd name="connsiteX2159" fmla="*/ 246210 w 6314715"/>
              <a:gd name="connsiteY2159" fmla="*/ 562106 h 1516103"/>
              <a:gd name="connsiteX2160" fmla="*/ 254129 w 6314715"/>
              <a:gd name="connsiteY2160" fmla="*/ 546632 h 1516103"/>
              <a:gd name="connsiteX2161" fmla="*/ 261689 w 6314715"/>
              <a:gd name="connsiteY2161" fmla="*/ 546632 h 1516103"/>
              <a:gd name="connsiteX2162" fmla="*/ 261689 w 6314715"/>
              <a:gd name="connsiteY2162" fmla="*/ 539075 h 1516103"/>
              <a:gd name="connsiteX2163" fmla="*/ 269608 w 6314715"/>
              <a:gd name="connsiteY2163" fmla="*/ 531158 h 1516103"/>
              <a:gd name="connsiteX2164" fmla="*/ 269608 w 6314715"/>
              <a:gd name="connsiteY2164" fmla="*/ 539030 h 1516103"/>
              <a:gd name="connsiteX2165" fmla="*/ 269608 w 6314715"/>
              <a:gd name="connsiteY2165" fmla="*/ 539075 h 1516103"/>
              <a:gd name="connsiteX2166" fmla="*/ 277167 w 6314715"/>
              <a:gd name="connsiteY2166" fmla="*/ 539075 h 1516103"/>
              <a:gd name="connsiteX2167" fmla="*/ 277167 w 6314715"/>
              <a:gd name="connsiteY2167" fmla="*/ 531158 h 1516103"/>
              <a:gd name="connsiteX2168" fmla="*/ 277167 w 6314715"/>
              <a:gd name="connsiteY2168" fmla="*/ 523601 h 1516103"/>
              <a:gd name="connsiteX2169" fmla="*/ 261689 w 6314715"/>
              <a:gd name="connsiteY2169" fmla="*/ 516044 h 1516103"/>
              <a:gd name="connsiteX2170" fmla="*/ 277167 w 6314715"/>
              <a:gd name="connsiteY2170" fmla="*/ 508127 h 1516103"/>
              <a:gd name="connsiteX2171" fmla="*/ 261689 w 6314715"/>
              <a:gd name="connsiteY2171" fmla="*/ 508127 h 1516103"/>
              <a:gd name="connsiteX2172" fmla="*/ 261689 w 6314715"/>
              <a:gd name="connsiteY2172" fmla="*/ 500570 h 1516103"/>
              <a:gd name="connsiteX2173" fmla="*/ 269608 w 6314715"/>
              <a:gd name="connsiteY2173" fmla="*/ 492653 h 1516103"/>
              <a:gd name="connsiteX2174" fmla="*/ 254129 w 6314715"/>
              <a:gd name="connsiteY2174" fmla="*/ 485096 h 1516103"/>
              <a:gd name="connsiteX2175" fmla="*/ 252892 w 6314715"/>
              <a:gd name="connsiteY2175" fmla="*/ 478449 h 1516103"/>
              <a:gd name="connsiteX2176" fmla="*/ 252102 w 6314715"/>
              <a:gd name="connsiteY2176" fmla="*/ 478420 h 1516103"/>
              <a:gd name="connsiteX2177" fmla="*/ 257909 w 6314715"/>
              <a:gd name="connsiteY2177" fmla="*/ 473580 h 1516103"/>
              <a:gd name="connsiteX2178" fmla="*/ 269608 w 6314715"/>
              <a:gd name="connsiteY2178" fmla="*/ 469622 h 1516103"/>
              <a:gd name="connsiteX2179" fmla="*/ 284726 w 6314715"/>
              <a:gd name="connsiteY2179" fmla="*/ 462064 h 1516103"/>
              <a:gd name="connsiteX2180" fmla="*/ 300204 w 6314715"/>
              <a:gd name="connsiteY2180" fmla="*/ 462064 h 1516103"/>
              <a:gd name="connsiteX2181" fmla="*/ 331160 w 6314715"/>
              <a:gd name="connsiteY2181" fmla="*/ 477539 h 1516103"/>
              <a:gd name="connsiteX2182" fmla="*/ 338719 w 6314715"/>
              <a:gd name="connsiteY2182" fmla="*/ 462064 h 1516103"/>
              <a:gd name="connsiteX2183" fmla="*/ 338719 w 6314715"/>
              <a:gd name="connsiteY2183" fmla="*/ 469622 h 1516103"/>
              <a:gd name="connsiteX2184" fmla="*/ 362116 w 6314715"/>
              <a:gd name="connsiteY2184" fmla="*/ 454507 h 1516103"/>
              <a:gd name="connsiteX2185" fmla="*/ 354197 w 6314715"/>
              <a:gd name="connsiteY2185" fmla="*/ 446590 h 1516103"/>
              <a:gd name="connsiteX2186" fmla="*/ 369676 w 6314715"/>
              <a:gd name="connsiteY2186" fmla="*/ 438673 h 1516103"/>
              <a:gd name="connsiteX2187" fmla="*/ 377235 w 6314715"/>
              <a:gd name="connsiteY2187" fmla="*/ 446590 h 1516103"/>
              <a:gd name="connsiteX2188" fmla="*/ 384794 w 6314715"/>
              <a:gd name="connsiteY2188" fmla="*/ 446590 h 1516103"/>
              <a:gd name="connsiteX2189" fmla="*/ 384794 w 6314715"/>
              <a:gd name="connsiteY2189" fmla="*/ 431116 h 1516103"/>
              <a:gd name="connsiteX2190" fmla="*/ 392713 w 6314715"/>
              <a:gd name="connsiteY2190" fmla="*/ 438673 h 1516103"/>
              <a:gd name="connsiteX2191" fmla="*/ 400272 w 6314715"/>
              <a:gd name="connsiteY2191" fmla="*/ 438673 h 1516103"/>
              <a:gd name="connsiteX2192" fmla="*/ 400272 w 6314715"/>
              <a:gd name="connsiteY2192" fmla="*/ 431116 h 1516103"/>
              <a:gd name="connsiteX2193" fmla="*/ 400272 w 6314715"/>
              <a:gd name="connsiteY2193" fmla="*/ 423559 h 1516103"/>
              <a:gd name="connsiteX2194" fmla="*/ 408191 w 6314715"/>
              <a:gd name="connsiteY2194" fmla="*/ 423559 h 1516103"/>
              <a:gd name="connsiteX2195" fmla="*/ 415750 w 6314715"/>
              <a:gd name="connsiteY2195" fmla="*/ 423559 h 1516103"/>
              <a:gd name="connsiteX2196" fmla="*/ 423669 w 6314715"/>
              <a:gd name="connsiteY2196" fmla="*/ 423559 h 1516103"/>
              <a:gd name="connsiteX2197" fmla="*/ 431228 w 6314715"/>
              <a:gd name="connsiteY2197" fmla="*/ 423559 h 1516103"/>
              <a:gd name="connsiteX2198" fmla="*/ 438787 w 6314715"/>
              <a:gd name="connsiteY2198" fmla="*/ 423559 h 1516103"/>
              <a:gd name="connsiteX2199" fmla="*/ 438787 w 6314715"/>
              <a:gd name="connsiteY2199" fmla="*/ 416002 h 1516103"/>
              <a:gd name="connsiteX2200" fmla="*/ 446346 w 6314715"/>
              <a:gd name="connsiteY2200" fmla="*/ 423559 h 1516103"/>
              <a:gd name="connsiteX2201" fmla="*/ 446346 w 6314715"/>
              <a:gd name="connsiteY2201" fmla="*/ 416002 h 1516103"/>
              <a:gd name="connsiteX2202" fmla="*/ 454265 w 6314715"/>
              <a:gd name="connsiteY2202" fmla="*/ 408085 h 1516103"/>
              <a:gd name="connsiteX2203" fmla="*/ 460025 w 6314715"/>
              <a:gd name="connsiteY2203" fmla="*/ 415608 h 1516103"/>
              <a:gd name="connsiteX2204" fmla="*/ 462184 w 6314715"/>
              <a:gd name="connsiteY2204" fmla="*/ 415741 h 1516103"/>
              <a:gd name="connsiteX2205" fmla="*/ 464974 w 6314715"/>
              <a:gd name="connsiteY2205" fmla="*/ 415912 h 1516103"/>
              <a:gd name="connsiteX2206" fmla="*/ 469743 w 6314715"/>
              <a:gd name="connsiteY2206" fmla="*/ 400528 h 1516103"/>
              <a:gd name="connsiteX2207" fmla="*/ 465964 w 6314715"/>
              <a:gd name="connsiteY2207" fmla="*/ 393601 h 1516103"/>
              <a:gd name="connsiteX2208" fmla="*/ 463309 w 6314715"/>
              <a:gd name="connsiteY2208" fmla="*/ 392905 h 1516103"/>
              <a:gd name="connsiteX2209" fmla="*/ 463365 w 6314715"/>
              <a:gd name="connsiteY2209" fmla="*/ 392521 h 1516103"/>
              <a:gd name="connsiteX2210" fmla="*/ 469743 w 6314715"/>
              <a:gd name="connsiteY2210" fmla="*/ 377137 h 1516103"/>
              <a:gd name="connsiteX2211" fmla="*/ 477303 w 6314715"/>
              <a:gd name="connsiteY2211" fmla="*/ 362022 h 1516103"/>
              <a:gd name="connsiteX2212" fmla="*/ 477303 w 6314715"/>
              <a:gd name="connsiteY2212" fmla="*/ 369580 h 1516103"/>
              <a:gd name="connsiteX2213" fmla="*/ 477303 w 6314715"/>
              <a:gd name="connsiteY2213" fmla="*/ 375062 h 1516103"/>
              <a:gd name="connsiteX2214" fmla="*/ 477303 w 6314715"/>
              <a:gd name="connsiteY2214" fmla="*/ 377137 h 1516103"/>
              <a:gd name="connsiteX2215" fmla="*/ 477303 w 6314715"/>
              <a:gd name="connsiteY2215" fmla="*/ 362022 h 1516103"/>
              <a:gd name="connsiteX2216" fmla="*/ 500340 w 6314715"/>
              <a:gd name="connsiteY2216" fmla="*/ 369580 h 1516103"/>
              <a:gd name="connsiteX2217" fmla="*/ 492781 w 6314715"/>
              <a:gd name="connsiteY2217" fmla="*/ 362022 h 1516103"/>
              <a:gd name="connsiteX2218" fmla="*/ 500340 w 6314715"/>
              <a:gd name="connsiteY2218" fmla="*/ 354465 h 1516103"/>
              <a:gd name="connsiteX2219" fmla="*/ 508259 w 6314715"/>
              <a:gd name="connsiteY2219" fmla="*/ 362022 h 1516103"/>
              <a:gd name="connsiteX2220" fmla="*/ 538855 w 6314715"/>
              <a:gd name="connsiteY2220" fmla="*/ 369580 h 1516103"/>
              <a:gd name="connsiteX2221" fmla="*/ 554333 w 6314715"/>
              <a:gd name="connsiteY2221" fmla="*/ 362022 h 1516103"/>
              <a:gd name="connsiteX2222" fmla="*/ 562252 w 6314715"/>
              <a:gd name="connsiteY2222" fmla="*/ 369580 h 1516103"/>
              <a:gd name="connsiteX2223" fmla="*/ 562252 w 6314715"/>
              <a:gd name="connsiteY2223" fmla="*/ 362022 h 1516103"/>
              <a:gd name="connsiteX2224" fmla="*/ 569811 w 6314715"/>
              <a:gd name="connsiteY2224" fmla="*/ 362022 h 1516103"/>
              <a:gd name="connsiteX2225" fmla="*/ 569811 w 6314715"/>
              <a:gd name="connsiteY2225" fmla="*/ 354465 h 1516103"/>
              <a:gd name="connsiteX2226" fmla="*/ 546774 w 6314715"/>
              <a:gd name="connsiteY2226" fmla="*/ 346548 h 1516103"/>
              <a:gd name="connsiteX2227" fmla="*/ 531296 w 6314715"/>
              <a:gd name="connsiteY2227" fmla="*/ 354465 h 1516103"/>
              <a:gd name="connsiteX2228" fmla="*/ 538855 w 6314715"/>
              <a:gd name="connsiteY2228" fmla="*/ 346548 h 1516103"/>
              <a:gd name="connsiteX2229" fmla="*/ 531296 w 6314715"/>
              <a:gd name="connsiteY2229" fmla="*/ 346548 h 1516103"/>
              <a:gd name="connsiteX2230" fmla="*/ 538855 w 6314715"/>
              <a:gd name="connsiteY2230" fmla="*/ 338991 h 1516103"/>
              <a:gd name="connsiteX2231" fmla="*/ 531296 w 6314715"/>
              <a:gd name="connsiteY2231" fmla="*/ 338991 h 1516103"/>
              <a:gd name="connsiteX2232" fmla="*/ 515818 w 6314715"/>
              <a:gd name="connsiteY2232" fmla="*/ 338991 h 1516103"/>
              <a:gd name="connsiteX2233" fmla="*/ 508259 w 6314715"/>
              <a:gd name="connsiteY2233" fmla="*/ 346548 h 1516103"/>
              <a:gd name="connsiteX2234" fmla="*/ 485222 w 6314715"/>
              <a:gd name="connsiteY2234" fmla="*/ 346548 h 1516103"/>
              <a:gd name="connsiteX2235" fmla="*/ 477303 w 6314715"/>
              <a:gd name="connsiteY2235" fmla="*/ 346548 h 1516103"/>
              <a:gd name="connsiteX2236" fmla="*/ 446346 w 6314715"/>
              <a:gd name="connsiteY2236" fmla="*/ 354465 h 1516103"/>
              <a:gd name="connsiteX2237" fmla="*/ 446346 w 6314715"/>
              <a:gd name="connsiteY2237" fmla="*/ 346548 h 1516103"/>
              <a:gd name="connsiteX2238" fmla="*/ 446346 w 6314715"/>
              <a:gd name="connsiteY2238" fmla="*/ 338991 h 1516103"/>
              <a:gd name="connsiteX2239" fmla="*/ 446346 w 6314715"/>
              <a:gd name="connsiteY2239" fmla="*/ 354465 h 1516103"/>
              <a:gd name="connsiteX2240" fmla="*/ 423669 w 6314715"/>
              <a:gd name="connsiteY2240" fmla="*/ 354465 h 1516103"/>
              <a:gd name="connsiteX2241" fmla="*/ 423669 w 6314715"/>
              <a:gd name="connsiteY2241" fmla="*/ 353341 h 1516103"/>
              <a:gd name="connsiteX2242" fmla="*/ 423669 w 6314715"/>
              <a:gd name="connsiteY2242" fmla="*/ 350507 h 1516103"/>
              <a:gd name="connsiteX2243" fmla="*/ 423669 w 6314715"/>
              <a:gd name="connsiteY2243" fmla="*/ 347538 h 1516103"/>
              <a:gd name="connsiteX2244" fmla="*/ 423669 w 6314715"/>
              <a:gd name="connsiteY2244" fmla="*/ 346548 h 1516103"/>
              <a:gd name="connsiteX2245" fmla="*/ 415750 w 6314715"/>
              <a:gd name="connsiteY2245" fmla="*/ 346548 h 1516103"/>
              <a:gd name="connsiteX2246" fmla="*/ 415750 w 6314715"/>
              <a:gd name="connsiteY2246" fmla="*/ 354465 h 1516103"/>
              <a:gd name="connsiteX2247" fmla="*/ 400272 w 6314715"/>
              <a:gd name="connsiteY2247" fmla="*/ 362022 h 1516103"/>
              <a:gd name="connsiteX2248" fmla="*/ 384794 w 6314715"/>
              <a:gd name="connsiteY2248" fmla="*/ 362022 h 1516103"/>
              <a:gd name="connsiteX2249" fmla="*/ 392713 w 6314715"/>
              <a:gd name="connsiteY2249" fmla="*/ 346548 h 1516103"/>
              <a:gd name="connsiteX2250" fmla="*/ 377235 w 6314715"/>
              <a:gd name="connsiteY2250" fmla="*/ 362022 h 1516103"/>
              <a:gd name="connsiteX2251" fmla="*/ 338719 w 6314715"/>
              <a:gd name="connsiteY2251" fmla="*/ 354465 h 1516103"/>
              <a:gd name="connsiteX2252" fmla="*/ 331160 w 6314715"/>
              <a:gd name="connsiteY2252" fmla="*/ 362022 h 1516103"/>
              <a:gd name="connsiteX2253" fmla="*/ 331160 w 6314715"/>
              <a:gd name="connsiteY2253" fmla="*/ 354465 h 1516103"/>
              <a:gd name="connsiteX2254" fmla="*/ 315682 w 6314715"/>
              <a:gd name="connsiteY2254" fmla="*/ 354465 h 1516103"/>
              <a:gd name="connsiteX2255" fmla="*/ 323241 w 6314715"/>
              <a:gd name="connsiteY2255" fmla="*/ 354465 h 1516103"/>
              <a:gd name="connsiteX2256" fmla="*/ 319461 w 6314715"/>
              <a:gd name="connsiteY2256" fmla="*/ 346593 h 1516103"/>
              <a:gd name="connsiteX2257" fmla="*/ 319439 w 6314715"/>
              <a:gd name="connsiteY2257" fmla="*/ 346548 h 1516103"/>
              <a:gd name="connsiteX2258" fmla="*/ 323241 w 6314715"/>
              <a:gd name="connsiteY2258" fmla="*/ 346548 h 1516103"/>
              <a:gd name="connsiteX2259" fmla="*/ 322296 w 6314715"/>
              <a:gd name="connsiteY2259" fmla="*/ 340880 h 1516103"/>
              <a:gd name="connsiteX2260" fmla="*/ 318317 w 6314715"/>
              <a:gd name="connsiteY2260" fmla="*/ 344291 h 1516103"/>
              <a:gd name="connsiteX2261" fmla="*/ 315682 w 6314715"/>
              <a:gd name="connsiteY2261" fmla="*/ 338991 h 1516103"/>
              <a:gd name="connsiteX2262" fmla="*/ 315682 w 6314715"/>
              <a:gd name="connsiteY2262" fmla="*/ 331074 h 1516103"/>
              <a:gd name="connsiteX2263" fmla="*/ 331160 w 6314715"/>
              <a:gd name="connsiteY2263" fmla="*/ 331074 h 1516103"/>
              <a:gd name="connsiteX2264" fmla="*/ 331160 w 6314715"/>
              <a:gd name="connsiteY2264" fmla="*/ 338991 h 1516103"/>
              <a:gd name="connsiteX2265" fmla="*/ 338719 w 6314715"/>
              <a:gd name="connsiteY2265" fmla="*/ 331074 h 1516103"/>
              <a:gd name="connsiteX2266" fmla="*/ 354197 w 6314715"/>
              <a:gd name="connsiteY2266" fmla="*/ 331074 h 1516103"/>
              <a:gd name="connsiteX2267" fmla="*/ 354197 w 6314715"/>
              <a:gd name="connsiteY2267" fmla="*/ 323517 h 1516103"/>
              <a:gd name="connsiteX2268" fmla="*/ 369676 w 6314715"/>
              <a:gd name="connsiteY2268" fmla="*/ 331074 h 1516103"/>
              <a:gd name="connsiteX2269" fmla="*/ 369676 w 6314715"/>
              <a:gd name="connsiteY2269" fmla="*/ 323517 h 1516103"/>
              <a:gd name="connsiteX2270" fmla="*/ 408191 w 6314715"/>
              <a:gd name="connsiteY2270" fmla="*/ 323517 h 1516103"/>
              <a:gd name="connsiteX2271" fmla="*/ 408191 w 6314715"/>
              <a:gd name="connsiteY2271" fmla="*/ 331074 h 1516103"/>
              <a:gd name="connsiteX2272" fmla="*/ 415750 w 6314715"/>
              <a:gd name="connsiteY2272" fmla="*/ 315600 h 1516103"/>
              <a:gd name="connsiteX2273" fmla="*/ 423669 w 6314715"/>
              <a:gd name="connsiteY2273" fmla="*/ 315600 h 1516103"/>
              <a:gd name="connsiteX2274" fmla="*/ 431228 w 6314715"/>
              <a:gd name="connsiteY2274" fmla="*/ 315600 h 1516103"/>
              <a:gd name="connsiteX2275" fmla="*/ 438787 w 6314715"/>
              <a:gd name="connsiteY2275" fmla="*/ 323517 h 1516103"/>
              <a:gd name="connsiteX2276" fmla="*/ 438787 w 6314715"/>
              <a:gd name="connsiteY2276" fmla="*/ 315600 h 1516103"/>
              <a:gd name="connsiteX2277" fmla="*/ 446346 w 6314715"/>
              <a:gd name="connsiteY2277" fmla="*/ 315600 h 1516103"/>
              <a:gd name="connsiteX2278" fmla="*/ 454265 w 6314715"/>
              <a:gd name="connsiteY2278" fmla="*/ 323517 h 1516103"/>
              <a:gd name="connsiteX2279" fmla="*/ 464974 w 6314715"/>
              <a:gd name="connsiteY2279" fmla="*/ 323382 h 1516103"/>
              <a:gd name="connsiteX2280" fmla="*/ 467892 w 6314715"/>
              <a:gd name="connsiteY2280" fmla="*/ 321578 h 1516103"/>
              <a:gd name="connsiteX2281" fmla="*/ 468798 w 6314715"/>
              <a:gd name="connsiteY2281" fmla="*/ 322528 h 1516103"/>
              <a:gd name="connsiteX2282" fmla="*/ 469743 w 6314715"/>
              <a:gd name="connsiteY2282" fmla="*/ 323517 h 1516103"/>
              <a:gd name="connsiteX2283" fmla="*/ 468438 w 6314715"/>
              <a:gd name="connsiteY2283" fmla="*/ 321240 h 1516103"/>
              <a:gd name="connsiteX2284" fmla="*/ 467892 w 6314715"/>
              <a:gd name="connsiteY2284" fmla="*/ 321578 h 1516103"/>
              <a:gd name="connsiteX2285" fmla="*/ 462184 w 6314715"/>
              <a:gd name="connsiteY2285" fmla="*/ 315600 h 1516103"/>
              <a:gd name="connsiteX2286" fmla="*/ 469743 w 6314715"/>
              <a:gd name="connsiteY2286" fmla="*/ 300486 h 1516103"/>
              <a:gd name="connsiteX2287" fmla="*/ 469743 w 6314715"/>
              <a:gd name="connsiteY2287" fmla="*/ 292569 h 1516103"/>
              <a:gd name="connsiteX2288" fmla="*/ 462184 w 6314715"/>
              <a:gd name="connsiteY2288" fmla="*/ 300486 h 1516103"/>
              <a:gd name="connsiteX2289" fmla="*/ 462184 w 6314715"/>
              <a:gd name="connsiteY2289" fmla="*/ 299361 h 1516103"/>
              <a:gd name="connsiteX2290" fmla="*/ 462184 w 6314715"/>
              <a:gd name="connsiteY2290" fmla="*/ 292569 h 1516103"/>
              <a:gd name="connsiteX2291" fmla="*/ 454265 w 6314715"/>
              <a:gd name="connsiteY2291" fmla="*/ 292569 h 1516103"/>
              <a:gd name="connsiteX2292" fmla="*/ 454265 w 6314715"/>
              <a:gd name="connsiteY2292" fmla="*/ 285012 h 1516103"/>
              <a:gd name="connsiteX2293" fmla="*/ 462184 w 6314715"/>
              <a:gd name="connsiteY2293" fmla="*/ 285012 h 1516103"/>
              <a:gd name="connsiteX2294" fmla="*/ 462184 w 6314715"/>
              <a:gd name="connsiteY2294" fmla="*/ 277095 h 1516103"/>
              <a:gd name="connsiteX2295" fmla="*/ 454265 w 6314715"/>
              <a:gd name="connsiteY2295" fmla="*/ 277095 h 1516103"/>
              <a:gd name="connsiteX2296" fmla="*/ 446346 w 6314715"/>
              <a:gd name="connsiteY2296" fmla="*/ 277095 h 1516103"/>
              <a:gd name="connsiteX2297" fmla="*/ 446346 w 6314715"/>
              <a:gd name="connsiteY2297" fmla="*/ 283887 h 1516103"/>
              <a:gd name="connsiteX2298" fmla="*/ 446346 w 6314715"/>
              <a:gd name="connsiteY2298" fmla="*/ 285012 h 1516103"/>
              <a:gd name="connsiteX2299" fmla="*/ 446346 w 6314715"/>
              <a:gd name="connsiteY2299" fmla="*/ 285822 h 1516103"/>
              <a:gd name="connsiteX2300" fmla="*/ 446346 w 6314715"/>
              <a:gd name="connsiteY2300" fmla="*/ 285923 h 1516103"/>
              <a:gd name="connsiteX2301" fmla="*/ 446346 w 6314715"/>
              <a:gd name="connsiteY2301" fmla="*/ 286963 h 1516103"/>
              <a:gd name="connsiteX2302" fmla="*/ 446346 w 6314715"/>
              <a:gd name="connsiteY2302" fmla="*/ 287205 h 1516103"/>
              <a:gd name="connsiteX2303" fmla="*/ 446346 w 6314715"/>
              <a:gd name="connsiteY2303" fmla="*/ 292569 h 1516103"/>
              <a:gd name="connsiteX2304" fmla="*/ 438787 w 6314715"/>
              <a:gd name="connsiteY2304" fmla="*/ 292569 h 1516103"/>
              <a:gd name="connsiteX2305" fmla="*/ 438787 w 6314715"/>
              <a:gd name="connsiteY2305" fmla="*/ 284967 h 1516103"/>
              <a:gd name="connsiteX2306" fmla="*/ 438787 w 6314715"/>
              <a:gd name="connsiteY2306" fmla="*/ 277095 h 1516103"/>
              <a:gd name="connsiteX2307" fmla="*/ 431228 w 6314715"/>
              <a:gd name="connsiteY2307" fmla="*/ 285012 h 1516103"/>
              <a:gd name="connsiteX2308" fmla="*/ 431228 w 6314715"/>
              <a:gd name="connsiteY2308" fmla="*/ 277095 h 1516103"/>
              <a:gd name="connsiteX2309" fmla="*/ 438787 w 6314715"/>
              <a:gd name="connsiteY2309" fmla="*/ 269538 h 1516103"/>
              <a:gd name="connsiteX2310" fmla="*/ 431228 w 6314715"/>
              <a:gd name="connsiteY2310" fmla="*/ 277095 h 1516103"/>
              <a:gd name="connsiteX2311" fmla="*/ 423669 w 6314715"/>
              <a:gd name="connsiteY2311" fmla="*/ 269538 h 1516103"/>
              <a:gd name="connsiteX2312" fmla="*/ 431228 w 6314715"/>
              <a:gd name="connsiteY2312" fmla="*/ 269538 h 1516103"/>
              <a:gd name="connsiteX2313" fmla="*/ 431228 w 6314715"/>
              <a:gd name="connsiteY2313" fmla="*/ 261981 h 1516103"/>
              <a:gd name="connsiteX2314" fmla="*/ 438787 w 6314715"/>
              <a:gd name="connsiteY2314" fmla="*/ 254064 h 1516103"/>
              <a:gd name="connsiteX2315" fmla="*/ 446346 w 6314715"/>
              <a:gd name="connsiteY2315" fmla="*/ 254064 h 1516103"/>
              <a:gd name="connsiteX2316" fmla="*/ 462184 w 6314715"/>
              <a:gd name="connsiteY2316" fmla="*/ 261981 h 1516103"/>
              <a:gd name="connsiteX2317" fmla="*/ 469743 w 6314715"/>
              <a:gd name="connsiteY2317" fmla="*/ 261981 h 1516103"/>
              <a:gd name="connsiteX2318" fmla="*/ 485222 w 6314715"/>
              <a:gd name="connsiteY2318" fmla="*/ 246506 h 1516103"/>
              <a:gd name="connsiteX2319" fmla="*/ 531296 w 6314715"/>
              <a:gd name="connsiteY2319" fmla="*/ 246506 h 1516103"/>
              <a:gd name="connsiteX2320" fmla="*/ 546774 w 6314715"/>
              <a:gd name="connsiteY2320" fmla="*/ 246506 h 1516103"/>
              <a:gd name="connsiteX2321" fmla="*/ 546774 w 6314715"/>
              <a:gd name="connsiteY2321" fmla="*/ 238949 h 1516103"/>
              <a:gd name="connsiteX2322" fmla="*/ 554333 w 6314715"/>
              <a:gd name="connsiteY2322" fmla="*/ 238949 h 1516103"/>
              <a:gd name="connsiteX2323" fmla="*/ 546774 w 6314715"/>
              <a:gd name="connsiteY2323" fmla="*/ 238949 h 1516103"/>
              <a:gd name="connsiteX2324" fmla="*/ 538855 w 6314715"/>
              <a:gd name="connsiteY2324" fmla="*/ 238949 h 1516103"/>
              <a:gd name="connsiteX2325" fmla="*/ 523737 w 6314715"/>
              <a:gd name="connsiteY2325" fmla="*/ 238949 h 1516103"/>
              <a:gd name="connsiteX2326" fmla="*/ 517376 w 6314715"/>
              <a:gd name="connsiteY2326" fmla="*/ 236224 h 1516103"/>
              <a:gd name="connsiteX2327" fmla="*/ 519777 w 6314715"/>
              <a:gd name="connsiteY2327" fmla="*/ 232022 h 1516103"/>
              <a:gd name="connsiteX2328" fmla="*/ 523737 w 6314715"/>
              <a:gd name="connsiteY2328" fmla="*/ 231032 h 1516103"/>
              <a:gd name="connsiteX2329" fmla="*/ 523737 w 6314715"/>
              <a:gd name="connsiteY2329" fmla="*/ 223115 h 1516103"/>
              <a:gd name="connsiteX2330" fmla="*/ 531296 w 6314715"/>
              <a:gd name="connsiteY2330" fmla="*/ 231032 h 1516103"/>
              <a:gd name="connsiteX2331" fmla="*/ 531296 w 6314715"/>
              <a:gd name="connsiteY2331" fmla="*/ 223115 h 1516103"/>
              <a:gd name="connsiteX2332" fmla="*/ 538855 w 6314715"/>
              <a:gd name="connsiteY2332" fmla="*/ 215558 h 1516103"/>
              <a:gd name="connsiteX2333" fmla="*/ 546774 w 6314715"/>
              <a:gd name="connsiteY2333" fmla="*/ 215558 h 1516103"/>
              <a:gd name="connsiteX2334" fmla="*/ 538855 w 6314715"/>
              <a:gd name="connsiteY2334" fmla="*/ 208001 h 1516103"/>
              <a:gd name="connsiteX2335" fmla="*/ 531296 w 6314715"/>
              <a:gd name="connsiteY2335" fmla="*/ 208001 h 1516103"/>
              <a:gd name="connsiteX2336" fmla="*/ 538855 w 6314715"/>
              <a:gd name="connsiteY2336" fmla="*/ 200444 h 1516103"/>
              <a:gd name="connsiteX2337" fmla="*/ 531296 w 6314715"/>
              <a:gd name="connsiteY2337" fmla="*/ 200444 h 1516103"/>
              <a:gd name="connsiteX2338" fmla="*/ 531296 w 6314715"/>
              <a:gd name="connsiteY2338" fmla="*/ 192527 h 1516103"/>
              <a:gd name="connsiteX2339" fmla="*/ 523737 w 6314715"/>
              <a:gd name="connsiteY2339" fmla="*/ 184970 h 1516103"/>
              <a:gd name="connsiteX2340" fmla="*/ 515818 w 6314715"/>
              <a:gd name="connsiteY2340" fmla="*/ 177053 h 1516103"/>
              <a:gd name="connsiteX2341" fmla="*/ 538855 w 6314715"/>
              <a:gd name="connsiteY2341" fmla="*/ 177053 h 1516103"/>
              <a:gd name="connsiteX2342" fmla="*/ 546774 w 6314715"/>
              <a:gd name="connsiteY2342" fmla="*/ 169496 h 1516103"/>
              <a:gd name="connsiteX2343" fmla="*/ 562252 w 6314715"/>
              <a:gd name="connsiteY2343" fmla="*/ 169496 h 1516103"/>
              <a:gd name="connsiteX2344" fmla="*/ 585289 w 6314715"/>
              <a:gd name="connsiteY2344" fmla="*/ 177053 h 1516103"/>
              <a:gd name="connsiteX2345" fmla="*/ 592849 w 6314715"/>
              <a:gd name="connsiteY2345" fmla="*/ 169496 h 1516103"/>
              <a:gd name="connsiteX2346" fmla="*/ 592849 w 6314715"/>
              <a:gd name="connsiteY2346" fmla="*/ 177053 h 1516103"/>
              <a:gd name="connsiteX2347" fmla="*/ 608327 w 6314715"/>
              <a:gd name="connsiteY2347" fmla="*/ 161579 h 1516103"/>
              <a:gd name="connsiteX2348" fmla="*/ 608327 w 6314715"/>
              <a:gd name="connsiteY2348" fmla="*/ 154022 h 1516103"/>
              <a:gd name="connsiteX2349" fmla="*/ 615886 w 6314715"/>
              <a:gd name="connsiteY2349" fmla="*/ 154022 h 1516103"/>
              <a:gd name="connsiteX2350" fmla="*/ 615886 w 6314715"/>
              <a:gd name="connsiteY2350" fmla="*/ 161579 h 1516103"/>
              <a:gd name="connsiteX2351" fmla="*/ 623805 w 6314715"/>
              <a:gd name="connsiteY2351" fmla="*/ 154022 h 1516103"/>
              <a:gd name="connsiteX2352" fmla="*/ 623805 w 6314715"/>
              <a:gd name="connsiteY2352" fmla="*/ 146465 h 1516103"/>
              <a:gd name="connsiteX2353" fmla="*/ 631364 w 6314715"/>
              <a:gd name="connsiteY2353" fmla="*/ 154022 h 1516103"/>
              <a:gd name="connsiteX2354" fmla="*/ 639283 w 6314715"/>
              <a:gd name="connsiteY2354" fmla="*/ 154022 h 1516103"/>
              <a:gd name="connsiteX2355" fmla="*/ 639283 w 6314715"/>
              <a:gd name="connsiteY2355" fmla="*/ 150243 h 1516103"/>
              <a:gd name="connsiteX2356" fmla="*/ 639283 w 6314715"/>
              <a:gd name="connsiteY2356" fmla="*/ 149299 h 1516103"/>
              <a:gd name="connsiteX2357" fmla="*/ 639283 w 6314715"/>
              <a:gd name="connsiteY2357" fmla="*/ 146465 h 1516103"/>
              <a:gd name="connsiteX2358" fmla="*/ 646842 w 6314715"/>
              <a:gd name="connsiteY2358" fmla="*/ 138907 h 1516103"/>
              <a:gd name="connsiteX2359" fmla="*/ 654401 w 6314715"/>
              <a:gd name="connsiteY2359" fmla="*/ 138907 h 1516103"/>
              <a:gd name="connsiteX2360" fmla="*/ 654401 w 6314715"/>
              <a:gd name="connsiteY2360" fmla="*/ 146465 h 1516103"/>
              <a:gd name="connsiteX2361" fmla="*/ 661960 w 6314715"/>
              <a:gd name="connsiteY2361" fmla="*/ 146465 h 1516103"/>
              <a:gd name="connsiteX2362" fmla="*/ 664930 w 6314715"/>
              <a:gd name="connsiteY2362" fmla="*/ 145520 h 1516103"/>
              <a:gd name="connsiteX2363" fmla="*/ 664686 w 6314715"/>
              <a:gd name="connsiteY2363" fmla="*/ 144978 h 1516103"/>
              <a:gd name="connsiteX2364" fmla="*/ 668889 w 6314715"/>
              <a:gd name="connsiteY2364" fmla="*/ 142686 h 1516103"/>
              <a:gd name="connsiteX2365" fmla="*/ 669879 w 6314715"/>
              <a:gd name="connsiteY2365" fmla="*/ 138907 h 1516103"/>
              <a:gd name="connsiteX2366" fmla="*/ 669879 w 6314715"/>
              <a:gd name="connsiteY2366" fmla="*/ 146465 h 1516103"/>
              <a:gd name="connsiteX2367" fmla="*/ 677798 w 6314715"/>
              <a:gd name="connsiteY2367" fmla="*/ 138907 h 1516103"/>
              <a:gd name="connsiteX2368" fmla="*/ 684412 w 6314715"/>
              <a:gd name="connsiteY2368" fmla="*/ 137918 h 1516103"/>
              <a:gd name="connsiteX2369" fmla="*/ 684578 w 6314715"/>
              <a:gd name="connsiteY2369" fmla="*/ 136701 h 1516103"/>
              <a:gd name="connsiteX2370" fmla="*/ 685357 w 6314715"/>
              <a:gd name="connsiteY2370" fmla="*/ 138907 h 1516103"/>
              <a:gd name="connsiteX2371" fmla="*/ 685357 w 6314715"/>
              <a:gd name="connsiteY2371" fmla="*/ 130990 h 1516103"/>
              <a:gd name="connsiteX2372" fmla="*/ 692916 w 6314715"/>
              <a:gd name="connsiteY2372" fmla="*/ 130990 h 1516103"/>
              <a:gd name="connsiteX2373" fmla="*/ 692916 w 6314715"/>
              <a:gd name="connsiteY2373" fmla="*/ 123433 h 1516103"/>
              <a:gd name="connsiteX2374" fmla="*/ 700835 w 6314715"/>
              <a:gd name="connsiteY2374" fmla="*/ 123433 h 1516103"/>
              <a:gd name="connsiteX2375" fmla="*/ 708395 w 6314715"/>
              <a:gd name="connsiteY2375" fmla="*/ 123433 h 1516103"/>
              <a:gd name="connsiteX2376" fmla="*/ 708395 w 6314715"/>
              <a:gd name="connsiteY2376" fmla="*/ 115516 h 1516103"/>
              <a:gd name="connsiteX2377" fmla="*/ 700835 w 6314715"/>
              <a:gd name="connsiteY2377" fmla="*/ 123433 h 1516103"/>
              <a:gd name="connsiteX2378" fmla="*/ 692916 w 6314715"/>
              <a:gd name="connsiteY2378" fmla="*/ 123433 h 1516103"/>
              <a:gd name="connsiteX2379" fmla="*/ 700835 w 6314715"/>
              <a:gd name="connsiteY2379" fmla="*/ 115516 h 1516103"/>
              <a:gd name="connsiteX2380" fmla="*/ 700835 w 6314715"/>
              <a:gd name="connsiteY2380" fmla="*/ 107959 h 1516103"/>
              <a:gd name="connsiteX2381" fmla="*/ 708395 w 6314715"/>
              <a:gd name="connsiteY2381" fmla="*/ 107959 h 1516103"/>
              <a:gd name="connsiteX2382" fmla="*/ 715954 w 6314715"/>
              <a:gd name="connsiteY2382" fmla="*/ 107959 h 1516103"/>
              <a:gd name="connsiteX2383" fmla="*/ 708395 w 6314715"/>
              <a:gd name="connsiteY2383" fmla="*/ 107959 h 1516103"/>
              <a:gd name="connsiteX2384" fmla="*/ 708395 w 6314715"/>
              <a:gd name="connsiteY2384" fmla="*/ 100042 h 1516103"/>
              <a:gd name="connsiteX2385" fmla="*/ 715954 w 6314715"/>
              <a:gd name="connsiteY2385" fmla="*/ 100042 h 1516103"/>
              <a:gd name="connsiteX2386" fmla="*/ 739351 w 6314715"/>
              <a:gd name="connsiteY2386" fmla="*/ 107959 h 1516103"/>
              <a:gd name="connsiteX2387" fmla="*/ 746910 w 6314715"/>
              <a:gd name="connsiteY2387" fmla="*/ 107959 h 1516103"/>
              <a:gd name="connsiteX2388" fmla="*/ 754469 w 6314715"/>
              <a:gd name="connsiteY2388" fmla="*/ 100042 h 1516103"/>
              <a:gd name="connsiteX2389" fmla="*/ 762388 w 6314715"/>
              <a:gd name="connsiteY2389" fmla="*/ 107959 h 1516103"/>
              <a:gd name="connsiteX2390" fmla="*/ 762388 w 6314715"/>
              <a:gd name="connsiteY2390" fmla="*/ 100042 h 1516103"/>
              <a:gd name="connsiteX2391" fmla="*/ 769947 w 6314715"/>
              <a:gd name="connsiteY2391" fmla="*/ 100042 h 1516103"/>
              <a:gd name="connsiteX2392" fmla="*/ 777866 w 6314715"/>
              <a:gd name="connsiteY2392" fmla="*/ 92485 h 1516103"/>
              <a:gd name="connsiteX2393" fmla="*/ 792984 w 6314715"/>
              <a:gd name="connsiteY2393" fmla="*/ 84928 h 1516103"/>
              <a:gd name="connsiteX2394" fmla="*/ 792984 w 6314715"/>
              <a:gd name="connsiteY2394" fmla="*/ 92485 h 1516103"/>
              <a:gd name="connsiteX2395" fmla="*/ 792984 w 6314715"/>
              <a:gd name="connsiteY2395" fmla="*/ 84928 h 1516103"/>
              <a:gd name="connsiteX2396" fmla="*/ 792984 w 6314715"/>
              <a:gd name="connsiteY2396" fmla="*/ 82094 h 1516103"/>
              <a:gd name="connsiteX2397" fmla="*/ 792984 w 6314715"/>
              <a:gd name="connsiteY2397" fmla="*/ 78316 h 1516103"/>
              <a:gd name="connsiteX2398" fmla="*/ 792984 w 6314715"/>
              <a:gd name="connsiteY2398" fmla="*/ 77371 h 1516103"/>
              <a:gd name="connsiteX2399" fmla="*/ 800903 w 6314715"/>
              <a:gd name="connsiteY2399" fmla="*/ 69454 h 1516103"/>
              <a:gd name="connsiteX2400" fmla="*/ 792984 w 6314715"/>
              <a:gd name="connsiteY2400" fmla="*/ 69454 h 1516103"/>
              <a:gd name="connsiteX2401" fmla="*/ 792984 w 6314715"/>
              <a:gd name="connsiteY2401" fmla="*/ 77371 h 1516103"/>
              <a:gd name="connsiteX2402" fmla="*/ 792984 w 6314715"/>
              <a:gd name="connsiteY2402" fmla="*/ 84928 h 1516103"/>
              <a:gd name="connsiteX2403" fmla="*/ 785425 w 6314715"/>
              <a:gd name="connsiteY2403" fmla="*/ 77371 h 1516103"/>
              <a:gd name="connsiteX2404" fmla="*/ 777866 w 6314715"/>
              <a:gd name="connsiteY2404" fmla="*/ 84928 h 1516103"/>
              <a:gd name="connsiteX2405" fmla="*/ 769947 w 6314715"/>
              <a:gd name="connsiteY2405" fmla="*/ 92485 h 1516103"/>
              <a:gd name="connsiteX2406" fmla="*/ 762388 w 6314715"/>
              <a:gd name="connsiteY2406" fmla="*/ 84928 h 1516103"/>
              <a:gd name="connsiteX2407" fmla="*/ 762388 w 6314715"/>
              <a:gd name="connsiteY2407" fmla="*/ 92485 h 1516103"/>
              <a:gd name="connsiteX2408" fmla="*/ 754469 w 6314715"/>
              <a:gd name="connsiteY2408" fmla="*/ 84928 h 1516103"/>
              <a:gd name="connsiteX2409" fmla="*/ 747855 w 6314715"/>
              <a:gd name="connsiteY2409" fmla="*/ 85873 h 1516103"/>
              <a:gd name="connsiteX2410" fmla="*/ 747666 w 6314715"/>
              <a:gd name="connsiteY2410" fmla="*/ 87195 h 1516103"/>
              <a:gd name="connsiteX2411" fmla="*/ 746910 w 6314715"/>
              <a:gd name="connsiteY2411" fmla="*/ 84928 h 1516103"/>
              <a:gd name="connsiteX2412" fmla="*/ 746910 w 6314715"/>
              <a:gd name="connsiteY2412" fmla="*/ 92485 h 1516103"/>
              <a:gd name="connsiteX2413" fmla="*/ 739351 w 6314715"/>
              <a:gd name="connsiteY2413" fmla="*/ 84928 h 1516103"/>
              <a:gd name="connsiteX2414" fmla="*/ 715954 w 6314715"/>
              <a:gd name="connsiteY2414" fmla="*/ 92485 h 1516103"/>
              <a:gd name="connsiteX2415" fmla="*/ 700835 w 6314715"/>
              <a:gd name="connsiteY2415" fmla="*/ 92485 h 1516103"/>
              <a:gd name="connsiteX2416" fmla="*/ 692916 w 6314715"/>
              <a:gd name="connsiteY2416" fmla="*/ 92485 h 1516103"/>
              <a:gd name="connsiteX2417" fmla="*/ 669879 w 6314715"/>
              <a:gd name="connsiteY2417" fmla="*/ 92485 h 1516103"/>
              <a:gd name="connsiteX2418" fmla="*/ 654401 w 6314715"/>
              <a:gd name="connsiteY2418" fmla="*/ 100042 h 1516103"/>
              <a:gd name="connsiteX2419" fmla="*/ 654401 w 6314715"/>
              <a:gd name="connsiteY2419" fmla="*/ 93430 h 1516103"/>
              <a:gd name="connsiteX2420" fmla="*/ 654401 w 6314715"/>
              <a:gd name="connsiteY2420" fmla="*/ 92485 h 1516103"/>
              <a:gd name="connsiteX2421" fmla="*/ 646842 w 6314715"/>
              <a:gd name="connsiteY2421" fmla="*/ 92485 h 1516103"/>
              <a:gd name="connsiteX2422" fmla="*/ 654401 w 6314715"/>
              <a:gd name="connsiteY2422" fmla="*/ 100042 h 1516103"/>
              <a:gd name="connsiteX2423" fmla="*/ 639283 w 6314715"/>
              <a:gd name="connsiteY2423" fmla="*/ 100042 h 1516103"/>
              <a:gd name="connsiteX2424" fmla="*/ 623805 w 6314715"/>
              <a:gd name="connsiteY2424" fmla="*/ 100042 h 1516103"/>
              <a:gd name="connsiteX2425" fmla="*/ 631364 w 6314715"/>
              <a:gd name="connsiteY2425" fmla="*/ 92485 h 1516103"/>
              <a:gd name="connsiteX2426" fmla="*/ 623805 w 6314715"/>
              <a:gd name="connsiteY2426" fmla="*/ 100042 h 1516103"/>
              <a:gd name="connsiteX2427" fmla="*/ 592849 w 6314715"/>
              <a:gd name="connsiteY2427" fmla="*/ 100042 h 1516103"/>
              <a:gd name="connsiteX2428" fmla="*/ 585289 w 6314715"/>
              <a:gd name="connsiteY2428" fmla="*/ 100042 h 1516103"/>
              <a:gd name="connsiteX2429" fmla="*/ 585289 w 6314715"/>
              <a:gd name="connsiteY2429" fmla="*/ 92485 h 1516103"/>
              <a:gd name="connsiteX2430" fmla="*/ 577730 w 6314715"/>
              <a:gd name="connsiteY2430" fmla="*/ 100042 h 1516103"/>
              <a:gd name="connsiteX2431" fmla="*/ 569811 w 6314715"/>
              <a:gd name="connsiteY2431" fmla="*/ 92485 h 1516103"/>
              <a:gd name="connsiteX2432" fmla="*/ 569811 w 6314715"/>
              <a:gd name="connsiteY2432" fmla="*/ 77371 h 1516103"/>
              <a:gd name="connsiteX2433" fmla="*/ 585289 w 6314715"/>
              <a:gd name="connsiteY2433" fmla="*/ 84928 h 1516103"/>
              <a:gd name="connsiteX2434" fmla="*/ 592849 w 6314715"/>
              <a:gd name="connsiteY2434" fmla="*/ 77371 h 1516103"/>
              <a:gd name="connsiteX2435" fmla="*/ 600408 w 6314715"/>
              <a:gd name="connsiteY2435" fmla="*/ 84928 h 1516103"/>
              <a:gd name="connsiteX2436" fmla="*/ 608327 w 6314715"/>
              <a:gd name="connsiteY2436" fmla="*/ 77371 h 1516103"/>
              <a:gd name="connsiteX2437" fmla="*/ 615886 w 6314715"/>
              <a:gd name="connsiteY2437" fmla="*/ 84928 h 1516103"/>
              <a:gd name="connsiteX2438" fmla="*/ 615886 w 6314715"/>
              <a:gd name="connsiteY2438" fmla="*/ 77371 h 1516103"/>
              <a:gd name="connsiteX2439" fmla="*/ 639283 w 6314715"/>
              <a:gd name="connsiteY2439" fmla="*/ 77371 h 1516103"/>
              <a:gd name="connsiteX2440" fmla="*/ 639283 w 6314715"/>
              <a:gd name="connsiteY2440" fmla="*/ 84928 h 1516103"/>
              <a:gd name="connsiteX2441" fmla="*/ 646842 w 6314715"/>
              <a:gd name="connsiteY2441" fmla="*/ 69454 h 1516103"/>
              <a:gd name="connsiteX2442" fmla="*/ 654401 w 6314715"/>
              <a:gd name="connsiteY2442" fmla="*/ 69454 h 1516103"/>
              <a:gd name="connsiteX2443" fmla="*/ 661960 w 6314715"/>
              <a:gd name="connsiteY2443" fmla="*/ 69454 h 1516103"/>
              <a:gd name="connsiteX2444" fmla="*/ 669879 w 6314715"/>
              <a:gd name="connsiteY2444" fmla="*/ 77371 h 1516103"/>
              <a:gd name="connsiteX2445" fmla="*/ 669879 w 6314715"/>
              <a:gd name="connsiteY2445" fmla="*/ 76381 h 1516103"/>
              <a:gd name="connsiteX2446" fmla="*/ 669879 w 6314715"/>
              <a:gd name="connsiteY2446" fmla="*/ 75392 h 1516103"/>
              <a:gd name="connsiteX2447" fmla="*/ 669879 w 6314715"/>
              <a:gd name="connsiteY2447" fmla="*/ 69454 h 1516103"/>
              <a:gd name="connsiteX2448" fmla="*/ 677798 w 6314715"/>
              <a:gd name="connsiteY2448" fmla="*/ 77371 h 1516103"/>
              <a:gd name="connsiteX2449" fmla="*/ 692916 w 6314715"/>
              <a:gd name="connsiteY2449" fmla="*/ 77371 h 1516103"/>
              <a:gd name="connsiteX2450" fmla="*/ 692916 w 6314715"/>
              <a:gd name="connsiteY2450" fmla="*/ 69454 h 1516103"/>
              <a:gd name="connsiteX2451" fmla="*/ 700835 w 6314715"/>
              <a:gd name="connsiteY2451" fmla="*/ 69454 h 1516103"/>
              <a:gd name="connsiteX2452" fmla="*/ 731792 w 6314715"/>
              <a:gd name="connsiteY2452" fmla="*/ 53980 h 1516103"/>
              <a:gd name="connsiteX2453" fmla="*/ 731792 w 6314715"/>
              <a:gd name="connsiteY2453" fmla="*/ 46423 h 1516103"/>
              <a:gd name="connsiteX2454" fmla="*/ 739351 w 6314715"/>
              <a:gd name="connsiteY2454" fmla="*/ 53980 h 1516103"/>
              <a:gd name="connsiteX2455" fmla="*/ 739351 w 6314715"/>
              <a:gd name="connsiteY2455" fmla="*/ 49257 h 1516103"/>
              <a:gd name="connsiteX2456" fmla="*/ 739351 w 6314715"/>
              <a:gd name="connsiteY2456" fmla="*/ 47367 h 1516103"/>
              <a:gd name="connsiteX2457" fmla="*/ 739351 w 6314715"/>
              <a:gd name="connsiteY2457" fmla="*/ 46423 h 1516103"/>
              <a:gd name="connsiteX2458" fmla="*/ 762388 w 6314715"/>
              <a:gd name="connsiteY2458" fmla="*/ 38506 h 1516103"/>
              <a:gd name="connsiteX2459" fmla="*/ 769947 w 6314715"/>
              <a:gd name="connsiteY2459" fmla="*/ 46423 h 1516103"/>
              <a:gd name="connsiteX2460" fmla="*/ 777866 w 6314715"/>
              <a:gd name="connsiteY2460" fmla="*/ 46423 h 1516103"/>
              <a:gd name="connsiteX2461" fmla="*/ 785425 w 6314715"/>
              <a:gd name="connsiteY2461" fmla="*/ 46423 h 1516103"/>
              <a:gd name="connsiteX2462" fmla="*/ 781723 w 6314715"/>
              <a:gd name="connsiteY2462" fmla="*/ 40606 h 1516103"/>
              <a:gd name="connsiteX2463" fmla="*/ 782354 w 6314715"/>
              <a:gd name="connsiteY2463" fmla="*/ 39653 h 1516103"/>
              <a:gd name="connsiteX2464" fmla="*/ 792984 w 6314715"/>
              <a:gd name="connsiteY2464" fmla="*/ 30948 h 1516103"/>
              <a:gd name="connsiteX2465" fmla="*/ 800903 w 6314715"/>
              <a:gd name="connsiteY2465" fmla="*/ 30948 h 1516103"/>
              <a:gd name="connsiteX2466" fmla="*/ 800903 w 6314715"/>
              <a:gd name="connsiteY2466" fmla="*/ 46423 h 1516103"/>
              <a:gd name="connsiteX2467" fmla="*/ 792984 w 6314715"/>
              <a:gd name="connsiteY2467" fmla="*/ 38506 h 1516103"/>
              <a:gd name="connsiteX2468" fmla="*/ 800903 w 6314715"/>
              <a:gd name="connsiteY2468" fmla="*/ 46423 h 1516103"/>
              <a:gd name="connsiteX2469" fmla="*/ 800903 w 6314715"/>
              <a:gd name="connsiteY2469" fmla="*/ 30948 h 1516103"/>
              <a:gd name="connsiteX2470" fmla="*/ 823941 w 6314715"/>
              <a:gd name="connsiteY2470" fmla="*/ 30948 h 1516103"/>
              <a:gd name="connsiteX2471" fmla="*/ 823941 w 6314715"/>
              <a:gd name="connsiteY2471" fmla="*/ 23391 h 1516103"/>
              <a:gd name="connsiteX2472" fmla="*/ 831860 w 6314715"/>
              <a:gd name="connsiteY2472" fmla="*/ 23391 h 1516103"/>
              <a:gd name="connsiteX2473" fmla="*/ 831860 w 6314715"/>
              <a:gd name="connsiteY2473" fmla="*/ 30948 h 1516103"/>
              <a:gd name="connsiteX2474" fmla="*/ 839418 w 6314715"/>
              <a:gd name="connsiteY2474" fmla="*/ 30948 h 1516103"/>
              <a:gd name="connsiteX2475" fmla="*/ 831860 w 6314715"/>
              <a:gd name="connsiteY2475" fmla="*/ 38506 h 1516103"/>
              <a:gd name="connsiteX2476" fmla="*/ 823941 w 6314715"/>
              <a:gd name="connsiteY2476" fmla="*/ 46423 h 1516103"/>
              <a:gd name="connsiteX2477" fmla="*/ 831860 w 6314715"/>
              <a:gd name="connsiteY2477" fmla="*/ 46423 h 1516103"/>
              <a:gd name="connsiteX2478" fmla="*/ 839418 w 6314715"/>
              <a:gd name="connsiteY2478" fmla="*/ 46423 h 1516103"/>
              <a:gd name="connsiteX2479" fmla="*/ 846978 w 6314715"/>
              <a:gd name="connsiteY2479" fmla="*/ 46423 h 1516103"/>
              <a:gd name="connsiteX2480" fmla="*/ 862456 w 6314715"/>
              <a:gd name="connsiteY2480" fmla="*/ 38506 h 1516103"/>
              <a:gd name="connsiteX2481" fmla="*/ 870015 w 6314715"/>
              <a:gd name="connsiteY2481" fmla="*/ 46423 h 1516103"/>
              <a:gd name="connsiteX2482" fmla="*/ 870015 w 6314715"/>
              <a:gd name="connsiteY2482" fmla="*/ 40530 h 1516103"/>
              <a:gd name="connsiteX2483" fmla="*/ 870015 w 6314715"/>
              <a:gd name="connsiteY2483" fmla="*/ 38657 h 1516103"/>
              <a:gd name="connsiteX2484" fmla="*/ 870015 w 6314715"/>
              <a:gd name="connsiteY2484" fmla="*/ 38506 h 1516103"/>
              <a:gd name="connsiteX2485" fmla="*/ 870015 w 6314715"/>
              <a:gd name="connsiteY2485" fmla="*/ 30948 h 1516103"/>
              <a:gd name="connsiteX2486" fmla="*/ 877934 w 6314715"/>
              <a:gd name="connsiteY2486" fmla="*/ 23391 h 1516103"/>
              <a:gd name="connsiteX2487" fmla="*/ 885493 w 6314715"/>
              <a:gd name="connsiteY2487" fmla="*/ 30948 h 1516103"/>
              <a:gd name="connsiteX2488" fmla="*/ 893412 w 6314715"/>
              <a:gd name="connsiteY2488" fmla="*/ 23391 h 1516103"/>
              <a:gd name="connsiteX2489" fmla="*/ 893412 w 6314715"/>
              <a:gd name="connsiteY2489" fmla="*/ 26225 h 1516103"/>
              <a:gd name="connsiteX2490" fmla="*/ 893412 w 6314715"/>
              <a:gd name="connsiteY2490" fmla="*/ 27170 h 1516103"/>
              <a:gd name="connsiteX2491" fmla="*/ 893412 w 6314715"/>
              <a:gd name="connsiteY2491" fmla="*/ 28941 h 1516103"/>
              <a:gd name="connsiteX2492" fmla="*/ 893412 w 6314715"/>
              <a:gd name="connsiteY2492" fmla="*/ 30948 h 1516103"/>
              <a:gd name="connsiteX2493" fmla="*/ 900971 w 6314715"/>
              <a:gd name="connsiteY2493" fmla="*/ 30948 h 1516103"/>
              <a:gd name="connsiteX2494" fmla="*/ 908530 w 6314715"/>
              <a:gd name="connsiteY2494" fmla="*/ 38506 h 1516103"/>
              <a:gd name="connsiteX2495" fmla="*/ 908530 w 6314715"/>
              <a:gd name="connsiteY2495" fmla="*/ 46423 h 1516103"/>
              <a:gd name="connsiteX2496" fmla="*/ 916449 w 6314715"/>
              <a:gd name="connsiteY2496" fmla="*/ 46423 h 1516103"/>
              <a:gd name="connsiteX2497" fmla="*/ 931567 w 6314715"/>
              <a:gd name="connsiteY2497" fmla="*/ 30948 h 1516103"/>
              <a:gd name="connsiteX2498" fmla="*/ 931567 w 6314715"/>
              <a:gd name="connsiteY2498" fmla="*/ 46423 h 1516103"/>
              <a:gd name="connsiteX2499" fmla="*/ 939487 w 6314715"/>
              <a:gd name="connsiteY2499" fmla="*/ 46423 h 1516103"/>
              <a:gd name="connsiteX2500" fmla="*/ 939487 w 6314715"/>
              <a:gd name="connsiteY2500" fmla="*/ 53980 h 1516103"/>
              <a:gd name="connsiteX2501" fmla="*/ 947405 w 6314715"/>
              <a:gd name="connsiteY2501" fmla="*/ 53980 h 1516103"/>
              <a:gd name="connsiteX2502" fmla="*/ 954964 w 6314715"/>
              <a:gd name="connsiteY2502" fmla="*/ 61537 h 1516103"/>
              <a:gd name="connsiteX2503" fmla="*/ 954964 w 6314715"/>
              <a:gd name="connsiteY2503" fmla="*/ 53980 h 1516103"/>
              <a:gd name="connsiteX2504" fmla="*/ 962524 w 6314715"/>
              <a:gd name="connsiteY2504" fmla="*/ 53980 h 1516103"/>
              <a:gd name="connsiteX2505" fmla="*/ 970083 w 6314715"/>
              <a:gd name="connsiteY2505" fmla="*/ 53980 h 1516103"/>
              <a:gd name="connsiteX2506" fmla="*/ 1031635 w 6314715"/>
              <a:gd name="connsiteY2506" fmla="*/ 53980 h 1516103"/>
              <a:gd name="connsiteX2507" fmla="*/ 1039554 w 6314715"/>
              <a:gd name="connsiteY2507" fmla="*/ 53980 h 1516103"/>
              <a:gd name="connsiteX2508" fmla="*/ 1055032 w 6314715"/>
              <a:gd name="connsiteY2508" fmla="*/ 53980 h 1516103"/>
              <a:gd name="connsiteX2509" fmla="*/ 1062591 w 6314715"/>
              <a:gd name="connsiteY2509" fmla="*/ 53980 h 1516103"/>
              <a:gd name="connsiteX2510" fmla="*/ 1070511 w 6314715"/>
              <a:gd name="connsiteY2510" fmla="*/ 53980 h 1516103"/>
              <a:gd name="connsiteX2511" fmla="*/ 1078070 w 6314715"/>
              <a:gd name="connsiteY2511" fmla="*/ 53980 h 1516103"/>
              <a:gd name="connsiteX2512" fmla="*/ 1078070 w 6314715"/>
              <a:gd name="connsiteY2512" fmla="*/ 46423 h 1516103"/>
              <a:gd name="connsiteX2513" fmla="*/ 1085629 w 6314715"/>
              <a:gd name="connsiteY2513" fmla="*/ 53980 h 1516103"/>
              <a:gd name="connsiteX2514" fmla="*/ 1093548 w 6314715"/>
              <a:gd name="connsiteY2514" fmla="*/ 53980 h 1516103"/>
              <a:gd name="connsiteX2515" fmla="*/ 1101467 w 6314715"/>
              <a:gd name="connsiteY2515" fmla="*/ 53980 h 1516103"/>
              <a:gd name="connsiteX2516" fmla="*/ 2679875 w 6314715"/>
              <a:gd name="connsiteY2516" fmla="*/ 53980 h 1516103"/>
              <a:gd name="connsiteX2517" fmla="*/ 3626921 w 6314715"/>
              <a:gd name="connsiteY2517" fmla="*/ 53980 h 1516103"/>
              <a:gd name="connsiteX2518" fmla="*/ 5128659 w 6314715"/>
              <a:gd name="connsiteY2518" fmla="*/ 53980 h 1516103"/>
              <a:gd name="connsiteX2519" fmla="*/ 5236646 w 6314715"/>
              <a:gd name="connsiteY2519" fmla="*/ 53980 h 1516103"/>
              <a:gd name="connsiteX2520" fmla="*/ 5244205 w 6314715"/>
              <a:gd name="connsiteY2520" fmla="*/ 46423 h 1516103"/>
              <a:gd name="connsiteX2521" fmla="*/ 5244205 w 6314715"/>
              <a:gd name="connsiteY2521" fmla="*/ 49212 h 1516103"/>
              <a:gd name="connsiteX2522" fmla="*/ 5244205 w 6314715"/>
              <a:gd name="connsiteY2522" fmla="*/ 53035 h 1516103"/>
              <a:gd name="connsiteX2523" fmla="*/ 5244205 w 6314715"/>
              <a:gd name="connsiteY2523" fmla="*/ 53980 h 1516103"/>
              <a:gd name="connsiteX2524" fmla="*/ 5251764 w 6314715"/>
              <a:gd name="connsiteY2524" fmla="*/ 53980 h 1516103"/>
              <a:gd name="connsiteX2525" fmla="*/ 5259683 w 6314715"/>
              <a:gd name="connsiteY2525" fmla="*/ 53980 h 1516103"/>
              <a:gd name="connsiteX2526" fmla="*/ 5267242 w 6314715"/>
              <a:gd name="connsiteY2526" fmla="*/ 38506 h 1516103"/>
              <a:gd name="connsiteX2527" fmla="*/ 5267242 w 6314715"/>
              <a:gd name="connsiteY2527" fmla="*/ 7557 h 1516103"/>
              <a:gd name="connsiteX2528" fmla="*/ 5290639 w 6314715"/>
              <a:gd name="connsiteY2528" fmla="*/ 0 h 15161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</a:cxnLst>
            <a:rect l="l" t="t" r="r" b="b"/>
            <a:pathLst>
              <a:path w="6314715" h="1516103">
                <a:moveTo>
                  <a:pt x="993480" y="1493432"/>
                </a:moveTo>
                <a:cubicBezTo>
                  <a:pt x="993480" y="1500989"/>
                  <a:pt x="993480" y="1500989"/>
                  <a:pt x="993480" y="1516103"/>
                </a:cubicBezTo>
                <a:cubicBezTo>
                  <a:pt x="993480" y="1508546"/>
                  <a:pt x="993480" y="1508546"/>
                  <a:pt x="985561" y="1508546"/>
                </a:cubicBezTo>
                <a:cubicBezTo>
                  <a:pt x="993480" y="1500989"/>
                  <a:pt x="993480" y="1500989"/>
                  <a:pt x="985561" y="1500989"/>
                </a:cubicBezTo>
                <a:cubicBezTo>
                  <a:pt x="985561" y="1493432"/>
                  <a:pt x="993480" y="1493432"/>
                  <a:pt x="993480" y="1493432"/>
                </a:cubicBezTo>
                <a:close/>
                <a:moveTo>
                  <a:pt x="5482856" y="1477598"/>
                </a:moveTo>
                <a:cubicBezTo>
                  <a:pt x="5482856" y="1485515"/>
                  <a:pt x="5482856" y="1485515"/>
                  <a:pt x="5475297" y="1485515"/>
                </a:cubicBezTo>
                <a:cubicBezTo>
                  <a:pt x="5475297" y="1477598"/>
                  <a:pt x="5482856" y="1485515"/>
                  <a:pt x="5482856" y="1477598"/>
                </a:cubicBezTo>
                <a:close/>
                <a:moveTo>
                  <a:pt x="978002" y="1477598"/>
                </a:moveTo>
                <a:lnTo>
                  <a:pt x="978002" y="1485515"/>
                </a:lnTo>
                <a:cubicBezTo>
                  <a:pt x="978002" y="1485515"/>
                  <a:pt x="978002" y="1485515"/>
                  <a:pt x="970083" y="1493432"/>
                </a:cubicBezTo>
                <a:cubicBezTo>
                  <a:pt x="978002" y="1485515"/>
                  <a:pt x="970083" y="1485515"/>
                  <a:pt x="970083" y="1485515"/>
                </a:cubicBezTo>
                <a:cubicBezTo>
                  <a:pt x="970083" y="1477598"/>
                  <a:pt x="978002" y="1485515"/>
                  <a:pt x="978002" y="1477598"/>
                </a:cubicBezTo>
                <a:close/>
                <a:moveTo>
                  <a:pt x="5467378" y="1470041"/>
                </a:moveTo>
                <a:lnTo>
                  <a:pt x="5470576" y="1471349"/>
                </a:lnTo>
                <a:lnTo>
                  <a:pt x="5470719" y="1472166"/>
                </a:lnTo>
                <a:cubicBezTo>
                  <a:pt x="5470347" y="1472402"/>
                  <a:pt x="5469358" y="1471930"/>
                  <a:pt x="5467378" y="1470041"/>
                </a:cubicBezTo>
                <a:close/>
                <a:moveTo>
                  <a:pt x="5398266" y="1470041"/>
                </a:moveTo>
                <a:cubicBezTo>
                  <a:pt x="5398266" y="1470041"/>
                  <a:pt x="5398266" y="1477598"/>
                  <a:pt x="5405825" y="1477598"/>
                </a:cubicBezTo>
                <a:lnTo>
                  <a:pt x="5398266" y="1477598"/>
                </a:lnTo>
                <a:lnTo>
                  <a:pt x="5398266" y="1476653"/>
                </a:lnTo>
                <a:lnTo>
                  <a:pt x="5398266" y="1470985"/>
                </a:lnTo>
                <a:close/>
                <a:moveTo>
                  <a:pt x="5582924" y="1462484"/>
                </a:moveTo>
                <a:cubicBezTo>
                  <a:pt x="5582924" y="1470041"/>
                  <a:pt x="5582924" y="1462484"/>
                  <a:pt x="5575365" y="1470041"/>
                </a:cubicBezTo>
                <a:cubicBezTo>
                  <a:pt x="5575365" y="1462484"/>
                  <a:pt x="5582924" y="1470041"/>
                  <a:pt x="5582924" y="1462484"/>
                </a:cubicBezTo>
                <a:close/>
                <a:moveTo>
                  <a:pt x="5221168" y="1462484"/>
                </a:moveTo>
                <a:lnTo>
                  <a:pt x="5228897" y="1462484"/>
                </a:lnTo>
                <a:lnTo>
                  <a:pt x="5228097" y="1464328"/>
                </a:lnTo>
                <a:cubicBezTo>
                  <a:pt x="5227107" y="1464373"/>
                  <a:pt x="5225127" y="1462484"/>
                  <a:pt x="5221168" y="1462484"/>
                </a:cubicBezTo>
                <a:close/>
                <a:moveTo>
                  <a:pt x="1078070" y="1462484"/>
                </a:moveTo>
                <a:cubicBezTo>
                  <a:pt x="1078070" y="1470041"/>
                  <a:pt x="1078070" y="1477598"/>
                  <a:pt x="1085629" y="1477598"/>
                </a:cubicBezTo>
                <a:cubicBezTo>
                  <a:pt x="1078070" y="1485515"/>
                  <a:pt x="1078070" y="1493432"/>
                  <a:pt x="1078070" y="1493432"/>
                </a:cubicBezTo>
                <a:cubicBezTo>
                  <a:pt x="1078070" y="1493432"/>
                  <a:pt x="1078070" y="1493432"/>
                  <a:pt x="1070511" y="1485515"/>
                </a:cubicBezTo>
                <a:lnTo>
                  <a:pt x="1078070" y="1470041"/>
                </a:lnTo>
                <a:cubicBezTo>
                  <a:pt x="1078070" y="1462484"/>
                  <a:pt x="1078070" y="1462484"/>
                  <a:pt x="1078070" y="1462484"/>
                </a:cubicBezTo>
                <a:close/>
                <a:moveTo>
                  <a:pt x="993480" y="1462484"/>
                </a:moveTo>
                <a:lnTo>
                  <a:pt x="993480" y="1470041"/>
                </a:lnTo>
                <a:cubicBezTo>
                  <a:pt x="1001039" y="1470041"/>
                  <a:pt x="1001039" y="1470041"/>
                  <a:pt x="1008958" y="1462484"/>
                </a:cubicBezTo>
                <a:cubicBezTo>
                  <a:pt x="1001039" y="1462484"/>
                  <a:pt x="1001039" y="1462484"/>
                  <a:pt x="1001039" y="1462484"/>
                </a:cubicBezTo>
                <a:cubicBezTo>
                  <a:pt x="1001039" y="1462484"/>
                  <a:pt x="1001039" y="1462484"/>
                  <a:pt x="993480" y="1462484"/>
                </a:cubicBezTo>
                <a:close/>
                <a:moveTo>
                  <a:pt x="933417" y="1462484"/>
                </a:moveTo>
                <a:lnTo>
                  <a:pt x="939487" y="1462484"/>
                </a:lnTo>
                <a:cubicBezTo>
                  <a:pt x="937507" y="1464373"/>
                  <a:pt x="936022" y="1464823"/>
                  <a:pt x="934908" y="1464435"/>
                </a:cubicBezTo>
                <a:close/>
                <a:moveTo>
                  <a:pt x="932676" y="1461514"/>
                </a:moveTo>
                <a:lnTo>
                  <a:pt x="933417" y="1462484"/>
                </a:lnTo>
                <a:lnTo>
                  <a:pt x="931567" y="1462484"/>
                </a:lnTo>
                <a:close/>
                <a:moveTo>
                  <a:pt x="5275037" y="1460324"/>
                </a:moveTo>
                <a:cubicBezTo>
                  <a:pt x="5275161" y="1459987"/>
                  <a:pt x="5275161" y="1460504"/>
                  <a:pt x="5275161" y="1462484"/>
                </a:cubicBezTo>
                <a:cubicBezTo>
                  <a:pt x="5275161" y="1470041"/>
                  <a:pt x="5267242" y="1462484"/>
                  <a:pt x="5267242" y="1470041"/>
                </a:cubicBezTo>
                <a:cubicBezTo>
                  <a:pt x="5273181" y="1470041"/>
                  <a:pt x="5274666" y="1461336"/>
                  <a:pt x="5275037" y="1460324"/>
                </a:cubicBezTo>
                <a:close/>
                <a:moveTo>
                  <a:pt x="5490775" y="1454567"/>
                </a:moveTo>
                <a:cubicBezTo>
                  <a:pt x="5490775" y="1454567"/>
                  <a:pt x="5490775" y="1454567"/>
                  <a:pt x="5490775" y="1462484"/>
                </a:cubicBezTo>
                <a:lnTo>
                  <a:pt x="5498334" y="1454567"/>
                </a:lnTo>
                <a:close/>
                <a:moveTo>
                  <a:pt x="5436782" y="1454567"/>
                </a:moveTo>
                <a:cubicBezTo>
                  <a:pt x="5436782" y="1458525"/>
                  <a:pt x="5436782" y="1458525"/>
                  <a:pt x="5436782" y="1458525"/>
                </a:cubicBezTo>
                <a:lnTo>
                  <a:pt x="5436782" y="1461494"/>
                </a:lnTo>
                <a:lnTo>
                  <a:pt x="5436782" y="1462450"/>
                </a:lnTo>
                <a:lnTo>
                  <a:pt x="5436782" y="1462484"/>
                </a:lnTo>
                <a:lnTo>
                  <a:pt x="5436782" y="1465272"/>
                </a:lnTo>
                <a:cubicBezTo>
                  <a:pt x="5436782" y="1466262"/>
                  <a:pt x="5436782" y="1466262"/>
                  <a:pt x="5436782" y="1470041"/>
                </a:cubicBezTo>
                <a:cubicBezTo>
                  <a:pt x="5436782" y="1477598"/>
                  <a:pt x="5436782" y="1470041"/>
                  <a:pt x="5444701" y="1462484"/>
                </a:cubicBezTo>
                <a:cubicBezTo>
                  <a:pt x="5444701" y="1470041"/>
                  <a:pt x="5444701" y="1470041"/>
                  <a:pt x="5452260" y="1462484"/>
                </a:cubicBezTo>
                <a:cubicBezTo>
                  <a:pt x="5452260" y="1454567"/>
                  <a:pt x="5459819" y="1462484"/>
                  <a:pt x="5459819" y="1454567"/>
                </a:cubicBezTo>
                <a:cubicBezTo>
                  <a:pt x="5452260" y="1454567"/>
                  <a:pt x="5452260" y="1454567"/>
                  <a:pt x="5452260" y="1454567"/>
                </a:cubicBezTo>
                <a:cubicBezTo>
                  <a:pt x="5452260" y="1454567"/>
                  <a:pt x="5452260" y="1454567"/>
                  <a:pt x="5452260" y="1462484"/>
                </a:cubicBezTo>
                <a:cubicBezTo>
                  <a:pt x="5444701" y="1454567"/>
                  <a:pt x="5444701" y="1462484"/>
                  <a:pt x="5436782" y="1454567"/>
                </a:cubicBezTo>
                <a:close/>
                <a:moveTo>
                  <a:pt x="900971" y="1454567"/>
                </a:moveTo>
                <a:cubicBezTo>
                  <a:pt x="900971" y="1454567"/>
                  <a:pt x="900971" y="1470041"/>
                  <a:pt x="893412" y="1462484"/>
                </a:cubicBezTo>
                <a:cubicBezTo>
                  <a:pt x="893412" y="1462484"/>
                  <a:pt x="900971" y="1462484"/>
                  <a:pt x="900971" y="1454567"/>
                </a:cubicBezTo>
                <a:close/>
                <a:moveTo>
                  <a:pt x="885493" y="1454567"/>
                </a:moveTo>
                <a:cubicBezTo>
                  <a:pt x="885493" y="1462484"/>
                  <a:pt x="885493" y="1462484"/>
                  <a:pt x="877934" y="1462484"/>
                </a:cubicBezTo>
                <a:close/>
                <a:moveTo>
                  <a:pt x="817011" y="1451733"/>
                </a:moveTo>
                <a:cubicBezTo>
                  <a:pt x="818001" y="1452677"/>
                  <a:pt x="819981" y="1454567"/>
                  <a:pt x="823941" y="1454567"/>
                </a:cubicBezTo>
                <a:lnTo>
                  <a:pt x="816021" y="1454567"/>
                </a:lnTo>
                <a:cubicBezTo>
                  <a:pt x="816021" y="1450788"/>
                  <a:pt x="816021" y="1450788"/>
                  <a:pt x="817011" y="1451733"/>
                </a:cubicBezTo>
                <a:close/>
                <a:moveTo>
                  <a:pt x="862456" y="1447010"/>
                </a:moveTo>
                <a:cubicBezTo>
                  <a:pt x="862456" y="1454567"/>
                  <a:pt x="870015" y="1447010"/>
                  <a:pt x="870015" y="1454567"/>
                </a:cubicBezTo>
                <a:cubicBezTo>
                  <a:pt x="870015" y="1454567"/>
                  <a:pt x="862456" y="1454567"/>
                  <a:pt x="862456" y="1447010"/>
                </a:cubicBezTo>
                <a:close/>
                <a:moveTo>
                  <a:pt x="805391" y="1445002"/>
                </a:moveTo>
                <a:cubicBezTo>
                  <a:pt x="808935" y="1446065"/>
                  <a:pt x="810352" y="1454567"/>
                  <a:pt x="816021" y="1454567"/>
                </a:cubicBezTo>
                <a:cubicBezTo>
                  <a:pt x="816021" y="1462484"/>
                  <a:pt x="816021" y="1454567"/>
                  <a:pt x="823941" y="1462484"/>
                </a:cubicBezTo>
                <a:cubicBezTo>
                  <a:pt x="816021" y="1462484"/>
                  <a:pt x="816021" y="1462484"/>
                  <a:pt x="808462" y="1470041"/>
                </a:cubicBezTo>
                <a:cubicBezTo>
                  <a:pt x="808462" y="1462484"/>
                  <a:pt x="808462" y="1470041"/>
                  <a:pt x="808462" y="1462484"/>
                </a:cubicBezTo>
                <a:cubicBezTo>
                  <a:pt x="808462" y="1454567"/>
                  <a:pt x="808462" y="1447010"/>
                  <a:pt x="800903" y="1447010"/>
                </a:cubicBezTo>
                <a:cubicBezTo>
                  <a:pt x="802793" y="1445120"/>
                  <a:pt x="804210" y="1444648"/>
                  <a:pt x="805391" y="1445002"/>
                </a:cubicBezTo>
                <a:close/>
                <a:moveTo>
                  <a:pt x="5436782" y="1439453"/>
                </a:moveTo>
                <a:cubicBezTo>
                  <a:pt x="5444701" y="1439453"/>
                  <a:pt x="5444701" y="1447010"/>
                  <a:pt x="5444701" y="1439453"/>
                </a:cubicBezTo>
                <a:close/>
                <a:moveTo>
                  <a:pt x="840723" y="1437175"/>
                </a:moveTo>
                <a:cubicBezTo>
                  <a:pt x="839891" y="1436956"/>
                  <a:pt x="839418" y="1437473"/>
                  <a:pt x="839418" y="1439453"/>
                </a:cubicBezTo>
                <a:cubicBezTo>
                  <a:pt x="839418" y="1439453"/>
                  <a:pt x="831860" y="1439453"/>
                  <a:pt x="831860" y="1447010"/>
                </a:cubicBezTo>
                <a:cubicBezTo>
                  <a:pt x="839418" y="1447010"/>
                  <a:pt x="839418" y="1447010"/>
                  <a:pt x="839418" y="1439453"/>
                </a:cubicBezTo>
                <a:lnTo>
                  <a:pt x="839418" y="1447010"/>
                </a:lnTo>
                <a:cubicBezTo>
                  <a:pt x="846978" y="1447010"/>
                  <a:pt x="846978" y="1454567"/>
                  <a:pt x="846978" y="1454567"/>
                </a:cubicBezTo>
                <a:cubicBezTo>
                  <a:pt x="846978" y="1447010"/>
                  <a:pt x="846978" y="1439453"/>
                  <a:pt x="854897" y="1439453"/>
                </a:cubicBezTo>
                <a:cubicBezTo>
                  <a:pt x="848957" y="1445120"/>
                  <a:pt x="843221" y="1437833"/>
                  <a:pt x="840723" y="1437175"/>
                </a:cubicBezTo>
                <a:close/>
                <a:moveTo>
                  <a:pt x="5660315" y="1431536"/>
                </a:moveTo>
                <a:cubicBezTo>
                  <a:pt x="5660315" y="1439453"/>
                  <a:pt x="5660315" y="1439453"/>
                  <a:pt x="5660315" y="1439453"/>
                </a:cubicBezTo>
                <a:cubicBezTo>
                  <a:pt x="5660315" y="1439453"/>
                  <a:pt x="5660315" y="1439453"/>
                  <a:pt x="5667874" y="1431536"/>
                </a:cubicBezTo>
                <a:cubicBezTo>
                  <a:pt x="5660315" y="1431536"/>
                  <a:pt x="5667874" y="1431536"/>
                  <a:pt x="5660315" y="1431536"/>
                </a:cubicBezTo>
                <a:close/>
                <a:moveTo>
                  <a:pt x="5521371" y="1431536"/>
                </a:moveTo>
                <a:cubicBezTo>
                  <a:pt x="5521371" y="1431536"/>
                  <a:pt x="5521371" y="1431536"/>
                  <a:pt x="5521371" y="1439453"/>
                </a:cubicBezTo>
                <a:cubicBezTo>
                  <a:pt x="5513812" y="1439453"/>
                  <a:pt x="5521371" y="1439453"/>
                  <a:pt x="5521371" y="1431536"/>
                </a:cubicBezTo>
                <a:close/>
                <a:moveTo>
                  <a:pt x="5405825" y="1431536"/>
                </a:moveTo>
                <a:cubicBezTo>
                  <a:pt x="5398266" y="1431536"/>
                  <a:pt x="5390707" y="1431536"/>
                  <a:pt x="5390707" y="1439453"/>
                </a:cubicBezTo>
                <a:cubicBezTo>
                  <a:pt x="5390707" y="1431536"/>
                  <a:pt x="5398266" y="1439453"/>
                  <a:pt x="5405825" y="1431536"/>
                </a:cubicBezTo>
                <a:close/>
                <a:moveTo>
                  <a:pt x="831860" y="1431536"/>
                </a:moveTo>
                <a:lnTo>
                  <a:pt x="831860" y="1432557"/>
                </a:lnTo>
                <a:lnTo>
                  <a:pt x="830881" y="1432683"/>
                </a:lnTo>
                <a:cubicBezTo>
                  <a:pt x="828350" y="1433650"/>
                  <a:pt x="825920" y="1435584"/>
                  <a:pt x="823941" y="1439453"/>
                </a:cubicBezTo>
                <a:close/>
                <a:moveTo>
                  <a:pt x="5559887" y="1423978"/>
                </a:moveTo>
                <a:cubicBezTo>
                  <a:pt x="5567806" y="1423978"/>
                  <a:pt x="5567806" y="1423978"/>
                  <a:pt x="5567806" y="1423978"/>
                </a:cubicBezTo>
                <a:lnTo>
                  <a:pt x="5563281" y="1425829"/>
                </a:lnTo>
                <a:close/>
                <a:moveTo>
                  <a:pt x="5536850" y="1423978"/>
                </a:moveTo>
                <a:lnTo>
                  <a:pt x="5530414" y="1431375"/>
                </a:lnTo>
                <a:lnTo>
                  <a:pt x="5529290" y="1431536"/>
                </a:lnTo>
                <a:cubicBezTo>
                  <a:pt x="5529290" y="1423978"/>
                  <a:pt x="5536850" y="1431536"/>
                  <a:pt x="5536850" y="1423978"/>
                </a:cubicBezTo>
                <a:close/>
                <a:moveTo>
                  <a:pt x="5617660" y="1418041"/>
                </a:moveTo>
                <a:lnTo>
                  <a:pt x="5618416" y="1419228"/>
                </a:lnTo>
                <a:lnTo>
                  <a:pt x="5613880" y="1423978"/>
                </a:lnTo>
                <a:cubicBezTo>
                  <a:pt x="5613880" y="1420020"/>
                  <a:pt x="5615770" y="1418041"/>
                  <a:pt x="5617660" y="1418041"/>
                </a:cubicBezTo>
                <a:close/>
                <a:moveTo>
                  <a:pt x="5598762" y="1408504"/>
                </a:moveTo>
                <a:lnTo>
                  <a:pt x="5606321" y="1408504"/>
                </a:lnTo>
                <a:cubicBezTo>
                  <a:pt x="5606321" y="1408504"/>
                  <a:pt x="5606321" y="1408504"/>
                  <a:pt x="5606321" y="1416061"/>
                </a:cubicBezTo>
                <a:cubicBezTo>
                  <a:pt x="5598762" y="1416061"/>
                  <a:pt x="5598762" y="1416061"/>
                  <a:pt x="5598762" y="1416061"/>
                </a:cubicBezTo>
                <a:cubicBezTo>
                  <a:pt x="5598762" y="1412283"/>
                  <a:pt x="5598762" y="1412283"/>
                  <a:pt x="5598762" y="1413227"/>
                </a:cubicBezTo>
                <a:lnTo>
                  <a:pt x="5598762" y="1409449"/>
                </a:lnTo>
                <a:cubicBezTo>
                  <a:pt x="5598762" y="1408504"/>
                  <a:pt x="5598762" y="1408504"/>
                  <a:pt x="5598762" y="1408504"/>
                </a:cubicBezTo>
                <a:close/>
                <a:moveTo>
                  <a:pt x="5621439" y="1400947"/>
                </a:moveTo>
                <a:cubicBezTo>
                  <a:pt x="5621439" y="1400947"/>
                  <a:pt x="5621439" y="1408504"/>
                  <a:pt x="5613880" y="1408504"/>
                </a:cubicBezTo>
                <a:cubicBezTo>
                  <a:pt x="5613880" y="1400947"/>
                  <a:pt x="5621439" y="1408504"/>
                  <a:pt x="5621439" y="1400947"/>
                </a:cubicBezTo>
                <a:close/>
                <a:moveTo>
                  <a:pt x="5590843" y="1400947"/>
                </a:moveTo>
                <a:cubicBezTo>
                  <a:pt x="5590843" y="1400947"/>
                  <a:pt x="5598762" y="1408504"/>
                  <a:pt x="5598762" y="1400947"/>
                </a:cubicBezTo>
                <a:cubicBezTo>
                  <a:pt x="5590843" y="1400947"/>
                  <a:pt x="5590843" y="1400947"/>
                  <a:pt x="5590843" y="1400947"/>
                </a:cubicBezTo>
                <a:close/>
                <a:moveTo>
                  <a:pt x="5544769" y="1400947"/>
                </a:moveTo>
                <a:cubicBezTo>
                  <a:pt x="5544769" y="1400947"/>
                  <a:pt x="5544769" y="1400947"/>
                  <a:pt x="5544769" y="1408504"/>
                </a:cubicBezTo>
                <a:cubicBezTo>
                  <a:pt x="5544769" y="1400947"/>
                  <a:pt x="5552328" y="1400947"/>
                  <a:pt x="5552328" y="1400947"/>
                </a:cubicBezTo>
                <a:cubicBezTo>
                  <a:pt x="5552328" y="1400947"/>
                  <a:pt x="5552328" y="1400947"/>
                  <a:pt x="5544769" y="1400947"/>
                </a:cubicBezTo>
                <a:close/>
                <a:moveTo>
                  <a:pt x="5559887" y="1393030"/>
                </a:moveTo>
                <a:cubicBezTo>
                  <a:pt x="5559887" y="1396989"/>
                  <a:pt x="5559887" y="1398968"/>
                  <a:pt x="5559887" y="1400902"/>
                </a:cubicBezTo>
                <a:lnTo>
                  <a:pt x="5559887" y="1400947"/>
                </a:lnTo>
                <a:cubicBezTo>
                  <a:pt x="5567806" y="1393030"/>
                  <a:pt x="5567806" y="1400947"/>
                  <a:pt x="5575365" y="1393030"/>
                </a:cubicBezTo>
                <a:cubicBezTo>
                  <a:pt x="5567806" y="1393030"/>
                  <a:pt x="5567806" y="1393030"/>
                  <a:pt x="5559887" y="1393030"/>
                </a:cubicBezTo>
                <a:close/>
                <a:moveTo>
                  <a:pt x="5629945" y="1379528"/>
                </a:moveTo>
                <a:lnTo>
                  <a:pt x="5633138" y="1388307"/>
                </a:lnTo>
                <a:cubicBezTo>
                  <a:pt x="5635028" y="1391141"/>
                  <a:pt x="5636917" y="1393030"/>
                  <a:pt x="5636917" y="1393030"/>
                </a:cubicBezTo>
                <a:cubicBezTo>
                  <a:pt x="5636917" y="1393030"/>
                  <a:pt x="5636917" y="1393030"/>
                  <a:pt x="5629358" y="1385473"/>
                </a:cubicBezTo>
                <a:close/>
                <a:moveTo>
                  <a:pt x="739351" y="1362082"/>
                </a:moveTo>
                <a:lnTo>
                  <a:pt x="741153" y="1369138"/>
                </a:lnTo>
                <a:lnTo>
                  <a:pt x="740296" y="1369009"/>
                </a:lnTo>
                <a:cubicBezTo>
                  <a:pt x="739351" y="1368020"/>
                  <a:pt x="739351" y="1366040"/>
                  <a:pt x="739351" y="1362082"/>
                </a:cubicBezTo>
                <a:close/>
                <a:moveTo>
                  <a:pt x="754469" y="1316019"/>
                </a:moveTo>
                <a:cubicBezTo>
                  <a:pt x="754469" y="1323936"/>
                  <a:pt x="754469" y="1323936"/>
                  <a:pt x="754469" y="1323936"/>
                </a:cubicBezTo>
                <a:cubicBezTo>
                  <a:pt x="754469" y="1316019"/>
                  <a:pt x="762388" y="1331494"/>
                  <a:pt x="762388" y="1323936"/>
                </a:cubicBezTo>
                <a:cubicBezTo>
                  <a:pt x="762388" y="1323936"/>
                  <a:pt x="754469" y="1323936"/>
                  <a:pt x="754469" y="1316019"/>
                </a:cubicBezTo>
                <a:close/>
                <a:moveTo>
                  <a:pt x="710761" y="1315673"/>
                </a:moveTo>
                <a:lnTo>
                  <a:pt x="711547" y="1315966"/>
                </a:lnTo>
                <a:lnTo>
                  <a:pt x="711583" y="1316053"/>
                </a:lnTo>
                <a:cubicBezTo>
                  <a:pt x="711938" y="1317369"/>
                  <a:pt x="711702" y="1317594"/>
                  <a:pt x="711229" y="1317099"/>
                </a:cubicBezTo>
                <a:close/>
                <a:moveTo>
                  <a:pt x="708395" y="1308462"/>
                </a:moveTo>
                <a:lnTo>
                  <a:pt x="710761" y="1315673"/>
                </a:lnTo>
                <a:lnTo>
                  <a:pt x="709576" y="1315232"/>
                </a:lnTo>
                <a:cubicBezTo>
                  <a:pt x="708867" y="1314265"/>
                  <a:pt x="708395" y="1312331"/>
                  <a:pt x="708395" y="1308462"/>
                </a:cubicBezTo>
                <a:close/>
                <a:moveTo>
                  <a:pt x="794691" y="1307575"/>
                </a:moveTo>
                <a:lnTo>
                  <a:pt x="800903" y="1308462"/>
                </a:lnTo>
                <a:cubicBezTo>
                  <a:pt x="798924" y="1310352"/>
                  <a:pt x="797439" y="1310329"/>
                  <a:pt x="796207" y="1309474"/>
                </a:cubicBezTo>
                <a:close/>
                <a:moveTo>
                  <a:pt x="793836" y="1306504"/>
                </a:moveTo>
                <a:lnTo>
                  <a:pt x="794691" y="1307575"/>
                </a:lnTo>
                <a:lnTo>
                  <a:pt x="793974" y="1307473"/>
                </a:lnTo>
                <a:close/>
                <a:moveTo>
                  <a:pt x="754469" y="1300545"/>
                </a:moveTo>
                <a:cubicBezTo>
                  <a:pt x="754469" y="1308462"/>
                  <a:pt x="762388" y="1300545"/>
                  <a:pt x="762388" y="1308462"/>
                </a:cubicBezTo>
                <a:cubicBezTo>
                  <a:pt x="754469" y="1300545"/>
                  <a:pt x="754469" y="1300545"/>
                  <a:pt x="754469" y="1308462"/>
                </a:cubicBezTo>
                <a:cubicBezTo>
                  <a:pt x="754469" y="1304504"/>
                  <a:pt x="754469" y="1302524"/>
                  <a:pt x="754469" y="1300590"/>
                </a:cubicBezTo>
                <a:close/>
                <a:moveTo>
                  <a:pt x="708395" y="1292988"/>
                </a:moveTo>
                <a:cubicBezTo>
                  <a:pt x="708395" y="1292988"/>
                  <a:pt x="708395" y="1300545"/>
                  <a:pt x="708395" y="1308462"/>
                </a:cubicBezTo>
                <a:cubicBezTo>
                  <a:pt x="700835" y="1316019"/>
                  <a:pt x="700835" y="1308462"/>
                  <a:pt x="700835" y="1316019"/>
                </a:cubicBezTo>
                <a:cubicBezTo>
                  <a:pt x="700835" y="1308462"/>
                  <a:pt x="700835" y="1308462"/>
                  <a:pt x="700835" y="1308462"/>
                </a:cubicBezTo>
                <a:cubicBezTo>
                  <a:pt x="700835" y="1300545"/>
                  <a:pt x="708395" y="1308462"/>
                  <a:pt x="708395" y="1292988"/>
                </a:cubicBezTo>
                <a:close/>
                <a:moveTo>
                  <a:pt x="731792" y="1285431"/>
                </a:moveTo>
                <a:cubicBezTo>
                  <a:pt x="731792" y="1285431"/>
                  <a:pt x="723873" y="1285431"/>
                  <a:pt x="723873" y="1292988"/>
                </a:cubicBezTo>
                <a:cubicBezTo>
                  <a:pt x="731792" y="1292988"/>
                  <a:pt x="731792" y="1292988"/>
                  <a:pt x="731792" y="1285431"/>
                </a:cubicBezTo>
                <a:cubicBezTo>
                  <a:pt x="731792" y="1285431"/>
                  <a:pt x="731792" y="1287320"/>
                  <a:pt x="731792" y="1288265"/>
                </a:cubicBezTo>
                <a:lnTo>
                  <a:pt x="731792" y="1292988"/>
                </a:lnTo>
                <a:cubicBezTo>
                  <a:pt x="731792" y="1294877"/>
                  <a:pt x="731792" y="1296767"/>
                  <a:pt x="731792" y="1300545"/>
                </a:cubicBezTo>
                <a:cubicBezTo>
                  <a:pt x="731792" y="1292988"/>
                  <a:pt x="739351" y="1292988"/>
                  <a:pt x="739351" y="1292988"/>
                </a:cubicBezTo>
                <a:close/>
                <a:moveTo>
                  <a:pt x="692916" y="1285431"/>
                </a:moveTo>
                <a:cubicBezTo>
                  <a:pt x="692916" y="1292988"/>
                  <a:pt x="700835" y="1292988"/>
                  <a:pt x="700835" y="1285431"/>
                </a:cubicBezTo>
                <a:cubicBezTo>
                  <a:pt x="700835" y="1285431"/>
                  <a:pt x="700835" y="1285431"/>
                  <a:pt x="692916" y="1285431"/>
                </a:cubicBezTo>
                <a:close/>
                <a:moveTo>
                  <a:pt x="369676" y="1269957"/>
                </a:moveTo>
                <a:cubicBezTo>
                  <a:pt x="384794" y="1269957"/>
                  <a:pt x="400272" y="1285431"/>
                  <a:pt x="415750" y="1269957"/>
                </a:cubicBezTo>
                <a:lnTo>
                  <a:pt x="415750" y="1277874"/>
                </a:lnTo>
                <a:cubicBezTo>
                  <a:pt x="415750" y="1285431"/>
                  <a:pt x="408191" y="1292988"/>
                  <a:pt x="408191" y="1277874"/>
                </a:cubicBezTo>
                <a:cubicBezTo>
                  <a:pt x="400272" y="1292988"/>
                  <a:pt x="384794" y="1269957"/>
                  <a:pt x="377235" y="1292988"/>
                </a:cubicBezTo>
                <a:cubicBezTo>
                  <a:pt x="377235" y="1285431"/>
                  <a:pt x="369676" y="1292988"/>
                  <a:pt x="369676" y="1285431"/>
                </a:cubicBezTo>
                <a:cubicBezTo>
                  <a:pt x="369676" y="1285431"/>
                  <a:pt x="377235" y="1277874"/>
                  <a:pt x="369676" y="1277874"/>
                </a:cubicBezTo>
                <a:lnTo>
                  <a:pt x="377235" y="1285431"/>
                </a:lnTo>
                <a:cubicBezTo>
                  <a:pt x="377235" y="1277874"/>
                  <a:pt x="377235" y="1285431"/>
                  <a:pt x="377235" y="1277874"/>
                </a:cubicBezTo>
                <a:cubicBezTo>
                  <a:pt x="377235" y="1269957"/>
                  <a:pt x="369676" y="1277874"/>
                  <a:pt x="369676" y="1269957"/>
                </a:cubicBezTo>
                <a:close/>
                <a:moveTo>
                  <a:pt x="615022" y="1268446"/>
                </a:moveTo>
                <a:lnTo>
                  <a:pt x="615886" y="1269957"/>
                </a:lnTo>
                <a:cubicBezTo>
                  <a:pt x="608327" y="1269957"/>
                  <a:pt x="608327" y="1269957"/>
                  <a:pt x="608327" y="1269957"/>
                </a:cubicBezTo>
                <a:cubicBezTo>
                  <a:pt x="612106" y="1269957"/>
                  <a:pt x="613996" y="1269957"/>
                  <a:pt x="614941" y="1269013"/>
                </a:cubicBezTo>
                <a:close/>
                <a:moveTo>
                  <a:pt x="552501" y="1263447"/>
                </a:moveTo>
                <a:lnTo>
                  <a:pt x="553186" y="1263547"/>
                </a:lnTo>
                <a:lnTo>
                  <a:pt x="546774" y="1269957"/>
                </a:lnTo>
                <a:lnTo>
                  <a:pt x="552237" y="1263598"/>
                </a:lnTo>
                <a:close/>
                <a:moveTo>
                  <a:pt x="531296" y="1262400"/>
                </a:moveTo>
                <a:cubicBezTo>
                  <a:pt x="531296" y="1269957"/>
                  <a:pt x="538855" y="1269957"/>
                  <a:pt x="538855" y="1277874"/>
                </a:cubicBezTo>
                <a:cubicBezTo>
                  <a:pt x="531296" y="1277874"/>
                  <a:pt x="531296" y="1269957"/>
                  <a:pt x="531296" y="1277874"/>
                </a:cubicBezTo>
                <a:cubicBezTo>
                  <a:pt x="531296" y="1269957"/>
                  <a:pt x="531296" y="1269957"/>
                  <a:pt x="531296" y="1269957"/>
                </a:cubicBezTo>
                <a:cubicBezTo>
                  <a:pt x="531296" y="1269957"/>
                  <a:pt x="531296" y="1269957"/>
                  <a:pt x="531296" y="1269013"/>
                </a:cubicBezTo>
                <a:lnTo>
                  <a:pt x="531296" y="1266179"/>
                </a:lnTo>
                <a:cubicBezTo>
                  <a:pt x="531296" y="1266179"/>
                  <a:pt x="531296" y="1266179"/>
                  <a:pt x="531296" y="1262400"/>
                </a:cubicBezTo>
                <a:close/>
                <a:moveTo>
                  <a:pt x="485967" y="1255264"/>
                </a:moveTo>
                <a:lnTo>
                  <a:pt x="489001" y="1258441"/>
                </a:lnTo>
                <a:cubicBezTo>
                  <a:pt x="490891" y="1258441"/>
                  <a:pt x="492781" y="1258441"/>
                  <a:pt x="492781" y="1262400"/>
                </a:cubicBezTo>
                <a:cubicBezTo>
                  <a:pt x="489001" y="1262400"/>
                  <a:pt x="487111" y="1260421"/>
                  <a:pt x="486166" y="1257497"/>
                </a:cubicBezTo>
                <a:close/>
                <a:moveTo>
                  <a:pt x="5852531" y="1254483"/>
                </a:moveTo>
                <a:cubicBezTo>
                  <a:pt x="5852531" y="1262400"/>
                  <a:pt x="5860450" y="1262400"/>
                  <a:pt x="5860450" y="1262400"/>
                </a:cubicBezTo>
                <a:cubicBezTo>
                  <a:pt x="5860450" y="1269957"/>
                  <a:pt x="5860450" y="1262400"/>
                  <a:pt x="5852531" y="1262400"/>
                </a:cubicBezTo>
                <a:cubicBezTo>
                  <a:pt x="5852531" y="1254483"/>
                  <a:pt x="5852531" y="1262400"/>
                  <a:pt x="5852531" y="1254483"/>
                </a:cubicBezTo>
                <a:close/>
                <a:moveTo>
                  <a:pt x="454265" y="1254483"/>
                </a:moveTo>
                <a:cubicBezTo>
                  <a:pt x="454265" y="1262220"/>
                  <a:pt x="456245" y="1264199"/>
                  <a:pt x="458225" y="1263255"/>
                </a:cubicBezTo>
                <a:lnTo>
                  <a:pt x="460901" y="1257326"/>
                </a:lnTo>
                <a:lnTo>
                  <a:pt x="461194" y="1257452"/>
                </a:lnTo>
                <a:cubicBezTo>
                  <a:pt x="462184" y="1258441"/>
                  <a:pt x="462184" y="1258441"/>
                  <a:pt x="462184" y="1254483"/>
                </a:cubicBezTo>
                <a:lnTo>
                  <a:pt x="460901" y="1257326"/>
                </a:lnTo>
                <a:close/>
                <a:moveTo>
                  <a:pt x="485842" y="1253863"/>
                </a:moveTo>
                <a:lnTo>
                  <a:pt x="485967" y="1255264"/>
                </a:lnTo>
                <a:lnTo>
                  <a:pt x="485222" y="1254483"/>
                </a:lnTo>
                <a:close/>
                <a:moveTo>
                  <a:pt x="5890102" y="1243957"/>
                </a:moveTo>
                <a:cubicBezTo>
                  <a:pt x="5891047" y="1244946"/>
                  <a:pt x="5891047" y="1246926"/>
                  <a:pt x="5891047" y="1246926"/>
                </a:cubicBezTo>
                <a:lnTo>
                  <a:pt x="5889560" y="1244200"/>
                </a:lnTo>
                <a:close/>
                <a:moveTo>
                  <a:pt x="5883488" y="1231452"/>
                </a:moveTo>
                <a:cubicBezTo>
                  <a:pt x="5883488" y="1231452"/>
                  <a:pt x="5883488" y="1231452"/>
                  <a:pt x="5883488" y="1239009"/>
                </a:cubicBezTo>
                <a:cubicBezTo>
                  <a:pt x="5875928" y="1231452"/>
                  <a:pt x="5875928" y="1239009"/>
                  <a:pt x="5875928" y="1239009"/>
                </a:cubicBezTo>
                <a:cubicBezTo>
                  <a:pt x="5875928" y="1239009"/>
                  <a:pt x="5875928" y="1231452"/>
                  <a:pt x="5883488" y="1231452"/>
                </a:cubicBezTo>
                <a:close/>
                <a:moveTo>
                  <a:pt x="407085" y="1230523"/>
                </a:moveTo>
                <a:lnTo>
                  <a:pt x="408191" y="1231452"/>
                </a:lnTo>
                <a:lnTo>
                  <a:pt x="400272" y="1231452"/>
                </a:lnTo>
                <a:close/>
                <a:moveTo>
                  <a:pt x="441622" y="1229562"/>
                </a:moveTo>
                <a:cubicBezTo>
                  <a:pt x="440677" y="1229562"/>
                  <a:pt x="438787" y="1231452"/>
                  <a:pt x="438787" y="1231452"/>
                </a:cubicBezTo>
                <a:lnTo>
                  <a:pt x="438787" y="1239009"/>
                </a:lnTo>
                <a:cubicBezTo>
                  <a:pt x="442567" y="1231452"/>
                  <a:pt x="442567" y="1229562"/>
                  <a:pt x="441622" y="1229562"/>
                </a:cubicBezTo>
                <a:close/>
                <a:moveTo>
                  <a:pt x="369676" y="1223895"/>
                </a:moveTo>
                <a:lnTo>
                  <a:pt x="377235" y="1223895"/>
                </a:lnTo>
                <a:cubicBezTo>
                  <a:pt x="377235" y="1231452"/>
                  <a:pt x="384794" y="1223895"/>
                  <a:pt x="384794" y="1231452"/>
                </a:cubicBezTo>
                <a:cubicBezTo>
                  <a:pt x="384794" y="1231452"/>
                  <a:pt x="377235" y="1223895"/>
                  <a:pt x="377235" y="1231452"/>
                </a:cubicBezTo>
                <a:cubicBezTo>
                  <a:pt x="377235" y="1223895"/>
                  <a:pt x="377235" y="1223895"/>
                  <a:pt x="369676" y="1231452"/>
                </a:cubicBezTo>
                <a:cubicBezTo>
                  <a:pt x="369676" y="1223895"/>
                  <a:pt x="369676" y="1223895"/>
                  <a:pt x="369676" y="1223895"/>
                </a:cubicBezTo>
                <a:close/>
                <a:moveTo>
                  <a:pt x="362814" y="1207141"/>
                </a:moveTo>
                <a:lnTo>
                  <a:pt x="362927" y="1208208"/>
                </a:lnTo>
                <a:lnTo>
                  <a:pt x="362116" y="1208420"/>
                </a:lnTo>
                <a:close/>
                <a:moveTo>
                  <a:pt x="331160" y="1200503"/>
                </a:moveTo>
                <a:cubicBezTo>
                  <a:pt x="331160" y="1200503"/>
                  <a:pt x="331160" y="1200503"/>
                  <a:pt x="338719" y="1200503"/>
                </a:cubicBezTo>
                <a:cubicBezTo>
                  <a:pt x="338719" y="1208420"/>
                  <a:pt x="331160" y="1208420"/>
                  <a:pt x="331160" y="1200503"/>
                </a:cubicBezTo>
                <a:close/>
                <a:moveTo>
                  <a:pt x="5891047" y="1185389"/>
                </a:moveTo>
                <a:cubicBezTo>
                  <a:pt x="5891047" y="1192946"/>
                  <a:pt x="5891047" y="1192946"/>
                  <a:pt x="5891047" y="1192946"/>
                </a:cubicBezTo>
                <a:lnTo>
                  <a:pt x="5898966" y="1185389"/>
                </a:lnTo>
                <a:close/>
                <a:moveTo>
                  <a:pt x="157841" y="1164247"/>
                </a:moveTo>
                <a:cubicBezTo>
                  <a:pt x="155951" y="1164247"/>
                  <a:pt x="154062" y="1166137"/>
                  <a:pt x="154062" y="1169915"/>
                </a:cubicBezTo>
                <a:cubicBezTo>
                  <a:pt x="161621" y="1169915"/>
                  <a:pt x="154062" y="1169915"/>
                  <a:pt x="154062" y="1177472"/>
                </a:cubicBezTo>
                <a:cubicBezTo>
                  <a:pt x="154062" y="1169915"/>
                  <a:pt x="161621" y="1169915"/>
                  <a:pt x="161621" y="1169915"/>
                </a:cubicBezTo>
                <a:cubicBezTo>
                  <a:pt x="161621" y="1166137"/>
                  <a:pt x="159731" y="1164247"/>
                  <a:pt x="157841" y="1164247"/>
                </a:cubicBezTo>
                <a:close/>
                <a:moveTo>
                  <a:pt x="142363" y="1159389"/>
                </a:moveTo>
                <a:cubicBezTo>
                  <a:pt x="140473" y="1160379"/>
                  <a:pt x="138583" y="1162358"/>
                  <a:pt x="138583" y="1162358"/>
                </a:cubicBezTo>
                <a:cubicBezTo>
                  <a:pt x="138583" y="1162358"/>
                  <a:pt x="138583" y="1162358"/>
                  <a:pt x="146142" y="1162358"/>
                </a:cubicBezTo>
                <a:cubicBezTo>
                  <a:pt x="146142" y="1158399"/>
                  <a:pt x="144253" y="1158399"/>
                  <a:pt x="142363" y="1159389"/>
                </a:cubicBezTo>
                <a:close/>
                <a:moveTo>
                  <a:pt x="5752463" y="1138967"/>
                </a:moveTo>
                <a:cubicBezTo>
                  <a:pt x="5752463" y="1138967"/>
                  <a:pt x="5744904" y="1138967"/>
                  <a:pt x="5744904" y="1146524"/>
                </a:cubicBezTo>
                <a:cubicBezTo>
                  <a:pt x="5752463" y="1138967"/>
                  <a:pt x="5752463" y="1146524"/>
                  <a:pt x="5752463" y="1138967"/>
                </a:cubicBezTo>
                <a:close/>
                <a:moveTo>
                  <a:pt x="5805512" y="1136133"/>
                </a:moveTo>
                <a:cubicBezTo>
                  <a:pt x="5804567" y="1135188"/>
                  <a:pt x="5802677" y="1135188"/>
                  <a:pt x="5798898" y="1138967"/>
                </a:cubicBezTo>
                <a:cubicBezTo>
                  <a:pt x="5798898" y="1138967"/>
                  <a:pt x="5798898" y="1138967"/>
                  <a:pt x="5790979" y="1138967"/>
                </a:cubicBezTo>
                <a:cubicBezTo>
                  <a:pt x="5790979" y="1146524"/>
                  <a:pt x="5798898" y="1138967"/>
                  <a:pt x="5798898" y="1138967"/>
                </a:cubicBezTo>
                <a:cubicBezTo>
                  <a:pt x="5806457" y="1138967"/>
                  <a:pt x="5806457" y="1146524"/>
                  <a:pt x="5806457" y="1138967"/>
                </a:cubicBezTo>
                <a:cubicBezTo>
                  <a:pt x="5806457" y="1138967"/>
                  <a:pt x="5806457" y="1137077"/>
                  <a:pt x="5805512" y="1136133"/>
                </a:cubicBezTo>
                <a:close/>
                <a:moveTo>
                  <a:pt x="42295" y="1133299"/>
                </a:moveTo>
                <a:cubicBezTo>
                  <a:pt x="44185" y="1133299"/>
                  <a:pt x="46075" y="1135188"/>
                  <a:pt x="46075" y="1138967"/>
                </a:cubicBezTo>
                <a:cubicBezTo>
                  <a:pt x="46075" y="1138967"/>
                  <a:pt x="46075" y="1138967"/>
                  <a:pt x="53994" y="1138967"/>
                </a:cubicBezTo>
                <a:cubicBezTo>
                  <a:pt x="46075" y="1146524"/>
                  <a:pt x="38515" y="1138967"/>
                  <a:pt x="38515" y="1138967"/>
                </a:cubicBezTo>
                <a:cubicBezTo>
                  <a:pt x="38515" y="1135188"/>
                  <a:pt x="40405" y="1133299"/>
                  <a:pt x="42295" y="1133299"/>
                </a:cubicBezTo>
                <a:close/>
                <a:moveTo>
                  <a:pt x="5790979" y="1123853"/>
                </a:moveTo>
                <a:cubicBezTo>
                  <a:pt x="5790979" y="1131410"/>
                  <a:pt x="5783420" y="1123853"/>
                  <a:pt x="5783420" y="1131410"/>
                </a:cubicBezTo>
                <a:cubicBezTo>
                  <a:pt x="5790979" y="1131410"/>
                  <a:pt x="5790979" y="1131410"/>
                  <a:pt x="5798898" y="1131410"/>
                </a:cubicBezTo>
                <a:lnTo>
                  <a:pt x="5806457" y="1131410"/>
                </a:lnTo>
                <a:cubicBezTo>
                  <a:pt x="5806457" y="1123853"/>
                  <a:pt x="5806457" y="1123853"/>
                  <a:pt x="5798898" y="1123853"/>
                </a:cubicBezTo>
                <a:cubicBezTo>
                  <a:pt x="5806457" y="1131410"/>
                  <a:pt x="5798898" y="1123853"/>
                  <a:pt x="5798898" y="1131410"/>
                </a:cubicBezTo>
                <a:cubicBezTo>
                  <a:pt x="5790979" y="1131410"/>
                  <a:pt x="5790979" y="1123853"/>
                  <a:pt x="5790979" y="1123853"/>
                </a:cubicBezTo>
                <a:close/>
                <a:moveTo>
                  <a:pt x="5771766" y="1120884"/>
                </a:moveTo>
                <a:cubicBezTo>
                  <a:pt x="5767942" y="1121873"/>
                  <a:pt x="5764162" y="1123853"/>
                  <a:pt x="5760382" y="1123853"/>
                </a:cubicBezTo>
                <a:lnTo>
                  <a:pt x="5760382" y="1131410"/>
                </a:lnTo>
                <a:lnTo>
                  <a:pt x="5760382" y="1146524"/>
                </a:lnTo>
                <a:cubicBezTo>
                  <a:pt x="5760382" y="1138967"/>
                  <a:pt x="5767942" y="1146524"/>
                  <a:pt x="5767942" y="1138967"/>
                </a:cubicBezTo>
                <a:cubicBezTo>
                  <a:pt x="5760382" y="1131410"/>
                  <a:pt x="5760382" y="1146524"/>
                  <a:pt x="5760382" y="1131410"/>
                </a:cubicBezTo>
                <a:cubicBezTo>
                  <a:pt x="5767942" y="1131410"/>
                  <a:pt x="5775501" y="1131410"/>
                  <a:pt x="5783420" y="1123853"/>
                </a:cubicBezTo>
                <a:cubicBezTo>
                  <a:pt x="5779460" y="1119894"/>
                  <a:pt x="5775591" y="1119894"/>
                  <a:pt x="5771766" y="1120884"/>
                </a:cubicBezTo>
                <a:close/>
                <a:moveTo>
                  <a:pt x="5852531" y="1100462"/>
                </a:moveTo>
                <a:cubicBezTo>
                  <a:pt x="5852531" y="1115936"/>
                  <a:pt x="5860450" y="1115936"/>
                  <a:pt x="5860450" y="1123853"/>
                </a:cubicBezTo>
                <a:cubicBezTo>
                  <a:pt x="5860450" y="1123853"/>
                  <a:pt x="5860450" y="1123853"/>
                  <a:pt x="5852531" y="1115936"/>
                </a:cubicBezTo>
                <a:cubicBezTo>
                  <a:pt x="5852531" y="1108379"/>
                  <a:pt x="5852531" y="1115936"/>
                  <a:pt x="5852531" y="1108379"/>
                </a:cubicBezTo>
                <a:cubicBezTo>
                  <a:pt x="5852531" y="1108379"/>
                  <a:pt x="5852531" y="1104510"/>
                  <a:pt x="5852531" y="1101586"/>
                </a:cubicBezTo>
                <a:close/>
                <a:moveTo>
                  <a:pt x="7559" y="1084987"/>
                </a:moveTo>
                <a:lnTo>
                  <a:pt x="7559" y="1090880"/>
                </a:lnTo>
                <a:lnTo>
                  <a:pt x="7559" y="1091915"/>
                </a:lnTo>
                <a:cubicBezTo>
                  <a:pt x="7559" y="1092904"/>
                  <a:pt x="7559" y="1092904"/>
                  <a:pt x="7559" y="1092904"/>
                </a:cubicBezTo>
                <a:cubicBezTo>
                  <a:pt x="7559" y="1092904"/>
                  <a:pt x="7559" y="1092904"/>
                  <a:pt x="0" y="1092904"/>
                </a:cubicBezTo>
                <a:cubicBezTo>
                  <a:pt x="7559" y="1092904"/>
                  <a:pt x="7559" y="1084987"/>
                  <a:pt x="7559" y="1084987"/>
                </a:cubicBezTo>
                <a:close/>
                <a:moveTo>
                  <a:pt x="5937481" y="1077430"/>
                </a:moveTo>
                <a:cubicBezTo>
                  <a:pt x="5929562" y="1084987"/>
                  <a:pt x="5929562" y="1084987"/>
                  <a:pt x="5929562" y="1092904"/>
                </a:cubicBezTo>
                <a:lnTo>
                  <a:pt x="5929562" y="1084987"/>
                </a:lnTo>
                <a:cubicBezTo>
                  <a:pt x="5929562" y="1084987"/>
                  <a:pt x="5929562" y="1077430"/>
                  <a:pt x="5937481" y="1077430"/>
                </a:cubicBezTo>
                <a:close/>
                <a:moveTo>
                  <a:pt x="72891" y="951523"/>
                </a:moveTo>
                <a:cubicBezTo>
                  <a:pt x="71002" y="952468"/>
                  <a:pt x="69112" y="954357"/>
                  <a:pt x="69112" y="954357"/>
                </a:cubicBezTo>
                <a:cubicBezTo>
                  <a:pt x="69112" y="954357"/>
                  <a:pt x="69112" y="954357"/>
                  <a:pt x="76671" y="954357"/>
                </a:cubicBezTo>
                <a:cubicBezTo>
                  <a:pt x="76671" y="950579"/>
                  <a:pt x="74781" y="950579"/>
                  <a:pt x="72891" y="951523"/>
                </a:cubicBezTo>
                <a:close/>
                <a:moveTo>
                  <a:pt x="115546" y="900378"/>
                </a:moveTo>
                <a:cubicBezTo>
                  <a:pt x="123105" y="900378"/>
                  <a:pt x="123105" y="907935"/>
                  <a:pt x="123105" y="907935"/>
                </a:cubicBezTo>
                <a:cubicBezTo>
                  <a:pt x="123105" y="907935"/>
                  <a:pt x="123105" y="907935"/>
                  <a:pt x="115546" y="907935"/>
                </a:cubicBezTo>
                <a:cubicBezTo>
                  <a:pt x="123105" y="900378"/>
                  <a:pt x="115546" y="907935"/>
                  <a:pt x="115546" y="900378"/>
                </a:cubicBezTo>
                <a:close/>
                <a:moveTo>
                  <a:pt x="431552" y="862251"/>
                </a:moveTo>
                <a:lnTo>
                  <a:pt x="431971" y="862742"/>
                </a:lnTo>
                <a:lnTo>
                  <a:pt x="431602" y="866061"/>
                </a:lnTo>
                <a:lnTo>
                  <a:pt x="431454" y="864406"/>
                </a:lnTo>
                <a:close/>
                <a:moveTo>
                  <a:pt x="399540" y="861689"/>
                </a:moveTo>
                <a:lnTo>
                  <a:pt x="400272" y="861872"/>
                </a:lnTo>
                <a:lnTo>
                  <a:pt x="399710" y="862294"/>
                </a:lnTo>
                <a:close/>
                <a:moveTo>
                  <a:pt x="6138680" y="859629"/>
                </a:moveTo>
                <a:lnTo>
                  <a:pt x="6139208" y="860016"/>
                </a:lnTo>
                <a:lnTo>
                  <a:pt x="6137617" y="861872"/>
                </a:lnTo>
                <a:cubicBezTo>
                  <a:pt x="6137617" y="859983"/>
                  <a:pt x="6138089" y="859511"/>
                  <a:pt x="6138680" y="859629"/>
                </a:cubicBezTo>
                <a:close/>
                <a:moveTo>
                  <a:pt x="6139976" y="859120"/>
                </a:moveTo>
                <a:lnTo>
                  <a:pt x="6140806" y="860810"/>
                </a:lnTo>
                <a:cubicBezTo>
                  <a:pt x="6141160" y="861636"/>
                  <a:pt x="6140924" y="861400"/>
                  <a:pt x="6140451" y="860928"/>
                </a:cubicBezTo>
                <a:lnTo>
                  <a:pt x="6139208" y="860016"/>
                </a:lnTo>
                <a:close/>
                <a:moveTo>
                  <a:pt x="392713" y="854315"/>
                </a:moveTo>
                <a:cubicBezTo>
                  <a:pt x="396492" y="854315"/>
                  <a:pt x="398382" y="858094"/>
                  <a:pt x="399327" y="860928"/>
                </a:cubicBezTo>
                <a:lnTo>
                  <a:pt x="399540" y="861689"/>
                </a:lnTo>
                <a:lnTo>
                  <a:pt x="396492" y="860928"/>
                </a:lnTo>
                <a:cubicBezTo>
                  <a:pt x="394603" y="859983"/>
                  <a:pt x="392713" y="858094"/>
                  <a:pt x="392713" y="854315"/>
                </a:cubicBezTo>
                <a:close/>
                <a:moveTo>
                  <a:pt x="300204" y="854315"/>
                </a:moveTo>
                <a:lnTo>
                  <a:pt x="308123" y="854315"/>
                </a:lnTo>
                <a:cubicBezTo>
                  <a:pt x="308123" y="856204"/>
                  <a:pt x="308123" y="858094"/>
                  <a:pt x="308123" y="861872"/>
                </a:cubicBezTo>
                <a:cubicBezTo>
                  <a:pt x="308123" y="854315"/>
                  <a:pt x="300204" y="861872"/>
                  <a:pt x="300204" y="854315"/>
                </a:cubicBezTo>
                <a:close/>
                <a:moveTo>
                  <a:pt x="6141869" y="852308"/>
                </a:moveTo>
                <a:cubicBezTo>
                  <a:pt x="6142814" y="852662"/>
                  <a:pt x="6143286" y="853843"/>
                  <a:pt x="6143286" y="855260"/>
                </a:cubicBezTo>
                <a:lnTo>
                  <a:pt x="6139976" y="859120"/>
                </a:lnTo>
                <a:lnTo>
                  <a:pt x="6137617" y="854315"/>
                </a:lnTo>
                <a:cubicBezTo>
                  <a:pt x="6139506" y="852426"/>
                  <a:pt x="6140924" y="851954"/>
                  <a:pt x="6141869" y="852308"/>
                </a:cubicBezTo>
                <a:close/>
                <a:moveTo>
                  <a:pt x="507021" y="852308"/>
                </a:moveTo>
                <a:cubicBezTo>
                  <a:pt x="507764" y="851954"/>
                  <a:pt x="508259" y="852426"/>
                  <a:pt x="508259" y="854315"/>
                </a:cubicBezTo>
                <a:cubicBezTo>
                  <a:pt x="508259" y="854315"/>
                  <a:pt x="506279" y="854315"/>
                  <a:pt x="504299" y="855260"/>
                </a:cubicBezTo>
                <a:cubicBezTo>
                  <a:pt x="505289" y="853843"/>
                  <a:pt x="506279" y="852662"/>
                  <a:pt x="507021" y="852308"/>
                </a:cubicBezTo>
                <a:close/>
                <a:moveTo>
                  <a:pt x="515818" y="846758"/>
                </a:moveTo>
                <a:cubicBezTo>
                  <a:pt x="508259" y="846758"/>
                  <a:pt x="508259" y="854315"/>
                  <a:pt x="508259" y="854315"/>
                </a:cubicBezTo>
                <a:cubicBezTo>
                  <a:pt x="508259" y="846758"/>
                  <a:pt x="508259" y="846758"/>
                  <a:pt x="515818" y="846758"/>
                </a:cubicBezTo>
                <a:close/>
                <a:moveTo>
                  <a:pt x="454265" y="846758"/>
                </a:moveTo>
                <a:cubicBezTo>
                  <a:pt x="462184" y="854315"/>
                  <a:pt x="454265" y="861872"/>
                  <a:pt x="454265" y="869429"/>
                </a:cubicBezTo>
                <a:cubicBezTo>
                  <a:pt x="454265" y="861872"/>
                  <a:pt x="446346" y="861872"/>
                  <a:pt x="446346" y="861872"/>
                </a:cubicBezTo>
                <a:lnTo>
                  <a:pt x="446346" y="854315"/>
                </a:lnTo>
                <a:cubicBezTo>
                  <a:pt x="446346" y="854315"/>
                  <a:pt x="446346" y="861872"/>
                  <a:pt x="454265" y="854315"/>
                </a:cubicBezTo>
                <a:lnTo>
                  <a:pt x="454265" y="851481"/>
                </a:lnTo>
                <a:cubicBezTo>
                  <a:pt x="454265" y="848647"/>
                  <a:pt x="454265" y="846758"/>
                  <a:pt x="454265" y="846758"/>
                </a:cubicBezTo>
                <a:close/>
                <a:moveTo>
                  <a:pt x="169180" y="831284"/>
                </a:moveTo>
                <a:cubicBezTo>
                  <a:pt x="169180" y="838841"/>
                  <a:pt x="169180" y="838841"/>
                  <a:pt x="177099" y="838841"/>
                </a:cubicBezTo>
                <a:cubicBezTo>
                  <a:pt x="184658" y="846758"/>
                  <a:pt x="184658" y="838841"/>
                  <a:pt x="192577" y="831284"/>
                </a:cubicBezTo>
                <a:lnTo>
                  <a:pt x="192577" y="838841"/>
                </a:lnTo>
                <a:cubicBezTo>
                  <a:pt x="200136" y="831284"/>
                  <a:pt x="200136" y="831284"/>
                  <a:pt x="208055" y="838841"/>
                </a:cubicBezTo>
                <a:cubicBezTo>
                  <a:pt x="223173" y="838841"/>
                  <a:pt x="230732" y="831284"/>
                  <a:pt x="238651" y="846758"/>
                </a:cubicBezTo>
                <a:cubicBezTo>
                  <a:pt x="230732" y="846758"/>
                  <a:pt x="238651" y="846758"/>
                  <a:pt x="238651" y="854315"/>
                </a:cubicBezTo>
                <a:cubicBezTo>
                  <a:pt x="230732" y="854315"/>
                  <a:pt x="230732" y="861872"/>
                  <a:pt x="230732" y="846758"/>
                </a:cubicBezTo>
                <a:cubicBezTo>
                  <a:pt x="223173" y="846758"/>
                  <a:pt x="223173" y="846758"/>
                  <a:pt x="223173" y="854315"/>
                </a:cubicBezTo>
                <a:cubicBezTo>
                  <a:pt x="215614" y="846758"/>
                  <a:pt x="215614" y="854315"/>
                  <a:pt x="215614" y="846758"/>
                </a:cubicBezTo>
                <a:lnTo>
                  <a:pt x="215614" y="854315"/>
                </a:lnTo>
                <a:cubicBezTo>
                  <a:pt x="215614" y="854315"/>
                  <a:pt x="208055" y="846758"/>
                  <a:pt x="208055" y="854315"/>
                </a:cubicBezTo>
                <a:cubicBezTo>
                  <a:pt x="200136" y="846758"/>
                  <a:pt x="200136" y="854315"/>
                  <a:pt x="192577" y="846758"/>
                </a:cubicBezTo>
                <a:cubicBezTo>
                  <a:pt x="184658" y="861872"/>
                  <a:pt x="161621" y="846758"/>
                  <a:pt x="154062" y="854315"/>
                </a:cubicBezTo>
                <a:lnTo>
                  <a:pt x="154062" y="848951"/>
                </a:lnTo>
                <a:lnTo>
                  <a:pt x="154062" y="847669"/>
                </a:lnTo>
                <a:cubicBezTo>
                  <a:pt x="154062" y="846826"/>
                  <a:pt x="154062" y="847073"/>
                  <a:pt x="154062" y="847568"/>
                </a:cubicBezTo>
                <a:lnTo>
                  <a:pt x="154062" y="846758"/>
                </a:lnTo>
                <a:cubicBezTo>
                  <a:pt x="130664" y="854315"/>
                  <a:pt x="107627" y="846758"/>
                  <a:pt x="84590" y="846758"/>
                </a:cubicBezTo>
                <a:cubicBezTo>
                  <a:pt x="115546" y="838841"/>
                  <a:pt x="146142" y="838841"/>
                  <a:pt x="169180" y="846758"/>
                </a:cubicBezTo>
                <a:cubicBezTo>
                  <a:pt x="169180" y="846758"/>
                  <a:pt x="169180" y="838841"/>
                  <a:pt x="169180" y="831284"/>
                </a:cubicBezTo>
                <a:close/>
                <a:moveTo>
                  <a:pt x="538855" y="807893"/>
                </a:moveTo>
                <a:cubicBezTo>
                  <a:pt x="538855" y="807893"/>
                  <a:pt x="538855" y="807893"/>
                  <a:pt x="546774" y="807893"/>
                </a:cubicBezTo>
                <a:cubicBezTo>
                  <a:pt x="546774" y="815810"/>
                  <a:pt x="538855" y="807893"/>
                  <a:pt x="538855" y="807893"/>
                </a:cubicBezTo>
                <a:close/>
                <a:moveTo>
                  <a:pt x="562252" y="800336"/>
                </a:moveTo>
                <a:lnTo>
                  <a:pt x="561574" y="801469"/>
                </a:lnTo>
                <a:lnTo>
                  <a:pt x="561127" y="801280"/>
                </a:lnTo>
                <a:cubicBezTo>
                  <a:pt x="558203" y="800336"/>
                  <a:pt x="554333" y="800336"/>
                  <a:pt x="554333" y="807893"/>
                </a:cubicBezTo>
                <a:cubicBezTo>
                  <a:pt x="554333" y="807893"/>
                  <a:pt x="556313" y="807893"/>
                  <a:pt x="558293" y="806948"/>
                </a:cubicBezTo>
                <a:lnTo>
                  <a:pt x="561574" y="801469"/>
                </a:lnTo>
                <a:lnTo>
                  <a:pt x="564204" y="802579"/>
                </a:lnTo>
                <a:cubicBezTo>
                  <a:pt x="564592" y="802697"/>
                  <a:pt x="564142" y="802225"/>
                  <a:pt x="562252" y="800336"/>
                </a:cubicBezTo>
                <a:close/>
                <a:moveTo>
                  <a:pt x="539710" y="794870"/>
                </a:moveTo>
                <a:cubicBezTo>
                  <a:pt x="531746" y="790215"/>
                  <a:pt x="521757" y="806004"/>
                  <a:pt x="515818" y="800336"/>
                </a:cubicBezTo>
                <a:cubicBezTo>
                  <a:pt x="515818" y="800336"/>
                  <a:pt x="508259" y="800336"/>
                  <a:pt x="508259" y="807893"/>
                </a:cubicBezTo>
                <a:cubicBezTo>
                  <a:pt x="508259" y="800336"/>
                  <a:pt x="515818" y="807893"/>
                  <a:pt x="515818" y="807893"/>
                </a:cubicBezTo>
                <a:cubicBezTo>
                  <a:pt x="508259" y="807893"/>
                  <a:pt x="508259" y="815810"/>
                  <a:pt x="508259" y="815810"/>
                </a:cubicBezTo>
                <a:cubicBezTo>
                  <a:pt x="500340" y="807893"/>
                  <a:pt x="492781" y="800336"/>
                  <a:pt x="485222" y="815810"/>
                </a:cubicBezTo>
                <a:cubicBezTo>
                  <a:pt x="485222" y="815810"/>
                  <a:pt x="477303" y="815810"/>
                  <a:pt x="477303" y="823367"/>
                </a:cubicBezTo>
                <a:cubicBezTo>
                  <a:pt x="469743" y="815810"/>
                  <a:pt x="462184" y="831284"/>
                  <a:pt x="454265" y="823367"/>
                </a:cubicBezTo>
                <a:cubicBezTo>
                  <a:pt x="454265" y="815810"/>
                  <a:pt x="454265" y="831284"/>
                  <a:pt x="446346" y="831284"/>
                </a:cubicBezTo>
                <a:cubicBezTo>
                  <a:pt x="446346" y="823367"/>
                  <a:pt x="446346" y="823367"/>
                  <a:pt x="446346" y="823367"/>
                </a:cubicBezTo>
                <a:cubicBezTo>
                  <a:pt x="446346" y="831284"/>
                  <a:pt x="438787" y="823367"/>
                  <a:pt x="438787" y="831284"/>
                </a:cubicBezTo>
                <a:cubicBezTo>
                  <a:pt x="438787" y="831284"/>
                  <a:pt x="438787" y="831284"/>
                  <a:pt x="438787" y="838841"/>
                </a:cubicBezTo>
                <a:cubicBezTo>
                  <a:pt x="435007" y="838841"/>
                  <a:pt x="433118" y="842710"/>
                  <a:pt x="432173" y="848467"/>
                </a:cubicBezTo>
                <a:lnTo>
                  <a:pt x="431552" y="862251"/>
                </a:lnTo>
                <a:lnTo>
                  <a:pt x="431228" y="861872"/>
                </a:lnTo>
                <a:lnTo>
                  <a:pt x="431454" y="864406"/>
                </a:lnTo>
                <a:lnTo>
                  <a:pt x="431228" y="869429"/>
                </a:lnTo>
                <a:cubicBezTo>
                  <a:pt x="431228" y="854315"/>
                  <a:pt x="423669" y="861872"/>
                  <a:pt x="423669" y="854315"/>
                </a:cubicBezTo>
                <a:cubicBezTo>
                  <a:pt x="431228" y="854315"/>
                  <a:pt x="431228" y="854315"/>
                  <a:pt x="431228" y="846758"/>
                </a:cubicBezTo>
                <a:cubicBezTo>
                  <a:pt x="431228" y="846758"/>
                  <a:pt x="431228" y="846758"/>
                  <a:pt x="431228" y="838841"/>
                </a:cubicBezTo>
                <a:cubicBezTo>
                  <a:pt x="423669" y="838841"/>
                  <a:pt x="423669" y="831284"/>
                  <a:pt x="423669" y="838841"/>
                </a:cubicBezTo>
                <a:cubicBezTo>
                  <a:pt x="423669" y="831284"/>
                  <a:pt x="423669" y="831284"/>
                  <a:pt x="423669" y="831284"/>
                </a:cubicBezTo>
                <a:cubicBezTo>
                  <a:pt x="415750" y="831284"/>
                  <a:pt x="408191" y="838841"/>
                  <a:pt x="400272" y="838841"/>
                </a:cubicBezTo>
                <a:cubicBezTo>
                  <a:pt x="392713" y="846758"/>
                  <a:pt x="377235" y="831284"/>
                  <a:pt x="377235" y="854315"/>
                </a:cubicBezTo>
                <a:cubicBezTo>
                  <a:pt x="369676" y="846758"/>
                  <a:pt x="369676" y="854315"/>
                  <a:pt x="369676" y="846758"/>
                </a:cubicBezTo>
                <a:cubicBezTo>
                  <a:pt x="369676" y="846758"/>
                  <a:pt x="377235" y="854315"/>
                  <a:pt x="377235" y="846758"/>
                </a:cubicBezTo>
                <a:cubicBezTo>
                  <a:pt x="369676" y="838841"/>
                  <a:pt x="369676" y="846758"/>
                  <a:pt x="362116" y="854315"/>
                </a:cubicBezTo>
                <a:cubicBezTo>
                  <a:pt x="354197" y="854315"/>
                  <a:pt x="346278" y="838841"/>
                  <a:pt x="346278" y="854315"/>
                </a:cubicBezTo>
                <a:cubicBezTo>
                  <a:pt x="338719" y="854315"/>
                  <a:pt x="331160" y="846758"/>
                  <a:pt x="331160" y="861872"/>
                </a:cubicBezTo>
                <a:cubicBezTo>
                  <a:pt x="331160" y="861872"/>
                  <a:pt x="338719" y="861872"/>
                  <a:pt x="346278" y="854315"/>
                </a:cubicBezTo>
                <a:cubicBezTo>
                  <a:pt x="354197" y="854315"/>
                  <a:pt x="354197" y="861872"/>
                  <a:pt x="362116" y="854315"/>
                </a:cubicBezTo>
                <a:cubicBezTo>
                  <a:pt x="362116" y="854315"/>
                  <a:pt x="362116" y="854315"/>
                  <a:pt x="362116" y="861872"/>
                </a:cubicBezTo>
                <a:cubicBezTo>
                  <a:pt x="369676" y="861872"/>
                  <a:pt x="377235" y="861872"/>
                  <a:pt x="384794" y="869429"/>
                </a:cubicBezTo>
                <a:cubicBezTo>
                  <a:pt x="392713" y="861872"/>
                  <a:pt x="392713" y="869429"/>
                  <a:pt x="392713" y="869429"/>
                </a:cubicBezTo>
                <a:cubicBezTo>
                  <a:pt x="392713" y="869429"/>
                  <a:pt x="392713" y="869429"/>
                  <a:pt x="392713" y="861872"/>
                </a:cubicBezTo>
                <a:cubicBezTo>
                  <a:pt x="392713" y="861872"/>
                  <a:pt x="394603" y="863761"/>
                  <a:pt x="396492" y="864706"/>
                </a:cubicBezTo>
                <a:lnTo>
                  <a:pt x="399710" y="862294"/>
                </a:lnTo>
                <a:lnTo>
                  <a:pt x="400154" y="863880"/>
                </a:lnTo>
                <a:cubicBezTo>
                  <a:pt x="400272" y="864234"/>
                  <a:pt x="400272" y="863761"/>
                  <a:pt x="400272" y="861872"/>
                </a:cubicBezTo>
                <a:lnTo>
                  <a:pt x="400272" y="854315"/>
                </a:lnTo>
                <a:cubicBezTo>
                  <a:pt x="400272" y="861872"/>
                  <a:pt x="408191" y="854315"/>
                  <a:pt x="408191" y="861872"/>
                </a:cubicBezTo>
                <a:lnTo>
                  <a:pt x="408191" y="862862"/>
                </a:lnTo>
                <a:lnTo>
                  <a:pt x="408191" y="871409"/>
                </a:lnTo>
                <a:cubicBezTo>
                  <a:pt x="408191" y="871409"/>
                  <a:pt x="408191" y="873388"/>
                  <a:pt x="408191" y="877346"/>
                </a:cubicBezTo>
                <a:cubicBezTo>
                  <a:pt x="415750" y="861872"/>
                  <a:pt x="423669" y="884904"/>
                  <a:pt x="431228" y="869429"/>
                </a:cubicBezTo>
                <a:lnTo>
                  <a:pt x="431602" y="866061"/>
                </a:lnTo>
                <a:lnTo>
                  <a:pt x="432173" y="872443"/>
                </a:lnTo>
                <a:cubicBezTo>
                  <a:pt x="433118" y="875367"/>
                  <a:pt x="435007" y="877346"/>
                  <a:pt x="438787" y="877346"/>
                </a:cubicBezTo>
                <a:cubicBezTo>
                  <a:pt x="438787" y="877346"/>
                  <a:pt x="438787" y="873478"/>
                  <a:pt x="437842" y="869609"/>
                </a:cubicBezTo>
                <a:lnTo>
                  <a:pt x="431971" y="862742"/>
                </a:lnTo>
                <a:lnTo>
                  <a:pt x="432173" y="860928"/>
                </a:lnTo>
                <a:cubicBezTo>
                  <a:pt x="433118" y="856204"/>
                  <a:pt x="435007" y="850537"/>
                  <a:pt x="438787" y="846758"/>
                </a:cubicBezTo>
                <a:cubicBezTo>
                  <a:pt x="438787" y="854315"/>
                  <a:pt x="438787" y="854315"/>
                  <a:pt x="438787" y="854315"/>
                </a:cubicBezTo>
                <a:lnTo>
                  <a:pt x="446346" y="861872"/>
                </a:lnTo>
                <a:cubicBezTo>
                  <a:pt x="438787" y="861872"/>
                  <a:pt x="438787" y="861872"/>
                  <a:pt x="438787" y="861872"/>
                </a:cubicBezTo>
                <a:cubicBezTo>
                  <a:pt x="438787" y="869429"/>
                  <a:pt x="446346" y="869429"/>
                  <a:pt x="446346" y="877346"/>
                </a:cubicBezTo>
                <a:lnTo>
                  <a:pt x="446346" y="861872"/>
                </a:lnTo>
                <a:cubicBezTo>
                  <a:pt x="446346" y="869429"/>
                  <a:pt x="454265" y="869429"/>
                  <a:pt x="454265" y="869429"/>
                </a:cubicBezTo>
                <a:cubicBezTo>
                  <a:pt x="462184" y="869429"/>
                  <a:pt x="462184" y="861872"/>
                  <a:pt x="462184" y="861872"/>
                </a:cubicBezTo>
                <a:cubicBezTo>
                  <a:pt x="469743" y="861872"/>
                  <a:pt x="469743" y="869429"/>
                  <a:pt x="469743" y="861872"/>
                </a:cubicBezTo>
                <a:lnTo>
                  <a:pt x="477303" y="869429"/>
                </a:lnTo>
                <a:cubicBezTo>
                  <a:pt x="477303" y="861872"/>
                  <a:pt x="477303" y="854315"/>
                  <a:pt x="477303" y="854315"/>
                </a:cubicBezTo>
                <a:cubicBezTo>
                  <a:pt x="477303" y="861872"/>
                  <a:pt x="492781" y="861872"/>
                  <a:pt x="492781" y="854315"/>
                </a:cubicBezTo>
                <a:cubicBezTo>
                  <a:pt x="500340" y="854315"/>
                  <a:pt x="492781" y="869429"/>
                  <a:pt x="500340" y="861872"/>
                </a:cubicBezTo>
                <a:cubicBezTo>
                  <a:pt x="508259" y="861872"/>
                  <a:pt x="508259" y="854315"/>
                  <a:pt x="508259" y="854315"/>
                </a:cubicBezTo>
                <a:cubicBezTo>
                  <a:pt x="515818" y="861872"/>
                  <a:pt x="515818" y="846758"/>
                  <a:pt x="523737" y="854315"/>
                </a:cubicBezTo>
                <a:cubicBezTo>
                  <a:pt x="523737" y="846758"/>
                  <a:pt x="523737" y="846758"/>
                  <a:pt x="523737" y="838841"/>
                </a:cubicBezTo>
                <a:cubicBezTo>
                  <a:pt x="531296" y="838841"/>
                  <a:pt x="538855" y="838841"/>
                  <a:pt x="546774" y="831284"/>
                </a:cubicBezTo>
                <a:cubicBezTo>
                  <a:pt x="538855" y="831284"/>
                  <a:pt x="538855" y="823367"/>
                  <a:pt x="538855" y="823367"/>
                </a:cubicBezTo>
                <a:lnTo>
                  <a:pt x="546774" y="823367"/>
                </a:lnTo>
                <a:cubicBezTo>
                  <a:pt x="554333" y="823367"/>
                  <a:pt x="554333" y="823367"/>
                  <a:pt x="554333" y="815810"/>
                </a:cubicBezTo>
                <a:cubicBezTo>
                  <a:pt x="554333" y="815810"/>
                  <a:pt x="546774" y="815810"/>
                  <a:pt x="546774" y="823367"/>
                </a:cubicBezTo>
                <a:cubicBezTo>
                  <a:pt x="546774" y="819588"/>
                  <a:pt x="546774" y="819588"/>
                  <a:pt x="546774" y="819588"/>
                </a:cubicBezTo>
                <a:lnTo>
                  <a:pt x="546774" y="817654"/>
                </a:lnTo>
                <a:cubicBezTo>
                  <a:pt x="546774" y="819588"/>
                  <a:pt x="546774" y="819588"/>
                  <a:pt x="546774" y="815810"/>
                </a:cubicBezTo>
                <a:lnTo>
                  <a:pt x="546774" y="807893"/>
                </a:lnTo>
                <a:cubicBezTo>
                  <a:pt x="544794" y="800246"/>
                  <a:pt x="542365" y="796422"/>
                  <a:pt x="539710" y="794870"/>
                </a:cubicBezTo>
                <a:close/>
                <a:moveTo>
                  <a:pt x="5906409" y="792114"/>
                </a:moveTo>
                <a:lnTo>
                  <a:pt x="5906525" y="792779"/>
                </a:lnTo>
                <a:lnTo>
                  <a:pt x="5905221" y="792220"/>
                </a:lnTo>
                <a:close/>
                <a:moveTo>
                  <a:pt x="5899911" y="789945"/>
                </a:moveTo>
                <a:lnTo>
                  <a:pt x="5905221" y="792220"/>
                </a:lnTo>
                <a:lnTo>
                  <a:pt x="5898966" y="792779"/>
                </a:lnTo>
                <a:cubicBezTo>
                  <a:pt x="5898966" y="789000"/>
                  <a:pt x="5898966" y="789000"/>
                  <a:pt x="5899911" y="789945"/>
                </a:cubicBezTo>
                <a:close/>
                <a:moveTo>
                  <a:pt x="458225" y="789945"/>
                </a:moveTo>
                <a:cubicBezTo>
                  <a:pt x="456245" y="789000"/>
                  <a:pt x="454265" y="789000"/>
                  <a:pt x="454265" y="792779"/>
                </a:cubicBezTo>
                <a:cubicBezTo>
                  <a:pt x="462184" y="792779"/>
                  <a:pt x="462184" y="800336"/>
                  <a:pt x="462184" y="792779"/>
                </a:cubicBezTo>
                <a:cubicBezTo>
                  <a:pt x="462184" y="792779"/>
                  <a:pt x="460204" y="790889"/>
                  <a:pt x="458225" y="789945"/>
                </a:cubicBezTo>
                <a:close/>
                <a:moveTo>
                  <a:pt x="523737" y="785221"/>
                </a:moveTo>
                <a:cubicBezTo>
                  <a:pt x="523737" y="785221"/>
                  <a:pt x="515818" y="785221"/>
                  <a:pt x="515818" y="792779"/>
                </a:cubicBezTo>
                <a:cubicBezTo>
                  <a:pt x="515818" y="792779"/>
                  <a:pt x="515818" y="792779"/>
                  <a:pt x="523737" y="792779"/>
                </a:cubicBezTo>
                <a:cubicBezTo>
                  <a:pt x="523737" y="785221"/>
                  <a:pt x="523737" y="785221"/>
                  <a:pt x="523737" y="785221"/>
                </a:cubicBezTo>
                <a:close/>
                <a:moveTo>
                  <a:pt x="5853521" y="720851"/>
                </a:moveTo>
                <a:cubicBezTo>
                  <a:pt x="5852531" y="719906"/>
                  <a:pt x="5852531" y="719906"/>
                  <a:pt x="5852531" y="723685"/>
                </a:cubicBezTo>
                <a:cubicBezTo>
                  <a:pt x="5852531" y="723685"/>
                  <a:pt x="5860450" y="731602"/>
                  <a:pt x="5860450" y="723685"/>
                </a:cubicBezTo>
                <a:cubicBezTo>
                  <a:pt x="5856491" y="723685"/>
                  <a:pt x="5854511" y="721796"/>
                  <a:pt x="5853521" y="720851"/>
                </a:cubicBezTo>
                <a:close/>
                <a:moveTo>
                  <a:pt x="405176" y="720851"/>
                </a:moveTo>
                <a:cubicBezTo>
                  <a:pt x="408101" y="719906"/>
                  <a:pt x="411970" y="719906"/>
                  <a:pt x="415750" y="723685"/>
                </a:cubicBezTo>
                <a:cubicBezTo>
                  <a:pt x="415750" y="731602"/>
                  <a:pt x="415750" y="723685"/>
                  <a:pt x="408191" y="723685"/>
                </a:cubicBezTo>
                <a:cubicBezTo>
                  <a:pt x="408191" y="723685"/>
                  <a:pt x="406211" y="725664"/>
                  <a:pt x="404231" y="726654"/>
                </a:cubicBezTo>
                <a:lnTo>
                  <a:pt x="402527" y="725376"/>
                </a:lnTo>
                <a:lnTo>
                  <a:pt x="403899" y="721589"/>
                </a:lnTo>
                <a:close/>
                <a:moveTo>
                  <a:pt x="5752463" y="708211"/>
                </a:moveTo>
                <a:cubicBezTo>
                  <a:pt x="5744904" y="708211"/>
                  <a:pt x="5760382" y="716128"/>
                  <a:pt x="5760382" y="708211"/>
                </a:cubicBezTo>
                <a:cubicBezTo>
                  <a:pt x="5752463" y="708211"/>
                  <a:pt x="5752463" y="708211"/>
                  <a:pt x="5752463" y="708211"/>
                </a:cubicBezTo>
                <a:close/>
                <a:moveTo>
                  <a:pt x="5775501" y="700654"/>
                </a:moveTo>
                <a:cubicBezTo>
                  <a:pt x="5775501" y="708211"/>
                  <a:pt x="5775501" y="708211"/>
                  <a:pt x="5767942" y="708211"/>
                </a:cubicBezTo>
                <a:cubicBezTo>
                  <a:pt x="5767942" y="692737"/>
                  <a:pt x="5775501" y="708211"/>
                  <a:pt x="5775501" y="700654"/>
                </a:cubicBezTo>
                <a:close/>
                <a:moveTo>
                  <a:pt x="5767942" y="685180"/>
                </a:moveTo>
                <a:cubicBezTo>
                  <a:pt x="5775501" y="685180"/>
                  <a:pt x="5775501" y="685180"/>
                  <a:pt x="5775501" y="692737"/>
                </a:cubicBezTo>
                <a:close/>
                <a:moveTo>
                  <a:pt x="5798898" y="662148"/>
                </a:moveTo>
                <a:lnTo>
                  <a:pt x="5805701" y="662148"/>
                </a:lnTo>
                <a:lnTo>
                  <a:pt x="5805512" y="664127"/>
                </a:lnTo>
                <a:cubicBezTo>
                  <a:pt x="5804567" y="666107"/>
                  <a:pt x="5802677" y="666107"/>
                  <a:pt x="5798898" y="662148"/>
                </a:cubicBezTo>
                <a:close/>
                <a:moveTo>
                  <a:pt x="5873553" y="659773"/>
                </a:moveTo>
                <a:lnTo>
                  <a:pt x="5875928" y="662148"/>
                </a:lnTo>
                <a:cubicBezTo>
                  <a:pt x="5875928" y="662148"/>
                  <a:pt x="5873949" y="662148"/>
                  <a:pt x="5872959" y="661159"/>
                </a:cubicBezTo>
                <a:close/>
                <a:moveTo>
                  <a:pt x="6099101" y="654231"/>
                </a:moveTo>
                <a:cubicBezTo>
                  <a:pt x="6099101" y="662148"/>
                  <a:pt x="6106660" y="670065"/>
                  <a:pt x="6106660" y="662148"/>
                </a:cubicBezTo>
                <a:cubicBezTo>
                  <a:pt x="6114580" y="670065"/>
                  <a:pt x="6114580" y="662148"/>
                  <a:pt x="6122139" y="670065"/>
                </a:cubicBezTo>
                <a:cubicBezTo>
                  <a:pt x="6122139" y="670065"/>
                  <a:pt x="6122139" y="670065"/>
                  <a:pt x="6122139" y="668086"/>
                </a:cubicBezTo>
                <a:lnTo>
                  <a:pt x="6122139" y="662148"/>
                </a:lnTo>
                <a:cubicBezTo>
                  <a:pt x="6130058" y="654231"/>
                  <a:pt x="6145176" y="670065"/>
                  <a:pt x="6160654" y="662148"/>
                </a:cubicBezTo>
                <a:cubicBezTo>
                  <a:pt x="6160654" y="670065"/>
                  <a:pt x="6160654" y="662148"/>
                  <a:pt x="6160654" y="670065"/>
                </a:cubicBezTo>
                <a:cubicBezTo>
                  <a:pt x="6184051" y="662148"/>
                  <a:pt x="6206728" y="662148"/>
                  <a:pt x="6230126" y="662148"/>
                </a:cubicBezTo>
                <a:cubicBezTo>
                  <a:pt x="6199169" y="670065"/>
                  <a:pt x="6168573" y="677622"/>
                  <a:pt x="6145176" y="670065"/>
                </a:cubicBezTo>
                <a:lnTo>
                  <a:pt x="6145176" y="677622"/>
                </a:lnTo>
                <a:cubicBezTo>
                  <a:pt x="6145176" y="670065"/>
                  <a:pt x="6145176" y="670065"/>
                  <a:pt x="6137617" y="677622"/>
                </a:cubicBezTo>
                <a:cubicBezTo>
                  <a:pt x="6130058" y="670065"/>
                  <a:pt x="6130058" y="670065"/>
                  <a:pt x="6122139" y="677622"/>
                </a:cubicBezTo>
                <a:cubicBezTo>
                  <a:pt x="6114580" y="677622"/>
                  <a:pt x="6114580" y="677622"/>
                  <a:pt x="6106660" y="670065"/>
                </a:cubicBezTo>
                <a:lnTo>
                  <a:pt x="6106660" y="677622"/>
                </a:lnTo>
                <a:cubicBezTo>
                  <a:pt x="6099101" y="677622"/>
                  <a:pt x="6093342" y="677622"/>
                  <a:pt x="6087583" y="676678"/>
                </a:cubicBezTo>
                <a:lnTo>
                  <a:pt x="6070774" y="670851"/>
                </a:lnTo>
                <a:lnTo>
                  <a:pt x="6076064" y="670065"/>
                </a:lnTo>
                <a:cubicBezTo>
                  <a:pt x="6076064" y="662148"/>
                  <a:pt x="6076064" y="662148"/>
                  <a:pt x="6076064" y="662148"/>
                </a:cubicBezTo>
                <a:cubicBezTo>
                  <a:pt x="6083623" y="662148"/>
                  <a:pt x="6083623" y="654231"/>
                  <a:pt x="6083623" y="670065"/>
                </a:cubicBezTo>
                <a:cubicBezTo>
                  <a:pt x="6091542" y="662148"/>
                  <a:pt x="6091542" y="670065"/>
                  <a:pt x="6091542" y="662148"/>
                </a:cubicBezTo>
                <a:cubicBezTo>
                  <a:pt x="6099101" y="670065"/>
                  <a:pt x="6099101" y="654231"/>
                  <a:pt x="6099101" y="662148"/>
                </a:cubicBezTo>
                <a:cubicBezTo>
                  <a:pt x="6099101" y="662148"/>
                  <a:pt x="6099101" y="662148"/>
                  <a:pt x="6099101" y="654231"/>
                </a:cubicBezTo>
                <a:close/>
                <a:moveTo>
                  <a:pt x="6014512" y="654231"/>
                </a:moveTo>
                <a:cubicBezTo>
                  <a:pt x="6022071" y="662148"/>
                  <a:pt x="6014512" y="662148"/>
                  <a:pt x="6014512" y="662148"/>
                </a:cubicBezTo>
                <a:close/>
                <a:moveTo>
                  <a:pt x="5806457" y="654231"/>
                </a:moveTo>
                <a:cubicBezTo>
                  <a:pt x="5806457" y="662148"/>
                  <a:pt x="5806457" y="662148"/>
                  <a:pt x="5806457" y="662148"/>
                </a:cubicBezTo>
                <a:lnTo>
                  <a:pt x="5805701" y="662148"/>
                </a:lnTo>
                <a:close/>
                <a:moveTo>
                  <a:pt x="6010552" y="652387"/>
                </a:moveTo>
                <a:cubicBezTo>
                  <a:pt x="6012532" y="652432"/>
                  <a:pt x="6014512" y="654411"/>
                  <a:pt x="6014512" y="662148"/>
                </a:cubicBezTo>
                <a:cubicBezTo>
                  <a:pt x="6014512" y="654231"/>
                  <a:pt x="6006593" y="654231"/>
                  <a:pt x="6006593" y="662148"/>
                </a:cubicBezTo>
                <a:cubicBezTo>
                  <a:pt x="6006593" y="662148"/>
                  <a:pt x="6006593" y="662148"/>
                  <a:pt x="6006593" y="654231"/>
                </a:cubicBezTo>
                <a:cubicBezTo>
                  <a:pt x="6006593" y="654231"/>
                  <a:pt x="6008572" y="652342"/>
                  <a:pt x="6010552" y="652387"/>
                </a:cubicBezTo>
                <a:close/>
                <a:moveTo>
                  <a:pt x="5881994" y="650124"/>
                </a:moveTo>
                <a:lnTo>
                  <a:pt x="5883093" y="653145"/>
                </a:lnTo>
                <a:lnTo>
                  <a:pt x="5883056" y="653738"/>
                </a:lnTo>
                <a:lnTo>
                  <a:pt x="5881298" y="651730"/>
                </a:lnTo>
                <a:close/>
                <a:moveTo>
                  <a:pt x="5883488" y="646674"/>
                </a:moveTo>
                <a:cubicBezTo>
                  <a:pt x="5883488" y="654231"/>
                  <a:pt x="5891047" y="646674"/>
                  <a:pt x="5891047" y="654231"/>
                </a:cubicBezTo>
                <a:lnTo>
                  <a:pt x="5891047" y="662148"/>
                </a:lnTo>
                <a:cubicBezTo>
                  <a:pt x="5891047" y="662148"/>
                  <a:pt x="5891047" y="654231"/>
                  <a:pt x="5883488" y="654231"/>
                </a:cubicBezTo>
                <a:lnTo>
                  <a:pt x="5883093" y="653145"/>
                </a:lnTo>
                <a:close/>
                <a:moveTo>
                  <a:pt x="5860450" y="646674"/>
                </a:moveTo>
                <a:cubicBezTo>
                  <a:pt x="5860450" y="646674"/>
                  <a:pt x="5860450" y="654231"/>
                  <a:pt x="5868009" y="646674"/>
                </a:cubicBezTo>
                <a:lnTo>
                  <a:pt x="5868009" y="654231"/>
                </a:lnTo>
                <a:lnTo>
                  <a:pt x="5868009" y="662148"/>
                </a:lnTo>
                <a:cubicBezTo>
                  <a:pt x="5868009" y="654231"/>
                  <a:pt x="5868009" y="654231"/>
                  <a:pt x="5860450" y="654231"/>
                </a:cubicBezTo>
                <a:cubicBezTo>
                  <a:pt x="5860450" y="654231"/>
                  <a:pt x="5860450" y="662148"/>
                  <a:pt x="5852531" y="662148"/>
                </a:cubicBezTo>
                <a:cubicBezTo>
                  <a:pt x="5852531" y="654231"/>
                  <a:pt x="5852531" y="654231"/>
                  <a:pt x="5860450" y="646674"/>
                </a:cubicBezTo>
                <a:close/>
                <a:moveTo>
                  <a:pt x="5889213" y="636840"/>
                </a:moveTo>
                <a:cubicBezTo>
                  <a:pt x="5887290" y="638037"/>
                  <a:pt x="5885378" y="640916"/>
                  <a:pt x="5883488" y="646674"/>
                </a:cubicBezTo>
                <a:lnTo>
                  <a:pt x="5881994" y="650124"/>
                </a:lnTo>
                <a:lnTo>
                  <a:pt x="5879708" y="643840"/>
                </a:lnTo>
                <a:cubicBezTo>
                  <a:pt x="5879708" y="641006"/>
                  <a:pt x="5879708" y="639117"/>
                  <a:pt x="5875928" y="639117"/>
                </a:cubicBezTo>
                <a:cubicBezTo>
                  <a:pt x="5875928" y="639117"/>
                  <a:pt x="5875928" y="642896"/>
                  <a:pt x="5876873" y="646674"/>
                </a:cubicBezTo>
                <a:lnTo>
                  <a:pt x="5881298" y="651730"/>
                </a:lnTo>
                <a:lnTo>
                  <a:pt x="5879708" y="655401"/>
                </a:lnTo>
                <a:cubicBezTo>
                  <a:pt x="5879708" y="660259"/>
                  <a:pt x="5879708" y="666107"/>
                  <a:pt x="5875928" y="670065"/>
                </a:cubicBezTo>
                <a:cubicBezTo>
                  <a:pt x="5875928" y="666107"/>
                  <a:pt x="5875928" y="664127"/>
                  <a:pt x="5875928" y="662148"/>
                </a:cubicBezTo>
                <a:lnTo>
                  <a:pt x="5875928" y="657200"/>
                </a:lnTo>
                <a:cubicBezTo>
                  <a:pt x="5875928" y="656210"/>
                  <a:pt x="5875928" y="654231"/>
                  <a:pt x="5875928" y="654231"/>
                </a:cubicBezTo>
                <a:lnTo>
                  <a:pt x="5873553" y="659773"/>
                </a:lnTo>
                <a:lnTo>
                  <a:pt x="5868009" y="654231"/>
                </a:lnTo>
                <a:cubicBezTo>
                  <a:pt x="5875928" y="654231"/>
                  <a:pt x="5875928" y="654231"/>
                  <a:pt x="5875928" y="646674"/>
                </a:cubicBezTo>
                <a:lnTo>
                  <a:pt x="5868009" y="639117"/>
                </a:lnTo>
                <a:lnTo>
                  <a:pt x="5868009" y="646674"/>
                </a:lnTo>
                <a:cubicBezTo>
                  <a:pt x="5868009" y="639117"/>
                  <a:pt x="5860450" y="639117"/>
                  <a:pt x="5860450" y="646674"/>
                </a:cubicBezTo>
                <a:cubicBezTo>
                  <a:pt x="5852531" y="646674"/>
                  <a:pt x="5852531" y="654231"/>
                  <a:pt x="5852531" y="654231"/>
                </a:cubicBezTo>
                <a:cubicBezTo>
                  <a:pt x="5844972" y="654231"/>
                  <a:pt x="5844972" y="646674"/>
                  <a:pt x="5844972" y="654231"/>
                </a:cubicBezTo>
                <a:cubicBezTo>
                  <a:pt x="5844972" y="646674"/>
                  <a:pt x="5837053" y="646674"/>
                  <a:pt x="5837053" y="646674"/>
                </a:cubicBezTo>
                <a:cubicBezTo>
                  <a:pt x="5837053" y="654231"/>
                  <a:pt x="5837053" y="654231"/>
                  <a:pt x="5837053" y="662148"/>
                </a:cubicBezTo>
                <a:cubicBezTo>
                  <a:pt x="5837053" y="654231"/>
                  <a:pt x="5821935" y="654231"/>
                  <a:pt x="5821935" y="654231"/>
                </a:cubicBezTo>
                <a:cubicBezTo>
                  <a:pt x="5814376" y="654231"/>
                  <a:pt x="5821935" y="646674"/>
                  <a:pt x="5814376" y="654231"/>
                </a:cubicBezTo>
                <a:cubicBezTo>
                  <a:pt x="5814376" y="654231"/>
                  <a:pt x="5806457" y="670065"/>
                  <a:pt x="5806457" y="654231"/>
                </a:cubicBezTo>
                <a:cubicBezTo>
                  <a:pt x="5798898" y="654231"/>
                  <a:pt x="5798898" y="662148"/>
                  <a:pt x="5790979" y="662148"/>
                </a:cubicBezTo>
                <a:cubicBezTo>
                  <a:pt x="5790979" y="670065"/>
                  <a:pt x="5790979" y="662148"/>
                  <a:pt x="5790979" y="677622"/>
                </a:cubicBezTo>
                <a:cubicBezTo>
                  <a:pt x="5783420" y="670065"/>
                  <a:pt x="5775501" y="670065"/>
                  <a:pt x="5767942" y="685180"/>
                </a:cubicBezTo>
                <a:cubicBezTo>
                  <a:pt x="5767942" y="692737"/>
                  <a:pt x="5767942" y="685180"/>
                  <a:pt x="5767942" y="692737"/>
                </a:cubicBezTo>
                <a:cubicBezTo>
                  <a:pt x="5760382" y="692737"/>
                  <a:pt x="5760382" y="685180"/>
                  <a:pt x="5760382" y="700654"/>
                </a:cubicBezTo>
                <a:cubicBezTo>
                  <a:pt x="5760382" y="700654"/>
                  <a:pt x="5767942" y="700654"/>
                  <a:pt x="5767942" y="692737"/>
                </a:cubicBezTo>
                <a:lnTo>
                  <a:pt x="5767942" y="700654"/>
                </a:lnTo>
                <a:cubicBezTo>
                  <a:pt x="5767942" y="708211"/>
                  <a:pt x="5767942" y="708211"/>
                  <a:pt x="5767942" y="708211"/>
                </a:cubicBezTo>
                <a:cubicBezTo>
                  <a:pt x="5775501" y="731602"/>
                  <a:pt x="5790979" y="708211"/>
                  <a:pt x="5798898" y="708211"/>
                </a:cubicBezTo>
                <a:lnTo>
                  <a:pt x="5798898" y="716128"/>
                </a:lnTo>
                <a:lnTo>
                  <a:pt x="5796542" y="720651"/>
                </a:lnTo>
                <a:lnTo>
                  <a:pt x="5790979" y="723685"/>
                </a:lnTo>
                <a:cubicBezTo>
                  <a:pt x="5790979" y="731602"/>
                  <a:pt x="5790979" y="723685"/>
                  <a:pt x="5790979" y="731602"/>
                </a:cubicBezTo>
                <a:cubicBezTo>
                  <a:pt x="5790979" y="727643"/>
                  <a:pt x="5792958" y="725664"/>
                  <a:pt x="5794938" y="723730"/>
                </a:cubicBezTo>
                <a:lnTo>
                  <a:pt x="5796542" y="720651"/>
                </a:lnTo>
                <a:lnTo>
                  <a:pt x="5797908" y="719906"/>
                </a:lnTo>
                <a:cubicBezTo>
                  <a:pt x="5798898" y="718017"/>
                  <a:pt x="5798898" y="716128"/>
                  <a:pt x="5798898" y="716128"/>
                </a:cubicBezTo>
                <a:cubicBezTo>
                  <a:pt x="5798898" y="716128"/>
                  <a:pt x="5806457" y="716128"/>
                  <a:pt x="5806457" y="708211"/>
                </a:cubicBezTo>
                <a:lnTo>
                  <a:pt x="5798898" y="700654"/>
                </a:lnTo>
                <a:cubicBezTo>
                  <a:pt x="5806457" y="700654"/>
                  <a:pt x="5806457" y="700654"/>
                  <a:pt x="5806457" y="692737"/>
                </a:cubicBezTo>
                <a:cubicBezTo>
                  <a:pt x="5814376" y="708211"/>
                  <a:pt x="5821935" y="708211"/>
                  <a:pt x="5829494" y="692737"/>
                </a:cubicBezTo>
                <a:cubicBezTo>
                  <a:pt x="5829494" y="700654"/>
                  <a:pt x="5837053" y="700654"/>
                  <a:pt x="5837053" y="692737"/>
                </a:cubicBezTo>
                <a:cubicBezTo>
                  <a:pt x="5844972" y="700654"/>
                  <a:pt x="5852531" y="677622"/>
                  <a:pt x="5852531" y="692737"/>
                </a:cubicBezTo>
                <a:cubicBezTo>
                  <a:pt x="5860450" y="692737"/>
                  <a:pt x="5860450" y="685180"/>
                  <a:pt x="5860450" y="685180"/>
                </a:cubicBezTo>
                <a:cubicBezTo>
                  <a:pt x="5860450" y="692737"/>
                  <a:pt x="5860450" y="685180"/>
                  <a:pt x="5868009" y="685180"/>
                </a:cubicBezTo>
                <a:cubicBezTo>
                  <a:pt x="5868009" y="685180"/>
                  <a:pt x="5868009" y="685180"/>
                  <a:pt x="5868009" y="692737"/>
                </a:cubicBezTo>
                <a:cubicBezTo>
                  <a:pt x="5868009" y="677622"/>
                  <a:pt x="5875928" y="692737"/>
                  <a:pt x="5875928" y="685180"/>
                </a:cubicBezTo>
                <a:cubicBezTo>
                  <a:pt x="5875928" y="677622"/>
                  <a:pt x="5875928" y="677622"/>
                  <a:pt x="5875928" y="677622"/>
                </a:cubicBezTo>
                <a:cubicBezTo>
                  <a:pt x="5879708" y="673844"/>
                  <a:pt x="5881598" y="667996"/>
                  <a:pt x="5882543" y="662148"/>
                </a:cubicBezTo>
                <a:lnTo>
                  <a:pt x="5883056" y="653738"/>
                </a:lnTo>
                <a:lnTo>
                  <a:pt x="5883488" y="654231"/>
                </a:lnTo>
                <a:cubicBezTo>
                  <a:pt x="5883488" y="658190"/>
                  <a:pt x="5883488" y="660169"/>
                  <a:pt x="5883488" y="662148"/>
                </a:cubicBezTo>
                <a:cubicBezTo>
                  <a:pt x="5883488" y="662148"/>
                  <a:pt x="5883488" y="662148"/>
                  <a:pt x="5883488" y="670065"/>
                </a:cubicBezTo>
                <a:cubicBezTo>
                  <a:pt x="5883488" y="670065"/>
                  <a:pt x="5883488" y="670065"/>
                  <a:pt x="5883488" y="677622"/>
                </a:cubicBezTo>
                <a:cubicBezTo>
                  <a:pt x="5891047" y="670065"/>
                  <a:pt x="5891047" y="677622"/>
                  <a:pt x="5891047" y="677622"/>
                </a:cubicBezTo>
                <a:cubicBezTo>
                  <a:pt x="5898966" y="685180"/>
                  <a:pt x="5906525" y="670065"/>
                  <a:pt x="5914444" y="670065"/>
                </a:cubicBezTo>
                <a:cubicBezTo>
                  <a:pt x="5922003" y="670065"/>
                  <a:pt x="5937481" y="685180"/>
                  <a:pt x="5937481" y="662148"/>
                </a:cubicBezTo>
                <a:cubicBezTo>
                  <a:pt x="5945040" y="662148"/>
                  <a:pt x="5945040" y="662148"/>
                  <a:pt x="5945040" y="662148"/>
                </a:cubicBezTo>
                <a:cubicBezTo>
                  <a:pt x="5945040" y="670065"/>
                  <a:pt x="5937481" y="662148"/>
                  <a:pt x="5937481" y="670065"/>
                </a:cubicBezTo>
                <a:cubicBezTo>
                  <a:pt x="5945040" y="670065"/>
                  <a:pt x="5945040" y="662148"/>
                  <a:pt x="5952599" y="662148"/>
                </a:cubicBezTo>
                <a:cubicBezTo>
                  <a:pt x="5960518" y="662148"/>
                  <a:pt x="5960518" y="670065"/>
                  <a:pt x="5968077" y="654231"/>
                </a:cubicBezTo>
                <a:lnTo>
                  <a:pt x="5968077" y="662148"/>
                </a:lnTo>
                <a:cubicBezTo>
                  <a:pt x="5975996" y="662148"/>
                  <a:pt x="5983555" y="670065"/>
                  <a:pt x="5983555" y="654231"/>
                </a:cubicBezTo>
                <a:cubicBezTo>
                  <a:pt x="5983555" y="654231"/>
                  <a:pt x="5975996" y="646674"/>
                  <a:pt x="5968077" y="654231"/>
                </a:cubicBezTo>
                <a:cubicBezTo>
                  <a:pt x="5960518" y="654231"/>
                  <a:pt x="5960518" y="654231"/>
                  <a:pt x="5952599" y="662148"/>
                </a:cubicBezTo>
                <a:cubicBezTo>
                  <a:pt x="5952599" y="662148"/>
                  <a:pt x="5952599" y="662148"/>
                  <a:pt x="5952599" y="654231"/>
                </a:cubicBezTo>
                <a:cubicBezTo>
                  <a:pt x="5945040" y="654231"/>
                  <a:pt x="5937481" y="654231"/>
                  <a:pt x="5929562" y="646674"/>
                </a:cubicBezTo>
                <a:cubicBezTo>
                  <a:pt x="5922003" y="654231"/>
                  <a:pt x="5922003" y="646674"/>
                  <a:pt x="5922003" y="646674"/>
                </a:cubicBezTo>
                <a:lnTo>
                  <a:pt x="5914444" y="646674"/>
                </a:lnTo>
                <a:cubicBezTo>
                  <a:pt x="5922003" y="646674"/>
                  <a:pt x="5922003" y="646674"/>
                  <a:pt x="5922003" y="654231"/>
                </a:cubicBezTo>
                <a:cubicBezTo>
                  <a:pt x="5914444" y="654231"/>
                  <a:pt x="5914444" y="654231"/>
                  <a:pt x="5914444" y="654231"/>
                </a:cubicBezTo>
                <a:cubicBezTo>
                  <a:pt x="5914444" y="646674"/>
                  <a:pt x="5906525" y="662148"/>
                  <a:pt x="5906525" y="654231"/>
                </a:cubicBezTo>
                <a:cubicBezTo>
                  <a:pt x="5906525" y="654231"/>
                  <a:pt x="5906525" y="646674"/>
                  <a:pt x="5906525" y="639117"/>
                </a:cubicBezTo>
                <a:cubicBezTo>
                  <a:pt x="5900855" y="644785"/>
                  <a:pt x="5894984" y="633247"/>
                  <a:pt x="5889213" y="636840"/>
                </a:cubicBezTo>
                <a:close/>
                <a:moveTo>
                  <a:pt x="6191610" y="600612"/>
                </a:moveTo>
                <a:cubicBezTo>
                  <a:pt x="6191610" y="608169"/>
                  <a:pt x="6191610" y="600612"/>
                  <a:pt x="6199169" y="608169"/>
                </a:cubicBezTo>
                <a:cubicBezTo>
                  <a:pt x="6191610" y="608169"/>
                  <a:pt x="6199169" y="608169"/>
                  <a:pt x="6199169" y="616086"/>
                </a:cubicBezTo>
                <a:cubicBezTo>
                  <a:pt x="6191610" y="608169"/>
                  <a:pt x="6191610" y="608169"/>
                  <a:pt x="6191610" y="600612"/>
                </a:cubicBezTo>
                <a:close/>
                <a:moveTo>
                  <a:pt x="252030" y="478417"/>
                </a:moveTo>
                <a:lnTo>
                  <a:pt x="252102" y="478420"/>
                </a:lnTo>
                <a:lnTo>
                  <a:pt x="252093" y="478427"/>
                </a:lnTo>
                <a:close/>
                <a:moveTo>
                  <a:pt x="246210" y="477539"/>
                </a:moveTo>
                <a:lnTo>
                  <a:pt x="252030" y="478417"/>
                </a:lnTo>
                <a:lnTo>
                  <a:pt x="250170" y="478348"/>
                </a:lnTo>
                <a:cubicBezTo>
                  <a:pt x="248190" y="479338"/>
                  <a:pt x="246210" y="481317"/>
                  <a:pt x="246210" y="477539"/>
                </a:cubicBezTo>
                <a:close/>
                <a:moveTo>
                  <a:pt x="6295458" y="435839"/>
                </a:moveTo>
                <a:cubicBezTo>
                  <a:pt x="6297347" y="436784"/>
                  <a:pt x="6299237" y="438673"/>
                  <a:pt x="6299237" y="438673"/>
                </a:cubicBezTo>
                <a:cubicBezTo>
                  <a:pt x="6299237" y="438673"/>
                  <a:pt x="6299237" y="438673"/>
                  <a:pt x="6299237" y="446590"/>
                </a:cubicBezTo>
                <a:cubicBezTo>
                  <a:pt x="6299237" y="438673"/>
                  <a:pt x="6299237" y="438673"/>
                  <a:pt x="6291678" y="438673"/>
                </a:cubicBezTo>
                <a:cubicBezTo>
                  <a:pt x="6291678" y="434895"/>
                  <a:pt x="6293568" y="434895"/>
                  <a:pt x="6295458" y="435839"/>
                </a:cubicBezTo>
                <a:close/>
                <a:moveTo>
                  <a:pt x="384794" y="423559"/>
                </a:moveTo>
                <a:lnTo>
                  <a:pt x="384794" y="424504"/>
                </a:lnTo>
                <a:cubicBezTo>
                  <a:pt x="384794" y="427338"/>
                  <a:pt x="384794" y="431116"/>
                  <a:pt x="384794" y="431116"/>
                </a:cubicBezTo>
                <a:cubicBezTo>
                  <a:pt x="384794" y="431116"/>
                  <a:pt x="384794" y="438673"/>
                  <a:pt x="377235" y="431116"/>
                </a:cubicBezTo>
                <a:cubicBezTo>
                  <a:pt x="377235" y="423559"/>
                  <a:pt x="384794" y="431116"/>
                  <a:pt x="384794" y="423559"/>
                </a:cubicBezTo>
                <a:close/>
                <a:moveTo>
                  <a:pt x="6307156" y="416002"/>
                </a:moveTo>
                <a:cubicBezTo>
                  <a:pt x="6307156" y="423559"/>
                  <a:pt x="6307156" y="423559"/>
                  <a:pt x="6307156" y="423559"/>
                </a:cubicBezTo>
                <a:cubicBezTo>
                  <a:pt x="6299237" y="423559"/>
                  <a:pt x="6307156" y="423559"/>
                  <a:pt x="6307156" y="416002"/>
                </a:cubicBezTo>
                <a:close/>
                <a:moveTo>
                  <a:pt x="443511" y="414922"/>
                </a:moveTo>
                <a:cubicBezTo>
                  <a:pt x="444456" y="413933"/>
                  <a:pt x="446346" y="415822"/>
                  <a:pt x="446346" y="423559"/>
                </a:cubicBezTo>
                <a:cubicBezTo>
                  <a:pt x="442567" y="419781"/>
                  <a:pt x="442567" y="415912"/>
                  <a:pt x="443511" y="414922"/>
                </a:cubicBezTo>
                <a:close/>
                <a:moveTo>
                  <a:pt x="462184" y="392611"/>
                </a:moveTo>
                <a:lnTo>
                  <a:pt x="463309" y="392905"/>
                </a:lnTo>
                <a:lnTo>
                  <a:pt x="462184" y="400528"/>
                </a:lnTo>
                <a:lnTo>
                  <a:pt x="462184" y="400483"/>
                </a:lnTo>
                <a:cubicBezTo>
                  <a:pt x="462184" y="398549"/>
                  <a:pt x="462184" y="396569"/>
                  <a:pt x="462184" y="392611"/>
                </a:cubicBezTo>
                <a:close/>
                <a:moveTo>
                  <a:pt x="454265" y="390767"/>
                </a:moveTo>
                <a:cubicBezTo>
                  <a:pt x="456245" y="392701"/>
                  <a:pt x="458225" y="396569"/>
                  <a:pt x="462184" y="400528"/>
                </a:cubicBezTo>
                <a:lnTo>
                  <a:pt x="462184" y="406134"/>
                </a:lnTo>
                <a:cubicBezTo>
                  <a:pt x="462184" y="405746"/>
                  <a:pt x="462184" y="406196"/>
                  <a:pt x="462184" y="408085"/>
                </a:cubicBezTo>
                <a:cubicBezTo>
                  <a:pt x="462184" y="400528"/>
                  <a:pt x="454265" y="392611"/>
                  <a:pt x="446346" y="392611"/>
                </a:cubicBezTo>
                <a:cubicBezTo>
                  <a:pt x="450306" y="388832"/>
                  <a:pt x="452285" y="388832"/>
                  <a:pt x="454265" y="390767"/>
                </a:cubicBezTo>
                <a:close/>
                <a:moveTo>
                  <a:pt x="485222" y="385054"/>
                </a:moveTo>
                <a:lnTo>
                  <a:pt x="487381" y="388832"/>
                </a:lnTo>
                <a:lnTo>
                  <a:pt x="485222" y="392611"/>
                </a:lnTo>
                <a:cubicBezTo>
                  <a:pt x="477303" y="392611"/>
                  <a:pt x="477303" y="392611"/>
                  <a:pt x="477303" y="392611"/>
                </a:cubicBezTo>
                <a:cubicBezTo>
                  <a:pt x="477303" y="392611"/>
                  <a:pt x="477303" y="400528"/>
                  <a:pt x="485222" y="392611"/>
                </a:cubicBezTo>
                <a:cubicBezTo>
                  <a:pt x="485222" y="392611"/>
                  <a:pt x="492781" y="400528"/>
                  <a:pt x="492781" y="392611"/>
                </a:cubicBezTo>
                <a:cubicBezTo>
                  <a:pt x="492781" y="392611"/>
                  <a:pt x="490891" y="392611"/>
                  <a:pt x="489001" y="391666"/>
                </a:cubicBezTo>
                <a:lnTo>
                  <a:pt x="487381" y="388832"/>
                </a:lnTo>
                <a:lnTo>
                  <a:pt x="488245" y="387321"/>
                </a:lnTo>
                <a:lnTo>
                  <a:pt x="489001" y="387888"/>
                </a:lnTo>
                <a:cubicBezTo>
                  <a:pt x="490891" y="388832"/>
                  <a:pt x="492781" y="388832"/>
                  <a:pt x="492781" y="385054"/>
                </a:cubicBezTo>
                <a:cubicBezTo>
                  <a:pt x="492781" y="385054"/>
                  <a:pt x="490891" y="385054"/>
                  <a:pt x="489001" y="385998"/>
                </a:cubicBezTo>
                <a:lnTo>
                  <a:pt x="488245" y="387321"/>
                </a:lnTo>
                <a:close/>
                <a:moveTo>
                  <a:pt x="6271295" y="374303"/>
                </a:moveTo>
                <a:cubicBezTo>
                  <a:pt x="6274220" y="375247"/>
                  <a:pt x="6276200" y="377137"/>
                  <a:pt x="6276200" y="377137"/>
                </a:cubicBezTo>
                <a:cubicBezTo>
                  <a:pt x="6276200" y="377137"/>
                  <a:pt x="6268280" y="385054"/>
                  <a:pt x="6268280" y="377137"/>
                </a:cubicBezTo>
                <a:lnTo>
                  <a:pt x="6260722" y="377137"/>
                </a:lnTo>
                <a:cubicBezTo>
                  <a:pt x="6264501" y="373358"/>
                  <a:pt x="6268371" y="373358"/>
                  <a:pt x="6271295" y="374303"/>
                </a:cubicBezTo>
                <a:close/>
                <a:moveTo>
                  <a:pt x="519159" y="370760"/>
                </a:moveTo>
                <a:cubicBezTo>
                  <a:pt x="515818" y="368635"/>
                  <a:pt x="515818" y="377137"/>
                  <a:pt x="515818" y="377137"/>
                </a:cubicBezTo>
                <a:cubicBezTo>
                  <a:pt x="515818" y="377137"/>
                  <a:pt x="515818" y="369580"/>
                  <a:pt x="523737" y="377137"/>
                </a:cubicBezTo>
                <a:cubicBezTo>
                  <a:pt x="521757" y="373358"/>
                  <a:pt x="520272" y="371469"/>
                  <a:pt x="519159" y="370760"/>
                </a:cubicBezTo>
                <a:close/>
                <a:moveTo>
                  <a:pt x="569811" y="369580"/>
                </a:moveTo>
                <a:cubicBezTo>
                  <a:pt x="562252" y="369580"/>
                  <a:pt x="562252" y="369580"/>
                  <a:pt x="562252" y="377137"/>
                </a:cubicBezTo>
                <a:cubicBezTo>
                  <a:pt x="562252" y="369580"/>
                  <a:pt x="562252" y="377137"/>
                  <a:pt x="569811" y="369580"/>
                </a:cubicBezTo>
                <a:close/>
                <a:moveTo>
                  <a:pt x="554333" y="369580"/>
                </a:moveTo>
                <a:cubicBezTo>
                  <a:pt x="554333" y="369580"/>
                  <a:pt x="546774" y="369580"/>
                  <a:pt x="546774" y="377137"/>
                </a:cubicBezTo>
                <a:cubicBezTo>
                  <a:pt x="546774" y="377137"/>
                  <a:pt x="554333" y="369580"/>
                  <a:pt x="554333" y="377137"/>
                </a:cubicBezTo>
                <a:cubicBezTo>
                  <a:pt x="546774" y="385054"/>
                  <a:pt x="538855" y="385054"/>
                  <a:pt x="531296" y="385054"/>
                </a:cubicBezTo>
                <a:cubicBezTo>
                  <a:pt x="523737" y="385054"/>
                  <a:pt x="523737" y="385054"/>
                  <a:pt x="515818" y="385054"/>
                </a:cubicBezTo>
                <a:cubicBezTo>
                  <a:pt x="515818" y="385054"/>
                  <a:pt x="508259" y="377137"/>
                  <a:pt x="508259" y="385054"/>
                </a:cubicBezTo>
                <a:cubicBezTo>
                  <a:pt x="508259" y="385054"/>
                  <a:pt x="508259" y="385054"/>
                  <a:pt x="515818" y="392611"/>
                </a:cubicBezTo>
                <a:cubicBezTo>
                  <a:pt x="508259" y="385054"/>
                  <a:pt x="515818" y="392611"/>
                  <a:pt x="515818" y="385054"/>
                </a:cubicBezTo>
                <a:cubicBezTo>
                  <a:pt x="523737" y="385054"/>
                  <a:pt x="523737" y="392611"/>
                  <a:pt x="523737" y="392611"/>
                </a:cubicBezTo>
                <a:cubicBezTo>
                  <a:pt x="523737" y="377137"/>
                  <a:pt x="523737" y="392611"/>
                  <a:pt x="531296" y="385054"/>
                </a:cubicBezTo>
                <a:cubicBezTo>
                  <a:pt x="538855" y="392611"/>
                  <a:pt x="546774" y="385054"/>
                  <a:pt x="554333" y="392611"/>
                </a:cubicBezTo>
                <a:cubicBezTo>
                  <a:pt x="554333" y="384874"/>
                  <a:pt x="554333" y="381005"/>
                  <a:pt x="554333" y="378126"/>
                </a:cubicBezTo>
                <a:lnTo>
                  <a:pt x="554333" y="377137"/>
                </a:lnTo>
                <a:close/>
                <a:moveTo>
                  <a:pt x="515818" y="369580"/>
                </a:moveTo>
                <a:cubicBezTo>
                  <a:pt x="508259" y="377137"/>
                  <a:pt x="508259" y="369580"/>
                  <a:pt x="508259" y="377137"/>
                </a:cubicBezTo>
                <a:cubicBezTo>
                  <a:pt x="508259" y="377137"/>
                  <a:pt x="508259" y="377137"/>
                  <a:pt x="515818" y="369580"/>
                </a:cubicBezTo>
                <a:close/>
                <a:moveTo>
                  <a:pt x="585289" y="354465"/>
                </a:moveTo>
                <a:cubicBezTo>
                  <a:pt x="592849" y="362022"/>
                  <a:pt x="592849" y="354465"/>
                  <a:pt x="592849" y="354465"/>
                </a:cubicBezTo>
                <a:cubicBezTo>
                  <a:pt x="592849" y="354465"/>
                  <a:pt x="592849" y="354465"/>
                  <a:pt x="585289" y="354465"/>
                </a:cubicBezTo>
                <a:close/>
                <a:moveTo>
                  <a:pt x="318317" y="344291"/>
                </a:moveTo>
                <a:lnTo>
                  <a:pt x="319439" y="346548"/>
                </a:lnTo>
                <a:lnTo>
                  <a:pt x="315682" y="346548"/>
                </a:lnTo>
                <a:close/>
                <a:moveTo>
                  <a:pt x="6160654" y="338991"/>
                </a:moveTo>
                <a:lnTo>
                  <a:pt x="6153095" y="346548"/>
                </a:lnTo>
                <a:cubicBezTo>
                  <a:pt x="6153095" y="354465"/>
                  <a:pt x="6160654" y="346548"/>
                  <a:pt x="6160654" y="346548"/>
                </a:cubicBezTo>
                <a:cubicBezTo>
                  <a:pt x="6153095" y="346548"/>
                  <a:pt x="6160654" y="346548"/>
                  <a:pt x="6160654" y="338991"/>
                </a:cubicBezTo>
                <a:close/>
                <a:moveTo>
                  <a:pt x="415750" y="323517"/>
                </a:moveTo>
                <a:lnTo>
                  <a:pt x="415750" y="331074"/>
                </a:lnTo>
                <a:cubicBezTo>
                  <a:pt x="415750" y="323517"/>
                  <a:pt x="415750" y="323517"/>
                  <a:pt x="423669" y="323517"/>
                </a:cubicBezTo>
                <a:close/>
                <a:moveTo>
                  <a:pt x="5983555" y="308043"/>
                </a:moveTo>
                <a:cubicBezTo>
                  <a:pt x="5983555" y="315600"/>
                  <a:pt x="5983555" y="308043"/>
                  <a:pt x="5983555" y="315600"/>
                </a:cubicBezTo>
                <a:lnTo>
                  <a:pt x="5982799" y="313333"/>
                </a:lnTo>
                <a:close/>
                <a:moveTo>
                  <a:pt x="5979776" y="304264"/>
                </a:moveTo>
                <a:lnTo>
                  <a:pt x="5982799" y="313333"/>
                </a:lnTo>
                <a:lnTo>
                  <a:pt x="5982610" y="314656"/>
                </a:lnTo>
                <a:cubicBezTo>
                  <a:pt x="5981666" y="315600"/>
                  <a:pt x="5979776" y="315600"/>
                  <a:pt x="5975996" y="315600"/>
                </a:cubicBezTo>
                <a:cubicBezTo>
                  <a:pt x="5975996" y="308043"/>
                  <a:pt x="5977886" y="304264"/>
                  <a:pt x="5979776" y="304264"/>
                </a:cubicBezTo>
                <a:close/>
                <a:moveTo>
                  <a:pt x="5929562" y="285012"/>
                </a:moveTo>
                <a:cubicBezTo>
                  <a:pt x="5929562" y="285012"/>
                  <a:pt x="5937481" y="292569"/>
                  <a:pt x="5937481" y="285012"/>
                </a:cubicBezTo>
                <a:cubicBezTo>
                  <a:pt x="5937481" y="285012"/>
                  <a:pt x="5937481" y="292569"/>
                  <a:pt x="5945040" y="285012"/>
                </a:cubicBezTo>
                <a:cubicBezTo>
                  <a:pt x="5945040" y="292569"/>
                  <a:pt x="5937481" y="285012"/>
                  <a:pt x="5937481" y="292569"/>
                </a:cubicBezTo>
                <a:cubicBezTo>
                  <a:pt x="5937481" y="285012"/>
                  <a:pt x="5929562" y="292569"/>
                  <a:pt x="5929562" y="285012"/>
                </a:cubicBezTo>
                <a:close/>
                <a:moveTo>
                  <a:pt x="5907515" y="282043"/>
                </a:moveTo>
                <a:cubicBezTo>
                  <a:pt x="5908504" y="281053"/>
                  <a:pt x="5910484" y="281053"/>
                  <a:pt x="5914444" y="285012"/>
                </a:cubicBezTo>
                <a:lnTo>
                  <a:pt x="5906525" y="285012"/>
                </a:lnTo>
                <a:cubicBezTo>
                  <a:pt x="5906525" y="285012"/>
                  <a:pt x="5906525" y="283033"/>
                  <a:pt x="5907515" y="282043"/>
                </a:cubicBezTo>
                <a:close/>
                <a:moveTo>
                  <a:pt x="5922003" y="277095"/>
                </a:moveTo>
                <a:cubicBezTo>
                  <a:pt x="5922003" y="285012"/>
                  <a:pt x="5922003" y="285012"/>
                  <a:pt x="5922003" y="285012"/>
                </a:cubicBezTo>
                <a:lnTo>
                  <a:pt x="5914444" y="285012"/>
                </a:lnTo>
                <a:cubicBezTo>
                  <a:pt x="5914444" y="269538"/>
                  <a:pt x="5922003" y="285012"/>
                  <a:pt x="5922003" y="277095"/>
                </a:cubicBezTo>
                <a:close/>
                <a:moveTo>
                  <a:pt x="5868009" y="277095"/>
                </a:moveTo>
                <a:cubicBezTo>
                  <a:pt x="5868009" y="285012"/>
                  <a:pt x="5875928" y="285012"/>
                  <a:pt x="5875928" y="277095"/>
                </a:cubicBezTo>
                <a:cubicBezTo>
                  <a:pt x="5875928" y="277095"/>
                  <a:pt x="5875928" y="277095"/>
                  <a:pt x="5868009" y="277095"/>
                </a:cubicBezTo>
                <a:close/>
                <a:moveTo>
                  <a:pt x="446346" y="277095"/>
                </a:moveTo>
                <a:lnTo>
                  <a:pt x="454265" y="277095"/>
                </a:lnTo>
                <a:cubicBezTo>
                  <a:pt x="454265" y="277095"/>
                  <a:pt x="454265" y="277095"/>
                  <a:pt x="454265" y="285012"/>
                </a:cubicBezTo>
                <a:cubicBezTo>
                  <a:pt x="446346" y="277095"/>
                  <a:pt x="446346" y="285012"/>
                  <a:pt x="446346" y="277095"/>
                </a:cubicBezTo>
                <a:close/>
                <a:moveTo>
                  <a:pt x="5821935" y="261981"/>
                </a:moveTo>
                <a:lnTo>
                  <a:pt x="5828412" y="261981"/>
                </a:lnTo>
                <a:lnTo>
                  <a:pt x="5826448" y="263914"/>
                </a:lnTo>
                <a:close/>
                <a:moveTo>
                  <a:pt x="5828942" y="260830"/>
                </a:moveTo>
                <a:lnTo>
                  <a:pt x="5829494" y="261981"/>
                </a:lnTo>
                <a:lnTo>
                  <a:pt x="5828412" y="261981"/>
                </a:lnTo>
                <a:lnTo>
                  <a:pt x="5828549" y="261846"/>
                </a:lnTo>
                <a:close/>
                <a:moveTo>
                  <a:pt x="5829376" y="259703"/>
                </a:moveTo>
                <a:cubicBezTo>
                  <a:pt x="5829494" y="259484"/>
                  <a:pt x="5829494" y="260001"/>
                  <a:pt x="5829494" y="261981"/>
                </a:cubicBezTo>
                <a:lnTo>
                  <a:pt x="5829162" y="260258"/>
                </a:lnTo>
                <a:close/>
                <a:moveTo>
                  <a:pt x="5689921" y="251230"/>
                </a:moveTo>
                <a:cubicBezTo>
                  <a:pt x="5688931" y="252174"/>
                  <a:pt x="5686951" y="254064"/>
                  <a:pt x="5682992" y="254064"/>
                </a:cubicBezTo>
                <a:cubicBezTo>
                  <a:pt x="5690911" y="254064"/>
                  <a:pt x="5690911" y="261981"/>
                  <a:pt x="5690911" y="254064"/>
                </a:cubicBezTo>
                <a:cubicBezTo>
                  <a:pt x="5698830" y="254064"/>
                  <a:pt x="5698830" y="254064"/>
                  <a:pt x="5698830" y="261981"/>
                </a:cubicBezTo>
                <a:cubicBezTo>
                  <a:pt x="5698830" y="254064"/>
                  <a:pt x="5698830" y="254064"/>
                  <a:pt x="5698830" y="254064"/>
                </a:cubicBezTo>
                <a:cubicBezTo>
                  <a:pt x="5698830" y="254064"/>
                  <a:pt x="5690911" y="246506"/>
                  <a:pt x="5690911" y="254064"/>
                </a:cubicBezTo>
                <a:cubicBezTo>
                  <a:pt x="5690911" y="250285"/>
                  <a:pt x="5690911" y="250285"/>
                  <a:pt x="5689921" y="251230"/>
                </a:cubicBezTo>
                <a:close/>
                <a:moveTo>
                  <a:pt x="5821935" y="246506"/>
                </a:moveTo>
                <a:cubicBezTo>
                  <a:pt x="5825714" y="250285"/>
                  <a:pt x="5827604" y="254154"/>
                  <a:pt x="5828549" y="257078"/>
                </a:cubicBezTo>
                <a:lnTo>
                  <a:pt x="5829162" y="260258"/>
                </a:lnTo>
                <a:lnTo>
                  <a:pt x="5828942" y="260830"/>
                </a:lnTo>
                <a:lnTo>
                  <a:pt x="5825714" y="254109"/>
                </a:lnTo>
                <a:cubicBezTo>
                  <a:pt x="5823825" y="252174"/>
                  <a:pt x="5821935" y="250285"/>
                  <a:pt x="5821935" y="246506"/>
                </a:cubicBezTo>
                <a:close/>
                <a:moveTo>
                  <a:pt x="462184" y="246506"/>
                </a:moveTo>
                <a:cubicBezTo>
                  <a:pt x="462184" y="261981"/>
                  <a:pt x="462184" y="246506"/>
                  <a:pt x="462184" y="261981"/>
                </a:cubicBezTo>
                <a:cubicBezTo>
                  <a:pt x="462184" y="246506"/>
                  <a:pt x="454265" y="254064"/>
                  <a:pt x="454265" y="254064"/>
                </a:cubicBezTo>
                <a:cubicBezTo>
                  <a:pt x="454265" y="246506"/>
                  <a:pt x="454265" y="254064"/>
                  <a:pt x="462184" y="246506"/>
                </a:cubicBezTo>
                <a:close/>
                <a:moveTo>
                  <a:pt x="5875928" y="238949"/>
                </a:moveTo>
                <a:cubicBezTo>
                  <a:pt x="5875928" y="238949"/>
                  <a:pt x="5875928" y="246506"/>
                  <a:pt x="5883488" y="238949"/>
                </a:cubicBezTo>
                <a:cubicBezTo>
                  <a:pt x="5875928" y="238949"/>
                  <a:pt x="5875928" y="238949"/>
                  <a:pt x="5875928" y="238949"/>
                </a:cubicBezTo>
                <a:close/>
                <a:moveTo>
                  <a:pt x="5775501" y="238949"/>
                </a:moveTo>
                <a:lnTo>
                  <a:pt x="5783420" y="238949"/>
                </a:lnTo>
                <a:cubicBezTo>
                  <a:pt x="5783420" y="242728"/>
                  <a:pt x="5783420" y="244617"/>
                  <a:pt x="5783420" y="245562"/>
                </a:cubicBezTo>
                <a:lnTo>
                  <a:pt x="5783420" y="246506"/>
                </a:lnTo>
                <a:cubicBezTo>
                  <a:pt x="5783420" y="238949"/>
                  <a:pt x="5775501" y="246506"/>
                  <a:pt x="5775501" y="238949"/>
                </a:cubicBezTo>
                <a:close/>
                <a:moveTo>
                  <a:pt x="516808" y="235981"/>
                </a:moveTo>
                <a:lnTo>
                  <a:pt x="517376" y="236224"/>
                </a:lnTo>
                <a:lnTo>
                  <a:pt x="515818" y="238949"/>
                </a:lnTo>
                <a:cubicBezTo>
                  <a:pt x="515818" y="238949"/>
                  <a:pt x="515818" y="236970"/>
                  <a:pt x="516808" y="235981"/>
                </a:cubicBezTo>
                <a:close/>
                <a:moveTo>
                  <a:pt x="5837053" y="231032"/>
                </a:moveTo>
                <a:cubicBezTo>
                  <a:pt x="5837053" y="231032"/>
                  <a:pt x="5844972" y="231032"/>
                  <a:pt x="5844972" y="238949"/>
                </a:cubicBezTo>
                <a:cubicBezTo>
                  <a:pt x="5852531" y="238949"/>
                  <a:pt x="5844972" y="246506"/>
                  <a:pt x="5844972" y="246506"/>
                </a:cubicBezTo>
                <a:cubicBezTo>
                  <a:pt x="5844972" y="254064"/>
                  <a:pt x="5837053" y="254064"/>
                  <a:pt x="5829494" y="238949"/>
                </a:cubicBezTo>
                <a:cubicBezTo>
                  <a:pt x="5837053" y="246506"/>
                  <a:pt x="5837053" y="238949"/>
                  <a:pt x="5837053" y="231032"/>
                </a:cubicBezTo>
                <a:close/>
                <a:moveTo>
                  <a:pt x="5629358" y="231032"/>
                </a:moveTo>
                <a:cubicBezTo>
                  <a:pt x="5629358" y="238949"/>
                  <a:pt x="5636917" y="231032"/>
                  <a:pt x="5629358" y="238949"/>
                </a:cubicBezTo>
                <a:cubicBezTo>
                  <a:pt x="5629358" y="231032"/>
                  <a:pt x="5629358" y="231032"/>
                  <a:pt x="5629358" y="231032"/>
                </a:cubicBezTo>
                <a:close/>
                <a:moveTo>
                  <a:pt x="5937481" y="215558"/>
                </a:moveTo>
                <a:cubicBezTo>
                  <a:pt x="5937481" y="223115"/>
                  <a:pt x="5945040" y="223115"/>
                  <a:pt x="5945040" y="223115"/>
                </a:cubicBezTo>
                <a:cubicBezTo>
                  <a:pt x="5945040" y="223115"/>
                  <a:pt x="5937481" y="231032"/>
                  <a:pt x="5945040" y="231032"/>
                </a:cubicBezTo>
                <a:cubicBezTo>
                  <a:pt x="5945040" y="238949"/>
                  <a:pt x="5937481" y="223115"/>
                  <a:pt x="5937481" y="231032"/>
                </a:cubicBezTo>
                <a:cubicBezTo>
                  <a:pt x="5937481" y="238949"/>
                  <a:pt x="5945040" y="238949"/>
                  <a:pt x="5945040" y="238949"/>
                </a:cubicBezTo>
                <a:cubicBezTo>
                  <a:pt x="5929562" y="246506"/>
                  <a:pt x="5914444" y="231032"/>
                  <a:pt x="5898966" y="246506"/>
                </a:cubicBezTo>
                <a:lnTo>
                  <a:pt x="5898966" y="238949"/>
                </a:lnTo>
                <a:cubicBezTo>
                  <a:pt x="5898966" y="231032"/>
                  <a:pt x="5906525" y="223115"/>
                  <a:pt x="5906525" y="238949"/>
                </a:cubicBezTo>
                <a:cubicBezTo>
                  <a:pt x="5914444" y="223115"/>
                  <a:pt x="5929562" y="246506"/>
                  <a:pt x="5937481" y="223115"/>
                </a:cubicBezTo>
                <a:cubicBezTo>
                  <a:pt x="5937481" y="223115"/>
                  <a:pt x="5937481" y="223115"/>
                  <a:pt x="5937481" y="215558"/>
                </a:cubicBezTo>
                <a:close/>
                <a:moveTo>
                  <a:pt x="5582924" y="215558"/>
                </a:moveTo>
                <a:cubicBezTo>
                  <a:pt x="5582924" y="223115"/>
                  <a:pt x="5575365" y="215558"/>
                  <a:pt x="5575365" y="223115"/>
                </a:cubicBezTo>
                <a:cubicBezTo>
                  <a:pt x="5575365" y="223115"/>
                  <a:pt x="5575365" y="223115"/>
                  <a:pt x="5582924" y="223115"/>
                </a:cubicBezTo>
                <a:cubicBezTo>
                  <a:pt x="5582924" y="219337"/>
                  <a:pt x="5582924" y="219337"/>
                  <a:pt x="5582924" y="220281"/>
                </a:cubicBezTo>
                <a:lnTo>
                  <a:pt x="5582924" y="219337"/>
                </a:lnTo>
                <a:cubicBezTo>
                  <a:pt x="5582924" y="219337"/>
                  <a:pt x="5582924" y="219337"/>
                  <a:pt x="5582924" y="215558"/>
                </a:cubicBezTo>
                <a:close/>
                <a:moveTo>
                  <a:pt x="5552328" y="208001"/>
                </a:moveTo>
                <a:cubicBezTo>
                  <a:pt x="5559887" y="208001"/>
                  <a:pt x="5559887" y="208001"/>
                  <a:pt x="5559887" y="208001"/>
                </a:cubicBezTo>
                <a:cubicBezTo>
                  <a:pt x="5559887" y="208001"/>
                  <a:pt x="5559887" y="208001"/>
                  <a:pt x="5559887" y="215558"/>
                </a:cubicBezTo>
                <a:cubicBezTo>
                  <a:pt x="5559887" y="208001"/>
                  <a:pt x="5552328" y="215558"/>
                  <a:pt x="5552328" y="208001"/>
                </a:cubicBezTo>
                <a:close/>
                <a:moveTo>
                  <a:pt x="5519154" y="208001"/>
                </a:moveTo>
                <a:lnTo>
                  <a:pt x="5521371" y="208001"/>
                </a:lnTo>
                <a:lnTo>
                  <a:pt x="5519849" y="208871"/>
                </a:lnTo>
                <a:close/>
                <a:moveTo>
                  <a:pt x="5518306" y="206938"/>
                </a:moveTo>
                <a:lnTo>
                  <a:pt x="5519154" y="208001"/>
                </a:lnTo>
                <a:lnTo>
                  <a:pt x="5513812" y="208001"/>
                </a:lnTo>
                <a:cubicBezTo>
                  <a:pt x="5515702" y="206112"/>
                  <a:pt x="5517119" y="206112"/>
                  <a:pt x="5518306" y="206938"/>
                </a:cubicBezTo>
                <a:close/>
                <a:moveTo>
                  <a:pt x="5613880" y="200444"/>
                </a:moveTo>
                <a:lnTo>
                  <a:pt x="5613880" y="208001"/>
                </a:lnTo>
                <a:cubicBezTo>
                  <a:pt x="5613880" y="208001"/>
                  <a:pt x="5606321" y="200444"/>
                  <a:pt x="5606321" y="215558"/>
                </a:cubicBezTo>
                <a:cubicBezTo>
                  <a:pt x="5606321" y="215558"/>
                  <a:pt x="5606321" y="215558"/>
                  <a:pt x="5606321" y="208001"/>
                </a:cubicBezTo>
                <a:cubicBezTo>
                  <a:pt x="5613880" y="200444"/>
                  <a:pt x="5613880" y="200444"/>
                  <a:pt x="5613880" y="200444"/>
                </a:cubicBezTo>
                <a:close/>
                <a:moveTo>
                  <a:pt x="5556107" y="189693"/>
                </a:moveTo>
                <a:cubicBezTo>
                  <a:pt x="5554218" y="188748"/>
                  <a:pt x="5552328" y="188748"/>
                  <a:pt x="5552328" y="192527"/>
                </a:cubicBezTo>
                <a:cubicBezTo>
                  <a:pt x="5559887" y="192527"/>
                  <a:pt x="5559887" y="200444"/>
                  <a:pt x="5559887" y="192527"/>
                </a:cubicBezTo>
                <a:cubicBezTo>
                  <a:pt x="5559887" y="192527"/>
                  <a:pt x="5557997" y="190638"/>
                  <a:pt x="5556107" y="189693"/>
                </a:cubicBezTo>
                <a:close/>
                <a:moveTo>
                  <a:pt x="5597772" y="182001"/>
                </a:moveTo>
                <a:cubicBezTo>
                  <a:pt x="5596782" y="181011"/>
                  <a:pt x="5594802" y="181011"/>
                  <a:pt x="5590843" y="184970"/>
                </a:cubicBezTo>
                <a:cubicBezTo>
                  <a:pt x="5598762" y="184970"/>
                  <a:pt x="5598762" y="184970"/>
                  <a:pt x="5598762" y="184970"/>
                </a:cubicBezTo>
                <a:cubicBezTo>
                  <a:pt x="5598762" y="184970"/>
                  <a:pt x="5598762" y="182991"/>
                  <a:pt x="5597772" y="182001"/>
                </a:cubicBezTo>
                <a:close/>
                <a:moveTo>
                  <a:pt x="538855" y="169496"/>
                </a:moveTo>
                <a:lnTo>
                  <a:pt x="546774" y="169496"/>
                </a:lnTo>
                <a:cubicBezTo>
                  <a:pt x="546774" y="169496"/>
                  <a:pt x="538855" y="169496"/>
                  <a:pt x="538855" y="177053"/>
                </a:cubicBezTo>
                <a:close/>
                <a:moveTo>
                  <a:pt x="661960" y="138907"/>
                </a:moveTo>
                <a:lnTo>
                  <a:pt x="664686" y="144978"/>
                </a:lnTo>
                <a:lnTo>
                  <a:pt x="661960" y="146465"/>
                </a:lnTo>
                <a:cubicBezTo>
                  <a:pt x="661960" y="146465"/>
                  <a:pt x="661960" y="146465"/>
                  <a:pt x="661960" y="138907"/>
                </a:cubicBezTo>
                <a:close/>
                <a:moveTo>
                  <a:pt x="5567806" y="130990"/>
                </a:moveTo>
                <a:cubicBezTo>
                  <a:pt x="5567806" y="138907"/>
                  <a:pt x="5575365" y="138907"/>
                  <a:pt x="5575365" y="146465"/>
                </a:cubicBezTo>
                <a:cubicBezTo>
                  <a:pt x="5575365" y="146465"/>
                  <a:pt x="5575365" y="146465"/>
                  <a:pt x="5567806" y="146465"/>
                </a:cubicBezTo>
                <a:cubicBezTo>
                  <a:pt x="5567806" y="138907"/>
                  <a:pt x="5567806" y="138907"/>
                  <a:pt x="5567806" y="138907"/>
                </a:cubicBezTo>
                <a:cubicBezTo>
                  <a:pt x="5567806" y="138907"/>
                  <a:pt x="5567806" y="138907"/>
                  <a:pt x="5567806" y="130990"/>
                </a:cubicBezTo>
                <a:close/>
                <a:moveTo>
                  <a:pt x="5567806" y="123433"/>
                </a:moveTo>
                <a:cubicBezTo>
                  <a:pt x="5567806" y="123433"/>
                  <a:pt x="5575365" y="123433"/>
                  <a:pt x="5575365" y="130990"/>
                </a:cubicBezTo>
                <a:cubicBezTo>
                  <a:pt x="5575365" y="130990"/>
                  <a:pt x="5567806" y="123433"/>
                  <a:pt x="5567806" y="130990"/>
                </a:cubicBezTo>
                <a:close/>
                <a:moveTo>
                  <a:pt x="678743" y="120465"/>
                </a:moveTo>
                <a:cubicBezTo>
                  <a:pt x="679688" y="121454"/>
                  <a:pt x="681578" y="123433"/>
                  <a:pt x="685357" y="123433"/>
                </a:cubicBezTo>
                <a:cubicBezTo>
                  <a:pt x="685357" y="130990"/>
                  <a:pt x="685357" y="123433"/>
                  <a:pt x="685357" y="130990"/>
                </a:cubicBezTo>
                <a:lnTo>
                  <a:pt x="684578" y="136701"/>
                </a:lnTo>
                <a:lnTo>
                  <a:pt x="681578" y="128202"/>
                </a:lnTo>
                <a:cubicBezTo>
                  <a:pt x="679688" y="125323"/>
                  <a:pt x="677798" y="123433"/>
                  <a:pt x="677798" y="123433"/>
                </a:cubicBezTo>
                <a:cubicBezTo>
                  <a:pt x="677798" y="119475"/>
                  <a:pt x="677798" y="119475"/>
                  <a:pt x="678743" y="120465"/>
                </a:cubicBezTo>
                <a:close/>
                <a:moveTo>
                  <a:pt x="970083" y="107959"/>
                </a:moveTo>
                <a:cubicBezTo>
                  <a:pt x="962524" y="107959"/>
                  <a:pt x="962524" y="107959"/>
                  <a:pt x="962524" y="115516"/>
                </a:cubicBezTo>
                <a:cubicBezTo>
                  <a:pt x="962524" y="115516"/>
                  <a:pt x="962524" y="115516"/>
                  <a:pt x="970083" y="115516"/>
                </a:cubicBezTo>
                <a:close/>
                <a:moveTo>
                  <a:pt x="769947" y="107959"/>
                </a:moveTo>
                <a:cubicBezTo>
                  <a:pt x="769947" y="107959"/>
                  <a:pt x="762388" y="107959"/>
                  <a:pt x="762388" y="115516"/>
                </a:cubicBezTo>
                <a:cubicBezTo>
                  <a:pt x="762388" y="115516"/>
                  <a:pt x="762388" y="115516"/>
                  <a:pt x="769947" y="115516"/>
                </a:cubicBezTo>
                <a:close/>
                <a:moveTo>
                  <a:pt x="723873" y="107959"/>
                </a:moveTo>
                <a:cubicBezTo>
                  <a:pt x="723873" y="115516"/>
                  <a:pt x="715954" y="107959"/>
                  <a:pt x="715954" y="115516"/>
                </a:cubicBezTo>
                <a:cubicBezTo>
                  <a:pt x="723873" y="107959"/>
                  <a:pt x="723873" y="115516"/>
                  <a:pt x="723873" y="107959"/>
                </a:cubicBezTo>
                <a:close/>
                <a:moveTo>
                  <a:pt x="727832" y="106880"/>
                </a:moveTo>
                <a:cubicBezTo>
                  <a:pt x="725852" y="107869"/>
                  <a:pt x="723873" y="111738"/>
                  <a:pt x="723873" y="115516"/>
                </a:cubicBezTo>
                <a:cubicBezTo>
                  <a:pt x="723873" y="115516"/>
                  <a:pt x="731792" y="107959"/>
                  <a:pt x="731792" y="115516"/>
                </a:cubicBezTo>
                <a:lnTo>
                  <a:pt x="723873" y="123433"/>
                </a:lnTo>
                <a:cubicBezTo>
                  <a:pt x="731792" y="123433"/>
                  <a:pt x="731792" y="123433"/>
                  <a:pt x="731792" y="115516"/>
                </a:cubicBezTo>
                <a:lnTo>
                  <a:pt x="731792" y="123433"/>
                </a:lnTo>
                <a:cubicBezTo>
                  <a:pt x="731792" y="115516"/>
                  <a:pt x="731792" y="123433"/>
                  <a:pt x="739351" y="115516"/>
                </a:cubicBezTo>
                <a:cubicBezTo>
                  <a:pt x="746910" y="123433"/>
                  <a:pt x="746910" y="123433"/>
                  <a:pt x="754469" y="123433"/>
                </a:cubicBezTo>
                <a:cubicBezTo>
                  <a:pt x="754469" y="119475"/>
                  <a:pt x="754469" y="117496"/>
                  <a:pt x="754469" y="115561"/>
                </a:cubicBezTo>
                <a:lnTo>
                  <a:pt x="754469" y="115516"/>
                </a:lnTo>
                <a:cubicBezTo>
                  <a:pt x="746910" y="115516"/>
                  <a:pt x="746910" y="115516"/>
                  <a:pt x="739351" y="115516"/>
                </a:cubicBezTo>
                <a:cubicBezTo>
                  <a:pt x="731792" y="115516"/>
                  <a:pt x="731792" y="115516"/>
                  <a:pt x="731792" y="115516"/>
                </a:cubicBezTo>
                <a:cubicBezTo>
                  <a:pt x="731792" y="107779"/>
                  <a:pt x="729812" y="105890"/>
                  <a:pt x="727832" y="106880"/>
                </a:cubicBezTo>
                <a:close/>
                <a:moveTo>
                  <a:pt x="692916" y="100042"/>
                </a:moveTo>
                <a:cubicBezTo>
                  <a:pt x="696876" y="104001"/>
                  <a:pt x="696876" y="105980"/>
                  <a:pt x="695886" y="107914"/>
                </a:cubicBezTo>
                <a:lnTo>
                  <a:pt x="694007" y="112724"/>
                </a:lnTo>
                <a:lnTo>
                  <a:pt x="693906" y="112683"/>
                </a:lnTo>
                <a:cubicBezTo>
                  <a:pt x="692916" y="113627"/>
                  <a:pt x="692916" y="115516"/>
                  <a:pt x="692916" y="115516"/>
                </a:cubicBezTo>
                <a:lnTo>
                  <a:pt x="694007" y="112724"/>
                </a:lnTo>
                <a:lnTo>
                  <a:pt x="700835" y="115516"/>
                </a:lnTo>
                <a:cubicBezTo>
                  <a:pt x="700835" y="115516"/>
                  <a:pt x="692916" y="115516"/>
                  <a:pt x="692916" y="123433"/>
                </a:cubicBezTo>
                <a:lnTo>
                  <a:pt x="685357" y="123433"/>
                </a:lnTo>
                <a:cubicBezTo>
                  <a:pt x="685357" y="115516"/>
                  <a:pt x="692916" y="123433"/>
                  <a:pt x="692916" y="107959"/>
                </a:cubicBezTo>
                <a:close/>
                <a:moveTo>
                  <a:pt x="785425" y="92485"/>
                </a:moveTo>
                <a:cubicBezTo>
                  <a:pt x="785425" y="92485"/>
                  <a:pt x="777866" y="92485"/>
                  <a:pt x="785425" y="100042"/>
                </a:cubicBezTo>
                <a:cubicBezTo>
                  <a:pt x="785425" y="100042"/>
                  <a:pt x="785425" y="100042"/>
                  <a:pt x="785425" y="92485"/>
                </a:cubicBezTo>
                <a:close/>
                <a:moveTo>
                  <a:pt x="692916" y="92485"/>
                </a:moveTo>
                <a:lnTo>
                  <a:pt x="700835" y="92485"/>
                </a:lnTo>
                <a:cubicBezTo>
                  <a:pt x="700835" y="92485"/>
                  <a:pt x="692916" y="100042"/>
                  <a:pt x="692916" y="92485"/>
                </a:cubicBezTo>
                <a:close/>
                <a:moveTo>
                  <a:pt x="754469" y="84928"/>
                </a:moveTo>
                <a:cubicBezTo>
                  <a:pt x="754469" y="92485"/>
                  <a:pt x="754469" y="84928"/>
                  <a:pt x="746910" y="92485"/>
                </a:cubicBezTo>
                <a:lnTo>
                  <a:pt x="747666" y="87195"/>
                </a:lnTo>
                <a:lnTo>
                  <a:pt x="747855" y="87762"/>
                </a:lnTo>
                <a:cubicBezTo>
                  <a:pt x="748799" y="86817"/>
                  <a:pt x="750689" y="84928"/>
                  <a:pt x="754469" y="84928"/>
                </a:cubicBezTo>
                <a:close/>
                <a:moveTo>
                  <a:pt x="924008" y="77371"/>
                </a:moveTo>
                <a:cubicBezTo>
                  <a:pt x="924008" y="77371"/>
                  <a:pt x="916449" y="77371"/>
                  <a:pt x="908530" y="84928"/>
                </a:cubicBezTo>
                <a:cubicBezTo>
                  <a:pt x="916449" y="84928"/>
                  <a:pt x="924008" y="84928"/>
                  <a:pt x="924008" y="77371"/>
                </a:cubicBezTo>
                <a:close/>
                <a:moveTo>
                  <a:pt x="646842" y="77371"/>
                </a:moveTo>
                <a:cubicBezTo>
                  <a:pt x="646842" y="77371"/>
                  <a:pt x="646842" y="84928"/>
                  <a:pt x="654401" y="84928"/>
                </a:cubicBezTo>
                <a:cubicBezTo>
                  <a:pt x="654401" y="77371"/>
                  <a:pt x="654401" y="77371"/>
                  <a:pt x="654401" y="77371"/>
                </a:cubicBezTo>
                <a:close/>
                <a:moveTo>
                  <a:pt x="877934" y="69454"/>
                </a:moveTo>
                <a:cubicBezTo>
                  <a:pt x="870015" y="77371"/>
                  <a:pt x="870015" y="69454"/>
                  <a:pt x="870015" y="77371"/>
                </a:cubicBezTo>
                <a:cubicBezTo>
                  <a:pt x="870015" y="77371"/>
                  <a:pt x="870015" y="77371"/>
                  <a:pt x="877934" y="77371"/>
                </a:cubicBezTo>
                <a:cubicBezTo>
                  <a:pt x="877934" y="77371"/>
                  <a:pt x="877934" y="77371"/>
                  <a:pt x="877934" y="69454"/>
                </a:cubicBezTo>
                <a:close/>
                <a:moveTo>
                  <a:pt x="916449" y="61537"/>
                </a:moveTo>
                <a:cubicBezTo>
                  <a:pt x="916449" y="69454"/>
                  <a:pt x="916449" y="69454"/>
                  <a:pt x="924008" y="69454"/>
                </a:cubicBezTo>
                <a:cubicBezTo>
                  <a:pt x="924008" y="61537"/>
                  <a:pt x="924008" y="61537"/>
                  <a:pt x="916449" y="61537"/>
                </a:cubicBezTo>
                <a:close/>
                <a:moveTo>
                  <a:pt x="5397321" y="58703"/>
                </a:moveTo>
                <a:lnTo>
                  <a:pt x="5397870" y="60348"/>
                </a:lnTo>
                <a:lnTo>
                  <a:pt x="5394178" y="60961"/>
                </a:lnTo>
                <a:lnTo>
                  <a:pt x="5393805" y="60210"/>
                </a:lnTo>
                <a:close/>
                <a:moveTo>
                  <a:pt x="5499427" y="52156"/>
                </a:moveTo>
                <a:lnTo>
                  <a:pt x="5498334" y="53980"/>
                </a:lnTo>
                <a:cubicBezTo>
                  <a:pt x="5506253" y="61537"/>
                  <a:pt x="5506253" y="61537"/>
                  <a:pt x="5506253" y="69454"/>
                </a:cubicBezTo>
                <a:cubicBezTo>
                  <a:pt x="5506253" y="77371"/>
                  <a:pt x="5506253" y="61537"/>
                  <a:pt x="5498334" y="61537"/>
                </a:cubicBezTo>
                <a:cubicBezTo>
                  <a:pt x="5498334" y="53980"/>
                  <a:pt x="5498334" y="53980"/>
                  <a:pt x="5490775" y="53980"/>
                </a:cubicBezTo>
                <a:cubicBezTo>
                  <a:pt x="5494555" y="53980"/>
                  <a:pt x="5496444" y="53980"/>
                  <a:pt x="5498379" y="53035"/>
                </a:cubicBezTo>
                <a:close/>
                <a:moveTo>
                  <a:pt x="819981" y="51146"/>
                </a:moveTo>
                <a:cubicBezTo>
                  <a:pt x="818001" y="52090"/>
                  <a:pt x="816021" y="53980"/>
                  <a:pt x="816021" y="53980"/>
                </a:cubicBezTo>
                <a:cubicBezTo>
                  <a:pt x="816021" y="53980"/>
                  <a:pt x="823941" y="61537"/>
                  <a:pt x="823941" y="53980"/>
                </a:cubicBezTo>
                <a:cubicBezTo>
                  <a:pt x="823941" y="50201"/>
                  <a:pt x="821961" y="50201"/>
                  <a:pt x="819981" y="51146"/>
                </a:cubicBezTo>
                <a:close/>
                <a:moveTo>
                  <a:pt x="5506253" y="46423"/>
                </a:moveTo>
                <a:lnTo>
                  <a:pt x="5499427" y="52156"/>
                </a:lnTo>
                <a:lnTo>
                  <a:pt x="5502294" y="47367"/>
                </a:lnTo>
                <a:cubicBezTo>
                  <a:pt x="5504273" y="46423"/>
                  <a:pt x="5506253" y="46423"/>
                  <a:pt x="5506253" y="46423"/>
                </a:cubicBezTo>
                <a:close/>
                <a:moveTo>
                  <a:pt x="5436782" y="46423"/>
                </a:moveTo>
                <a:cubicBezTo>
                  <a:pt x="5436782" y="53980"/>
                  <a:pt x="5429223" y="61537"/>
                  <a:pt x="5429223" y="61537"/>
                </a:cubicBezTo>
                <a:cubicBezTo>
                  <a:pt x="5429223" y="53980"/>
                  <a:pt x="5429223" y="53980"/>
                  <a:pt x="5436782" y="46423"/>
                </a:cubicBezTo>
                <a:close/>
                <a:moveTo>
                  <a:pt x="5305758" y="46423"/>
                </a:moveTo>
                <a:cubicBezTo>
                  <a:pt x="5313317" y="53980"/>
                  <a:pt x="5313317" y="53980"/>
                  <a:pt x="5305758" y="53980"/>
                </a:cubicBezTo>
                <a:cubicBezTo>
                  <a:pt x="5305758" y="53980"/>
                  <a:pt x="5305758" y="53980"/>
                  <a:pt x="5321236" y="53980"/>
                </a:cubicBezTo>
                <a:lnTo>
                  <a:pt x="5321236" y="46423"/>
                </a:lnTo>
                <a:cubicBezTo>
                  <a:pt x="5313317" y="46423"/>
                  <a:pt x="5313317" y="46423"/>
                  <a:pt x="5305758" y="46423"/>
                </a:cubicBezTo>
                <a:close/>
                <a:moveTo>
                  <a:pt x="1101467" y="46423"/>
                </a:moveTo>
                <a:lnTo>
                  <a:pt x="1101467" y="53980"/>
                </a:lnTo>
                <a:cubicBezTo>
                  <a:pt x="1101467" y="53980"/>
                  <a:pt x="1093548" y="46423"/>
                  <a:pt x="1101467" y="46423"/>
                </a:cubicBezTo>
                <a:close/>
                <a:moveTo>
                  <a:pt x="876944" y="44398"/>
                </a:moveTo>
                <a:cubicBezTo>
                  <a:pt x="875954" y="46333"/>
                  <a:pt x="873974" y="50201"/>
                  <a:pt x="870015" y="53980"/>
                </a:cubicBezTo>
                <a:cubicBezTo>
                  <a:pt x="870015" y="46423"/>
                  <a:pt x="870015" y="46423"/>
                  <a:pt x="862456" y="53980"/>
                </a:cubicBezTo>
                <a:lnTo>
                  <a:pt x="854897" y="53980"/>
                </a:lnTo>
                <a:cubicBezTo>
                  <a:pt x="862456" y="61537"/>
                  <a:pt x="862456" y="53980"/>
                  <a:pt x="862456" y="53980"/>
                </a:cubicBezTo>
                <a:lnTo>
                  <a:pt x="870015" y="53980"/>
                </a:lnTo>
                <a:lnTo>
                  <a:pt x="877934" y="53980"/>
                </a:lnTo>
                <a:cubicBezTo>
                  <a:pt x="877934" y="46423"/>
                  <a:pt x="877934" y="46423"/>
                  <a:pt x="877934" y="46423"/>
                </a:cubicBezTo>
                <a:cubicBezTo>
                  <a:pt x="877934" y="42464"/>
                  <a:pt x="877934" y="42464"/>
                  <a:pt x="876944" y="44398"/>
                </a:cubicBezTo>
                <a:close/>
                <a:moveTo>
                  <a:pt x="781646" y="40485"/>
                </a:moveTo>
                <a:lnTo>
                  <a:pt x="781723" y="40606"/>
                </a:lnTo>
                <a:lnTo>
                  <a:pt x="777866" y="46423"/>
                </a:lnTo>
                <a:cubicBezTo>
                  <a:pt x="777866" y="42464"/>
                  <a:pt x="779756" y="40485"/>
                  <a:pt x="781646" y="40485"/>
                </a:cubicBezTo>
                <a:close/>
                <a:moveTo>
                  <a:pt x="1047473" y="38506"/>
                </a:moveTo>
                <a:cubicBezTo>
                  <a:pt x="1047473" y="53980"/>
                  <a:pt x="1039554" y="46423"/>
                  <a:pt x="1039554" y="53980"/>
                </a:cubicBezTo>
                <a:cubicBezTo>
                  <a:pt x="1039554" y="53980"/>
                  <a:pt x="1039554" y="38506"/>
                  <a:pt x="1047473" y="38506"/>
                </a:cubicBezTo>
                <a:close/>
                <a:moveTo>
                  <a:pt x="908530" y="38506"/>
                </a:moveTo>
                <a:lnTo>
                  <a:pt x="916449" y="38506"/>
                </a:lnTo>
                <a:cubicBezTo>
                  <a:pt x="916449" y="38506"/>
                  <a:pt x="916449" y="38506"/>
                  <a:pt x="916449" y="46423"/>
                </a:cubicBezTo>
                <a:cubicBezTo>
                  <a:pt x="916449" y="38506"/>
                  <a:pt x="916449" y="38506"/>
                  <a:pt x="908530" y="38506"/>
                </a:cubicBezTo>
                <a:close/>
                <a:moveTo>
                  <a:pt x="5344273" y="23391"/>
                </a:moveTo>
                <a:lnTo>
                  <a:pt x="5341536" y="24564"/>
                </a:lnTo>
                <a:lnTo>
                  <a:pt x="5341438" y="24336"/>
                </a:lnTo>
                <a:cubicBezTo>
                  <a:pt x="5340493" y="23391"/>
                  <a:pt x="5340493" y="23391"/>
                  <a:pt x="5344273" y="23391"/>
                </a:cubicBezTo>
                <a:close/>
                <a:moveTo>
                  <a:pt x="5336714" y="23391"/>
                </a:moveTo>
                <a:cubicBezTo>
                  <a:pt x="5336714" y="27170"/>
                  <a:pt x="5336714" y="27170"/>
                  <a:pt x="5337659" y="26225"/>
                </a:cubicBezTo>
                <a:lnTo>
                  <a:pt x="5341536" y="24564"/>
                </a:lnTo>
                <a:lnTo>
                  <a:pt x="5344273" y="30948"/>
                </a:lnTo>
                <a:cubicBezTo>
                  <a:pt x="5344273" y="38506"/>
                  <a:pt x="5336714" y="30948"/>
                  <a:pt x="5336714" y="30948"/>
                </a:cubicBezTo>
                <a:close/>
                <a:moveTo>
                  <a:pt x="5236646" y="23391"/>
                </a:moveTo>
                <a:lnTo>
                  <a:pt x="5236646" y="30948"/>
                </a:lnTo>
                <a:cubicBezTo>
                  <a:pt x="5244205" y="23391"/>
                  <a:pt x="5244205" y="23391"/>
                  <a:pt x="5244205" y="23391"/>
                </a:cubicBezTo>
                <a:cubicBezTo>
                  <a:pt x="5244205" y="30948"/>
                  <a:pt x="5236646" y="46423"/>
                  <a:pt x="5236646" y="46423"/>
                </a:cubicBezTo>
                <a:cubicBezTo>
                  <a:pt x="5236646" y="46423"/>
                  <a:pt x="5236646" y="46423"/>
                  <a:pt x="5236646" y="53980"/>
                </a:cubicBezTo>
                <a:cubicBezTo>
                  <a:pt x="5236646" y="38506"/>
                  <a:pt x="5236646" y="38506"/>
                  <a:pt x="5229087" y="30948"/>
                </a:cubicBezTo>
                <a:cubicBezTo>
                  <a:pt x="5236646" y="30948"/>
                  <a:pt x="5236646" y="23391"/>
                  <a:pt x="5236646" y="23391"/>
                </a:cubicBezTo>
                <a:close/>
                <a:moveTo>
                  <a:pt x="5321236" y="7557"/>
                </a:moveTo>
                <a:cubicBezTo>
                  <a:pt x="5321236" y="7557"/>
                  <a:pt x="5321236" y="15474"/>
                  <a:pt x="5329155" y="15474"/>
                </a:cubicBezTo>
                <a:lnTo>
                  <a:pt x="5321236" y="23391"/>
                </a:lnTo>
                <a:close/>
                <a:moveTo>
                  <a:pt x="5290639" y="0"/>
                </a:moveTo>
                <a:cubicBezTo>
                  <a:pt x="5298198" y="0"/>
                  <a:pt x="5298198" y="7557"/>
                  <a:pt x="5290639" y="15474"/>
                </a:cubicBezTo>
                <a:cubicBezTo>
                  <a:pt x="5298198" y="30948"/>
                  <a:pt x="5313317" y="38506"/>
                  <a:pt x="5321236" y="38506"/>
                </a:cubicBezTo>
                <a:cubicBezTo>
                  <a:pt x="5321236" y="30948"/>
                  <a:pt x="5321236" y="23391"/>
                  <a:pt x="5321236" y="23391"/>
                </a:cubicBezTo>
                <a:cubicBezTo>
                  <a:pt x="5329155" y="23391"/>
                  <a:pt x="5329155" y="23391"/>
                  <a:pt x="5329155" y="23391"/>
                </a:cubicBezTo>
                <a:lnTo>
                  <a:pt x="5329155" y="30948"/>
                </a:lnTo>
                <a:cubicBezTo>
                  <a:pt x="5336714" y="23391"/>
                  <a:pt x="5329155" y="30948"/>
                  <a:pt x="5336714" y="30948"/>
                </a:cubicBezTo>
                <a:cubicBezTo>
                  <a:pt x="5336714" y="30948"/>
                  <a:pt x="5344273" y="46423"/>
                  <a:pt x="5344273" y="38506"/>
                </a:cubicBezTo>
                <a:lnTo>
                  <a:pt x="5344273" y="30948"/>
                </a:lnTo>
                <a:cubicBezTo>
                  <a:pt x="5352192" y="30948"/>
                  <a:pt x="5352192" y="30948"/>
                  <a:pt x="5359751" y="46423"/>
                </a:cubicBezTo>
                <a:cubicBezTo>
                  <a:pt x="5359751" y="38506"/>
                  <a:pt x="5359751" y="38506"/>
                  <a:pt x="5359751" y="38506"/>
                </a:cubicBezTo>
                <a:cubicBezTo>
                  <a:pt x="5367310" y="46423"/>
                  <a:pt x="5367310" y="38506"/>
                  <a:pt x="5367310" y="53980"/>
                </a:cubicBezTo>
                <a:lnTo>
                  <a:pt x="5375229" y="53980"/>
                </a:lnTo>
                <a:cubicBezTo>
                  <a:pt x="5379189" y="50201"/>
                  <a:pt x="5381168" y="50201"/>
                  <a:pt x="5382158" y="52091"/>
                </a:cubicBezTo>
                <a:lnTo>
                  <a:pt x="5382356" y="53980"/>
                </a:lnTo>
                <a:lnTo>
                  <a:pt x="5383148" y="61537"/>
                </a:lnTo>
                <a:cubicBezTo>
                  <a:pt x="5383148" y="53980"/>
                  <a:pt x="5390707" y="61537"/>
                  <a:pt x="5390707" y="53980"/>
                </a:cubicBezTo>
                <a:lnTo>
                  <a:pt x="5393805" y="60210"/>
                </a:lnTo>
                <a:lnTo>
                  <a:pt x="5390707" y="61537"/>
                </a:lnTo>
                <a:lnTo>
                  <a:pt x="5394178" y="60961"/>
                </a:lnTo>
                <a:lnTo>
                  <a:pt x="5394487" y="61582"/>
                </a:lnTo>
                <a:cubicBezTo>
                  <a:pt x="5396376" y="63516"/>
                  <a:pt x="5398266" y="65495"/>
                  <a:pt x="5398266" y="69454"/>
                </a:cubicBezTo>
                <a:cubicBezTo>
                  <a:pt x="5398266" y="61537"/>
                  <a:pt x="5398266" y="61537"/>
                  <a:pt x="5398266" y="61537"/>
                </a:cubicBezTo>
                <a:lnTo>
                  <a:pt x="5397870" y="60348"/>
                </a:lnTo>
                <a:lnTo>
                  <a:pt x="5402091" y="59648"/>
                </a:lnTo>
                <a:cubicBezTo>
                  <a:pt x="5405915" y="57758"/>
                  <a:pt x="5409785" y="53980"/>
                  <a:pt x="5413744" y="46423"/>
                </a:cubicBezTo>
                <a:cubicBezTo>
                  <a:pt x="5413744" y="53980"/>
                  <a:pt x="5413744" y="53980"/>
                  <a:pt x="5413744" y="53980"/>
                </a:cubicBezTo>
                <a:cubicBezTo>
                  <a:pt x="5413744" y="53980"/>
                  <a:pt x="5413744" y="46423"/>
                  <a:pt x="5421304" y="46423"/>
                </a:cubicBezTo>
                <a:cubicBezTo>
                  <a:pt x="5413744" y="53980"/>
                  <a:pt x="5413744" y="53980"/>
                  <a:pt x="5413744" y="61537"/>
                </a:cubicBezTo>
                <a:cubicBezTo>
                  <a:pt x="5413744" y="61537"/>
                  <a:pt x="5413744" y="69454"/>
                  <a:pt x="5421304" y="69454"/>
                </a:cubicBezTo>
                <a:cubicBezTo>
                  <a:pt x="5429223" y="61537"/>
                  <a:pt x="5429223" y="61537"/>
                  <a:pt x="5429223" y="61537"/>
                </a:cubicBezTo>
                <a:cubicBezTo>
                  <a:pt x="5429223" y="61537"/>
                  <a:pt x="5429223" y="61537"/>
                  <a:pt x="5436782" y="61537"/>
                </a:cubicBezTo>
                <a:lnTo>
                  <a:pt x="5436782" y="69454"/>
                </a:lnTo>
                <a:cubicBezTo>
                  <a:pt x="5436782" y="69454"/>
                  <a:pt x="5436782" y="69454"/>
                  <a:pt x="5444701" y="61537"/>
                </a:cubicBezTo>
                <a:cubicBezTo>
                  <a:pt x="5444701" y="69454"/>
                  <a:pt x="5444701" y="69454"/>
                  <a:pt x="5444701" y="69454"/>
                </a:cubicBezTo>
                <a:cubicBezTo>
                  <a:pt x="5444701" y="69454"/>
                  <a:pt x="5444701" y="61537"/>
                  <a:pt x="5452260" y="69454"/>
                </a:cubicBezTo>
                <a:cubicBezTo>
                  <a:pt x="5452260" y="61537"/>
                  <a:pt x="5444701" y="61537"/>
                  <a:pt x="5444701" y="61537"/>
                </a:cubicBezTo>
                <a:lnTo>
                  <a:pt x="5452260" y="61537"/>
                </a:lnTo>
                <a:cubicBezTo>
                  <a:pt x="5452260" y="53980"/>
                  <a:pt x="5452260" y="61537"/>
                  <a:pt x="5452260" y="53980"/>
                </a:cubicBezTo>
                <a:cubicBezTo>
                  <a:pt x="5459819" y="61537"/>
                  <a:pt x="5475297" y="38506"/>
                  <a:pt x="5482856" y="53980"/>
                </a:cubicBezTo>
                <a:cubicBezTo>
                  <a:pt x="5490775" y="53980"/>
                  <a:pt x="5490775" y="53980"/>
                  <a:pt x="5490775" y="53980"/>
                </a:cubicBezTo>
                <a:cubicBezTo>
                  <a:pt x="5490775" y="61537"/>
                  <a:pt x="5498334" y="61537"/>
                  <a:pt x="5498334" y="61537"/>
                </a:cubicBezTo>
                <a:cubicBezTo>
                  <a:pt x="5498334" y="69454"/>
                  <a:pt x="5490775" y="61537"/>
                  <a:pt x="5490775" y="61537"/>
                </a:cubicBezTo>
                <a:cubicBezTo>
                  <a:pt x="5490775" y="69454"/>
                  <a:pt x="5490775" y="69454"/>
                  <a:pt x="5490775" y="69454"/>
                </a:cubicBezTo>
                <a:cubicBezTo>
                  <a:pt x="5490775" y="77371"/>
                  <a:pt x="5482856" y="53980"/>
                  <a:pt x="5482856" y="69454"/>
                </a:cubicBezTo>
                <a:cubicBezTo>
                  <a:pt x="5475297" y="69454"/>
                  <a:pt x="5475297" y="69454"/>
                  <a:pt x="5475297" y="69454"/>
                </a:cubicBezTo>
                <a:cubicBezTo>
                  <a:pt x="5475297" y="69454"/>
                  <a:pt x="5475297" y="69454"/>
                  <a:pt x="5475297" y="61537"/>
                </a:cubicBezTo>
                <a:cubicBezTo>
                  <a:pt x="5467378" y="69454"/>
                  <a:pt x="5467378" y="61537"/>
                  <a:pt x="5467378" y="61537"/>
                </a:cubicBezTo>
                <a:cubicBezTo>
                  <a:pt x="5467378" y="69454"/>
                  <a:pt x="5467378" y="69454"/>
                  <a:pt x="5459819" y="77371"/>
                </a:cubicBezTo>
                <a:cubicBezTo>
                  <a:pt x="5467378" y="69454"/>
                  <a:pt x="5475297" y="77371"/>
                  <a:pt x="5475297" y="69454"/>
                </a:cubicBezTo>
                <a:cubicBezTo>
                  <a:pt x="5475297" y="77371"/>
                  <a:pt x="5475297" y="69454"/>
                  <a:pt x="5482856" y="69454"/>
                </a:cubicBezTo>
                <a:lnTo>
                  <a:pt x="5482856" y="70444"/>
                </a:lnTo>
                <a:cubicBezTo>
                  <a:pt x="5482856" y="69949"/>
                  <a:pt x="5482856" y="69701"/>
                  <a:pt x="5482856" y="70567"/>
                </a:cubicBezTo>
                <a:lnTo>
                  <a:pt x="5482856" y="71804"/>
                </a:lnTo>
                <a:lnTo>
                  <a:pt x="5482856" y="77371"/>
                </a:lnTo>
                <a:cubicBezTo>
                  <a:pt x="5482856" y="77371"/>
                  <a:pt x="5490775" y="69454"/>
                  <a:pt x="5490775" y="77371"/>
                </a:cubicBezTo>
                <a:cubicBezTo>
                  <a:pt x="5482856" y="92485"/>
                  <a:pt x="5467378" y="77371"/>
                  <a:pt x="5459819" y="84928"/>
                </a:cubicBezTo>
                <a:cubicBezTo>
                  <a:pt x="5467378" y="84928"/>
                  <a:pt x="5467378" y="92485"/>
                  <a:pt x="5475297" y="100042"/>
                </a:cubicBezTo>
                <a:cubicBezTo>
                  <a:pt x="5475297" y="100042"/>
                  <a:pt x="5467378" y="92485"/>
                  <a:pt x="5467378" y="100042"/>
                </a:cubicBezTo>
                <a:cubicBezTo>
                  <a:pt x="5467378" y="107959"/>
                  <a:pt x="5475297" y="100042"/>
                  <a:pt x="5475297" y="107959"/>
                </a:cubicBezTo>
                <a:cubicBezTo>
                  <a:pt x="5475297" y="107959"/>
                  <a:pt x="5475297" y="107959"/>
                  <a:pt x="5475297" y="100042"/>
                </a:cubicBezTo>
                <a:cubicBezTo>
                  <a:pt x="5482856" y="100042"/>
                  <a:pt x="5490775" y="115516"/>
                  <a:pt x="5498334" y="100042"/>
                </a:cubicBezTo>
                <a:cubicBezTo>
                  <a:pt x="5498334" y="107959"/>
                  <a:pt x="5490775" y="107959"/>
                  <a:pt x="5490775" y="115516"/>
                </a:cubicBezTo>
                <a:cubicBezTo>
                  <a:pt x="5498334" y="107959"/>
                  <a:pt x="5498334" y="107959"/>
                  <a:pt x="5506253" y="107959"/>
                </a:cubicBezTo>
                <a:cubicBezTo>
                  <a:pt x="5506253" y="107959"/>
                  <a:pt x="5506253" y="107959"/>
                  <a:pt x="5506253" y="108904"/>
                </a:cubicBezTo>
                <a:lnTo>
                  <a:pt x="5506253" y="115516"/>
                </a:lnTo>
                <a:cubicBezTo>
                  <a:pt x="5513812" y="115516"/>
                  <a:pt x="5513812" y="107959"/>
                  <a:pt x="5513812" y="107959"/>
                </a:cubicBezTo>
                <a:cubicBezTo>
                  <a:pt x="5513812" y="115516"/>
                  <a:pt x="5513812" y="115516"/>
                  <a:pt x="5513812" y="115516"/>
                </a:cubicBezTo>
                <a:cubicBezTo>
                  <a:pt x="5521371" y="107959"/>
                  <a:pt x="5521371" y="115516"/>
                  <a:pt x="5529290" y="107959"/>
                </a:cubicBezTo>
                <a:cubicBezTo>
                  <a:pt x="5529290" y="107959"/>
                  <a:pt x="5529290" y="107959"/>
                  <a:pt x="5529290" y="115516"/>
                </a:cubicBezTo>
                <a:cubicBezTo>
                  <a:pt x="5536850" y="107959"/>
                  <a:pt x="5544769" y="115516"/>
                  <a:pt x="5552328" y="107959"/>
                </a:cubicBezTo>
                <a:cubicBezTo>
                  <a:pt x="5552328" y="115516"/>
                  <a:pt x="5552328" y="115516"/>
                  <a:pt x="5552328" y="115516"/>
                </a:cubicBezTo>
                <a:cubicBezTo>
                  <a:pt x="5552328" y="130990"/>
                  <a:pt x="5559887" y="123433"/>
                  <a:pt x="5559887" y="123433"/>
                </a:cubicBezTo>
                <a:cubicBezTo>
                  <a:pt x="5567806" y="123433"/>
                  <a:pt x="5567806" y="130990"/>
                  <a:pt x="5567806" y="130990"/>
                </a:cubicBezTo>
                <a:cubicBezTo>
                  <a:pt x="5559887" y="161579"/>
                  <a:pt x="5552328" y="115516"/>
                  <a:pt x="5544769" y="146465"/>
                </a:cubicBezTo>
                <a:cubicBezTo>
                  <a:pt x="5536850" y="130990"/>
                  <a:pt x="5529290" y="146465"/>
                  <a:pt x="5529290" y="146465"/>
                </a:cubicBezTo>
                <a:cubicBezTo>
                  <a:pt x="5529290" y="138907"/>
                  <a:pt x="5529290" y="138907"/>
                  <a:pt x="5529290" y="130990"/>
                </a:cubicBezTo>
                <a:cubicBezTo>
                  <a:pt x="5521371" y="130990"/>
                  <a:pt x="5521371" y="138907"/>
                  <a:pt x="5521371" y="146465"/>
                </a:cubicBezTo>
                <a:cubicBezTo>
                  <a:pt x="5521371" y="138907"/>
                  <a:pt x="5521371" y="138907"/>
                  <a:pt x="5521371" y="138907"/>
                </a:cubicBezTo>
                <a:cubicBezTo>
                  <a:pt x="5521371" y="130990"/>
                  <a:pt x="5513812" y="138907"/>
                  <a:pt x="5513812" y="130990"/>
                </a:cubicBezTo>
                <a:cubicBezTo>
                  <a:pt x="5513812" y="138907"/>
                  <a:pt x="5513812" y="138907"/>
                  <a:pt x="5513812" y="138907"/>
                </a:cubicBezTo>
                <a:cubicBezTo>
                  <a:pt x="5506253" y="138907"/>
                  <a:pt x="5498334" y="138907"/>
                  <a:pt x="5490775" y="130990"/>
                </a:cubicBezTo>
                <a:cubicBezTo>
                  <a:pt x="5482856" y="130990"/>
                  <a:pt x="5482856" y="130990"/>
                  <a:pt x="5482856" y="146465"/>
                </a:cubicBezTo>
                <a:cubicBezTo>
                  <a:pt x="5475297" y="146465"/>
                  <a:pt x="5482856" y="138907"/>
                  <a:pt x="5482856" y="138907"/>
                </a:cubicBezTo>
                <a:cubicBezTo>
                  <a:pt x="5482856" y="130990"/>
                  <a:pt x="5482856" y="138907"/>
                  <a:pt x="5482856" y="130990"/>
                </a:cubicBezTo>
                <a:cubicBezTo>
                  <a:pt x="5482856" y="123433"/>
                  <a:pt x="5475297" y="123433"/>
                  <a:pt x="5475297" y="130990"/>
                </a:cubicBezTo>
                <a:cubicBezTo>
                  <a:pt x="5475297" y="138907"/>
                  <a:pt x="5475297" y="138907"/>
                  <a:pt x="5475297" y="138907"/>
                </a:cubicBezTo>
                <a:cubicBezTo>
                  <a:pt x="5475297" y="146465"/>
                  <a:pt x="5475297" y="146465"/>
                  <a:pt x="5475297" y="154022"/>
                </a:cubicBezTo>
                <a:cubicBezTo>
                  <a:pt x="5475297" y="146465"/>
                  <a:pt x="5475297" y="161579"/>
                  <a:pt x="5467378" y="154022"/>
                </a:cubicBezTo>
                <a:cubicBezTo>
                  <a:pt x="5475297" y="161579"/>
                  <a:pt x="5475297" y="161579"/>
                  <a:pt x="5475297" y="161579"/>
                </a:cubicBezTo>
                <a:cubicBezTo>
                  <a:pt x="5475297" y="169496"/>
                  <a:pt x="5467378" y="161579"/>
                  <a:pt x="5467378" y="161579"/>
                </a:cubicBezTo>
                <a:lnTo>
                  <a:pt x="5467378" y="167095"/>
                </a:lnTo>
                <a:lnTo>
                  <a:pt x="5467378" y="168231"/>
                </a:lnTo>
                <a:cubicBezTo>
                  <a:pt x="5467378" y="169080"/>
                  <a:pt x="5467378" y="168844"/>
                  <a:pt x="5467378" y="168371"/>
                </a:cubicBezTo>
                <a:lnTo>
                  <a:pt x="5467378" y="169496"/>
                </a:lnTo>
                <a:cubicBezTo>
                  <a:pt x="5467378" y="177053"/>
                  <a:pt x="5459819" y="169496"/>
                  <a:pt x="5459819" y="177053"/>
                </a:cubicBezTo>
                <a:cubicBezTo>
                  <a:pt x="5459819" y="169496"/>
                  <a:pt x="5459819" y="169496"/>
                  <a:pt x="5452260" y="169496"/>
                </a:cubicBezTo>
                <a:cubicBezTo>
                  <a:pt x="5452260" y="177053"/>
                  <a:pt x="5452260" y="169496"/>
                  <a:pt x="5444701" y="169496"/>
                </a:cubicBezTo>
                <a:cubicBezTo>
                  <a:pt x="5444701" y="169496"/>
                  <a:pt x="5444701" y="177053"/>
                  <a:pt x="5436782" y="169496"/>
                </a:cubicBezTo>
                <a:cubicBezTo>
                  <a:pt x="5436782" y="169496"/>
                  <a:pt x="5436782" y="169496"/>
                  <a:pt x="5436782" y="177053"/>
                </a:cubicBezTo>
                <a:cubicBezTo>
                  <a:pt x="5444701" y="177053"/>
                  <a:pt x="5444701" y="177053"/>
                  <a:pt x="5444701" y="169496"/>
                </a:cubicBezTo>
                <a:cubicBezTo>
                  <a:pt x="5444701" y="177053"/>
                  <a:pt x="5444701" y="177053"/>
                  <a:pt x="5444701" y="177053"/>
                </a:cubicBezTo>
                <a:cubicBezTo>
                  <a:pt x="5452260" y="169496"/>
                  <a:pt x="5452260" y="184970"/>
                  <a:pt x="5459819" y="177053"/>
                </a:cubicBezTo>
                <a:cubicBezTo>
                  <a:pt x="5467378" y="177053"/>
                  <a:pt x="5467378" y="184970"/>
                  <a:pt x="5467378" y="177053"/>
                </a:cubicBezTo>
                <a:cubicBezTo>
                  <a:pt x="5467378" y="177053"/>
                  <a:pt x="5467378" y="177053"/>
                  <a:pt x="5467378" y="169496"/>
                </a:cubicBezTo>
                <a:cubicBezTo>
                  <a:pt x="5475297" y="177053"/>
                  <a:pt x="5482856" y="192527"/>
                  <a:pt x="5482856" y="192527"/>
                </a:cubicBezTo>
                <a:cubicBezTo>
                  <a:pt x="5490775" y="177053"/>
                  <a:pt x="5490775" y="200444"/>
                  <a:pt x="5498334" y="200444"/>
                </a:cubicBezTo>
                <a:cubicBezTo>
                  <a:pt x="5490775" y="200444"/>
                  <a:pt x="5490775" y="200444"/>
                  <a:pt x="5490775" y="215558"/>
                </a:cubicBezTo>
                <a:cubicBezTo>
                  <a:pt x="5490775" y="208001"/>
                  <a:pt x="5490775" y="208001"/>
                  <a:pt x="5498334" y="208001"/>
                </a:cubicBezTo>
                <a:cubicBezTo>
                  <a:pt x="5498334" y="211780"/>
                  <a:pt x="5498334" y="211780"/>
                  <a:pt x="5498334" y="210835"/>
                </a:cubicBezTo>
                <a:lnTo>
                  <a:pt x="5498334" y="215558"/>
                </a:lnTo>
                <a:cubicBezTo>
                  <a:pt x="5506253" y="208001"/>
                  <a:pt x="5506253" y="208001"/>
                  <a:pt x="5513812" y="208001"/>
                </a:cubicBezTo>
                <a:cubicBezTo>
                  <a:pt x="5513812" y="209890"/>
                  <a:pt x="5513812" y="211780"/>
                  <a:pt x="5513812" y="215558"/>
                </a:cubicBezTo>
                <a:cubicBezTo>
                  <a:pt x="5513812" y="215558"/>
                  <a:pt x="5513812" y="213669"/>
                  <a:pt x="5514757" y="211780"/>
                </a:cubicBezTo>
                <a:lnTo>
                  <a:pt x="5519849" y="208871"/>
                </a:lnTo>
                <a:lnTo>
                  <a:pt x="5521416" y="210835"/>
                </a:lnTo>
                <a:cubicBezTo>
                  <a:pt x="5523351" y="213669"/>
                  <a:pt x="5525331" y="215558"/>
                  <a:pt x="5529290" y="208001"/>
                </a:cubicBezTo>
                <a:cubicBezTo>
                  <a:pt x="5529290" y="215558"/>
                  <a:pt x="5536850" y="215558"/>
                  <a:pt x="5544769" y="208001"/>
                </a:cubicBezTo>
                <a:cubicBezTo>
                  <a:pt x="5544769" y="208001"/>
                  <a:pt x="5544769" y="208001"/>
                  <a:pt x="5544769" y="215558"/>
                </a:cubicBezTo>
                <a:cubicBezTo>
                  <a:pt x="5544769" y="208001"/>
                  <a:pt x="5552328" y="208001"/>
                  <a:pt x="5552328" y="223115"/>
                </a:cubicBezTo>
                <a:cubicBezTo>
                  <a:pt x="5552328" y="215558"/>
                  <a:pt x="5552328" y="215558"/>
                  <a:pt x="5559887" y="215558"/>
                </a:cubicBezTo>
                <a:lnTo>
                  <a:pt x="5567806" y="215558"/>
                </a:lnTo>
                <a:cubicBezTo>
                  <a:pt x="5567806" y="208001"/>
                  <a:pt x="5567806" y="215558"/>
                  <a:pt x="5567806" y="200444"/>
                </a:cubicBezTo>
                <a:cubicBezTo>
                  <a:pt x="5559887" y="208001"/>
                  <a:pt x="5552328" y="184970"/>
                  <a:pt x="5544769" y="200444"/>
                </a:cubicBezTo>
                <a:cubicBezTo>
                  <a:pt x="5536850" y="184970"/>
                  <a:pt x="5536850" y="192527"/>
                  <a:pt x="5536850" y="192527"/>
                </a:cubicBezTo>
                <a:cubicBezTo>
                  <a:pt x="5536850" y="177053"/>
                  <a:pt x="5536850" y="177053"/>
                  <a:pt x="5536850" y="154022"/>
                </a:cubicBezTo>
                <a:lnTo>
                  <a:pt x="5536850" y="146465"/>
                </a:lnTo>
                <a:cubicBezTo>
                  <a:pt x="5544769" y="154022"/>
                  <a:pt x="5544769" y="154022"/>
                  <a:pt x="5544769" y="154022"/>
                </a:cubicBezTo>
                <a:cubicBezTo>
                  <a:pt x="5544769" y="169496"/>
                  <a:pt x="5552328" y="161579"/>
                  <a:pt x="5552328" y="154022"/>
                </a:cubicBezTo>
                <a:cubicBezTo>
                  <a:pt x="5552328" y="154022"/>
                  <a:pt x="5552328" y="169496"/>
                  <a:pt x="5559887" y="169496"/>
                </a:cubicBezTo>
                <a:lnTo>
                  <a:pt x="5559887" y="161579"/>
                </a:lnTo>
                <a:cubicBezTo>
                  <a:pt x="5559887" y="169496"/>
                  <a:pt x="5559887" y="169496"/>
                  <a:pt x="5567806" y="169496"/>
                </a:cubicBezTo>
                <a:cubicBezTo>
                  <a:pt x="5567806" y="161579"/>
                  <a:pt x="5567806" y="161579"/>
                  <a:pt x="5567806" y="161579"/>
                </a:cubicBezTo>
                <a:cubicBezTo>
                  <a:pt x="5567806" y="161579"/>
                  <a:pt x="5575365" y="161579"/>
                  <a:pt x="5582924" y="169496"/>
                </a:cubicBezTo>
                <a:lnTo>
                  <a:pt x="5582924" y="161579"/>
                </a:lnTo>
                <a:cubicBezTo>
                  <a:pt x="5590843" y="177053"/>
                  <a:pt x="5590843" y="169496"/>
                  <a:pt x="5606321" y="169496"/>
                </a:cubicBezTo>
                <a:cubicBezTo>
                  <a:pt x="5598762" y="177053"/>
                  <a:pt x="5598762" y="177053"/>
                  <a:pt x="5598762" y="177053"/>
                </a:cubicBezTo>
                <a:cubicBezTo>
                  <a:pt x="5606321" y="177053"/>
                  <a:pt x="5606321" y="177053"/>
                  <a:pt x="5606321" y="184970"/>
                </a:cubicBezTo>
                <a:lnTo>
                  <a:pt x="5598762" y="192527"/>
                </a:lnTo>
                <a:cubicBezTo>
                  <a:pt x="5598762" y="200444"/>
                  <a:pt x="5606321" y="192527"/>
                  <a:pt x="5606321" y="208001"/>
                </a:cubicBezTo>
                <a:cubicBezTo>
                  <a:pt x="5606321" y="200444"/>
                  <a:pt x="5598762" y="192527"/>
                  <a:pt x="5606321" y="208001"/>
                </a:cubicBezTo>
                <a:cubicBezTo>
                  <a:pt x="5606321" y="208001"/>
                  <a:pt x="5606321" y="215558"/>
                  <a:pt x="5598762" y="223115"/>
                </a:cubicBezTo>
                <a:cubicBezTo>
                  <a:pt x="5606321" y="215558"/>
                  <a:pt x="5606321" y="223115"/>
                  <a:pt x="5613880" y="215558"/>
                </a:cubicBezTo>
                <a:cubicBezTo>
                  <a:pt x="5621439" y="223115"/>
                  <a:pt x="5629358" y="223115"/>
                  <a:pt x="5629358" y="215558"/>
                </a:cubicBezTo>
                <a:cubicBezTo>
                  <a:pt x="5629358" y="223115"/>
                  <a:pt x="5636917" y="215558"/>
                  <a:pt x="5636917" y="223115"/>
                </a:cubicBezTo>
                <a:cubicBezTo>
                  <a:pt x="5636917" y="215558"/>
                  <a:pt x="5644836" y="223115"/>
                  <a:pt x="5644836" y="208001"/>
                </a:cubicBezTo>
                <a:cubicBezTo>
                  <a:pt x="5652396" y="208001"/>
                  <a:pt x="5652396" y="215558"/>
                  <a:pt x="5652396" y="215558"/>
                </a:cubicBezTo>
                <a:cubicBezTo>
                  <a:pt x="5644836" y="231032"/>
                  <a:pt x="5636917" y="215558"/>
                  <a:pt x="5629358" y="231032"/>
                </a:cubicBezTo>
                <a:cubicBezTo>
                  <a:pt x="5629358" y="223115"/>
                  <a:pt x="5621439" y="223115"/>
                  <a:pt x="5621439" y="231032"/>
                </a:cubicBezTo>
                <a:cubicBezTo>
                  <a:pt x="5621439" y="223115"/>
                  <a:pt x="5613880" y="223115"/>
                  <a:pt x="5613880" y="231032"/>
                </a:cubicBezTo>
                <a:cubicBezTo>
                  <a:pt x="5613880" y="231032"/>
                  <a:pt x="5613880" y="231032"/>
                  <a:pt x="5621439" y="231032"/>
                </a:cubicBezTo>
                <a:cubicBezTo>
                  <a:pt x="5629358" y="231032"/>
                  <a:pt x="5629358" y="238949"/>
                  <a:pt x="5629358" y="238949"/>
                </a:cubicBezTo>
                <a:cubicBezTo>
                  <a:pt x="5644836" y="231032"/>
                  <a:pt x="5652396" y="238949"/>
                  <a:pt x="5660315" y="231032"/>
                </a:cubicBezTo>
                <a:cubicBezTo>
                  <a:pt x="5660315" y="238949"/>
                  <a:pt x="5660315" y="231032"/>
                  <a:pt x="5660315" y="238949"/>
                </a:cubicBezTo>
                <a:cubicBezTo>
                  <a:pt x="5667874" y="231032"/>
                  <a:pt x="5675433" y="246506"/>
                  <a:pt x="5682992" y="231032"/>
                </a:cubicBezTo>
                <a:cubicBezTo>
                  <a:pt x="5682992" y="238949"/>
                  <a:pt x="5682992" y="231032"/>
                  <a:pt x="5682992" y="238949"/>
                </a:cubicBezTo>
                <a:cubicBezTo>
                  <a:pt x="5682992" y="231032"/>
                  <a:pt x="5690911" y="254064"/>
                  <a:pt x="5690911" y="238949"/>
                </a:cubicBezTo>
                <a:cubicBezTo>
                  <a:pt x="5690911" y="238949"/>
                  <a:pt x="5690911" y="246506"/>
                  <a:pt x="5698830" y="246506"/>
                </a:cubicBezTo>
                <a:cubicBezTo>
                  <a:pt x="5698830" y="246506"/>
                  <a:pt x="5698830" y="238949"/>
                  <a:pt x="5706389" y="246506"/>
                </a:cubicBezTo>
                <a:cubicBezTo>
                  <a:pt x="5698830" y="277095"/>
                  <a:pt x="5721867" y="246506"/>
                  <a:pt x="5721867" y="246506"/>
                </a:cubicBezTo>
                <a:cubicBezTo>
                  <a:pt x="5721867" y="246506"/>
                  <a:pt x="5721867" y="246506"/>
                  <a:pt x="5721867" y="254064"/>
                </a:cubicBezTo>
                <a:cubicBezTo>
                  <a:pt x="5736985" y="254064"/>
                  <a:pt x="5744904" y="246506"/>
                  <a:pt x="5752463" y="246506"/>
                </a:cubicBezTo>
                <a:cubicBezTo>
                  <a:pt x="5752463" y="246506"/>
                  <a:pt x="5760382" y="261981"/>
                  <a:pt x="5760382" y="246506"/>
                </a:cubicBezTo>
                <a:lnTo>
                  <a:pt x="5760382" y="254064"/>
                </a:lnTo>
                <a:cubicBezTo>
                  <a:pt x="5767942" y="254064"/>
                  <a:pt x="5767942" y="246506"/>
                  <a:pt x="5767942" y="238949"/>
                </a:cubicBezTo>
                <a:cubicBezTo>
                  <a:pt x="5767942" y="246506"/>
                  <a:pt x="5767942" y="246506"/>
                  <a:pt x="5767942" y="254064"/>
                </a:cubicBezTo>
                <a:cubicBezTo>
                  <a:pt x="5767942" y="261981"/>
                  <a:pt x="5775501" y="246506"/>
                  <a:pt x="5775501" y="254064"/>
                </a:cubicBezTo>
                <a:cubicBezTo>
                  <a:pt x="5775501" y="254064"/>
                  <a:pt x="5775501" y="246506"/>
                  <a:pt x="5783420" y="246506"/>
                </a:cubicBezTo>
                <a:cubicBezTo>
                  <a:pt x="5790979" y="254064"/>
                  <a:pt x="5798898" y="246506"/>
                  <a:pt x="5806457" y="238949"/>
                </a:cubicBezTo>
                <a:cubicBezTo>
                  <a:pt x="5806457" y="254064"/>
                  <a:pt x="5814376" y="254064"/>
                  <a:pt x="5821935" y="254064"/>
                </a:cubicBezTo>
                <a:cubicBezTo>
                  <a:pt x="5821935" y="261981"/>
                  <a:pt x="5821935" y="254064"/>
                  <a:pt x="5821935" y="261981"/>
                </a:cubicBezTo>
                <a:lnTo>
                  <a:pt x="5814376" y="261981"/>
                </a:lnTo>
                <a:cubicBezTo>
                  <a:pt x="5821935" y="269538"/>
                  <a:pt x="5821935" y="261981"/>
                  <a:pt x="5821935" y="261981"/>
                </a:cubicBezTo>
                <a:cubicBezTo>
                  <a:pt x="5823825" y="263870"/>
                  <a:pt x="5825242" y="264320"/>
                  <a:pt x="5826305" y="264055"/>
                </a:cubicBezTo>
                <a:lnTo>
                  <a:pt x="5826448" y="263914"/>
                </a:lnTo>
                <a:lnTo>
                  <a:pt x="5828549" y="264815"/>
                </a:lnTo>
                <a:cubicBezTo>
                  <a:pt x="5829494" y="263870"/>
                  <a:pt x="5829494" y="261981"/>
                  <a:pt x="5829494" y="261981"/>
                </a:cubicBezTo>
                <a:cubicBezTo>
                  <a:pt x="5829494" y="261981"/>
                  <a:pt x="5844972" y="254064"/>
                  <a:pt x="5844972" y="261981"/>
                </a:cubicBezTo>
                <a:cubicBezTo>
                  <a:pt x="5844972" y="261981"/>
                  <a:pt x="5844972" y="254064"/>
                  <a:pt x="5844972" y="246506"/>
                </a:cubicBezTo>
                <a:cubicBezTo>
                  <a:pt x="5852531" y="238949"/>
                  <a:pt x="5852531" y="246506"/>
                  <a:pt x="5852531" y="238949"/>
                </a:cubicBezTo>
                <a:cubicBezTo>
                  <a:pt x="5852531" y="238949"/>
                  <a:pt x="5852531" y="231032"/>
                  <a:pt x="5844972" y="238949"/>
                </a:cubicBezTo>
                <a:cubicBezTo>
                  <a:pt x="5844972" y="231032"/>
                  <a:pt x="5844972" y="231032"/>
                  <a:pt x="5844972" y="231032"/>
                </a:cubicBezTo>
                <a:cubicBezTo>
                  <a:pt x="5852531" y="231032"/>
                  <a:pt x="5860450" y="223115"/>
                  <a:pt x="5868009" y="238949"/>
                </a:cubicBezTo>
                <a:cubicBezTo>
                  <a:pt x="5860450" y="238949"/>
                  <a:pt x="5860450" y="231032"/>
                  <a:pt x="5860450" y="238949"/>
                </a:cubicBezTo>
                <a:lnTo>
                  <a:pt x="5868009" y="238949"/>
                </a:lnTo>
                <a:cubicBezTo>
                  <a:pt x="5868009" y="231032"/>
                  <a:pt x="5868009" y="231032"/>
                  <a:pt x="5868009" y="231032"/>
                </a:cubicBezTo>
                <a:cubicBezTo>
                  <a:pt x="5868009" y="231032"/>
                  <a:pt x="5875928" y="215558"/>
                  <a:pt x="5883488" y="231032"/>
                </a:cubicBezTo>
                <a:cubicBezTo>
                  <a:pt x="5883488" y="223115"/>
                  <a:pt x="5891047" y="238949"/>
                  <a:pt x="5898966" y="223115"/>
                </a:cubicBezTo>
                <a:cubicBezTo>
                  <a:pt x="5898966" y="231032"/>
                  <a:pt x="5898966" y="231032"/>
                  <a:pt x="5898966" y="238949"/>
                </a:cubicBezTo>
                <a:cubicBezTo>
                  <a:pt x="5898966" y="238949"/>
                  <a:pt x="5898966" y="246506"/>
                  <a:pt x="5891047" y="246506"/>
                </a:cubicBezTo>
                <a:lnTo>
                  <a:pt x="5891047" y="244330"/>
                </a:lnTo>
                <a:cubicBezTo>
                  <a:pt x="5891047" y="244747"/>
                  <a:pt x="5891047" y="240417"/>
                  <a:pt x="5891047" y="240923"/>
                </a:cubicBezTo>
                <a:lnTo>
                  <a:pt x="5891047" y="238949"/>
                </a:lnTo>
                <a:cubicBezTo>
                  <a:pt x="5891047" y="246506"/>
                  <a:pt x="5883488" y="246506"/>
                  <a:pt x="5883488" y="254064"/>
                </a:cubicBezTo>
                <a:lnTo>
                  <a:pt x="5883488" y="246506"/>
                </a:lnTo>
                <a:cubicBezTo>
                  <a:pt x="5883488" y="254064"/>
                  <a:pt x="5868009" y="246506"/>
                  <a:pt x="5868009" y="254064"/>
                </a:cubicBezTo>
                <a:cubicBezTo>
                  <a:pt x="5868009" y="246506"/>
                  <a:pt x="5868009" y="254064"/>
                  <a:pt x="5860450" y="254064"/>
                </a:cubicBezTo>
                <a:cubicBezTo>
                  <a:pt x="5860450" y="269538"/>
                  <a:pt x="5868009" y="261981"/>
                  <a:pt x="5868009" y="261981"/>
                </a:cubicBezTo>
                <a:cubicBezTo>
                  <a:pt x="5875928" y="269538"/>
                  <a:pt x="5883488" y="261981"/>
                  <a:pt x="5883488" y="261981"/>
                </a:cubicBezTo>
                <a:cubicBezTo>
                  <a:pt x="5883488" y="269538"/>
                  <a:pt x="5883488" y="269538"/>
                  <a:pt x="5883488" y="269538"/>
                </a:cubicBezTo>
                <a:cubicBezTo>
                  <a:pt x="5883488" y="277095"/>
                  <a:pt x="5883488" y="277095"/>
                  <a:pt x="5883488" y="277095"/>
                </a:cubicBezTo>
                <a:cubicBezTo>
                  <a:pt x="5883488" y="277095"/>
                  <a:pt x="5891047" y="277095"/>
                  <a:pt x="5891047" y="269538"/>
                </a:cubicBezTo>
                <a:cubicBezTo>
                  <a:pt x="5898966" y="277095"/>
                  <a:pt x="5898966" y="269538"/>
                  <a:pt x="5906525" y="285012"/>
                </a:cubicBezTo>
                <a:cubicBezTo>
                  <a:pt x="5914444" y="292569"/>
                  <a:pt x="5914444" y="292569"/>
                  <a:pt x="5922003" y="285012"/>
                </a:cubicBezTo>
                <a:cubicBezTo>
                  <a:pt x="5922003" y="292569"/>
                  <a:pt x="5929562" y="292569"/>
                  <a:pt x="5937481" y="292569"/>
                </a:cubicBezTo>
                <a:cubicBezTo>
                  <a:pt x="5937481" y="300486"/>
                  <a:pt x="5937481" y="300486"/>
                  <a:pt x="5945040" y="300486"/>
                </a:cubicBezTo>
                <a:cubicBezTo>
                  <a:pt x="5945040" y="308043"/>
                  <a:pt x="5952599" y="292569"/>
                  <a:pt x="5952599" y="308043"/>
                </a:cubicBezTo>
                <a:cubicBezTo>
                  <a:pt x="5952599" y="300486"/>
                  <a:pt x="5945040" y="308043"/>
                  <a:pt x="5945040" y="315600"/>
                </a:cubicBezTo>
                <a:cubicBezTo>
                  <a:pt x="5945040" y="308043"/>
                  <a:pt x="5952599" y="315600"/>
                  <a:pt x="5952599" y="308043"/>
                </a:cubicBezTo>
                <a:cubicBezTo>
                  <a:pt x="5960518" y="308043"/>
                  <a:pt x="5968077" y="323517"/>
                  <a:pt x="5975996" y="315600"/>
                </a:cubicBezTo>
                <a:cubicBezTo>
                  <a:pt x="5968077" y="323517"/>
                  <a:pt x="5983555" y="315600"/>
                  <a:pt x="5983555" y="315600"/>
                </a:cubicBezTo>
                <a:cubicBezTo>
                  <a:pt x="5999034" y="315600"/>
                  <a:pt x="5999034" y="315600"/>
                  <a:pt x="6006593" y="323517"/>
                </a:cubicBezTo>
                <a:cubicBezTo>
                  <a:pt x="6006593" y="323517"/>
                  <a:pt x="6006593" y="323517"/>
                  <a:pt x="6006593" y="315600"/>
                </a:cubicBezTo>
                <a:cubicBezTo>
                  <a:pt x="6006593" y="323517"/>
                  <a:pt x="6022071" y="315600"/>
                  <a:pt x="6029990" y="323517"/>
                </a:cubicBezTo>
                <a:cubicBezTo>
                  <a:pt x="6037549" y="315600"/>
                  <a:pt x="6037549" y="323517"/>
                  <a:pt x="6045108" y="323517"/>
                </a:cubicBezTo>
                <a:cubicBezTo>
                  <a:pt x="6060586" y="315600"/>
                  <a:pt x="6076064" y="323517"/>
                  <a:pt x="6091542" y="315600"/>
                </a:cubicBezTo>
                <a:cubicBezTo>
                  <a:pt x="6091542" y="323517"/>
                  <a:pt x="6091542" y="323517"/>
                  <a:pt x="6091542" y="331074"/>
                </a:cubicBezTo>
                <a:lnTo>
                  <a:pt x="6099101" y="323517"/>
                </a:lnTo>
                <a:cubicBezTo>
                  <a:pt x="6099101" y="331074"/>
                  <a:pt x="6122139" y="308043"/>
                  <a:pt x="6130058" y="323517"/>
                </a:cubicBezTo>
                <a:lnTo>
                  <a:pt x="6130058" y="331074"/>
                </a:lnTo>
                <a:cubicBezTo>
                  <a:pt x="6137617" y="315600"/>
                  <a:pt x="6145176" y="323517"/>
                  <a:pt x="6145176" y="323517"/>
                </a:cubicBezTo>
                <a:cubicBezTo>
                  <a:pt x="6145176" y="323517"/>
                  <a:pt x="6145176" y="323517"/>
                  <a:pt x="6145176" y="331074"/>
                </a:cubicBezTo>
                <a:cubicBezTo>
                  <a:pt x="6145176" y="331074"/>
                  <a:pt x="6145176" y="331074"/>
                  <a:pt x="6153095" y="331074"/>
                </a:cubicBezTo>
                <a:lnTo>
                  <a:pt x="6153095" y="323517"/>
                </a:lnTo>
                <a:cubicBezTo>
                  <a:pt x="6160654" y="323517"/>
                  <a:pt x="6160654" y="331074"/>
                  <a:pt x="6168573" y="331074"/>
                </a:cubicBezTo>
                <a:cubicBezTo>
                  <a:pt x="6168573" y="331074"/>
                  <a:pt x="6168573" y="331074"/>
                  <a:pt x="6168573" y="338991"/>
                </a:cubicBezTo>
                <a:cubicBezTo>
                  <a:pt x="6168573" y="331074"/>
                  <a:pt x="6176132" y="338991"/>
                  <a:pt x="6176132" y="338991"/>
                </a:cubicBezTo>
                <a:cubicBezTo>
                  <a:pt x="6176132" y="338991"/>
                  <a:pt x="6176132" y="338991"/>
                  <a:pt x="6176132" y="346548"/>
                </a:cubicBezTo>
                <a:cubicBezTo>
                  <a:pt x="6176132" y="354465"/>
                  <a:pt x="6168573" y="346548"/>
                  <a:pt x="6168573" y="346548"/>
                </a:cubicBezTo>
                <a:cubicBezTo>
                  <a:pt x="6168573" y="354465"/>
                  <a:pt x="6176132" y="354465"/>
                  <a:pt x="6176132" y="346548"/>
                </a:cubicBezTo>
                <a:cubicBezTo>
                  <a:pt x="6176132" y="346548"/>
                  <a:pt x="6184051" y="362022"/>
                  <a:pt x="6191610" y="354465"/>
                </a:cubicBezTo>
                <a:cubicBezTo>
                  <a:pt x="6199169" y="362022"/>
                  <a:pt x="6191610" y="354465"/>
                  <a:pt x="6191610" y="362022"/>
                </a:cubicBezTo>
                <a:cubicBezTo>
                  <a:pt x="6199169" y="362022"/>
                  <a:pt x="6206728" y="346548"/>
                  <a:pt x="6206728" y="362022"/>
                </a:cubicBezTo>
                <a:cubicBezTo>
                  <a:pt x="6214647" y="362022"/>
                  <a:pt x="6206728" y="354465"/>
                  <a:pt x="6214647" y="354465"/>
                </a:cubicBezTo>
                <a:cubicBezTo>
                  <a:pt x="6214647" y="362022"/>
                  <a:pt x="6222206" y="362022"/>
                  <a:pt x="6222206" y="354465"/>
                </a:cubicBezTo>
                <a:cubicBezTo>
                  <a:pt x="6230126" y="385054"/>
                  <a:pt x="6237684" y="362022"/>
                  <a:pt x="6245244" y="377137"/>
                </a:cubicBezTo>
                <a:cubicBezTo>
                  <a:pt x="6245244" y="369580"/>
                  <a:pt x="6253162" y="377137"/>
                  <a:pt x="6260722" y="385054"/>
                </a:cubicBezTo>
                <a:cubicBezTo>
                  <a:pt x="6260722" y="385054"/>
                  <a:pt x="6260722" y="377137"/>
                  <a:pt x="6268280" y="377137"/>
                </a:cubicBezTo>
                <a:lnTo>
                  <a:pt x="6268280" y="385054"/>
                </a:lnTo>
                <a:cubicBezTo>
                  <a:pt x="6276200" y="385054"/>
                  <a:pt x="6276200" y="392611"/>
                  <a:pt x="6276200" y="392611"/>
                </a:cubicBezTo>
                <a:cubicBezTo>
                  <a:pt x="6284119" y="392611"/>
                  <a:pt x="6276200" y="385054"/>
                  <a:pt x="6284119" y="385054"/>
                </a:cubicBezTo>
                <a:cubicBezTo>
                  <a:pt x="6284119" y="408085"/>
                  <a:pt x="6291678" y="385054"/>
                  <a:pt x="6291678" y="400528"/>
                </a:cubicBezTo>
                <a:cubicBezTo>
                  <a:pt x="6299237" y="400528"/>
                  <a:pt x="6307156" y="400528"/>
                  <a:pt x="6314715" y="408085"/>
                </a:cubicBezTo>
                <a:cubicBezTo>
                  <a:pt x="6307156" y="408085"/>
                  <a:pt x="6307156" y="416002"/>
                  <a:pt x="6314715" y="416002"/>
                </a:cubicBezTo>
                <a:cubicBezTo>
                  <a:pt x="6307156" y="416002"/>
                  <a:pt x="6307156" y="408085"/>
                  <a:pt x="6307156" y="416002"/>
                </a:cubicBezTo>
                <a:lnTo>
                  <a:pt x="6299237" y="416002"/>
                </a:lnTo>
                <a:lnTo>
                  <a:pt x="6299237" y="423559"/>
                </a:lnTo>
                <a:cubicBezTo>
                  <a:pt x="6299237" y="423559"/>
                  <a:pt x="6299237" y="431116"/>
                  <a:pt x="6307156" y="423559"/>
                </a:cubicBezTo>
                <a:cubicBezTo>
                  <a:pt x="6307156" y="423559"/>
                  <a:pt x="6307156" y="423559"/>
                  <a:pt x="6314715" y="423559"/>
                </a:cubicBezTo>
                <a:cubicBezTo>
                  <a:pt x="6307156" y="423559"/>
                  <a:pt x="6307156" y="423559"/>
                  <a:pt x="6307156" y="431116"/>
                </a:cubicBezTo>
                <a:cubicBezTo>
                  <a:pt x="6307156" y="431116"/>
                  <a:pt x="6291678" y="431116"/>
                  <a:pt x="6291678" y="438673"/>
                </a:cubicBezTo>
                <a:cubicBezTo>
                  <a:pt x="6291678" y="446590"/>
                  <a:pt x="6299237" y="446590"/>
                  <a:pt x="6299237" y="446590"/>
                </a:cubicBezTo>
                <a:cubicBezTo>
                  <a:pt x="6299237" y="462064"/>
                  <a:pt x="6299237" y="454507"/>
                  <a:pt x="6307156" y="454507"/>
                </a:cubicBezTo>
                <a:cubicBezTo>
                  <a:pt x="6307156" y="462064"/>
                  <a:pt x="6299237" y="454507"/>
                  <a:pt x="6299237" y="462064"/>
                </a:cubicBezTo>
                <a:cubicBezTo>
                  <a:pt x="6299237" y="469622"/>
                  <a:pt x="6307156" y="462064"/>
                  <a:pt x="6307156" y="469622"/>
                </a:cubicBezTo>
                <a:cubicBezTo>
                  <a:pt x="6307156" y="477539"/>
                  <a:pt x="6299237" y="469622"/>
                  <a:pt x="6299237" y="477539"/>
                </a:cubicBezTo>
                <a:cubicBezTo>
                  <a:pt x="6291678" y="477539"/>
                  <a:pt x="6291678" y="485096"/>
                  <a:pt x="6291678" y="477539"/>
                </a:cubicBezTo>
                <a:cubicBezTo>
                  <a:pt x="6291678" y="477539"/>
                  <a:pt x="6291678" y="485096"/>
                  <a:pt x="6284119" y="485096"/>
                </a:cubicBezTo>
                <a:cubicBezTo>
                  <a:pt x="6284119" y="485096"/>
                  <a:pt x="6284119" y="485096"/>
                  <a:pt x="6284119" y="477539"/>
                </a:cubicBezTo>
                <a:cubicBezTo>
                  <a:pt x="6284119" y="477539"/>
                  <a:pt x="6284119" y="492653"/>
                  <a:pt x="6276200" y="500570"/>
                </a:cubicBezTo>
                <a:cubicBezTo>
                  <a:pt x="6276200" y="508127"/>
                  <a:pt x="6284119" y="500570"/>
                  <a:pt x="6284119" y="500570"/>
                </a:cubicBezTo>
                <a:cubicBezTo>
                  <a:pt x="6276200" y="508127"/>
                  <a:pt x="6284119" y="508127"/>
                  <a:pt x="6276200" y="516044"/>
                </a:cubicBezTo>
                <a:cubicBezTo>
                  <a:pt x="6276200" y="523601"/>
                  <a:pt x="6268280" y="516044"/>
                  <a:pt x="6268280" y="531158"/>
                </a:cubicBezTo>
                <a:cubicBezTo>
                  <a:pt x="6260722" y="531158"/>
                  <a:pt x="6260722" y="531158"/>
                  <a:pt x="6260722" y="539075"/>
                </a:cubicBezTo>
                <a:cubicBezTo>
                  <a:pt x="6253162" y="523601"/>
                  <a:pt x="6245244" y="539075"/>
                  <a:pt x="6245244" y="546632"/>
                </a:cubicBezTo>
                <a:cubicBezTo>
                  <a:pt x="6245244" y="546632"/>
                  <a:pt x="6253162" y="554189"/>
                  <a:pt x="6253162" y="546632"/>
                </a:cubicBezTo>
                <a:cubicBezTo>
                  <a:pt x="6253162" y="554189"/>
                  <a:pt x="6253162" y="562106"/>
                  <a:pt x="6245244" y="554189"/>
                </a:cubicBezTo>
                <a:lnTo>
                  <a:pt x="6244034" y="557040"/>
                </a:lnTo>
                <a:lnTo>
                  <a:pt x="6237684" y="554189"/>
                </a:lnTo>
                <a:cubicBezTo>
                  <a:pt x="6237684" y="562106"/>
                  <a:pt x="6239574" y="564086"/>
                  <a:pt x="6241464" y="563096"/>
                </a:cubicBezTo>
                <a:lnTo>
                  <a:pt x="6244034" y="557040"/>
                </a:lnTo>
                <a:lnTo>
                  <a:pt x="6244299" y="557158"/>
                </a:lnTo>
                <a:cubicBezTo>
                  <a:pt x="6245244" y="556169"/>
                  <a:pt x="6245244" y="554189"/>
                  <a:pt x="6245244" y="554189"/>
                </a:cubicBezTo>
                <a:cubicBezTo>
                  <a:pt x="6245244" y="554189"/>
                  <a:pt x="6245244" y="562106"/>
                  <a:pt x="6245244" y="570023"/>
                </a:cubicBezTo>
                <a:cubicBezTo>
                  <a:pt x="6253162" y="570023"/>
                  <a:pt x="6253162" y="554189"/>
                  <a:pt x="6260722" y="570023"/>
                </a:cubicBezTo>
                <a:cubicBezTo>
                  <a:pt x="6253162" y="570023"/>
                  <a:pt x="6245244" y="577580"/>
                  <a:pt x="6245244" y="577580"/>
                </a:cubicBezTo>
                <a:cubicBezTo>
                  <a:pt x="6237684" y="577580"/>
                  <a:pt x="6230126" y="570023"/>
                  <a:pt x="6237684" y="585138"/>
                </a:cubicBezTo>
                <a:cubicBezTo>
                  <a:pt x="6230126" y="585138"/>
                  <a:pt x="6230126" y="570023"/>
                  <a:pt x="6230126" y="592695"/>
                </a:cubicBezTo>
                <a:cubicBezTo>
                  <a:pt x="6214647" y="592695"/>
                  <a:pt x="6206728" y="600612"/>
                  <a:pt x="6191610" y="600612"/>
                </a:cubicBezTo>
                <a:cubicBezTo>
                  <a:pt x="6184051" y="616086"/>
                  <a:pt x="6176132" y="600612"/>
                  <a:pt x="6176132" y="616086"/>
                </a:cubicBezTo>
                <a:cubicBezTo>
                  <a:pt x="6168573" y="608169"/>
                  <a:pt x="6168573" y="608169"/>
                  <a:pt x="6168573" y="616086"/>
                </a:cubicBezTo>
                <a:cubicBezTo>
                  <a:pt x="6168573" y="608169"/>
                  <a:pt x="6160654" y="623643"/>
                  <a:pt x="6160654" y="623643"/>
                </a:cubicBezTo>
                <a:cubicBezTo>
                  <a:pt x="6160654" y="639117"/>
                  <a:pt x="6168573" y="631560"/>
                  <a:pt x="6168573" y="631560"/>
                </a:cubicBezTo>
                <a:cubicBezTo>
                  <a:pt x="6168573" y="639117"/>
                  <a:pt x="6160654" y="639117"/>
                  <a:pt x="6153095" y="646674"/>
                </a:cubicBezTo>
                <a:cubicBezTo>
                  <a:pt x="6145176" y="639117"/>
                  <a:pt x="6137617" y="639117"/>
                  <a:pt x="6137617" y="639117"/>
                </a:cubicBezTo>
                <a:lnTo>
                  <a:pt x="6137617" y="646674"/>
                </a:lnTo>
                <a:cubicBezTo>
                  <a:pt x="6137617" y="646674"/>
                  <a:pt x="6130058" y="646674"/>
                  <a:pt x="6130058" y="639117"/>
                </a:cubicBezTo>
                <a:cubicBezTo>
                  <a:pt x="6130058" y="654231"/>
                  <a:pt x="6114580" y="639117"/>
                  <a:pt x="6114580" y="646674"/>
                </a:cubicBezTo>
                <a:cubicBezTo>
                  <a:pt x="6099101" y="639117"/>
                  <a:pt x="6083623" y="639117"/>
                  <a:pt x="6076064" y="639117"/>
                </a:cubicBezTo>
                <a:cubicBezTo>
                  <a:pt x="6060586" y="639117"/>
                  <a:pt x="6052667" y="646674"/>
                  <a:pt x="6037549" y="631560"/>
                </a:cubicBezTo>
                <a:cubicBezTo>
                  <a:pt x="6037549" y="639117"/>
                  <a:pt x="6037549" y="646674"/>
                  <a:pt x="6037549" y="646674"/>
                </a:cubicBezTo>
                <a:lnTo>
                  <a:pt x="6029990" y="646674"/>
                </a:lnTo>
                <a:cubicBezTo>
                  <a:pt x="6014512" y="646674"/>
                  <a:pt x="6006593" y="646674"/>
                  <a:pt x="5991114" y="646674"/>
                </a:cubicBezTo>
                <a:cubicBezTo>
                  <a:pt x="5991114" y="662148"/>
                  <a:pt x="6006593" y="639117"/>
                  <a:pt x="6006593" y="662148"/>
                </a:cubicBezTo>
                <a:cubicBezTo>
                  <a:pt x="5999034" y="654231"/>
                  <a:pt x="5999034" y="662148"/>
                  <a:pt x="5999034" y="662148"/>
                </a:cubicBezTo>
                <a:cubicBezTo>
                  <a:pt x="5999034" y="670065"/>
                  <a:pt x="5999034" y="662148"/>
                  <a:pt x="6006593" y="662148"/>
                </a:cubicBezTo>
                <a:cubicBezTo>
                  <a:pt x="6006593" y="662148"/>
                  <a:pt x="6014512" y="670065"/>
                  <a:pt x="6014512" y="662148"/>
                </a:cubicBezTo>
                <a:cubicBezTo>
                  <a:pt x="6022071" y="662148"/>
                  <a:pt x="6014512" y="662148"/>
                  <a:pt x="6022071" y="662148"/>
                </a:cubicBezTo>
                <a:cubicBezTo>
                  <a:pt x="6022071" y="654231"/>
                  <a:pt x="6014512" y="662148"/>
                  <a:pt x="6022071" y="654231"/>
                </a:cubicBezTo>
                <a:cubicBezTo>
                  <a:pt x="6022071" y="654231"/>
                  <a:pt x="6022071" y="662148"/>
                  <a:pt x="6029990" y="654231"/>
                </a:cubicBezTo>
                <a:cubicBezTo>
                  <a:pt x="6029990" y="658190"/>
                  <a:pt x="6029990" y="658190"/>
                  <a:pt x="6029990" y="658190"/>
                </a:cubicBezTo>
                <a:lnTo>
                  <a:pt x="6029990" y="659179"/>
                </a:lnTo>
                <a:lnTo>
                  <a:pt x="6029990" y="662148"/>
                </a:lnTo>
                <a:cubicBezTo>
                  <a:pt x="6045108" y="670065"/>
                  <a:pt x="6060586" y="662148"/>
                  <a:pt x="6076064" y="670065"/>
                </a:cubicBezTo>
                <a:lnTo>
                  <a:pt x="6068505" y="670065"/>
                </a:lnTo>
                <a:lnTo>
                  <a:pt x="6070774" y="670851"/>
                </a:lnTo>
                <a:lnTo>
                  <a:pt x="6053021" y="673490"/>
                </a:lnTo>
                <a:cubicBezTo>
                  <a:pt x="6030260" y="679512"/>
                  <a:pt x="6008662" y="690847"/>
                  <a:pt x="5991114" y="685180"/>
                </a:cubicBezTo>
                <a:cubicBezTo>
                  <a:pt x="5991114" y="685180"/>
                  <a:pt x="5991114" y="685180"/>
                  <a:pt x="5991114" y="692737"/>
                </a:cubicBezTo>
                <a:cubicBezTo>
                  <a:pt x="5975996" y="685180"/>
                  <a:pt x="5968077" y="692737"/>
                  <a:pt x="5952599" y="700654"/>
                </a:cubicBezTo>
                <a:cubicBezTo>
                  <a:pt x="5952599" y="700654"/>
                  <a:pt x="5952599" y="700654"/>
                  <a:pt x="5952599" y="692737"/>
                </a:cubicBezTo>
                <a:cubicBezTo>
                  <a:pt x="5948820" y="696695"/>
                  <a:pt x="5945040" y="700564"/>
                  <a:pt x="5940271" y="702498"/>
                </a:cubicBezTo>
                <a:lnTo>
                  <a:pt x="5928023" y="701261"/>
                </a:lnTo>
                <a:lnTo>
                  <a:pt x="5929562" y="700654"/>
                </a:lnTo>
                <a:cubicBezTo>
                  <a:pt x="5922003" y="700654"/>
                  <a:pt x="5922003" y="700654"/>
                  <a:pt x="5922003" y="700654"/>
                </a:cubicBezTo>
                <a:lnTo>
                  <a:pt x="5928023" y="701261"/>
                </a:lnTo>
                <a:lnTo>
                  <a:pt x="5924011" y="702847"/>
                </a:lnTo>
                <a:cubicBezTo>
                  <a:pt x="5918696" y="702408"/>
                  <a:pt x="5914444" y="696605"/>
                  <a:pt x="5914444" y="708211"/>
                </a:cubicBezTo>
                <a:cubicBezTo>
                  <a:pt x="5906525" y="708211"/>
                  <a:pt x="5891047" y="716128"/>
                  <a:pt x="5891047" y="708211"/>
                </a:cubicBezTo>
                <a:cubicBezTo>
                  <a:pt x="5883488" y="708211"/>
                  <a:pt x="5891047" y="716128"/>
                  <a:pt x="5891047" y="716128"/>
                </a:cubicBezTo>
                <a:cubicBezTo>
                  <a:pt x="5883488" y="716128"/>
                  <a:pt x="5875928" y="716128"/>
                  <a:pt x="5868009" y="723685"/>
                </a:cubicBezTo>
                <a:cubicBezTo>
                  <a:pt x="5875928" y="723685"/>
                  <a:pt x="5891047" y="739159"/>
                  <a:pt x="5898966" y="731602"/>
                </a:cubicBezTo>
                <a:cubicBezTo>
                  <a:pt x="5898966" y="739159"/>
                  <a:pt x="5891047" y="739159"/>
                  <a:pt x="5891047" y="746716"/>
                </a:cubicBezTo>
                <a:cubicBezTo>
                  <a:pt x="5898966" y="739159"/>
                  <a:pt x="5906525" y="716128"/>
                  <a:pt x="5914444" y="731602"/>
                </a:cubicBezTo>
                <a:cubicBezTo>
                  <a:pt x="5914444" y="731602"/>
                  <a:pt x="5906525" y="731602"/>
                  <a:pt x="5906525" y="739159"/>
                </a:cubicBezTo>
                <a:cubicBezTo>
                  <a:pt x="5906525" y="739159"/>
                  <a:pt x="5898966" y="746716"/>
                  <a:pt x="5898966" y="739159"/>
                </a:cubicBezTo>
                <a:cubicBezTo>
                  <a:pt x="5906525" y="754633"/>
                  <a:pt x="5906525" y="739159"/>
                  <a:pt x="5914444" y="746716"/>
                </a:cubicBezTo>
                <a:lnTo>
                  <a:pt x="5914444" y="754633"/>
                </a:lnTo>
                <a:cubicBezTo>
                  <a:pt x="5914444" y="754633"/>
                  <a:pt x="5906525" y="754633"/>
                  <a:pt x="5906525" y="746716"/>
                </a:cubicBezTo>
                <a:cubicBezTo>
                  <a:pt x="5906525" y="754633"/>
                  <a:pt x="5898966" y="754633"/>
                  <a:pt x="5898966" y="754633"/>
                </a:cubicBezTo>
                <a:cubicBezTo>
                  <a:pt x="5898966" y="769387"/>
                  <a:pt x="5906525" y="761830"/>
                  <a:pt x="5906525" y="761830"/>
                </a:cubicBezTo>
                <a:lnTo>
                  <a:pt x="5906525" y="761965"/>
                </a:lnTo>
                <a:cubicBezTo>
                  <a:pt x="5906525" y="762887"/>
                  <a:pt x="5906525" y="763798"/>
                  <a:pt x="5906525" y="764006"/>
                </a:cubicBezTo>
                <a:lnTo>
                  <a:pt x="5906525" y="769387"/>
                </a:lnTo>
                <a:cubicBezTo>
                  <a:pt x="5906525" y="777304"/>
                  <a:pt x="5914444" y="761830"/>
                  <a:pt x="5914444" y="761830"/>
                </a:cubicBezTo>
                <a:cubicBezTo>
                  <a:pt x="5914444" y="769387"/>
                  <a:pt x="5922003" y="769387"/>
                  <a:pt x="5922003" y="769387"/>
                </a:cubicBezTo>
                <a:cubicBezTo>
                  <a:pt x="5922003" y="785221"/>
                  <a:pt x="5914444" y="777304"/>
                  <a:pt x="5914444" y="769387"/>
                </a:cubicBezTo>
                <a:cubicBezTo>
                  <a:pt x="5914444" y="777304"/>
                  <a:pt x="5914444" y="769387"/>
                  <a:pt x="5906525" y="777304"/>
                </a:cubicBezTo>
                <a:cubicBezTo>
                  <a:pt x="5898966" y="777304"/>
                  <a:pt x="5906525" y="761830"/>
                  <a:pt x="5898966" y="769387"/>
                </a:cubicBezTo>
                <a:cubicBezTo>
                  <a:pt x="5898966" y="777304"/>
                  <a:pt x="5898966" y="769387"/>
                  <a:pt x="5906525" y="777304"/>
                </a:cubicBezTo>
                <a:lnTo>
                  <a:pt x="5906525" y="785221"/>
                </a:lnTo>
                <a:cubicBezTo>
                  <a:pt x="5906525" y="792779"/>
                  <a:pt x="5914444" y="777304"/>
                  <a:pt x="5914444" y="785221"/>
                </a:cubicBezTo>
                <a:cubicBezTo>
                  <a:pt x="5914444" y="789000"/>
                  <a:pt x="5912464" y="790889"/>
                  <a:pt x="5909539" y="791834"/>
                </a:cubicBezTo>
                <a:lnTo>
                  <a:pt x="5906409" y="792114"/>
                </a:lnTo>
                <a:lnTo>
                  <a:pt x="5905344" y="786009"/>
                </a:lnTo>
                <a:cubicBezTo>
                  <a:pt x="5903218" y="783107"/>
                  <a:pt x="5898966" y="788910"/>
                  <a:pt x="5898966" y="777304"/>
                </a:cubicBezTo>
                <a:lnTo>
                  <a:pt x="5898966" y="785221"/>
                </a:lnTo>
                <a:cubicBezTo>
                  <a:pt x="5898966" y="800336"/>
                  <a:pt x="5891047" y="792779"/>
                  <a:pt x="5883488" y="792779"/>
                </a:cubicBezTo>
                <a:cubicBezTo>
                  <a:pt x="5883488" y="800336"/>
                  <a:pt x="5891047" y="800336"/>
                  <a:pt x="5891047" y="800336"/>
                </a:cubicBezTo>
                <a:cubicBezTo>
                  <a:pt x="5891047" y="800336"/>
                  <a:pt x="5898966" y="800336"/>
                  <a:pt x="5898966" y="792779"/>
                </a:cubicBezTo>
                <a:cubicBezTo>
                  <a:pt x="5906525" y="800336"/>
                  <a:pt x="5914444" y="792779"/>
                  <a:pt x="5914444" y="785221"/>
                </a:cubicBezTo>
                <a:cubicBezTo>
                  <a:pt x="5922003" y="785221"/>
                  <a:pt x="5929562" y="785221"/>
                  <a:pt x="5937481" y="777304"/>
                </a:cubicBezTo>
                <a:cubicBezTo>
                  <a:pt x="5968077" y="785221"/>
                  <a:pt x="6006593" y="761830"/>
                  <a:pt x="6037549" y="785221"/>
                </a:cubicBezTo>
                <a:cubicBezTo>
                  <a:pt x="6037549" y="777304"/>
                  <a:pt x="6045108" y="785221"/>
                  <a:pt x="6052667" y="777304"/>
                </a:cubicBezTo>
                <a:lnTo>
                  <a:pt x="6045108" y="785221"/>
                </a:lnTo>
                <a:cubicBezTo>
                  <a:pt x="6045108" y="792779"/>
                  <a:pt x="6045108" y="792779"/>
                  <a:pt x="6045108" y="800336"/>
                </a:cubicBezTo>
                <a:cubicBezTo>
                  <a:pt x="6052667" y="807893"/>
                  <a:pt x="6060586" y="792779"/>
                  <a:pt x="6060586" y="807893"/>
                </a:cubicBezTo>
                <a:cubicBezTo>
                  <a:pt x="6060586" y="807893"/>
                  <a:pt x="6060586" y="815810"/>
                  <a:pt x="6060586" y="823367"/>
                </a:cubicBezTo>
                <a:cubicBezTo>
                  <a:pt x="6068505" y="800336"/>
                  <a:pt x="6068505" y="807893"/>
                  <a:pt x="6076064" y="792779"/>
                </a:cubicBezTo>
                <a:cubicBezTo>
                  <a:pt x="6076064" y="800336"/>
                  <a:pt x="6068505" y="807893"/>
                  <a:pt x="6068505" y="807893"/>
                </a:cubicBezTo>
                <a:cubicBezTo>
                  <a:pt x="6068505" y="815810"/>
                  <a:pt x="6068505" y="815810"/>
                  <a:pt x="6068505" y="815810"/>
                </a:cubicBezTo>
                <a:cubicBezTo>
                  <a:pt x="6068505" y="815810"/>
                  <a:pt x="6068505" y="815810"/>
                  <a:pt x="6068505" y="823367"/>
                </a:cubicBezTo>
                <a:cubicBezTo>
                  <a:pt x="6076064" y="823367"/>
                  <a:pt x="6076064" y="823367"/>
                  <a:pt x="6083623" y="823367"/>
                </a:cubicBezTo>
                <a:cubicBezTo>
                  <a:pt x="6083623" y="838841"/>
                  <a:pt x="6091542" y="823367"/>
                  <a:pt x="6099101" y="823367"/>
                </a:cubicBezTo>
                <a:cubicBezTo>
                  <a:pt x="6099101" y="823367"/>
                  <a:pt x="6099101" y="823367"/>
                  <a:pt x="6106660" y="823367"/>
                </a:cubicBezTo>
                <a:cubicBezTo>
                  <a:pt x="6114580" y="831284"/>
                  <a:pt x="6130058" y="807893"/>
                  <a:pt x="6137617" y="823367"/>
                </a:cubicBezTo>
                <a:cubicBezTo>
                  <a:pt x="6137617" y="823367"/>
                  <a:pt x="6145176" y="823367"/>
                  <a:pt x="6145176" y="838841"/>
                </a:cubicBezTo>
                <a:cubicBezTo>
                  <a:pt x="6137617" y="846758"/>
                  <a:pt x="6137617" y="838841"/>
                  <a:pt x="6137617" y="854315"/>
                </a:cubicBezTo>
                <a:lnTo>
                  <a:pt x="6137617" y="861872"/>
                </a:lnTo>
                <a:cubicBezTo>
                  <a:pt x="6145176" y="861872"/>
                  <a:pt x="6153095" y="877346"/>
                  <a:pt x="6153095" y="877346"/>
                </a:cubicBezTo>
                <a:cubicBezTo>
                  <a:pt x="6153095" y="884904"/>
                  <a:pt x="6145176" y="869429"/>
                  <a:pt x="6137617" y="877346"/>
                </a:cubicBezTo>
                <a:lnTo>
                  <a:pt x="6137617" y="884904"/>
                </a:lnTo>
                <a:cubicBezTo>
                  <a:pt x="6137617" y="892821"/>
                  <a:pt x="6145176" y="892821"/>
                  <a:pt x="6145176" y="892821"/>
                </a:cubicBezTo>
                <a:cubicBezTo>
                  <a:pt x="6145176" y="907935"/>
                  <a:pt x="6137617" y="892821"/>
                  <a:pt x="6137617" y="900378"/>
                </a:cubicBezTo>
                <a:cubicBezTo>
                  <a:pt x="6137617" y="900378"/>
                  <a:pt x="6122139" y="892821"/>
                  <a:pt x="6130058" y="907935"/>
                </a:cubicBezTo>
                <a:cubicBezTo>
                  <a:pt x="6091542" y="900378"/>
                  <a:pt x="6060586" y="946800"/>
                  <a:pt x="6029990" y="938883"/>
                </a:cubicBezTo>
                <a:cubicBezTo>
                  <a:pt x="6029990" y="938883"/>
                  <a:pt x="6029990" y="938883"/>
                  <a:pt x="6029990" y="946800"/>
                </a:cubicBezTo>
                <a:cubicBezTo>
                  <a:pt x="6029990" y="938883"/>
                  <a:pt x="6022071" y="946800"/>
                  <a:pt x="6022071" y="938883"/>
                </a:cubicBezTo>
                <a:cubicBezTo>
                  <a:pt x="6022071" y="954357"/>
                  <a:pt x="6029990" y="946800"/>
                  <a:pt x="6029990" y="946800"/>
                </a:cubicBezTo>
                <a:cubicBezTo>
                  <a:pt x="6037549" y="946800"/>
                  <a:pt x="6037549" y="946800"/>
                  <a:pt x="6045108" y="946800"/>
                </a:cubicBezTo>
                <a:cubicBezTo>
                  <a:pt x="6045108" y="946800"/>
                  <a:pt x="6060586" y="946800"/>
                  <a:pt x="6068505" y="946800"/>
                </a:cubicBezTo>
                <a:cubicBezTo>
                  <a:pt x="6068505" y="961914"/>
                  <a:pt x="6076064" y="946800"/>
                  <a:pt x="6076064" y="954357"/>
                </a:cubicBezTo>
                <a:cubicBezTo>
                  <a:pt x="6076064" y="961914"/>
                  <a:pt x="6068505" y="954357"/>
                  <a:pt x="6068505" y="954357"/>
                </a:cubicBezTo>
                <a:cubicBezTo>
                  <a:pt x="6060586" y="961914"/>
                  <a:pt x="6060586" y="961914"/>
                  <a:pt x="6060586" y="969831"/>
                </a:cubicBezTo>
                <a:cubicBezTo>
                  <a:pt x="6060586" y="969831"/>
                  <a:pt x="6060586" y="969831"/>
                  <a:pt x="6060586" y="961914"/>
                </a:cubicBezTo>
                <a:cubicBezTo>
                  <a:pt x="6060586" y="969831"/>
                  <a:pt x="6052667" y="969831"/>
                  <a:pt x="6052667" y="961914"/>
                </a:cubicBezTo>
                <a:cubicBezTo>
                  <a:pt x="6052667" y="969831"/>
                  <a:pt x="6052667" y="969831"/>
                  <a:pt x="6052667" y="977388"/>
                </a:cubicBezTo>
                <a:cubicBezTo>
                  <a:pt x="6052667" y="961914"/>
                  <a:pt x="6045108" y="969831"/>
                  <a:pt x="6045108" y="977388"/>
                </a:cubicBezTo>
                <a:lnTo>
                  <a:pt x="6037549" y="977388"/>
                </a:lnTo>
                <a:cubicBezTo>
                  <a:pt x="6037549" y="984945"/>
                  <a:pt x="6037549" y="977388"/>
                  <a:pt x="6037549" y="984945"/>
                </a:cubicBezTo>
                <a:cubicBezTo>
                  <a:pt x="6045108" y="992862"/>
                  <a:pt x="6045108" y="992862"/>
                  <a:pt x="6052667" y="1000779"/>
                </a:cubicBezTo>
                <a:cubicBezTo>
                  <a:pt x="6052667" y="1000779"/>
                  <a:pt x="6045108" y="992862"/>
                  <a:pt x="6037549" y="1000779"/>
                </a:cubicBezTo>
                <a:cubicBezTo>
                  <a:pt x="6045108" y="1008337"/>
                  <a:pt x="6052667" y="1008337"/>
                  <a:pt x="6052667" y="1008337"/>
                </a:cubicBezTo>
                <a:cubicBezTo>
                  <a:pt x="6052667" y="1008337"/>
                  <a:pt x="6052667" y="1015894"/>
                  <a:pt x="6045108" y="1015894"/>
                </a:cubicBezTo>
                <a:cubicBezTo>
                  <a:pt x="6052667" y="1015894"/>
                  <a:pt x="6052667" y="1023451"/>
                  <a:pt x="6060586" y="1023451"/>
                </a:cubicBezTo>
                <a:cubicBezTo>
                  <a:pt x="6060586" y="1038925"/>
                  <a:pt x="6068505" y="1023451"/>
                  <a:pt x="6068505" y="1038925"/>
                </a:cubicBezTo>
                <a:cubicBezTo>
                  <a:pt x="6060586" y="1031368"/>
                  <a:pt x="6052667" y="1054399"/>
                  <a:pt x="6045108" y="1046842"/>
                </a:cubicBezTo>
                <a:cubicBezTo>
                  <a:pt x="6037549" y="1054399"/>
                  <a:pt x="6037549" y="1046842"/>
                  <a:pt x="6029990" y="1054399"/>
                </a:cubicBezTo>
                <a:cubicBezTo>
                  <a:pt x="6029990" y="1038925"/>
                  <a:pt x="6022071" y="1054399"/>
                  <a:pt x="6014512" y="1054399"/>
                </a:cubicBezTo>
                <a:cubicBezTo>
                  <a:pt x="6006593" y="1038925"/>
                  <a:pt x="5991114" y="1046842"/>
                  <a:pt x="5983555" y="1038925"/>
                </a:cubicBezTo>
                <a:cubicBezTo>
                  <a:pt x="5983555" y="1046842"/>
                  <a:pt x="5975996" y="1038925"/>
                  <a:pt x="5975996" y="1046842"/>
                </a:cubicBezTo>
                <a:cubicBezTo>
                  <a:pt x="5975996" y="1046842"/>
                  <a:pt x="5975996" y="1046842"/>
                  <a:pt x="5975996" y="1038925"/>
                </a:cubicBezTo>
                <a:cubicBezTo>
                  <a:pt x="5968077" y="1054399"/>
                  <a:pt x="5960518" y="1054399"/>
                  <a:pt x="5952599" y="1062316"/>
                </a:cubicBezTo>
                <a:cubicBezTo>
                  <a:pt x="5952599" y="1069873"/>
                  <a:pt x="5960518" y="1062316"/>
                  <a:pt x="5960518" y="1069873"/>
                </a:cubicBezTo>
                <a:cubicBezTo>
                  <a:pt x="5952599" y="1069873"/>
                  <a:pt x="5945040" y="1062316"/>
                  <a:pt x="5945040" y="1077430"/>
                </a:cubicBezTo>
                <a:cubicBezTo>
                  <a:pt x="5937481" y="1069873"/>
                  <a:pt x="5937481" y="1069873"/>
                  <a:pt x="5937481" y="1069873"/>
                </a:cubicBezTo>
                <a:lnTo>
                  <a:pt x="5929562" y="1069873"/>
                </a:lnTo>
                <a:cubicBezTo>
                  <a:pt x="5929562" y="1077430"/>
                  <a:pt x="5929562" y="1077430"/>
                  <a:pt x="5929562" y="1084987"/>
                </a:cubicBezTo>
                <a:cubicBezTo>
                  <a:pt x="5929562" y="1069873"/>
                  <a:pt x="5922003" y="1069873"/>
                  <a:pt x="5922003" y="1077430"/>
                </a:cubicBezTo>
                <a:lnTo>
                  <a:pt x="5922003" y="1069873"/>
                </a:lnTo>
                <a:cubicBezTo>
                  <a:pt x="5914444" y="1077430"/>
                  <a:pt x="5914444" y="1069873"/>
                  <a:pt x="5914444" y="1077430"/>
                </a:cubicBezTo>
                <a:cubicBezTo>
                  <a:pt x="5914444" y="1081209"/>
                  <a:pt x="5914444" y="1081209"/>
                  <a:pt x="5914444" y="1081209"/>
                </a:cubicBezTo>
                <a:lnTo>
                  <a:pt x="5914444" y="1082154"/>
                </a:lnTo>
                <a:lnTo>
                  <a:pt x="5914444" y="1084987"/>
                </a:lnTo>
                <a:cubicBezTo>
                  <a:pt x="5914444" y="1084987"/>
                  <a:pt x="5914444" y="1084987"/>
                  <a:pt x="5906525" y="1084987"/>
                </a:cubicBezTo>
                <a:cubicBezTo>
                  <a:pt x="5906525" y="1084987"/>
                  <a:pt x="5906525" y="1092904"/>
                  <a:pt x="5898966" y="1092904"/>
                </a:cubicBezTo>
                <a:lnTo>
                  <a:pt x="5891047" y="1092904"/>
                </a:lnTo>
                <a:cubicBezTo>
                  <a:pt x="5883488" y="1092904"/>
                  <a:pt x="5883488" y="1092904"/>
                  <a:pt x="5875928" y="1092904"/>
                </a:cubicBezTo>
                <a:cubicBezTo>
                  <a:pt x="5875928" y="1092904"/>
                  <a:pt x="5875928" y="1092904"/>
                  <a:pt x="5875928" y="1100462"/>
                </a:cubicBezTo>
                <a:cubicBezTo>
                  <a:pt x="5875928" y="1092904"/>
                  <a:pt x="5868009" y="1092904"/>
                  <a:pt x="5868009" y="1092904"/>
                </a:cubicBezTo>
                <a:cubicBezTo>
                  <a:pt x="5868009" y="1092904"/>
                  <a:pt x="5860450" y="1100462"/>
                  <a:pt x="5868009" y="1100462"/>
                </a:cubicBezTo>
                <a:cubicBezTo>
                  <a:pt x="5868009" y="1100462"/>
                  <a:pt x="5860450" y="1092904"/>
                  <a:pt x="5860450" y="1100462"/>
                </a:cubicBezTo>
                <a:lnTo>
                  <a:pt x="5852531" y="1099098"/>
                </a:lnTo>
                <a:lnTo>
                  <a:pt x="5849742" y="1098617"/>
                </a:lnTo>
                <a:cubicBezTo>
                  <a:pt x="5846862" y="1100552"/>
                  <a:pt x="5844972" y="1104420"/>
                  <a:pt x="5844972" y="1108379"/>
                </a:cubicBezTo>
                <a:cubicBezTo>
                  <a:pt x="5844972" y="1108379"/>
                  <a:pt x="5844972" y="1115936"/>
                  <a:pt x="5837053" y="1115936"/>
                </a:cubicBezTo>
                <a:cubicBezTo>
                  <a:pt x="5837053" y="1115936"/>
                  <a:pt x="5837053" y="1108379"/>
                  <a:pt x="5829494" y="1123853"/>
                </a:cubicBezTo>
                <a:cubicBezTo>
                  <a:pt x="5829494" y="1123853"/>
                  <a:pt x="5821935" y="1115936"/>
                  <a:pt x="5821935" y="1123853"/>
                </a:cubicBezTo>
                <a:cubicBezTo>
                  <a:pt x="5821935" y="1131410"/>
                  <a:pt x="5829494" y="1123853"/>
                  <a:pt x="5829494" y="1123853"/>
                </a:cubicBezTo>
                <a:cubicBezTo>
                  <a:pt x="5837053" y="1123853"/>
                  <a:pt x="5837053" y="1115936"/>
                  <a:pt x="5837053" y="1115936"/>
                </a:cubicBezTo>
                <a:cubicBezTo>
                  <a:pt x="5844972" y="1115936"/>
                  <a:pt x="5852531" y="1115936"/>
                  <a:pt x="5852531" y="1115936"/>
                </a:cubicBezTo>
                <a:cubicBezTo>
                  <a:pt x="5852531" y="1123853"/>
                  <a:pt x="5844972" y="1115936"/>
                  <a:pt x="5844972" y="1138967"/>
                </a:cubicBezTo>
                <a:cubicBezTo>
                  <a:pt x="5844972" y="1131410"/>
                  <a:pt x="5837053" y="1146524"/>
                  <a:pt x="5837053" y="1146524"/>
                </a:cubicBezTo>
                <a:lnTo>
                  <a:pt x="5837053" y="1140030"/>
                </a:lnTo>
                <a:lnTo>
                  <a:pt x="5837053" y="1139911"/>
                </a:lnTo>
                <a:cubicBezTo>
                  <a:pt x="5837053" y="1138967"/>
                  <a:pt x="5837053" y="1138967"/>
                  <a:pt x="5837053" y="1138967"/>
                </a:cubicBezTo>
                <a:cubicBezTo>
                  <a:pt x="5829494" y="1138967"/>
                  <a:pt x="5837053" y="1146524"/>
                  <a:pt x="5837053" y="1146524"/>
                </a:cubicBezTo>
                <a:cubicBezTo>
                  <a:pt x="5829494" y="1146524"/>
                  <a:pt x="5821935" y="1138967"/>
                  <a:pt x="5814376" y="1146524"/>
                </a:cubicBezTo>
                <a:lnTo>
                  <a:pt x="5821935" y="1146524"/>
                </a:lnTo>
                <a:cubicBezTo>
                  <a:pt x="5814376" y="1154441"/>
                  <a:pt x="5814376" y="1154441"/>
                  <a:pt x="5814376" y="1154441"/>
                </a:cubicBezTo>
                <a:cubicBezTo>
                  <a:pt x="5814376" y="1162358"/>
                  <a:pt x="5814376" y="1146524"/>
                  <a:pt x="5806457" y="1154441"/>
                </a:cubicBezTo>
                <a:cubicBezTo>
                  <a:pt x="5798898" y="1146524"/>
                  <a:pt x="5783420" y="1154441"/>
                  <a:pt x="5775501" y="1146524"/>
                </a:cubicBezTo>
                <a:cubicBezTo>
                  <a:pt x="5767942" y="1154441"/>
                  <a:pt x="5767942" y="1146524"/>
                  <a:pt x="5760382" y="1154441"/>
                </a:cubicBezTo>
                <a:cubicBezTo>
                  <a:pt x="5760382" y="1138967"/>
                  <a:pt x="5752463" y="1154441"/>
                  <a:pt x="5752463" y="1146524"/>
                </a:cubicBezTo>
                <a:lnTo>
                  <a:pt x="5752463" y="1147649"/>
                </a:lnTo>
                <a:cubicBezTo>
                  <a:pt x="5752463" y="1150572"/>
                  <a:pt x="5752463" y="1154441"/>
                  <a:pt x="5752463" y="1154441"/>
                </a:cubicBezTo>
                <a:lnTo>
                  <a:pt x="5744904" y="1154441"/>
                </a:lnTo>
                <a:cubicBezTo>
                  <a:pt x="5744904" y="1162358"/>
                  <a:pt x="5736985" y="1162358"/>
                  <a:pt x="5736985" y="1162358"/>
                </a:cubicBezTo>
                <a:cubicBezTo>
                  <a:pt x="5736985" y="1162358"/>
                  <a:pt x="5736985" y="1162358"/>
                  <a:pt x="5736985" y="1154441"/>
                </a:cubicBezTo>
                <a:cubicBezTo>
                  <a:pt x="5736985" y="1154441"/>
                  <a:pt x="5736985" y="1162358"/>
                  <a:pt x="5729426" y="1162358"/>
                </a:cubicBezTo>
                <a:cubicBezTo>
                  <a:pt x="5721867" y="1162358"/>
                  <a:pt x="5729426" y="1154441"/>
                  <a:pt x="5729426" y="1154441"/>
                </a:cubicBezTo>
                <a:cubicBezTo>
                  <a:pt x="5721867" y="1154441"/>
                  <a:pt x="5721867" y="1154441"/>
                  <a:pt x="5721867" y="1162358"/>
                </a:cubicBezTo>
                <a:cubicBezTo>
                  <a:pt x="5721867" y="1162358"/>
                  <a:pt x="5721867" y="1162358"/>
                  <a:pt x="5729426" y="1162358"/>
                </a:cubicBezTo>
                <a:cubicBezTo>
                  <a:pt x="5736985" y="1162358"/>
                  <a:pt x="5736985" y="1162358"/>
                  <a:pt x="5736985" y="1162358"/>
                </a:cubicBezTo>
                <a:lnTo>
                  <a:pt x="5744904" y="1162358"/>
                </a:lnTo>
                <a:cubicBezTo>
                  <a:pt x="5752463" y="1162358"/>
                  <a:pt x="5760382" y="1162358"/>
                  <a:pt x="5767942" y="1162358"/>
                </a:cubicBezTo>
                <a:cubicBezTo>
                  <a:pt x="5775501" y="1162358"/>
                  <a:pt x="5775501" y="1162358"/>
                  <a:pt x="5783420" y="1162358"/>
                </a:cubicBezTo>
                <a:cubicBezTo>
                  <a:pt x="5775501" y="1162358"/>
                  <a:pt x="5775501" y="1162358"/>
                  <a:pt x="5775501" y="1169915"/>
                </a:cubicBezTo>
                <a:cubicBezTo>
                  <a:pt x="5775501" y="1169915"/>
                  <a:pt x="5775501" y="1169915"/>
                  <a:pt x="5783420" y="1169915"/>
                </a:cubicBezTo>
                <a:cubicBezTo>
                  <a:pt x="5775501" y="1169915"/>
                  <a:pt x="5775501" y="1169915"/>
                  <a:pt x="5775501" y="1177472"/>
                </a:cubicBezTo>
                <a:cubicBezTo>
                  <a:pt x="5775501" y="1177472"/>
                  <a:pt x="5775501" y="1177472"/>
                  <a:pt x="5783420" y="1177472"/>
                </a:cubicBezTo>
                <a:cubicBezTo>
                  <a:pt x="5783420" y="1169915"/>
                  <a:pt x="5790979" y="1169915"/>
                  <a:pt x="5798898" y="1169915"/>
                </a:cubicBezTo>
                <a:cubicBezTo>
                  <a:pt x="5806457" y="1169915"/>
                  <a:pt x="5806457" y="1169915"/>
                  <a:pt x="5806457" y="1169915"/>
                </a:cubicBezTo>
                <a:cubicBezTo>
                  <a:pt x="5814376" y="1169915"/>
                  <a:pt x="5821935" y="1162358"/>
                  <a:pt x="5829494" y="1162358"/>
                </a:cubicBezTo>
                <a:cubicBezTo>
                  <a:pt x="5829494" y="1169915"/>
                  <a:pt x="5837053" y="1154441"/>
                  <a:pt x="5837053" y="1162358"/>
                </a:cubicBezTo>
                <a:cubicBezTo>
                  <a:pt x="5852531" y="1169915"/>
                  <a:pt x="5860450" y="1162358"/>
                  <a:pt x="5868009" y="1162358"/>
                </a:cubicBezTo>
                <a:lnTo>
                  <a:pt x="5868009" y="1169915"/>
                </a:lnTo>
                <a:cubicBezTo>
                  <a:pt x="5875928" y="1162358"/>
                  <a:pt x="5868009" y="1169915"/>
                  <a:pt x="5868009" y="1162358"/>
                </a:cubicBezTo>
                <a:cubicBezTo>
                  <a:pt x="5875928" y="1162358"/>
                  <a:pt x="5883488" y="1162358"/>
                  <a:pt x="5891047" y="1162358"/>
                </a:cubicBezTo>
                <a:cubicBezTo>
                  <a:pt x="5891047" y="1169915"/>
                  <a:pt x="5898966" y="1162358"/>
                  <a:pt x="5898966" y="1162358"/>
                </a:cubicBezTo>
                <a:cubicBezTo>
                  <a:pt x="5898966" y="1162358"/>
                  <a:pt x="5914444" y="1169915"/>
                  <a:pt x="5914444" y="1154441"/>
                </a:cubicBezTo>
                <a:cubicBezTo>
                  <a:pt x="5914444" y="1152462"/>
                  <a:pt x="5914444" y="1150482"/>
                  <a:pt x="5914444" y="1146524"/>
                </a:cubicBezTo>
                <a:cubicBezTo>
                  <a:pt x="5914444" y="1162358"/>
                  <a:pt x="5929562" y="1154441"/>
                  <a:pt x="5929562" y="1154441"/>
                </a:cubicBezTo>
                <a:cubicBezTo>
                  <a:pt x="5929562" y="1162358"/>
                  <a:pt x="5922003" y="1154441"/>
                  <a:pt x="5922003" y="1169915"/>
                </a:cubicBezTo>
                <a:cubicBezTo>
                  <a:pt x="5929562" y="1162358"/>
                  <a:pt x="5929562" y="1162358"/>
                  <a:pt x="5937481" y="1154441"/>
                </a:cubicBezTo>
                <a:cubicBezTo>
                  <a:pt x="5945040" y="1169915"/>
                  <a:pt x="5960518" y="1146524"/>
                  <a:pt x="5975996" y="1162358"/>
                </a:cubicBezTo>
                <a:cubicBezTo>
                  <a:pt x="5975996" y="1154441"/>
                  <a:pt x="5975996" y="1154441"/>
                  <a:pt x="5983555" y="1154441"/>
                </a:cubicBezTo>
                <a:lnTo>
                  <a:pt x="5983555" y="1162358"/>
                </a:lnTo>
                <a:cubicBezTo>
                  <a:pt x="5991114" y="1162358"/>
                  <a:pt x="5991114" y="1146524"/>
                  <a:pt x="5999034" y="1162358"/>
                </a:cubicBezTo>
                <a:cubicBezTo>
                  <a:pt x="5999034" y="1169915"/>
                  <a:pt x="5991114" y="1154441"/>
                  <a:pt x="5991114" y="1162358"/>
                </a:cubicBezTo>
                <a:cubicBezTo>
                  <a:pt x="5991114" y="1169915"/>
                  <a:pt x="5999034" y="1169915"/>
                  <a:pt x="5999034" y="1169915"/>
                </a:cubicBezTo>
                <a:cubicBezTo>
                  <a:pt x="5999034" y="1177472"/>
                  <a:pt x="5999034" y="1177472"/>
                  <a:pt x="5999034" y="1185389"/>
                </a:cubicBezTo>
                <a:cubicBezTo>
                  <a:pt x="5991114" y="1177472"/>
                  <a:pt x="5991114" y="1177472"/>
                  <a:pt x="5983555" y="1185389"/>
                </a:cubicBezTo>
                <a:cubicBezTo>
                  <a:pt x="5983555" y="1177472"/>
                  <a:pt x="5983555" y="1177472"/>
                  <a:pt x="5983555" y="1177472"/>
                </a:cubicBezTo>
                <a:cubicBezTo>
                  <a:pt x="5983555" y="1177472"/>
                  <a:pt x="5975996" y="1177472"/>
                  <a:pt x="5975996" y="1185389"/>
                </a:cubicBezTo>
                <a:cubicBezTo>
                  <a:pt x="5968077" y="1177472"/>
                  <a:pt x="5968077" y="1185389"/>
                  <a:pt x="5960518" y="1185389"/>
                </a:cubicBezTo>
                <a:lnTo>
                  <a:pt x="5960518" y="1192946"/>
                </a:lnTo>
                <a:cubicBezTo>
                  <a:pt x="5960518" y="1169915"/>
                  <a:pt x="5952599" y="1185389"/>
                  <a:pt x="5945040" y="1185389"/>
                </a:cubicBezTo>
                <a:cubicBezTo>
                  <a:pt x="5929562" y="1177472"/>
                  <a:pt x="5922003" y="1192946"/>
                  <a:pt x="5906525" y="1185389"/>
                </a:cubicBezTo>
                <a:cubicBezTo>
                  <a:pt x="5906525" y="1185389"/>
                  <a:pt x="5906525" y="1185389"/>
                  <a:pt x="5906525" y="1177472"/>
                </a:cubicBezTo>
                <a:cubicBezTo>
                  <a:pt x="5906525" y="1185389"/>
                  <a:pt x="5906525" y="1192946"/>
                  <a:pt x="5898966" y="1192946"/>
                </a:cubicBezTo>
                <a:cubicBezTo>
                  <a:pt x="5898966" y="1192946"/>
                  <a:pt x="5891047" y="1185389"/>
                  <a:pt x="5891047" y="1200503"/>
                </a:cubicBezTo>
                <a:cubicBezTo>
                  <a:pt x="5891047" y="1192946"/>
                  <a:pt x="5883488" y="1185389"/>
                  <a:pt x="5883488" y="1200503"/>
                </a:cubicBezTo>
                <a:cubicBezTo>
                  <a:pt x="5883488" y="1185389"/>
                  <a:pt x="5875928" y="1192946"/>
                  <a:pt x="5875928" y="1192946"/>
                </a:cubicBezTo>
                <a:cubicBezTo>
                  <a:pt x="5868009" y="1192946"/>
                  <a:pt x="5875928" y="1192946"/>
                  <a:pt x="5875928" y="1200503"/>
                </a:cubicBezTo>
                <a:cubicBezTo>
                  <a:pt x="5868009" y="1192946"/>
                  <a:pt x="5868009" y="1192946"/>
                  <a:pt x="5868009" y="1200503"/>
                </a:cubicBezTo>
                <a:cubicBezTo>
                  <a:pt x="5868009" y="1192946"/>
                  <a:pt x="5860450" y="1200503"/>
                  <a:pt x="5860450" y="1185389"/>
                </a:cubicBezTo>
                <a:cubicBezTo>
                  <a:pt x="5860450" y="1189168"/>
                  <a:pt x="5860450" y="1191057"/>
                  <a:pt x="5860450" y="1191057"/>
                </a:cubicBezTo>
                <a:lnTo>
                  <a:pt x="5860450" y="1192002"/>
                </a:lnTo>
                <a:cubicBezTo>
                  <a:pt x="5860450" y="1192946"/>
                  <a:pt x="5860450" y="1192946"/>
                  <a:pt x="5860450" y="1192946"/>
                </a:cubicBezTo>
                <a:cubicBezTo>
                  <a:pt x="5852531" y="1177472"/>
                  <a:pt x="5844972" y="1192946"/>
                  <a:pt x="5844972" y="1192946"/>
                </a:cubicBezTo>
                <a:cubicBezTo>
                  <a:pt x="5852531" y="1192946"/>
                  <a:pt x="5852531" y="1192946"/>
                  <a:pt x="5852531" y="1200503"/>
                </a:cubicBezTo>
                <a:cubicBezTo>
                  <a:pt x="5852531" y="1208420"/>
                  <a:pt x="5844972" y="1200503"/>
                  <a:pt x="5844972" y="1208420"/>
                </a:cubicBezTo>
                <a:cubicBezTo>
                  <a:pt x="5844972" y="1212379"/>
                  <a:pt x="5844972" y="1214358"/>
                  <a:pt x="5844972" y="1215348"/>
                </a:cubicBezTo>
                <a:cubicBezTo>
                  <a:pt x="5844972" y="1216337"/>
                  <a:pt x="5844972" y="1216337"/>
                  <a:pt x="5844972" y="1216337"/>
                </a:cubicBezTo>
                <a:cubicBezTo>
                  <a:pt x="5852531" y="1216337"/>
                  <a:pt x="5852531" y="1216337"/>
                  <a:pt x="5852531" y="1208420"/>
                </a:cubicBezTo>
                <a:lnTo>
                  <a:pt x="5852531" y="1216337"/>
                </a:lnTo>
                <a:lnTo>
                  <a:pt x="5860450" y="1223895"/>
                </a:lnTo>
                <a:cubicBezTo>
                  <a:pt x="5860450" y="1223895"/>
                  <a:pt x="5860450" y="1223895"/>
                  <a:pt x="5860450" y="1224839"/>
                </a:cubicBezTo>
                <a:cubicBezTo>
                  <a:pt x="5860450" y="1225784"/>
                  <a:pt x="5860450" y="1227673"/>
                  <a:pt x="5860450" y="1231452"/>
                </a:cubicBezTo>
                <a:cubicBezTo>
                  <a:pt x="5852531" y="1231452"/>
                  <a:pt x="5852531" y="1231452"/>
                  <a:pt x="5852531" y="1231452"/>
                </a:cubicBezTo>
                <a:cubicBezTo>
                  <a:pt x="5852531" y="1239009"/>
                  <a:pt x="5852531" y="1239009"/>
                  <a:pt x="5852531" y="1239009"/>
                </a:cubicBezTo>
                <a:cubicBezTo>
                  <a:pt x="5860450" y="1231452"/>
                  <a:pt x="5860450" y="1231452"/>
                  <a:pt x="5860450" y="1231452"/>
                </a:cubicBezTo>
                <a:lnTo>
                  <a:pt x="5864230" y="1231991"/>
                </a:lnTo>
                <a:lnTo>
                  <a:pt x="5861395" y="1232396"/>
                </a:lnTo>
                <a:cubicBezTo>
                  <a:pt x="5860450" y="1233341"/>
                  <a:pt x="5860450" y="1235230"/>
                  <a:pt x="5860450" y="1239009"/>
                </a:cubicBezTo>
                <a:cubicBezTo>
                  <a:pt x="5860450" y="1239009"/>
                  <a:pt x="5860450" y="1239009"/>
                  <a:pt x="5868009" y="1239009"/>
                </a:cubicBezTo>
                <a:cubicBezTo>
                  <a:pt x="5868009" y="1235230"/>
                  <a:pt x="5868009" y="1233341"/>
                  <a:pt x="5867064" y="1232396"/>
                </a:cubicBezTo>
                <a:lnTo>
                  <a:pt x="5864230" y="1231991"/>
                </a:lnTo>
                <a:lnTo>
                  <a:pt x="5868009" y="1231452"/>
                </a:lnTo>
                <a:lnTo>
                  <a:pt x="5868009" y="1228618"/>
                </a:lnTo>
                <a:lnTo>
                  <a:pt x="5868009" y="1226020"/>
                </a:lnTo>
                <a:cubicBezTo>
                  <a:pt x="5868009" y="1226256"/>
                  <a:pt x="5868009" y="1225784"/>
                  <a:pt x="5868009" y="1223895"/>
                </a:cubicBezTo>
                <a:cubicBezTo>
                  <a:pt x="5868009" y="1223895"/>
                  <a:pt x="5875928" y="1231452"/>
                  <a:pt x="5875928" y="1223895"/>
                </a:cubicBezTo>
                <a:lnTo>
                  <a:pt x="5875928" y="1231452"/>
                </a:lnTo>
                <a:cubicBezTo>
                  <a:pt x="5875928" y="1233341"/>
                  <a:pt x="5875928" y="1235230"/>
                  <a:pt x="5875928" y="1239009"/>
                </a:cubicBezTo>
                <a:cubicBezTo>
                  <a:pt x="5875928" y="1246926"/>
                  <a:pt x="5883488" y="1246926"/>
                  <a:pt x="5883488" y="1239009"/>
                </a:cubicBezTo>
                <a:cubicBezTo>
                  <a:pt x="5883488" y="1239009"/>
                  <a:pt x="5885378" y="1239009"/>
                  <a:pt x="5887267" y="1239998"/>
                </a:cubicBezTo>
                <a:lnTo>
                  <a:pt x="5889560" y="1244200"/>
                </a:lnTo>
                <a:lnTo>
                  <a:pt x="5883488" y="1246926"/>
                </a:lnTo>
                <a:cubicBezTo>
                  <a:pt x="5875928" y="1246926"/>
                  <a:pt x="5883488" y="1246926"/>
                  <a:pt x="5883488" y="1254483"/>
                </a:cubicBezTo>
                <a:cubicBezTo>
                  <a:pt x="5875928" y="1262400"/>
                  <a:pt x="5875928" y="1246926"/>
                  <a:pt x="5875928" y="1262400"/>
                </a:cubicBezTo>
                <a:cubicBezTo>
                  <a:pt x="5875928" y="1246926"/>
                  <a:pt x="5868009" y="1254483"/>
                  <a:pt x="5868009" y="1262400"/>
                </a:cubicBezTo>
                <a:cubicBezTo>
                  <a:pt x="5860450" y="1254483"/>
                  <a:pt x="5860450" y="1254483"/>
                  <a:pt x="5852531" y="1254483"/>
                </a:cubicBezTo>
                <a:cubicBezTo>
                  <a:pt x="5844972" y="1254483"/>
                  <a:pt x="5844972" y="1254483"/>
                  <a:pt x="5844972" y="1254483"/>
                </a:cubicBezTo>
                <a:cubicBezTo>
                  <a:pt x="5837053" y="1269957"/>
                  <a:pt x="5829494" y="1254483"/>
                  <a:pt x="5829494" y="1262400"/>
                </a:cubicBezTo>
                <a:cubicBezTo>
                  <a:pt x="5814376" y="1262400"/>
                  <a:pt x="5798898" y="1262400"/>
                  <a:pt x="5783420" y="1269957"/>
                </a:cubicBezTo>
                <a:cubicBezTo>
                  <a:pt x="5783420" y="1269957"/>
                  <a:pt x="5775501" y="1269957"/>
                  <a:pt x="5767942" y="1269957"/>
                </a:cubicBezTo>
                <a:lnTo>
                  <a:pt x="5761869" y="1272683"/>
                </a:lnTo>
                <a:lnTo>
                  <a:pt x="5760382" y="1269957"/>
                </a:lnTo>
                <a:cubicBezTo>
                  <a:pt x="5760382" y="1273916"/>
                  <a:pt x="5760382" y="1273916"/>
                  <a:pt x="5761327" y="1272926"/>
                </a:cubicBezTo>
                <a:lnTo>
                  <a:pt x="5761869" y="1272683"/>
                </a:lnTo>
                <a:lnTo>
                  <a:pt x="5764162" y="1276884"/>
                </a:lnTo>
                <a:cubicBezTo>
                  <a:pt x="5766052" y="1277874"/>
                  <a:pt x="5767942" y="1277874"/>
                  <a:pt x="5767942" y="1277874"/>
                </a:cubicBezTo>
                <a:cubicBezTo>
                  <a:pt x="5767942" y="1269957"/>
                  <a:pt x="5775501" y="1277874"/>
                  <a:pt x="5775501" y="1277874"/>
                </a:cubicBezTo>
                <a:cubicBezTo>
                  <a:pt x="5775501" y="1269957"/>
                  <a:pt x="5783420" y="1277874"/>
                  <a:pt x="5790979" y="1277874"/>
                </a:cubicBezTo>
                <a:cubicBezTo>
                  <a:pt x="5790979" y="1285431"/>
                  <a:pt x="5790979" y="1285431"/>
                  <a:pt x="5783420" y="1292988"/>
                </a:cubicBezTo>
                <a:cubicBezTo>
                  <a:pt x="5783420" y="1285431"/>
                  <a:pt x="5783420" y="1292988"/>
                  <a:pt x="5775501" y="1292988"/>
                </a:cubicBezTo>
                <a:cubicBezTo>
                  <a:pt x="5775501" y="1292988"/>
                  <a:pt x="5775501" y="1292988"/>
                  <a:pt x="5767942" y="1292988"/>
                </a:cubicBezTo>
                <a:cubicBezTo>
                  <a:pt x="5767942" y="1300545"/>
                  <a:pt x="5775501" y="1300545"/>
                  <a:pt x="5775501" y="1300545"/>
                </a:cubicBezTo>
                <a:cubicBezTo>
                  <a:pt x="5775501" y="1300545"/>
                  <a:pt x="5775501" y="1308462"/>
                  <a:pt x="5783420" y="1308462"/>
                </a:cubicBezTo>
                <a:cubicBezTo>
                  <a:pt x="5783420" y="1316019"/>
                  <a:pt x="5775501" y="1308462"/>
                  <a:pt x="5775501" y="1308462"/>
                </a:cubicBezTo>
                <a:cubicBezTo>
                  <a:pt x="5775501" y="1316019"/>
                  <a:pt x="5783420" y="1316019"/>
                  <a:pt x="5783420" y="1316019"/>
                </a:cubicBezTo>
                <a:cubicBezTo>
                  <a:pt x="5783420" y="1323936"/>
                  <a:pt x="5783420" y="1316019"/>
                  <a:pt x="5783420" y="1323936"/>
                </a:cubicBezTo>
                <a:lnTo>
                  <a:pt x="5790979" y="1323936"/>
                </a:lnTo>
                <a:cubicBezTo>
                  <a:pt x="5790979" y="1339411"/>
                  <a:pt x="5790979" y="1331494"/>
                  <a:pt x="5798898" y="1331494"/>
                </a:cubicBezTo>
                <a:cubicBezTo>
                  <a:pt x="5783420" y="1331494"/>
                  <a:pt x="5783420" y="1346968"/>
                  <a:pt x="5775501" y="1339411"/>
                </a:cubicBezTo>
                <a:cubicBezTo>
                  <a:pt x="5767942" y="1339411"/>
                  <a:pt x="5767942" y="1339411"/>
                  <a:pt x="5767942" y="1339411"/>
                </a:cubicBezTo>
                <a:cubicBezTo>
                  <a:pt x="5767942" y="1339411"/>
                  <a:pt x="5775501" y="1346968"/>
                  <a:pt x="5775501" y="1339411"/>
                </a:cubicBezTo>
                <a:cubicBezTo>
                  <a:pt x="5775501" y="1346968"/>
                  <a:pt x="5767942" y="1339411"/>
                  <a:pt x="5767942" y="1346968"/>
                </a:cubicBezTo>
                <a:cubicBezTo>
                  <a:pt x="5767942" y="1339411"/>
                  <a:pt x="5760382" y="1346968"/>
                  <a:pt x="5752463" y="1346968"/>
                </a:cubicBezTo>
                <a:cubicBezTo>
                  <a:pt x="5752463" y="1339411"/>
                  <a:pt x="5736985" y="1346968"/>
                  <a:pt x="5729426" y="1339411"/>
                </a:cubicBezTo>
                <a:cubicBezTo>
                  <a:pt x="5729426" y="1346968"/>
                  <a:pt x="5721867" y="1339411"/>
                  <a:pt x="5721867" y="1339411"/>
                </a:cubicBezTo>
                <a:cubicBezTo>
                  <a:pt x="5713948" y="1346968"/>
                  <a:pt x="5713948" y="1346968"/>
                  <a:pt x="5706389" y="1354525"/>
                </a:cubicBezTo>
                <a:cubicBezTo>
                  <a:pt x="5706389" y="1354525"/>
                  <a:pt x="5698830" y="1354525"/>
                  <a:pt x="5698830" y="1362082"/>
                </a:cubicBezTo>
                <a:cubicBezTo>
                  <a:pt x="5698830" y="1354525"/>
                  <a:pt x="5698830" y="1354525"/>
                  <a:pt x="5698830" y="1354525"/>
                </a:cubicBezTo>
                <a:cubicBezTo>
                  <a:pt x="5690911" y="1354525"/>
                  <a:pt x="5698830" y="1362082"/>
                  <a:pt x="5690911" y="1362082"/>
                </a:cubicBezTo>
                <a:cubicBezTo>
                  <a:pt x="5690911" y="1366040"/>
                  <a:pt x="5690911" y="1366040"/>
                  <a:pt x="5690911" y="1365051"/>
                </a:cubicBezTo>
                <a:lnTo>
                  <a:pt x="5690911" y="1367030"/>
                </a:lnTo>
                <a:lnTo>
                  <a:pt x="5690911" y="1369009"/>
                </a:lnTo>
                <a:lnTo>
                  <a:pt x="5690911" y="1369999"/>
                </a:lnTo>
                <a:cubicBezTo>
                  <a:pt x="5690911" y="1354525"/>
                  <a:pt x="5682992" y="1354525"/>
                  <a:pt x="5682992" y="1362082"/>
                </a:cubicBezTo>
                <a:cubicBezTo>
                  <a:pt x="5675433" y="1362082"/>
                  <a:pt x="5675433" y="1362082"/>
                  <a:pt x="5675433" y="1362082"/>
                </a:cubicBezTo>
                <a:cubicBezTo>
                  <a:pt x="5675433" y="1362082"/>
                  <a:pt x="5675433" y="1362082"/>
                  <a:pt x="5675433" y="1363072"/>
                </a:cubicBezTo>
                <a:lnTo>
                  <a:pt x="5675433" y="1367030"/>
                </a:lnTo>
                <a:cubicBezTo>
                  <a:pt x="5675433" y="1368020"/>
                  <a:pt x="5675433" y="1369999"/>
                  <a:pt x="5675433" y="1369999"/>
                </a:cubicBezTo>
                <a:cubicBezTo>
                  <a:pt x="5675433" y="1362082"/>
                  <a:pt x="5667874" y="1362082"/>
                  <a:pt x="5667874" y="1369999"/>
                </a:cubicBezTo>
                <a:cubicBezTo>
                  <a:pt x="5660315" y="1377916"/>
                  <a:pt x="5660315" y="1369999"/>
                  <a:pt x="5660315" y="1369999"/>
                </a:cubicBezTo>
                <a:cubicBezTo>
                  <a:pt x="5660315" y="1377916"/>
                  <a:pt x="5652396" y="1362082"/>
                  <a:pt x="5652396" y="1369999"/>
                </a:cubicBezTo>
                <a:cubicBezTo>
                  <a:pt x="5644836" y="1369999"/>
                  <a:pt x="5652396" y="1369999"/>
                  <a:pt x="5652396" y="1362082"/>
                </a:cubicBezTo>
                <a:cubicBezTo>
                  <a:pt x="5644836" y="1369999"/>
                  <a:pt x="5644836" y="1369999"/>
                  <a:pt x="5644836" y="1377916"/>
                </a:cubicBezTo>
                <a:lnTo>
                  <a:pt x="5644836" y="1369999"/>
                </a:lnTo>
                <a:cubicBezTo>
                  <a:pt x="5644836" y="1377916"/>
                  <a:pt x="5636917" y="1377916"/>
                  <a:pt x="5636917" y="1369999"/>
                </a:cubicBezTo>
                <a:lnTo>
                  <a:pt x="5636917" y="1374947"/>
                </a:lnTo>
                <a:lnTo>
                  <a:pt x="5636917" y="1377916"/>
                </a:lnTo>
                <a:cubicBezTo>
                  <a:pt x="5633138" y="1373957"/>
                  <a:pt x="5631248" y="1373957"/>
                  <a:pt x="5630303" y="1375892"/>
                </a:cubicBezTo>
                <a:lnTo>
                  <a:pt x="5629945" y="1379528"/>
                </a:lnTo>
                <a:lnTo>
                  <a:pt x="5629358" y="1377916"/>
                </a:lnTo>
                <a:cubicBezTo>
                  <a:pt x="5629358" y="1381695"/>
                  <a:pt x="5629358" y="1381695"/>
                  <a:pt x="5629358" y="1380750"/>
                </a:cubicBezTo>
                <a:lnTo>
                  <a:pt x="5629358" y="1384529"/>
                </a:lnTo>
                <a:cubicBezTo>
                  <a:pt x="5629358" y="1385473"/>
                  <a:pt x="5629358" y="1385473"/>
                  <a:pt x="5629358" y="1385473"/>
                </a:cubicBezTo>
                <a:cubicBezTo>
                  <a:pt x="5621439" y="1385473"/>
                  <a:pt x="5621439" y="1385473"/>
                  <a:pt x="5621439" y="1385473"/>
                </a:cubicBezTo>
                <a:cubicBezTo>
                  <a:pt x="5621439" y="1385473"/>
                  <a:pt x="5613880" y="1385473"/>
                  <a:pt x="5613880" y="1393030"/>
                </a:cubicBezTo>
                <a:cubicBezTo>
                  <a:pt x="5606321" y="1393030"/>
                  <a:pt x="5606321" y="1385473"/>
                  <a:pt x="5606321" y="1393030"/>
                </a:cubicBezTo>
                <a:cubicBezTo>
                  <a:pt x="5606321" y="1400947"/>
                  <a:pt x="5606321" y="1393030"/>
                  <a:pt x="5613880" y="1393030"/>
                </a:cubicBezTo>
                <a:cubicBezTo>
                  <a:pt x="5613880" y="1400947"/>
                  <a:pt x="5621439" y="1393030"/>
                  <a:pt x="5621439" y="1393030"/>
                </a:cubicBezTo>
                <a:cubicBezTo>
                  <a:pt x="5613880" y="1393030"/>
                  <a:pt x="5613880" y="1393030"/>
                  <a:pt x="5613880" y="1393030"/>
                </a:cubicBezTo>
                <a:cubicBezTo>
                  <a:pt x="5613880" y="1393030"/>
                  <a:pt x="5621439" y="1393030"/>
                  <a:pt x="5621439" y="1385473"/>
                </a:cubicBezTo>
                <a:cubicBezTo>
                  <a:pt x="5621439" y="1393030"/>
                  <a:pt x="5629358" y="1385473"/>
                  <a:pt x="5629358" y="1385473"/>
                </a:cubicBezTo>
                <a:cubicBezTo>
                  <a:pt x="5629358" y="1393030"/>
                  <a:pt x="5621439" y="1385473"/>
                  <a:pt x="5621439" y="1400947"/>
                </a:cubicBezTo>
                <a:cubicBezTo>
                  <a:pt x="5621439" y="1393030"/>
                  <a:pt x="5613880" y="1408504"/>
                  <a:pt x="5613880" y="1400947"/>
                </a:cubicBezTo>
                <a:lnTo>
                  <a:pt x="5613880" y="1408504"/>
                </a:lnTo>
                <a:cubicBezTo>
                  <a:pt x="5613880" y="1408504"/>
                  <a:pt x="5606321" y="1400947"/>
                  <a:pt x="5598762" y="1408504"/>
                </a:cubicBezTo>
                <a:cubicBezTo>
                  <a:pt x="5590843" y="1408504"/>
                  <a:pt x="5575365" y="1416061"/>
                  <a:pt x="5575365" y="1408504"/>
                </a:cubicBezTo>
                <a:cubicBezTo>
                  <a:pt x="5575365" y="1416061"/>
                  <a:pt x="5567806" y="1408504"/>
                  <a:pt x="5567806" y="1408504"/>
                </a:cubicBezTo>
                <a:cubicBezTo>
                  <a:pt x="5567806" y="1416061"/>
                  <a:pt x="5567806" y="1408504"/>
                  <a:pt x="5559887" y="1416061"/>
                </a:cubicBezTo>
                <a:cubicBezTo>
                  <a:pt x="5559887" y="1400947"/>
                  <a:pt x="5552328" y="1416061"/>
                  <a:pt x="5552328" y="1408504"/>
                </a:cubicBezTo>
                <a:lnTo>
                  <a:pt x="5544769" y="1416061"/>
                </a:lnTo>
                <a:cubicBezTo>
                  <a:pt x="5544769" y="1423978"/>
                  <a:pt x="5544769" y="1408504"/>
                  <a:pt x="5536850" y="1416061"/>
                </a:cubicBezTo>
                <a:cubicBezTo>
                  <a:pt x="5536850" y="1416061"/>
                  <a:pt x="5536850" y="1416061"/>
                  <a:pt x="5536850" y="1417051"/>
                </a:cubicBezTo>
                <a:lnTo>
                  <a:pt x="5536850" y="1419030"/>
                </a:lnTo>
                <a:lnTo>
                  <a:pt x="5536850" y="1423978"/>
                </a:lnTo>
                <a:cubicBezTo>
                  <a:pt x="5529290" y="1423978"/>
                  <a:pt x="5529290" y="1423978"/>
                  <a:pt x="5521371" y="1423978"/>
                </a:cubicBezTo>
                <a:cubicBezTo>
                  <a:pt x="5521371" y="1423978"/>
                  <a:pt x="5521371" y="1423978"/>
                  <a:pt x="5521371" y="1424923"/>
                </a:cubicBezTo>
                <a:lnTo>
                  <a:pt x="5521371" y="1427757"/>
                </a:lnTo>
                <a:cubicBezTo>
                  <a:pt x="5521371" y="1427757"/>
                  <a:pt x="5521371" y="1427757"/>
                  <a:pt x="5521371" y="1431536"/>
                </a:cubicBezTo>
                <a:cubicBezTo>
                  <a:pt x="5513812" y="1439453"/>
                  <a:pt x="5513812" y="1439453"/>
                  <a:pt x="5513812" y="1439453"/>
                </a:cubicBezTo>
                <a:cubicBezTo>
                  <a:pt x="5513812" y="1439453"/>
                  <a:pt x="5521371" y="1447010"/>
                  <a:pt x="5521371" y="1439453"/>
                </a:cubicBezTo>
                <a:cubicBezTo>
                  <a:pt x="5521371" y="1439453"/>
                  <a:pt x="5529290" y="1439453"/>
                  <a:pt x="5521371" y="1431536"/>
                </a:cubicBezTo>
                <a:cubicBezTo>
                  <a:pt x="5529290" y="1431536"/>
                  <a:pt x="5521371" y="1439453"/>
                  <a:pt x="5529290" y="1439453"/>
                </a:cubicBezTo>
                <a:cubicBezTo>
                  <a:pt x="5529290" y="1435494"/>
                  <a:pt x="5529290" y="1433515"/>
                  <a:pt x="5530235" y="1431581"/>
                </a:cubicBezTo>
                <a:lnTo>
                  <a:pt x="5530414" y="1431375"/>
                </a:lnTo>
                <a:lnTo>
                  <a:pt x="5535905" y="1430591"/>
                </a:lnTo>
                <a:cubicBezTo>
                  <a:pt x="5536850" y="1429646"/>
                  <a:pt x="5536850" y="1427757"/>
                  <a:pt x="5536850" y="1423978"/>
                </a:cubicBezTo>
                <a:lnTo>
                  <a:pt x="5536850" y="1431536"/>
                </a:lnTo>
                <a:cubicBezTo>
                  <a:pt x="5544769" y="1423978"/>
                  <a:pt x="5544769" y="1431536"/>
                  <a:pt x="5544769" y="1423978"/>
                </a:cubicBezTo>
                <a:cubicBezTo>
                  <a:pt x="5544769" y="1423978"/>
                  <a:pt x="5552328" y="1431536"/>
                  <a:pt x="5552328" y="1423978"/>
                </a:cubicBezTo>
                <a:cubicBezTo>
                  <a:pt x="5552328" y="1423978"/>
                  <a:pt x="5552328" y="1423978"/>
                  <a:pt x="5544769" y="1423978"/>
                </a:cubicBezTo>
                <a:cubicBezTo>
                  <a:pt x="5552328" y="1416061"/>
                  <a:pt x="5552328" y="1431536"/>
                  <a:pt x="5559887" y="1423978"/>
                </a:cubicBezTo>
                <a:cubicBezTo>
                  <a:pt x="5559887" y="1423978"/>
                  <a:pt x="5559887" y="1425868"/>
                  <a:pt x="5560877" y="1426812"/>
                </a:cubicBezTo>
                <a:lnTo>
                  <a:pt x="5563281" y="1425829"/>
                </a:lnTo>
                <a:lnTo>
                  <a:pt x="5566816" y="1427757"/>
                </a:lnTo>
                <a:cubicBezTo>
                  <a:pt x="5567806" y="1427757"/>
                  <a:pt x="5567806" y="1427757"/>
                  <a:pt x="5567806" y="1431536"/>
                </a:cubicBezTo>
                <a:cubicBezTo>
                  <a:pt x="5567806" y="1431536"/>
                  <a:pt x="5567806" y="1429646"/>
                  <a:pt x="5567806" y="1428702"/>
                </a:cubicBezTo>
                <a:lnTo>
                  <a:pt x="5567806" y="1424923"/>
                </a:lnTo>
                <a:cubicBezTo>
                  <a:pt x="5567806" y="1423978"/>
                  <a:pt x="5567806" y="1423978"/>
                  <a:pt x="5567806" y="1423978"/>
                </a:cubicBezTo>
                <a:cubicBezTo>
                  <a:pt x="5567806" y="1423978"/>
                  <a:pt x="5567806" y="1431536"/>
                  <a:pt x="5575365" y="1431536"/>
                </a:cubicBezTo>
                <a:cubicBezTo>
                  <a:pt x="5582924" y="1423978"/>
                  <a:pt x="5590843" y="1423978"/>
                  <a:pt x="5598762" y="1423978"/>
                </a:cubicBezTo>
                <a:cubicBezTo>
                  <a:pt x="5598762" y="1423978"/>
                  <a:pt x="5606321" y="1416061"/>
                  <a:pt x="5613880" y="1423978"/>
                </a:cubicBezTo>
                <a:lnTo>
                  <a:pt x="5621439" y="1423978"/>
                </a:lnTo>
                <a:lnTo>
                  <a:pt x="5618416" y="1419228"/>
                </a:lnTo>
                <a:lnTo>
                  <a:pt x="5621439" y="1416061"/>
                </a:lnTo>
                <a:cubicBezTo>
                  <a:pt x="5629358" y="1423978"/>
                  <a:pt x="5636917" y="1416061"/>
                  <a:pt x="5644836" y="1416061"/>
                </a:cubicBezTo>
                <a:cubicBezTo>
                  <a:pt x="5644836" y="1416061"/>
                  <a:pt x="5652396" y="1416061"/>
                  <a:pt x="5660315" y="1416061"/>
                </a:cubicBezTo>
                <a:cubicBezTo>
                  <a:pt x="5660315" y="1416061"/>
                  <a:pt x="5652396" y="1416061"/>
                  <a:pt x="5660315" y="1423978"/>
                </a:cubicBezTo>
                <a:lnTo>
                  <a:pt x="5660315" y="1419030"/>
                </a:lnTo>
                <a:lnTo>
                  <a:pt x="5660315" y="1417186"/>
                </a:lnTo>
                <a:lnTo>
                  <a:pt x="5660315" y="1416061"/>
                </a:lnTo>
                <a:cubicBezTo>
                  <a:pt x="5667874" y="1416061"/>
                  <a:pt x="5675433" y="1423978"/>
                  <a:pt x="5675433" y="1416061"/>
                </a:cubicBezTo>
                <a:cubicBezTo>
                  <a:pt x="5675433" y="1416061"/>
                  <a:pt x="5675433" y="1416061"/>
                  <a:pt x="5675433" y="1408504"/>
                </a:cubicBezTo>
                <a:cubicBezTo>
                  <a:pt x="5675433" y="1416061"/>
                  <a:pt x="5682992" y="1416061"/>
                  <a:pt x="5690911" y="1416061"/>
                </a:cubicBezTo>
                <a:cubicBezTo>
                  <a:pt x="5690911" y="1416061"/>
                  <a:pt x="5682992" y="1416061"/>
                  <a:pt x="5682992" y="1423978"/>
                </a:cubicBezTo>
                <a:cubicBezTo>
                  <a:pt x="5682992" y="1416061"/>
                  <a:pt x="5690911" y="1423978"/>
                  <a:pt x="5690911" y="1416061"/>
                </a:cubicBezTo>
                <a:cubicBezTo>
                  <a:pt x="5706389" y="1423978"/>
                  <a:pt x="5713948" y="1408504"/>
                  <a:pt x="5721867" y="1416061"/>
                </a:cubicBezTo>
                <a:cubicBezTo>
                  <a:pt x="5721867" y="1416061"/>
                  <a:pt x="5729426" y="1408504"/>
                  <a:pt x="5729426" y="1416061"/>
                </a:cubicBezTo>
                <a:cubicBezTo>
                  <a:pt x="5729426" y="1416061"/>
                  <a:pt x="5736985" y="1408504"/>
                  <a:pt x="5736985" y="1416061"/>
                </a:cubicBezTo>
                <a:cubicBezTo>
                  <a:pt x="5736985" y="1423978"/>
                  <a:pt x="5744904" y="1423978"/>
                  <a:pt x="5744904" y="1423978"/>
                </a:cubicBezTo>
                <a:cubicBezTo>
                  <a:pt x="5744904" y="1431536"/>
                  <a:pt x="5736985" y="1423978"/>
                  <a:pt x="5736985" y="1431536"/>
                </a:cubicBezTo>
                <a:cubicBezTo>
                  <a:pt x="5736985" y="1423978"/>
                  <a:pt x="5736985" y="1431536"/>
                  <a:pt x="5729426" y="1431536"/>
                </a:cubicBezTo>
                <a:cubicBezTo>
                  <a:pt x="5729426" y="1431536"/>
                  <a:pt x="5729426" y="1431536"/>
                  <a:pt x="5729426" y="1423978"/>
                </a:cubicBezTo>
                <a:cubicBezTo>
                  <a:pt x="5729426" y="1431536"/>
                  <a:pt x="5729426" y="1431536"/>
                  <a:pt x="5721867" y="1431536"/>
                </a:cubicBezTo>
                <a:cubicBezTo>
                  <a:pt x="5721867" y="1423978"/>
                  <a:pt x="5713948" y="1431536"/>
                  <a:pt x="5713948" y="1431536"/>
                </a:cubicBezTo>
                <a:cubicBezTo>
                  <a:pt x="5706389" y="1431536"/>
                  <a:pt x="5713948" y="1439453"/>
                  <a:pt x="5706389" y="1439453"/>
                </a:cubicBezTo>
                <a:cubicBezTo>
                  <a:pt x="5706389" y="1423978"/>
                  <a:pt x="5698830" y="1439453"/>
                  <a:pt x="5698830" y="1431536"/>
                </a:cubicBezTo>
                <a:cubicBezTo>
                  <a:pt x="5690911" y="1431536"/>
                  <a:pt x="5682992" y="1439453"/>
                  <a:pt x="5667874" y="1439453"/>
                </a:cubicBezTo>
                <a:cubicBezTo>
                  <a:pt x="5675433" y="1431536"/>
                  <a:pt x="5675433" y="1431536"/>
                  <a:pt x="5675433" y="1431536"/>
                </a:cubicBezTo>
                <a:cubicBezTo>
                  <a:pt x="5667874" y="1431536"/>
                  <a:pt x="5667874" y="1439453"/>
                  <a:pt x="5667874" y="1439453"/>
                </a:cubicBezTo>
                <a:cubicBezTo>
                  <a:pt x="5667874" y="1439453"/>
                  <a:pt x="5660315" y="1439453"/>
                  <a:pt x="5660315" y="1447010"/>
                </a:cubicBezTo>
                <a:cubicBezTo>
                  <a:pt x="5660315" y="1439453"/>
                  <a:pt x="5652396" y="1439453"/>
                  <a:pt x="5652396" y="1439453"/>
                </a:cubicBezTo>
                <a:cubicBezTo>
                  <a:pt x="5652396" y="1431536"/>
                  <a:pt x="5644836" y="1439453"/>
                  <a:pt x="5644836" y="1439453"/>
                </a:cubicBezTo>
                <a:cubicBezTo>
                  <a:pt x="5636917" y="1439453"/>
                  <a:pt x="5636917" y="1447010"/>
                  <a:pt x="5636917" y="1439453"/>
                </a:cubicBezTo>
                <a:cubicBezTo>
                  <a:pt x="5636917" y="1439453"/>
                  <a:pt x="5636917" y="1439453"/>
                  <a:pt x="5636917" y="1431536"/>
                </a:cubicBezTo>
                <a:cubicBezTo>
                  <a:pt x="5636917" y="1439453"/>
                  <a:pt x="5629358" y="1431536"/>
                  <a:pt x="5629358" y="1439453"/>
                </a:cubicBezTo>
                <a:cubicBezTo>
                  <a:pt x="5629358" y="1431536"/>
                  <a:pt x="5629358" y="1439453"/>
                  <a:pt x="5621439" y="1439453"/>
                </a:cubicBezTo>
                <a:lnTo>
                  <a:pt x="5621439" y="1447010"/>
                </a:lnTo>
                <a:cubicBezTo>
                  <a:pt x="5621439" y="1439453"/>
                  <a:pt x="5613880" y="1439453"/>
                  <a:pt x="5613880" y="1447010"/>
                </a:cubicBezTo>
                <a:cubicBezTo>
                  <a:pt x="5613880" y="1447010"/>
                  <a:pt x="5613880" y="1447010"/>
                  <a:pt x="5613880" y="1439453"/>
                </a:cubicBezTo>
                <a:cubicBezTo>
                  <a:pt x="5606321" y="1447010"/>
                  <a:pt x="5590843" y="1439453"/>
                  <a:pt x="5582924" y="1462484"/>
                </a:cubicBezTo>
                <a:lnTo>
                  <a:pt x="5575365" y="1462484"/>
                </a:lnTo>
                <a:cubicBezTo>
                  <a:pt x="5567806" y="1470041"/>
                  <a:pt x="5559887" y="1470041"/>
                  <a:pt x="5552328" y="1470041"/>
                </a:cubicBezTo>
                <a:cubicBezTo>
                  <a:pt x="5544769" y="1477598"/>
                  <a:pt x="5544769" y="1477598"/>
                  <a:pt x="5544769" y="1462484"/>
                </a:cubicBezTo>
                <a:cubicBezTo>
                  <a:pt x="5536850" y="1477598"/>
                  <a:pt x="5536850" y="1462484"/>
                  <a:pt x="5536850" y="1470041"/>
                </a:cubicBezTo>
                <a:cubicBezTo>
                  <a:pt x="5536850" y="1462484"/>
                  <a:pt x="5529290" y="1462484"/>
                  <a:pt x="5529290" y="1470041"/>
                </a:cubicBezTo>
                <a:lnTo>
                  <a:pt x="5536850" y="1470041"/>
                </a:lnTo>
                <a:cubicBezTo>
                  <a:pt x="5529290" y="1477598"/>
                  <a:pt x="5529290" y="1470041"/>
                  <a:pt x="5521371" y="1477598"/>
                </a:cubicBezTo>
                <a:cubicBezTo>
                  <a:pt x="5521371" y="1470041"/>
                  <a:pt x="5521371" y="1470041"/>
                  <a:pt x="5513812" y="1462484"/>
                </a:cubicBezTo>
                <a:cubicBezTo>
                  <a:pt x="5513812" y="1470041"/>
                  <a:pt x="5521371" y="1477598"/>
                  <a:pt x="5521371" y="1477598"/>
                </a:cubicBezTo>
                <a:cubicBezTo>
                  <a:pt x="5521371" y="1477598"/>
                  <a:pt x="5513812" y="1470041"/>
                  <a:pt x="5513812" y="1477598"/>
                </a:cubicBezTo>
                <a:lnTo>
                  <a:pt x="5513812" y="1470041"/>
                </a:lnTo>
                <a:cubicBezTo>
                  <a:pt x="5506253" y="1470041"/>
                  <a:pt x="5513812" y="1477598"/>
                  <a:pt x="5513812" y="1477598"/>
                </a:cubicBezTo>
                <a:cubicBezTo>
                  <a:pt x="5506253" y="1477598"/>
                  <a:pt x="5498334" y="1485515"/>
                  <a:pt x="5490775" y="1485515"/>
                </a:cubicBezTo>
                <a:cubicBezTo>
                  <a:pt x="5490775" y="1493432"/>
                  <a:pt x="5482856" y="1485515"/>
                  <a:pt x="5482856" y="1493432"/>
                </a:cubicBezTo>
                <a:cubicBezTo>
                  <a:pt x="5482856" y="1485515"/>
                  <a:pt x="5482856" y="1485515"/>
                  <a:pt x="5482856" y="1485515"/>
                </a:cubicBezTo>
                <a:cubicBezTo>
                  <a:pt x="5482856" y="1481556"/>
                  <a:pt x="5482856" y="1481556"/>
                  <a:pt x="5482856" y="1481556"/>
                </a:cubicBezTo>
                <a:lnTo>
                  <a:pt x="5482856" y="1478587"/>
                </a:lnTo>
                <a:cubicBezTo>
                  <a:pt x="5482856" y="1477598"/>
                  <a:pt x="5482856" y="1477598"/>
                  <a:pt x="5482856" y="1477598"/>
                </a:cubicBezTo>
                <a:cubicBezTo>
                  <a:pt x="5482856" y="1477598"/>
                  <a:pt x="5482856" y="1477598"/>
                  <a:pt x="5482856" y="1470041"/>
                </a:cubicBezTo>
                <a:cubicBezTo>
                  <a:pt x="5482856" y="1477778"/>
                  <a:pt x="5484836" y="1475888"/>
                  <a:pt x="5486816" y="1473010"/>
                </a:cubicBezTo>
                <a:lnTo>
                  <a:pt x="5489501" y="1469082"/>
                </a:lnTo>
                <a:lnTo>
                  <a:pt x="5489610" y="1469087"/>
                </a:lnTo>
                <a:lnTo>
                  <a:pt x="5490775" y="1470041"/>
                </a:lnTo>
                <a:cubicBezTo>
                  <a:pt x="5490775" y="1466262"/>
                  <a:pt x="5490775" y="1468151"/>
                  <a:pt x="5489785" y="1469096"/>
                </a:cubicBezTo>
                <a:lnTo>
                  <a:pt x="5489610" y="1469087"/>
                </a:lnTo>
                <a:lnTo>
                  <a:pt x="5489538" y="1469029"/>
                </a:lnTo>
                <a:lnTo>
                  <a:pt x="5489501" y="1469082"/>
                </a:lnTo>
                <a:lnTo>
                  <a:pt x="5487434" y="1468978"/>
                </a:lnTo>
                <a:cubicBezTo>
                  <a:pt x="5486321" y="1468151"/>
                  <a:pt x="5484836" y="1466262"/>
                  <a:pt x="5482856" y="1462484"/>
                </a:cubicBezTo>
                <a:cubicBezTo>
                  <a:pt x="5482856" y="1470041"/>
                  <a:pt x="5482856" y="1470041"/>
                  <a:pt x="5482856" y="1470041"/>
                </a:cubicBezTo>
                <a:lnTo>
                  <a:pt x="5475297" y="1470041"/>
                </a:lnTo>
                <a:cubicBezTo>
                  <a:pt x="5475297" y="1473819"/>
                  <a:pt x="5475297" y="1473819"/>
                  <a:pt x="5474307" y="1472875"/>
                </a:cubicBezTo>
                <a:lnTo>
                  <a:pt x="5470576" y="1471349"/>
                </a:lnTo>
                <a:lnTo>
                  <a:pt x="5470347" y="1470041"/>
                </a:lnTo>
                <a:cubicBezTo>
                  <a:pt x="5469358" y="1468151"/>
                  <a:pt x="5467378" y="1466262"/>
                  <a:pt x="5467378" y="1470041"/>
                </a:cubicBezTo>
                <a:cubicBezTo>
                  <a:pt x="5467378" y="1477598"/>
                  <a:pt x="5459819" y="1470041"/>
                  <a:pt x="5452260" y="1477598"/>
                </a:cubicBezTo>
                <a:cubicBezTo>
                  <a:pt x="5452260" y="1477598"/>
                  <a:pt x="5452260" y="1477598"/>
                  <a:pt x="5452260" y="1476653"/>
                </a:cubicBezTo>
                <a:cubicBezTo>
                  <a:pt x="5452260" y="1475709"/>
                  <a:pt x="5452260" y="1473819"/>
                  <a:pt x="5452260" y="1470041"/>
                </a:cubicBezTo>
                <a:lnTo>
                  <a:pt x="5444701" y="1470041"/>
                </a:lnTo>
                <a:cubicBezTo>
                  <a:pt x="5444701" y="1470041"/>
                  <a:pt x="5444701" y="1470041"/>
                  <a:pt x="5444701" y="1470985"/>
                </a:cubicBezTo>
                <a:lnTo>
                  <a:pt x="5444701" y="1471930"/>
                </a:lnTo>
                <a:lnTo>
                  <a:pt x="5444701" y="1477598"/>
                </a:lnTo>
                <a:cubicBezTo>
                  <a:pt x="5436782" y="1477598"/>
                  <a:pt x="5436782" y="1493432"/>
                  <a:pt x="5436782" y="1493432"/>
                </a:cubicBezTo>
                <a:cubicBezTo>
                  <a:pt x="5436782" y="1485515"/>
                  <a:pt x="5436782" y="1485515"/>
                  <a:pt x="5429223" y="1485515"/>
                </a:cubicBezTo>
                <a:cubicBezTo>
                  <a:pt x="5429223" y="1485515"/>
                  <a:pt x="5429223" y="1485515"/>
                  <a:pt x="5421304" y="1493432"/>
                </a:cubicBezTo>
                <a:cubicBezTo>
                  <a:pt x="5421304" y="1485515"/>
                  <a:pt x="5421304" y="1485515"/>
                  <a:pt x="5421304" y="1485515"/>
                </a:cubicBezTo>
                <a:cubicBezTo>
                  <a:pt x="5413744" y="1477598"/>
                  <a:pt x="5421304" y="1485515"/>
                  <a:pt x="5413744" y="1485515"/>
                </a:cubicBezTo>
                <a:cubicBezTo>
                  <a:pt x="5413744" y="1485515"/>
                  <a:pt x="5405825" y="1485515"/>
                  <a:pt x="5405825" y="1477598"/>
                </a:cubicBezTo>
                <a:lnTo>
                  <a:pt x="5405825" y="1470041"/>
                </a:lnTo>
                <a:cubicBezTo>
                  <a:pt x="5405825" y="1462484"/>
                  <a:pt x="5405825" y="1470041"/>
                  <a:pt x="5398266" y="1470041"/>
                </a:cubicBezTo>
                <a:cubicBezTo>
                  <a:pt x="5390707" y="1485515"/>
                  <a:pt x="5383148" y="1470041"/>
                  <a:pt x="5383148" y="1477598"/>
                </a:cubicBezTo>
                <a:cubicBezTo>
                  <a:pt x="5383148" y="1477598"/>
                  <a:pt x="5383148" y="1477598"/>
                  <a:pt x="5383148" y="1470041"/>
                </a:cubicBezTo>
                <a:cubicBezTo>
                  <a:pt x="5383148" y="1454567"/>
                  <a:pt x="5375229" y="1462484"/>
                  <a:pt x="5375229" y="1470041"/>
                </a:cubicBezTo>
                <a:cubicBezTo>
                  <a:pt x="5375229" y="1462484"/>
                  <a:pt x="5375229" y="1462484"/>
                  <a:pt x="5375229" y="1462484"/>
                </a:cubicBezTo>
                <a:cubicBezTo>
                  <a:pt x="5375229" y="1462484"/>
                  <a:pt x="5375229" y="1462484"/>
                  <a:pt x="5367310" y="1462484"/>
                </a:cubicBezTo>
                <a:cubicBezTo>
                  <a:pt x="5367310" y="1462484"/>
                  <a:pt x="5375229" y="1462484"/>
                  <a:pt x="5375229" y="1454567"/>
                </a:cubicBezTo>
                <a:lnTo>
                  <a:pt x="5367310" y="1454567"/>
                </a:lnTo>
                <a:cubicBezTo>
                  <a:pt x="5359751" y="1454567"/>
                  <a:pt x="5359751" y="1454567"/>
                  <a:pt x="5359751" y="1454567"/>
                </a:cubicBezTo>
                <a:lnTo>
                  <a:pt x="5354037" y="1454567"/>
                </a:lnTo>
                <a:cubicBezTo>
                  <a:pt x="5354082" y="1454567"/>
                  <a:pt x="5352192" y="1454567"/>
                  <a:pt x="5352192" y="1454567"/>
                </a:cubicBezTo>
                <a:lnTo>
                  <a:pt x="5344273" y="1454567"/>
                </a:lnTo>
                <a:cubicBezTo>
                  <a:pt x="5344273" y="1454567"/>
                  <a:pt x="5344273" y="1454567"/>
                  <a:pt x="5329155" y="1454567"/>
                </a:cubicBezTo>
                <a:lnTo>
                  <a:pt x="5329155" y="1462484"/>
                </a:lnTo>
                <a:lnTo>
                  <a:pt x="5321236" y="1454567"/>
                </a:lnTo>
                <a:cubicBezTo>
                  <a:pt x="5321236" y="1454567"/>
                  <a:pt x="5321236" y="1454567"/>
                  <a:pt x="5290639" y="1454567"/>
                </a:cubicBezTo>
                <a:cubicBezTo>
                  <a:pt x="5290639" y="1470041"/>
                  <a:pt x="5290639" y="1454567"/>
                  <a:pt x="5282720" y="1462484"/>
                </a:cubicBezTo>
                <a:lnTo>
                  <a:pt x="5282720" y="1454567"/>
                </a:lnTo>
                <a:cubicBezTo>
                  <a:pt x="5282720" y="1454567"/>
                  <a:pt x="5282720" y="1454567"/>
                  <a:pt x="5275161" y="1454567"/>
                </a:cubicBezTo>
                <a:cubicBezTo>
                  <a:pt x="5275161" y="1454567"/>
                  <a:pt x="5275161" y="1454567"/>
                  <a:pt x="5267242" y="1454567"/>
                </a:cubicBezTo>
                <a:cubicBezTo>
                  <a:pt x="5267242" y="1454567"/>
                  <a:pt x="5267242" y="1454567"/>
                  <a:pt x="5259683" y="1454567"/>
                </a:cubicBezTo>
                <a:lnTo>
                  <a:pt x="5259683" y="1462484"/>
                </a:lnTo>
                <a:cubicBezTo>
                  <a:pt x="5251764" y="1454567"/>
                  <a:pt x="5251764" y="1462484"/>
                  <a:pt x="5236646" y="1462484"/>
                </a:cubicBezTo>
                <a:cubicBezTo>
                  <a:pt x="5236646" y="1470041"/>
                  <a:pt x="5229087" y="1462484"/>
                  <a:pt x="5229087" y="1462484"/>
                </a:cubicBezTo>
                <a:lnTo>
                  <a:pt x="5228897" y="1462484"/>
                </a:lnTo>
                <a:lnTo>
                  <a:pt x="5228963" y="1462332"/>
                </a:lnTo>
                <a:cubicBezTo>
                  <a:pt x="5229087" y="1460864"/>
                  <a:pt x="5229087" y="1458435"/>
                  <a:pt x="5229087" y="1454567"/>
                </a:cubicBezTo>
                <a:cubicBezTo>
                  <a:pt x="5229087" y="1454567"/>
                  <a:pt x="5229087" y="1454567"/>
                  <a:pt x="5221168" y="1454567"/>
                </a:cubicBezTo>
                <a:cubicBezTo>
                  <a:pt x="5221168" y="1454567"/>
                  <a:pt x="5221168" y="1454567"/>
                  <a:pt x="5213249" y="1454567"/>
                </a:cubicBezTo>
                <a:cubicBezTo>
                  <a:pt x="5213249" y="1454567"/>
                  <a:pt x="5221168" y="1462484"/>
                  <a:pt x="5213249" y="1462484"/>
                </a:cubicBezTo>
                <a:cubicBezTo>
                  <a:pt x="5213249" y="1454567"/>
                  <a:pt x="5213249" y="1454567"/>
                  <a:pt x="5205690" y="1454567"/>
                </a:cubicBezTo>
                <a:cubicBezTo>
                  <a:pt x="5205690" y="1454567"/>
                  <a:pt x="5205690" y="1454567"/>
                  <a:pt x="3626921" y="1454567"/>
                </a:cubicBezTo>
                <a:cubicBezTo>
                  <a:pt x="3626921" y="1454567"/>
                  <a:pt x="3626921" y="1454567"/>
                  <a:pt x="2679875" y="1454567"/>
                </a:cubicBezTo>
                <a:cubicBezTo>
                  <a:pt x="2679875" y="1454567"/>
                  <a:pt x="2679875" y="1454567"/>
                  <a:pt x="1185697" y="1454567"/>
                </a:cubicBezTo>
                <a:cubicBezTo>
                  <a:pt x="1185697" y="1454567"/>
                  <a:pt x="1185697" y="1454567"/>
                  <a:pt x="1116585" y="1454567"/>
                </a:cubicBezTo>
                <a:cubicBezTo>
                  <a:pt x="1109026" y="1454567"/>
                  <a:pt x="1109026" y="1454567"/>
                  <a:pt x="1109026" y="1462484"/>
                </a:cubicBezTo>
                <a:cubicBezTo>
                  <a:pt x="1109026" y="1454567"/>
                  <a:pt x="1109026" y="1454567"/>
                  <a:pt x="1109026" y="1454567"/>
                </a:cubicBezTo>
                <a:cubicBezTo>
                  <a:pt x="1109026" y="1454567"/>
                  <a:pt x="1109026" y="1454567"/>
                  <a:pt x="1078070" y="1454567"/>
                </a:cubicBezTo>
                <a:lnTo>
                  <a:pt x="1078070" y="1462484"/>
                </a:lnTo>
                <a:cubicBezTo>
                  <a:pt x="1078070" y="1462484"/>
                  <a:pt x="1078070" y="1462484"/>
                  <a:pt x="1070511" y="1470041"/>
                </a:cubicBezTo>
                <a:cubicBezTo>
                  <a:pt x="1070511" y="1462484"/>
                  <a:pt x="1062591" y="1454567"/>
                  <a:pt x="1070511" y="1454567"/>
                </a:cubicBezTo>
                <a:cubicBezTo>
                  <a:pt x="1070511" y="1454567"/>
                  <a:pt x="1070511" y="1454567"/>
                  <a:pt x="1062591" y="1454567"/>
                </a:cubicBezTo>
                <a:cubicBezTo>
                  <a:pt x="1062591" y="1454567"/>
                  <a:pt x="1062591" y="1454567"/>
                  <a:pt x="1055032" y="1454567"/>
                </a:cubicBezTo>
                <a:lnTo>
                  <a:pt x="1055032" y="1462484"/>
                </a:lnTo>
                <a:cubicBezTo>
                  <a:pt x="1047473" y="1470041"/>
                  <a:pt x="1047473" y="1477598"/>
                  <a:pt x="1047473" y="1477598"/>
                </a:cubicBezTo>
                <a:cubicBezTo>
                  <a:pt x="1047473" y="1493432"/>
                  <a:pt x="1047473" y="1493432"/>
                  <a:pt x="1047473" y="1500989"/>
                </a:cubicBezTo>
                <a:cubicBezTo>
                  <a:pt x="1039554" y="1524020"/>
                  <a:pt x="1024076" y="1477598"/>
                  <a:pt x="1024076" y="1516103"/>
                </a:cubicBezTo>
                <a:cubicBezTo>
                  <a:pt x="1016517" y="1508546"/>
                  <a:pt x="1016517" y="1500989"/>
                  <a:pt x="1024076" y="1493432"/>
                </a:cubicBezTo>
                <a:cubicBezTo>
                  <a:pt x="1016517" y="1477598"/>
                  <a:pt x="1001039" y="1470041"/>
                  <a:pt x="993480" y="1477598"/>
                </a:cubicBezTo>
                <a:cubicBezTo>
                  <a:pt x="993480" y="1477598"/>
                  <a:pt x="993480" y="1485515"/>
                  <a:pt x="993480" y="1493432"/>
                </a:cubicBezTo>
                <a:cubicBezTo>
                  <a:pt x="985561" y="1493432"/>
                  <a:pt x="985561" y="1493432"/>
                  <a:pt x="985561" y="1485515"/>
                </a:cubicBezTo>
                <a:cubicBezTo>
                  <a:pt x="978002" y="1485515"/>
                  <a:pt x="985561" y="1485515"/>
                  <a:pt x="978002" y="1477598"/>
                </a:cubicBezTo>
                <a:cubicBezTo>
                  <a:pt x="978002" y="1477598"/>
                  <a:pt x="970083" y="1470041"/>
                  <a:pt x="970083" y="1477598"/>
                </a:cubicBezTo>
                <a:lnTo>
                  <a:pt x="970083" y="1485515"/>
                </a:lnTo>
                <a:cubicBezTo>
                  <a:pt x="962524" y="1477598"/>
                  <a:pt x="954964" y="1477598"/>
                  <a:pt x="954964" y="1470041"/>
                </a:cubicBezTo>
                <a:cubicBezTo>
                  <a:pt x="947405" y="1470041"/>
                  <a:pt x="954964" y="1477598"/>
                  <a:pt x="954964" y="1477598"/>
                </a:cubicBezTo>
                <a:cubicBezTo>
                  <a:pt x="947405" y="1470041"/>
                  <a:pt x="947405" y="1470041"/>
                  <a:pt x="947405" y="1454567"/>
                </a:cubicBezTo>
                <a:cubicBezTo>
                  <a:pt x="943446" y="1454567"/>
                  <a:pt x="941466" y="1454567"/>
                  <a:pt x="939487" y="1455556"/>
                </a:cubicBezTo>
                <a:lnTo>
                  <a:pt x="932676" y="1461514"/>
                </a:lnTo>
                <a:lnTo>
                  <a:pt x="932557" y="1461359"/>
                </a:lnTo>
                <a:cubicBezTo>
                  <a:pt x="931567" y="1458435"/>
                  <a:pt x="931567" y="1454567"/>
                  <a:pt x="931567" y="1454567"/>
                </a:cubicBezTo>
                <a:cubicBezTo>
                  <a:pt x="931567" y="1454567"/>
                  <a:pt x="924008" y="1454567"/>
                  <a:pt x="924008" y="1462484"/>
                </a:cubicBezTo>
                <a:cubicBezTo>
                  <a:pt x="924008" y="1454567"/>
                  <a:pt x="916449" y="1454567"/>
                  <a:pt x="916449" y="1447010"/>
                </a:cubicBezTo>
                <a:cubicBezTo>
                  <a:pt x="916449" y="1447010"/>
                  <a:pt x="916449" y="1447010"/>
                  <a:pt x="916449" y="1447954"/>
                </a:cubicBezTo>
                <a:lnTo>
                  <a:pt x="916449" y="1451733"/>
                </a:lnTo>
                <a:cubicBezTo>
                  <a:pt x="916449" y="1452677"/>
                  <a:pt x="916449" y="1454567"/>
                  <a:pt x="916449" y="1454567"/>
                </a:cubicBezTo>
                <a:cubicBezTo>
                  <a:pt x="916449" y="1454567"/>
                  <a:pt x="908530" y="1454567"/>
                  <a:pt x="900971" y="1462484"/>
                </a:cubicBezTo>
                <a:cubicBezTo>
                  <a:pt x="900971" y="1462484"/>
                  <a:pt x="900971" y="1462484"/>
                  <a:pt x="900971" y="1454567"/>
                </a:cubicBezTo>
                <a:cubicBezTo>
                  <a:pt x="900971" y="1454567"/>
                  <a:pt x="900971" y="1439453"/>
                  <a:pt x="893412" y="1447010"/>
                </a:cubicBezTo>
                <a:cubicBezTo>
                  <a:pt x="885493" y="1447010"/>
                  <a:pt x="885493" y="1454567"/>
                  <a:pt x="885493" y="1454567"/>
                </a:cubicBezTo>
                <a:cubicBezTo>
                  <a:pt x="885493" y="1447010"/>
                  <a:pt x="877934" y="1447010"/>
                  <a:pt x="877934" y="1454567"/>
                </a:cubicBezTo>
                <a:cubicBezTo>
                  <a:pt x="877934" y="1447010"/>
                  <a:pt x="877934" y="1447010"/>
                  <a:pt x="877934" y="1447010"/>
                </a:cubicBezTo>
                <a:cubicBezTo>
                  <a:pt x="877934" y="1447010"/>
                  <a:pt x="877934" y="1447010"/>
                  <a:pt x="870015" y="1447010"/>
                </a:cubicBezTo>
                <a:cubicBezTo>
                  <a:pt x="870015" y="1447010"/>
                  <a:pt x="870015" y="1447010"/>
                  <a:pt x="862456" y="1447010"/>
                </a:cubicBezTo>
                <a:cubicBezTo>
                  <a:pt x="862456" y="1454567"/>
                  <a:pt x="862456" y="1447010"/>
                  <a:pt x="862456" y="1454567"/>
                </a:cubicBezTo>
                <a:cubicBezTo>
                  <a:pt x="854897" y="1447010"/>
                  <a:pt x="839418" y="1470041"/>
                  <a:pt x="831860" y="1462484"/>
                </a:cubicBezTo>
                <a:lnTo>
                  <a:pt x="831860" y="1470041"/>
                </a:lnTo>
                <a:cubicBezTo>
                  <a:pt x="823941" y="1462484"/>
                  <a:pt x="823941" y="1462484"/>
                  <a:pt x="823941" y="1454567"/>
                </a:cubicBezTo>
                <a:lnTo>
                  <a:pt x="823941" y="1447010"/>
                </a:lnTo>
                <a:cubicBezTo>
                  <a:pt x="823941" y="1439453"/>
                  <a:pt x="831860" y="1454567"/>
                  <a:pt x="831860" y="1439453"/>
                </a:cubicBezTo>
                <a:lnTo>
                  <a:pt x="831860" y="1439301"/>
                </a:lnTo>
                <a:lnTo>
                  <a:pt x="831860" y="1432557"/>
                </a:lnTo>
                <a:lnTo>
                  <a:pt x="838429" y="1431715"/>
                </a:lnTo>
                <a:cubicBezTo>
                  <a:pt x="843198" y="1431715"/>
                  <a:pt x="846978" y="1431715"/>
                  <a:pt x="846978" y="1423978"/>
                </a:cubicBezTo>
                <a:cubicBezTo>
                  <a:pt x="846978" y="1423978"/>
                  <a:pt x="846978" y="1423978"/>
                  <a:pt x="839418" y="1416061"/>
                </a:cubicBezTo>
                <a:cubicBezTo>
                  <a:pt x="839418" y="1408504"/>
                  <a:pt x="846978" y="1416061"/>
                  <a:pt x="846978" y="1408504"/>
                </a:cubicBezTo>
                <a:cubicBezTo>
                  <a:pt x="846978" y="1408504"/>
                  <a:pt x="839418" y="1416061"/>
                  <a:pt x="839418" y="1400947"/>
                </a:cubicBezTo>
                <a:cubicBezTo>
                  <a:pt x="839418" y="1408504"/>
                  <a:pt x="839418" y="1408504"/>
                  <a:pt x="839418" y="1416061"/>
                </a:cubicBezTo>
                <a:cubicBezTo>
                  <a:pt x="831860" y="1416061"/>
                  <a:pt x="823941" y="1400947"/>
                  <a:pt x="816021" y="1408504"/>
                </a:cubicBezTo>
                <a:lnTo>
                  <a:pt x="816021" y="1400947"/>
                </a:lnTo>
                <a:cubicBezTo>
                  <a:pt x="816021" y="1400947"/>
                  <a:pt x="816021" y="1408504"/>
                  <a:pt x="808462" y="1408504"/>
                </a:cubicBezTo>
                <a:cubicBezTo>
                  <a:pt x="808462" y="1400947"/>
                  <a:pt x="800903" y="1400947"/>
                  <a:pt x="808462" y="1393030"/>
                </a:cubicBezTo>
                <a:cubicBezTo>
                  <a:pt x="800903" y="1400947"/>
                  <a:pt x="800903" y="1400947"/>
                  <a:pt x="800903" y="1400947"/>
                </a:cubicBezTo>
                <a:cubicBezTo>
                  <a:pt x="792984" y="1408504"/>
                  <a:pt x="792984" y="1400947"/>
                  <a:pt x="785425" y="1408504"/>
                </a:cubicBezTo>
                <a:cubicBezTo>
                  <a:pt x="785425" y="1400947"/>
                  <a:pt x="785425" y="1400947"/>
                  <a:pt x="785425" y="1400947"/>
                </a:cubicBezTo>
                <a:cubicBezTo>
                  <a:pt x="777866" y="1400947"/>
                  <a:pt x="769947" y="1400947"/>
                  <a:pt x="762388" y="1400947"/>
                </a:cubicBezTo>
                <a:lnTo>
                  <a:pt x="762388" y="1393030"/>
                </a:lnTo>
                <a:cubicBezTo>
                  <a:pt x="762388" y="1385473"/>
                  <a:pt x="754469" y="1393030"/>
                  <a:pt x="746910" y="1393030"/>
                </a:cubicBezTo>
                <a:cubicBezTo>
                  <a:pt x="746910" y="1393030"/>
                  <a:pt x="739351" y="1393030"/>
                  <a:pt x="739351" y="1385473"/>
                </a:cubicBezTo>
                <a:lnTo>
                  <a:pt x="746910" y="1385473"/>
                </a:lnTo>
                <a:cubicBezTo>
                  <a:pt x="746910" y="1381695"/>
                  <a:pt x="745020" y="1379805"/>
                  <a:pt x="743130" y="1376881"/>
                </a:cubicBezTo>
                <a:lnTo>
                  <a:pt x="741153" y="1369138"/>
                </a:lnTo>
                <a:lnTo>
                  <a:pt x="746910" y="1369999"/>
                </a:lnTo>
                <a:cubicBezTo>
                  <a:pt x="746910" y="1377916"/>
                  <a:pt x="746910" y="1377916"/>
                  <a:pt x="746910" y="1377916"/>
                </a:cubicBezTo>
                <a:cubicBezTo>
                  <a:pt x="754469" y="1354525"/>
                  <a:pt x="762388" y="1400947"/>
                  <a:pt x="769947" y="1369999"/>
                </a:cubicBezTo>
                <a:cubicBezTo>
                  <a:pt x="777866" y="1377916"/>
                  <a:pt x="785425" y="1369999"/>
                  <a:pt x="785425" y="1369999"/>
                </a:cubicBezTo>
                <a:cubicBezTo>
                  <a:pt x="785425" y="1377916"/>
                  <a:pt x="785425" y="1377916"/>
                  <a:pt x="785425" y="1377916"/>
                </a:cubicBezTo>
                <a:cubicBezTo>
                  <a:pt x="792984" y="1377916"/>
                  <a:pt x="792984" y="1377916"/>
                  <a:pt x="792984" y="1369999"/>
                </a:cubicBezTo>
                <a:cubicBezTo>
                  <a:pt x="792984" y="1385473"/>
                  <a:pt x="800903" y="1369999"/>
                  <a:pt x="800903" y="1385473"/>
                </a:cubicBezTo>
                <a:lnTo>
                  <a:pt x="800903" y="1377916"/>
                </a:lnTo>
                <a:cubicBezTo>
                  <a:pt x="800903" y="1377916"/>
                  <a:pt x="800903" y="1377916"/>
                  <a:pt x="800903" y="1369999"/>
                </a:cubicBezTo>
                <a:cubicBezTo>
                  <a:pt x="808462" y="1377916"/>
                  <a:pt x="816021" y="1369999"/>
                  <a:pt x="816021" y="1385473"/>
                </a:cubicBezTo>
                <a:cubicBezTo>
                  <a:pt x="823941" y="1385473"/>
                  <a:pt x="823941" y="1377916"/>
                  <a:pt x="823941" y="1377916"/>
                </a:cubicBezTo>
                <a:lnTo>
                  <a:pt x="823941" y="1383230"/>
                </a:lnTo>
                <a:lnTo>
                  <a:pt x="823941" y="1384410"/>
                </a:lnTo>
                <a:lnTo>
                  <a:pt x="823941" y="1384528"/>
                </a:lnTo>
                <a:lnTo>
                  <a:pt x="823941" y="1385473"/>
                </a:lnTo>
                <a:cubicBezTo>
                  <a:pt x="831860" y="1377916"/>
                  <a:pt x="831860" y="1377916"/>
                  <a:pt x="831860" y="1369999"/>
                </a:cubicBezTo>
                <a:lnTo>
                  <a:pt x="831860" y="1377916"/>
                </a:lnTo>
                <a:cubicBezTo>
                  <a:pt x="831860" y="1385473"/>
                  <a:pt x="839418" y="1393030"/>
                  <a:pt x="839418" y="1385473"/>
                </a:cubicBezTo>
                <a:cubicBezTo>
                  <a:pt x="839418" y="1377916"/>
                  <a:pt x="839418" y="1377916"/>
                  <a:pt x="839418" y="1377916"/>
                </a:cubicBezTo>
                <a:cubicBezTo>
                  <a:pt x="839418" y="1369999"/>
                  <a:pt x="839418" y="1369999"/>
                  <a:pt x="839418" y="1362082"/>
                </a:cubicBezTo>
                <a:lnTo>
                  <a:pt x="839418" y="1354525"/>
                </a:lnTo>
                <a:lnTo>
                  <a:pt x="842798" y="1348612"/>
                </a:lnTo>
                <a:lnTo>
                  <a:pt x="843789" y="1349093"/>
                </a:lnTo>
                <a:lnTo>
                  <a:pt x="845694" y="1347288"/>
                </a:lnTo>
                <a:lnTo>
                  <a:pt x="846978" y="1346968"/>
                </a:lnTo>
                <a:cubicBezTo>
                  <a:pt x="846978" y="1343189"/>
                  <a:pt x="846978" y="1345078"/>
                  <a:pt x="846033" y="1346968"/>
                </a:cubicBezTo>
                <a:lnTo>
                  <a:pt x="845694" y="1347288"/>
                </a:lnTo>
                <a:lnTo>
                  <a:pt x="843198" y="1347912"/>
                </a:lnTo>
                <a:lnTo>
                  <a:pt x="842798" y="1348612"/>
                </a:lnTo>
                <a:lnTo>
                  <a:pt x="839418" y="1346968"/>
                </a:lnTo>
                <a:cubicBezTo>
                  <a:pt x="846978" y="1346968"/>
                  <a:pt x="846978" y="1346968"/>
                  <a:pt x="846978" y="1339411"/>
                </a:cubicBezTo>
                <a:lnTo>
                  <a:pt x="854897" y="1339411"/>
                </a:lnTo>
                <a:cubicBezTo>
                  <a:pt x="854897" y="1339411"/>
                  <a:pt x="854897" y="1339411"/>
                  <a:pt x="854897" y="1340355"/>
                </a:cubicBezTo>
                <a:lnTo>
                  <a:pt x="854897" y="1346968"/>
                </a:lnTo>
                <a:cubicBezTo>
                  <a:pt x="862456" y="1339411"/>
                  <a:pt x="862456" y="1339411"/>
                  <a:pt x="870015" y="1346968"/>
                </a:cubicBezTo>
                <a:cubicBezTo>
                  <a:pt x="870015" y="1346968"/>
                  <a:pt x="870015" y="1339411"/>
                  <a:pt x="877934" y="1346968"/>
                </a:cubicBezTo>
                <a:cubicBezTo>
                  <a:pt x="877934" y="1339411"/>
                  <a:pt x="877934" y="1339411"/>
                  <a:pt x="877934" y="1339411"/>
                </a:cubicBezTo>
                <a:cubicBezTo>
                  <a:pt x="870015" y="1339411"/>
                  <a:pt x="870015" y="1339411"/>
                  <a:pt x="870015" y="1346968"/>
                </a:cubicBezTo>
                <a:cubicBezTo>
                  <a:pt x="870015" y="1339411"/>
                  <a:pt x="870015" y="1339411"/>
                  <a:pt x="870015" y="1331494"/>
                </a:cubicBezTo>
                <a:cubicBezTo>
                  <a:pt x="862456" y="1339411"/>
                  <a:pt x="862456" y="1331494"/>
                  <a:pt x="854897" y="1339411"/>
                </a:cubicBezTo>
                <a:cubicBezTo>
                  <a:pt x="846978" y="1331494"/>
                  <a:pt x="846978" y="1331494"/>
                  <a:pt x="846978" y="1331494"/>
                </a:cubicBezTo>
                <a:cubicBezTo>
                  <a:pt x="846978" y="1331494"/>
                  <a:pt x="846978" y="1331494"/>
                  <a:pt x="846978" y="1339411"/>
                </a:cubicBezTo>
                <a:cubicBezTo>
                  <a:pt x="839418" y="1331494"/>
                  <a:pt x="831860" y="1323936"/>
                  <a:pt x="823941" y="1316019"/>
                </a:cubicBezTo>
                <a:cubicBezTo>
                  <a:pt x="823941" y="1339411"/>
                  <a:pt x="823941" y="1316019"/>
                  <a:pt x="816021" y="1308462"/>
                </a:cubicBezTo>
                <a:cubicBezTo>
                  <a:pt x="823941" y="1308462"/>
                  <a:pt x="823941" y="1308462"/>
                  <a:pt x="823941" y="1300545"/>
                </a:cubicBezTo>
                <a:lnTo>
                  <a:pt x="816021" y="1300545"/>
                </a:lnTo>
                <a:cubicBezTo>
                  <a:pt x="808462" y="1308462"/>
                  <a:pt x="808462" y="1300545"/>
                  <a:pt x="800903" y="1300545"/>
                </a:cubicBezTo>
                <a:cubicBezTo>
                  <a:pt x="800903" y="1300545"/>
                  <a:pt x="800903" y="1300545"/>
                  <a:pt x="792984" y="1300545"/>
                </a:cubicBezTo>
                <a:lnTo>
                  <a:pt x="793836" y="1306504"/>
                </a:lnTo>
                <a:lnTo>
                  <a:pt x="793029" y="1305493"/>
                </a:lnTo>
                <a:cubicBezTo>
                  <a:pt x="791095" y="1302615"/>
                  <a:pt x="789205" y="1300725"/>
                  <a:pt x="785425" y="1308462"/>
                </a:cubicBezTo>
                <a:cubicBezTo>
                  <a:pt x="785425" y="1300545"/>
                  <a:pt x="777866" y="1300545"/>
                  <a:pt x="769947" y="1308462"/>
                </a:cubicBezTo>
                <a:cubicBezTo>
                  <a:pt x="769947" y="1300545"/>
                  <a:pt x="769947" y="1300545"/>
                  <a:pt x="769947" y="1300545"/>
                </a:cubicBezTo>
                <a:cubicBezTo>
                  <a:pt x="769947" y="1300545"/>
                  <a:pt x="762388" y="1300545"/>
                  <a:pt x="762388" y="1292988"/>
                </a:cubicBezTo>
                <a:lnTo>
                  <a:pt x="754469" y="1300545"/>
                </a:lnTo>
                <a:lnTo>
                  <a:pt x="754469" y="1292988"/>
                </a:lnTo>
                <a:cubicBezTo>
                  <a:pt x="754469" y="1300545"/>
                  <a:pt x="746910" y="1300545"/>
                  <a:pt x="746910" y="1300545"/>
                </a:cubicBezTo>
                <a:cubicBezTo>
                  <a:pt x="746910" y="1308462"/>
                  <a:pt x="746910" y="1300545"/>
                  <a:pt x="746910" y="1308462"/>
                </a:cubicBezTo>
                <a:cubicBezTo>
                  <a:pt x="754469" y="1308462"/>
                  <a:pt x="762388" y="1323936"/>
                  <a:pt x="769947" y="1316019"/>
                </a:cubicBezTo>
                <a:cubicBezTo>
                  <a:pt x="769947" y="1316019"/>
                  <a:pt x="769947" y="1316019"/>
                  <a:pt x="769947" y="1308462"/>
                </a:cubicBezTo>
                <a:cubicBezTo>
                  <a:pt x="777866" y="1323936"/>
                  <a:pt x="777866" y="1323936"/>
                  <a:pt x="777866" y="1316019"/>
                </a:cubicBezTo>
                <a:cubicBezTo>
                  <a:pt x="777866" y="1331494"/>
                  <a:pt x="777866" y="1339411"/>
                  <a:pt x="777866" y="1354525"/>
                </a:cubicBezTo>
                <a:cubicBezTo>
                  <a:pt x="777866" y="1362082"/>
                  <a:pt x="777866" y="1362082"/>
                  <a:pt x="777866" y="1369999"/>
                </a:cubicBezTo>
                <a:cubicBezTo>
                  <a:pt x="769947" y="1354525"/>
                  <a:pt x="769947" y="1362082"/>
                  <a:pt x="769947" y="1362082"/>
                </a:cubicBezTo>
                <a:cubicBezTo>
                  <a:pt x="769947" y="1346968"/>
                  <a:pt x="762388" y="1354525"/>
                  <a:pt x="762388" y="1362082"/>
                </a:cubicBezTo>
                <a:cubicBezTo>
                  <a:pt x="762388" y="1354525"/>
                  <a:pt x="762388" y="1346968"/>
                  <a:pt x="754469" y="1339411"/>
                </a:cubicBezTo>
                <a:cubicBezTo>
                  <a:pt x="754469" y="1339411"/>
                  <a:pt x="754469" y="1346968"/>
                  <a:pt x="754469" y="1354525"/>
                </a:cubicBezTo>
                <a:cubicBezTo>
                  <a:pt x="754469" y="1346968"/>
                  <a:pt x="754469" y="1346968"/>
                  <a:pt x="746910" y="1346968"/>
                </a:cubicBezTo>
                <a:cubicBezTo>
                  <a:pt x="746910" y="1346968"/>
                  <a:pt x="739351" y="1354525"/>
                  <a:pt x="731792" y="1346968"/>
                </a:cubicBezTo>
                <a:cubicBezTo>
                  <a:pt x="731792" y="1346968"/>
                  <a:pt x="731792" y="1346968"/>
                  <a:pt x="731792" y="1354525"/>
                </a:cubicBezTo>
                <a:cubicBezTo>
                  <a:pt x="723873" y="1339411"/>
                  <a:pt x="723873" y="1339411"/>
                  <a:pt x="708395" y="1339411"/>
                </a:cubicBezTo>
                <a:cubicBezTo>
                  <a:pt x="708395" y="1339411"/>
                  <a:pt x="715954" y="1339411"/>
                  <a:pt x="715954" y="1331494"/>
                </a:cubicBezTo>
                <a:cubicBezTo>
                  <a:pt x="708395" y="1331494"/>
                  <a:pt x="708395" y="1339411"/>
                  <a:pt x="708395" y="1331494"/>
                </a:cubicBezTo>
                <a:lnTo>
                  <a:pt x="715954" y="1323936"/>
                </a:lnTo>
                <a:cubicBezTo>
                  <a:pt x="715954" y="1316199"/>
                  <a:pt x="714064" y="1316199"/>
                  <a:pt x="712174" y="1316199"/>
                </a:cubicBezTo>
                <a:lnTo>
                  <a:pt x="711547" y="1315966"/>
                </a:lnTo>
                <a:lnTo>
                  <a:pt x="708395" y="1308462"/>
                </a:lnTo>
                <a:cubicBezTo>
                  <a:pt x="708395" y="1300545"/>
                  <a:pt x="708395" y="1292988"/>
                  <a:pt x="715954" y="1292988"/>
                </a:cubicBezTo>
                <a:cubicBezTo>
                  <a:pt x="708395" y="1300545"/>
                  <a:pt x="708395" y="1285431"/>
                  <a:pt x="700835" y="1292988"/>
                </a:cubicBezTo>
                <a:cubicBezTo>
                  <a:pt x="692916" y="1292988"/>
                  <a:pt x="685357" y="1285431"/>
                  <a:pt x="685357" y="1300545"/>
                </a:cubicBezTo>
                <a:cubicBezTo>
                  <a:pt x="685357" y="1292988"/>
                  <a:pt x="677798" y="1292988"/>
                  <a:pt x="677798" y="1292988"/>
                </a:cubicBezTo>
                <a:cubicBezTo>
                  <a:pt x="677798" y="1300545"/>
                  <a:pt x="669879" y="1285431"/>
                  <a:pt x="661960" y="1308462"/>
                </a:cubicBezTo>
                <a:cubicBezTo>
                  <a:pt x="661960" y="1308462"/>
                  <a:pt x="661960" y="1300545"/>
                  <a:pt x="661960" y="1292988"/>
                </a:cubicBezTo>
                <a:cubicBezTo>
                  <a:pt x="669879" y="1285431"/>
                  <a:pt x="677798" y="1300545"/>
                  <a:pt x="685357" y="1285431"/>
                </a:cubicBezTo>
                <a:cubicBezTo>
                  <a:pt x="685357" y="1285431"/>
                  <a:pt x="692916" y="1285431"/>
                  <a:pt x="692916" y="1277874"/>
                </a:cubicBezTo>
                <a:cubicBezTo>
                  <a:pt x="685357" y="1285431"/>
                  <a:pt x="685357" y="1277874"/>
                  <a:pt x="685357" y="1277874"/>
                </a:cubicBezTo>
                <a:lnTo>
                  <a:pt x="685357" y="1285431"/>
                </a:lnTo>
                <a:cubicBezTo>
                  <a:pt x="685357" y="1277874"/>
                  <a:pt x="677798" y="1277874"/>
                  <a:pt x="677798" y="1277874"/>
                </a:cubicBezTo>
                <a:cubicBezTo>
                  <a:pt x="669879" y="1277874"/>
                  <a:pt x="661960" y="1277874"/>
                  <a:pt x="654401" y="1277874"/>
                </a:cubicBezTo>
                <a:cubicBezTo>
                  <a:pt x="654401" y="1269957"/>
                  <a:pt x="654401" y="1277874"/>
                  <a:pt x="654401" y="1269957"/>
                </a:cubicBezTo>
                <a:cubicBezTo>
                  <a:pt x="646842" y="1277874"/>
                  <a:pt x="639283" y="1262400"/>
                  <a:pt x="631364" y="1285431"/>
                </a:cubicBezTo>
                <a:cubicBezTo>
                  <a:pt x="631364" y="1277874"/>
                  <a:pt x="631364" y="1277874"/>
                  <a:pt x="631364" y="1277874"/>
                </a:cubicBezTo>
                <a:cubicBezTo>
                  <a:pt x="631364" y="1277874"/>
                  <a:pt x="623805" y="1254483"/>
                  <a:pt x="623805" y="1269957"/>
                </a:cubicBezTo>
                <a:cubicBezTo>
                  <a:pt x="623805" y="1269957"/>
                  <a:pt x="615886" y="1269957"/>
                  <a:pt x="615886" y="1262400"/>
                </a:cubicBezTo>
                <a:lnTo>
                  <a:pt x="623805" y="1262400"/>
                </a:lnTo>
                <a:cubicBezTo>
                  <a:pt x="615886" y="1262400"/>
                  <a:pt x="615886" y="1262400"/>
                  <a:pt x="615886" y="1254483"/>
                </a:cubicBezTo>
                <a:cubicBezTo>
                  <a:pt x="615886" y="1262400"/>
                  <a:pt x="615886" y="1262400"/>
                  <a:pt x="615886" y="1262400"/>
                </a:cubicBezTo>
                <a:lnTo>
                  <a:pt x="615022" y="1268446"/>
                </a:lnTo>
                <a:lnTo>
                  <a:pt x="612106" y="1263345"/>
                </a:lnTo>
                <a:cubicBezTo>
                  <a:pt x="610216" y="1262400"/>
                  <a:pt x="608327" y="1262400"/>
                  <a:pt x="608327" y="1262400"/>
                </a:cubicBezTo>
                <a:cubicBezTo>
                  <a:pt x="615886" y="1239009"/>
                  <a:pt x="592849" y="1262400"/>
                  <a:pt x="592849" y="1269957"/>
                </a:cubicBezTo>
                <a:cubicBezTo>
                  <a:pt x="585289" y="1262400"/>
                  <a:pt x="592849" y="1262400"/>
                  <a:pt x="592849" y="1262400"/>
                </a:cubicBezTo>
                <a:cubicBezTo>
                  <a:pt x="577730" y="1262400"/>
                  <a:pt x="569811" y="1269957"/>
                  <a:pt x="562252" y="1262400"/>
                </a:cubicBezTo>
                <a:lnTo>
                  <a:pt x="562252" y="1269957"/>
                </a:lnTo>
                <a:cubicBezTo>
                  <a:pt x="562252" y="1269957"/>
                  <a:pt x="560272" y="1266089"/>
                  <a:pt x="557348" y="1264154"/>
                </a:cubicBezTo>
                <a:lnTo>
                  <a:pt x="553186" y="1263547"/>
                </a:lnTo>
                <a:lnTo>
                  <a:pt x="553388" y="1263345"/>
                </a:lnTo>
                <a:cubicBezTo>
                  <a:pt x="554333" y="1262400"/>
                  <a:pt x="554333" y="1262400"/>
                  <a:pt x="554333" y="1262400"/>
                </a:cubicBezTo>
                <a:lnTo>
                  <a:pt x="552501" y="1263447"/>
                </a:lnTo>
                <a:lnTo>
                  <a:pt x="552382" y="1263429"/>
                </a:lnTo>
                <a:lnTo>
                  <a:pt x="552237" y="1263598"/>
                </a:lnTo>
                <a:lnTo>
                  <a:pt x="547719" y="1266179"/>
                </a:lnTo>
                <a:cubicBezTo>
                  <a:pt x="546774" y="1268068"/>
                  <a:pt x="546774" y="1269957"/>
                  <a:pt x="546774" y="1269957"/>
                </a:cubicBezTo>
                <a:lnTo>
                  <a:pt x="546774" y="1262400"/>
                </a:lnTo>
                <a:cubicBezTo>
                  <a:pt x="546774" y="1254483"/>
                  <a:pt x="538855" y="1269957"/>
                  <a:pt x="538855" y="1262400"/>
                </a:cubicBezTo>
                <a:cubicBezTo>
                  <a:pt x="538855" y="1262400"/>
                  <a:pt x="538855" y="1262400"/>
                  <a:pt x="531296" y="1262400"/>
                </a:cubicBezTo>
                <a:cubicBezTo>
                  <a:pt x="523737" y="1262400"/>
                  <a:pt x="515818" y="1262400"/>
                  <a:pt x="508259" y="1269957"/>
                </a:cubicBezTo>
                <a:cubicBezTo>
                  <a:pt x="508259" y="1262400"/>
                  <a:pt x="500340" y="1254483"/>
                  <a:pt x="492781" y="1262400"/>
                </a:cubicBezTo>
                <a:cubicBezTo>
                  <a:pt x="492781" y="1254483"/>
                  <a:pt x="492781" y="1254483"/>
                  <a:pt x="492781" y="1246926"/>
                </a:cubicBezTo>
                <a:cubicBezTo>
                  <a:pt x="492781" y="1254483"/>
                  <a:pt x="500340" y="1254483"/>
                  <a:pt x="500340" y="1246926"/>
                </a:cubicBezTo>
                <a:cubicBezTo>
                  <a:pt x="492781" y="1246926"/>
                  <a:pt x="492781" y="1246926"/>
                  <a:pt x="492781" y="1246926"/>
                </a:cubicBezTo>
                <a:cubicBezTo>
                  <a:pt x="489001" y="1250704"/>
                  <a:pt x="487111" y="1252594"/>
                  <a:pt x="486166" y="1253538"/>
                </a:cubicBezTo>
                <a:lnTo>
                  <a:pt x="485842" y="1253863"/>
                </a:lnTo>
                <a:lnTo>
                  <a:pt x="485222" y="1246926"/>
                </a:lnTo>
                <a:cubicBezTo>
                  <a:pt x="485222" y="1246926"/>
                  <a:pt x="485222" y="1248815"/>
                  <a:pt x="485222" y="1249760"/>
                </a:cubicBezTo>
                <a:lnTo>
                  <a:pt x="485222" y="1253538"/>
                </a:lnTo>
                <a:cubicBezTo>
                  <a:pt x="485222" y="1254483"/>
                  <a:pt x="485222" y="1254483"/>
                  <a:pt x="485222" y="1254483"/>
                </a:cubicBezTo>
                <a:cubicBezTo>
                  <a:pt x="485222" y="1254483"/>
                  <a:pt x="469743" y="1262400"/>
                  <a:pt x="469743" y="1246926"/>
                </a:cubicBezTo>
                <a:cubicBezTo>
                  <a:pt x="469743" y="1254483"/>
                  <a:pt x="469743" y="1254483"/>
                  <a:pt x="469743" y="1262400"/>
                </a:cubicBezTo>
                <a:cubicBezTo>
                  <a:pt x="469743" y="1262400"/>
                  <a:pt x="477303" y="1254483"/>
                  <a:pt x="485222" y="1269957"/>
                </a:cubicBezTo>
                <a:cubicBezTo>
                  <a:pt x="477303" y="1269957"/>
                  <a:pt x="477303" y="1277874"/>
                  <a:pt x="477303" y="1277874"/>
                </a:cubicBezTo>
                <a:cubicBezTo>
                  <a:pt x="477303" y="1277874"/>
                  <a:pt x="469743" y="1285431"/>
                  <a:pt x="469743" y="1277874"/>
                </a:cubicBezTo>
                <a:cubicBezTo>
                  <a:pt x="462184" y="1277874"/>
                  <a:pt x="469743" y="1269957"/>
                  <a:pt x="469743" y="1269957"/>
                </a:cubicBezTo>
                <a:cubicBezTo>
                  <a:pt x="462184" y="1277874"/>
                  <a:pt x="462184" y="1269957"/>
                  <a:pt x="462184" y="1277874"/>
                </a:cubicBezTo>
                <a:cubicBezTo>
                  <a:pt x="462184" y="1277874"/>
                  <a:pt x="462184" y="1277874"/>
                  <a:pt x="469743" y="1277874"/>
                </a:cubicBezTo>
                <a:cubicBezTo>
                  <a:pt x="469743" y="1277874"/>
                  <a:pt x="469743" y="1277874"/>
                  <a:pt x="469743" y="1285431"/>
                </a:cubicBezTo>
                <a:cubicBezTo>
                  <a:pt x="462184" y="1277874"/>
                  <a:pt x="454265" y="1292988"/>
                  <a:pt x="446346" y="1277874"/>
                </a:cubicBezTo>
                <a:cubicBezTo>
                  <a:pt x="454265" y="1277874"/>
                  <a:pt x="454265" y="1285431"/>
                  <a:pt x="454265" y="1277874"/>
                </a:cubicBezTo>
                <a:cubicBezTo>
                  <a:pt x="454265" y="1269957"/>
                  <a:pt x="446346" y="1277874"/>
                  <a:pt x="446346" y="1277874"/>
                </a:cubicBezTo>
                <a:cubicBezTo>
                  <a:pt x="446346" y="1277874"/>
                  <a:pt x="431228" y="1292988"/>
                  <a:pt x="431228" y="1285431"/>
                </a:cubicBezTo>
                <a:cubicBezTo>
                  <a:pt x="431228" y="1292988"/>
                  <a:pt x="423669" y="1277874"/>
                  <a:pt x="415750" y="1292988"/>
                </a:cubicBezTo>
                <a:cubicBezTo>
                  <a:pt x="415750" y="1285431"/>
                  <a:pt x="415750" y="1277874"/>
                  <a:pt x="415750" y="1277874"/>
                </a:cubicBezTo>
                <a:cubicBezTo>
                  <a:pt x="415750" y="1277874"/>
                  <a:pt x="415750" y="1269957"/>
                  <a:pt x="423669" y="1269957"/>
                </a:cubicBezTo>
                <a:lnTo>
                  <a:pt x="423669" y="1272285"/>
                </a:lnTo>
                <a:cubicBezTo>
                  <a:pt x="423669" y="1272026"/>
                  <a:pt x="423669" y="1272971"/>
                  <a:pt x="423669" y="1273916"/>
                </a:cubicBezTo>
                <a:lnTo>
                  <a:pt x="423669" y="1275546"/>
                </a:lnTo>
                <a:lnTo>
                  <a:pt x="423669" y="1277874"/>
                </a:lnTo>
                <a:cubicBezTo>
                  <a:pt x="423669" y="1269957"/>
                  <a:pt x="431228" y="1262400"/>
                  <a:pt x="431228" y="1262400"/>
                </a:cubicBezTo>
                <a:cubicBezTo>
                  <a:pt x="431228" y="1262400"/>
                  <a:pt x="431228" y="1262400"/>
                  <a:pt x="431228" y="1269957"/>
                </a:cubicBezTo>
                <a:cubicBezTo>
                  <a:pt x="438787" y="1277874"/>
                  <a:pt x="438787" y="1277874"/>
                  <a:pt x="438787" y="1269957"/>
                </a:cubicBezTo>
                <a:cubicBezTo>
                  <a:pt x="438787" y="1269957"/>
                  <a:pt x="438787" y="1269957"/>
                  <a:pt x="431228" y="1269957"/>
                </a:cubicBezTo>
                <a:cubicBezTo>
                  <a:pt x="431228" y="1254483"/>
                  <a:pt x="438787" y="1269957"/>
                  <a:pt x="446346" y="1262400"/>
                </a:cubicBezTo>
                <a:cubicBezTo>
                  <a:pt x="446346" y="1262400"/>
                  <a:pt x="446346" y="1262400"/>
                  <a:pt x="454265" y="1262400"/>
                </a:cubicBezTo>
                <a:cubicBezTo>
                  <a:pt x="454265" y="1246926"/>
                  <a:pt x="446346" y="1254483"/>
                  <a:pt x="446346" y="1254483"/>
                </a:cubicBezTo>
                <a:cubicBezTo>
                  <a:pt x="438787" y="1246926"/>
                  <a:pt x="431228" y="1246926"/>
                  <a:pt x="431228" y="1246926"/>
                </a:cubicBezTo>
                <a:cubicBezTo>
                  <a:pt x="431228" y="1239009"/>
                  <a:pt x="431228" y="1246926"/>
                  <a:pt x="431228" y="1239009"/>
                </a:cubicBezTo>
                <a:cubicBezTo>
                  <a:pt x="431228" y="1239009"/>
                  <a:pt x="431228" y="1239009"/>
                  <a:pt x="431228" y="1231452"/>
                </a:cubicBezTo>
                <a:cubicBezTo>
                  <a:pt x="431228" y="1239009"/>
                  <a:pt x="423669" y="1231452"/>
                  <a:pt x="423669" y="1239009"/>
                </a:cubicBezTo>
                <a:cubicBezTo>
                  <a:pt x="415750" y="1239009"/>
                  <a:pt x="415750" y="1239009"/>
                  <a:pt x="408191" y="1223895"/>
                </a:cubicBezTo>
                <a:cubicBezTo>
                  <a:pt x="408191" y="1227673"/>
                  <a:pt x="408191" y="1229562"/>
                  <a:pt x="407201" y="1230507"/>
                </a:cubicBezTo>
                <a:lnTo>
                  <a:pt x="407085" y="1230523"/>
                </a:lnTo>
                <a:lnTo>
                  <a:pt x="400317" y="1224839"/>
                </a:lnTo>
                <a:cubicBezTo>
                  <a:pt x="398382" y="1223895"/>
                  <a:pt x="396492" y="1223895"/>
                  <a:pt x="392713" y="1223895"/>
                </a:cubicBezTo>
                <a:cubicBezTo>
                  <a:pt x="392713" y="1231452"/>
                  <a:pt x="400272" y="1223895"/>
                  <a:pt x="400272" y="1231452"/>
                </a:cubicBezTo>
                <a:cubicBezTo>
                  <a:pt x="400272" y="1239009"/>
                  <a:pt x="392713" y="1231452"/>
                  <a:pt x="392713" y="1231452"/>
                </a:cubicBezTo>
                <a:cubicBezTo>
                  <a:pt x="392713" y="1223895"/>
                  <a:pt x="384794" y="1216337"/>
                  <a:pt x="377235" y="1223895"/>
                </a:cubicBezTo>
                <a:cubicBezTo>
                  <a:pt x="377235" y="1208420"/>
                  <a:pt x="369676" y="1208420"/>
                  <a:pt x="369676" y="1216337"/>
                </a:cubicBezTo>
                <a:cubicBezTo>
                  <a:pt x="369676" y="1210400"/>
                  <a:pt x="365423" y="1217620"/>
                  <a:pt x="363297" y="1211732"/>
                </a:cubicBezTo>
                <a:lnTo>
                  <a:pt x="362927" y="1208208"/>
                </a:lnTo>
                <a:lnTo>
                  <a:pt x="365896" y="1207431"/>
                </a:lnTo>
                <a:cubicBezTo>
                  <a:pt x="367786" y="1206441"/>
                  <a:pt x="369676" y="1204462"/>
                  <a:pt x="369676" y="1200503"/>
                </a:cubicBezTo>
                <a:cubicBezTo>
                  <a:pt x="369676" y="1200503"/>
                  <a:pt x="367786" y="1200503"/>
                  <a:pt x="365896" y="1201493"/>
                </a:cubicBezTo>
                <a:lnTo>
                  <a:pt x="362814" y="1207141"/>
                </a:lnTo>
                <a:lnTo>
                  <a:pt x="362116" y="1200503"/>
                </a:lnTo>
                <a:cubicBezTo>
                  <a:pt x="346278" y="1208420"/>
                  <a:pt x="346278" y="1192946"/>
                  <a:pt x="338719" y="1200503"/>
                </a:cubicBezTo>
                <a:cubicBezTo>
                  <a:pt x="338719" y="1192946"/>
                  <a:pt x="331160" y="1192946"/>
                  <a:pt x="331160" y="1192946"/>
                </a:cubicBezTo>
                <a:cubicBezTo>
                  <a:pt x="331160" y="1200503"/>
                  <a:pt x="331160" y="1200503"/>
                  <a:pt x="331160" y="1200503"/>
                </a:cubicBezTo>
                <a:cubicBezTo>
                  <a:pt x="315682" y="1200503"/>
                  <a:pt x="315682" y="1200503"/>
                  <a:pt x="308123" y="1185389"/>
                </a:cubicBezTo>
                <a:cubicBezTo>
                  <a:pt x="308123" y="1192946"/>
                  <a:pt x="308123" y="1192946"/>
                  <a:pt x="308123" y="1192946"/>
                </a:cubicBezTo>
                <a:cubicBezTo>
                  <a:pt x="308123" y="1192946"/>
                  <a:pt x="292285" y="1192946"/>
                  <a:pt x="284726" y="1192946"/>
                </a:cubicBezTo>
                <a:cubicBezTo>
                  <a:pt x="277167" y="1200503"/>
                  <a:pt x="277167" y="1192946"/>
                  <a:pt x="269608" y="1192946"/>
                </a:cubicBezTo>
                <a:cubicBezTo>
                  <a:pt x="254129" y="1192946"/>
                  <a:pt x="238651" y="1192946"/>
                  <a:pt x="223173" y="1192946"/>
                </a:cubicBezTo>
                <a:cubicBezTo>
                  <a:pt x="223173" y="1192946"/>
                  <a:pt x="223173" y="1192946"/>
                  <a:pt x="223173" y="1185389"/>
                </a:cubicBezTo>
                <a:cubicBezTo>
                  <a:pt x="223173" y="1177472"/>
                  <a:pt x="215614" y="1185389"/>
                  <a:pt x="215614" y="1192946"/>
                </a:cubicBezTo>
                <a:cubicBezTo>
                  <a:pt x="215614" y="1177472"/>
                  <a:pt x="192577" y="1200503"/>
                  <a:pt x="184658" y="1192946"/>
                </a:cubicBezTo>
                <a:lnTo>
                  <a:pt x="184658" y="1188223"/>
                </a:lnTo>
                <a:cubicBezTo>
                  <a:pt x="184658" y="1189168"/>
                  <a:pt x="184658" y="1189168"/>
                  <a:pt x="184658" y="1185389"/>
                </a:cubicBezTo>
                <a:cubicBezTo>
                  <a:pt x="177099" y="1192946"/>
                  <a:pt x="169180" y="1192946"/>
                  <a:pt x="169180" y="1192946"/>
                </a:cubicBezTo>
                <a:cubicBezTo>
                  <a:pt x="161621" y="1192946"/>
                  <a:pt x="161621" y="1185389"/>
                  <a:pt x="169180" y="1185389"/>
                </a:cubicBezTo>
                <a:cubicBezTo>
                  <a:pt x="169180" y="1185389"/>
                  <a:pt x="169180" y="1185389"/>
                  <a:pt x="161621" y="1185389"/>
                </a:cubicBezTo>
                <a:cubicBezTo>
                  <a:pt x="161621" y="1185389"/>
                  <a:pt x="161621" y="1185389"/>
                  <a:pt x="161621" y="1192946"/>
                </a:cubicBezTo>
                <a:cubicBezTo>
                  <a:pt x="154062" y="1192946"/>
                  <a:pt x="154062" y="1177472"/>
                  <a:pt x="146142" y="1185389"/>
                </a:cubicBezTo>
                <a:cubicBezTo>
                  <a:pt x="146142" y="1177472"/>
                  <a:pt x="146142" y="1177472"/>
                  <a:pt x="146142" y="1177472"/>
                </a:cubicBezTo>
                <a:lnTo>
                  <a:pt x="138583" y="1177472"/>
                </a:lnTo>
                <a:cubicBezTo>
                  <a:pt x="138583" y="1169915"/>
                  <a:pt x="138583" y="1177472"/>
                  <a:pt x="138583" y="1169915"/>
                </a:cubicBezTo>
                <a:cubicBezTo>
                  <a:pt x="138583" y="1169915"/>
                  <a:pt x="130664" y="1154441"/>
                  <a:pt x="115546" y="1162358"/>
                </a:cubicBezTo>
                <a:cubicBezTo>
                  <a:pt x="115546" y="1154441"/>
                  <a:pt x="123105" y="1162358"/>
                  <a:pt x="123105" y="1154441"/>
                </a:cubicBezTo>
                <a:cubicBezTo>
                  <a:pt x="115546" y="1146524"/>
                  <a:pt x="107627" y="1169915"/>
                  <a:pt x="107627" y="1154441"/>
                </a:cubicBezTo>
                <a:cubicBezTo>
                  <a:pt x="100068" y="1154441"/>
                  <a:pt x="107627" y="1162358"/>
                  <a:pt x="100068" y="1162358"/>
                </a:cubicBezTo>
                <a:cubicBezTo>
                  <a:pt x="100068" y="1154441"/>
                  <a:pt x="92509" y="1154441"/>
                  <a:pt x="84590" y="1154441"/>
                </a:cubicBezTo>
                <a:cubicBezTo>
                  <a:pt x="84590" y="1131410"/>
                  <a:pt x="76671" y="1154441"/>
                  <a:pt x="69112" y="1131410"/>
                </a:cubicBezTo>
                <a:cubicBezTo>
                  <a:pt x="69112" y="1138967"/>
                  <a:pt x="61553" y="1138967"/>
                  <a:pt x="53994" y="1131410"/>
                </a:cubicBezTo>
                <a:cubicBezTo>
                  <a:pt x="53994" y="1131410"/>
                  <a:pt x="53994" y="1138967"/>
                  <a:pt x="46075" y="1138967"/>
                </a:cubicBezTo>
                <a:lnTo>
                  <a:pt x="46075" y="1131410"/>
                </a:lnTo>
                <a:cubicBezTo>
                  <a:pt x="38515" y="1123853"/>
                  <a:pt x="38515" y="1123853"/>
                  <a:pt x="38515" y="1115936"/>
                </a:cubicBezTo>
                <a:cubicBezTo>
                  <a:pt x="30596" y="1115936"/>
                  <a:pt x="38515" y="1131410"/>
                  <a:pt x="30596" y="1131410"/>
                </a:cubicBezTo>
                <a:cubicBezTo>
                  <a:pt x="30596" y="1108379"/>
                  <a:pt x="23037" y="1131410"/>
                  <a:pt x="23037" y="1108379"/>
                </a:cubicBezTo>
                <a:cubicBezTo>
                  <a:pt x="15118" y="1115936"/>
                  <a:pt x="7559" y="1115936"/>
                  <a:pt x="0" y="1108379"/>
                </a:cubicBezTo>
                <a:cubicBezTo>
                  <a:pt x="7559" y="1100462"/>
                  <a:pt x="7559" y="1100462"/>
                  <a:pt x="0" y="1100462"/>
                </a:cubicBezTo>
                <a:cubicBezTo>
                  <a:pt x="7559" y="1092904"/>
                  <a:pt x="7559" y="1108379"/>
                  <a:pt x="7559" y="1100462"/>
                </a:cubicBezTo>
                <a:lnTo>
                  <a:pt x="7559" y="1092904"/>
                </a:lnTo>
                <a:cubicBezTo>
                  <a:pt x="7559" y="1100462"/>
                  <a:pt x="15118" y="1100462"/>
                  <a:pt x="15118" y="1092904"/>
                </a:cubicBezTo>
                <a:cubicBezTo>
                  <a:pt x="15118" y="1092904"/>
                  <a:pt x="15118" y="1092904"/>
                  <a:pt x="15118" y="1084987"/>
                </a:cubicBezTo>
                <a:cubicBezTo>
                  <a:pt x="15118" y="1092904"/>
                  <a:pt x="15118" y="1084987"/>
                  <a:pt x="7559" y="1084987"/>
                </a:cubicBezTo>
                <a:cubicBezTo>
                  <a:pt x="7559" y="1084987"/>
                  <a:pt x="23037" y="1084987"/>
                  <a:pt x="23037" y="1069873"/>
                </a:cubicBezTo>
                <a:lnTo>
                  <a:pt x="15118" y="1069873"/>
                </a:lnTo>
                <a:cubicBezTo>
                  <a:pt x="15118" y="1067984"/>
                  <a:pt x="15118" y="1066095"/>
                  <a:pt x="15118" y="1062316"/>
                </a:cubicBezTo>
                <a:cubicBezTo>
                  <a:pt x="15118" y="1054399"/>
                  <a:pt x="15118" y="1062316"/>
                  <a:pt x="7559" y="1054399"/>
                </a:cubicBezTo>
                <a:cubicBezTo>
                  <a:pt x="7559" y="1046842"/>
                  <a:pt x="15118" y="1062316"/>
                  <a:pt x="15118" y="1054399"/>
                </a:cubicBezTo>
                <a:cubicBezTo>
                  <a:pt x="15118" y="1038925"/>
                  <a:pt x="7559" y="1054399"/>
                  <a:pt x="7559" y="1046842"/>
                </a:cubicBezTo>
                <a:cubicBezTo>
                  <a:pt x="7559" y="1031368"/>
                  <a:pt x="15118" y="1038925"/>
                  <a:pt x="15118" y="1038925"/>
                </a:cubicBezTo>
                <a:cubicBezTo>
                  <a:pt x="23037" y="1038925"/>
                  <a:pt x="23037" y="1031368"/>
                  <a:pt x="23037" y="1038925"/>
                </a:cubicBezTo>
                <a:cubicBezTo>
                  <a:pt x="23037" y="1031368"/>
                  <a:pt x="23037" y="1031368"/>
                  <a:pt x="30596" y="1023451"/>
                </a:cubicBezTo>
                <a:cubicBezTo>
                  <a:pt x="30596" y="1031368"/>
                  <a:pt x="30596" y="1031368"/>
                  <a:pt x="30596" y="1031368"/>
                </a:cubicBezTo>
                <a:cubicBezTo>
                  <a:pt x="30596" y="1031368"/>
                  <a:pt x="30596" y="1023451"/>
                  <a:pt x="38515" y="1015894"/>
                </a:cubicBezTo>
                <a:cubicBezTo>
                  <a:pt x="30596" y="1008337"/>
                  <a:pt x="30596" y="1015894"/>
                  <a:pt x="30596" y="1008337"/>
                </a:cubicBezTo>
                <a:cubicBezTo>
                  <a:pt x="38515" y="1008337"/>
                  <a:pt x="30596" y="1000779"/>
                  <a:pt x="38515" y="992862"/>
                </a:cubicBezTo>
                <a:cubicBezTo>
                  <a:pt x="38515" y="992862"/>
                  <a:pt x="46075" y="992862"/>
                  <a:pt x="46075" y="984945"/>
                </a:cubicBezTo>
                <a:cubicBezTo>
                  <a:pt x="53994" y="977388"/>
                  <a:pt x="53994" y="984945"/>
                  <a:pt x="53994" y="977388"/>
                </a:cubicBezTo>
                <a:cubicBezTo>
                  <a:pt x="61553" y="984945"/>
                  <a:pt x="69112" y="977388"/>
                  <a:pt x="69112" y="969831"/>
                </a:cubicBezTo>
                <a:cubicBezTo>
                  <a:pt x="69112" y="961914"/>
                  <a:pt x="61553" y="961914"/>
                  <a:pt x="61553" y="961914"/>
                </a:cubicBezTo>
                <a:cubicBezTo>
                  <a:pt x="69112" y="954357"/>
                  <a:pt x="69112" y="954357"/>
                  <a:pt x="69112" y="946800"/>
                </a:cubicBezTo>
                <a:cubicBezTo>
                  <a:pt x="61553" y="938883"/>
                  <a:pt x="61553" y="954357"/>
                  <a:pt x="53994" y="946800"/>
                </a:cubicBezTo>
                <a:cubicBezTo>
                  <a:pt x="61553" y="938883"/>
                  <a:pt x="69112" y="938883"/>
                  <a:pt x="69112" y="930966"/>
                </a:cubicBezTo>
                <a:cubicBezTo>
                  <a:pt x="76671" y="930966"/>
                  <a:pt x="84590" y="938883"/>
                  <a:pt x="76671" y="930966"/>
                </a:cubicBezTo>
                <a:cubicBezTo>
                  <a:pt x="84590" y="923409"/>
                  <a:pt x="84590" y="946800"/>
                  <a:pt x="84590" y="923409"/>
                </a:cubicBezTo>
                <a:cubicBezTo>
                  <a:pt x="100068" y="923409"/>
                  <a:pt x="107627" y="915852"/>
                  <a:pt x="123105" y="907935"/>
                </a:cubicBezTo>
                <a:cubicBezTo>
                  <a:pt x="130664" y="900378"/>
                  <a:pt x="138583" y="915852"/>
                  <a:pt x="138583" y="900378"/>
                </a:cubicBezTo>
                <a:cubicBezTo>
                  <a:pt x="146142" y="900378"/>
                  <a:pt x="146142" y="900378"/>
                  <a:pt x="146142" y="892821"/>
                </a:cubicBezTo>
                <a:cubicBezTo>
                  <a:pt x="146142" y="900378"/>
                  <a:pt x="154062" y="884904"/>
                  <a:pt x="154062" y="892821"/>
                </a:cubicBezTo>
                <a:cubicBezTo>
                  <a:pt x="154062" y="869429"/>
                  <a:pt x="146142" y="884904"/>
                  <a:pt x="146142" y="877346"/>
                </a:cubicBezTo>
                <a:cubicBezTo>
                  <a:pt x="146142" y="869429"/>
                  <a:pt x="154062" y="877346"/>
                  <a:pt x="161621" y="869429"/>
                </a:cubicBezTo>
                <a:cubicBezTo>
                  <a:pt x="169180" y="877346"/>
                  <a:pt x="177099" y="877346"/>
                  <a:pt x="177099" y="869429"/>
                </a:cubicBezTo>
                <a:cubicBezTo>
                  <a:pt x="177099" y="861872"/>
                  <a:pt x="177099" y="861872"/>
                  <a:pt x="177099" y="861872"/>
                </a:cubicBezTo>
                <a:cubicBezTo>
                  <a:pt x="177099" y="869429"/>
                  <a:pt x="177099" y="869429"/>
                  <a:pt x="184658" y="869429"/>
                </a:cubicBezTo>
                <a:cubicBezTo>
                  <a:pt x="184658" y="861872"/>
                  <a:pt x="192577" y="877346"/>
                  <a:pt x="200136" y="861872"/>
                </a:cubicBezTo>
                <a:cubicBezTo>
                  <a:pt x="200136" y="861872"/>
                  <a:pt x="200136" y="861872"/>
                  <a:pt x="200136" y="869429"/>
                </a:cubicBezTo>
                <a:cubicBezTo>
                  <a:pt x="215614" y="869429"/>
                  <a:pt x="230732" y="877346"/>
                  <a:pt x="238651" y="877346"/>
                </a:cubicBezTo>
                <a:cubicBezTo>
                  <a:pt x="254129" y="877346"/>
                  <a:pt x="261689" y="869429"/>
                  <a:pt x="277167" y="877346"/>
                </a:cubicBezTo>
                <a:lnTo>
                  <a:pt x="277167" y="869429"/>
                </a:lnTo>
                <a:lnTo>
                  <a:pt x="284726" y="861872"/>
                </a:lnTo>
                <a:cubicBezTo>
                  <a:pt x="300204" y="869429"/>
                  <a:pt x="308123" y="869429"/>
                  <a:pt x="323241" y="861872"/>
                </a:cubicBezTo>
                <a:cubicBezTo>
                  <a:pt x="323241" y="846758"/>
                  <a:pt x="308123" y="869429"/>
                  <a:pt x="308123" y="854315"/>
                </a:cubicBezTo>
                <a:cubicBezTo>
                  <a:pt x="315682" y="861872"/>
                  <a:pt x="315682" y="854315"/>
                  <a:pt x="315682" y="854315"/>
                </a:cubicBezTo>
                <a:cubicBezTo>
                  <a:pt x="315682" y="846758"/>
                  <a:pt x="315682" y="854315"/>
                  <a:pt x="308123" y="854315"/>
                </a:cubicBezTo>
                <a:cubicBezTo>
                  <a:pt x="308123" y="854315"/>
                  <a:pt x="300204" y="846758"/>
                  <a:pt x="300204" y="854315"/>
                </a:cubicBezTo>
                <a:lnTo>
                  <a:pt x="300204" y="861872"/>
                </a:lnTo>
                <a:cubicBezTo>
                  <a:pt x="292285" y="854315"/>
                  <a:pt x="300204" y="854315"/>
                  <a:pt x="300204" y="846758"/>
                </a:cubicBezTo>
                <a:cubicBezTo>
                  <a:pt x="292285" y="846758"/>
                  <a:pt x="292285" y="854315"/>
                  <a:pt x="292285" y="854315"/>
                </a:cubicBezTo>
                <a:cubicBezTo>
                  <a:pt x="292285" y="854315"/>
                  <a:pt x="300204" y="854315"/>
                  <a:pt x="292285" y="861872"/>
                </a:cubicBezTo>
                <a:cubicBezTo>
                  <a:pt x="292285" y="861872"/>
                  <a:pt x="292285" y="854315"/>
                  <a:pt x="284726" y="861872"/>
                </a:cubicBezTo>
                <a:cubicBezTo>
                  <a:pt x="284726" y="854315"/>
                  <a:pt x="284726" y="854315"/>
                  <a:pt x="284726" y="854315"/>
                </a:cubicBezTo>
                <a:cubicBezTo>
                  <a:pt x="269608" y="846758"/>
                  <a:pt x="254129" y="854315"/>
                  <a:pt x="238651" y="846758"/>
                </a:cubicBezTo>
                <a:cubicBezTo>
                  <a:pt x="238651" y="838841"/>
                  <a:pt x="238651" y="838841"/>
                  <a:pt x="238651" y="838841"/>
                </a:cubicBezTo>
                <a:cubicBezTo>
                  <a:pt x="269608" y="846758"/>
                  <a:pt x="292285" y="823367"/>
                  <a:pt x="323241" y="831284"/>
                </a:cubicBezTo>
                <a:lnTo>
                  <a:pt x="323241" y="823367"/>
                </a:lnTo>
                <a:cubicBezTo>
                  <a:pt x="338719" y="831284"/>
                  <a:pt x="346278" y="823367"/>
                  <a:pt x="362116" y="815810"/>
                </a:cubicBezTo>
                <a:cubicBezTo>
                  <a:pt x="362116" y="815810"/>
                  <a:pt x="362116" y="815810"/>
                  <a:pt x="362116" y="823367"/>
                </a:cubicBezTo>
                <a:cubicBezTo>
                  <a:pt x="369676" y="807893"/>
                  <a:pt x="377235" y="807893"/>
                  <a:pt x="392713" y="815810"/>
                </a:cubicBezTo>
                <a:cubicBezTo>
                  <a:pt x="392713" y="807893"/>
                  <a:pt x="384794" y="807893"/>
                  <a:pt x="384794" y="807893"/>
                </a:cubicBezTo>
                <a:cubicBezTo>
                  <a:pt x="392713" y="807893"/>
                  <a:pt x="400272" y="815810"/>
                  <a:pt x="400272" y="800336"/>
                </a:cubicBezTo>
                <a:cubicBezTo>
                  <a:pt x="400272" y="807893"/>
                  <a:pt x="400272" y="807893"/>
                  <a:pt x="400272" y="807893"/>
                </a:cubicBezTo>
                <a:cubicBezTo>
                  <a:pt x="408191" y="800336"/>
                  <a:pt x="423669" y="792779"/>
                  <a:pt x="423669" y="800336"/>
                </a:cubicBezTo>
                <a:cubicBezTo>
                  <a:pt x="431228" y="800336"/>
                  <a:pt x="423669" y="792779"/>
                  <a:pt x="423669" y="792779"/>
                </a:cubicBezTo>
                <a:cubicBezTo>
                  <a:pt x="431228" y="800336"/>
                  <a:pt x="438787" y="800336"/>
                  <a:pt x="446346" y="785221"/>
                </a:cubicBezTo>
                <a:cubicBezTo>
                  <a:pt x="438787" y="792779"/>
                  <a:pt x="423669" y="769387"/>
                  <a:pt x="415750" y="785221"/>
                </a:cubicBezTo>
                <a:cubicBezTo>
                  <a:pt x="415750" y="777304"/>
                  <a:pt x="423669" y="777304"/>
                  <a:pt x="423669" y="769387"/>
                </a:cubicBezTo>
                <a:cubicBezTo>
                  <a:pt x="415750" y="769387"/>
                  <a:pt x="408191" y="800336"/>
                  <a:pt x="400272" y="785221"/>
                </a:cubicBezTo>
                <a:cubicBezTo>
                  <a:pt x="400272" y="785221"/>
                  <a:pt x="408191" y="785221"/>
                  <a:pt x="408191" y="769387"/>
                </a:cubicBezTo>
                <a:cubicBezTo>
                  <a:pt x="408191" y="777304"/>
                  <a:pt x="408191" y="769387"/>
                  <a:pt x="415750" y="769387"/>
                </a:cubicBezTo>
                <a:cubicBezTo>
                  <a:pt x="408191" y="754633"/>
                  <a:pt x="408191" y="777304"/>
                  <a:pt x="400272" y="761830"/>
                </a:cubicBezTo>
                <a:cubicBezTo>
                  <a:pt x="408191" y="761830"/>
                  <a:pt x="415750" y="761830"/>
                  <a:pt x="415750" y="754633"/>
                </a:cubicBezTo>
                <a:cubicBezTo>
                  <a:pt x="415750" y="746716"/>
                  <a:pt x="408191" y="754633"/>
                  <a:pt x="408191" y="754633"/>
                </a:cubicBezTo>
                <a:lnTo>
                  <a:pt x="408191" y="753644"/>
                </a:lnTo>
                <a:lnTo>
                  <a:pt x="408191" y="747706"/>
                </a:lnTo>
                <a:cubicBezTo>
                  <a:pt x="408191" y="746716"/>
                  <a:pt x="408191" y="746716"/>
                  <a:pt x="408191" y="746716"/>
                </a:cubicBezTo>
                <a:cubicBezTo>
                  <a:pt x="408191" y="739159"/>
                  <a:pt x="400272" y="754633"/>
                  <a:pt x="400272" y="746716"/>
                </a:cubicBezTo>
                <a:cubicBezTo>
                  <a:pt x="400272" y="739159"/>
                  <a:pt x="392713" y="739159"/>
                  <a:pt x="392713" y="746716"/>
                </a:cubicBezTo>
                <a:cubicBezTo>
                  <a:pt x="392713" y="723685"/>
                  <a:pt x="392713" y="739159"/>
                  <a:pt x="400272" y="739159"/>
                </a:cubicBezTo>
                <a:cubicBezTo>
                  <a:pt x="400272" y="739159"/>
                  <a:pt x="400272" y="739159"/>
                  <a:pt x="408191" y="739159"/>
                </a:cubicBezTo>
                <a:cubicBezTo>
                  <a:pt x="415750" y="739159"/>
                  <a:pt x="408191" y="754633"/>
                  <a:pt x="415750" y="746716"/>
                </a:cubicBezTo>
                <a:cubicBezTo>
                  <a:pt x="415750" y="731602"/>
                  <a:pt x="415750" y="739159"/>
                  <a:pt x="408191" y="739159"/>
                </a:cubicBezTo>
                <a:cubicBezTo>
                  <a:pt x="408191" y="731602"/>
                  <a:pt x="408191" y="731602"/>
                  <a:pt x="408191" y="723685"/>
                </a:cubicBezTo>
                <a:cubicBezTo>
                  <a:pt x="408191" y="739159"/>
                  <a:pt x="415750" y="723685"/>
                  <a:pt x="415750" y="739159"/>
                </a:cubicBezTo>
                <a:cubicBezTo>
                  <a:pt x="415750" y="735380"/>
                  <a:pt x="415750" y="729623"/>
                  <a:pt x="415750" y="725754"/>
                </a:cubicBezTo>
                <a:lnTo>
                  <a:pt x="415750" y="723685"/>
                </a:lnTo>
                <a:cubicBezTo>
                  <a:pt x="415750" y="716128"/>
                  <a:pt x="423669" y="716128"/>
                  <a:pt x="431228" y="716128"/>
                </a:cubicBezTo>
                <a:cubicBezTo>
                  <a:pt x="431228" y="716128"/>
                  <a:pt x="423669" y="716128"/>
                  <a:pt x="423669" y="708211"/>
                </a:cubicBezTo>
                <a:cubicBezTo>
                  <a:pt x="423669" y="716128"/>
                  <a:pt x="415750" y="716128"/>
                  <a:pt x="415750" y="716128"/>
                </a:cubicBezTo>
                <a:cubicBezTo>
                  <a:pt x="411970" y="716128"/>
                  <a:pt x="408101" y="716128"/>
                  <a:pt x="405176" y="718062"/>
                </a:cubicBezTo>
                <a:lnTo>
                  <a:pt x="403899" y="721589"/>
                </a:lnTo>
                <a:lnTo>
                  <a:pt x="400272" y="723685"/>
                </a:lnTo>
                <a:lnTo>
                  <a:pt x="402527" y="725376"/>
                </a:lnTo>
                <a:lnTo>
                  <a:pt x="400272" y="731602"/>
                </a:lnTo>
                <a:cubicBezTo>
                  <a:pt x="392713" y="731602"/>
                  <a:pt x="384794" y="731602"/>
                  <a:pt x="377235" y="739159"/>
                </a:cubicBezTo>
                <a:cubicBezTo>
                  <a:pt x="346278" y="723685"/>
                  <a:pt x="308123" y="754633"/>
                  <a:pt x="277167" y="731602"/>
                </a:cubicBezTo>
                <a:cubicBezTo>
                  <a:pt x="277167" y="731602"/>
                  <a:pt x="269608" y="731602"/>
                  <a:pt x="261689" y="739159"/>
                </a:cubicBezTo>
                <a:cubicBezTo>
                  <a:pt x="261689" y="731602"/>
                  <a:pt x="269608" y="731602"/>
                  <a:pt x="269608" y="731602"/>
                </a:cubicBezTo>
                <a:cubicBezTo>
                  <a:pt x="269608" y="723685"/>
                  <a:pt x="269608" y="723685"/>
                  <a:pt x="269608" y="716128"/>
                </a:cubicBezTo>
                <a:cubicBezTo>
                  <a:pt x="261689" y="708211"/>
                  <a:pt x="254129" y="716128"/>
                  <a:pt x="254129" y="708211"/>
                </a:cubicBezTo>
                <a:cubicBezTo>
                  <a:pt x="254129" y="700654"/>
                  <a:pt x="254129" y="692737"/>
                  <a:pt x="254129" y="692737"/>
                </a:cubicBezTo>
                <a:cubicBezTo>
                  <a:pt x="246210" y="708211"/>
                  <a:pt x="246210" y="708211"/>
                  <a:pt x="238651" y="723685"/>
                </a:cubicBezTo>
                <a:lnTo>
                  <a:pt x="238651" y="716128"/>
                </a:lnTo>
                <a:cubicBezTo>
                  <a:pt x="238651" y="716128"/>
                  <a:pt x="238651" y="708211"/>
                  <a:pt x="246210" y="708211"/>
                </a:cubicBezTo>
                <a:cubicBezTo>
                  <a:pt x="246210" y="700654"/>
                  <a:pt x="246210" y="700654"/>
                  <a:pt x="246210" y="700654"/>
                </a:cubicBezTo>
                <a:cubicBezTo>
                  <a:pt x="246210" y="692737"/>
                  <a:pt x="246210" y="692737"/>
                  <a:pt x="246210" y="692737"/>
                </a:cubicBezTo>
                <a:cubicBezTo>
                  <a:pt x="238651" y="692737"/>
                  <a:pt x="238651" y="685180"/>
                  <a:pt x="230732" y="692737"/>
                </a:cubicBezTo>
                <a:cubicBezTo>
                  <a:pt x="230732" y="677622"/>
                  <a:pt x="215614" y="685180"/>
                  <a:pt x="215614" y="692737"/>
                </a:cubicBezTo>
                <a:cubicBezTo>
                  <a:pt x="215614" y="692737"/>
                  <a:pt x="215614" y="685180"/>
                  <a:pt x="208055" y="685180"/>
                </a:cubicBezTo>
                <a:cubicBezTo>
                  <a:pt x="200136" y="685180"/>
                  <a:pt x="184658" y="700654"/>
                  <a:pt x="177099" y="685180"/>
                </a:cubicBezTo>
                <a:cubicBezTo>
                  <a:pt x="177099" y="692737"/>
                  <a:pt x="169180" y="685180"/>
                  <a:pt x="169180" y="677622"/>
                </a:cubicBezTo>
                <a:cubicBezTo>
                  <a:pt x="177099" y="670065"/>
                  <a:pt x="177099" y="670065"/>
                  <a:pt x="177099" y="662148"/>
                </a:cubicBezTo>
                <a:cubicBezTo>
                  <a:pt x="177099" y="654231"/>
                  <a:pt x="177099" y="646674"/>
                  <a:pt x="177099" y="646674"/>
                </a:cubicBezTo>
                <a:cubicBezTo>
                  <a:pt x="177099" y="662148"/>
                  <a:pt x="169180" y="646674"/>
                  <a:pt x="169180" y="662148"/>
                </a:cubicBezTo>
                <a:lnTo>
                  <a:pt x="169180" y="660214"/>
                </a:lnTo>
                <a:cubicBezTo>
                  <a:pt x="169180" y="656300"/>
                  <a:pt x="169180" y="650453"/>
                  <a:pt x="169180" y="646674"/>
                </a:cubicBezTo>
                <a:cubicBezTo>
                  <a:pt x="169180" y="654231"/>
                  <a:pt x="161621" y="639117"/>
                  <a:pt x="161621" y="639117"/>
                </a:cubicBezTo>
                <a:cubicBezTo>
                  <a:pt x="161621" y="623643"/>
                  <a:pt x="169180" y="646674"/>
                  <a:pt x="177099" y="639117"/>
                </a:cubicBezTo>
                <a:cubicBezTo>
                  <a:pt x="177099" y="639117"/>
                  <a:pt x="177099" y="631560"/>
                  <a:pt x="177099" y="623643"/>
                </a:cubicBezTo>
                <a:cubicBezTo>
                  <a:pt x="177099" y="616086"/>
                  <a:pt x="169180" y="623643"/>
                  <a:pt x="169180" y="616086"/>
                </a:cubicBezTo>
                <a:cubicBezTo>
                  <a:pt x="169180" y="608169"/>
                  <a:pt x="177099" y="623643"/>
                  <a:pt x="177099" y="608169"/>
                </a:cubicBezTo>
                <a:cubicBezTo>
                  <a:pt x="177099" y="616086"/>
                  <a:pt x="184658" y="623643"/>
                  <a:pt x="184658" y="600612"/>
                </a:cubicBezTo>
                <a:cubicBezTo>
                  <a:pt x="223173" y="608169"/>
                  <a:pt x="254129" y="562106"/>
                  <a:pt x="284726" y="577580"/>
                </a:cubicBezTo>
                <a:lnTo>
                  <a:pt x="284726" y="570023"/>
                </a:lnTo>
                <a:cubicBezTo>
                  <a:pt x="284726" y="577580"/>
                  <a:pt x="292285" y="570023"/>
                  <a:pt x="292285" y="570023"/>
                </a:cubicBezTo>
                <a:cubicBezTo>
                  <a:pt x="292285" y="562106"/>
                  <a:pt x="284726" y="570023"/>
                  <a:pt x="284726" y="570023"/>
                </a:cubicBezTo>
                <a:cubicBezTo>
                  <a:pt x="277167" y="570023"/>
                  <a:pt x="277167" y="562106"/>
                  <a:pt x="269608" y="570023"/>
                </a:cubicBezTo>
                <a:cubicBezTo>
                  <a:pt x="269608" y="570023"/>
                  <a:pt x="254129" y="570023"/>
                  <a:pt x="246210" y="570023"/>
                </a:cubicBezTo>
                <a:cubicBezTo>
                  <a:pt x="246210" y="554189"/>
                  <a:pt x="238651" y="562106"/>
                  <a:pt x="238651" y="562106"/>
                </a:cubicBezTo>
                <a:cubicBezTo>
                  <a:pt x="238651" y="554189"/>
                  <a:pt x="246210" y="554189"/>
                  <a:pt x="246210" y="562106"/>
                </a:cubicBezTo>
                <a:cubicBezTo>
                  <a:pt x="254129" y="554189"/>
                  <a:pt x="254129" y="546632"/>
                  <a:pt x="254129" y="546632"/>
                </a:cubicBezTo>
                <a:lnTo>
                  <a:pt x="261689" y="546632"/>
                </a:lnTo>
                <a:cubicBezTo>
                  <a:pt x="261689" y="546632"/>
                  <a:pt x="261689" y="546632"/>
                  <a:pt x="261689" y="539075"/>
                </a:cubicBezTo>
                <a:cubicBezTo>
                  <a:pt x="261689" y="546632"/>
                  <a:pt x="261689" y="539075"/>
                  <a:pt x="269608" y="531158"/>
                </a:cubicBezTo>
                <a:cubicBezTo>
                  <a:pt x="269608" y="535117"/>
                  <a:pt x="269608" y="537096"/>
                  <a:pt x="269608" y="539030"/>
                </a:cubicBezTo>
                <a:lnTo>
                  <a:pt x="269608" y="539075"/>
                </a:lnTo>
                <a:lnTo>
                  <a:pt x="277167" y="539075"/>
                </a:lnTo>
                <a:cubicBezTo>
                  <a:pt x="277167" y="539075"/>
                  <a:pt x="277167" y="539075"/>
                  <a:pt x="277167" y="531158"/>
                </a:cubicBezTo>
                <a:cubicBezTo>
                  <a:pt x="277167" y="523601"/>
                  <a:pt x="277167" y="531158"/>
                  <a:pt x="277167" y="523601"/>
                </a:cubicBezTo>
                <a:cubicBezTo>
                  <a:pt x="269608" y="523601"/>
                  <a:pt x="269608" y="516044"/>
                  <a:pt x="261689" y="516044"/>
                </a:cubicBezTo>
                <a:cubicBezTo>
                  <a:pt x="261689" y="508127"/>
                  <a:pt x="269608" y="523601"/>
                  <a:pt x="277167" y="508127"/>
                </a:cubicBezTo>
                <a:cubicBezTo>
                  <a:pt x="269608" y="500570"/>
                  <a:pt x="261689" y="508127"/>
                  <a:pt x="261689" y="508127"/>
                </a:cubicBezTo>
                <a:cubicBezTo>
                  <a:pt x="261689" y="500570"/>
                  <a:pt x="261689" y="500570"/>
                  <a:pt x="261689" y="500570"/>
                </a:cubicBezTo>
                <a:cubicBezTo>
                  <a:pt x="261689" y="492653"/>
                  <a:pt x="261689" y="500570"/>
                  <a:pt x="269608" y="492653"/>
                </a:cubicBezTo>
                <a:cubicBezTo>
                  <a:pt x="261689" y="500570"/>
                  <a:pt x="261689" y="492653"/>
                  <a:pt x="254129" y="485096"/>
                </a:cubicBezTo>
                <a:cubicBezTo>
                  <a:pt x="254129" y="481227"/>
                  <a:pt x="253635" y="479293"/>
                  <a:pt x="252892" y="478449"/>
                </a:cubicBezTo>
                <a:lnTo>
                  <a:pt x="252102" y="478420"/>
                </a:lnTo>
                <a:lnTo>
                  <a:pt x="257909" y="473580"/>
                </a:lnTo>
                <a:cubicBezTo>
                  <a:pt x="261779" y="469712"/>
                  <a:pt x="265648" y="465843"/>
                  <a:pt x="269608" y="469622"/>
                </a:cubicBezTo>
                <a:cubicBezTo>
                  <a:pt x="277167" y="462064"/>
                  <a:pt x="277167" y="469622"/>
                  <a:pt x="284726" y="462064"/>
                </a:cubicBezTo>
                <a:cubicBezTo>
                  <a:pt x="284726" y="477539"/>
                  <a:pt x="292285" y="462064"/>
                  <a:pt x="300204" y="462064"/>
                </a:cubicBezTo>
                <a:cubicBezTo>
                  <a:pt x="308123" y="469622"/>
                  <a:pt x="323241" y="462064"/>
                  <a:pt x="331160" y="477539"/>
                </a:cubicBezTo>
                <a:cubicBezTo>
                  <a:pt x="331160" y="462064"/>
                  <a:pt x="338719" y="477539"/>
                  <a:pt x="338719" y="462064"/>
                </a:cubicBezTo>
                <a:cubicBezTo>
                  <a:pt x="338719" y="469622"/>
                  <a:pt x="338719" y="469622"/>
                  <a:pt x="338719" y="469622"/>
                </a:cubicBezTo>
                <a:cubicBezTo>
                  <a:pt x="346278" y="462064"/>
                  <a:pt x="354197" y="462064"/>
                  <a:pt x="362116" y="454507"/>
                </a:cubicBezTo>
                <a:cubicBezTo>
                  <a:pt x="362116" y="446590"/>
                  <a:pt x="354197" y="454507"/>
                  <a:pt x="354197" y="446590"/>
                </a:cubicBezTo>
                <a:cubicBezTo>
                  <a:pt x="362116" y="446590"/>
                  <a:pt x="369676" y="446590"/>
                  <a:pt x="369676" y="438673"/>
                </a:cubicBezTo>
                <a:cubicBezTo>
                  <a:pt x="369676" y="446590"/>
                  <a:pt x="377235" y="446590"/>
                  <a:pt x="377235" y="446590"/>
                </a:cubicBezTo>
                <a:cubicBezTo>
                  <a:pt x="377235" y="438673"/>
                  <a:pt x="384794" y="438673"/>
                  <a:pt x="384794" y="446590"/>
                </a:cubicBezTo>
                <a:cubicBezTo>
                  <a:pt x="384794" y="438673"/>
                  <a:pt x="384794" y="438673"/>
                  <a:pt x="384794" y="431116"/>
                </a:cubicBezTo>
                <a:cubicBezTo>
                  <a:pt x="384794" y="438673"/>
                  <a:pt x="392713" y="446590"/>
                  <a:pt x="392713" y="438673"/>
                </a:cubicBezTo>
                <a:cubicBezTo>
                  <a:pt x="400272" y="438673"/>
                  <a:pt x="400272" y="438673"/>
                  <a:pt x="400272" y="438673"/>
                </a:cubicBezTo>
                <a:cubicBezTo>
                  <a:pt x="400272" y="431116"/>
                  <a:pt x="400272" y="438673"/>
                  <a:pt x="400272" y="431116"/>
                </a:cubicBezTo>
                <a:cubicBezTo>
                  <a:pt x="400272" y="431116"/>
                  <a:pt x="400272" y="431116"/>
                  <a:pt x="400272" y="423559"/>
                </a:cubicBezTo>
                <a:cubicBezTo>
                  <a:pt x="408191" y="423559"/>
                  <a:pt x="408191" y="423559"/>
                  <a:pt x="408191" y="423559"/>
                </a:cubicBezTo>
                <a:cubicBezTo>
                  <a:pt x="408191" y="423559"/>
                  <a:pt x="408191" y="423559"/>
                  <a:pt x="415750" y="423559"/>
                </a:cubicBezTo>
                <a:cubicBezTo>
                  <a:pt x="415750" y="423559"/>
                  <a:pt x="415750" y="423559"/>
                  <a:pt x="423669" y="423559"/>
                </a:cubicBezTo>
                <a:lnTo>
                  <a:pt x="431228" y="423559"/>
                </a:lnTo>
                <a:lnTo>
                  <a:pt x="438787" y="423559"/>
                </a:lnTo>
                <a:cubicBezTo>
                  <a:pt x="438787" y="416002"/>
                  <a:pt x="438787" y="416002"/>
                  <a:pt x="438787" y="416002"/>
                </a:cubicBezTo>
                <a:cubicBezTo>
                  <a:pt x="438787" y="416002"/>
                  <a:pt x="438787" y="423559"/>
                  <a:pt x="446346" y="423559"/>
                </a:cubicBezTo>
                <a:cubicBezTo>
                  <a:pt x="446346" y="423559"/>
                  <a:pt x="454265" y="416002"/>
                  <a:pt x="446346" y="416002"/>
                </a:cubicBezTo>
                <a:cubicBezTo>
                  <a:pt x="446346" y="408085"/>
                  <a:pt x="454265" y="423559"/>
                  <a:pt x="454265" y="408085"/>
                </a:cubicBezTo>
                <a:cubicBezTo>
                  <a:pt x="456245" y="411953"/>
                  <a:pt x="458202" y="414383"/>
                  <a:pt x="460025" y="415608"/>
                </a:cubicBezTo>
                <a:lnTo>
                  <a:pt x="462184" y="415741"/>
                </a:lnTo>
                <a:lnTo>
                  <a:pt x="464974" y="415912"/>
                </a:lnTo>
                <a:cubicBezTo>
                  <a:pt x="467854" y="414023"/>
                  <a:pt x="469743" y="408265"/>
                  <a:pt x="469743" y="400528"/>
                </a:cubicBezTo>
                <a:cubicBezTo>
                  <a:pt x="469743" y="396569"/>
                  <a:pt x="467854" y="394590"/>
                  <a:pt x="465964" y="393601"/>
                </a:cubicBezTo>
                <a:lnTo>
                  <a:pt x="463309" y="392905"/>
                </a:lnTo>
                <a:lnTo>
                  <a:pt x="463365" y="392521"/>
                </a:lnTo>
                <a:cubicBezTo>
                  <a:pt x="465491" y="387393"/>
                  <a:pt x="469743" y="388742"/>
                  <a:pt x="469743" y="377137"/>
                </a:cubicBezTo>
                <a:cubicBezTo>
                  <a:pt x="469743" y="385054"/>
                  <a:pt x="477303" y="369580"/>
                  <a:pt x="477303" y="362022"/>
                </a:cubicBezTo>
                <a:cubicBezTo>
                  <a:pt x="477303" y="365801"/>
                  <a:pt x="477303" y="367690"/>
                  <a:pt x="477303" y="369580"/>
                </a:cubicBezTo>
                <a:lnTo>
                  <a:pt x="477303" y="375062"/>
                </a:lnTo>
                <a:lnTo>
                  <a:pt x="477303" y="377137"/>
                </a:lnTo>
                <a:cubicBezTo>
                  <a:pt x="485222" y="369580"/>
                  <a:pt x="477303" y="369580"/>
                  <a:pt x="477303" y="362022"/>
                </a:cubicBezTo>
                <a:cubicBezTo>
                  <a:pt x="485222" y="369580"/>
                  <a:pt x="492781" y="377137"/>
                  <a:pt x="500340" y="369580"/>
                </a:cubicBezTo>
                <a:cubicBezTo>
                  <a:pt x="500340" y="362022"/>
                  <a:pt x="492781" y="362022"/>
                  <a:pt x="492781" y="362022"/>
                </a:cubicBezTo>
                <a:cubicBezTo>
                  <a:pt x="500340" y="362022"/>
                  <a:pt x="500340" y="362022"/>
                  <a:pt x="500340" y="354465"/>
                </a:cubicBezTo>
                <a:cubicBezTo>
                  <a:pt x="500340" y="354465"/>
                  <a:pt x="500340" y="362022"/>
                  <a:pt x="508259" y="362022"/>
                </a:cubicBezTo>
                <a:cubicBezTo>
                  <a:pt x="515818" y="369580"/>
                  <a:pt x="531296" y="362022"/>
                  <a:pt x="538855" y="369580"/>
                </a:cubicBezTo>
                <a:cubicBezTo>
                  <a:pt x="546774" y="354465"/>
                  <a:pt x="546774" y="369580"/>
                  <a:pt x="554333" y="362022"/>
                </a:cubicBezTo>
                <a:cubicBezTo>
                  <a:pt x="554333" y="377137"/>
                  <a:pt x="562252" y="362022"/>
                  <a:pt x="562252" y="369580"/>
                </a:cubicBezTo>
                <a:lnTo>
                  <a:pt x="562252" y="362022"/>
                </a:lnTo>
                <a:lnTo>
                  <a:pt x="569811" y="362022"/>
                </a:lnTo>
                <a:cubicBezTo>
                  <a:pt x="569811" y="362022"/>
                  <a:pt x="569811" y="362022"/>
                  <a:pt x="569811" y="354465"/>
                </a:cubicBezTo>
                <a:cubicBezTo>
                  <a:pt x="562252" y="354465"/>
                  <a:pt x="554333" y="354465"/>
                  <a:pt x="546774" y="346548"/>
                </a:cubicBezTo>
                <a:cubicBezTo>
                  <a:pt x="538855" y="346548"/>
                  <a:pt x="538855" y="346548"/>
                  <a:pt x="531296" y="354465"/>
                </a:cubicBezTo>
                <a:cubicBezTo>
                  <a:pt x="531296" y="346548"/>
                  <a:pt x="538855" y="346548"/>
                  <a:pt x="538855" y="346548"/>
                </a:cubicBezTo>
                <a:cubicBezTo>
                  <a:pt x="538855" y="346548"/>
                  <a:pt x="538855" y="346548"/>
                  <a:pt x="531296" y="346548"/>
                </a:cubicBezTo>
                <a:cubicBezTo>
                  <a:pt x="538855" y="346548"/>
                  <a:pt x="538855" y="346548"/>
                  <a:pt x="538855" y="338991"/>
                </a:cubicBezTo>
                <a:cubicBezTo>
                  <a:pt x="538855" y="338991"/>
                  <a:pt x="538855" y="338991"/>
                  <a:pt x="531296" y="338991"/>
                </a:cubicBezTo>
                <a:cubicBezTo>
                  <a:pt x="523737" y="338991"/>
                  <a:pt x="523737" y="338991"/>
                  <a:pt x="515818" y="338991"/>
                </a:cubicBezTo>
                <a:cubicBezTo>
                  <a:pt x="508259" y="338991"/>
                  <a:pt x="508259" y="338991"/>
                  <a:pt x="508259" y="346548"/>
                </a:cubicBezTo>
                <a:cubicBezTo>
                  <a:pt x="500340" y="346548"/>
                  <a:pt x="492781" y="354465"/>
                  <a:pt x="485222" y="346548"/>
                </a:cubicBezTo>
                <a:cubicBezTo>
                  <a:pt x="485222" y="346548"/>
                  <a:pt x="477303" y="362022"/>
                  <a:pt x="477303" y="346548"/>
                </a:cubicBezTo>
                <a:cubicBezTo>
                  <a:pt x="462184" y="346548"/>
                  <a:pt x="454265" y="354465"/>
                  <a:pt x="446346" y="354465"/>
                </a:cubicBezTo>
                <a:cubicBezTo>
                  <a:pt x="446346" y="346548"/>
                  <a:pt x="446346" y="346548"/>
                  <a:pt x="446346" y="346548"/>
                </a:cubicBezTo>
                <a:cubicBezTo>
                  <a:pt x="446346" y="338991"/>
                  <a:pt x="446346" y="346548"/>
                  <a:pt x="446346" y="338991"/>
                </a:cubicBezTo>
                <a:cubicBezTo>
                  <a:pt x="438787" y="346548"/>
                  <a:pt x="446346" y="346548"/>
                  <a:pt x="446346" y="354465"/>
                </a:cubicBezTo>
                <a:cubicBezTo>
                  <a:pt x="438787" y="354465"/>
                  <a:pt x="431228" y="354465"/>
                  <a:pt x="423669" y="354465"/>
                </a:cubicBezTo>
                <a:lnTo>
                  <a:pt x="423669" y="353341"/>
                </a:lnTo>
                <a:lnTo>
                  <a:pt x="423669" y="350507"/>
                </a:lnTo>
                <a:lnTo>
                  <a:pt x="423669" y="347538"/>
                </a:lnTo>
                <a:cubicBezTo>
                  <a:pt x="423669" y="346548"/>
                  <a:pt x="423669" y="346548"/>
                  <a:pt x="423669" y="346548"/>
                </a:cubicBezTo>
                <a:cubicBezTo>
                  <a:pt x="423669" y="338991"/>
                  <a:pt x="415750" y="354465"/>
                  <a:pt x="415750" y="346548"/>
                </a:cubicBezTo>
                <a:cubicBezTo>
                  <a:pt x="415750" y="354465"/>
                  <a:pt x="415750" y="354465"/>
                  <a:pt x="415750" y="354465"/>
                </a:cubicBezTo>
                <a:cubicBezTo>
                  <a:pt x="415750" y="354465"/>
                  <a:pt x="400272" y="346548"/>
                  <a:pt x="400272" y="362022"/>
                </a:cubicBezTo>
                <a:cubicBezTo>
                  <a:pt x="400272" y="354465"/>
                  <a:pt x="384794" y="362022"/>
                  <a:pt x="384794" y="362022"/>
                </a:cubicBezTo>
                <a:cubicBezTo>
                  <a:pt x="384794" y="346548"/>
                  <a:pt x="392713" y="354465"/>
                  <a:pt x="392713" y="346548"/>
                </a:cubicBezTo>
                <a:cubicBezTo>
                  <a:pt x="384794" y="346548"/>
                  <a:pt x="377235" y="346548"/>
                  <a:pt x="377235" y="362022"/>
                </a:cubicBezTo>
                <a:cubicBezTo>
                  <a:pt x="369676" y="338991"/>
                  <a:pt x="354197" y="369580"/>
                  <a:pt x="338719" y="354465"/>
                </a:cubicBezTo>
                <a:cubicBezTo>
                  <a:pt x="338719" y="354465"/>
                  <a:pt x="338719" y="362022"/>
                  <a:pt x="331160" y="362022"/>
                </a:cubicBezTo>
                <a:cubicBezTo>
                  <a:pt x="331160" y="354465"/>
                  <a:pt x="331160" y="354465"/>
                  <a:pt x="331160" y="354465"/>
                </a:cubicBezTo>
                <a:cubicBezTo>
                  <a:pt x="323241" y="354465"/>
                  <a:pt x="323241" y="369580"/>
                  <a:pt x="315682" y="354465"/>
                </a:cubicBezTo>
                <a:cubicBezTo>
                  <a:pt x="315682" y="346548"/>
                  <a:pt x="315682" y="362022"/>
                  <a:pt x="323241" y="354465"/>
                </a:cubicBezTo>
                <a:cubicBezTo>
                  <a:pt x="323241" y="350507"/>
                  <a:pt x="321351" y="348528"/>
                  <a:pt x="319461" y="346593"/>
                </a:cubicBezTo>
                <a:lnTo>
                  <a:pt x="319439" y="346548"/>
                </a:lnTo>
                <a:lnTo>
                  <a:pt x="323241" y="346548"/>
                </a:lnTo>
                <a:cubicBezTo>
                  <a:pt x="323241" y="342770"/>
                  <a:pt x="323241" y="340880"/>
                  <a:pt x="322296" y="340880"/>
                </a:cubicBezTo>
                <a:lnTo>
                  <a:pt x="318317" y="344291"/>
                </a:lnTo>
                <a:lnTo>
                  <a:pt x="315682" y="338991"/>
                </a:lnTo>
                <a:cubicBezTo>
                  <a:pt x="315682" y="331074"/>
                  <a:pt x="315682" y="338991"/>
                  <a:pt x="315682" y="331074"/>
                </a:cubicBezTo>
                <a:cubicBezTo>
                  <a:pt x="323241" y="338991"/>
                  <a:pt x="323241" y="331074"/>
                  <a:pt x="331160" y="331074"/>
                </a:cubicBezTo>
                <a:cubicBezTo>
                  <a:pt x="331160" y="338991"/>
                  <a:pt x="331160" y="331074"/>
                  <a:pt x="331160" y="338991"/>
                </a:cubicBezTo>
                <a:cubicBezTo>
                  <a:pt x="331160" y="331074"/>
                  <a:pt x="331160" y="331074"/>
                  <a:pt x="338719" y="331074"/>
                </a:cubicBezTo>
                <a:cubicBezTo>
                  <a:pt x="338719" y="338991"/>
                  <a:pt x="346278" y="331074"/>
                  <a:pt x="354197" y="331074"/>
                </a:cubicBezTo>
                <a:lnTo>
                  <a:pt x="354197" y="323517"/>
                </a:lnTo>
                <a:cubicBezTo>
                  <a:pt x="354197" y="346548"/>
                  <a:pt x="362116" y="323517"/>
                  <a:pt x="369676" y="331074"/>
                </a:cubicBezTo>
                <a:cubicBezTo>
                  <a:pt x="369676" y="331074"/>
                  <a:pt x="369676" y="331074"/>
                  <a:pt x="369676" y="323517"/>
                </a:cubicBezTo>
                <a:cubicBezTo>
                  <a:pt x="384794" y="338991"/>
                  <a:pt x="392713" y="323517"/>
                  <a:pt x="408191" y="323517"/>
                </a:cubicBezTo>
                <a:cubicBezTo>
                  <a:pt x="408191" y="331074"/>
                  <a:pt x="408191" y="331074"/>
                  <a:pt x="408191" y="331074"/>
                </a:cubicBezTo>
                <a:cubicBezTo>
                  <a:pt x="408191" y="331074"/>
                  <a:pt x="408191" y="323517"/>
                  <a:pt x="415750" y="315600"/>
                </a:cubicBezTo>
                <a:cubicBezTo>
                  <a:pt x="415750" y="323517"/>
                  <a:pt x="423669" y="323517"/>
                  <a:pt x="423669" y="315600"/>
                </a:cubicBezTo>
                <a:cubicBezTo>
                  <a:pt x="423669" y="323517"/>
                  <a:pt x="431228" y="323517"/>
                  <a:pt x="431228" y="315600"/>
                </a:cubicBezTo>
                <a:cubicBezTo>
                  <a:pt x="431228" y="331074"/>
                  <a:pt x="438787" y="315600"/>
                  <a:pt x="438787" y="323517"/>
                </a:cubicBezTo>
                <a:cubicBezTo>
                  <a:pt x="446346" y="323517"/>
                  <a:pt x="438787" y="323517"/>
                  <a:pt x="438787" y="315600"/>
                </a:cubicBezTo>
                <a:cubicBezTo>
                  <a:pt x="446346" y="323517"/>
                  <a:pt x="446346" y="323517"/>
                  <a:pt x="446346" y="315600"/>
                </a:cubicBezTo>
                <a:cubicBezTo>
                  <a:pt x="446346" y="323517"/>
                  <a:pt x="454265" y="315600"/>
                  <a:pt x="454265" y="323517"/>
                </a:cubicBezTo>
                <a:cubicBezTo>
                  <a:pt x="458225" y="327296"/>
                  <a:pt x="462094" y="325316"/>
                  <a:pt x="464974" y="323382"/>
                </a:cubicBezTo>
                <a:lnTo>
                  <a:pt x="467892" y="321578"/>
                </a:lnTo>
                <a:lnTo>
                  <a:pt x="468798" y="322528"/>
                </a:lnTo>
                <a:cubicBezTo>
                  <a:pt x="469743" y="323517"/>
                  <a:pt x="469743" y="323517"/>
                  <a:pt x="469743" y="323517"/>
                </a:cubicBezTo>
                <a:cubicBezTo>
                  <a:pt x="469743" y="321538"/>
                  <a:pt x="469271" y="321021"/>
                  <a:pt x="468438" y="321240"/>
                </a:cubicBezTo>
                <a:lnTo>
                  <a:pt x="467892" y="321578"/>
                </a:lnTo>
                <a:lnTo>
                  <a:pt x="462184" y="315600"/>
                </a:lnTo>
                <a:cubicBezTo>
                  <a:pt x="462184" y="308043"/>
                  <a:pt x="469743" y="308043"/>
                  <a:pt x="469743" y="300486"/>
                </a:cubicBezTo>
                <a:cubicBezTo>
                  <a:pt x="469743" y="300486"/>
                  <a:pt x="469743" y="300486"/>
                  <a:pt x="469743" y="292569"/>
                </a:cubicBezTo>
                <a:cubicBezTo>
                  <a:pt x="462184" y="300486"/>
                  <a:pt x="462184" y="292569"/>
                  <a:pt x="462184" y="300486"/>
                </a:cubicBezTo>
                <a:lnTo>
                  <a:pt x="462184" y="299361"/>
                </a:lnTo>
                <a:cubicBezTo>
                  <a:pt x="462184" y="296437"/>
                  <a:pt x="462184" y="292569"/>
                  <a:pt x="462184" y="292569"/>
                </a:cubicBezTo>
                <a:lnTo>
                  <a:pt x="454265" y="292569"/>
                </a:lnTo>
                <a:cubicBezTo>
                  <a:pt x="446346" y="300486"/>
                  <a:pt x="446346" y="285012"/>
                  <a:pt x="454265" y="285012"/>
                </a:cubicBezTo>
                <a:cubicBezTo>
                  <a:pt x="462184" y="285012"/>
                  <a:pt x="462184" y="277095"/>
                  <a:pt x="462184" y="285012"/>
                </a:cubicBezTo>
                <a:cubicBezTo>
                  <a:pt x="462184" y="285012"/>
                  <a:pt x="462184" y="285012"/>
                  <a:pt x="462184" y="277095"/>
                </a:cubicBezTo>
                <a:cubicBezTo>
                  <a:pt x="462184" y="277095"/>
                  <a:pt x="462184" y="277095"/>
                  <a:pt x="454265" y="277095"/>
                </a:cubicBezTo>
                <a:cubicBezTo>
                  <a:pt x="454265" y="277095"/>
                  <a:pt x="454265" y="269538"/>
                  <a:pt x="446346" y="277095"/>
                </a:cubicBezTo>
                <a:cubicBezTo>
                  <a:pt x="446346" y="277095"/>
                  <a:pt x="446346" y="280963"/>
                  <a:pt x="446346" y="283887"/>
                </a:cubicBezTo>
                <a:lnTo>
                  <a:pt x="446346" y="285012"/>
                </a:lnTo>
                <a:lnTo>
                  <a:pt x="446346" y="285822"/>
                </a:lnTo>
                <a:cubicBezTo>
                  <a:pt x="446346" y="285327"/>
                  <a:pt x="446346" y="285079"/>
                  <a:pt x="446346" y="285923"/>
                </a:cubicBezTo>
                <a:lnTo>
                  <a:pt x="446346" y="286963"/>
                </a:lnTo>
                <a:lnTo>
                  <a:pt x="446346" y="287205"/>
                </a:lnTo>
                <a:lnTo>
                  <a:pt x="446346" y="292569"/>
                </a:lnTo>
                <a:cubicBezTo>
                  <a:pt x="438787" y="292569"/>
                  <a:pt x="438787" y="285012"/>
                  <a:pt x="438787" y="292569"/>
                </a:cubicBezTo>
                <a:lnTo>
                  <a:pt x="438787" y="284967"/>
                </a:lnTo>
                <a:cubicBezTo>
                  <a:pt x="438787" y="283033"/>
                  <a:pt x="438787" y="281053"/>
                  <a:pt x="438787" y="277095"/>
                </a:cubicBezTo>
                <a:cubicBezTo>
                  <a:pt x="438787" y="277095"/>
                  <a:pt x="438787" y="285012"/>
                  <a:pt x="431228" y="285012"/>
                </a:cubicBezTo>
                <a:cubicBezTo>
                  <a:pt x="431228" y="277095"/>
                  <a:pt x="431228" y="277095"/>
                  <a:pt x="431228" y="277095"/>
                </a:cubicBezTo>
                <a:cubicBezTo>
                  <a:pt x="431228" y="277095"/>
                  <a:pt x="438787" y="277095"/>
                  <a:pt x="438787" y="269538"/>
                </a:cubicBezTo>
                <a:cubicBezTo>
                  <a:pt x="438787" y="269538"/>
                  <a:pt x="431228" y="269538"/>
                  <a:pt x="431228" y="277095"/>
                </a:cubicBezTo>
                <a:cubicBezTo>
                  <a:pt x="423669" y="269538"/>
                  <a:pt x="423669" y="277095"/>
                  <a:pt x="423669" y="269538"/>
                </a:cubicBezTo>
                <a:cubicBezTo>
                  <a:pt x="431228" y="261981"/>
                  <a:pt x="431228" y="269538"/>
                  <a:pt x="431228" y="269538"/>
                </a:cubicBezTo>
                <a:cubicBezTo>
                  <a:pt x="438787" y="261981"/>
                  <a:pt x="431228" y="261981"/>
                  <a:pt x="431228" y="261981"/>
                </a:cubicBezTo>
                <a:cubicBezTo>
                  <a:pt x="438787" y="254064"/>
                  <a:pt x="438787" y="261981"/>
                  <a:pt x="438787" y="254064"/>
                </a:cubicBezTo>
                <a:cubicBezTo>
                  <a:pt x="438787" y="261981"/>
                  <a:pt x="446346" y="254064"/>
                  <a:pt x="446346" y="254064"/>
                </a:cubicBezTo>
                <a:cubicBezTo>
                  <a:pt x="454265" y="261981"/>
                  <a:pt x="454265" y="254064"/>
                  <a:pt x="462184" y="261981"/>
                </a:cubicBezTo>
                <a:cubicBezTo>
                  <a:pt x="469743" y="254064"/>
                  <a:pt x="469743" y="254064"/>
                  <a:pt x="469743" y="261981"/>
                </a:cubicBezTo>
                <a:cubicBezTo>
                  <a:pt x="469743" y="246506"/>
                  <a:pt x="485222" y="254064"/>
                  <a:pt x="485222" y="246506"/>
                </a:cubicBezTo>
                <a:cubicBezTo>
                  <a:pt x="500340" y="246506"/>
                  <a:pt x="515818" y="246506"/>
                  <a:pt x="531296" y="246506"/>
                </a:cubicBezTo>
                <a:cubicBezTo>
                  <a:pt x="531296" y="246506"/>
                  <a:pt x="538855" y="246506"/>
                  <a:pt x="546774" y="246506"/>
                </a:cubicBezTo>
                <a:lnTo>
                  <a:pt x="546774" y="238949"/>
                </a:lnTo>
                <a:cubicBezTo>
                  <a:pt x="554333" y="246506"/>
                  <a:pt x="554333" y="238949"/>
                  <a:pt x="554333" y="238949"/>
                </a:cubicBezTo>
                <a:cubicBezTo>
                  <a:pt x="554333" y="231032"/>
                  <a:pt x="546774" y="238949"/>
                  <a:pt x="546774" y="238949"/>
                </a:cubicBezTo>
                <a:lnTo>
                  <a:pt x="538855" y="238949"/>
                </a:lnTo>
                <a:cubicBezTo>
                  <a:pt x="538855" y="238949"/>
                  <a:pt x="531296" y="238949"/>
                  <a:pt x="523737" y="238949"/>
                </a:cubicBezTo>
                <a:lnTo>
                  <a:pt x="517376" y="236224"/>
                </a:lnTo>
                <a:lnTo>
                  <a:pt x="519777" y="232022"/>
                </a:lnTo>
                <a:cubicBezTo>
                  <a:pt x="521757" y="231032"/>
                  <a:pt x="523737" y="231032"/>
                  <a:pt x="523737" y="231032"/>
                </a:cubicBezTo>
                <a:lnTo>
                  <a:pt x="523737" y="223115"/>
                </a:lnTo>
                <a:cubicBezTo>
                  <a:pt x="523737" y="223115"/>
                  <a:pt x="523737" y="223115"/>
                  <a:pt x="531296" y="231032"/>
                </a:cubicBezTo>
                <a:cubicBezTo>
                  <a:pt x="531296" y="223115"/>
                  <a:pt x="531296" y="223115"/>
                  <a:pt x="531296" y="223115"/>
                </a:cubicBezTo>
                <a:cubicBezTo>
                  <a:pt x="531296" y="231032"/>
                  <a:pt x="531296" y="223115"/>
                  <a:pt x="538855" y="215558"/>
                </a:cubicBezTo>
                <a:cubicBezTo>
                  <a:pt x="538855" y="215558"/>
                  <a:pt x="538855" y="223115"/>
                  <a:pt x="546774" y="215558"/>
                </a:cubicBezTo>
                <a:cubicBezTo>
                  <a:pt x="546774" y="215558"/>
                  <a:pt x="538855" y="215558"/>
                  <a:pt x="538855" y="208001"/>
                </a:cubicBezTo>
                <a:cubicBezTo>
                  <a:pt x="538855" y="208001"/>
                  <a:pt x="538855" y="208001"/>
                  <a:pt x="531296" y="208001"/>
                </a:cubicBezTo>
                <a:cubicBezTo>
                  <a:pt x="531296" y="200444"/>
                  <a:pt x="538855" y="208001"/>
                  <a:pt x="538855" y="200444"/>
                </a:cubicBezTo>
                <a:cubicBezTo>
                  <a:pt x="538855" y="192527"/>
                  <a:pt x="531296" y="200444"/>
                  <a:pt x="531296" y="200444"/>
                </a:cubicBezTo>
                <a:cubicBezTo>
                  <a:pt x="531296" y="192527"/>
                  <a:pt x="531296" y="192527"/>
                  <a:pt x="531296" y="192527"/>
                </a:cubicBezTo>
                <a:cubicBezTo>
                  <a:pt x="531296" y="192527"/>
                  <a:pt x="531296" y="184970"/>
                  <a:pt x="523737" y="184970"/>
                </a:cubicBezTo>
                <a:cubicBezTo>
                  <a:pt x="523737" y="177053"/>
                  <a:pt x="515818" y="184970"/>
                  <a:pt x="515818" y="177053"/>
                </a:cubicBezTo>
                <a:cubicBezTo>
                  <a:pt x="531296" y="184970"/>
                  <a:pt x="531296" y="169496"/>
                  <a:pt x="538855" y="177053"/>
                </a:cubicBezTo>
                <a:cubicBezTo>
                  <a:pt x="546774" y="177053"/>
                  <a:pt x="546774" y="177053"/>
                  <a:pt x="546774" y="169496"/>
                </a:cubicBezTo>
                <a:cubicBezTo>
                  <a:pt x="546774" y="177053"/>
                  <a:pt x="554333" y="169496"/>
                  <a:pt x="562252" y="169496"/>
                </a:cubicBezTo>
                <a:cubicBezTo>
                  <a:pt x="562252" y="177053"/>
                  <a:pt x="577730" y="169496"/>
                  <a:pt x="585289" y="177053"/>
                </a:cubicBezTo>
                <a:cubicBezTo>
                  <a:pt x="585289" y="169496"/>
                  <a:pt x="592849" y="177053"/>
                  <a:pt x="592849" y="169496"/>
                </a:cubicBezTo>
                <a:cubicBezTo>
                  <a:pt x="592849" y="169496"/>
                  <a:pt x="592849" y="169496"/>
                  <a:pt x="592849" y="177053"/>
                </a:cubicBezTo>
                <a:cubicBezTo>
                  <a:pt x="592849" y="169496"/>
                  <a:pt x="600408" y="169496"/>
                  <a:pt x="608327" y="161579"/>
                </a:cubicBezTo>
                <a:cubicBezTo>
                  <a:pt x="608327" y="154022"/>
                  <a:pt x="600408" y="161579"/>
                  <a:pt x="608327" y="154022"/>
                </a:cubicBezTo>
                <a:cubicBezTo>
                  <a:pt x="608327" y="154022"/>
                  <a:pt x="615886" y="161579"/>
                  <a:pt x="615886" y="154022"/>
                </a:cubicBezTo>
                <a:cubicBezTo>
                  <a:pt x="615886" y="154022"/>
                  <a:pt x="615886" y="154022"/>
                  <a:pt x="615886" y="161579"/>
                </a:cubicBezTo>
                <a:cubicBezTo>
                  <a:pt x="623805" y="154022"/>
                  <a:pt x="615886" y="154022"/>
                  <a:pt x="623805" y="154022"/>
                </a:cubicBezTo>
                <a:cubicBezTo>
                  <a:pt x="623805" y="154022"/>
                  <a:pt x="623805" y="154022"/>
                  <a:pt x="623805" y="146465"/>
                </a:cubicBezTo>
                <a:cubicBezTo>
                  <a:pt x="623805" y="154022"/>
                  <a:pt x="631364" y="154022"/>
                  <a:pt x="631364" y="154022"/>
                </a:cubicBezTo>
                <a:lnTo>
                  <a:pt x="639283" y="154022"/>
                </a:lnTo>
                <a:cubicBezTo>
                  <a:pt x="639283" y="150243"/>
                  <a:pt x="639283" y="150243"/>
                  <a:pt x="639283" y="150243"/>
                </a:cubicBezTo>
                <a:lnTo>
                  <a:pt x="639283" y="149299"/>
                </a:lnTo>
                <a:cubicBezTo>
                  <a:pt x="639283" y="150243"/>
                  <a:pt x="639283" y="150243"/>
                  <a:pt x="639283" y="146465"/>
                </a:cubicBezTo>
                <a:cubicBezTo>
                  <a:pt x="639283" y="154022"/>
                  <a:pt x="646842" y="146465"/>
                  <a:pt x="646842" y="138907"/>
                </a:cubicBezTo>
                <a:cubicBezTo>
                  <a:pt x="654401" y="138907"/>
                  <a:pt x="654401" y="146465"/>
                  <a:pt x="654401" y="138907"/>
                </a:cubicBezTo>
                <a:cubicBezTo>
                  <a:pt x="654401" y="146465"/>
                  <a:pt x="654401" y="146465"/>
                  <a:pt x="654401" y="146465"/>
                </a:cubicBezTo>
                <a:cubicBezTo>
                  <a:pt x="654401" y="138907"/>
                  <a:pt x="661960" y="154022"/>
                  <a:pt x="661960" y="146465"/>
                </a:cubicBezTo>
                <a:cubicBezTo>
                  <a:pt x="661960" y="146465"/>
                  <a:pt x="663940" y="146465"/>
                  <a:pt x="664930" y="145520"/>
                </a:cubicBezTo>
                <a:lnTo>
                  <a:pt x="664686" y="144978"/>
                </a:lnTo>
                <a:lnTo>
                  <a:pt x="668889" y="142686"/>
                </a:lnTo>
                <a:cubicBezTo>
                  <a:pt x="669879" y="140797"/>
                  <a:pt x="669879" y="138907"/>
                  <a:pt x="669879" y="138907"/>
                </a:cubicBezTo>
                <a:lnTo>
                  <a:pt x="669879" y="146465"/>
                </a:lnTo>
                <a:cubicBezTo>
                  <a:pt x="669879" y="138907"/>
                  <a:pt x="677798" y="138907"/>
                  <a:pt x="677798" y="138907"/>
                </a:cubicBezTo>
                <a:cubicBezTo>
                  <a:pt x="681578" y="138907"/>
                  <a:pt x="683468" y="138907"/>
                  <a:pt x="684412" y="137918"/>
                </a:cubicBezTo>
                <a:lnTo>
                  <a:pt x="684578" y="136701"/>
                </a:lnTo>
                <a:lnTo>
                  <a:pt x="685357" y="138907"/>
                </a:lnTo>
                <a:lnTo>
                  <a:pt x="685357" y="130990"/>
                </a:lnTo>
                <a:cubicBezTo>
                  <a:pt x="685357" y="123433"/>
                  <a:pt x="692916" y="130990"/>
                  <a:pt x="692916" y="130990"/>
                </a:cubicBezTo>
                <a:lnTo>
                  <a:pt x="692916" y="123433"/>
                </a:lnTo>
                <a:cubicBezTo>
                  <a:pt x="692916" y="123433"/>
                  <a:pt x="700835" y="130990"/>
                  <a:pt x="700835" y="123433"/>
                </a:cubicBezTo>
                <a:cubicBezTo>
                  <a:pt x="708395" y="123433"/>
                  <a:pt x="708395" y="123433"/>
                  <a:pt x="708395" y="123433"/>
                </a:cubicBezTo>
                <a:cubicBezTo>
                  <a:pt x="708395" y="115516"/>
                  <a:pt x="708395" y="123433"/>
                  <a:pt x="708395" y="115516"/>
                </a:cubicBezTo>
                <a:cubicBezTo>
                  <a:pt x="708395" y="115516"/>
                  <a:pt x="700835" y="115516"/>
                  <a:pt x="700835" y="123433"/>
                </a:cubicBezTo>
                <a:lnTo>
                  <a:pt x="692916" y="123433"/>
                </a:lnTo>
                <a:cubicBezTo>
                  <a:pt x="692916" y="123433"/>
                  <a:pt x="700835" y="123433"/>
                  <a:pt x="700835" y="115516"/>
                </a:cubicBezTo>
                <a:cubicBezTo>
                  <a:pt x="700835" y="107959"/>
                  <a:pt x="692916" y="107959"/>
                  <a:pt x="700835" y="107959"/>
                </a:cubicBezTo>
                <a:lnTo>
                  <a:pt x="708395" y="107959"/>
                </a:lnTo>
                <a:lnTo>
                  <a:pt x="715954" y="107959"/>
                </a:lnTo>
                <a:cubicBezTo>
                  <a:pt x="708395" y="100042"/>
                  <a:pt x="708395" y="107959"/>
                  <a:pt x="708395" y="107959"/>
                </a:cubicBezTo>
                <a:cubicBezTo>
                  <a:pt x="708395" y="100042"/>
                  <a:pt x="708395" y="100042"/>
                  <a:pt x="708395" y="100042"/>
                </a:cubicBezTo>
                <a:lnTo>
                  <a:pt x="715954" y="100042"/>
                </a:lnTo>
                <a:cubicBezTo>
                  <a:pt x="723873" y="107959"/>
                  <a:pt x="731792" y="100042"/>
                  <a:pt x="739351" y="107959"/>
                </a:cubicBezTo>
                <a:cubicBezTo>
                  <a:pt x="739351" y="100042"/>
                  <a:pt x="746910" y="100042"/>
                  <a:pt x="746910" y="107959"/>
                </a:cubicBezTo>
                <a:cubicBezTo>
                  <a:pt x="746910" y="100042"/>
                  <a:pt x="746910" y="107959"/>
                  <a:pt x="754469" y="100042"/>
                </a:cubicBezTo>
                <a:cubicBezTo>
                  <a:pt x="754469" y="107959"/>
                  <a:pt x="762388" y="100042"/>
                  <a:pt x="762388" y="107959"/>
                </a:cubicBezTo>
                <a:lnTo>
                  <a:pt x="762388" y="100042"/>
                </a:lnTo>
                <a:lnTo>
                  <a:pt x="769947" y="100042"/>
                </a:lnTo>
                <a:cubicBezTo>
                  <a:pt x="769947" y="92485"/>
                  <a:pt x="769947" y="100042"/>
                  <a:pt x="777866" y="92485"/>
                </a:cubicBezTo>
                <a:cubicBezTo>
                  <a:pt x="785425" y="84928"/>
                  <a:pt x="785425" y="92485"/>
                  <a:pt x="792984" y="84928"/>
                </a:cubicBezTo>
                <a:cubicBezTo>
                  <a:pt x="785425" y="92485"/>
                  <a:pt x="785425" y="92485"/>
                  <a:pt x="792984" y="92485"/>
                </a:cubicBezTo>
                <a:cubicBezTo>
                  <a:pt x="792984" y="84928"/>
                  <a:pt x="792984" y="84928"/>
                  <a:pt x="792984" y="84928"/>
                </a:cubicBezTo>
                <a:lnTo>
                  <a:pt x="792984" y="82094"/>
                </a:lnTo>
                <a:lnTo>
                  <a:pt x="792984" y="78316"/>
                </a:lnTo>
                <a:cubicBezTo>
                  <a:pt x="792984" y="77371"/>
                  <a:pt x="792984" y="77371"/>
                  <a:pt x="792984" y="77371"/>
                </a:cubicBezTo>
                <a:cubicBezTo>
                  <a:pt x="800903" y="77371"/>
                  <a:pt x="800903" y="77371"/>
                  <a:pt x="800903" y="69454"/>
                </a:cubicBezTo>
                <a:lnTo>
                  <a:pt x="792984" y="69454"/>
                </a:lnTo>
                <a:cubicBezTo>
                  <a:pt x="800903" y="77371"/>
                  <a:pt x="792984" y="77371"/>
                  <a:pt x="792984" y="77371"/>
                </a:cubicBezTo>
                <a:cubicBezTo>
                  <a:pt x="792984" y="77371"/>
                  <a:pt x="785425" y="77371"/>
                  <a:pt x="792984" y="84928"/>
                </a:cubicBezTo>
                <a:cubicBezTo>
                  <a:pt x="785425" y="84928"/>
                  <a:pt x="785425" y="77371"/>
                  <a:pt x="785425" y="77371"/>
                </a:cubicBezTo>
                <a:cubicBezTo>
                  <a:pt x="785425" y="77371"/>
                  <a:pt x="785425" y="84928"/>
                  <a:pt x="777866" y="84928"/>
                </a:cubicBezTo>
                <a:cubicBezTo>
                  <a:pt x="769947" y="84928"/>
                  <a:pt x="769947" y="77371"/>
                  <a:pt x="769947" y="92485"/>
                </a:cubicBezTo>
                <a:cubicBezTo>
                  <a:pt x="762388" y="84928"/>
                  <a:pt x="762388" y="84928"/>
                  <a:pt x="762388" y="84928"/>
                </a:cubicBezTo>
                <a:lnTo>
                  <a:pt x="762388" y="92485"/>
                </a:lnTo>
                <a:cubicBezTo>
                  <a:pt x="762388" y="92485"/>
                  <a:pt x="762388" y="77371"/>
                  <a:pt x="754469" y="84928"/>
                </a:cubicBezTo>
                <a:cubicBezTo>
                  <a:pt x="750689" y="84928"/>
                  <a:pt x="748799" y="84928"/>
                  <a:pt x="747855" y="85873"/>
                </a:cubicBezTo>
                <a:lnTo>
                  <a:pt x="747666" y="87195"/>
                </a:lnTo>
                <a:lnTo>
                  <a:pt x="746910" y="84928"/>
                </a:lnTo>
                <a:cubicBezTo>
                  <a:pt x="746910" y="84928"/>
                  <a:pt x="746910" y="84928"/>
                  <a:pt x="746910" y="92485"/>
                </a:cubicBezTo>
                <a:cubicBezTo>
                  <a:pt x="746910" y="84928"/>
                  <a:pt x="746910" y="84928"/>
                  <a:pt x="739351" y="84928"/>
                </a:cubicBezTo>
                <a:cubicBezTo>
                  <a:pt x="731792" y="92485"/>
                  <a:pt x="723873" y="84928"/>
                  <a:pt x="715954" y="92485"/>
                </a:cubicBezTo>
                <a:cubicBezTo>
                  <a:pt x="715954" y="92485"/>
                  <a:pt x="708395" y="92485"/>
                  <a:pt x="700835" y="92485"/>
                </a:cubicBezTo>
                <a:cubicBezTo>
                  <a:pt x="700835" y="84928"/>
                  <a:pt x="692916" y="92485"/>
                  <a:pt x="692916" y="92485"/>
                </a:cubicBezTo>
                <a:cubicBezTo>
                  <a:pt x="685357" y="92485"/>
                  <a:pt x="677798" y="92485"/>
                  <a:pt x="669879" y="92485"/>
                </a:cubicBezTo>
                <a:cubicBezTo>
                  <a:pt x="669879" y="100042"/>
                  <a:pt x="661960" y="92485"/>
                  <a:pt x="654401" y="100042"/>
                </a:cubicBezTo>
                <a:lnTo>
                  <a:pt x="654401" y="93430"/>
                </a:lnTo>
                <a:lnTo>
                  <a:pt x="654401" y="92485"/>
                </a:lnTo>
                <a:cubicBezTo>
                  <a:pt x="654401" y="92485"/>
                  <a:pt x="654401" y="100042"/>
                  <a:pt x="646842" y="92485"/>
                </a:cubicBezTo>
                <a:cubicBezTo>
                  <a:pt x="646842" y="92485"/>
                  <a:pt x="646842" y="100042"/>
                  <a:pt x="654401" y="100042"/>
                </a:cubicBezTo>
                <a:cubicBezTo>
                  <a:pt x="646842" y="100042"/>
                  <a:pt x="639283" y="92485"/>
                  <a:pt x="639283" y="100042"/>
                </a:cubicBezTo>
                <a:cubicBezTo>
                  <a:pt x="639283" y="100042"/>
                  <a:pt x="631364" y="100042"/>
                  <a:pt x="623805" y="100042"/>
                </a:cubicBezTo>
                <a:cubicBezTo>
                  <a:pt x="623805" y="92485"/>
                  <a:pt x="631364" y="100042"/>
                  <a:pt x="631364" y="92485"/>
                </a:cubicBezTo>
                <a:cubicBezTo>
                  <a:pt x="631364" y="92485"/>
                  <a:pt x="623805" y="92485"/>
                  <a:pt x="623805" y="100042"/>
                </a:cubicBezTo>
                <a:cubicBezTo>
                  <a:pt x="608327" y="92485"/>
                  <a:pt x="600408" y="107959"/>
                  <a:pt x="592849" y="100042"/>
                </a:cubicBezTo>
                <a:lnTo>
                  <a:pt x="585289" y="100042"/>
                </a:lnTo>
                <a:cubicBezTo>
                  <a:pt x="585289" y="100042"/>
                  <a:pt x="585289" y="100042"/>
                  <a:pt x="585289" y="92485"/>
                </a:cubicBezTo>
                <a:cubicBezTo>
                  <a:pt x="577730" y="92485"/>
                  <a:pt x="577730" y="107959"/>
                  <a:pt x="577730" y="100042"/>
                </a:cubicBezTo>
                <a:cubicBezTo>
                  <a:pt x="577730" y="92485"/>
                  <a:pt x="569811" y="92485"/>
                  <a:pt x="569811" y="92485"/>
                </a:cubicBezTo>
                <a:cubicBezTo>
                  <a:pt x="569811" y="84928"/>
                  <a:pt x="569811" y="84928"/>
                  <a:pt x="569811" y="77371"/>
                </a:cubicBezTo>
                <a:cubicBezTo>
                  <a:pt x="577730" y="84928"/>
                  <a:pt x="577730" y="84928"/>
                  <a:pt x="585289" y="84928"/>
                </a:cubicBezTo>
                <a:cubicBezTo>
                  <a:pt x="585289" y="84928"/>
                  <a:pt x="585289" y="84928"/>
                  <a:pt x="592849" y="77371"/>
                </a:cubicBezTo>
                <a:cubicBezTo>
                  <a:pt x="592849" y="84928"/>
                  <a:pt x="600408" y="84928"/>
                  <a:pt x="600408" y="84928"/>
                </a:cubicBezTo>
                <a:cubicBezTo>
                  <a:pt x="600408" y="77371"/>
                  <a:pt x="600408" y="77371"/>
                  <a:pt x="608327" y="77371"/>
                </a:cubicBezTo>
                <a:cubicBezTo>
                  <a:pt x="608327" y="92485"/>
                  <a:pt x="615886" y="69454"/>
                  <a:pt x="615886" y="84928"/>
                </a:cubicBezTo>
                <a:cubicBezTo>
                  <a:pt x="615886" y="84928"/>
                  <a:pt x="615886" y="84928"/>
                  <a:pt x="615886" y="77371"/>
                </a:cubicBezTo>
                <a:cubicBezTo>
                  <a:pt x="623805" y="84928"/>
                  <a:pt x="631364" y="77371"/>
                  <a:pt x="639283" y="77371"/>
                </a:cubicBezTo>
                <a:lnTo>
                  <a:pt x="639283" y="84928"/>
                </a:lnTo>
                <a:cubicBezTo>
                  <a:pt x="646842" y="77371"/>
                  <a:pt x="646842" y="77371"/>
                  <a:pt x="646842" y="69454"/>
                </a:cubicBezTo>
                <a:cubicBezTo>
                  <a:pt x="646842" y="77371"/>
                  <a:pt x="654401" y="77371"/>
                  <a:pt x="654401" y="69454"/>
                </a:cubicBezTo>
                <a:cubicBezTo>
                  <a:pt x="654401" y="77371"/>
                  <a:pt x="661960" y="77371"/>
                  <a:pt x="661960" y="69454"/>
                </a:cubicBezTo>
                <a:cubicBezTo>
                  <a:pt x="661960" y="77371"/>
                  <a:pt x="669879" y="69454"/>
                  <a:pt x="669879" y="77371"/>
                </a:cubicBezTo>
                <a:cubicBezTo>
                  <a:pt x="669879" y="77371"/>
                  <a:pt x="669879" y="77371"/>
                  <a:pt x="669879" y="76381"/>
                </a:cubicBezTo>
                <a:lnTo>
                  <a:pt x="669879" y="75392"/>
                </a:lnTo>
                <a:cubicBezTo>
                  <a:pt x="669879" y="75392"/>
                  <a:pt x="669879" y="73412"/>
                  <a:pt x="669879" y="69454"/>
                </a:cubicBezTo>
                <a:cubicBezTo>
                  <a:pt x="677798" y="77371"/>
                  <a:pt x="677798" y="69454"/>
                  <a:pt x="677798" y="77371"/>
                </a:cubicBezTo>
                <a:cubicBezTo>
                  <a:pt x="685357" y="84928"/>
                  <a:pt x="685357" y="77371"/>
                  <a:pt x="692916" y="77371"/>
                </a:cubicBezTo>
                <a:lnTo>
                  <a:pt x="692916" y="69454"/>
                </a:lnTo>
                <a:cubicBezTo>
                  <a:pt x="692916" y="77371"/>
                  <a:pt x="700835" y="69454"/>
                  <a:pt x="700835" y="69454"/>
                </a:cubicBezTo>
                <a:cubicBezTo>
                  <a:pt x="708395" y="69454"/>
                  <a:pt x="723873" y="69454"/>
                  <a:pt x="731792" y="53980"/>
                </a:cubicBezTo>
                <a:cubicBezTo>
                  <a:pt x="731792" y="46423"/>
                  <a:pt x="731792" y="53980"/>
                  <a:pt x="731792" y="46423"/>
                </a:cubicBezTo>
                <a:cubicBezTo>
                  <a:pt x="731792" y="53980"/>
                  <a:pt x="739351" y="53980"/>
                  <a:pt x="739351" y="53980"/>
                </a:cubicBezTo>
                <a:lnTo>
                  <a:pt x="739351" y="49257"/>
                </a:lnTo>
                <a:lnTo>
                  <a:pt x="739351" y="47367"/>
                </a:lnTo>
                <a:lnTo>
                  <a:pt x="739351" y="46423"/>
                </a:lnTo>
                <a:cubicBezTo>
                  <a:pt x="746910" y="38506"/>
                  <a:pt x="754469" y="38506"/>
                  <a:pt x="762388" y="38506"/>
                </a:cubicBezTo>
                <a:cubicBezTo>
                  <a:pt x="769947" y="38506"/>
                  <a:pt x="769947" y="38506"/>
                  <a:pt x="769947" y="46423"/>
                </a:cubicBezTo>
                <a:cubicBezTo>
                  <a:pt x="769947" y="38506"/>
                  <a:pt x="777866" y="46423"/>
                  <a:pt x="777866" y="46423"/>
                </a:cubicBezTo>
                <a:cubicBezTo>
                  <a:pt x="777866" y="53980"/>
                  <a:pt x="785425" y="53980"/>
                  <a:pt x="785425" y="46423"/>
                </a:cubicBezTo>
                <a:lnTo>
                  <a:pt x="781723" y="40606"/>
                </a:lnTo>
                <a:lnTo>
                  <a:pt x="782354" y="39653"/>
                </a:lnTo>
                <a:cubicBezTo>
                  <a:pt x="785898" y="36751"/>
                  <a:pt x="787315" y="42554"/>
                  <a:pt x="792984" y="30948"/>
                </a:cubicBezTo>
                <a:cubicBezTo>
                  <a:pt x="792984" y="30948"/>
                  <a:pt x="800903" y="38506"/>
                  <a:pt x="800903" y="30948"/>
                </a:cubicBezTo>
                <a:cubicBezTo>
                  <a:pt x="800903" y="38506"/>
                  <a:pt x="800903" y="38506"/>
                  <a:pt x="800903" y="46423"/>
                </a:cubicBezTo>
                <a:cubicBezTo>
                  <a:pt x="800903" y="38506"/>
                  <a:pt x="792984" y="38506"/>
                  <a:pt x="792984" y="38506"/>
                </a:cubicBezTo>
                <a:cubicBezTo>
                  <a:pt x="792984" y="46423"/>
                  <a:pt x="792984" y="46423"/>
                  <a:pt x="800903" y="46423"/>
                </a:cubicBezTo>
                <a:cubicBezTo>
                  <a:pt x="808462" y="46423"/>
                  <a:pt x="800903" y="38506"/>
                  <a:pt x="800903" y="30948"/>
                </a:cubicBezTo>
                <a:cubicBezTo>
                  <a:pt x="808462" y="38506"/>
                  <a:pt x="816021" y="23391"/>
                  <a:pt x="823941" y="30948"/>
                </a:cubicBezTo>
                <a:cubicBezTo>
                  <a:pt x="823941" y="30948"/>
                  <a:pt x="823941" y="30948"/>
                  <a:pt x="823941" y="23391"/>
                </a:cubicBezTo>
                <a:lnTo>
                  <a:pt x="831860" y="23391"/>
                </a:lnTo>
                <a:cubicBezTo>
                  <a:pt x="823941" y="30948"/>
                  <a:pt x="831860" y="30948"/>
                  <a:pt x="831860" y="30948"/>
                </a:cubicBezTo>
                <a:cubicBezTo>
                  <a:pt x="831860" y="30948"/>
                  <a:pt x="831860" y="30948"/>
                  <a:pt x="839418" y="30948"/>
                </a:cubicBezTo>
                <a:cubicBezTo>
                  <a:pt x="839418" y="30948"/>
                  <a:pt x="831860" y="30948"/>
                  <a:pt x="831860" y="38506"/>
                </a:cubicBezTo>
                <a:cubicBezTo>
                  <a:pt x="831860" y="30948"/>
                  <a:pt x="823941" y="46423"/>
                  <a:pt x="823941" y="46423"/>
                </a:cubicBezTo>
                <a:cubicBezTo>
                  <a:pt x="823941" y="53980"/>
                  <a:pt x="823941" y="38506"/>
                  <a:pt x="831860" y="46423"/>
                </a:cubicBezTo>
                <a:lnTo>
                  <a:pt x="839418" y="46423"/>
                </a:lnTo>
                <a:cubicBezTo>
                  <a:pt x="839418" y="38506"/>
                  <a:pt x="839418" y="46423"/>
                  <a:pt x="846978" y="46423"/>
                </a:cubicBezTo>
                <a:cubicBezTo>
                  <a:pt x="846978" y="38506"/>
                  <a:pt x="854897" y="46423"/>
                  <a:pt x="862456" y="38506"/>
                </a:cubicBezTo>
                <a:cubicBezTo>
                  <a:pt x="862456" y="38506"/>
                  <a:pt x="870015" y="38506"/>
                  <a:pt x="870015" y="46423"/>
                </a:cubicBezTo>
                <a:lnTo>
                  <a:pt x="870015" y="40530"/>
                </a:lnTo>
                <a:lnTo>
                  <a:pt x="870015" y="38657"/>
                </a:lnTo>
                <a:lnTo>
                  <a:pt x="870015" y="38506"/>
                </a:lnTo>
                <a:lnTo>
                  <a:pt x="870015" y="30948"/>
                </a:lnTo>
                <a:cubicBezTo>
                  <a:pt x="877934" y="38506"/>
                  <a:pt x="877934" y="23391"/>
                  <a:pt x="877934" y="23391"/>
                </a:cubicBezTo>
                <a:cubicBezTo>
                  <a:pt x="877934" y="30948"/>
                  <a:pt x="877934" y="23391"/>
                  <a:pt x="885493" y="30948"/>
                </a:cubicBezTo>
                <a:cubicBezTo>
                  <a:pt x="885493" y="23391"/>
                  <a:pt x="885493" y="23391"/>
                  <a:pt x="893412" y="23391"/>
                </a:cubicBezTo>
                <a:cubicBezTo>
                  <a:pt x="893412" y="27170"/>
                  <a:pt x="893412" y="27170"/>
                  <a:pt x="893412" y="26225"/>
                </a:cubicBezTo>
                <a:lnTo>
                  <a:pt x="893412" y="27170"/>
                </a:lnTo>
                <a:lnTo>
                  <a:pt x="893412" y="28941"/>
                </a:lnTo>
                <a:lnTo>
                  <a:pt x="893412" y="30948"/>
                </a:lnTo>
                <a:cubicBezTo>
                  <a:pt x="900971" y="30948"/>
                  <a:pt x="893412" y="23391"/>
                  <a:pt x="900971" y="30948"/>
                </a:cubicBezTo>
                <a:cubicBezTo>
                  <a:pt x="900971" y="30948"/>
                  <a:pt x="908530" y="30948"/>
                  <a:pt x="908530" y="38506"/>
                </a:cubicBezTo>
                <a:lnTo>
                  <a:pt x="908530" y="46423"/>
                </a:lnTo>
                <a:cubicBezTo>
                  <a:pt x="908530" y="46423"/>
                  <a:pt x="908530" y="46423"/>
                  <a:pt x="916449" y="46423"/>
                </a:cubicBezTo>
                <a:cubicBezTo>
                  <a:pt x="924008" y="23391"/>
                  <a:pt x="931567" y="46423"/>
                  <a:pt x="931567" y="30948"/>
                </a:cubicBezTo>
                <a:cubicBezTo>
                  <a:pt x="931567" y="38506"/>
                  <a:pt x="931567" y="38506"/>
                  <a:pt x="931567" y="46423"/>
                </a:cubicBezTo>
                <a:cubicBezTo>
                  <a:pt x="931567" y="53980"/>
                  <a:pt x="939487" y="46423"/>
                  <a:pt x="939487" y="46423"/>
                </a:cubicBezTo>
                <a:cubicBezTo>
                  <a:pt x="939487" y="53980"/>
                  <a:pt x="939487" y="53980"/>
                  <a:pt x="939487" y="53980"/>
                </a:cubicBezTo>
                <a:cubicBezTo>
                  <a:pt x="939487" y="61537"/>
                  <a:pt x="947405" y="53980"/>
                  <a:pt x="947405" y="53980"/>
                </a:cubicBezTo>
                <a:cubicBezTo>
                  <a:pt x="954964" y="53980"/>
                  <a:pt x="954964" y="61537"/>
                  <a:pt x="954964" y="61537"/>
                </a:cubicBezTo>
                <a:lnTo>
                  <a:pt x="954964" y="53980"/>
                </a:lnTo>
                <a:cubicBezTo>
                  <a:pt x="954964" y="61537"/>
                  <a:pt x="962524" y="61537"/>
                  <a:pt x="962524" y="53980"/>
                </a:cubicBezTo>
                <a:cubicBezTo>
                  <a:pt x="962524" y="53980"/>
                  <a:pt x="962524" y="53980"/>
                  <a:pt x="970083" y="53980"/>
                </a:cubicBezTo>
                <a:cubicBezTo>
                  <a:pt x="970083" y="53980"/>
                  <a:pt x="970083" y="53980"/>
                  <a:pt x="1031635" y="53980"/>
                </a:cubicBezTo>
                <a:cubicBezTo>
                  <a:pt x="1031635" y="53980"/>
                  <a:pt x="1031635" y="53980"/>
                  <a:pt x="1039554" y="53980"/>
                </a:cubicBezTo>
                <a:cubicBezTo>
                  <a:pt x="1039554" y="53980"/>
                  <a:pt x="1039554" y="53980"/>
                  <a:pt x="1055032" y="53980"/>
                </a:cubicBezTo>
                <a:cubicBezTo>
                  <a:pt x="1055032" y="53980"/>
                  <a:pt x="1055032" y="53980"/>
                  <a:pt x="1062591" y="53980"/>
                </a:cubicBezTo>
                <a:lnTo>
                  <a:pt x="1070511" y="53980"/>
                </a:lnTo>
                <a:cubicBezTo>
                  <a:pt x="1070511" y="53980"/>
                  <a:pt x="1070511" y="53980"/>
                  <a:pt x="1078070" y="53980"/>
                </a:cubicBezTo>
                <a:lnTo>
                  <a:pt x="1078070" y="46423"/>
                </a:lnTo>
                <a:cubicBezTo>
                  <a:pt x="1078070" y="46423"/>
                  <a:pt x="1085629" y="46423"/>
                  <a:pt x="1085629" y="53980"/>
                </a:cubicBezTo>
                <a:cubicBezTo>
                  <a:pt x="1085629" y="53980"/>
                  <a:pt x="1085629" y="53980"/>
                  <a:pt x="1093548" y="53980"/>
                </a:cubicBezTo>
                <a:cubicBezTo>
                  <a:pt x="1093548" y="53980"/>
                  <a:pt x="1093548" y="53980"/>
                  <a:pt x="1101467" y="53980"/>
                </a:cubicBezTo>
                <a:cubicBezTo>
                  <a:pt x="1101467" y="53980"/>
                  <a:pt x="1101467" y="53980"/>
                  <a:pt x="2679875" y="53980"/>
                </a:cubicBezTo>
                <a:cubicBezTo>
                  <a:pt x="2679875" y="53980"/>
                  <a:pt x="2679875" y="53980"/>
                  <a:pt x="3626921" y="53980"/>
                </a:cubicBezTo>
                <a:cubicBezTo>
                  <a:pt x="3626921" y="53980"/>
                  <a:pt x="3626921" y="53980"/>
                  <a:pt x="5128659" y="53980"/>
                </a:cubicBezTo>
                <a:cubicBezTo>
                  <a:pt x="5128659" y="53980"/>
                  <a:pt x="5128659" y="53980"/>
                  <a:pt x="5236646" y="53980"/>
                </a:cubicBezTo>
                <a:cubicBezTo>
                  <a:pt x="5236646" y="46423"/>
                  <a:pt x="5236646" y="46423"/>
                  <a:pt x="5244205" y="46423"/>
                </a:cubicBezTo>
                <a:lnTo>
                  <a:pt x="5244205" y="49212"/>
                </a:lnTo>
                <a:lnTo>
                  <a:pt x="5244205" y="53035"/>
                </a:lnTo>
                <a:cubicBezTo>
                  <a:pt x="5244205" y="53980"/>
                  <a:pt x="5244205" y="53980"/>
                  <a:pt x="5244205" y="53980"/>
                </a:cubicBezTo>
                <a:cubicBezTo>
                  <a:pt x="5244205" y="53980"/>
                  <a:pt x="5244205" y="53980"/>
                  <a:pt x="5251764" y="53980"/>
                </a:cubicBezTo>
                <a:cubicBezTo>
                  <a:pt x="5251764" y="53980"/>
                  <a:pt x="5251764" y="53980"/>
                  <a:pt x="5259683" y="53980"/>
                </a:cubicBezTo>
                <a:cubicBezTo>
                  <a:pt x="5267242" y="46423"/>
                  <a:pt x="5267242" y="30948"/>
                  <a:pt x="5267242" y="38506"/>
                </a:cubicBezTo>
                <a:cubicBezTo>
                  <a:pt x="5267242" y="23391"/>
                  <a:pt x="5267242" y="23391"/>
                  <a:pt x="5267242" y="7557"/>
                </a:cubicBezTo>
                <a:cubicBezTo>
                  <a:pt x="5275161" y="-7557"/>
                  <a:pt x="5290639" y="38506"/>
                  <a:pt x="529063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1302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bg-BG"/>
              <a:t>20.5.2025 г.</a:t>
            </a:fld>
            <a:endParaRPr lang="bg-B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7272674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415481" y="1772818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3518892" y="3870203"/>
            <a:ext cx="1944985" cy="1944985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9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93263" y="796204"/>
            <a:ext cx="10618212" cy="5265595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0562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591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585912" y="1785937"/>
            <a:ext cx="2228850" cy="2228852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615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4427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59196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33780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0515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080762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894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1220788"/>
            <a:ext cx="6808788" cy="438943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057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C7C6-A145-9147-9DC9-902A7D1C07F5}" type="datetimeFigureOut">
              <a:rPr lang="es-ES"/>
              <a:t>20/05/2025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43C4-5AE3-6140-9702-376AA8DE01AF}" type="slidenum">
              <a:rPr lang="uk-UA"/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69122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98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97" r:id="rId9"/>
    <p:sldLayoutId id="2147483896" r:id="rId10"/>
    <p:sldLayoutId id="2147483895" r:id="rId11"/>
    <p:sldLayoutId id="2147483894" r:id="rId12"/>
    <p:sldLayoutId id="2147483893" r:id="rId13"/>
    <p:sldLayoutId id="2147483892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678" r:id="rId20"/>
    <p:sldLayoutId id="2147483666" r:id="rId21"/>
    <p:sldLayoutId id="2147483660" r:id="rId22"/>
    <p:sldLayoutId id="2147483683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23.png"/><Relationship Id="rId7" Type="http://schemas.openxmlformats.org/officeDocument/2006/relationships/image" Target="../media/image58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60.jpeg"/><Relationship Id="rId11" Type="http://schemas.openxmlformats.org/officeDocument/2006/relationships/image" Target="../media/image64.png"/><Relationship Id="rId5" Type="http://schemas.openxmlformats.org/officeDocument/2006/relationships/image" Target="../media/image59.png"/><Relationship Id="rId10" Type="http://schemas.openxmlformats.org/officeDocument/2006/relationships/image" Target="../media/image63.png"/><Relationship Id="rId4" Type="http://schemas.openxmlformats.org/officeDocument/2006/relationships/image" Target="../media/image26.png"/><Relationship Id="rId9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6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12.png"/><Relationship Id="rId4" Type="http://schemas.openxmlformats.org/officeDocument/2006/relationships/image" Target="../media/image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39.png"/><Relationship Id="rId18" Type="http://schemas.openxmlformats.org/officeDocument/2006/relationships/image" Target="../media/image53.png"/><Relationship Id="rId3" Type="http://schemas.openxmlformats.org/officeDocument/2006/relationships/image" Target="cid:image003.png@01D95FE6.3BECED00" TargetMode="External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2.png"/><Relationship Id="rId2" Type="http://schemas.openxmlformats.org/officeDocument/2006/relationships/image" Target="../media/image49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microsoft.com/office/2007/relationships/hdphoto" Target="../media/hdphoto1.wdp"/><Relationship Id="rId10" Type="http://schemas.openxmlformats.org/officeDocument/2006/relationships/image" Target="../media/image46.png"/><Relationship Id="rId19" Type="http://schemas.openxmlformats.org/officeDocument/2006/relationships/image" Target="../media/image23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1.jp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19.jpeg"/><Relationship Id="rId4" Type="http://schemas.openxmlformats.org/officeDocument/2006/relationships/image" Target="../media/image2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Relationship Id="rId6" Type="http://schemas.openxmlformats.org/officeDocument/2006/relationships/image" Target="../media/image27.png"/><Relationship Id="rId11" Type="http://schemas.openxmlformats.org/officeDocument/2006/relationships/image" Target="../media/image32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3.png"/><Relationship Id="rId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3.png"/><Relationship Id="rId4" Type="http://schemas.openxmlformats.org/officeDocument/2006/relationships/image" Target="../media/image3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23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26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55.png"/><Relationship Id="rId3" Type="http://schemas.openxmlformats.org/officeDocument/2006/relationships/image" Target="../media/image23.png"/><Relationship Id="rId7" Type="http://schemas.openxmlformats.org/officeDocument/2006/relationships/image" Target="../media/image50.pn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cid:image003.png@01D95FE6.3BECED00" TargetMode="External"/><Relationship Id="rId11" Type="http://schemas.openxmlformats.org/officeDocument/2006/relationships/image" Target="../media/image53.png"/><Relationship Id="rId5" Type="http://schemas.openxmlformats.org/officeDocument/2006/relationships/image" Target="../media/image49.png"/><Relationship Id="rId10" Type="http://schemas.openxmlformats.org/officeDocument/2006/relationships/image" Target="../media/image52.png"/><Relationship Id="rId4" Type="http://schemas.openxmlformats.org/officeDocument/2006/relationships/image" Target="../media/image26.png"/><Relationship Id="rId9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7.png"/><Relationship Id="rId5" Type="http://schemas.openxmlformats.org/officeDocument/2006/relationships/image" Target="../media/image56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-1089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903FF8AB-D76C-6D4E-B24C-67930D24503F}"/>
              </a:ext>
            </a:extLst>
          </p:cNvPr>
          <p:cNvGrpSpPr/>
          <p:nvPr/>
        </p:nvGrpSpPr>
        <p:grpSpPr>
          <a:xfrm>
            <a:off x="1957691" y="5954021"/>
            <a:ext cx="8386346" cy="905068"/>
            <a:chOff x="190725" y="5618696"/>
            <a:chExt cx="11483367" cy="1239304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40D06E59-A71B-1A43-A36E-CE4C127C3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725" y="5618696"/>
              <a:ext cx="1353861" cy="1239304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332A0DCB-D0D5-A448-91E3-67E369E678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01033" y="5922791"/>
              <a:ext cx="651127" cy="661546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88D8E8D7-7E7B-2848-9826-3C1CDD979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008255" y="6046906"/>
              <a:ext cx="970640" cy="426043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E16CCA24-2D64-0240-B9C1-3BC017F4726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518349" y="6003731"/>
              <a:ext cx="1140931" cy="486155"/>
            </a:xfrm>
            <a:prstGeom prst="rect">
              <a:avLst/>
            </a:prstGeom>
          </p:spPr>
        </p:pic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28CEA1B7-3A9D-4F40-B2FD-6B924B631E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006550" y="6022148"/>
              <a:ext cx="994487" cy="408493"/>
            </a:xfrm>
            <a:prstGeom prst="rect">
              <a:avLst/>
            </a:prstGeom>
          </p:spPr>
        </p:pic>
        <p:pic>
          <p:nvPicPr>
            <p:cNvPr id="21" name="Imagen 20">
              <a:extLst>
                <a:ext uri="{FF2B5EF4-FFF2-40B4-BE49-F238E27FC236}">
                  <a16:creationId xmlns:a16="http://schemas.microsoft.com/office/drawing/2014/main" id="{A0B6FB75-2B51-5B4E-B3F3-C541DF178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506678" y="5834440"/>
              <a:ext cx="527050" cy="686286"/>
            </a:xfrm>
            <a:prstGeom prst="rect">
              <a:avLst/>
            </a:prstGeom>
          </p:spPr>
        </p:pic>
        <p:pic>
          <p:nvPicPr>
            <p:cNvPr id="23" name="Imagen 22">
              <a:extLst>
                <a:ext uri="{FF2B5EF4-FFF2-40B4-BE49-F238E27FC236}">
                  <a16:creationId xmlns:a16="http://schemas.microsoft.com/office/drawing/2014/main" id="{C02743EB-C58A-3246-999F-B40F3EFD28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94379" y="5783943"/>
              <a:ext cx="751276" cy="751276"/>
            </a:xfrm>
            <a:prstGeom prst="rect">
              <a:avLst/>
            </a:prstGeom>
          </p:spPr>
        </p:pic>
        <p:pic>
          <p:nvPicPr>
            <p:cNvPr id="29" name="Imagen 28">
              <a:extLst>
                <a:ext uri="{FF2B5EF4-FFF2-40B4-BE49-F238E27FC236}">
                  <a16:creationId xmlns:a16="http://schemas.microsoft.com/office/drawing/2014/main" id="{3ACA6B82-C5F5-4044-9011-D2FCED03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816468" y="5841697"/>
              <a:ext cx="688604" cy="688604"/>
            </a:xfrm>
            <a:prstGeom prst="rect">
              <a:avLst/>
            </a:prstGeom>
          </p:spPr>
        </p:pic>
        <p:pic>
          <p:nvPicPr>
            <p:cNvPr id="31" name="Imagen 30">
              <a:extLst>
                <a:ext uri="{FF2B5EF4-FFF2-40B4-BE49-F238E27FC236}">
                  <a16:creationId xmlns:a16="http://schemas.microsoft.com/office/drawing/2014/main" id="{B8A9A18A-3E32-7B48-9FC0-7CEFC6778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022018" y="5922790"/>
              <a:ext cx="652074" cy="568907"/>
            </a:xfrm>
            <a:prstGeom prst="rect">
              <a:avLst/>
            </a:prstGeom>
          </p:spPr>
        </p:pic>
      </p:grpSp>
      <p:sp>
        <p:nvSpPr>
          <p:cNvPr id="7" name="7 CuadroTexto">
            <a:extLst>
              <a:ext uri="{FF2B5EF4-FFF2-40B4-BE49-F238E27FC236}">
                <a16:creationId xmlns:a16="http://schemas.microsoft.com/office/drawing/2014/main" id="{7610D9AA-6383-9540-B9AB-C1C3C576BB93}"/>
              </a:ext>
            </a:extLst>
          </p:cNvPr>
          <p:cNvSpPr txBox="1"/>
          <p:nvPr/>
        </p:nvSpPr>
        <p:spPr>
          <a:xfrm>
            <a:off x="495427" y="2434557"/>
            <a:ext cx="10442215" cy="344818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10000"/>
              </a:lnSpc>
            </a:pPr>
            <a:r>
              <a:rPr lang="en-GB" sz="3600" dirty="0">
                <a:solidFill>
                  <a:schemeClr val="bg1"/>
                </a:solidFill>
                <a:latin typeface="Rockwell" panose="02060603020205020403" pitchFamily="18" charset="0"/>
              </a:rPr>
              <a:t>HIPMED</a:t>
            </a:r>
          </a:p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Rockwell" panose="02060603020205020403" pitchFamily="18" charset="0"/>
              </a:rPr>
              <a:t>Hyperspectral Imaging for Precision </a:t>
            </a:r>
            <a:r>
              <a:rPr lang="en-US" sz="2400" dirty="0" err="1">
                <a:solidFill>
                  <a:schemeClr val="bg1"/>
                </a:solidFill>
                <a:latin typeface="Rockwell" panose="02060603020205020403" pitchFamily="18" charset="0"/>
              </a:rPr>
              <a:t>MEdicine</a:t>
            </a:r>
            <a:r>
              <a:rPr lang="en-US" sz="2400" dirty="0">
                <a:solidFill>
                  <a:schemeClr val="bg1"/>
                </a:solidFill>
                <a:latin typeface="Rockwell" panose="02060603020205020403" pitchFamily="18" charset="0"/>
              </a:rPr>
              <a:t> in cancer Diagnostics </a:t>
            </a:r>
          </a:p>
          <a:p>
            <a:pPr algn="ctr">
              <a:lnSpc>
                <a:spcPct val="110000"/>
              </a:lnSpc>
            </a:pPr>
            <a:endParaRPr lang="en-US" sz="28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chemeClr val="bg1"/>
                </a:solidFill>
                <a:latin typeface="Rockwell" panose="02060603020205020403" pitchFamily="18" charset="0"/>
              </a:rPr>
              <a:t>Boaz Brill</a:t>
            </a:r>
          </a:p>
          <a:p>
            <a:pPr algn="ctr">
              <a:lnSpc>
                <a:spcPct val="110000"/>
              </a:lnSpc>
            </a:pPr>
            <a:r>
              <a:rPr lang="en-GB" sz="2000" dirty="0" err="1">
                <a:solidFill>
                  <a:schemeClr val="bg1"/>
                </a:solidFill>
                <a:latin typeface="Rockwell" panose="02060603020205020403" pitchFamily="18" charset="0"/>
              </a:rPr>
              <a:t>PentaOmix</a:t>
            </a:r>
            <a:endParaRPr lang="en-GB" sz="20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endParaRPr lang="en-GB" sz="20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r>
              <a:rPr lang="en-GB" sz="2000" dirty="0">
                <a:solidFill>
                  <a:schemeClr val="bg1"/>
                </a:solidFill>
                <a:latin typeface="Rockwell" panose="02060603020205020403" pitchFamily="18" charset="0"/>
              </a:rPr>
              <a:t>Consortium members:  Technion, Sheba, Ben-Gurion U., </a:t>
            </a:r>
            <a:r>
              <a:rPr lang="en-GB" sz="2000" dirty="0" err="1">
                <a:solidFill>
                  <a:schemeClr val="bg1"/>
                </a:solidFill>
                <a:latin typeface="Rockwell" panose="02060603020205020403" pitchFamily="18" charset="0"/>
              </a:rPr>
              <a:t>PentaOmix</a:t>
            </a: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  <a:p>
            <a:pPr algn="ctr">
              <a:lnSpc>
                <a:spcPct val="110000"/>
              </a:lnSpc>
            </a:pPr>
            <a:endParaRPr lang="en-GB" sz="2400" dirty="0">
              <a:solidFill>
                <a:schemeClr val="bg1"/>
              </a:solidFill>
              <a:latin typeface="Rockwell" panose="02060603020205020403" pitchFamily="18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9728" y="6022883"/>
            <a:ext cx="1261981" cy="48772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196ED3-8B39-B27B-3C73-023B4E6A9405}"/>
              </a:ext>
            </a:extLst>
          </p:cNvPr>
          <p:cNvSpPr txBox="1"/>
          <p:nvPr/>
        </p:nvSpPr>
        <p:spPr>
          <a:xfrm>
            <a:off x="143193" y="281001"/>
            <a:ext cx="61157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ATTRACT Phase 2 Final Review</a:t>
            </a:r>
          </a:p>
          <a:p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CERN, May 20-21, 2025</a:t>
            </a:r>
          </a:p>
        </p:txBody>
      </p:sp>
    </p:spTree>
    <p:extLst>
      <p:ext uri="{BB962C8B-B14F-4D97-AF65-F5344CB8AC3E}">
        <p14:creationId xmlns:p14="http://schemas.microsoft.com/office/powerpoint/2010/main" val="3622484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750FBFD-B879-BA05-083A-79A36F74A8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F89BCFD-2D50-F844-E41A-733869B6C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54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32077008-4761-9C53-7429-C4184D90A02E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476B586-C628-4F72-928E-547D4B70B434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3928F79D-4632-FBF7-DA4E-3C6BEEF575F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50EA1AA-5140-7A18-86F6-708A09A005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12885EAD-B51F-35FC-7224-28D4FB930462}"/>
              </a:ext>
            </a:extLst>
          </p:cNvPr>
          <p:cNvSpPr txBox="1"/>
          <p:nvPr/>
        </p:nvSpPr>
        <p:spPr>
          <a:xfrm>
            <a:off x="1394892" y="276420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(2) – Lung Cancer Clinical Study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AF4D32-D41A-C17C-7A62-AE96943DA2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83" r="11083"/>
          <a:stretch/>
        </p:blipFill>
        <p:spPr>
          <a:xfrm>
            <a:off x="4007445" y="1208105"/>
            <a:ext cx="7745474" cy="43146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9FD6C8-9D3A-EDE0-4F60-645BCDDB2694}"/>
              </a:ext>
            </a:extLst>
          </p:cNvPr>
          <p:cNvSpPr txBox="1"/>
          <p:nvPr/>
        </p:nvSpPr>
        <p:spPr>
          <a:xfrm>
            <a:off x="199756" y="1087710"/>
            <a:ext cx="34307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b="1" u="sng" dirty="0">
                <a:latin typeface="NewJuneMedium" panose="02000503040000020004" charset="0"/>
              </a:rPr>
              <a:t>Study Design: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Goal: diagnose Non-Small Cell Lung Cancer (NSCLC)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N=20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7 markers:</a:t>
            </a:r>
            <a:br>
              <a:rPr lang="en-US" sz="1600" dirty="0">
                <a:latin typeface="NewJuneMedium" panose="02000503040000020004" charset="0"/>
              </a:rPr>
            </a:br>
            <a:r>
              <a:rPr lang="en-US" sz="1600" dirty="0">
                <a:latin typeface="NewJuneMedium" panose="02000503040000020004" charset="0"/>
              </a:rPr>
              <a:t>p40, TTF1, PanCK, PD-L1, ALK, CD45, Nuclear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Results: diagnosis is compatible to standard IHC reference in </a:t>
            </a:r>
            <a:r>
              <a:rPr lang="he-IL" sz="1600" dirty="0">
                <a:latin typeface="NewJuneMedium" panose="02000503040000020004" charset="0"/>
              </a:rPr>
              <a:t>100%</a:t>
            </a:r>
            <a:r>
              <a:rPr lang="en-US" sz="1600" dirty="0">
                <a:latin typeface="NewJuneMedium" panose="02000503040000020004" charset="0"/>
              </a:rPr>
              <a:t> of cases.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Publication:  USCAP 2025 conf.  </a:t>
            </a:r>
          </a:p>
        </p:txBody>
      </p:sp>
      <p:pic>
        <p:nvPicPr>
          <p:cNvPr id="8" name="Picture 6" descr="H.C. Management of Medical Center - Hadassah Medical Center">
            <a:extLst>
              <a:ext uri="{FF2B5EF4-FFF2-40B4-BE49-F238E27FC236}">
                <a16:creationId xmlns:a16="http://schemas.microsoft.com/office/drawing/2014/main" id="{7A1076BD-8823-CE1F-D5B3-EA12DA74A9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9" t="9457" r="31881" b="12422"/>
          <a:stretch/>
        </p:blipFill>
        <p:spPr bwMode="auto">
          <a:xfrm>
            <a:off x="1609940" y="5890820"/>
            <a:ext cx="418289" cy="46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Sheba Tel-HaShomer Medical Centre">
            <a:extLst>
              <a:ext uri="{FF2B5EF4-FFF2-40B4-BE49-F238E27FC236}">
                <a16:creationId xmlns:a16="http://schemas.microsoft.com/office/drawing/2014/main" id="{29A76798-67EE-B311-C3BF-74E7A2A389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14" y="5890820"/>
            <a:ext cx="899748" cy="46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‪The Weizmann Logo: The Tree of Life archive - Weizmann Wonder Wander -  News, Features and Discoveries‬‏">
            <a:extLst>
              <a:ext uri="{FF2B5EF4-FFF2-40B4-BE49-F238E27FC236}">
                <a16:creationId xmlns:a16="http://schemas.microsoft.com/office/drawing/2014/main" id="{319439FE-81CF-1AD6-7F67-8F9F5A4C82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111" y="5817384"/>
            <a:ext cx="1289090" cy="67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82" name="Group 1081">
            <a:extLst>
              <a:ext uri="{FF2B5EF4-FFF2-40B4-BE49-F238E27FC236}">
                <a16:creationId xmlns:a16="http://schemas.microsoft.com/office/drawing/2014/main" id="{BEFEAA4D-5A6C-62E0-7438-2D37EEC7E08B}"/>
              </a:ext>
            </a:extLst>
          </p:cNvPr>
          <p:cNvGrpSpPr>
            <a:grpSpLocks noChangeAspect="1"/>
          </p:cNvGrpSpPr>
          <p:nvPr/>
        </p:nvGrpSpPr>
        <p:grpSpPr>
          <a:xfrm>
            <a:off x="4007445" y="838773"/>
            <a:ext cx="7786348" cy="4973466"/>
            <a:chOff x="2545271" y="838999"/>
            <a:chExt cx="8982847" cy="5737720"/>
          </a:xfrm>
        </p:grpSpPr>
        <p:grpSp>
          <p:nvGrpSpPr>
            <p:cNvPr id="1083" name="Group 1082">
              <a:extLst>
                <a:ext uri="{FF2B5EF4-FFF2-40B4-BE49-F238E27FC236}">
                  <a16:creationId xmlns:a16="http://schemas.microsoft.com/office/drawing/2014/main" id="{FA7882B9-6C66-2397-77B3-525223425676}"/>
                </a:ext>
              </a:extLst>
            </p:cNvPr>
            <p:cNvGrpSpPr/>
            <p:nvPr/>
          </p:nvGrpSpPr>
          <p:grpSpPr>
            <a:xfrm>
              <a:off x="2545271" y="838999"/>
              <a:ext cx="4476557" cy="2850066"/>
              <a:chOff x="1436720" y="770106"/>
              <a:chExt cx="4476557" cy="2850066"/>
            </a:xfrm>
          </p:grpSpPr>
          <p:sp>
            <p:nvSpPr>
              <p:cNvPr id="1140" name="TextBox 1139">
                <a:extLst>
                  <a:ext uri="{FF2B5EF4-FFF2-40B4-BE49-F238E27FC236}">
                    <a16:creationId xmlns:a16="http://schemas.microsoft.com/office/drawing/2014/main" id="{6BC89E74-EF46-5113-FFCA-49FAC0144328}"/>
                  </a:ext>
                </a:extLst>
              </p:cNvPr>
              <p:cNvSpPr txBox="1"/>
              <p:nvPr/>
            </p:nvSpPr>
            <p:spPr>
              <a:xfrm>
                <a:off x="2682233" y="770106"/>
                <a:ext cx="18942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kern="1200"/>
                </a:defPPr>
              </a:lstStyle>
              <a:p>
                <a:pPr algn="ctr"/>
                <a:r>
                  <a:rPr lang="en-US" sz="1100" dirty="0">
                    <a:latin typeface="Helvetica" panose="020B0604020202020204" pitchFamily="34" charset="0"/>
                    <a:ea typeface="Open Sans" panose="020B0606030504020204" pitchFamily="34" charset="0"/>
                    <a:cs typeface="Helvetica" panose="020B0604020202020204" pitchFamily="34" charset="0"/>
                  </a:rPr>
                  <a:t>Adenocarcinoma</a:t>
                </a:r>
              </a:p>
            </p:txBody>
          </p:sp>
          <p:pic>
            <p:nvPicPr>
              <p:cNvPr id="1141" name="Picture 1140">
                <a:extLst>
                  <a:ext uri="{FF2B5EF4-FFF2-40B4-BE49-F238E27FC236}">
                    <a16:creationId xmlns:a16="http://schemas.microsoft.com/office/drawing/2014/main" id="{02FE88AF-3A31-FB8B-B262-C0BD8A2B50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36720" y="1034567"/>
                <a:ext cx="4412082" cy="2585605"/>
              </a:xfrm>
              <a:prstGeom prst="rect">
                <a:avLst/>
              </a:prstGeom>
            </p:spPr>
          </p:pic>
          <p:grpSp>
            <p:nvGrpSpPr>
              <p:cNvPr id="1142" name="Group 1141">
                <a:extLst>
                  <a:ext uri="{FF2B5EF4-FFF2-40B4-BE49-F238E27FC236}">
                    <a16:creationId xmlns:a16="http://schemas.microsoft.com/office/drawing/2014/main" id="{BF3BFA69-27FE-AEE1-1A95-C3DD47535677}"/>
                  </a:ext>
                </a:extLst>
              </p:cNvPr>
              <p:cNvGrpSpPr/>
              <p:nvPr/>
            </p:nvGrpSpPr>
            <p:grpSpPr>
              <a:xfrm>
                <a:off x="5111409" y="1038184"/>
                <a:ext cx="801868" cy="832518"/>
                <a:chOff x="5064761" y="887770"/>
                <a:chExt cx="801868" cy="832518"/>
              </a:xfrm>
            </p:grpSpPr>
            <p:sp>
              <p:nvSpPr>
                <p:cNvPr id="1143" name="Rectangle 1142">
                  <a:extLst>
                    <a:ext uri="{FF2B5EF4-FFF2-40B4-BE49-F238E27FC236}">
                      <a16:creationId xmlns:a16="http://schemas.microsoft.com/office/drawing/2014/main" id="{5A5E3CE3-DA68-1A9C-F8E9-912146A2D33C}"/>
                    </a:ext>
                  </a:extLst>
                </p:cNvPr>
                <p:cNvSpPr/>
                <p:nvPr/>
              </p:nvSpPr>
              <p:spPr>
                <a:xfrm>
                  <a:off x="5064761" y="927469"/>
                  <a:ext cx="685768" cy="7928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grpSp>
              <p:nvGrpSpPr>
                <p:cNvPr id="1144" name="Group 1143">
                  <a:extLst>
                    <a:ext uri="{FF2B5EF4-FFF2-40B4-BE49-F238E27FC236}">
                      <a16:creationId xmlns:a16="http://schemas.microsoft.com/office/drawing/2014/main" id="{E459F7CE-112D-18E8-404C-498AF17CDAF1}"/>
                    </a:ext>
                  </a:extLst>
                </p:cNvPr>
                <p:cNvGrpSpPr/>
                <p:nvPr/>
              </p:nvGrpSpPr>
              <p:grpSpPr>
                <a:xfrm>
                  <a:off x="5158114" y="887770"/>
                  <a:ext cx="708515" cy="284056"/>
                  <a:chOff x="17904583" y="18295735"/>
                  <a:chExt cx="850492" cy="466695"/>
                </a:xfrm>
              </p:grpSpPr>
              <p:sp>
                <p:nvSpPr>
                  <p:cNvPr id="1157" name="Rectangle 1156">
                    <a:extLst>
                      <a:ext uri="{FF2B5EF4-FFF2-40B4-BE49-F238E27FC236}">
                        <a16:creationId xmlns:a16="http://schemas.microsoft.com/office/drawing/2014/main" id="{5BE7F0A1-4AEE-D5B1-93E4-21CCB7409FC6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463430"/>
                    <a:ext cx="144000" cy="144000"/>
                  </a:xfrm>
                  <a:prstGeom prst="rect">
                    <a:avLst/>
                  </a:prstGeom>
                  <a:solidFill>
                    <a:srgbClr val="FFFF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158" name="TextBox 1157">
                    <a:extLst>
                      <a:ext uri="{FF2B5EF4-FFF2-40B4-BE49-F238E27FC236}">
                        <a16:creationId xmlns:a16="http://schemas.microsoft.com/office/drawing/2014/main" id="{871A154F-D258-9538-03A7-4795CD5D7B4D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2287" y="18295735"/>
                    <a:ext cx="762788" cy="46669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/>
                      <a:t>PanCK</a:t>
                    </a:r>
                  </a:p>
                </p:txBody>
              </p:sp>
            </p:grpSp>
            <p:grpSp>
              <p:nvGrpSpPr>
                <p:cNvPr id="1145" name="Group 1144">
                  <a:extLst>
                    <a:ext uri="{FF2B5EF4-FFF2-40B4-BE49-F238E27FC236}">
                      <a16:creationId xmlns:a16="http://schemas.microsoft.com/office/drawing/2014/main" id="{B1A2ED11-D852-AAFB-A10F-146EC25B6FE3}"/>
                    </a:ext>
                  </a:extLst>
                </p:cNvPr>
                <p:cNvGrpSpPr/>
                <p:nvPr/>
              </p:nvGrpSpPr>
              <p:grpSpPr>
                <a:xfrm>
                  <a:off x="5158125" y="1040732"/>
                  <a:ext cx="511709" cy="246221"/>
                  <a:chOff x="17904583" y="18103491"/>
                  <a:chExt cx="614248" cy="404534"/>
                </a:xfrm>
              </p:grpSpPr>
              <p:sp>
                <p:nvSpPr>
                  <p:cNvPr id="1155" name="Rectangle 1154">
                    <a:extLst>
                      <a:ext uri="{FF2B5EF4-FFF2-40B4-BE49-F238E27FC236}">
                        <a16:creationId xmlns:a16="http://schemas.microsoft.com/office/drawing/2014/main" id="{714A6A98-006C-7847-5017-CA375F2CF27D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264990"/>
                    <a:ext cx="144000" cy="144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56" name="TextBox 1155">
                    <a:extLst>
                      <a:ext uri="{FF2B5EF4-FFF2-40B4-BE49-F238E27FC236}">
                        <a16:creationId xmlns:a16="http://schemas.microsoft.com/office/drawing/2014/main" id="{F2A7FD85-E83C-FE0D-F0FA-2AE3DD5D4CF9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6984" y="18103491"/>
                    <a:ext cx="521847" cy="404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TTF1</a:t>
                    </a:r>
                  </a:p>
                </p:txBody>
              </p:sp>
            </p:grpSp>
            <p:grpSp>
              <p:nvGrpSpPr>
                <p:cNvPr id="1146" name="Group 1145">
                  <a:extLst>
                    <a:ext uri="{FF2B5EF4-FFF2-40B4-BE49-F238E27FC236}">
                      <a16:creationId xmlns:a16="http://schemas.microsoft.com/office/drawing/2014/main" id="{C0ABF004-FA2F-56EB-C76A-545D2C5CE06E}"/>
                    </a:ext>
                  </a:extLst>
                </p:cNvPr>
                <p:cNvGrpSpPr/>
                <p:nvPr/>
              </p:nvGrpSpPr>
              <p:grpSpPr>
                <a:xfrm>
                  <a:off x="5158103" y="1187999"/>
                  <a:ext cx="460543" cy="246221"/>
                  <a:chOff x="17904583" y="18102419"/>
                  <a:chExt cx="552830" cy="404534"/>
                </a:xfrm>
              </p:grpSpPr>
              <p:sp>
                <p:nvSpPr>
                  <p:cNvPr id="1153" name="Rectangle 1152">
                    <a:extLst>
                      <a:ext uri="{FF2B5EF4-FFF2-40B4-BE49-F238E27FC236}">
                        <a16:creationId xmlns:a16="http://schemas.microsoft.com/office/drawing/2014/main" id="{031E8C93-C296-A729-53B6-7DAC6F92A70D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264990"/>
                    <a:ext cx="144000" cy="144000"/>
                  </a:xfrm>
                  <a:prstGeom prst="rect">
                    <a:avLst/>
                  </a:prstGeom>
                  <a:solidFill>
                    <a:srgbClr val="FB14A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54" name="TextBox 1153">
                    <a:extLst>
                      <a:ext uri="{FF2B5EF4-FFF2-40B4-BE49-F238E27FC236}">
                        <a16:creationId xmlns:a16="http://schemas.microsoft.com/office/drawing/2014/main" id="{62C6ACDE-F2FF-3FBE-D741-7A3339C324AA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7139" y="18102419"/>
                    <a:ext cx="460274" cy="404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p40</a:t>
                    </a:r>
                  </a:p>
                </p:txBody>
              </p:sp>
            </p:grpSp>
            <p:grpSp>
              <p:nvGrpSpPr>
                <p:cNvPr id="1147" name="Group 1146">
                  <a:extLst>
                    <a:ext uri="{FF2B5EF4-FFF2-40B4-BE49-F238E27FC236}">
                      <a16:creationId xmlns:a16="http://schemas.microsoft.com/office/drawing/2014/main" id="{6FCCB814-451F-B231-BE0C-0D26CFCD6CEA}"/>
                    </a:ext>
                  </a:extLst>
                </p:cNvPr>
                <p:cNvGrpSpPr/>
                <p:nvPr/>
              </p:nvGrpSpPr>
              <p:grpSpPr>
                <a:xfrm>
                  <a:off x="5158133" y="1335518"/>
                  <a:ext cx="544515" cy="246221"/>
                  <a:chOff x="17910045" y="18112326"/>
                  <a:chExt cx="653628" cy="404532"/>
                </a:xfrm>
              </p:grpSpPr>
              <p:sp>
                <p:nvSpPr>
                  <p:cNvPr id="1151" name="Rectangle 1150">
                    <a:extLst>
                      <a:ext uri="{FF2B5EF4-FFF2-40B4-BE49-F238E27FC236}">
                        <a16:creationId xmlns:a16="http://schemas.microsoft.com/office/drawing/2014/main" id="{69555721-2E3D-EF54-C6D7-986165C8D905}"/>
                      </a:ext>
                    </a:extLst>
                  </p:cNvPr>
                  <p:cNvSpPr/>
                  <p:nvPr/>
                </p:nvSpPr>
                <p:spPr>
                  <a:xfrm>
                    <a:off x="17910045" y="18264990"/>
                    <a:ext cx="144000" cy="144000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152" name="TextBox 1151">
                    <a:extLst>
                      <a:ext uri="{FF2B5EF4-FFF2-40B4-BE49-F238E27FC236}">
                        <a16:creationId xmlns:a16="http://schemas.microsoft.com/office/drawing/2014/main" id="{2D8AA390-B980-4A8A-6757-52F5F378ADF4}"/>
                      </a:ext>
                    </a:extLst>
                  </p:cNvPr>
                  <p:cNvSpPr txBox="1"/>
                  <p:nvPr/>
                </p:nvSpPr>
                <p:spPr>
                  <a:xfrm>
                    <a:off x="18007189" y="18112326"/>
                    <a:ext cx="556484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CD45</a:t>
                    </a:r>
                  </a:p>
                </p:txBody>
              </p:sp>
            </p:grpSp>
            <p:grpSp>
              <p:nvGrpSpPr>
                <p:cNvPr id="1148" name="Group 1147">
                  <a:extLst>
                    <a:ext uri="{FF2B5EF4-FFF2-40B4-BE49-F238E27FC236}">
                      <a16:creationId xmlns:a16="http://schemas.microsoft.com/office/drawing/2014/main" id="{82C455C3-CA93-9B4E-ACD3-5AEFD048761C}"/>
                    </a:ext>
                  </a:extLst>
                </p:cNvPr>
                <p:cNvGrpSpPr/>
                <p:nvPr/>
              </p:nvGrpSpPr>
              <p:grpSpPr>
                <a:xfrm>
                  <a:off x="5154817" y="1473781"/>
                  <a:ext cx="406481" cy="246221"/>
                  <a:chOff x="17915576" y="18347630"/>
                  <a:chExt cx="487934" cy="404532"/>
                </a:xfrm>
              </p:grpSpPr>
              <p:sp>
                <p:nvSpPr>
                  <p:cNvPr id="1149" name="Rectangle 1148">
                    <a:extLst>
                      <a:ext uri="{FF2B5EF4-FFF2-40B4-BE49-F238E27FC236}">
                        <a16:creationId xmlns:a16="http://schemas.microsoft.com/office/drawing/2014/main" id="{16ADC824-23D7-6B86-F113-14C15931A28F}"/>
                      </a:ext>
                    </a:extLst>
                  </p:cNvPr>
                  <p:cNvSpPr/>
                  <p:nvPr/>
                </p:nvSpPr>
                <p:spPr>
                  <a:xfrm>
                    <a:off x="17915576" y="18497804"/>
                    <a:ext cx="144000" cy="14400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150" name="TextBox 1149">
                    <a:extLst>
                      <a:ext uri="{FF2B5EF4-FFF2-40B4-BE49-F238E27FC236}">
                        <a16:creationId xmlns:a16="http://schemas.microsoft.com/office/drawing/2014/main" id="{31DBDE55-7CA5-278B-0E5B-EBDD7FE6A549}"/>
                      </a:ext>
                    </a:extLst>
                  </p:cNvPr>
                  <p:cNvSpPr txBox="1"/>
                  <p:nvPr/>
                </p:nvSpPr>
                <p:spPr>
                  <a:xfrm>
                    <a:off x="18022128" y="18347630"/>
                    <a:ext cx="381382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AF</a:t>
                    </a:r>
                  </a:p>
                </p:txBody>
              </p:sp>
            </p:grpSp>
          </p:grpSp>
        </p:grpSp>
        <p:grpSp>
          <p:nvGrpSpPr>
            <p:cNvPr id="1084" name="Group 1083">
              <a:extLst>
                <a:ext uri="{FF2B5EF4-FFF2-40B4-BE49-F238E27FC236}">
                  <a16:creationId xmlns:a16="http://schemas.microsoft.com/office/drawing/2014/main" id="{4160EB3E-E8B9-402E-40A1-294C13F37F9B}"/>
                </a:ext>
              </a:extLst>
            </p:cNvPr>
            <p:cNvGrpSpPr/>
            <p:nvPr/>
          </p:nvGrpSpPr>
          <p:grpSpPr>
            <a:xfrm>
              <a:off x="2549536" y="3730518"/>
              <a:ext cx="4441669" cy="2846201"/>
              <a:chOff x="1440985" y="3730518"/>
              <a:chExt cx="4441669" cy="2846201"/>
            </a:xfrm>
          </p:grpSpPr>
          <p:sp>
            <p:nvSpPr>
              <p:cNvPr id="1121" name="TextBox 1120">
                <a:extLst>
                  <a:ext uri="{FF2B5EF4-FFF2-40B4-BE49-F238E27FC236}">
                    <a16:creationId xmlns:a16="http://schemas.microsoft.com/office/drawing/2014/main" id="{1D1D8FCD-E6A8-325F-25B8-0A72140630B9}"/>
                  </a:ext>
                </a:extLst>
              </p:cNvPr>
              <p:cNvSpPr txBox="1"/>
              <p:nvPr/>
            </p:nvSpPr>
            <p:spPr>
              <a:xfrm>
                <a:off x="2039932" y="3730518"/>
                <a:ext cx="328150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kern="1200"/>
                </a:defPPr>
              </a:lstStyle>
              <a:p>
                <a:pPr algn="ctr"/>
                <a:r>
                  <a:rPr lang="en-US" sz="1100" dirty="0">
                    <a:latin typeface="Helvetica" panose="020B0604020202020204" pitchFamily="34" charset="0"/>
                    <a:ea typeface="Open Sans" panose="020B0606030504020204" pitchFamily="34" charset="0"/>
                    <a:cs typeface="Helvetica" panose="020B0604020202020204" pitchFamily="34" charset="0"/>
                  </a:rPr>
                  <a:t>Squamous Cell Carcinoma</a:t>
                </a:r>
              </a:p>
            </p:txBody>
          </p:sp>
          <p:pic>
            <p:nvPicPr>
              <p:cNvPr id="1122" name="Picture 1121">
                <a:extLst>
                  <a:ext uri="{FF2B5EF4-FFF2-40B4-BE49-F238E27FC236}">
                    <a16:creationId xmlns:a16="http://schemas.microsoft.com/office/drawing/2014/main" id="{29F17F1C-EF89-07CA-01A6-8BB82A62C8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440985" y="3996031"/>
                <a:ext cx="4403690" cy="2580688"/>
              </a:xfrm>
              <a:prstGeom prst="rect">
                <a:avLst/>
              </a:prstGeom>
            </p:spPr>
          </p:pic>
          <p:grpSp>
            <p:nvGrpSpPr>
              <p:cNvPr id="1123" name="Group 1122">
                <a:extLst>
                  <a:ext uri="{FF2B5EF4-FFF2-40B4-BE49-F238E27FC236}">
                    <a16:creationId xmlns:a16="http://schemas.microsoft.com/office/drawing/2014/main" id="{8F298313-6AE3-810C-FB77-1B1383DBE0B3}"/>
                  </a:ext>
                </a:extLst>
              </p:cNvPr>
              <p:cNvGrpSpPr/>
              <p:nvPr/>
            </p:nvGrpSpPr>
            <p:grpSpPr>
              <a:xfrm>
                <a:off x="5111409" y="4023033"/>
                <a:ext cx="771245" cy="823190"/>
                <a:chOff x="5064761" y="897098"/>
                <a:chExt cx="771245" cy="823190"/>
              </a:xfrm>
            </p:grpSpPr>
            <p:sp>
              <p:nvSpPr>
                <p:cNvPr id="1124" name="Rectangle 1123">
                  <a:extLst>
                    <a:ext uri="{FF2B5EF4-FFF2-40B4-BE49-F238E27FC236}">
                      <a16:creationId xmlns:a16="http://schemas.microsoft.com/office/drawing/2014/main" id="{821495BE-A3DF-DD61-B91F-EC75EC6802EB}"/>
                    </a:ext>
                  </a:extLst>
                </p:cNvPr>
                <p:cNvSpPr/>
                <p:nvPr/>
              </p:nvSpPr>
              <p:spPr>
                <a:xfrm>
                  <a:off x="5064761" y="927469"/>
                  <a:ext cx="685768" cy="7928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grpSp>
              <p:nvGrpSpPr>
                <p:cNvPr id="1125" name="Group 1124">
                  <a:extLst>
                    <a:ext uri="{FF2B5EF4-FFF2-40B4-BE49-F238E27FC236}">
                      <a16:creationId xmlns:a16="http://schemas.microsoft.com/office/drawing/2014/main" id="{DE6B78B9-0957-BB46-58B5-CE224376F0B4}"/>
                    </a:ext>
                  </a:extLst>
                </p:cNvPr>
                <p:cNvGrpSpPr/>
                <p:nvPr/>
              </p:nvGrpSpPr>
              <p:grpSpPr>
                <a:xfrm>
                  <a:off x="5158124" y="897098"/>
                  <a:ext cx="677882" cy="284057"/>
                  <a:chOff x="17904583" y="18311037"/>
                  <a:chExt cx="813720" cy="466696"/>
                </a:xfrm>
              </p:grpSpPr>
              <p:sp>
                <p:nvSpPr>
                  <p:cNvPr id="1138" name="Rectangle 1137">
                    <a:extLst>
                      <a:ext uri="{FF2B5EF4-FFF2-40B4-BE49-F238E27FC236}">
                        <a16:creationId xmlns:a16="http://schemas.microsoft.com/office/drawing/2014/main" id="{881E9F09-9C6C-420D-E8D8-E391F8CA8E43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463430"/>
                    <a:ext cx="144000" cy="144000"/>
                  </a:xfrm>
                  <a:prstGeom prst="rect">
                    <a:avLst/>
                  </a:prstGeom>
                  <a:solidFill>
                    <a:srgbClr val="FFFF1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139" name="TextBox 1138">
                    <a:extLst>
                      <a:ext uri="{FF2B5EF4-FFF2-40B4-BE49-F238E27FC236}">
                        <a16:creationId xmlns:a16="http://schemas.microsoft.com/office/drawing/2014/main" id="{07389C31-188C-07CF-28B1-D3F069DDBBD1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5602" y="18311037"/>
                    <a:ext cx="722701" cy="46669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/>
                      <a:t>PanCK </a:t>
                    </a:r>
                  </a:p>
                </p:txBody>
              </p:sp>
            </p:grpSp>
            <p:grpSp>
              <p:nvGrpSpPr>
                <p:cNvPr id="1126" name="Group 1125">
                  <a:extLst>
                    <a:ext uri="{FF2B5EF4-FFF2-40B4-BE49-F238E27FC236}">
                      <a16:creationId xmlns:a16="http://schemas.microsoft.com/office/drawing/2014/main" id="{D171F00F-D169-84DF-F921-652C7156949B}"/>
                    </a:ext>
                  </a:extLst>
                </p:cNvPr>
                <p:cNvGrpSpPr/>
                <p:nvPr/>
              </p:nvGrpSpPr>
              <p:grpSpPr>
                <a:xfrm>
                  <a:off x="5158141" y="1054546"/>
                  <a:ext cx="520211" cy="246221"/>
                  <a:chOff x="17904583" y="18126188"/>
                  <a:chExt cx="624453" cy="404534"/>
                </a:xfrm>
              </p:grpSpPr>
              <p:sp>
                <p:nvSpPr>
                  <p:cNvPr id="1136" name="Rectangle 1135">
                    <a:extLst>
                      <a:ext uri="{FF2B5EF4-FFF2-40B4-BE49-F238E27FC236}">
                        <a16:creationId xmlns:a16="http://schemas.microsoft.com/office/drawing/2014/main" id="{2384B693-4C99-57FB-F727-BC4DE9433AB7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264990"/>
                    <a:ext cx="144000" cy="14400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37" name="TextBox 1136">
                    <a:extLst>
                      <a:ext uri="{FF2B5EF4-FFF2-40B4-BE49-F238E27FC236}">
                        <a16:creationId xmlns:a16="http://schemas.microsoft.com/office/drawing/2014/main" id="{89760489-731B-D099-F5DC-724F98A55087}"/>
                      </a:ext>
                    </a:extLst>
                  </p:cNvPr>
                  <p:cNvSpPr txBox="1"/>
                  <p:nvPr/>
                </p:nvSpPr>
                <p:spPr>
                  <a:xfrm>
                    <a:off x="18007189" y="18126188"/>
                    <a:ext cx="521847" cy="404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TTF1</a:t>
                    </a:r>
                  </a:p>
                </p:txBody>
              </p:sp>
            </p:grpSp>
            <p:grpSp>
              <p:nvGrpSpPr>
                <p:cNvPr id="1127" name="Group 1126">
                  <a:extLst>
                    <a:ext uri="{FF2B5EF4-FFF2-40B4-BE49-F238E27FC236}">
                      <a16:creationId xmlns:a16="http://schemas.microsoft.com/office/drawing/2014/main" id="{FD79CEC5-4864-D4B3-AE29-0523654A8602}"/>
                    </a:ext>
                  </a:extLst>
                </p:cNvPr>
                <p:cNvGrpSpPr/>
                <p:nvPr/>
              </p:nvGrpSpPr>
              <p:grpSpPr>
                <a:xfrm>
                  <a:off x="5158103" y="1187999"/>
                  <a:ext cx="460543" cy="246221"/>
                  <a:chOff x="17904583" y="18102419"/>
                  <a:chExt cx="552830" cy="404534"/>
                </a:xfrm>
              </p:grpSpPr>
              <p:sp>
                <p:nvSpPr>
                  <p:cNvPr id="1134" name="Rectangle 1133">
                    <a:extLst>
                      <a:ext uri="{FF2B5EF4-FFF2-40B4-BE49-F238E27FC236}">
                        <a16:creationId xmlns:a16="http://schemas.microsoft.com/office/drawing/2014/main" id="{957E486A-9AA5-CF95-92BE-DAAAE14AF115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264990"/>
                    <a:ext cx="144000" cy="144000"/>
                  </a:xfrm>
                  <a:prstGeom prst="rect">
                    <a:avLst/>
                  </a:prstGeom>
                  <a:solidFill>
                    <a:srgbClr val="FB14A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35" name="TextBox 1134">
                    <a:extLst>
                      <a:ext uri="{FF2B5EF4-FFF2-40B4-BE49-F238E27FC236}">
                        <a16:creationId xmlns:a16="http://schemas.microsoft.com/office/drawing/2014/main" id="{1D87523F-3F07-1C98-26EE-2D27C13D0DFE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7139" y="18102419"/>
                    <a:ext cx="460274" cy="404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p40</a:t>
                    </a:r>
                  </a:p>
                </p:txBody>
              </p:sp>
            </p:grpSp>
            <p:grpSp>
              <p:nvGrpSpPr>
                <p:cNvPr id="1128" name="Group 1127">
                  <a:extLst>
                    <a:ext uri="{FF2B5EF4-FFF2-40B4-BE49-F238E27FC236}">
                      <a16:creationId xmlns:a16="http://schemas.microsoft.com/office/drawing/2014/main" id="{11983356-AC94-097C-6935-96C51317E902}"/>
                    </a:ext>
                  </a:extLst>
                </p:cNvPr>
                <p:cNvGrpSpPr/>
                <p:nvPr/>
              </p:nvGrpSpPr>
              <p:grpSpPr>
                <a:xfrm>
                  <a:off x="5158133" y="1335518"/>
                  <a:ext cx="544515" cy="246221"/>
                  <a:chOff x="17910045" y="18112326"/>
                  <a:chExt cx="653628" cy="404532"/>
                </a:xfrm>
              </p:grpSpPr>
              <p:sp>
                <p:nvSpPr>
                  <p:cNvPr id="1132" name="Rectangle 1131">
                    <a:extLst>
                      <a:ext uri="{FF2B5EF4-FFF2-40B4-BE49-F238E27FC236}">
                        <a16:creationId xmlns:a16="http://schemas.microsoft.com/office/drawing/2014/main" id="{332B42AB-D727-43CC-4A29-76B7552863D5}"/>
                      </a:ext>
                    </a:extLst>
                  </p:cNvPr>
                  <p:cNvSpPr/>
                  <p:nvPr/>
                </p:nvSpPr>
                <p:spPr>
                  <a:xfrm>
                    <a:off x="17910045" y="18264990"/>
                    <a:ext cx="144000" cy="144000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133" name="TextBox 1132">
                    <a:extLst>
                      <a:ext uri="{FF2B5EF4-FFF2-40B4-BE49-F238E27FC236}">
                        <a16:creationId xmlns:a16="http://schemas.microsoft.com/office/drawing/2014/main" id="{9D1173F0-779F-463F-5E05-5ED5220C43E4}"/>
                      </a:ext>
                    </a:extLst>
                  </p:cNvPr>
                  <p:cNvSpPr txBox="1"/>
                  <p:nvPr/>
                </p:nvSpPr>
                <p:spPr>
                  <a:xfrm>
                    <a:off x="18007189" y="18112326"/>
                    <a:ext cx="556484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CD45</a:t>
                    </a:r>
                  </a:p>
                </p:txBody>
              </p:sp>
            </p:grpSp>
            <p:grpSp>
              <p:nvGrpSpPr>
                <p:cNvPr id="1129" name="Group 1128">
                  <a:extLst>
                    <a:ext uri="{FF2B5EF4-FFF2-40B4-BE49-F238E27FC236}">
                      <a16:creationId xmlns:a16="http://schemas.microsoft.com/office/drawing/2014/main" id="{40264B10-2B32-9E7B-256F-FC20AFCD8C15}"/>
                    </a:ext>
                  </a:extLst>
                </p:cNvPr>
                <p:cNvGrpSpPr/>
                <p:nvPr/>
              </p:nvGrpSpPr>
              <p:grpSpPr>
                <a:xfrm>
                  <a:off x="5154817" y="1473781"/>
                  <a:ext cx="406481" cy="246221"/>
                  <a:chOff x="17915576" y="18347630"/>
                  <a:chExt cx="487934" cy="404532"/>
                </a:xfrm>
              </p:grpSpPr>
              <p:sp>
                <p:nvSpPr>
                  <p:cNvPr id="1130" name="Rectangle 1129">
                    <a:extLst>
                      <a:ext uri="{FF2B5EF4-FFF2-40B4-BE49-F238E27FC236}">
                        <a16:creationId xmlns:a16="http://schemas.microsoft.com/office/drawing/2014/main" id="{256585C3-8FC6-1C73-EFAB-764376162CB5}"/>
                      </a:ext>
                    </a:extLst>
                  </p:cNvPr>
                  <p:cNvSpPr/>
                  <p:nvPr/>
                </p:nvSpPr>
                <p:spPr>
                  <a:xfrm>
                    <a:off x="17915576" y="18497804"/>
                    <a:ext cx="144000" cy="14400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31" name="TextBox 1130">
                    <a:extLst>
                      <a:ext uri="{FF2B5EF4-FFF2-40B4-BE49-F238E27FC236}">
                        <a16:creationId xmlns:a16="http://schemas.microsoft.com/office/drawing/2014/main" id="{4DB687B6-E738-1BF5-0D28-C04C26D58188}"/>
                      </a:ext>
                    </a:extLst>
                  </p:cNvPr>
                  <p:cNvSpPr txBox="1"/>
                  <p:nvPr/>
                </p:nvSpPr>
                <p:spPr>
                  <a:xfrm>
                    <a:off x="18022128" y="18347630"/>
                    <a:ext cx="381382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AF</a:t>
                    </a:r>
                  </a:p>
                </p:txBody>
              </p:sp>
            </p:grpSp>
          </p:grpSp>
        </p:grpSp>
        <p:grpSp>
          <p:nvGrpSpPr>
            <p:cNvPr id="1085" name="Group 1084">
              <a:extLst>
                <a:ext uri="{FF2B5EF4-FFF2-40B4-BE49-F238E27FC236}">
                  <a16:creationId xmlns:a16="http://schemas.microsoft.com/office/drawing/2014/main" id="{6C62EA3C-2D15-E4B5-DD93-B435DDE76FB7}"/>
                </a:ext>
              </a:extLst>
            </p:cNvPr>
            <p:cNvGrpSpPr/>
            <p:nvPr/>
          </p:nvGrpSpPr>
          <p:grpSpPr>
            <a:xfrm>
              <a:off x="7094006" y="845481"/>
              <a:ext cx="4434112" cy="2846125"/>
              <a:chOff x="7094006" y="776588"/>
              <a:chExt cx="4434112" cy="2846125"/>
            </a:xfrm>
          </p:grpSpPr>
          <p:pic>
            <p:nvPicPr>
              <p:cNvPr id="1102" name="Picture 1101">
                <a:extLst>
                  <a:ext uri="{FF2B5EF4-FFF2-40B4-BE49-F238E27FC236}">
                    <a16:creationId xmlns:a16="http://schemas.microsoft.com/office/drawing/2014/main" id="{CA5C6909-3FAA-F027-D491-B7A6266A99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94006" y="1032630"/>
                <a:ext cx="4419723" cy="2590083"/>
              </a:xfrm>
              <a:prstGeom prst="rect">
                <a:avLst/>
              </a:prstGeom>
            </p:spPr>
          </p:pic>
          <p:grpSp>
            <p:nvGrpSpPr>
              <p:cNvPr id="1103" name="Group 1102">
                <a:extLst>
                  <a:ext uri="{FF2B5EF4-FFF2-40B4-BE49-F238E27FC236}">
                    <a16:creationId xmlns:a16="http://schemas.microsoft.com/office/drawing/2014/main" id="{DD5F5C10-0C43-1EC1-FF3E-2037F2A41DA1}"/>
                  </a:ext>
                </a:extLst>
              </p:cNvPr>
              <p:cNvGrpSpPr/>
              <p:nvPr/>
            </p:nvGrpSpPr>
            <p:grpSpPr>
              <a:xfrm>
                <a:off x="10755280" y="1055144"/>
                <a:ext cx="772838" cy="823197"/>
                <a:chOff x="5064761" y="897091"/>
                <a:chExt cx="772838" cy="823197"/>
              </a:xfrm>
            </p:grpSpPr>
            <p:sp>
              <p:nvSpPr>
                <p:cNvPr id="1105" name="Rectangle 1104">
                  <a:extLst>
                    <a:ext uri="{FF2B5EF4-FFF2-40B4-BE49-F238E27FC236}">
                      <a16:creationId xmlns:a16="http://schemas.microsoft.com/office/drawing/2014/main" id="{2F568B80-0413-0697-CEF8-F75E4A0019D7}"/>
                    </a:ext>
                  </a:extLst>
                </p:cNvPr>
                <p:cNvSpPr/>
                <p:nvPr/>
              </p:nvSpPr>
              <p:spPr>
                <a:xfrm>
                  <a:off x="5064761" y="927469"/>
                  <a:ext cx="685768" cy="792819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grpSp>
              <p:nvGrpSpPr>
                <p:cNvPr id="1106" name="Group 1105">
                  <a:extLst>
                    <a:ext uri="{FF2B5EF4-FFF2-40B4-BE49-F238E27FC236}">
                      <a16:creationId xmlns:a16="http://schemas.microsoft.com/office/drawing/2014/main" id="{5A176CD5-D2E4-D742-7F32-1F3E324FDF20}"/>
                    </a:ext>
                  </a:extLst>
                </p:cNvPr>
                <p:cNvGrpSpPr/>
                <p:nvPr/>
              </p:nvGrpSpPr>
              <p:grpSpPr>
                <a:xfrm>
                  <a:off x="5158125" y="897091"/>
                  <a:ext cx="636547" cy="246221"/>
                  <a:chOff x="17904583" y="18311037"/>
                  <a:chExt cx="764102" cy="404533"/>
                </a:xfrm>
              </p:grpSpPr>
              <p:sp>
                <p:nvSpPr>
                  <p:cNvPr id="1119" name="Rectangle 1118">
                    <a:extLst>
                      <a:ext uri="{FF2B5EF4-FFF2-40B4-BE49-F238E27FC236}">
                        <a16:creationId xmlns:a16="http://schemas.microsoft.com/office/drawing/2014/main" id="{B69E6196-9D0F-85BE-14E3-5D5C0AF85FF0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463430"/>
                    <a:ext cx="144000" cy="144000"/>
                  </a:xfrm>
                  <a:prstGeom prst="rect">
                    <a:avLst/>
                  </a:prstGeom>
                  <a:solidFill>
                    <a:srgbClr val="00FF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20" name="TextBox 1119">
                    <a:extLst>
                      <a:ext uri="{FF2B5EF4-FFF2-40B4-BE49-F238E27FC236}">
                        <a16:creationId xmlns:a16="http://schemas.microsoft.com/office/drawing/2014/main" id="{BDF679FF-7776-E32C-2407-342B15A60403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5602" y="18311037"/>
                    <a:ext cx="673083" cy="4045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/>
                      <a:t>PD-L1 </a:t>
                    </a:r>
                  </a:p>
                </p:txBody>
              </p:sp>
            </p:grpSp>
            <p:grpSp>
              <p:nvGrpSpPr>
                <p:cNvPr id="1107" name="Group 1106">
                  <a:extLst>
                    <a:ext uri="{FF2B5EF4-FFF2-40B4-BE49-F238E27FC236}">
                      <a16:creationId xmlns:a16="http://schemas.microsoft.com/office/drawing/2014/main" id="{5CF5A438-E896-D889-FD7E-7EFC41FDB909}"/>
                    </a:ext>
                  </a:extLst>
                </p:cNvPr>
                <p:cNvGrpSpPr/>
                <p:nvPr/>
              </p:nvGrpSpPr>
              <p:grpSpPr>
                <a:xfrm>
                  <a:off x="5158116" y="1054557"/>
                  <a:ext cx="679483" cy="284057"/>
                  <a:chOff x="17904583" y="18126188"/>
                  <a:chExt cx="815642" cy="466697"/>
                </a:xfrm>
              </p:grpSpPr>
              <p:sp>
                <p:nvSpPr>
                  <p:cNvPr id="1117" name="Rectangle 1116">
                    <a:extLst>
                      <a:ext uri="{FF2B5EF4-FFF2-40B4-BE49-F238E27FC236}">
                        <a16:creationId xmlns:a16="http://schemas.microsoft.com/office/drawing/2014/main" id="{6826FA33-DEBF-CA5C-A9F0-E5342C368063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264990"/>
                    <a:ext cx="144000" cy="144000"/>
                  </a:xfrm>
                  <a:prstGeom prst="rect">
                    <a:avLst/>
                  </a:prstGeom>
                  <a:solidFill>
                    <a:srgbClr val="E6BA8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18" name="TextBox 1117">
                    <a:extLst>
                      <a:ext uri="{FF2B5EF4-FFF2-40B4-BE49-F238E27FC236}">
                        <a16:creationId xmlns:a16="http://schemas.microsoft.com/office/drawing/2014/main" id="{51AD5F13-69E4-43A1-D335-3967E127AD6F}"/>
                      </a:ext>
                    </a:extLst>
                  </p:cNvPr>
                  <p:cNvSpPr txBox="1"/>
                  <p:nvPr/>
                </p:nvSpPr>
                <p:spPr>
                  <a:xfrm>
                    <a:off x="18007189" y="18126188"/>
                    <a:ext cx="713036" cy="46669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PanCK</a:t>
                    </a:r>
                  </a:p>
                </p:txBody>
              </p:sp>
            </p:grpSp>
            <p:grpSp>
              <p:nvGrpSpPr>
                <p:cNvPr id="1108" name="Group 1107">
                  <a:extLst>
                    <a:ext uri="{FF2B5EF4-FFF2-40B4-BE49-F238E27FC236}">
                      <a16:creationId xmlns:a16="http://schemas.microsoft.com/office/drawing/2014/main" id="{F8EB70D1-47C0-2812-8112-80A283C1F80D}"/>
                    </a:ext>
                  </a:extLst>
                </p:cNvPr>
                <p:cNvGrpSpPr/>
                <p:nvPr/>
              </p:nvGrpSpPr>
              <p:grpSpPr>
                <a:xfrm>
                  <a:off x="5158103" y="1187999"/>
                  <a:ext cx="460543" cy="246221"/>
                  <a:chOff x="17904583" y="18102419"/>
                  <a:chExt cx="552830" cy="404534"/>
                </a:xfrm>
              </p:grpSpPr>
              <p:sp>
                <p:nvSpPr>
                  <p:cNvPr id="1115" name="Rectangle 1114">
                    <a:extLst>
                      <a:ext uri="{FF2B5EF4-FFF2-40B4-BE49-F238E27FC236}">
                        <a16:creationId xmlns:a16="http://schemas.microsoft.com/office/drawing/2014/main" id="{116655AA-C850-5814-F68A-CF8D105589EB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264990"/>
                    <a:ext cx="144000" cy="144000"/>
                  </a:xfrm>
                  <a:prstGeom prst="rect">
                    <a:avLst/>
                  </a:prstGeom>
                  <a:solidFill>
                    <a:srgbClr val="FB14A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16" name="TextBox 1115">
                    <a:extLst>
                      <a:ext uri="{FF2B5EF4-FFF2-40B4-BE49-F238E27FC236}">
                        <a16:creationId xmlns:a16="http://schemas.microsoft.com/office/drawing/2014/main" id="{0C5A06A8-3D60-7059-7DFE-16AD875AC38E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7139" y="18102419"/>
                    <a:ext cx="460274" cy="404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p40</a:t>
                    </a:r>
                  </a:p>
                </p:txBody>
              </p:sp>
            </p:grpSp>
            <p:grpSp>
              <p:nvGrpSpPr>
                <p:cNvPr id="1109" name="Group 1108">
                  <a:extLst>
                    <a:ext uri="{FF2B5EF4-FFF2-40B4-BE49-F238E27FC236}">
                      <a16:creationId xmlns:a16="http://schemas.microsoft.com/office/drawing/2014/main" id="{54591721-1A1D-16BA-5359-689707E3DEF0}"/>
                    </a:ext>
                  </a:extLst>
                </p:cNvPr>
                <p:cNvGrpSpPr/>
                <p:nvPr/>
              </p:nvGrpSpPr>
              <p:grpSpPr>
                <a:xfrm>
                  <a:off x="5158133" y="1335518"/>
                  <a:ext cx="544515" cy="246221"/>
                  <a:chOff x="17910045" y="18112326"/>
                  <a:chExt cx="653628" cy="404532"/>
                </a:xfrm>
              </p:grpSpPr>
              <p:sp>
                <p:nvSpPr>
                  <p:cNvPr id="1113" name="Rectangle 1112">
                    <a:extLst>
                      <a:ext uri="{FF2B5EF4-FFF2-40B4-BE49-F238E27FC236}">
                        <a16:creationId xmlns:a16="http://schemas.microsoft.com/office/drawing/2014/main" id="{B1A38836-9772-198B-934F-109AF225CB71}"/>
                      </a:ext>
                    </a:extLst>
                  </p:cNvPr>
                  <p:cNvSpPr/>
                  <p:nvPr/>
                </p:nvSpPr>
                <p:spPr>
                  <a:xfrm>
                    <a:off x="17910045" y="18264990"/>
                    <a:ext cx="144000" cy="144000"/>
                  </a:xfrm>
                  <a:prstGeom prst="rect">
                    <a:avLst/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114" name="TextBox 1113">
                    <a:extLst>
                      <a:ext uri="{FF2B5EF4-FFF2-40B4-BE49-F238E27FC236}">
                        <a16:creationId xmlns:a16="http://schemas.microsoft.com/office/drawing/2014/main" id="{8BF1260B-FDAE-F015-7B79-C01A0200587B}"/>
                      </a:ext>
                    </a:extLst>
                  </p:cNvPr>
                  <p:cNvSpPr txBox="1"/>
                  <p:nvPr/>
                </p:nvSpPr>
                <p:spPr>
                  <a:xfrm>
                    <a:off x="18007189" y="18112326"/>
                    <a:ext cx="556484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CD45</a:t>
                    </a:r>
                  </a:p>
                </p:txBody>
              </p:sp>
            </p:grpSp>
            <p:grpSp>
              <p:nvGrpSpPr>
                <p:cNvPr id="1110" name="Group 1109">
                  <a:extLst>
                    <a:ext uri="{FF2B5EF4-FFF2-40B4-BE49-F238E27FC236}">
                      <a16:creationId xmlns:a16="http://schemas.microsoft.com/office/drawing/2014/main" id="{958C4149-90C0-D4DB-593D-F03DF0322EB1}"/>
                    </a:ext>
                  </a:extLst>
                </p:cNvPr>
                <p:cNvGrpSpPr/>
                <p:nvPr/>
              </p:nvGrpSpPr>
              <p:grpSpPr>
                <a:xfrm>
                  <a:off x="5154817" y="1473781"/>
                  <a:ext cx="406481" cy="246221"/>
                  <a:chOff x="17915576" y="18347630"/>
                  <a:chExt cx="487934" cy="404532"/>
                </a:xfrm>
              </p:grpSpPr>
              <p:sp>
                <p:nvSpPr>
                  <p:cNvPr id="1111" name="Rectangle 1110">
                    <a:extLst>
                      <a:ext uri="{FF2B5EF4-FFF2-40B4-BE49-F238E27FC236}">
                        <a16:creationId xmlns:a16="http://schemas.microsoft.com/office/drawing/2014/main" id="{317CA6C9-3852-CE42-79C1-E5CC3DBF37FB}"/>
                      </a:ext>
                    </a:extLst>
                  </p:cNvPr>
                  <p:cNvSpPr/>
                  <p:nvPr/>
                </p:nvSpPr>
                <p:spPr>
                  <a:xfrm>
                    <a:off x="17915576" y="18497804"/>
                    <a:ext cx="144000" cy="144000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112" name="TextBox 1111">
                    <a:extLst>
                      <a:ext uri="{FF2B5EF4-FFF2-40B4-BE49-F238E27FC236}">
                        <a16:creationId xmlns:a16="http://schemas.microsoft.com/office/drawing/2014/main" id="{50508C2B-AA0A-8F89-E3AF-8E443A51EAC6}"/>
                      </a:ext>
                    </a:extLst>
                  </p:cNvPr>
                  <p:cNvSpPr txBox="1"/>
                  <p:nvPr/>
                </p:nvSpPr>
                <p:spPr>
                  <a:xfrm>
                    <a:off x="18022128" y="18347630"/>
                    <a:ext cx="381382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AF</a:t>
                    </a:r>
                  </a:p>
                </p:txBody>
              </p:sp>
            </p:grpSp>
          </p:grpSp>
          <p:sp>
            <p:nvSpPr>
              <p:cNvPr id="1104" name="TextBox 1103">
                <a:extLst>
                  <a:ext uri="{FF2B5EF4-FFF2-40B4-BE49-F238E27FC236}">
                    <a16:creationId xmlns:a16="http://schemas.microsoft.com/office/drawing/2014/main" id="{046B5ABA-93B2-1180-8BF3-C53E52065998}"/>
                  </a:ext>
                </a:extLst>
              </p:cNvPr>
              <p:cNvSpPr txBox="1"/>
              <p:nvPr/>
            </p:nvSpPr>
            <p:spPr>
              <a:xfrm>
                <a:off x="8493766" y="776588"/>
                <a:ext cx="18942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kern="1200"/>
                </a:defPPr>
              </a:lstStyle>
              <a:p>
                <a:pPr algn="ctr"/>
                <a:r>
                  <a:rPr lang="en-US" sz="1100" dirty="0">
                    <a:latin typeface="Helvetica" panose="020B0604020202020204" pitchFamily="34" charset="0"/>
                    <a:ea typeface="Open Sans" panose="020B0606030504020204" pitchFamily="34" charset="0"/>
                    <a:cs typeface="Helvetica" panose="020B0604020202020204" pitchFamily="34" charset="0"/>
                  </a:rPr>
                  <a:t>PD-L1 expression</a:t>
                </a:r>
              </a:p>
            </p:txBody>
          </p:sp>
        </p:grpSp>
        <p:grpSp>
          <p:nvGrpSpPr>
            <p:cNvPr id="1086" name="Group 1085">
              <a:extLst>
                <a:ext uri="{FF2B5EF4-FFF2-40B4-BE49-F238E27FC236}">
                  <a16:creationId xmlns:a16="http://schemas.microsoft.com/office/drawing/2014/main" id="{61CF00E3-BBC6-E05E-A961-FC62C4BF1108}"/>
                </a:ext>
              </a:extLst>
            </p:cNvPr>
            <p:cNvGrpSpPr/>
            <p:nvPr/>
          </p:nvGrpSpPr>
          <p:grpSpPr>
            <a:xfrm>
              <a:off x="7094006" y="3709231"/>
              <a:ext cx="4419723" cy="2867488"/>
              <a:chOff x="7094006" y="3709231"/>
              <a:chExt cx="4419723" cy="2867488"/>
            </a:xfrm>
          </p:grpSpPr>
          <p:pic>
            <p:nvPicPr>
              <p:cNvPr id="1087" name="Picture 1086">
                <a:extLst>
                  <a:ext uri="{FF2B5EF4-FFF2-40B4-BE49-F238E27FC236}">
                    <a16:creationId xmlns:a16="http://schemas.microsoft.com/office/drawing/2014/main" id="{22482BB5-687E-8C05-AB2F-A03C95DAC9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94006" y="3986636"/>
                <a:ext cx="4419723" cy="2590083"/>
              </a:xfrm>
              <a:prstGeom prst="rect">
                <a:avLst/>
              </a:prstGeom>
            </p:spPr>
          </p:pic>
          <p:grpSp>
            <p:nvGrpSpPr>
              <p:cNvPr id="1088" name="Group 1087">
                <a:extLst>
                  <a:ext uri="{FF2B5EF4-FFF2-40B4-BE49-F238E27FC236}">
                    <a16:creationId xmlns:a16="http://schemas.microsoft.com/office/drawing/2014/main" id="{37E8970B-9870-DAB3-BB8E-994E78FE676C}"/>
                  </a:ext>
                </a:extLst>
              </p:cNvPr>
              <p:cNvGrpSpPr/>
              <p:nvPr/>
            </p:nvGrpSpPr>
            <p:grpSpPr>
              <a:xfrm>
                <a:off x="10751015" y="4012095"/>
                <a:ext cx="729911" cy="699385"/>
                <a:chOff x="5064761" y="897091"/>
                <a:chExt cx="729911" cy="699385"/>
              </a:xfrm>
            </p:grpSpPr>
            <p:sp>
              <p:nvSpPr>
                <p:cNvPr id="1090" name="Rectangle 1089">
                  <a:extLst>
                    <a:ext uri="{FF2B5EF4-FFF2-40B4-BE49-F238E27FC236}">
                      <a16:creationId xmlns:a16="http://schemas.microsoft.com/office/drawing/2014/main" id="{2BB4CCC3-A53D-60B9-004F-BABF49B1FAE8}"/>
                    </a:ext>
                  </a:extLst>
                </p:cNvPr>
                <p:cNvSpPr/>
                <p:nvPr/>
              </p:nvSpPr>
              <p:spPr>
                <a:xfrm>
                  <a:off x="5064761" y="927470"/>
                  <a:ext cx="685768" cy="66338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grpSp>
              <p:nvGrpSpPr>
                <p:cNvPr id="1091" name="Group 1090">
                  <a:extLst>
                    <a:ext uri="{FF2B5EF4-FFF2-40B4-BE49-F238E27FC236}">
                      <a16:creationId xmlns:a16="http://schemas.microsoft.com/office/drawing/2014/main" id="{68C931F9-641C-C9EF-9A63-24ED079F5488}"/>
                    </a:ext>
                  </a:extLst>
                </p:cNvPr>
                <p:cNvGrpSpPr/>
                <p:nvPr/>
              </p:nvGrpSpPr>
              <p:grpSpPr>
                <a:xfrm>
                  <a:off x="5158125" y="897091"/>
                  <a:ext cx="636547" cy="246221"/>
                  <a:chOff x="17904583" y="18311037"/>
                  <a:chExt cx="764102" cy="404533"/>
                </a:xfrm>
              </p:grpSpPr>
              <p:sp>
                <p:nvSpPr>
                  <p:cNvPr id="1100" name="Rectangle 1099">
                    <a:extLst>
                      <a:ext uri="{FF2B5EF4-FFF2-40B4-BE49-F238E27FC236}">
                        <a16:creationId xmlns:a16="http://schemas.microsoft.com/office/drawing/2014/main" id="{F0B77E02-F0A5-99EF-C674-B5C716AD0E83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463430"/>
                    <a:ext cx="144000" cy="144000"/>
                  </a:xfrm>
                  <a:prstGeom prst="rect">
                    <a:avLst/>
                  </a:prstGeom>
                  <a:solidFill>
                    <a:srgbClr val="FF27A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101" name="TextBox 1100">
                    <a:extLst>
                      <a:ext uri="{FF2B5EF4-FFF2-40B4-BE49-F238E27FC236}">
                        <a16:creationId xmlns:a16="http://schemas.microsoft.com/office/drawing/2014/main" id="{FCF35AD5-1FB2-ECD9-AE7F-694CF39657CA}"/>
                      </a:ext>
                    </a:extLst>
                  </p:cNvPr>
                  <p:cNvSpPr txBox="1"/>
                  <p:nvPr/>
                </p:nvSpPr>
                <p:spPr>
                  <a:xfrm>
                    <a:off x="17995602" y="18311037"/>
                    <a:ext cx="673083" cy="4045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00" dirty="0"/>
                      <a:t>ALK </a:t>
                    </a:r>
                  </a:p>
                </p:txBody>
              </p:sp>
            </p:grpSp>
            <p:grpSp>
              <p:nvGrpSpPr>
                <p:cNvPr id="1092" name="Group 1091">
                  <a:extLst>
                    <a:ext uri="{FF2B5EF4-FFF2-40B4-BE49-F238E27FC236}">
                      <a16:creationId xmlns:a16="http://schemas.microsoft.com/office/drawing/2014/main" id="{AE197970-637E-2E77-2153-F2B4F0D0D812}"/>
                    </a:ext>
                  </a:extLst>
                </p:cNvPr>
                <p:cNvGrpSpPr/>
                <p:nvPr/>
              </p:nvGrpSpPr>
              <p:grpSpPr>
                <a:xfrm>
                  <a:off x="5158141" y="1054546"/>
                  <a:ext cx="520211" cy="246221"/>
                  <a:chOff x="17904583" y="18126188"/>
                  <a:chExt cx="624453" cy="404534"/>
                </a:xfrm>
              </p:grpSpPr>
              <p:sp>
                <p:nvSpPr>
                  <p:cNvPr id="1098" name="Rectangle 1097">
                    <a:extLst>
                      <a:ext uri="{FF2B5EF4-FFF2-40B4-BE49-F238E27FC236}">
                        <a16:creationId xmlns:a16="http://schemas.microsoft.com/office/drawing/2014/main" id="{D21226C1-F29A-1E8F-1BB6-6E61C9377028}"/>
                      </a:ext>
                    </a:extLst>
                  </p:cNvPr>
                  <p:cNvSpPr/>
                  <p:nvPr/>
                </p:nvSpPr>
                <p:spPr>
                  <a:xfrm>
                    <a:off x="17904583" y="18264990"/>
                    <a:ext cx="144000" cy="144000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 dirty="0"/>
                  </a:p>
                </p:txBody>
              </p:sp>
              <p:sp>
                <p:nvSpPr>
                  <p:cNvPr id="1099" name="TextBox 1098">
                    <a:extLst>
                      <a:ext uri="{FF2B5EF4-FFF2-40B4-BE49-F238E27FC236}">
                        <a16:creationId xmlns:a16="http://schemas.microsoft.com/office/drawing/2014/main" id="{E6C33C03-E9DF-97C4-CA73-9355870D2CBE}"/>
                      </a:ext>
                    </a:extLst>
                  </p:cNvPr>
                  <p:cNvSpPr txBox="1"/>
                  <p:nvPr/>
                </p:nvSpPr>
                <p:spPr>
                  <a:xfrm>
                    <a:off x="18007189" y="18126188"/>
                    <a:ext cx="521847" cy="404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TTF1</a:t>
                    </a:r>
                  </a:p>
                </p:txBody>
              </p:sp>
            </p:grpSp>
            <p:grpSp>
              <p:nvGrpSpPr>
                <p:cNvPr id="1093" name="Group 1092">
                  <a:extLst>
                    <a:ext uri="{FF2B5EF4-FFF2-40B4-BE49-F238E27FC236}">
                      <a16:creationId xmlns:a16="http://schemas.microsoft.com/office/drawing/2014/main" id="{2F4525B2-114A-2B7C-DA8F-49CBC484D8F6}"/>
                    </a:ext>
                  </a:extLst>
                </p:cNvPr>
                <p:cNvGrpSpPr/>
                <p:nvPr/>
              </p:nvGrpSpPr>
              <p:grpSpPr>
                <a:xfrm>
                  <a:off x="5154842" y="1201057"/>
                  <a:ext cx="613268" cy="395419"/>
                  <a:chOff x="17915576" y="17899561"/>
                  <a:chExt cx="736157" cy="649659"/>
                </a:xfrm>
              </p:grpSpPr>
              <p:sp>
                <p:nvSpPr>
                  <p:cNvPr id="1094" name="Rectangle 1093">
                    <a:extLst>
                      <a:ext uri="{FF2B5EF4-FFF2-40B4-BE49-F238E27FC236}">
                        <a16:creationId xmlns:a16="http://schemas.microsoft.com/office/drawing/2014/main" id="{CD75AE51-7C75-6180-CA8E-0D081F93D353}"/>
                      </a:ext>
                    </a:extLst>
                  </p:cNvPr>
                  <p:cNvSpPr/>
                  <p:nvPr/>
                </p:nvSpPr>
                <p:spPr>
                  <a:xfrm>
                    <a:off x="17915576" y="18294861"/>
                    <a:ext cx="143999" cy="144001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095" name="TextBox 1094">
                    <a:extLst>
                      <a:ext uri="{FF2B5EF4-FFF2-40B4-BE49-F238E27FC236}">
                        <a16:creationId xmlns:a16="http://schemas.microsoft.com/office/drawing/2014/main" id="{B79ACEC4-B56F-2BE9-A1B3-71FCDD3769FC}"/>
                      </a:ext>
                    </a:extLst>
                  </p:cNvPr>
                  <p:cNvSpPr txBox="1"/>
                  <p:nvPr/>
                </p:nvSpPr>
                <p:spPr>
                  <a:xfrm>
                    <a:off x="18022128" y="18144688"/>
                    <a:ext cx="629605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 err="1"/>
                      <a:t>RedBC</a:t>
                    </a:r>
                    <a:endParaRPr lang="en-US" sz="1000" dirty="0"/>
                  </a:p>
                </p:txBody>
              </p:sp>
              <p:sp>
                <p:nvSpPr>
                  <p:cNvPr id="1096" name="Rectangle 1095">
                    <a:extLst>
                      <a:ext uri="{FF2B5EF4-FFF2-40B4-BE49-F238E27FC236}">
                        <a16:creationId xmlns:a16="http://schemas.microsoft.com/office/drawing/2014/main" id="{873711EA-8F99-353E-F944-7226E66393EC}"/>
                      </a:ext>
                    </a:extLst>
                  </p:cNvPr>
                  <p:cNvSpPr/>
                  <p:nvPr/>
                </p:nvSpPr>
                <p:spPr>
                  <a:xfrm>
                    <a:off x="17915576" y="18049731"/>
                    <a:ext cx="143999" cy="144001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1097" name="TextBox 1096">
                    <a:extLst>
                      <a:ext uri="{FF2B5EF4-FFF2-40B4-BE49-F238E27FC236}">
                        <a16:creationId xmlns:a16="http://schemas.microsoft.com/office/drawing/2014/main" id="{66197B34-726E-04F1-6B34-1EEF443DF2CA}"/>
                      </a:ext>
                    </a:extLst>
                  </p:cNvPr>
                  <p:cNvSpPr txBox="1"/>
                  <p:nvPr/>
                </p:nvSpPr>
                <p:spPr>
                  <a:xfrm>
                    <a:off x="18022128" y="17899561"/>
                    <a:ext cx="381381" cy="4045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000" dirty="0"/>
                      <a:t>AF</a:t>
                    </a:r>
                  </a:p>
                </p:txBody>
              </p:sp>
            </p:grpSp>
          </p:grpSp>
          <p:sp>
            <p:nvSpPr>
              <p:cNvPr id="1089" name="TextBox 1088">
                <a:extLst>
                  <a:ext uri="{FF2B5EF4-FFF2-40B4-BE49-F238E27FC236}">
                    <a16:creationId xmlns:a16="http://schemas.microsoft.com/office/drawing/2014/main" id="{2DB11986-15F8-F4AE-AF4D-D0B3E3C910F1}"/>
                  </a:ext>
                </a:extLst>
              </p:cNvPr>
              <p:cNvSpPr txBox="1"/>
              <p:nvPr/>
            </p:nvSpPr>
            <p:spPr>
              <a:xfrm>
                <a:off x="8562659" y="3709231"/>
                <a:ext cx="1894216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kern="1200"/>
                </a:defPPr>
              </a:lstStyle>
              <a:p>
                <a:pPr algn="ctr"/>
                <a:r>
                  <a:rPr lang="en-US" sz="1100" dirty="0">
                    <a:latin typeface="Helvetica" panose="020B0604020202020204" pitchFamily="34" charset="0"/>
                    <a:ea typeface="Open Sans" panose="020B0606030504020204" pitchFamily="34" charset="0"/>
                    <a:cs typeface="Helvetica" panose="020B0604020202020204" pitchFamily="34" charset="0"/>
                  </a:rPr>
                  <a:t>ALK expression</a:t>
                </a:r>
              </a:p>
            </p:txBody>
          </p:sp>
        </p:grpSp>
      </p:grpSp>
      <p:grpSp>
        <p:nvGrpSpPr>
          <p:cNvPr id="1159" name="Group 1158">
            <a:extLst>
              <a:ext uri="{FF2B5EF4-FFF2-40B4-BE49-F238E27FC236}">
                <a16:creationId xmlns:a16="http://schemas.microsoft.com/office/drawing/2014/main" id="{CBADBDD3-F059-8517-F72A-504E995D0CDC}"/>
              </a:ext>
            </a:extLst>
          </p:cNvPr>
          <p:cNvGrpSpPr/>
          <p:nvPr/>
        </p:nvGrpSpPr>
        <p:grpSpPr>
          <a:xfrm>
            <a:off x="10849175" y="4185765"/>
            <a:ext cx="890435" cy="1336974"/>
            <a:chOff x="30925691" y="5837056"/>
            <a:chExt cx="968186" cy="1429075"/>
          </a:xfrm>
        </p:grpSpPr>
        <p:sp>
          <p:nvSpPr>
            <p:cNvPr id="1160" name="Rectangle 1159">
              <a:extLst>
                <a:ext uri="{FF2B5EF4-FFF2-40B4-BE49-F238E27FC236}">
                  <a16:creationId xmlns:a16="http://schemas.microsoft.com/office/drawing/2014/main" id="{1A640C63-A03B-DAED-43DD-0B9E63A0F49C}"/>
                </a:ext>
              </a:extLst>
            </p:cNvPr>
            <p:cNvSpPr/>
            <p:nvPr/>
          </p:nvSpPr>
          <p:spPr>
            <a:xfrm>
              <a:off x="30925691" y="5837056"/>
              <a:ext cx="968186" cy="142907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grpSp>
          <p:nvGrpSpPr>
            <p:cNvPr id="1161" name="Group 1160">
              <a:extLst>
                <a:ext uri="{FF2B5EF4-FFF2-40B4-BE49-F238E27FC236}">
                  <a16:creationId xmlns:a16="http://schemas.microsoft.com/office/drawing/2014/main" id="{043A73F1-F4B2-D74E-6E51-90CE798A4849}"/>
                </a:ext>
              </a:extLst>
            </p:cNvPr>
            <p:cNvGrpSpPr/>
            <p:nvPr/>
          </p:nvGrpSpPr>
          <p:grpSpPr>
            <a:xfrm>
              <a:off x="31045205" y="5861306"/>
              <a:ext cx="809736" cy="328980"/>
              <a:chOff x="17904583" y="18383056"/>
              <a:chExt cx="759383" cy="299860"/>
            </a:xfrm>
          </p:grpSpPr>
          <p:sp>
            <p:nvSpPr>
              <p:cNvPr id="1174" name="Rectangle 1173">
                <a:extLst>
                  <a:ext uri="{FF2B5EF4-FFF2-40B4-BE49-F238E27FC236}">
                    <a16:creationId xmlns:a16="http://schemas.microsoft.com/office/drawing/2014/main" id="{109A40E4-AF5A-7341-8471-1CBBF03D997E}"/>
                  </a:ext>
                </a:extLst>
              </p:cNvPr>
              <p:cNvSpPr/>
              <p:nvPr/>
            </p:nvSpPr>
            <p:spPr>
              <a:xfrm>
                <a:off x="17904583" y="18463430"/>
                <a:ext cx="144000" cy="144000"/>
              </a:xfrm>
              <a:prstGeom prst="rect">
                <a:avLst/>
              </a:prstGeom>
              <a:solidFill>
                <a:srgbClr val="FFFF1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75" name="TextBox 1174">
                <a:extLst>
                  <a:ext uri="{FF2B5EF4-FFF2-40B4-BE49-F238E27FC236}">
                    <a16:creationId xmlns:a16="http://schemas.microsoft.com/office/drawing/2014/main" id="{0C427514-CF35-695F-4604-D123CFF07D74}"/>
                  </a:ext>
                </a:extLst>
              </p:cNvPr>
              <p:cNvSpPr txBox="1"/>
              <p:nvPr/>
            </p:nvSpPr>
            <p:spPr>
              <a:xfrm>
                <a:off x="18007188" y="18383056"/>
                <a:ext cx="656778" cy="2998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PanCK</a:t>
                </a:r>
              </a:p>
            </p:txBody>
          </p:sp>
        </p:grpSp>
        <p:grpSp>
          <p:nvGrpSpPr>
            <p:cNvPr id="1162" name="Group 1161">
              <a:extLst>
                <a:ext uri="{FF2B5EF4-FFF2-40B4-BE49-F238E27FC236}">
                  <a16:creationId xmlns:a16="http://schemas.microsoft.com/office/drawing/2014/main" id="{4B090189-7F2C-071D-BBFC-D13CB307F716}"/>
                </a:ext>
              </a:extLst>
            </p:cNvPr>
            <p:cNvGrpSpPr/>
            <p:nvPr/>
          </p:nvGrpSpPr>
          <p:grpSpPr>
            <a:xfrm>
              <a:off x="31045202" y="6138878"/>
              <a:ext cx="701444" cy="328980"/>
              <a:chOff x="17904583" y="18192472"/>
              <a:chExt cx="657825" cy="299860"/>
            </a:xfrm>
          </p:grpSpPr>
          <p:sp>
            <p:nvSpPr>
              <p:cNvPr id="1172" name="Rectangle 1171">
                <a:extLst>
                  <a:ext uri="{FF2B5EF4-FFF2-40B4-BE49-F238E27FC236}">
                    <a16:creationId xmlns:a16="http://schemas.microsoft.com/office/drawing/2014/main" id="{EED6E287-9DDA-360E-5082-132C95DB65B9}"/>
                  </a:ext>
                </a:extLst>
              </p:cNvPr>
              <p:cNvSpPr/>
              <p:nvPr/>
            </p:nvSpPr>
            <p:spPr>
              <a:xfrm>
                <a:off x="17904583" y="18264990"/>
                <a:ext cx="144000" cy="144000"/>
              </a:xfrm>
              <a:prstGeom prst="rect">
                <a:avLst/>
              </a:prstGeom>
              <a:solidFill>
                <a:srgbClr val="FF500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73" name="TextBox 1172">
                <a:extLst>
                  <a:ext uri="{FF2B5EF4-FFF2-40B4-BE49-F238E27FC236}">
                    <a16:creationId xmlns:a16="http://schemas.microsoft.com/office/drawing/2014/main" id="{04214804-DD47-6F11-67C9-C98C8051AABA}"/>
                  </a:ext>
                </a:extLst>
              </p:cNvPr>
              <p:cNvSpPr txBox="1"/>
              <p:nvPr/>
            </p:nvSpPr>
            <p:spPr>
              <a:xfrm>
                <a:off x="18015279" y="18192472"/>
                <a:ext cx="547129" cy="2998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TTF1</a:t>
                </a:r>
              </a:p>
            </p:txBody>
          </p:sp>
        </p:grpSp>
        <p:grpSp>
          <p:nvGrpSpPr>
            <p:cNvPr id="1163" name="Group 1162">
              <a:extLst>
                <a:ext uri="{FF2B5EF4-FFF2-40B4-BE49-F238E27FC236}">
                  <a16:creationId xmlns:a16="http://schemas.microsoft.com/office/drawing/2014/main" id="{16DA3FA3-16FE-74B9-9710-3A90231D9847}"/>
                </a:ext>
              </a:extLst>
            </p:cNvPr>
            <p:cNvGrpSpPr/>
            <p:nvPr/>
          </p:nvGrpSpPr>
          <p:grpSpPr>
            <a:xfrm>
              <a:off x="31045214" y="6388257"/>
              <a:ext cx="620361" cy="328980"/>
              <a:chOff x="17904583" y="18176748"/>
              <a:chExt cx="581784" cy="299860"/>
            </a:xfrm>
          </p:grpSpPr>
          <p:sp>
            <p:nvSpPr>
              <p:cNvPr id="1170" name="Rectangle 1169">
                <a:extLst>
                  <a:ext uri="{FF2B5EF4-FFF2-40B4-BE49-F238E27FC236}">
                    <a16:creationId xmlns:a16="http://schemas.microsoft.com/office/drawing/2014/main" id="{3741D8D5-9828-82CC-F953-CAD56CC2D0FF}"/>
                  </a:ext>
                </a:extLst>
              </p:cNvPr>
              <p:cNvSpPr/>
              <p:nvPr/>
            </p:nvSpPr>
            <p:spPr>
              <a:xfrm>
                <a:off x="17904583" y="18264990"/>
                <a:ext cx="144000" cy="144000"/>
              </a:xfrm>
              <a:prstGeom prst="rect">
                <a:avLst/>
              </a:prstGeom>
              <a:solidFill>
                <a:srgbClr val="FB14A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71" name="TextBox 1170">
                <a:extLst>
                  <a:ext uri="{FF2B5EF4-FFF2-40B4-BE49-F238E27FC236}">
                    <a16:creationId xmlns:a16="http://schemas.microsoft.com/office/drawing/2014/main" id="{C53F4569-1A5B-87DB-850A-07BC8168F2D3}"/>
                  </a:ext>
                </a:extLst>
              </p:cNvPr>
              <p:cNvSpPr txBox="1"/>
              <p:nvPr/>
            </p:nvSpPr>
            <p:spPr>
              <a:xfrm>
                <a:off x="18015279" y="18176748"/>
                <a:ext cx="471088" cy="2998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p40</a:t>
                </a:r>
              </a:p>
            </p:txBody>
          </p:sp>
        </p:grpSp>
        <p:grpSp>
          <p:nvGrpSpPr>
            <p:cNvPr id="1164" name="Group 1163">
              <a:extLst>
                <a:ext uri="{FF2B5EF4-FFF2-40B4-BE49-F238E27FC236}">
                  <a16:creationId xmlns:a16="http://schemas.microsoft.com/office/drawing/2014/main" id="{63C4311A-0E7B-D049-5900-4FB3F77E655D}"/>
                </a:ext>
              </a:extLst>
            </p:cNvPr>
            <p:cNvGrpSpPr/>
            <p:nvPr/>
          </p:nvGrpSpPr>
          <p:grpSpPr>
            <a:xfrm>
              <a:off x="31045222" y="6660511"/>
              <a:ext cx="736545" cy="328980"/>
              <a:chOff x="17910045" y="18192472"/>
              <a:chExt cx="690743" cy="299859"/>
            </a:xfrm>
          </p:grpSpPr>
          <p:sp>
            <p:nvSpPr>
              <p:cNvPr id="1168" name="Rectangle 1167">
                <a:extLst>
                  <a:ext uri="{FF2B5EF4-FFF2-40B4-BE49-F238E27FC236}">
                    <a16:creationId xmlns:a16="http://schemas.microsoft.com/office/drawing/2014/main" id="{6B38AAD5-F02E-4A9F-AF42-8F545E675967}"/>
                  </a:ext>
                </a:extLst>
              </p:cNvPr>
              <p:cNvSpPr/>
              <p:nvPr/>
            </p:nvSpPr>
            <p:spPr>
              <a:xfrm>
                <a:off x="17910045" y="18264990"/>
                <a:ext cx="144000" cy="144000"/>
              </a:xfrm>
              <a:prstGeom prst="rect">
                <a:avLst/>
              </a:pr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69" name="TextBox 1168">
                <a:extLst>
                  <a:ext uri="{FF2B5EF4-FFF2-40B4-BE49-F238E27FC236}">
                    <a16:creationId xmlns:a16="http://schemas.microsoft.com/office/drawing/2014/main" id="{4B84258B-42C4-4089-9920-8C180B00D27E}"/>
                  </a:ext>
                </a:extLst>
              </p:cNvPr>
              <p:cNvSpPr txBox="1"/>
              <p:nvPr/>
            </p:nvSpPr>
            <p:spPr>
              <a:xfrm>
                <a:off x="18015278" y="18192472"/>
                <a:ext cx="585510" cy="299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CD45</a:t>
                </a:r>
              </a:p>
            </p:txBody>
          </p:sp>
        </p:grpSp>
        <p:grpSp>
          <p:nvGrpSpPr>
            <p:cNvPr id="1165" name="Group 1164">
              <a:extLst>
                <a:ext uri="{FF2B5EF4-FFF2-40B4-BE49-F238E27FC236}">
                  <a16:creationId xmlns:a16="http://schemas.microsoft.com/office/drawing/2014/main" id="{29144CEC-1DB3-CA06-B29A-B5A97C1EFDB0}"/>
                </a:ext>
              </a:extLst>
            </p:cNvPr>
            <p:cNvGrpSpPr/>
            <p:nvPr/>
          </p:nvGrpSpPr>
          <p:grpSpPr>
            <a:xfrm>
              <a:off x="31053626" y="6920653"/>
              <a:ext cx="523512" cy="328980"/>
              <a:chOff x="17915576" y="18429433"/>
              <a:chExt cx="490956" cy="299859"/>
            </a:xfrm>
          </p:grpSpPr>
          <p:sp>
            <p:nvSpPr>
              <p:cNvPr id="1166" name="Rectangle 1165">
                <a:extLst>
                  <a:ext uri="{FF2B5EF4-FFF2-40B4-BE49-F238E27FC236}">
                    <a16:creationId xmlns:a16="http://schemas.microsoft.com/office/drawing/2014/main" id="{89B22669-D830-23C8-1F9C-C58778553519}"/>
                  </a:ext>
                </a:extLst>
              </p:cNvPr>
              <p:cNvSpPr/>
              <p:nvPr/>
            </p:nvSpPr>
            <p:spPr>
              <a:xfrm>
                <a:off x="17915576" y="18497804"/>
                <a:ext cx="144000" cy="144000"/>
              </a:xfrm>
              <a:prstGeom prst="rect">
                <a:avLst/>
              </a:prstGeom>
              <a:solidFill>
                <a:schemeClr val="bg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167" name="TextBox 1166">
                <a:extLst>
                  <a:ext uri="{FF2B5EF4-FFF2-40B4-BE49-F238E27FC236}">
                    <a16:creationId xmlns:a16="http://schemas.microsoft.com/office/drawing/2014/main" id="{F80A3063-D107-3FA5-A056-2FDF4531AB7B}"/>
                  </a:ext>
                </a:extLst>
              </p:cNvPr>
              <p:cNvSpPr txBox="1"/>
              <p:nvPr/>
            </p:nvSpPr>
            <p:spPr>
              <a:xfrm>
                <a:off x="18028617" y="18429433"/>
                <a:ext cx="377915" cy="2998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solidFill>
                      <a:schemeClr val="bg1"/>
                    </a:solidFill>
                  </a:rPr>
                  <a:t>AF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7851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1342843" y="1206992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taken during ATTRACT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F0A221-77BB-E577-D9B1-3FF460FAB236}"/>
              </a:ext>
            </a:extLst>
          </p:cNvPr>
          <p:cNvSpPr txBox="1"/>
          <p:nvPr/>
        </p:nvSpPr>
        <p:spPr>
          <a:xfrm>
            <a:off x="1464655" y="1969805"/>
            <a:ext cx="996948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Company, team, lab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Two patents filed, one accepted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Business plan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Business model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Collaborations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Potential first beta site</a:t>
            </a:r>
            <a:endParaRPr lang="en-US" sz="1600" dirty="0">
              <a:latin typeface="NewJuneMedium" panose="020005030400000200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642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292221C-3AA2-A64C-8FD1-20CDC66134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F69F706-96B9-37AF-1534-135C14C2D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D8B6A54-009B-D183-32E7-511F52B101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1E962B4-F200-FAF5-914B-E0E58B1175A2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E95B566-DDE3-E1C1-7DB4-EF21653A6A7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93CEC54-B2AA-825D-2D37-FE86290D7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A6EA4123-8949-56DF-37C6-59AFA6A861EB}"/>
              </a:ext>
            </a:extLst>
          </p:cNvPr>
          <p:cNvSpPr txBox="1"/>
          <p:nvPr/>
        </p:nvSpPr>
        <p:spPr>
          <a:xfrm>
            <a:off x="1023428" y="948549"/>
            <a:ext cx="1035000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Commercialization actions foreseen after ATTRACT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E33B45-3B6A-614B-B80B-CAF28F34A2E8}"/>
              </a:ext>
            </a:extLst>
          </p:cNvPr>
          <p:cNvSpPr txBox="1"/>
          <p:nvPr/>
        </p:nvSpPr>
        <p:spPr>
          <a:xfrm>
            <a:off x="1111258" y="1711363"/>
            <a:ext cx="996948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Raising seed funding (partially secured)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Select first application to market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Upgrade prototype to an MVP</a:t>
            </a:r>
            <a:r>
              <a:rPr lang="he-IL" sz="2400" dirty="0">
                <a:latin typeface="NewJuneMedium" panose="02000503040000020004" charset="0"/>
              </a:rPr>
              <a:t> </a:t>
            </a:r>
            <a:r>
              <a:rPr lang="en-US" sz="2400" dirty="0">
                <a:latin typeface="NewJuneMedium" panose="02000503040000020004" charset="0"/>
              </a:rPr>
              <a:t> (Minimum Viable Product)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Start beta site 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NewJuneMedium" panose="02000503040000020004" charset="0"/>
              </a:rPr>
              <a:t>Regulation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US" sz="1600" dirty="0">
              <a:latin typeface="NewJuneMedium" panose="020005030400000200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453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8F48A-40B7-744F-48CF-83A6EE500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6786" y="245745"/>
            <a:ext cx="8817279" cy="643765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>
                <a:solidFill>
                  <a:srgbClr val="231F20"/>
                </a:solidFill>
                <a:latin typeface="Rockwell" panose="02060603020205020403" pitchFamily="18" charset="0"/>
                <a:ea typeface="+mn-ea"/>
                <a:cs typeface="+mn-cs"/>
              </a:rPr>
              <a:t>Interaction with ATTRACT Academy Students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CD996-8B87-0EE8-C8AF-06DA723760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582" y="963078"/>
            <a:ext cx="9047086" cy="2465922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2000" dirty="0">
                <a:latin typeface="NewJuneMedium" panose="02000503040000020004" charset="0"/>
              </a:rPr>
              <a:t>Interaction with 3 educational projects in 4 programs:</a:t>
            </a:r>
          </a:p>
          <a:p>
            <a:pPr lvl="1"/>
            <a:r>
              <a:rPr lang="en-US" sz="1600" dirty="0">
                <a:latin typeface="NewJuneMedium" panose="02000503040000020004" charset="0"/>
              </a:rPr>
              <a:t>Chroma - Hyperspectral Imaging For Art Monitoring, TU Delft.</a:t>
            </a:r>
          </a:p>
          <a:p>
            <a:pPr lvl="1"/>
            <a:r>
              <a:rPr lang="en-US" sz="1600" dirty="0">
                <a:latin typeface="NewJuneMedium" panose="02000503040000020004" charset="0"/>
              </a:rPr>
              <a:t>CBI A3: Interacting with Prof. Christine Thong.</a:t>
            </a:r>
          </a:p>
          <a:p>
            <a:pPr lvl="1"/>
            <a:r>
              <a:rPr lang="en-US" sz="1600" dirty="0">
                <a:latin typeface="NewJuneMedium" panose="02000503040000020004" charset="0"/>
              </a:rPr>
              <a:t>Monitoring asbestos in the air, ESADE, Barcelona, Spain</a:t>
            </a:r>
          </a:p>
          <a:p>
            <a:pPr lvl="1"/>
            <a:r>
              <a:rPr lang="en-US" sz="1600" dirty="0">
                <a:latin typeface="NewJuneMedium" panose="02000503040000020004" charset="0"/>
              </a:rPr>
              <a:t>CBI.ATTRACT at the Universities of Bologna, Italy</a:t>
            </a:r>
            <a:r>
              <a:rPr lang="he-IL" sz="1600" dirty="0">
                <a:latin typeface="NewJuneMedium" panose="02000503040000020004" charset="0"/>
              </a:rPr>
              <a:t> </a:t>
            </a:r>
            <a:r>
              <a:rPr lang="en-US" sz="1600" dirty="0">
                <a:latin typeface="NewJuneMedium" panose="02000503040000020004" charset="0"/>
              </a:rPr>
              <a:t> (Prof. Matteo Vignoli)</a:t>
            </a:r>
          </a:p>
          <a:p>
            <a:pPr lvl="1"/>
            <a:r>
              <a:rPr lang="en-US" sz="1600" dirty="0">
                <a:latin typeface="NewJuneMedium" panose="02000503040000020004" charset="0"/>
              </a:rPr>
              <a:t>Design Factory Melbourne, Swinburne University of Technology (Prof. Christine Thong).</a:t>
            </a:r>
          </a:p>
          <a:p>
            <a:pPr lvl="1"/>
            <a:r>
              <a:rPr lang="en-US" sz="1600" dirty="0" err="1">
                <a:latin typeface="NewJuneMedium" panose="02000503040000020004" charset="0"/>
              </a:rPr>
              <a:t>Laurea</a:t>
            </a:r>
            <a:r>
              <a:rPr lang="en-US" sz="1600" dirty="0">
                <a:latin typeface="NewJuneMedium" panose="02000503040000020004" charset="0"/>
              </a:rPr>
              <a:t> University of Applied Sciences, Finland (Ms. Virpi Kaartti).</a:t>
            </a:r>
          </a:p>
          <a:p>
            <a:pPr marL="914400" lvl="1" indent="-457200">
              <a:buFont typeface="+mj-lt"/>
              <a:buAutoNum type="arabicPeriod"/>
            </a:pP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F31976E-A1C6-49E6-9D0D-24E49B35D78C}"/>
              </a:ext>
            </a:extLst>
          </p:cNvPr>
          <p:cNvSpPr txBox="1">
            <a:spLocks/>
          </p:cNvSpPr>
          <p:nvPr/>
        </p:nvSpPr>
        <p:spPr>
          <a:xfrm>
            <a:off x="702766" y="5498487"/>
            <a:ext cx="10513314" cy="1321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800" u="sng" dirty="0">
                <a:solidFill>
                  <a:schemeClr val="tx1"/>
                </a:solidFill>
                <a:latin typeface="NewJuneMedium" panose="02000503040000020004" charset="0"/>
              </a:rPr>
              <a:t>Thoughts</a:t>
            </a:r>
            <a:r>
              <a:rPr lang="en-US" sz="1800" dirty="0">
                <a:solidFill>
                  <a:schemeClr val="tx1"/>
                </a:solidFill>
                <a:latin typeface="NewJuneMedium" panose="02000503040000020004" charset="0"/>
              </a:rPr>
              <a:t>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NewJuneMedium" panose="02000503040000020004" charset="0"/>
              </a:rPr>
              <a:t>Great interaction.  Students learned a lot on the axis of technology–application.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NewJuneMedium" panose="02000503040000020004" charset="0"/>
              </a:rPr>
              <a:t>A few ideas that are really worth checking were raise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800" dirty="0">
                <a:solidFill>
                  <a:schemeClr val="tx1"/>
                </a:solidFill>
                <a:latin typeface="NewJuneMedium" panose="02000503040000020004" charset="0"/>
              </a:rPr>
              <a:t>The interaction between high-tech and education can benefit all.</a:t>
            </a:r>
          </a:p>
        </p:txBody>
      </p:sp>
      <p:pic>
        <p:nvPicPr>
          <p:cNvPr id="4" name="Imagen 20">
            <a:extLst>
              <a:ext uri="{FF2B5EF4-FFF2-40B4-BE49-F238E27FC236}">
                <a16:creationId xmlns:a16="http://schemas.microsoft.com/office/drawing/2014/main" id="{662A55BC-EFC7-8DF9-8BFE-A39121FA04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B7908208-5441-9C81-A3BC-9D485557340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6" name="Elipse 17">
              <a:extLst>
                <a:ext uri="{FF2B5EF4-FFF2-40B4-BE49-F238E27FC236}">
                  <a16:creationId xmlns:a16="http://schemas.microsoft.com/office/drawing/2014/main" id="{746194B3-C8B0-4E9F-9D7A-55AD4D95444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7" name="Imagen 12">
              <a:extLst>
                <a:ext uri="{FF2B5EF4-FFF2-40B4-BE49-F238E27FC236}">
                  <a16:creationId xmlns:a16="http://schemas.microsoft.com/office/drawing/2014/main" id="{2EF4C407-51B5-5A8F-6320-AFFA653261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pic>
        <p:nvPicPr>
          <p:cNvPr id="8" name="Picture 7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B6B61895-16E4-C4B4-1A46-BE8C5789089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054" r="13738"/>
          <a:stretch/>
        </p:blipFill>
        <p:spPr>
          <a:xfrm>
            <a:off x="3116602" y="3266590"/>
            <a:ext cx="3518869" cy="2156988"/>
          </a:xfrm>
          <a:prstGeom prst="rect">
            <a:avLst/>
          </a:prstGeom>
        </p:spPr>
      </p:pic>
      <p:pic>
        <p:nvPicPr>
          <p:cNvPr id="10" name="Picture 9" descr="A group of people outside playing with legos&#10;&#10;Description automatically generated">
            <a:extLst>
              <a:ext uri="{FF2B5EF4-FFF2-40B4-BE49-F238E27FC236}">
                <a16:creationId xmlns:a16="http://schemas.microsoft.com/office/drawing/2014/main" id="{09D18ABD-1DD6-E295-6915-5D6ED973718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5167" r="5111"/>
          <a:stretch/>
        </p:blipFill>
        <p:spPr>
          <a:xfrm>
            <a:off x="779582" y="3266590"/>
            <a:ext cx="2051300" cy="215698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22213D28-75D7-87E7-CBD6-52460846637C}"/>
              </a:ext>
            </a:extLst>
          </p:cNvPr>
          <p:cNvGrpSpPr/>
          <p:nvPr/>
        </p:nvGrpSpPr>
        <p:grpSpPr>
          <a:xfrm>
            <a:off x="6876319" y="3431457"/>
            <a:ext cx="2689893" cy="1761453"/>
            <a:chOff x="11391496" y="2065790"/>
            <a:chExt cx="2689893" cy="1761453"/>
          </a:xfrm>
        </p:grpSpPr>
        <p:pic>
          <p:nvPicPr>
            <p:cNvPr id="1028" name="Picture 4" descr="https://attract-eu.com/wp-content/uploads/2022/12/Team-Manabe_1.png">
              <a:extLst>
                <a:ext uri="{FF2B5EF4-FFF2-40B4-BE49-F238E27FC236}">
                  <a16:creationId xmlns:a16="http://schemas.microsoft.com/office/drawing/2014/main" id="{929594DF-E0CB-40F2-A8FB-B0E44E6067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90451" y="2404344"/>
              <a:ext cx="2291981" cy="1367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4DCE9E4-8FA2-4F1C-A70B-97D6F559D4C0}"/>
                </a:ext>
              </a:extLst>
            </p:cNvPr>
            <p:cNvSpPr/>
            <p:nvPr/>
          </p:nvSpPr>
          <p:spPr>
            <a:xfrm>
              <a:off x="11391496" y="2065790"/>
              <a:ext cx="2689893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Rockwell" panose="02060603020205020403" pitchFamily="18" charset="0"/>
                </a:rPr>
                <a:t>Asbestos detection</a:t>
              </a:r>
              <a:r>
                <a:rPr lang="he-IL" sz="1600" dirty="0">
                  <a:latin typeface="Rockwell" panose="02060603020205020403" pitchFamily="18" charset="0"/>
                </a:rPr>
                <a:t> </a:t>
              </a:r>
              <a:r>
                <a:rPr lang="en-US" sz="1600" dirty="0">
                  <a:latin typeface="Rockwell" panose="02060603020205020403" pitchFamily="18" charset="0"/>
                </a:rPr>
                <a:t>system</a:t>
              </a: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B333BB6-80A7-1D07-6CB9-6F97DC7D48FF}"/>
                </a:ext>
              </a:extLst>
            </p:cNvPr>
            <p:cNvSpPr/>
            <p:nvPr/>
          </p:nvSpPr>
          <p:spPr>
            <a:xfrm>
              <a:off x="11391496" y="2104914"/>
              <a:ext cx="2689893" cy="1722329"/>
            </a:xfrm>
            <a:prstGeom prst="roundRect">
              <a:avLst>
                <a:gd name="adj" fmla="val 6485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EBEA7D7-EA60-5304-E32B-9A7430209818}"/>
              </a:ext>
            </a:extLst>
          </p:cNvPr>
          <p:cNvGrpSpPr/>
          <p:nvPr/>
        </p:nvGrpSpPr>
        <p:grpSpPr>
          <a:xfrm>
            <a:off x="9688937" y="3112167"/>
            <a:ext cx="2250257" cy="2465834"/>
            <a:chOff x="11391496" y="3936301"/>
            <a:chExt cx="2250257" cy="2465834"/>
          </a:xfrm>
        </p:grpSpPr>
        <p:pic>
          <p:nvPicPr>
            <p:cNvPr id="11" name="Google Shape;163;p17">
              <a:extLst>
                <a:ext uri="{FF2B5EF4-FFF2-40B4-BE49-F238E27FC236}">
                  <a16:creationId xmlns:a16="http://schemas.microsoft.com/office/drawing/2014/main" id="{7E3B74D5-F38E-4099-B0F5-424D88FC17E5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1653327" y="4126673"/>
              <a:ext cx="1800000" cy="227546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0428A4F-D4A0-4F0C-9774-FE7D7BBE97AD}"/>
                </a:ext>
              </a:extLst>
            </p:cNvPr>
            <p:cNvSpPr/>
            <p:nvPr/>
          </p:nvSpPr>
          <p:spPr>
            <a:xfrm>
              <a:off x="11391496" y="3936966"/>
              <a:ext cx="2250257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Rockwell" panose="02060603020205020403" pitchFamily="18" charset="0"/>
                </a:rPr>
                <a:t>Art inspection system</a:t>
              </a: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B6D4B2D7-20BD-8AE4-FDC6-1259ECC996C4}"/>
                </a:ext>
              </a:extLst>
            </p:cNvPr>
            <p:cNvSpPr/>
            <p:nvPr/>
          </p:nvSpPr>
          <p:spPr>
            <a:xfrm>
              <a:off x="11409410" y="3936301"/>
              <a:ext cx="2232343" cy="2445404"/>
            </a:xfrm>
            <a:prstGeom prst="roundRect">
              <a:avLst>
                <a:gd name="adj" fmla="val 6485"/>
              </a:avLst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069641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403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7B71C23-A8C4-C445-A2C9-ED64EA2D39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407" r="74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C6DA264-7E4C-AD4B-9037-358983C037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60000"/>
          </a:blip>
          <a:srcRect l="28964" t="12750" b="4792"/>
          <a:stretch/>
        </p:blipFill>
        <p:spPr>
          <a:xfrm>
            <a:off x="0" y="0"/>
            <a:ext cx="6205010" cy="685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DEE52-845A-5A44-8F13-EEB35D701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1898" y="362026"/>
            <a:ext cx="1994675" cy="1987982"/>
          </a:xfrm>
          <a:prstGeom prst="rect">
            <a:avLst/>
          </a:prstGeom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id="{360CBDC3-E52E-104E-9380-519822235D27}"/>
              </a:ext>
            </a:extLst>
          </p:cNvPr>
          <p:cNvSpPr txBox="1"/>
          <p:nvPr/>
        </p:nvSpPr>
        <p:spPr>
          <a:xfrm>
            <a:off x="3160717" y="2977072"/>
            <a:ext cx="620501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4000" b="1" dirty="0">
                <a:solidFill>
                  <a:schemeClr val="bg1"/>
                </a:solidFill>
                <a:latin typeface="Rockwell" panose="02060603020205020403" pitchFamily="18" charset="0"/>
              </a:rPr>
              <a:t>Thank You. Questions?</a:t>
            </a:r>
          </a:p>
        </p:txBody>
      </p:sp>
      <p:pic>
        <p:nvPicPr>
          <p:cNvPr id="22" name="Imagen 18">
            <a:extLst>
              <a:ext uri="{FF2B5EF4-FFF2-40B4-BE49-F238E27FC236}">
                <a16:creationId xmlns:a16="http://schemas.microsoft.com/office/drawing/2014/main" id="{F5BCF27A-74FB-3E49-9E8F-EFC489894E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5448" y="146304"/>
            <a:ext cx="1263600" cy="48950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04160" y="4112806"/>
            <a:ext cx="81610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Rockwell" panose="02060603020205020403" pitchFamily="18" charset="0"/>
              </a:rPr>
              <a:t>This project has received funding from the European Union’s Horizon 2020 research and innovation programme under grant agreement No. 101004462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88280" y="327307"/>
            <a:ext cx="3033459" cy="202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052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C2A390A3-72F0-D17B-2788-2310A3CE4A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503727" cy="272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073" name="Picture 3">
            <a:extLst>
              <a:ext uri="{FF2B5EF4-FFF2-40B4-BE49-F238E27FC236}">
                <a16:creationId xmlns:a16="http://schemas.microsoft.com/office/drawing/2014/main" id="{1AEFBAD8-2FFF-897A-F1B1-FA7B3DD866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9088"/>
          <a:stretch>
            <a:fillRect/>
          </a:stretch>
        </p:blipFill>
        <p:spPr bwMode="auto">
          <a:xfrm>
            <a:off x="4865295" y="896926"/>
            <a:ext cx="3568587" cy="2025406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42" name="TextBox 3141">
            <a:extLst>
              <a:ext uri="{FF2B5EF4-FFF2-40B4-BE49-F238E27FC236}">
                <a16:creationId xmlns:a16="http://schemas.microsoft.com/office/drawing/2014/main" id="{6FD92A3B-3A45-CF7E-265D-98D1F4A7B649}"/>
              </a:ext>
            </a:extLst>
          </p:cNvPr>
          <p:cNvSpPr txBox="1"/>
          <p:nvPr/>
        </p:nvSpPr>
        <p:spPr>
          <a:xfrm>
            <a:off x="1970416" y="248651"/>
            <a:ext cx="8251166" cy="4253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400">
                <a:latin typeface="Adobe Gothic Std B" panose="020B0800000000000000" pitchFamily="34" charset="-128"/>
                <a:ea typeface="Adobe Gothic Std B" panose="020B0800000000000000" pitchFamily="34" charset="-128"/>
              </a:defRPr>
            </a:lvl1pPr>
          </a:lstStyle>
          <a:p>
            <a:r>
              <a:rPr lang="en-US" sz="2800" dirty="0">
                <a:latin typeface="NewJuneBold" panose="02000503040000020004" pitchFamily="50" charset="0"/>
              </a:rPr>
              <a:t>AI-based Decision Support Tools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34D5AA7-4870-2C70-80F1-2B38D3816A77}"/>
              </a:ext>
            </a:extLst>
          </p:cNvPr>
          <p:cNvSpPr/>
          <p:nvPr/>
        </p:nvSpPr>
        <p:spPr>
          <a:xfrm>
            <a:off x="674995" y="4444181"/>
            <a:ext cx="3800292" cy="938315"/>
          </a:xfrm>
          <a:prstGeom prst="rect">
            <a:avLst/>
          </a:prstGeom>
          <a:solidFill>
            <a:srgbClr val="C189F7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NewJuneMedium" panose="02000503040000020004" charset="0"/>
              </a:rPr>
              <a:t>Images for pathologist interpretation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37ED394-3241-4451-3066-274BCAA00E43}"/>
              </a:ext>
            </a:extLst>
          </p:cNvPr>
          <p:cNvSpPr/>
          <p:nvPr/>
        </p:nvSpPr>
        <p:spPr>
          <a:xfrm>
            <a:off x="788126" y="3802249"/>
            <a:ext cx="3612303" cy="64743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NewJuneMedium" panose="02000503040000020004" charset="0"/>
              </a:rPr>
              <a:t>Quantifying expression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18287A-44DE-6776-53E0-F9591EC1A986}"/>
              </a:ext>
            </a:extLst>
          </p:cNvPr>
          <p:cNvSpPr/>
          <p:nvPr/>
        </p:nvSpPr>
        <p:spPr>
          <a:xfrm>
            <a:off x="1065543" y="2660475"/>
            <a:ext cx="3151321" cy="564177"/>
          </a:xfrm>
          <a:prstGeom prst="rect">
            <a:avLst/>
          </a:prstGeom>
          <a:solidFill>
            <a:srgbClr val="FF7526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NewJuneMedium" panose="02000503040000020004" charset="0"/>
              </a:rPr>
              <a:t>AI-Based Second Opinion Dx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235AF1-AFF2-C12E-3C97-0515DEAFE4EC}"/>
              </a:ext>
            </a:extLst>
          </p:cNvPr>
          <p:cNvSpPr/>
          <p:nvPr/>
        </p:nvSpPr>
        <p:spPr>
          <a:xfrm>
            <a:off x="1280404" y="2154970"/>
            <a:ext cx="2794288" cy="500091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NewJuneMedium" panose="02000503040000020004" charset="0"/>
              </a:rPr>
              <a:t>Predicting Drug Response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6950F42-B185-AC46-3457-5B6A4DB26CDA}"/>
              </a:ext>
            </a:extLst>
          </p:cNvPr>
          <p:cNvCxnSpPr>
            <a:cxnSpLocks/>
          </p:cNvCxnSpPr>
          <p:nvPr/>
        </p:nvCxnSpPr>
        <p:spPr>
          <a:xfrm>
            <a:off x="417111" y="1706695"/>
            <a:ext cx="0" cy="3931967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8514F2B4-DDFB-C33C-CEFB-0664D4B769ED}"/>
              </a:ext>
            </a:extLst>
          </p:cNvPr>
          <p:cNvSpPr/>
          <p:nvPr/>
        </p:nvSpPr>
        <p:spPr>
          <a:xfrm>
            <a:off x="925400" y="3234425"/>
            <a:ext cx="3384196" cy="56417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NewJuneMedium" panose="02000503040000020004" charset="0"/>
              </a:rPr>
              <a:t>Cell Classification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50733FC-2FAB-D728-C998-23D683A8DA73}"/>
              </a:ext>
            </a:extLst>
          </p:cNvPr>
          <p:cNvGrpSpPr/>
          <p:nvPr/>
        </p:nvGrpSpPr>
        <p:grpSpPr>
          <a:xfrm>
            <a:off x="5337543" y="4355184"/>
            <a:ext cx="4479026" cy="2186121"/>
            <a:chOff x="178772" y="619164"/>
            <a:chExt cx="11905935" cy="6021805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979C98A-01AD-7A13-74E5-4487534413B3}"/>
                </a:ext>
              </a:extLst>
            </p:cNvPr>
            <p:cNvGrpSpPr/>
            <p:nvPr/>
          </p:nvGrpSpPr>
          <p:grpSpPr>
            <a:xfrm>
              <a:off x="184688" y="621502"/>
              <a:ext cx="2929614" cy="2001341"/>
              <a:chOff x="184688" y="621502"/>
              <a:chExt cx="2929614" cy="200134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C24F65EA-66FF-E0FF-F5DA-DB8121D7E2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4688" y="658697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10E4EB7C-F0B3-FF2E-430F-636103566266}"/>
                  </a:ext>
                </a:extLst>
              </p:cNvPr>
              <p:cNvSpPr txBox="1"/>
              <p:nvPr/>
            </p:nvSpPr>
            <p:spPr>
              <a:xfrm>
                <a:off x="1252706" y="621502"/>
                <a:ext cx="740166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Nuclear</a:t>
                </a:r>
              </a:p>
            </p:txBody>
          </p:sp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369013D-D3E6-9CAB-1DCA-858B4812790A}"/>
                </a:ext>
              </a:extLst>
            </p:cNvPr>
            <p:cNvGrpSpPr/>
            <p:nvPr/>
          </p:nvGrpSpPr>
          <p:grpSpPr>
            <a:xfrm>
              <a:off x="9155093" y="2622843"/>
              <a:ext cx="2929614" cy="2007213"/>
              <a:chOff x="184688" y="2622843"/>
              <a:chExt cx="2929614" cy="200721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018A358-BE99-64EF-0084-60B8E2345AD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4688" y="2665910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D611C299-6B51-9E27-E6E3-CB1543A94360}"/>
                  </a:ext>
                </a:extLst>
              </p:cNvPr>
              <p:cNvSpPr txBox="1"/>
              <p:nvPr/>
            </p:nvSpPr>
            <p:spPr>
              <a:xfrm>
                <a:off x="1278001" y="2622843"/>
                <a:ext cx="689578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MUM1</a:t>
                </a:r>
              </a:p>
            </p:txBody>
          </p: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F179A51-0A31-6159-CF58-697CB234208F}"/>
                </a:ext>
              </a:extLst>
            </p:cNvPr>
            <p:cNvGrpSpPr/>
            <p:nvPr/>
          </p:nvGrpSpPr>
          <p:grpSpPr>
            <a:xfrm>
              <a:off x="184688" y="2610479"/>
              <a:ext cx="2929614" cy="2015245"/>
              <a:chOff x="184688" y="4617872"/>
              <a:chExt cx="2929614" cy="2015245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C38EA0DC-0A8F-5DE8-89A4-A9F4C4C1E4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84688" y="4668971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6BC80AB-33D8-6BAD-9F26-065341D8DC77}"/>
                  </a:ext>
                </a:extLst>
              </p:cNvPr>
              <p:cNvSpPr txBox="1"/>
              <p:nvPr/>
            </p:nvSpPr>
            <p:spPr>
              <a:xfrm>
                <a:off x="1375224" y="4617872"/>
                <a:ext cx="495131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Ki67</a:t>
                </a:r>
              </a:p>
            </p:txBody>
          </p: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69E059E-09B4-2969-F514-20956716D2F4}"/>
                </a:ext>
              </a:extLst>
            </p:cNvPr>
            <p:cNvGrpSpPr/>
            <p:nvPr/>
          </p:nvGrpSpPr>
          <p:grpSpPr>
            <a:xfrm>
              <a:off x="3166386" y="4625724"/>
              <a:ext cx="2929614" cy="2015245"/>
              <a:chOff x="3176436" y="4617872"/>
              <a:chExt cx="2929614" cy="2015245"/>
            </a:xfrm>
          </p:grpSpPr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7A8C8893-5ACF-FB58-284C-B4ACD03197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76436" y="4668971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8B826EEE-108C-1F7C-6A59-32D93A18ECD4}"/>
                  </a:ext>
                </a:extLst>
              </p:cNvPr>
              <p:cNvSpPr txBox="1"/>
              <p:nvPr/>
            </p:nvSpPr>
            <p:spPr>
              <a:xfrm>
                <a:off x="4284359" y="4617872"/>
                <a:ext cx="651637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CD79a</a:t>
                </a: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84FA7DAD-A6F4-252C-2EA0-88FA59FE490B}"/>
                </a:ext>
              </a:extLst>
            </p:cNvPr>
            <p:cNvGrpSpPr/>
            <p:nvPr/>
          </p:nvGrpSpPr>
          <p:grpSpPr>
            <a:xfrm>
              <a:off x="6157182" y="4625724"/>
              <a:ext cx="2929614" cy="2015245"/>
              <a:chOff x="6159463" y="4617872"/>
              <a:chExt cx="2929614" cy="2015245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266886B2-875E-75F3-8C3D-BB0E39510C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59463" y="4668971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CBF2392-EA30-4BBE-C4CB-D3D56516221B}"/>
                  </a:ext>
                </a:extLst>
              </p:cNvPr>
              <p:cNvSpPr txBox="1"/>
              <p:nvPr/>
            </p:nvSpPr>
            <p:spPr>
              <a:xfrm>
                <a:off x="7359484" y="4617872"/>
                <a:ext cx="476159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CD3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A8123183-FA7B-165D-3B99-789A380C6A69}"/>
                </a:ext>
              </a:extLst>
            </p:cNvPr>
            <p:cNvGrpSpPr/>
            <p:nvPr/>
          </p:nvGrpSpPr>
          <p:grpSpPr>
            <a:xfrm>
              <a:off x="178772" y="4625724"/>
              <a:ext cx="2929614" cy="2015245"/>
              <a:chOff x="9151211" y="4617872"/>
              <a:chExt cx="2929614" cy="2015245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CD9B45C2-F7E6-52E2-14A6-B4E349631C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51211" y="4668971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287FCDA7-3280-743D-C339-4C48BFF088B3}"/>
                  </a:ext>
                </a:extLst>
              </p:cNvPr>
              <p:cNvSpPr txBox="1"/>
              <p:nvPr/>
            </p:nvSpPr>
            <p:spPr>
              <a:xfrm>
                <a:off x="10301816" y="4617872"/>
                <a:ext cx="566270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CD20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4ACA697-ABC3-715C-1356-D7E002E2D03D}"/>
                </a:ext>
              </a:extLst>
            </p:cNvPr>
            <p:cNvGrpSpPr/>
            <p:nvPr/>
          </p:nvGrpSpPr>
          <p:grpSpPr>
            <a:xfrm>
              <a:off x="9155093" y="4635832"/>
              <a:ext cx="2929614" cy="2005137"/>
              <a:chOff x="9138877" y="2622843"/>
              <a:chExt cx="2929614" cy="200513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BC4CC0B-6D5F-F7D2-965F-18CB1C5D75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38877" y="2663834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1F1A7D8C-16F4-301B-72D5-C38E153C3461}"/>
                  </a:ext>
                </a:extLst>
              </p:cNvPr>
              <p:cNvSpPr txBox="1"/>
              <p:nvPr/>
            </p:nvSpPr>
            <p:spPr>
              <a:xfrm>
                <a:off x="10301816" y="2622843"/>
                <a:ext cx="566270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CD10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E6DAEFF6-120D-E871-3F6A-F7A9F8074CD0}"/>
                </a:ext>
              </a:extLst>
            </p:cNvPr>
            <p:cNvGrpSpPr/>
            <p:nvPr/>
          </p:nvGrpSpPr>
          <p:grpSpPr>
            <a:xfrm>
              <a:off x="9147814" y="619164"/>
              <a:ext cx="2929614" cy="2003679"/>
              <a:chOff x="9138877" y="619164"/>
              <a:chExt cx="2929614" cy="2003679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33CAAEF-3028-E738-7AAB-F7AD1DC89C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38877" y="658697"/>
                <a:ext cx="2929614" cy="196414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837D1AA8-AC7A-FC88-F3D4-B89AE7B40BE2}"/>
                  </a:ext>
                </a:extLst>
              </p:cNvPr>
              <p:cNvSpPr txBox="1"/>
              <p:nvPr/>
            </p:nvSpPr>
            <p:spPr>
              <a:xfrm>
                <a:off x="10316044" y="619164"/>
                <a:ext cx="537814" cy="3035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BCL6</a:t>
                </a:r>
              </a:p>
            </p:txBody>
          </p:sp>
        </p:grp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20AC4F2-9787-BC9E-0F4A-6C76CAB39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6197" y="658697"/>
              <a:ext cx="5917001" cy="3967027"/>
            </a:xfrm>
            <a:prstGeom prst="rect">
              <a:avLst/>
            </a:prstGeom>
            <a:ln w="6350">
              <a:solidFill>
                <a:srgbClr val="FF0000"/>
              </a:solidFill>
            </a:ln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F37DC63-F4DE-991E-C320-954AC82625E7}"/>
                </a:ext>
              </a:extLst>
            </p:cNvPr>
            <p:cNvSpPr/>
            <p:nvPr/>
          </p:nvSpPr>
          <p:spPr>
            <a:xfrm>
              <a:off x="3375764" y="1728592"/>
              <a:ext cx="1560232" cy="107097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686B673-18B2-9A68-27B6-09C394766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56050" y="658697"/>
              <a:ext cx="5930746" cy="3976241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</p:pic>
      </p:grpSp>
      <p:grpSp>
        <p:nvGrpSpPr>
          <p:cNvPr id="3146" name="Group 3145">
            <a:extLst>
              <a:ext uri="{FF2B5EF4-FFF2-40B4-BE49-F238E27FC236}">
                <a16:creationId xmlns:a16="http://schemas.microsoft.com/office/drawing/2014/main" id="{10FFC0A1-8C13-1365-B94D-834C88224D25}"/>
              </a:ext>
            </a:extLst>
          </p:cNvPr>
          <p:cNvGrpSpPr/>
          <p:nvPr/>
        </p:nvGrpSpPr>
        <p:grpSpPr>
          <a:xfrm>
            <a:off x="8630045" y="2154970"/>
            <a:ext cx="3183075" cy="2025644"/>
            <a:chOff x="5248995" y="1377278"/>
            <a:chExt cx="3183075" cy="202564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2378DF9-87A7-9CCA-6F11-3F73D8BAFA2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48995" y="1377278"/>
              <a:ext cx="3172331" cy="2025644"/>
              <a:chOff x="36033407" y="5314224"/>
              <a:chExt cx="7101374" cy="4534476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10C1CEC-480C-8E7D-E517-136945C7D9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colorTemperature colorTemp="705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33412" y="5315390"/>
                <a:ext cx="3452213" cy="2160000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1834FE72-1BA7-FDEF-F42E-E71015EC72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82562" y="5314224"/>
                <a:ext cx="3452219" cy="2160000"/>
              </a:xfrm>
              <a:prstGeom prst="rect">
                <a:avLst/>
              </a:prstGeom>
            </p:spPr>
          </p:pic>
          <p:pic>
            <p:nvPicPr>
              <p:cNvPr id="3136" name="Picture 3135">
                <a:extLst>
                  <a:ext uri="{FF2B5EF4-FFF2-40B4-BE49-F238E27FC236}">
                    <a16:creationId xmlns:a16="http://schemas.microsoft.com/office/drawing/2014/main" id="{5A99AC18-0E5A-0C83-0E45-9480A434872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33407" y="7688166"/>
                <a:ext cx="3452218" cy="2160000"/>
              </a:xfrm>
              <a:prstGeom prst="rect">
                <a:avLst/>
              </a:prstGeom>
            </p:spPr>
          </p:pic>
          <p:pic>
            <p:nvPicPr>
              <p:cNvPr id="3137" name="Picture 3136">
                <a:extLst>
                  <a:ext uri="{FF2B5EF4-FFF2-40B4-BE49-F238E27FC236}">
                    <a16:creationId xmlns:a16="http://schemas.microsoft.com/office/drawing/2014/main" id="{D88F654F-0E45-233B-B1C8-E600E0F741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82562" y="7688700"/>
                <a:ext cx="3452219" cy="2160000"/>
              </a:xfrm>
              <a:prstGeom prst="rect">
                <a:avLst/>
              </a:prstGeom>
            </p:spPr>
          </p:pic>
          <p:sp>
            <p:nvSpPr>
              <p:cNvPr id="3138" name="TextBox 3137">
                <a:extLst>
                  <a:ext uri="{FF2B5EF4-FFF2-40B4-BE49-F238E27FC236}">
                    <a16:creationId xmlns:a16="http://schemas.microsoft.com/office/drawing/2014/main" id="{A5AD4937-D267-360A-DCA6-AB17CDF096B2}"/>
                  </a:ext>
                </a:extLst>
              </p:cNvPr>
              <p:cNvSpPr txBox="1"/>
              <p:nvPr/>
            </p:nvSpPr>
            <p:spPr>
              <a:xfrm>
                <a:off x="39755390" y="5368410"/>
                <a:ext cx="2722300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Ki67   33%</a:t>
                </a:r>
              </a:p>
            </p:txBody>
          </p:sp>
          <p:sp>
            <p:nvSpPr>
              <p:cNvPr id="3140" name="TextBox 3139">
                <a:extLst>
                  <a:ext uri="{FF2B5EF4-FFF2-40B4-BE49-F238E27FC236}">
                    <a16:creationId xmlns:a16="http://schemas.microsoft.com/office/drawing/2014/main" id="{411B599B-3993-94E5-32CA-4BF89EC61F3C}"/>
                  </a:ext>
                </a:extLst>
              </p:cNvPr>
              <p:cNvSpPr txBox="1"/>
              <p:nvPr/>
            </p:nvSpPr>
            <p:spPr>
              <a:xfrm>
                <a:off x="36099777" y="7722273"/>
                <a:ext cx="3269069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MUM1   60%</a:t>
                </a:r>
              </a:p>
            </p:txBody>
          </p:sp>
          <p:sp>
            <p:nvSpPr>
              <p:cNvPr id="3141" name="TextBox 3140">
                <a:extLst>
                  <a:ext uri="{FF2B5EF4-FFF2-40B4-BE49-F238E27FC236}">
                    <a16:creationId xmlns:a16="http://schemas.microsoft.com/office/drawing/2014/main" id="{5DB32A3B-F2F9-EB4F-0F36-E3C994F016AE}"/>
                  </a:ext>
                </a:extLst>
              </p:cNvPr>
              <p:cNvSpPr txBox="1"/>
              <p:nvPr/>
            </p:nvSpPr>
            <p:spPr>
              <a:xfrm>
                <a:off x="39769576" y="7693926"/>
                <a:ext cx="2636770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BCL6   52%</a:t>
                </a:r>
              </a:p>
            </p:txBody>
          </p:sp>
          <p:sp>
            <p:nvSpPr>
              <p:cNvPr id="3143" name="TextBox 3142">
                <a:extLst>
                  <a:ext uri="{FF2B5EF4-FFF2-40B4-BE49-F238E27FC236}">
                    <a16:creationId xmlns:a16="http://schemas.microsoft.com/office/drawing/2014/main" id="{D71F9CEC-7977-AC74-7C57-8069C43BAFE3}"/>
                  </a:ext>
                </a:extLst>
              </p:cNvPr>
              <p:cNvSpPr txBox="1"/>
              <p:nvPr/>
            </p:nvSpPr>
            <p:spPr>
              <a:xfrm>
                <a:off x="36128930" y="5379323"/>
                <a:ext cx="2067719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Nuclear</a:t>
                </a:r>
              </a:p>
            </p:txBody>
          </p:sp>
        </p:grpSp>
        <p:sp>
          <p:nvSpPr>
            <p:cNvPr id="3144" name="Rectangle 3143">
              <a:extLst>
                <a:ext uri="{FF2B5EF4-FFF2-40B4-BE49-F238E27FC236}">
                  <a16:creationId xmlns:a16="http://schemas.microsoft.com/office/drawing/2014/main" id="{55CD44F2-95C4-DEA5-3436-7077FCA490BC}"/>
                </a:ext>
              </a:extLst>
            </p:cNvPr>
            <p:cNvSpPr/>
            <p:nvPr/>
          </p:nvSpPr>
          <p:spPr>
            <a:xfrm>
              <a:off x="5248995" y="1377278"/>
              <a:ext cx="3183075" cy="20254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45" name="Rectangle 3144">
            <a:extLst>
              <a:ext uri="{FF2B5EF4-FFF2-40B4-BE49-F238E27FC236}">
                <a16:creationId xmlns:a16="http://schemas.microsoft.com/office/drawing/2014/main" id="{48706512-2008-E331-4E0F-E2A91AF1399E}"/>
              </a:ext>
            </a:extLst>
          </p:cNvPr>
          <p:cNvSpPr/>
          <p:nvPr/>
        </p:nvSpPr>
        <p:spPr>
          <a:xfrm>
            <a:off x="5337543" y="4369536"/>
            <a:ext cx="4476288" cy="21717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48" name="Straight Connector 3147">
            <a:extLst>
              <a:ext uri="{FF2B5EF4-FFF2-40B4-BE49-F238E27FC236}">
                <a16:creationId xmlns:a16="http://schemas.microsoft.com/office/drawing/2014/main" id="{41B61B6B-FEFE-657D-ECF1-2E955D779F86}"/>
              </a:ext>
            </a:extLst>
          </p:cNvPr>
          <p:cNvCxnSpPr>
            <a:cxnSpLocks/>
            <a:stCxn id="3" idx="3"/>
            <a:endCxn id="3145" idx="1"/>
          </p:cNvCxnSpPr>
          <p:nvPr/>
        </p:nvCxnSpPr>
        <p:spPr>
          <a:xfrm>
            <a:off x="4475287" y="4913339"/>
            <a:ext cx="862256" cy="54208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2" name="Straight Connector 3151">
            <a:extLst>
              <a:ext uri="{FF2B5EF4-FFF2-40B4-BE49-F238E27FC236}">
                <a16:creationId xmlns:a16="http://schemas.microsoft.com/office/drawing/2014/main" id="{D566D771-E730-1FC4-F357-A77F7FA6250D}"/>
              </a:ext>
            </a:extLst>
          </p:cNvPr>
          <p:cNvCxnSpPr>
            <a:cxnSpLocks/>
            <a:stCxn id="5" idx="3"/>
            <a:endCxn id="3144" idx="1"/>
          </p:cNvCxnSpPr>
          <p:nvPr/>
        </p:nvCxnSpPr>
        <p:spPr>
          <a:xfrm flipV="1">
            <a:off x="4400429" y="3167673"/>
            <a:ext cx="4229616" cy="95829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55" name="Straight Connector 3154">
            <a:extLst>
              <a:ext uri="{FF2B5EF4-FFF2-40B4-BE49-F238E27FC236}">
                <a16:creationId xmlns:a16="http://schemas.microsoft.com/office/drawing/2014/main" id="{1E109F6A-E747-ECF5-AA22-802E93D69056}"/>
              </a:ext>
            </a:extLst>
          </p:cNvPr>
          <p:cNvCxnSpPr>
            <a:cxnSpLocks/>
            <a:stCxn id="12" idx="3"/>
            <a:endCxn id="3073" idx="2"/>
          </p:cNvCxnSpPr>
          <p:nvPr/>
        </p:nvCxnSpPr>
        <p:spPr>
          <a:xfrm flipV="1">
            <a:off x="4309596" y="2922332"/>
            <a:ext cx="2339993" cy="594182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20">
            <a:extLst>
              <a:ext uri="{FF2B5EF4-FFF2-40B4-BE49-F238E27FC236}">
                <a16:creationId xmlns:a16="http://schemas.microsoft.com/office/drawing/2014/main" id="{000BF802-30CC-2E68-6F2C-4F55B7406335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559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BA703F-9174-6ED3-54EA-4F3BE119E5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0807" y="214533"/>
            <a:ext cx="7717159" cy="62848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2800" b="1" dirty="0">
                <a:latin typeface="NewJuneBold" panose="02000503040000020004" pitchFamily="50" charset="0"/>
                <a:ea typeface="Adobe Gothic Std B" panose="020B0800000000000000" pitchFamily="34" charset="-128"/>
                <a:cs typeface="+mn-cs"/>
              </a:rPr>
              <a:t>Current Cancer Diagnosis: One marker per slide</a:t>
            </a:r>
            <a:endParaRPr lang="en-IL" sz="2800" b="1" dirty="0">
              <a:latin typeface="NewJuneBold" panose="02000503040000020004" pitchFamily="50" charset="0"/>
              <a:ea typeface="Adobe Gothic Std B" panose="020B0800000000000000" pitchFamily="34" charset="-128"/>
              <a:cs typeface="+mn-cs"/>
            </a:endParaRPr>
          </a:p>
        </p:txBody>
      </p:sp>
      <p:sp>
        <p:nvSpPr>
          <p:cNvPr id="1035" name="TextBox 1034">
            <a:extLst>
              <a:ext uri="{FF2B5EF4-FFF2-40B4-BE49-F238E27FC236}">
                <a16:creationId xmlns:a16="http://schemas.microsoft.com/office/drawing/2014/main" id="{1DDFC400-39EB-18FC-E432-78AED2575150}"/>
              </a:ext>
            </a:extLst>
          </p:cNvPr>
          <p:cNvSpPr txBox="1"/>
          <p:nvPr/>
        </p:nvSpPr>
        <p:spPr>
          <a:xfrm>
            <a:off x="9345351" y="2674989"/>
            <a:ext cx="19725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NewJuneLight" panose="02000503030000020004" pitchFamily="50" charset="0"/>
              </a:rPr>
              <a:t>Diagnosis Report</a:t>
            </a:r>
            <a:endParaRPr lang="en-IL" sz="1600" b="1" dirty="0">
              <a:solidFill>
                <a:srgbClr val="FF0000"/>
              </a:solidFill>
              <a:latin typeface="NewJuneLight" panose="02000503030000020004" pitchFamily="50" charset="0"/>
            </a:endParaRPr>
          </a:p>
        </p:txBody>
      </p:sp>
      <p:pic>
        <p:nvPicPr>
          <p:cNvPr id="1039" name="Picture 1038">
            <a:extLst>
              <a:ext uri="{FF2B5EF4-FFF2-40B4-BE49-F238E27FC236}">
                <a16:creationId xmlns:a16="http://schemas.microsoft.com/office/drawing/2014/main" id="{6EFFD9FA-C5C2-E0AC-D1BD-BFEB190C5C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32" b="4034"/>
          <a:stretch/>
        </p:blipFill>
        <p:spPr>
          <a:xfrm rot="16200000">
            <a:off x="5941006" y="746190"/>
            <a:ext cx="964095" cy="35708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4" name="Picture 1033">
            <a:extLst>
              <a:ext uri="{FF2B5EF4-FFF2-40B4-BE49-F238E27FC236}">
                <a16:creationId xmlns:a16="http://schemas.microsoft.com/office/drawing/2014/main" id="{607FB725-CE79-14C4-4161-F18E17CD5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1463" y="2930426"/>
            <a:ext cx="3571906" cy="9793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8" name="Picture 1037">
            <a:extLst>
              <a:ext uri="{FF2B5EF4-FFF2-40B4-BE49-F238E27FC236}">
                <a16:creationId xmlns:a16="http://schemas.microsoft.com/office/drawing/2014/main" id="{4289A7B8-338B-0C4E-7B3A-1685C4ACB2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3324" y="3811299"/>
            <a:ext cx="3604365" cy="9793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40" name="Picture 1039">
            <a:extLst>
              <a:ext uri="{FF2B5EF4-FFF2-40B4-BE49-F238E27FC236}">
                <a16:creationId xmlns:a16="http://schemas.microsoft.com/office/drawing/2014/main" id="{D0E75C7B-AA0E-976E-1C61-E7DC252B54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087136" y="3352990"/>
            <a:ext cx="979338" cy="3605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41" name="Picture 1040">
            <a:extLst>
              <a:ext uri="{FF2B5EF4-FFF2-40B4-BE49-F238E27FC236}">
                <a16:creationId xmlns:a16="http://schemas.microsoft.com/office/drawing/2014/main" id="{03A00D62-A8B1-0B7D-E580-078E8A315E1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r="5710"/>
          <a:stretch/>
        </p:blipFill>
        <p:spPr>
          <a:xfrm>
            <a:off x="4814795" y="5536076"/>
            <a:ext cx="3605491" cy="9640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0AD9B4-08BA-E2E1-24B3-A29D8F95AA86}"/>
              </a:ext>
            </a:extLst>
          </p:cNvPr>
          <p:cNvSpPr txBox="1"/>
          <p:nvPr/>
        </p:nvSpPr>
        <p:spPr>
          <a:xfrm>
            <a:off x="908473" y="2974340"/>
            <a:ext cx="1699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NewJuneLight" panose="02000503030000020004" pitchFamily="50" charset="0"/>
              </a:rPr>
              <a:t>Biopsy</a:t>
            </a:r>
            <a:endParaRPr lang="en-IL" sz="1600" b="1" dirty="0">
              <a:solidFill>
                <a:srgbClr val="FF0000"/>
              </a:solidFill>
              <a:latin typeface="NewJuneLight" panose="02000503030000020004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8D0C12-8F25-1DED-B555-356A05C35D47}"/>
              </a:ext>
            </a:extLst>
          </p:cNvPr>
          <p:cNvSpPr txBox="1"/>
          <p:nvPr/>
        </p:nvSpPr>
        <p:spPr>
          <a:xfrm>
            <a:off x="5573318" y="1677289"/>
            <a:ext cx="1699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NewJuneLight" panose="02000503030000020004" pitchFamily="50" charset="0"/>
              </a:rPr>
              <a:t>Standard IHC</a:t>
            </a:r>
            <a:endParaRPr lang="en-IL" sz="1600" b="1" dirty="0">
              <a:solidFill>
                <a:srgbClr val="FF0000"/>
              </a:solidFill>
              <a:latin typeface="NewJuneLight" panose="02000503030000020004" pitchFamily="50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521771-BC07-D7DF-B278-74423CD56C6F}"/>
              </a:ext>
            </a:extLst>
          </p:cNvPr>
          <p:cNvCxnSpPr>
            <a:cxnSpLocks/>
            <a:endCxn id="1039" idx="0"/>
          </p:cNvCxnSpPr>
          <p:nvPr/>
        </p:nvCxnSpPr>
        <p:spPr>
          <a:xfrm flipV="1">
            <a:off x="3635064" y="2531601"/>
            <a:ext cx="1002578" cy="1473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4B4890F3-9769-E763-8F29-0D197F9D695C}"/>
              </a:ext>
            </a:extLst>
          </p:cNvPr>
          <p:cNvCxnSpPr>
            <a:cxnSpLocks/>
            <a:endCxn id="1034" idx="1"/>
          </p:cNvCxnSpPr>
          <p:nvPr/>
        </p:nvCxnSpPr>
        <p:spPr>
          <a:xfrm flipV="1">
            <a:off x="3635064" y="3420096"/>
            <a:ext cx="1056399" cy="585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726747E-9573-DFCC-C812-0F467183527A}"/>
              </a:ext>
            </a:extLst>
          </p:cNvPr>
          <p:cNvCxnSpPr>
            <a:cxnSpLocks/>
            <a:endCxn id="1038" idx="1"/>
          </p:cNvCxnSpPr>
          <p:nvPr/>
        </p:nvCxnSpPr>
        <p:spPr>
          <a:xfrm>
            <a:off x="3635064" y="4005243"/>
            <a:ext cx="1098260" cy="295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0E1666-DD4E-88FD-CF31-602BDA3D2D68}"/>
              </a:ext>
            </a:extLst>
          </p:cNvPr>
          <p:cNvCxnSpPr>
            <a:cxnSpLocks/>
            <a:endCxn id="1040" idx="0"/>
          </p:cNvCxnSpPr>
          <p:nvPr/>
        </p:nvCxnSpPr>
        <p:spPr>
          <a:xfrm>
            <a:off x="3635064" y="4005243"/>
            <a:ext cx="1138996" cy="1150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F9E8B483-7A8A-0761-10D8-3B95A883B6B4}"/>
              </a:ext>
            </a:extLst>
          </p:cNvPr>
          <p:cNvCxnSpPr>
            <a:cxnSpLocks/>
            <a:endCxn id="1041" idx="1"/>
          </p:cNvCxnSpPr>
          <p:nvPr/>
        </p:nvCxnSpPr>
        <p:spPr>
          <a:xfrm>
            <a:off x="3635064" y="4005243"/>
            <a:ext cx="1179731" cy="20128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FE9E503-D18B-D2D8-1DDF-36B0121F5C12}"/>
              </a:ext>
            </a:extLst>
          </p:cNvPr>
          <p:cNvCxnSpPr>
            <a:cxnSpLocks/>
            <a:stCxn id="1039" idx="2"/>
          </p:cNvCxnSpPr>
          <p:nvPr/>
        </p:nvCxnSpPr>
        <p:spPr>
          <a:xfrm>
            <a:off x="8208465" y="2531601"/>
            <a:ext cx="1232554" cy="1259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D2CB7C7-D0F5-4FB6-2C75-3ACBEF1C8260}"/>
              </a:ext>
            </a:extLst>
          </p:cNvPr>
          <p:cNvCxnSpPr>
            <a:cxnSpLocks/>
            <a:stCxn id="1034" idx="3"/>
          </p:cNvCxnSpPr>
          <p:nvPr/>
        </p:nvCxnSpPr>
        <p:spPr>
          <a:xfrm>
            <a:off x="8263369" y="3420096"/>
            <a:ext cx="1177650" cy="370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2590997-CAD0-71EF-52A9-CED9EF37DF05}"/>
              </a:ext>
            </a:extLst>
          </p:cNvPr>
          <p:cNvCxnSpPr>
            <a:cxnSpLocks/>
            <a:stCxn id="1038" idx="3"/>
          </p:cNvCxnSpPr>
          <p:nvPr/>
        </p:nvCxnSpPr>
        <p:spPr>
          <a:xfrm flipV="1">
            <a:off x="8337689" y="3790841"/>
            <a:ext cx="1103330" cy="5101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B859D78-EEDA-BC38-9CD3-8DF72A8C2234}"/>
              </a:ext>
            </a:extLst>
          </p:cNvPr>
          <p:cNvCxnSpPr>
            <a:cxnSpLocks/>
            <a:stCxn id="1040" idx="2"/>
          </p:cNvCxnSpPr>
          <p:nvPr/>
        </p:nvCxnSpPr>
        <p:spPr>
          <a:xfrm flipV="1">
            <a:off x="8379551" y="3790841"/>
            <a:ext cx="1061468" cy="1364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2DB7BC1-DF94-4172-C3EA-C0B994382619}"/>
              </a:ext>
            </a:extLst>
          </p:cNvPr>
          <p:cNvCxnSpPr>
            <a:cxnSpLocks/>
            <a:stCxn id="1041" idx="3"/>
          </p:cNvCxnSpPr>
          <p:nvPr/>
        </p:nvCxnSpPr>
        <p:spPr>
          <a:xfrm flipV="1">
            <a:off x="8420286" y="3790841"/>
            <a:ext cx="1020733" cy="22272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23" name="Picture 8" descr="Page 2 | Doctor s prescription Images | Free Vectors, Stock Photos &amp; PSD">
            <a:extLst>
              <a:ext uri="{FF2B5EF4-FFF2-40B4-BE49-F238E27FC236}">
                <a16:creationId xmlns:a16="http://schemas.microsoft.com/office/drawing/2014/main" id="{BD19D4AF-C688-D533-9D48-E94311F27D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" r="7948"/>
          <a:stretch/>
        </p:blipFill>
        <p:spPr bwMode="auto">
          <a:xfrm>
            <a:off x="9441019" y="3014625"/>
            <a:ext cx="1700746" cy="176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24" name="Group 4123">
            <a:extLst>
              <a:ext uri="{FF2B5EF4-FFF2-40B4-BE49-F238E27FC236}">
                <a16:creationId xmlns:a16="http://schemas.microsoft.com/office/drawing/2014/main" id="{30DAC348-4D02-4579-6555-D6BABBD5ADE0}"/>
              </a:ext>
            </a:extLst>
          </p:cNvPr>
          <p:cNvGrpSpPr>
            <a:grpSpLocks noChangeAspect="1"/>
          </p:cNvGrpSpPr>
          <p:nvPr/>
        </p:nvGrpSpPr>
        <p:grpSpPr>
          <a:xfrm>
            <a:off x="987605" y="3312894"/>
            <a:ext cx="2647459" cy="1170294"/>
            <a:chOff x="9032892" y="1075835"/>
            <a:chExt cx="2271443" cy="1191227"/>
          </a:xfrm>
        </p:grpSpPr>
        <p:pic>
          <p:nvPicPr>
            <p:cNvPr id="4125" name="Picture 2">
              <a:extLst>
                <a:ext uri="{FF2B5EF4-FFF2-40B4-BE49-F238E27FC236}">
                  <a16:creationId xmlns:a16="http://schemas.microsoft.com/office/drawing/2014/main" id="{E13D8DA4-21A9-58D3-F986-737FB509142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5" r="9953"/>
            <a:stretch/>
          </p:blipFill>
          <p:spPr bwMode="auto">
            <a:xfrm>
              <a:off x="9706048" y="1075837"/>
              <a:ext cx="1598287" cy="1191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27" name="Picture 4126">
              <a:extLst>
                <a:ext uri="{FF2B5EF4-FFF2-40B4-BE49-F238E27FC236}">
                  <a16:creationId xmlns:a16="http://schemas.microsoft.com/office/drawing/2014/main" id="{7407D90C-8455-66AC-DC86-5946D34D74C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2892" y="1075835"/>
              <a:ext cx="681233" cy="1191227"/>
            </a:xfrm>
            <a:prstGeom prst="rect">
              <a:avLst/>
            </a:prstGeom>
          </p:spPr>
        </p:pic>
        <p:pic>
          <p:nvPicPr>
            <p:cNvPr id="4128" name="Picture 4" descr="Red Arrow Icon On White Background Flat Style Arrow Icon For Your Web Site  Design Logo App Ui Arrow Indicated The Direction Symbol Curved Arrow Sign  Stock Illustration - Download Image Now -">
              <a:extLst>
                <a:ext uri="{FF2B5EF4-FFF2-40B4-BE49-F238E27FC236}">
                  <a16:creationId xmlns:a16="http://schemas.microsoft.com/office/drawing/2014/main" id="{45F77514-8C65-4BAE-46AB-A07F8D273E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9514189" y="1431212"/>
              <a:ext cx="498766" cy="503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A37E807E-A99E-070F-A5ED-0DB172FF7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7420" y="940179"/>
            <a:ext cx="7717159" cy="4606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Different tissue sections for each marker</a:t>
            </a:r>
          </a:p>
        </p:txBody>
      </p:sp>
      <p:pic>
        <p:nvPicPr>
          <p:cNvPr id="2" name="Imagen 20">
            <a:extLst>
              <a:ext uri="{FF2B5EF4-FFF2-40B4-BE49-F238E27FC236}">
                <a16:creationId xmlns:a16="http://schemas.microsoft.com/office/drawing/2014/main" id="{D04C143F-AF7D-B1CD-EDD0-97FA438A708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27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4CC10A-8C36-7777-4EF8-713BAD4D29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7B50C6-F873-E7F0-4486-831F1C382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69" y="163062"/>
            <a:ext cx="5779262" cy="756610"/>
          </a:xfrm>
        </p:spPr>
        <p:txBody>
          <a:bodyPr>
            <a:noAutofit/>
          </a:bodyPr>
          <a:lstStyle/>
          <a:p>
            <a:pPr algn="ctr" defTabSz="914400"/>
            <a:r>
              <a:rPr lang="en-US" sz="2800" b="1" dirty="0">
                <a:latin typeface="NewJuneBold" panose="02000503040000020004" pitchFamily="50" charset="0"/>
                <a:ea typeface="Adobe Gothic Std B" panose="020B0800000000000000" pitchFamily="34" charset="-128"/>
                <a:cs typeface="+mn-cs"/>
              </a:rPr>
              <a:t>Future: Multiplex Imaging</a:t>
            </a:r>
            <a:endParaRPr lang="en-IL" sz="2800" b="1" dirty="0">
              <a:latin typeface="NewJuneBold" panose="02000503040000020004" pitchFamily="50" charset="0"/>
              <a:ea typeface="Adobe Gothic Std B" panose="020B0800000000000000" pitchFamily="34" charset="-128"/>
              <a:cs typeface="+mn-cs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3810F35-FDA6-BD93-5F54-750B638EC924}"/>
              </a:ext>
            </a:extLst>
          </p:cNvPr>
          <p:cNvGrpSpPr>
            <a:grpSpLocks noChangeAspect="1"/>
          </p:cNvGrpSpPr>
          <p:nvPr/>
        </p:nvGrpSpPr>
        <p:grpSpPr>
          <a:xfrm>
            <a:off x="1112865" y="2592648"/>
            <a:ext cx="2647459" cy="1170294"/>
            <a:chOff x="9032892" y="1075835"/>
            <a:chExt cx="2271443" cy="1191227"/>
          </a:xfrm>
        </p:grpSpPr>
        <p:pic>
          <p:nvPicPr>
            <p:cNvPr id="4098" name="Picture 2">
              <a:extLst>
                <a:ext uri="{FF2B5EF4-FFF2-40B4-BE49-F238E27FC236}">
                  <a16:creationId xmlns:a16="http://schemas.microsoft.com/office/drawing/2014/main" id="{16D830CC-C897-66B2-6CA0-84807C4B3C2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315" r="9953"/>
            <a:stretch/>
          </p:blipFill>
          <p:spPr bwMode="auto">
            <a:xfrm>
              <a:off x="9706048" y="1075837"/>
              <a:ext cx="1598287" cy="1191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AD66C3D-373F-B501-9ACD-AF7605018B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2892" y="1075835"/>
              <a:ext cx="681233" cy="1191227"/>
            </a:xfrm>
            <a:prstGeom prst="rect">
              <a:avLst/>
            </a:prstGeom>
          </p:spPr>
        </p:pic>
        <p:pic>
          <p:nvPicPr>
            <p:cNvPr id="4100" name="Picture 4" descr="Red Arrow Icon On White Background Flat Style Arrow Icon For Your Web Site  Design Logo App Ui Arrow Indicated The Direction Symbol Curved Arrow Sign  Stock Illustration - Download Image Now -">
              <a:extLst>
                <a:ext uri="{FF2B5EF4-FFF2-40B4-BE49-F238E27FC236}">
                  <a16:creationId xmlns:a16="http://schemas.microsoft.com/office/drawing/2014/main" id="{C8583ACA-E72C-8208-B11F-D19C2DFD99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9514189" y="1431212"/>
              <a:ext cx="498766" cy="5031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35" name="TextBox 1034">
            <a:extLst>
              <a:ext uri="{FF2B5EF4-FFF2-40B4-BE49-F238E27FC236}">
                <a16:creationId xmlns:a16="http://schemas.microsoft.com/office/drawing/2014/main" id="{0600ADFA-F60A-0B10-75B0-C2A6C198CB51}"/>
              </a:ext>
            </a:extLst>
          </p:cNvPr>
          <p:cNvSpPr txBox="1"/>
          <p:nvPr/>
        </p:nvSpPr>
        <p:spPr>
          <a:xfrm>
            <a:off x="9639665" y="1947395"/>
            <a:ext cx="1899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NewJuneLight" panose="02000503030000020004" pitchFamily="50" charset="0"/>
              </a:rPr>
              <a:t>Diagnosis Report</a:t>
            </a:r>
            <a:endParaRPr lang="en-IL" sz="1600" b="1" dirty="0">
              <a:solidFill>
                <a:srgbClr val="FF0000"/>
              </a:solidFill>
              <a:latin typeface="NewJuneLight" panose="02000503030000020004" pitchFamily="50" charset="0"/>
            </a:endParaRPr>
          </a:p>
        </p:txBody>
      </p:sp>
      <p:pic>
        <p:nvPicPr>
          <p:cNvPr id="59" name="Picture 8" descr="Page 2 | Doctor s prescription Images | Free Vectors, Stock Photos &amp; PSD">
            <a:extLst>
              <a:ext uri="{FF2B5EF4-FFF2-40B4-BE49-F238E27FC236}">
                <a16:creationId xmlns:a16="http://schemas.microsoft.com/office/drawing/2014/main" id="{468DBBCE-414B-1713-3066-7063972C8B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2" r="7948"/>
          <a:stretch/>
        </p:blipFill>
        <p:spPr bwMode="auto">
          <a:xfrm>
            <a:off x="9712802" y="2281501"/>
            <a:ext cx="1700746" cy="176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023FF6-6EBB-3613-E313-DDD4C84ED403}"/>
              </a:ext>
            </a:extLst>
          </p:cNvPr>
          <p:cNvSpPr txBox="1"/>
          <p:nvPr/>
        </p:nvSpPr>
        <p:spPr>
          <a:xfrm>
            <a:off x="1011153" y="2265755"/>
            <a:ext cx="1699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NewJuneLight" panose="02000503030000020004" pitchFamily="50" charset="0"/>
              </a:rPr>
              <a:t>Biopsy</a:t>
            </a:r>
            <a:endParaRPr lang="en-IL" sz="1600" b="1" dirty="0">
              <a:solidFill>
                <a:srgbClr val="FF0000"/>
              </a:solidFill>
              <a:latin typeface="NewJuneLight" panose="02000503030000020004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6395A4-47E1-E212-BBC8-23589A85FC7D}"/>
              </a:ext>
            </a:extLst>
          </p:cNvPr>
          <p:cNvSpPr txBox="1"/>
          <p:nvPr/>
        </p:nvSpPr>
        <p:spPr>
          <a:xfrm>
            <a:off x="5076995" y="2176675"/>
            <a:ext cx="1699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NewJuneLight" panose="02000503030000020004" pitchFamily="50" charset="0"/>
              </a:rPr>
              <a:t>Multiplex IHC</a:t>
            </a:r>
            <a:endParaRPr lang="en-IL" sz="1600" b="1" dirty="0">
              <a:solidFill>
                <a:srgbClr val="FF0000"/>
              </a:solidFill>
              <a:latin typeface="NewJuneLight" panose="02000503030000020004" pitchFamily="50" charset="0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6DF484D-A61D-C107-8557-E58457524B99}"/>
              </a:ext>
            </a:extLst>
          </p:cNvPr>
          <p:cNvCxnSpPr>
            <a:cxnSpLocks/>
            <a:stCxn id="4098" idx="3"/>
            <a:endCxn id="2" idx="1"/>
          </p:cNvCxnSpPr>
          <p:nvPr/>
        </p:nvCxnSpPr>
        <p:spPr>
          <a:xfrm flipV="1">
            <a:off x="3760324" y="3170332"/>
            <a:ext cx="467043" cy="7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89C5D53-26B0-CC8D-4709-75CE69CF3CE5}"/>
              </a:ext>
            </a:extLst>
          </p:cNvPr>
          <p:cNvCxnSpPr>
            <a:cxnSpLocks/>
            <a:stCxn id="2" idx="3"/>
            <a:endCxn id="9" idx="1"/>
          </p:cNvCxnSpPr>
          <p:nvPr/>
        </p:nvCxnSpPr>
        <p:spPr>
          <a:xfrm flipV="1">
            <a:off x="7410277" y="3164918"/>
            <a:ext cx="550013" cy="54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D6CB460-6B9F-7F84-3A7B-EE187DF775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310" r="8857" b="24111"/>
          <a:stretch/>
        </p:blipFill>
        <p:spPr>
          <a:xfrm>
            <a:off x="4227367" y="2540712"/>
            <a:ext cx="3182910" cy="12592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DFCA66E-53F0-74BC-0F6D-D460D500BB5C}"/>
              </a:ext>
            </a:extLst>
          </p:cNvPr>
          <p:cNvSpPr txBox="1"/>
          <p:nvPr/>
        </p:nvSpPr>
        <p:spPr>
          <a:xfrm>
            <a:off x="3471106" y="4435545"/>
            <a:ext cx="6870390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Benefits</a:t>
            </a:r>
            <a:r>
              <a:rPr lang="en-US" sz="2000" u="sng" dirty="0"/>
              <a:t> </a:t>
            </a:r>
            <a:r>
              <a:rPr lang="en-US" sz="2000" b="1" u="sng" dirty="0"/>
              <a:t>of multiplex IHC for clinical use: </a:t>
            </a:r>
            <a:endParaRPr lang="en-US" sz="20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Preserving Precious Tissue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Better diagnosis – considering the tissue microenvironment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Faster time to treatment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Reduced workload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AI-based decision support tools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595187-B5D7-8B68-2EF9-4F16FCCF4A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67038" y="929831"/>
            <a:ext cx="7857924" cy="57362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All the required markers are on </a:t>
            </a:r>
            <a:r>
              <a:rPr lang="en-US" sz="2400" u="sng" dirty="0"/>
              <a:t>the same </a:t>
            </a:r>
            <a:r>
              <a:rPr lang="en-US" sz="2400" dirty="0"/>
              <a:t>tissue section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7D471EE-DFC1-9488-C591-A0EDC831BC79}"/>
              </a:ext>
            </a:extLst>
          </p:cNvPr>
          <p:cNvGrpSpPr/>
          <p:nvPr/>
        </p:nvGrpSpPr>
        <p:grpSpPr>
          <a:xfrm>
            <a:off x="7960290" y="2535298"/>
            <a:ext cx="1202499" cy="1259239"/>
            <a:chOff x="7109907" y="3019751"/>
            <a:chExt cx="1343557" cy="1003428"/>
          </a:xfrm>
        </p:grpSpPr>
        <p:pic>
          <p:nvPicPr>
            <p:cNvPr id="9" name="Picture 2" descr="What is artificial intelligence and how does it affect our lives? - Polish  Software House focused on startups">
              <a:extLst>
                <a:ext uri="{FF2B5EF4-FFF2-40B4-BE49-F238E27FC236}">
                  <a16:creationId xmlns:a16="http://schemas.microsoft.com/office/drawing/2014/main" id="{731B7DAC-6E9E-D516-345B-C8C3E278615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75" r="8368"/>
            <a:stretch/>
          </p:blipFill>
          <p:spPr bwMode="auto">
            <a:xfrm>
              <a:off x="7109907" y="3019751"/>
              <a:ext cx="1343557" cy="10034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97347C-2540-B0A3-E7DC-BD32A7FE0BB3}"/>
                </a:ext>
              </a:extLst>
            </p:cNvPr>
            <p:cNvSpPr/>
            <p:nvPr/>
          </p:nvSpPr>
          <p:spPr>
            <a:xfrm>
              <a:off x="7456613" y="3278357"/>
              <a:ext cx="649836" cy="39106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dirty="0">
                  <a:solidFill>
                    <a:schemeClr val="tx1"/>
                  </a:solidFill>
                </a:rPr>
                <a:t>AI</a:t>
              </a:r>
            </a:p>
          </p:txBody>
        </p:sp>
      </p:grp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C958467-6840-9DEF-9B66-CEB2BDEEEEC8}"/>
              </a:ext>
            </a:extLst>
          </p:cNvPr>
          <p:cNvCxnSpPr>
            <a:cxnSpLocks/>
            <a:stCxn id="9" idx="3"/>
            <a:endCxn id="59" idx="1"/>
          </p:cNvCxnSpPr>
          <p:nvPr/>
        </p:nvCxnSpPr>
        <p:spPr>
          <a:xfrm flipV="1">
            <a:off x="9162789" y="3164917"/>
            <a:ext cx="55001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ADCEA59-E43F-4309-A043-7ECA3586AF31}"/>
              </a:ext>
            </a:extLst>
          </p:cNvPr>
          <p:cNvSpPr txBox="1"/>
          <p:nvPr/>
        </p:nvSpPr>
        <p:spPr>
          <a:xfrm>
            <a:off x="7667002" y="2182977"/>
            <a:ext cx="1899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NewJuneLight" panose="02000503030000020004" pitchFamily="50" charset="0"/>
              </a:rPr>
              <a:t>Decision support</a:t>
            </a:r>
            <a:endParaRPr lang="en-IL" sz="1600" b="1" dirty="0">
              <a:solidFill>
                <a:srgbClr val="FF0000"/>
              </a:solidFill>
              <a:latin typeface="NewJuneLight" panose="02000503030000020004" pitchFamily="50" charset="0"/>
            </a:endParaRPr>
          </a:p>
        </p:txBody>
      </p:sp>
      <p:pic>
        <p:nvPicPr>
          <p:cNvPr id="12" name="Imagen 20">
            <a:extLst>
              <a:ext uri="{FF2B5EF4-FFF2-40B4-BE49-F238E27FC236}">
                <a16:creationId xmlns:a16="http://schemas.microsoft.com/office/drawing/2014/main" id="{13892EE7-4BA6-B89E-5E85-9EA4490F4E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82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80F0512A-588B-B61C-EC68-F6973F597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894B0D84-0DFF-0CDB-17EE-12FA5EC6B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7B263730-1277-C6DC-B370-00B1E8AB5F11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1911F8C-8442-CA8C-BF09-5FA4D04E75B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AF5039E2-7531-7E27-46E1-11DC74B6F0BC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20A2AE88-0660-9CE1-C7EA-8E5CF1DCE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7C8C885E-1E89-02A0-8F5A-DDDEF0D61CE7}"/>
              </a:ext>
            </a:extLst>
          </p:cNvPr>
          <p:cNvSpPr txBox="1"/>
          <p:nvPr/>
        </p:nvSpPr>
        <p:spPr>
          <a:xfrm>
            <a:off x="2432600" y="564702"/>
            <a:ext cx="756317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Reminder of the initial project objectives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7C1C65-5076-B7C4-4DC7-C02B2181DCBE}"/>
              </a:ext>
            </a:extLst>
          </p:cNvPr>
          <p:cNvSpPr txBox="1"/>
          <p:nvPr/>
        </p:nvSpPr>
        <p:spPr>
          <a:xfrm>
            <a:off x="628852" y="4975832"/>
            <a:ext cx="89723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000000"/>
                </a:solidFill>
              </a:rPr>
              <a:t>Project </a:t>
            </a:r>
            <a:r>
              <a:rPr lang="en-US" sz="2000" b="1" i="0" u="sng" strike="noStrike" baseline="0" dirty="0">
                <a:solidFill>
                  <a:srgbClr val="000000"/>
                </a:solidFill>
              </a:rPr>
              <a:t>Objectives: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b="0" i="0" u="none" strike="noStrike" baseline="0" dirty="0">
                <a:solidFill>
                  <a:srgbClr val="000000"/>
                </a:solidFill>
              </a:rPr>
              <a:t>Develop a hyperspectral imaging scanner 	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Demonstrate the clinical value of the system for relevant applications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Develop advanced algorithms supporting better functionality and decision support tools</a:t>
            </a:r>
            <a:endParaRPr lang="en-US" sz="1800" b="0" i="0" u="none" strike="noStrike" baseline="0" dirty="0">
              <a:solidFill>
                <a:srgbClr val="000000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4F4F463-BBD1-1F40-77EE-C1A1661508CA}"/>
              </a:ext>
            </a:extLst>
          </p:cNvPr>
          <p:cNvGrpSpPr>
            <a:grpSpLocks noChangeAspect="1"/>
          </p:cNvGrpSpPr>
          <p:nvPr/>
        </p:nvGrpSpPr>
        <p:grpSpPr>
          <a:xfrm>
            <a:off x="1368133" y="1892281"/>
            <a:ext cx="8696829" cy="1711333"/>
            <a:chOff x="823973" y="2274416"/>
            <a:chExt cx="10639254" cy="2093555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FBB7BA52-C6E3-3264-32B1-21864163C5B4}"/>
                </a:ext>
              </a:extLst>
            </p:cNvPr>
            <p:cNvSpPr/>
            <p:nvPr/>
          </p:nvSpPr>
          <p:spPr>
            <a:xfrm>
              <a:off x="844252" y="2368229"/>
              <a:ext cx="2002507" cy="1999742"/>
            </a:xfrm>
            <a:prstGeom prst="roundRect">
              <a:avLst>
                <a:gd name="adj" fmla="val 9518"/>
              </a:avLst>
            </a:prstGeom>
            <a:solidFill>
              <a:srgbClr val="FFE07D"/>
            </a:solidFill>
            <a:ln w="19050">
              <a:solidFill>
                <a:schemeClr val="tx1"/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 sz="1200">
                <a:solidFill>
                  <a:schemeClr val="tx1"/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5CB726A-2F0D-EC17-1345-B106ECCEB300}"/>
                </a:ext>
              </a:extLst>
            </p:cNvPr>
            <p:cNvSpPr txBox="1"/>
            <p:nvPr/>
          </p:nvSpPr>
          <p:spPr>
            <a:xfrm>
              <a:off x="823973" y="2316695"/>
              <a:ext cx="2018011" cy="3765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NewJuneBold" panose="02000503040000020004" pitchFamily="50" charset="0"/>
                  <a:ea typeface="Adobe Gothic Std B" panose="020B0800000000000000" pitchFamily="34" charset="-128"/>
                </a:rPr>
                <a:t>Staining Panels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9993FC4-E4DB-BAA2-4725-3DBE23894E93}"/>
                </a:ext>
              </a:extLst>
            </p:cNvPr>
            <p:cNvGrpSpPr/>
            <p:nvPr/>
          </p:nvGrpSpPr>
          <p:grpSpPr>
            <a:xfrm>
              <a:off x="8710998" y="2309515"/>
              <a:ext cx="2752229" cy="2051501"/>
              <a:chOff x="8850715" y="1600376"/>
              <a:chExt cx="2752229" cy="2051501"/>
            </a:xfrm>
          </p:grpSpPr>
          <p:sp>
            <p:nvSpPr>
              <p:cNvPr id="7" name="Arrow: Right 6">
                <a:extLst>
                  <a:ext uri="{FF2B5EF4-FFF2-40B4-BE49-F238E27FC236}">
                    <a16:creationId xmlns:a16="http://schemas.microsoft.com/office/drawing/2014/main" id="{87115306-B28F-5D8C-FFD5-177499580EFC}"/>
                  </a:ext>
                </a:extLst>
              </p:cNvPr>
              <p:cNvSpPr/>
              <p:nvPr/>
            </p:nvSpPr>
            <p:spPr>
              <a:xfrm>
                <a:off x="8850715" y="2492268"/>
                <a:ext cx="628019" cy="290273"/>
              </a:xfrm>
              <a:prstGeom prst="rightArrow">
                <a:avLst>
                  <a:gd name="adj1" fmla="val 50000"/>
                  <a:gd name="adj2" fmla="val 87835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L" sz="1050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B2601533-59BF-2903-42B6-7728E1971BFB}"/>
                  </a:ext>
                </a:extLst>
              </p:cNvPr>
              <p:cNvSpPr/>
              <p:nvPr/>
            </p:nvSpPr>
            <p:spPr>
              <a:xfrm>
                <a:off x="9492393" y="1635638"/>
                <a:ext cx="2110551" cy="2016239"/>
              </a:xfrm>
              <a:prstGeom prst="roundRect">
                <a:avLst>
                  <a:gd name="adj" fmla="val 9518"/>
                </a:avLst>
              </a:prstGeom>
              <a:solidFill>
                <a:srgbClr val="97FF97"/>
              </a:solidFill>
              <a:ln w="19050"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L" sz="12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0AF12F3-DE4E-4FF3-E895-6E1D5D1FAE47}"/>
                  </a:ext>
                </a:extLst>
              </p:cNvPr>
              <p:cNvSpPr txBox="1"/>
              <p:nvPr/>
            </p:nvSpPr>
            <p:spPr>
              <a:xfrm>
                <a:off x="9523071" y="1600376"/>
                <a:ext cx="2049194" cy="376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NewJuneBold" panose="02000503040000020004" charset="0"/>
                  </a:rPr>
                  <a:t>Viewing Tool</a:t>
                </a:r>
              </a:p>
            </p:txBody>
          </p:sp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DBB3548-D63E-B542-9D8D-A22E7826942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5F3F2"/>
                  </a:clrFrom>
                  <a:clrTo>
                    <a:srgbClr val="F5F3F2">
                      <a:alpha val="0"/>
                    </a:srgbClr>
                  </a:clrTo>
                </a:clrChange>
              </a:blip>
              <a:srcRect l="7057"/>
              <a:stretch/>
            </p:blipFill>
            <p:spPr>
              <a:xfrm>
                <a:off x="9856677" y="2239557"/>
                <a:ext cx="1324589" cy="941247"/>
              </a:xfrm>
              <a:prstGeom prst="rect">
                <a:avLst/>
              </a:prstGeom>
            </p:spPr>
          </p:pic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19EDA3B-C719-32F7-6D6D-E8B7E7EC3714}"/>
                </a:ext>
              </a:extLst>
            </p:cNvPr>
            <p:cNvGrpSpPr/>
            <p:nvPr/>
          </p:nvGrpSpPr>
          <p:grpSpPr>
            <a:xfrm>
              <a:off x="3009580" y="2335783"/>
              <a:ext cx="2706729" cy="2025757"/>
              <a:chOff x="3095566" y="1612431"/>
              <a:chExt cx="2706729" cy="2025757"/>
            </a:xfrm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7182F46-2325-BCCB-DE65-7C94B31ABE91}"/>
                  </a:ext>
                </a:extLst>
              </p:cNvPr>
              <p:cNvSpPr/>
              <p:nvPr/>
            </p:nvSpPr>
            <p:spPr>
              <a:xfrm>
                <a:off x="3751803" y="1638446"/>
                <a:ext cx="2050492" cy="1999742"/>
              </a:xfrm>
              <a:prstGeom prst="roundRect">
                <a:avLst>
                  <a:gd name="adj" fmla="val 9518"/>
                </a:avLst>
              </a:prstGeom>
              <a:solidFill>
                <a:srgbClr val="FF93FF"/>
              </a:solidFill>
              <a:ln w="19050">
                <a:solidFill>
                  <a:schemeClr val="tx1"/>
                </a:solidFill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L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7C37F6A-BB13-FD5B-1868-BFEB77F16CB4}"/>
                  </a:ext>
                </a:extLst>
              </p:cNvPr>
              <p:cNvSpPr txBox="1"/>
              <p:nvPr/>
            </p:nvSpPr>
            <p:spPr>
              <a:xfrm>
                <a:off x="3874971" y="1612431"/>
                <a:ext cx="1805215" cy="6400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err="1">
                    <a:latin typeface="NewJuneBold" panose="02000503040000020004" charset="0"/>
                  </a:rPr>
                  <a:t>HyperSpectral</a:t>
                </a:r>
                <a:r>
                  <a:rPr lang="en-US" sz="1400" b="1" dirty="0">
                    <a:latin typeface="NewJuneBold" panose="02000503040000020004" charset="0"/>
                  </a:rPr>
                  <a:t> </a:t>
                </a:r>
              </a:p>
              <a:p>
                <a:pPr algn="ctr"/>
                <a:r>
                  <a:rPr lang="en-US" sz="1400" b="1" dirty="0">
                    <a:latin typeface="NewJuneBold" panose="02000503040000020004" charset="0"/>
                  </a:rPr>
                  <a:t>Scanner</a:t>
                </a:r>
                <a:endParaRPr lang="en-IL" sz="1600" b="1" dirty="0">
                  <a:latin typeface="NewJuneBold" panose="02000503040000020004" charset="0"/>
                </a:endParaRPr>
              </a:p>
            </p:txBody>
          </p:sp>
          <p:sp>
            <p:nvSpPr>
              <p:cNvPr id="16" name="Arrow: Right 15">
                <a:extLst>
                  <a:ext uri="{FF2B5EF4-FFF2-40B4-BE49-F238E27FC236}">
                    <a16:creationId xmlns:a16="http://schemas.microsoft.com/office/drawing/2014/main" id="{27935EA2-1660-E1DD-28C0-AA2CFD1CFE70}"/>
                  </a:ext>
                </a:extLst>
              </p:cNvPr>
              <p:cNvSpPr/>
              <p:nvPr/>
            </p:nvSpPr>
            <p:spPr>
              <a:xfrm>
                <a:off x="3095566" y="2499611"/>
                <a:ext cx="628019" cy="290273"/>
              </a:xfrm>
              <a:prstGeom prst="rightArrow">
                <a:avLst>
                  <a:gd name="adj1" fmla="val 50000"/>
                  <a:gd name="adj2" fmla="val 87835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L" sz="105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9D194A9C-E758-AB19-0A31-0E98D3DF3ED2}"/>
                  </a:ext>
                </a:extLst>
              </p:cNvPr>
              <p:cNvGrpSpPr/>
              <p:nvPr/>
            </p:nvGrpSpPr>
            <p:grpSpPr>
              <a:xfrm>
                <a:off x="4692442" y="3085867"/>
                <a:ext cx="242657" cy="155693"/>
                <a:chOff x="4924241" y="4267435"/>
                <a:chExt cx="431385" cy="259935"/>
              </a:xfrm>
            </p:grpSpPr>
            <p:sp>
              <p:nvSpPr>
                <p:cNvPr id="19" name="Oval 18">
                  <a:extLst>
                    <a:ext uri="{FF2B5EF4-FFF2-40B4-BE49-F238E27FC236}">
                      <a16:creationId xmlns:a16="http://schemas.microsoft.com/office/drawing/2014/main" id="{12809EDD-AE96-34BA-8346-E99A217590C5}"/>
                    </a:ext>
                  </a:extLst>
                </p:cNvPr>
                <p:cNvSpPr/>
                <p:nvPr/>
              </p:nvSpPr>
              <p:spPr>
                <a:xfrm>
                  <a:off x="5095691" y="430934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Oval 19">
                  <a:extLst>
                    <a:ext uri="{FF2B5EF4-FFF2-40B4-BE49-F238E27FC236}">
                      <a16:creationId xmlns:a16="http://schemas.microsoft.com/office/drawing/2014/main" id="{B5657FBB-A0D1-EC9C-6AA2-3582EBD6A2BB}"/>
                    </a:ext>
                  </a:extLst>
                </p:cNvPr>
                <p:cNvSpPr/>
                <p:nvPr/>
              </p:nvSpPr>
              <p:spPr>
                <a:xfrm>
                  <a:off x="5248091" y="446174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13482013-E9DC-8EF0-F5ED-AEAE7440C7EE}"/>
                    </a:ext>
                  </a:extLst>
                </p:cNvPr>
                <p:cNvSpPr/>
                <p:nvPr/>
              </p:nvSpPr>
              <p:spPr>
                <a:xfrm>
                  <a:off x="4969961" y="432649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ECBBD85-6A8E-DC5A-0813-D2F65158FDBF}"/>
                    </a:ext>
                  </a:extLst>
                </p:cNvPr>
                <p:cNvSpPr/>
                <p:nvPr/>
              </p:nvSpPr>
              <p:spPr>
                <a:xfrm>
                  <a:off x="4950911" y="443317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01FCF204-EA64-8CF3-3D5F-DCECB73AA62E}"/>
                    </a:ext>
                  </a:extLst>
                </p:cNvPr>
                <p:cNvSpPr/>
                <p:nvPr/>
              </p:nvSpPr>
              <p:spPr>
                <a:xfrm>
                  <a:off x="5009966" y="449603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C401DD5E-19B3-0FFA-2EFD-9E99EE518A9E}"/>
                    </a:ext>
                  </a:extLst>
                </p:cNvPr>
                <p:cNvSpPr/>
                <p:nvPr/>
              </p:nvSpPr>
              <p:spPr>
                <a:xfrm>
                  <a:off x="5069021" y="436649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8F5152E4-70C5-EE21-D582-C2449684BFFA}"/>
                    </a:ext>
                  </a:extLst>
                </p:cNvPr>
                <p:cNvSpPr/>
                <p:nvPr/>
              </p:nvSpPr>
              <p:spPr>
                <a:xfrm>
                  <a:off x="5147126" y="426743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1C06369C-B58F-3A1C-7FE7-CE1CD158EC22}"/>
                    </a:ext>
                  </a:extLst>
                </p:cNvPr>
                <p:cNvSpPr/>
                <p:nvPr/>
              </p:nvSpPr>
              <p:spPr>
                <a:xfrm>
                  <a:off x="5225231" y="430363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787FAA32-D2E8-908B-70DE-C4CCBBAD14AF}"/>
                    </a:ext>
                  </a:extLst>
                </p:cNvPr>
                <p:cNvSpPr/>
                <p:nvPr/>
              </p:nvSpPr>
              <p:spPr>
                <a:xfrm>
                  <a:off x="5303336" y="439126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74E312CC-C660-7382-A321-BCA0A2F73FB1}"/>
                    </a:ext>
                  </a:extLst>
                </p:cNvPr>
                <p:cNvSpPr/>
                <p:nvPr/>
              </p:nvSpPr>
              <p:spPr>
                <a:xfrm>
                  <a:off x="5204276" y="447889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8FA1460F-AA49-B16C-30C6-03E0A8397CF9}"/>
                    </a:ext>
                  </a:extLst>
                </p:cNvPr>
                <p:cNvSpPr/>
                <p:nvPr/>
              </p:nvSpPr>
              <p:spPr>
                <a:xfrm>
                  <a:off x="5105216" y="450746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2BA7E53F-523A-53E7-74B9-4E9E8405F8BA}"/>
                    </a:ext>
                  </a:extLst>
                </p:cNvPr>
                <p:cNvSpPr/>
                <p:nvPr/>
              </p:nvSpPr>
              <p:spPr>
                <a:xfrm>
                  <a:off x="5006156" y="443698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21107C5B-8E45-BF7D-D825-D787DDAFF529}"/>
                    </a:ext>
                  </a:extLst>
                </p:cNvPr>
                <p:cNvSpPr/>
                <p:nvPr/>
              </p:nvSpPr>
              <p:spPr>
                <a:xfrm>
                  <a:off x="4924241" y="436649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Oval 33">
                  <a:extLst>
                    <a:ext uri="{FF2B5EF4-FFF2-40B4-BE49-F238E27FC236}">
                      <a16:creationId xmlns:a16="http://schemas.microsoft.com/office/drawing/2014/main" id="{9FE8FABC-4FB4-9FA4-D41F-126C74BC20A9}"/>
                    </a:ext>
                  </a:extLst>
                </p:cNvPr>
                <p:cNvSpPr/>
                <p:nvPr/>
              </p:nvSpPr>
              <p:spPr>
                <a:xfrm>
                  <a:off x="5057591" y="429601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A0A55FEF-AAC0-3FDB-8E68-C604A60F429C}"/>
                    </a:ext>
                  </a:extLst>
                </p:cNvPr>
                <p:cNvSpPr/>
                <p:nvPr/>
              </p:nvSpPr>
              <p:spPr>
                <a:xfrm>
                  <a:off x="5190941" y="438173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AB8A6FF3-521B-2D41-733F-E70287D829F1}"/>
                    </a:ext>
                  </a:extLst>
                </p:cNvPr>
                <p:cNvSpPr/>
                <p:nvPr/>
              </p:nvSpPr>
              <p:spPr>
                <a:xfrm>
                  <a:off x="5324291" y="446746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E513C877-3677-1D1C-0A5B-91701ABABB89}"/>
                    </a:ext>
                  </a:extLst>
                </p:cNvPr>
                <p:cNvSpPr/>
                <p:nvPr/>
              </p:nvSpPr>
              <p:spPr>
                <a:xfrm>
                  <a:off x="5129981" y="433982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8" name="Oval 37">
                  <a:extLst>
                    <a:ext uri="{FF2B5EF4-FFF2-40B4-BE49-F238E27FC236}">
                      <a16:creationId xmlns:a16="http://schemas.microsoft.com/office/drawing/2014/main" id="{AF1F70B0-DE4D-8E60-C620-B0DAD5DD1CA1}"/>
                    </a:ext>
                  </a:extLst>
                </p:cNvPr>
                <p:cNvSpPr/>
                <p:nvPr/>
              </p:nvSpPr>
              <p:spPr>
                <a:xfrm>
                  <a:off x="5030921" y="434744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896F4091-ADDB-629B-9979-0A723163DAFD}"/>
                    </a:ext>
                  </a:extLst>
                </p:cNvPr>
                <p:cNvSpPr/>
                <p:nvPr/>
              </p:nvSpPr>
              <p:spPr>
                <a:xfrm>
                  <a:off x="4981391" y="439126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Oval 39">
                  <a:extLst>
                    <a:ext uri="{FF2B5EF4-FFF2-40B4-BE49-F238E27FC236}">
                      <a16:creationId xmlns:a16="http://schemas.microsoft.com/office/drawing/2014/main" id="{41FB5F00-7C15-8C55-5856-0B45FF684549}"/>
                    </a:ext>
                  </a:extLst>
                </p:cNvPr>
                <p:cNvSpPr/>
                <p:nvPr/>
              </p:nvSpPr>
              <p:spPr>
                <a:xfrm>
                  <a:off x="5074736" y="4435075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1" name="Oval 40">
                  <a:extLst>
                    <a:ext uri="{FF2B5EF4-FFF2-40B4-BE49-F238E27FC236}">
                      <a16:creationId xmlns:a16="http://schemas.microsoft.com/office/drawing/2014/main" id="{138A3E84-8DAF-CDC0-0175-17AD92E5B30C}"/>
                    </a:ext>
                  </a:extLst>
                </p:cNvPr>
                <p:cNvSpPr/>
                <p:nvPr/>
              </p:nvSpPr>
              <p:spPr>
                <a:xfrm>
                  <a:off x="5147126" y="4410310"/>
                  <a:ext cx="18000" cy="18000"/>
                </a:xfrm>
                <a:prstGeom prst="ellipse">
                  <a:avLst/>
                </a:prstGeom>
                <a:solidFill>
                  <a:srgbClr val="0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DE9DCDBE-83CE-0A07-D24A-6A383526544A}"/>
                    </a:ext>
                  </a:extLst>
                </p:cNvPr>
                <p:cNvSpPr/>
                <p:nvPr/>
              </p:nvSpPr>
              <p:spPr>
                <a:xfrm>
                  <a:off x="5219516" y="4410310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3" name="Oval 42">
                  <a:extLst>
                    <a:ext uri="{FF2B5EF4-FFF2-40B4-BE49-F238E27FC236}">
                      <a16:creationId xmlns:a16="http://schemas.microsoft.com/office/drawing/2014/main" id="{8D64D3C3-EDCE-9994-CE04-0AAEC7D84B6F}"/>
                    </a:ext>
                  </a:extLst>
                </p:cNvPr>
                <p:cNvSpPr/>
                <p:nvPr/>
              </p:nvSpPr>
              <p:spPr>
                <a:xfrm>
                  <a:off x="5122361" y="4410310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Oval 43">
                  <a:extLst>
                    <a:ext uri="{FF2B5EF4-FFF2-40B4-BE49-F238E27FC236}">
                      <a16:creationId xmlns:a16="http://schemas.microsoft.com/office/drawing/2014/main" id="{0C9CCA99-A02C-AB02-9155-610840B8482D}"/>
                    </a:ext>
                  </a:extLst>
                </p:cNvPr>
                <p:cNvSpPr/>
                <p:nvPr/>
              </p:nvSpPr>
              <p:spPr>
                <a:xfrm>
                  <a:off x="5025206" y="4374115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E80937A3-832B-2119-A29A-90ACF47E69AE}"/>
                    </a:ext>
                  </a:extLst>
                </p:cNvPr>
                <p:cNvSpPr/>
                <p:nvPr/>
              </p:nvSpPr>
              <p:spPr>
                <a:xfrm>
                  <a:off x="5015681" y="4337920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A4DBF9F0-033C-4EB9-63B1-2AE3F6F89DD9}"/>
                    </a:ext>
                  </a:extLst>
                </p:cNvPr>
                <p:cNvSpPr/>
                <p:nvPr/>
              </p:nvSpPr>
              <p:spPr>
                <a:xfrm>
                  <a:off x="5025206" y="4313155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FF1C77B0-7D00-BDDA-DCC9-913D1FC63489}"/>
                    </a:ext>
                  </a:extLst>
                </p:cNvPr>
                <p:cNvSpPr/>
                <p:nvPr/>
              </p:nvSpPr>
              <p:spPr>
                <a:xfrm>
                  <a:off x="5211896" y="4288390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F21DC597-8093-C372-60E9-4A56926C9BA3}"/>
                    </a:ext>
                  </a:extLst>
                </p:cNvPr>
                <p:cNvSpPr/>
                <p:nvPr/>
              </p:nvSpPr>
              <p:spPr>
                <a:xfrm>
                  <a:off x="5337626" y="4425550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" name="Oval 48">
                  <a:extLst>
                    <a:ext uri="{FF2B5EF4-FFF2-40B4-BE49-F238E27FC236}">
                      <a16:creationId xmlns:a16="http://schemas.microsoft.com/office/drawing/2014/main" id="{3F1C4F30-A328-7516-DE45-ADE79BC1C2DB}"/>
                    </a:ext>
                  </a:extLst>
                </p:cNvPr>
                <p:cNvSpPr/>
                <p:nvPr/>
              </p:nvSpPr>
              <p:spPr>
                <a:xfrm>
                  <a:off x="5215706" y="4353160"/>
                  <a:ext cx="18000" cy="18000"/>
                </a:xfrm>
                <a:prstGeom prst="ellipse">
                  <a:avLst/>
                </a:prstGeom>
                <a:solidFill>
                  <a:srgbClr val="2728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Oval 49">
                  <a:extLst>
                    <a:ext uri="{FF2B5EF4-FFF2-40B4-BE49-F238E27FC236}">
                      <a16:creationId xmlns:a16="http://schemas.microsoft.com/office/drawing/2014/main" id="{9F6C80D0-5234-70B7-28FA-4CD8C11BD882}"/>
                    </a:ext>
                  </a:extLst>
                </p:cNvPr>
                <p:cNvSpPr/>
                <p:nvPr/>
              </p:nvSpPr>
              <p:spPr>
                <a:xfrm>
                  <a:off x="5112836" y="4288390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D2977E4A-ECE4-50A1-2A7B-6A6DFB3155E8}"/>
                    </a:ext>
                  </a:extLst>
                </p:cNvPr>
                <p:cNvSpPr/>
                <p:nvPr/>
              </p:nvSpPr>
              <p:spPr>
                <a:xfrm>
                  <a:off x="5265236" y="4440790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3A71C5CA-6DA6-2ED5-03DC-0C386D79A65F}"/>
                    </a:ext>
                  </a:extLst>
                </p:cNvPr>
                <p:cNvSpPr/>
                <p:nvPr/>
              </p:nvSpPr>
              <p:spPr>
                <a:xfrm>
                  <a:off x="5248091" y="4509370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4706ACCE-26BC-8CB7-C43D-FBC7C7494C26}"/>
                    </a:ext>
                  </a:extLst>
                </p:cNvPr>
                <p:cNvSpPr/>
                <p:nvPr/>
              </p:nvSpPr>
              <p:spPr>
                <a:xfrm>
                  <a:off x="5152841" y="4442695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" name="Oval 53">
                  <a:extLst>
                    <a:ext uri="{FF2B5EF4-FFF2-40B4-BE49-F238E27FC236}">
                      <a16:creationId xmlns:a16="http://schemas.microsoft.com/office/drawing/2014/main" id="{663D64A1-7E5C-8428-F1D8-BCB7B318DF9C}"/>
                    </a:ext>
                  </a:extLst>
                </p:cNvPr>
                <p:cNvSpPr/>
                <p:nvPr/>
              </p:nvSpPr>
              <p:spPr>
                <a:xfrm>
                  <a:off x="5124266" y="4376020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5" name="Oval 54">
                  <a:extLst>
                    <a:ext uri="{FF2B5EF4-FFF2-40B4-BE49-F238E27FC236}">
                      <a16:creationId xmlns:a16="http://schemas.microsoft.com/office/drawing/2014/main" id="{83143256-4603-3491-B4B2-CAFED4821441}"/>
                    </a:ext>
                  </a:extLst>
                </p:cNvPr>
                <p:cNvSpPr/>
                <p:nvPr/>
              </p:nvSpPr>
              <p:spPr>
                <a:xfrm>
                  <a:off x="5177606" y="4309345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" name="Oval 55">
                  <a:extLst>
                    <a:ext uri="{FF2B5EF4-FFF2-40B4-BE49-F238E27FC236}">
                      <a16:creationId xmlns:a16="http://schemas.microsoft.com/office/drawing/2014/main" id="{4F9982D5-79C5-C286-27D7-64C8C09DFCCF}"/>
                    </a:ext>
                  </a:extLst>
                </p:cNvPr>
                <p:cNvSpPr/>
                <p:nvPr/>
              </p:nvSpPr>
              <p:spPr>
                <a:xfrm>
                  <a:off x="5230946" y="4353160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Oval 56">
                  <a:extLst>
                    <a:ext uri="{FF2B5EF4-FFF2-40B4-BE49-F238E27FC236}">
                      <a16:creationId xmlns:a16="http://schemas.microsoft.com/office/drawing/2014/main" id="{F3EB53B4-5110-3B99-2D87-494AEF009759}"/>
                    </a:ext>
                  </a:extLst>
                </p:cNvPr>
                <p:cNvSpPr/>
                <p:nvPr/>
              </p:nvSpPr>
              <p:spPr>
                <a:xfrm>
                  <a:off x="5080451" y="4396975"/>
                  <a:ext cx="18000" cy="18000"/>
                </a:xfrm>
                <a:prstGeom prst="ellipse">
                  <a:avLst/>
                </a:prstGeom>
                <a:solidFill>
                  <a:srgbClr val="FF11A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9F75B4A8-0975-AFF0-36DA-139564B21910}"/>
                    </a:ext>
                  </a:extLst>
                </p:cNvPr>
                <p:cNvSpPr/>
                <p:nvPr/>
              </p:nvSpPr>
              <p:spPr>
                <a:xfrm>
                  <a:off x="4985201" y="4440790"/>
                  <a:ext cx="18000" cy="1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E2D9CA9C-95C3-9052-FD2E-BF16FF7232B0}"/>
                    </a:ext>
                  </a:extLst>
                </p:cNvPr>
                <p:cNvSpPr/>
                <p:nvPr/>
              </p:nvSpPr>
              <p:spPr>
                <a:xfrm>
                  <a:off x="5030921" y="4431265"/>
                  <a:ext cx="18000" cy="1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E5DFC463-7C09-C928-5921-3443C95DA9CC}"/>
                    </a:ext>
                  </a:extLst>
                </p:cNvPr>
                <p:cNvSpPr/>
                <p:nvPr/>
              </p:nvSpPr>
              <p:spPr>
                <a:xfrm>
                  <a:off x="5095691" y="4343635"/>
                  <a:ext cx="18000" cy="1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5C2BAC11-0FDB-F36F-426B-474CF53D44B4}"/>
                    </a:ext>
                  </a:extLst>
                </p:cNvPr>
                <p:cNvSpPr/>
                <p:nvPr/>
              </p:nvSpPr>
              <p:spPr>
                <a:xfrm>
                  <a:off x="5166176" y="4336015"/>
                  <a:ext cx="18000" cy="1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" name="Oval 61">
                  <a:extLst>
                    <a:ext uri="{FF2B5EF4-FFF2-40B4-BE49-F238E27FC236}">
                      <a16:creationId xmlns:a16="http://schemas.microsoft.com/office/drawing/2014/main" id="{7EC91AB7-55FD-18F7-FA34-28EF24DA7D83}"/>
                    </a:ext>
                  </a:extLst>
                </p:cNvPr>
                <p:cNvSpPr/>
                <p:nvPr/>
              </p:nvSpPr>
              <p:spPr>
                <a:xfrm>
                  <a:off x="5236661" y="4387450"/>
                  <a:ext cx="18000" cy="1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A2D6FAC7-E14D-7A00-CC07-4EBAF59AEAD5}"/>
                    </a:ext>
                  </a:extLst>
                </p:cNvPr>
                <p:cNvSpPr/>
                <p:nvPr/>
              </p:nvSpPr>
              <p:spPr>
                <a:xfrm>
                  <a:off x="5179511" y="4438885"/>
                  <a:ext cx="18000" cy="18000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AB1A7C15-90BF-0AED-24AE-3917928B2FA1}"/>
                    </a:ext>
                  </a:extLst>
                </p:cNvPr>
                <p:cNvSpPr/>
                <p:nvPr/>
              </p:nvSpPr>
              <p:spPr>
                <a:xfrm>
                  <a:off x="5122361" y="446746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173E81EE-84B4-9F22-46A9-B400D08913AD}"/>
                    </a:ext>
                  </a:extLst>
                </p:cNvPr>
                <p:cNvSpPr/>
                <p:nvPr/>
              </p:nvSpPr>
              <p:spPr>
                <a:xfrm>
                  <a:off x="5059496" y="445603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" name="Oval 65">
                  <a:extLst>
                    <a:ext uri="{FF2B5EF4-FFF2-40B4-BE49-F238E27FC236}">
                      <a16:creationId xmlns:a16="http://schemas.microsoft.com/office/drawing/2014/main" id="{BCE78C35-E141-3A61-CA2B-8CFA19796212}"/>
                    </a:ext>
                  </a:extLst>
                </p:cNvPr>
                <p:cNvSpPr/>
                <p:nvPr/>
              </p:nvSpPr>
              <p:spPr>
                <a:xfrm>
                  <a:off x="5015681" y="438364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2E53C7FB-35CB-1BBB-C914-AC3802A628B9}"/>
                    </a:ext>
                  </a:extLst>
                </p:cNvPr>
                <p:cNvSpPr/>
                <p:nvPr/>
              </p:nvSpPr>
              <p:spPr>
                <a:xfrm>
                  <a:off x="5133791" y="431125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" name="Oval 67">
                  <a:extLst>
                    <a:ext uri="{FF2B5EF4-FFF2-40B4-BE49-F238E27FC236}">
                      <a16:creationId xmlns:a16="http://schemas.microsoft.com/office/drawing/2014/main" id="{A70FE3A6-DFA7-354C-66D0-5816B4968BF0}"/>
                    </a:ext>
                  </a:extLst>
                </p:cNvPr>
                <p:cNvSpPr/>
                <p:nvPr/>
              </p:nvSpPr>
              <p:spPr>
                <a:xfrm>
                  <a:off x="5253806" y="432268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3CE70A8C-AD08-361E-D0A8-47A251C8220A}"/>
                    </a:ext>
                  </a:extLst>
                </p:cNvPr>
                <p:cNvSpPr/>
                <p:nvPr/>
              </p:nvSpPr>
              <p:spPr>
                <a:xfrm>
                  <a:off x="5303336" y="442936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04CA7FBE-A526-BEC0-C1B3-137D58F2A336}"/>
                    </a:ext>
                  </a:extLst>
                </p:cNvPr>
                <p:cNvSpPr/>
                <p:nvPr/>
              </p:nvSpPr>
              <p:spPr>
                <a:xfrm>
                  <a:off x="5217611" y="449413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8ED519E0-0002-3D2D-C5F6-DC93FD2C4F11}"/>
                    </a:ext>
                  </a:extLst>
                </p:cNvPr>
                <p:cNvSpPr/>
                <p:nvPr/>
              </p:nvSpPr>
              <p:spPr>
                <a:xfrm>
                  <a:off x="5156651" y="4385545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2" name="Oval 71">
                  <a:extLst>
                    <a:ext uri="{FF2B5EF4-FFF2-40B4-BE49-F238E27FC236}">
                      <a16:creationId xmlns:a16="http://schemas.microsoft.com/office/drawing/2014/main" id="{8D5F727D-3134-AF74-94A4-68BA0D9CC79C}"/>
                    </a:ext>
                  </a:extLst>
                </p:cNvPr>
                <p:cNvSpPr/>
                <p:nvPr/>
              </p:nvSpPr>
              <p:spPr>
                <a:xfrm>
                  <a:off x="5095691" y="4276960"/>
                  <a:ext cx="18000" cy="18000"/>
                </a:xfrm>
                <a:prstGeom prst="ellipse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1E1EB66B-A2A0-1BAD-C1F0-7B1F95A8960D}"/>
                </a:ext>
              </a:extLst>
            </p:cNvPr>
            <p:cNvGrpSpPr/>
            <p:nvPr/>
          </p:nvGrpSpPr>
          <p:grpSpPr>
            <a:xfrm>
              <a:off x="4249552" y="2981497"/>
              <a:ext cx="948962" cy="1273885"/>
              <a:chOff x="5212213" y="1798034"/>
              <a:chExt cx="1294032" cy="1667584"/>
            </a:xfrm>
          </p:grpSpPr>
          <p:pic>
            <p:nvPicPr>
              <p:cNvPr id="74" name="Picture 73">
                <a:extLst>
                  <a:ext uri="{FF2B5EF4-FFF2-40B4-BE49-F238E27FC236}">
                    <a16:creationId xmlns:a16="http://schemas.microsoft.com/office/drawing/2014/main" id="{C0A0453A-471E-CBD0-D942-428084830E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2323FF"/>
                  </a:clrFrom>
                  <a:clrTo>
                    <a:srgbClr val="2323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212213" y="2713847"/>
                <a:ext cx="1294032" cy="751771"/>
              </a:xfrm>
              <a:prstGeom prst="rect">
                <a:avLst/>
              </a:prstGeom>
            </p:spPr>
          </p:pic>
          <p:pic>
            <p:nvPicPr>
              <p:cNvPr id="75" name="Picture 74">
                <a:extLst>
                  <a:ext uri="{FF2B5EF4-FFF2-40B4-BE49-F238E27FC236}">
                    <a16:creationId xmlns:a16="http://schemas.microsoft.com/office/drawing/2014/main" id="{E8BE7C10-5131-02AA-438A-585C7A7BB0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281406" y="2837185"/>
                <a:ext cx="875077" cy="184561"/>
              </a:xfrm>
              <a:prstGeom prst="rect">
                <a:avLst/>
              </a:prstGeom>
            </p:spPr>
          </p:pic>
          <p:pic>
            <p:nvPicPr>
              <p:cNvPr id="76" name="Picture 75">
                <a:extLst>
                  <a:ext uri="{FF2B5EF4-FFF2-40B4-BE49-F238E27FC236}">
                    <a16:creationId xmlns:a16="http://schemas.microsoft.com/office/drawing/2014/main" id="{8618BA1F-AFE3-36E0-6583-1FB5B1F7F3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576885" y="2454289"/>
                <a:ext cx="335851" cy="410678"/>
              </a:xfrm>
              <a:prstGeom prst="rect">
                <a:avLst/>
              </a:prstGeom>
            </p:spPr>
          </p:pic>
          <p:sp>
            <p:nvSpPr>
              <p:cNvPr id="77" name="Rectangle: Rounded Corners 76">
                <a:extLst>
                  <a:ext uri="{FF2B5EF4-FFF2-40B4-BE49-F238E27FC236}">
                    <a16:creationId xmlns:a16="http://schemas.microsoft.com/office/drawing/2014/main" id="{168601FF-9D57-BF58-A39B-613C7083A562}"/>
                  </a:ext>
                </a:extLst>
              </p:cNvPr>
              <p:cNvSpPr/>
              <p:nvPr/>
            </p:nvSpPr>
            <p:spPr>
              <a:xfrm>
                <a:off x="5676900" y="2119863"/>
                <a:ext cx="147320" cy="361384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00FF">
                      <a:lumMod val="100000"/>
                      <a:alpha val="40000"/>
                    </a:srgbClr>
                  </a:gs>
                  <a:gs pos="25000">
                    <a:srgbClr val="00FFFF">
                      <a:alpha val="40000"/>
                    </a:srgbClr>
                  </a:gs>
                  <a:gs pos="75000">
                    <a:srgbClr val="FFFF00">
                      <a:alpha val="40000"/>
                    </a:srgbClr>
                  </a:gs>
                  <a:gs pos="50000">
                    <a:srgbClr val="00FF00">
                      <a:alpha val="40000"/>
                    </a:srgbClr>
                  </a:gs>
                  <a:gs pos="100000">
                    <a:srgbClr val="FF0000">
                      <a:alpha val="40000"/>
                    </a:srgbClr>
                  </a:gs>
                </a:gsLst>
                <a:lin ang="0" scaled="1"/>
                <a:tileRect/>
              </a:gradFill>
              <a:ln w="9525"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he-IL" sz="1200">
                  <a:solidFill>
                    <a:schemeClr val="tx1"/>
                  </a:solidFill>
                </a:endParaRPr>
              </a:p>
            </p:txBody>
          </p:sp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8A87251A-2BC4-61FB-557E-2DCCA54405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1467" t="12083" r="29480"/>
              <a:stretch/>
            </p:blipFill>
            <p:spPr>
              <a:xfrm>
                <a:off x="5554972" y="1798034"/>
                <a:ext cx="366715" cy="321829"/>
              </a:xfrm>
              <a:prstGeom prst="rect">
                <a:avLst/>
              </a:prstGeom>
            </p:spPr>
          </p:pic>
        </p:grp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9441FE9-6E90-7A2D-1669-01C6A33C90D0}"/>
                </a:ext>
              </a:extLst>
            </p:cNvPr>
            <p:cNvSpPr txBox="1"/>
            <p:nvPr/>
          </p:nvSpPr>
          <p:spPr>
            <a:xfrm>
              <a:off x="7856973" y="3242955"/>
              <a:ext cx="900533" cy="564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" dirty="0"/>
                <a:t>  B-Cell</a:t>
              </a:r>
              <a:br>
                <a:rPr lang="en-US" sz="600" dirty="0"/>
              </a:br>
              <a:r>
                <a:rPr lang="en-US" sz="600" dirty="0"/>
                <a:t>  T-Cell</a:t>
              </a:r>
            </a:p>
            <a:p>
              <a:r>
                <a:rPr lang="en-US" sz="600" dirty="0"/>
                <a:t>  Cancer Cell</a:t>
              </a:r>
            </a:p>
            <a:p>
              <a:r>
                <a:rPr lang="en-US" sz="600" dirty="0"/>
                <a:t>  Stromal Cell</a:t>
              </a:r>
              <a:endParaRPr lang="en-IL" sz="600" dirty="0"/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6EE9053-33C7-7D2F-4E17-C54C8B848DDD}"/>
                </a:ext>
              </a:extLst>
            </p:cNvPr>
            <p:cNvGrpSpPr/>
            <p:nvPr/>
          </p:nvGrpSpPr>
          <p:grpSpPr>
            <a:xfrm>
              <a:off x="5847787" y="2274416"/>
              <a:ext cx="2805561" cy="2093555"/>
              <a:chOff x="5856495" y="1403559"/>
              <a:chExt cx="2805561" cy="2093555"/>
            </a:xfrm>
          </p:grpSpPr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6B0DEC35-D01B-3DAD-8181-4C582723EA50}"/>
                  </a:ext>
                </a:extLst>
              </p:cNvPr>
              <p:cNvGrpSpPr/>
              <p:nvPr/>
            </p:nvGrpSpPr>
            <p:grpSpPr>
              <a:xfrm>
                <a:off x="5856495" y="1403559"/>
                <a:ext cx="2805561" cy="2093555"/>
                <a:chOff x="5945501" y="1541825"/>
                <a:chExt cx="2805561" cy="2093555"/>
              </a:xfrm>
            </p:grpSpPr>
            <p:sp>
              <p:nvSpPr>
                <p:cNvPr id="83" name="Rectangle: Rounded Corners 82">
                  <a:extLst>
                    <a:ext uri="{FF2B5EF4-FFF2-40B4-BE49-F238E27FC236}">
                      <a16:creationId xmlns:a16="http://schemas.microsoft.com/office/drawing/2014/main" id="{CC5555C8-8E13-AADE-1E39-BDF7CF53D596}"/>
                    </a:ext>
                  </a:extLst>
                </p:cNvPr>
                <p:cNvSpPr/>
                <p:nvPr/>
              </p:nvSpPr>
              <p:spPr>
                <a:xfrm>
                  <a:off x="6597734" y="1619141"/>
                  <a:ext cx="2110551" cy="2016239"/>
                </a:xfrm>
                <a:prstGeom prst="roundRect">
                  <a:avLst>
                    <a:gd name="adj" fmla="val 9518"/>
                  </a:avLst>
                </a:prstGeom>
                <a:solidFill>
                  <a:srgbClr val="0FFFFF"/>
                </a:solidFill>
                <a:ln w="19050">
                  <a:solidFill>
                    <a:schemeClr val="tx1"/>
                  </a:solidFill>
                </a:ln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2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0B3D4925-EF59-0B74-21E4-311A7EF0641D}"/>
                    </a:ext>
                  </a:extLst>
                </p:cNvPr>
                <p:cNvSpPr txBox="1"/>
                <p:nvPr/>
              </p:nvSpPr>
              <p:spPr>
                <a:xfrm>
                  <a:off x="6701868" y="1541825"/>
                  <a:ext cx="2049194" cy="6400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>
                      <a:latin typeface="NewJuneBold" panose="02000503040000020004" charset="0"/>
                    </a:rPr>
                    <a:t>Image Analysis Algorithms (AI)</a:t>
                  </a:r>
                </a:p>
              </p:txBody>
            </p:sp>
            <p:sp>
              <p:nvSpPr>
                <p:cNvPr id="85" name="Arrow: Right 84">
                  <a:extLst>
                    <a:ext uri="{FF2B5EF4-FFF2-40B4-BE49-F238E27FC236}">
                      <a16:creationId xmlns:a16="http://schemas.microsoft.com/office/drawing/2014/main" id="{D2C3BA0B-F3FE-D203-56F8-6FFE53C09CD3}"/>
                    </a:ext>
                  </a:extLst>
                </p:cNvPr>
                <p:cNvSpPr/>
                <p:nvPr/>
              </p:nvSpPr>
              <p:spPr>
                <a:xfrm>
                  <a:off x="5945501" y="2474874"/>
                  <a:ext cx="628019" cy="290273"/>
                </a:xfrm>
                <a:prstGeom prst="rightArrow">
                  <a:avLst>
                    <a:gd name="adj1" fmla="val 50000"/>
                    <a:gd name="adj2" fmla="val 87835"/>
                  </a:avLst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L" sz="1050">
                    <a:solidFill>
                      <a:schemeClr val="tx1"/>
                    </a:solidFill>
                  </a:endParaRPr>
                </a:p>
              </p:txBody>
            </p:sp>
          </p:grpSp>
          <p:pic>
            <p:nvPicPr>
              <p:cNvPr id="82" name="Picture 81">
                <a:extLst>
                  <a:ext uri="{FF2B5EF4-FFF2-40B4-BE49-F238E27FC236}">
                    <a16:creationId xmlns:a16="http://schemas.microsoft.com/office/drawing/2014/main" id="{AD40396F-60B0-BF7C-E5B9-EAA5A87427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848799" y="1998655"/>
                <a:ext cx="1449230" cy="1455194"/>
              </a:xfrm>
              <a:prstGeom prst="rect">
                <a:avLst/>
              </a:prstGeom>
            </p:spPr>
          </p:pic>
        </p:grpSp>
        <p:pic>
          <p:nvPicPr>
            <p:cNvPr id="86" name="Image 0" descr="preencoded.png">
              <a:extLst>
                <a:ext uri="{FF2B5EF4-FFF2-40B4-BE49-F238E27FC236}">
                  <a16:creationId xmlns:a16="http://schemas.microsoft.com/office/drawing/2014/main" id="{ADF4942C-57E0-BB27-0DB3-82D10380D859}"/>
                </a:ext>
              </a:extLst>
            </p:cNvPr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2">
              <a:clrChange>
                <a:clrFrom>
                  <a:srgbClr val="F3F1F3"/>
                </a:clrFrom>
                <a:clrTo>
                  <a:srgbClr val="F3F1F3">
                    <a:alpha val="0"/>
                  </a:srgbClr>
                </a:clrTo>
              </a:clrChange>
            </a:blip>
            <a:srcRect b="11242"/>
            <a:stretch/>
          </p:blipFill>
          <p:spPr>
            <a:xfrm>
              <a:off x="1075461" y="2683381"/>
              <a:ext cx="1418435" cy="1677635"/>
            </a:xfrm>
            <a:prstGeom prst="rect">
              <a:avLst/>
            </a:prstGeom>
          </p:spPr>
        </p:pic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63DE049E-BEDF-4507-A0DC-57F21FD189F6}"/>
              </a:ext>
            </a:extLst>
          </p:cNvPr>
          <p:cNvSpPr txBox="1"/>
          <p:nvPr/>
        </p:nvSpPr>
        <p:spPr>
          <a:xfrm>
            <a:off x="622575" y="1420127"/>
            <a:ext cx="48869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u="sng" strike="noStrike" baseline="0" dirty="0">
                <a:solidFill>
                  <a:srgbClr val="000000"/>
                </a:solidFill>
              </a:rPr>
              <a:t>Our </a:t>
            </a:r>
            <a:r>
              <a:rPr lang="en-US" sz="2000" b="1" u="sng" dirty="0">
                <a:solidFill>
                  <a:srgbClr val="000000"/>
                </a:solidFill>
              </a:rPr>
              <a:t>System</a:t>
            </a:r>
            <a:r>
              <a:rPr lang="en-US" sz="2000" b="1" i="0" u="sng" strike="noStrike" baseline="0" dirty="0">
                <a:solidFill>
                  <a:srgbClr val="000000"/>
                </a:solidFill>
              </a:rPr>
              <a:t>: 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	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BBB243A-D5A5-761E-A6AA-7EBEA063B6D2}"/>
              </a:ext>
            </a:extLst>
          </p:cNvPr>
          <p:cNvSpPr txBox="1"/>
          <p:nvPr/>
        </p:nvSpPr>
        <p:spPr>
          <a:xfrm>
            <a:off x="628852" y="3760461"/>
            <a:ext cx="104034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b="0" i="0" u="none" strike="noStrike" baseline="0" dirty="0">
                <a:solidFill>
                  <a:srgbClr val="000000"/>
                </a:solidFill>
              </a:rPr>
              <a:t>Proprietary staining kits, each tail</a:t>
            </a:r>
            <a:r>
              <a:rPr lang="en-US" dirty="0">
                <a:solidFill>
                  <a:srgbClr val="000000"/>
                </a:solidFill>
              </a:rPr>
              <a:t>ored for a specific cancer type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b="0" i="0" u="none" strike="noStrike" baseline="0" dirty="0">
                <a:solidFill>
                  <a:srgbClr val="000000"/>
                </a:solidFill>
              </a:rPr>
              <a:t>An innovative fast hyperspectral scanner, enabling to scan up to 15 markers (colors) in one scan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Decision support tools helping the pathologist. </a:t>
            </a:r>
            <a:r>
              <a:rPr lang="en-US" sz="1800" b="0" i="0" u="none" strike="noStrike" baseline="0" dirty="0">
                <a:solidFill>
                  <a:srgbClr val="00000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4244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>
            <a:extLst>
              <a:ext uri="{FF2B5EF4-FFF2-40B4-BE49-F238E27FC236}">
                <a16:creationId xmlns:a16="http://schemas.microsoft.com/office/drawing/2014/main" id="{C2F7FC30-7953-576E-CA6B-79C508DFDAA0}"/>
              </a:ext>
            </a:extLst>
          </p:cNvPr>
          <p:cNvSpPr txBox="1"/>
          <p:nvPr/>
        </p:nvSpPr>
        <p:spPr>
          <a:xfrm>
            <a:off x="1823291" y="129016"/>
            <a:ext cx="8765736" cy="8297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400">
                <a:latin typeface="Adobe Gothic Std B" panose="020B0800000000000000" pitchFamily="34" charset="-128"/>
                <a:ea typeface="Adobe Gothic Std B" panose="020B0800000000000000" pitchFamily="34" charset="-128"/>
              </a:defRPr>
            </a:lvl1pPr>
          </a:lstStyle>
          <a:p>
            <a:r>
              <a:rPr lang="en-US" sz="2800" b="1" dirty="0">
                <a:latin typeface="NewJuneBold" panose="02000503040000020004" pitchFamily="50" charset="0"/>
              </a:rPr>
              <a:t>Our Technology </a:t>
            </a:r>
          </a:p>
          <a:p>
            <a:r>
              <a:rPr lang="en-US" sz="2000" dirty="0">
                <a:latin typeface="NewJuneBold" panose="02000503040000020004" pitchFamily="50" charset="0"/>
              </a:rPr>
              <a:t>Fast </a:t>
            </a:r>
            <a:r>
              <a:rPr lang="en-US" sz="2000" dirty="0" err="1">
                <a:latin typeface="NewJuneBold" panose="02000503040000020004" pitchFamily="50" charset="0"/>
              </a:rPr>
              <a:t>HyperSpectral</a:t>
            </a:r>
            <a:r>
              <a:rPr lang="en-US" sz="2000" dirty="0">
                <a:latin typeface="NewJuneBold" panose="02000503040000020004" pitchFamily="50" charset="0"/>
              </a:rPr>
              <a:t> Imaging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17365D0-9D60-DD93-E122-65DBF628B53F}"/>
              </a:ext>
            </a:extLst>
          </p:cNvPr>
          <p:cNvGrpSpPr/>
          <p:nvPr/>
        </p:nvGrpSpPr>
        <p:grpSpPr>
          <a:xfrm>
            <a:off x="6916189" y="4776292"/>
            <a:ext cx="4724912" cy="1616104"/>
            <a:chOff x="1771204" y="2412315"/>
            <a:chExt cx="5601592" cy="1774317"/>
          </a:xfrm>
        </p:grpSpPr>
        <p:sp>
          <p:nvSpPr>
            <p:cNvPr id="120" name="Rounded Rectangle 67">
              <a:extLst>
                <a:ext uri="{FF2B5EF4-FFF2-40B4-BE49-F238E27FC236}">
                  <a16:creationId xmlns:a16="http://schemas.microsoft.com/office/drawing/2014/main" id="{AFDE2AD8-BAAD-A56B-2A51-ACA518188760}"/>
                </a:ext>
              </a:extLst>
            </p:cNvPr>
            <p:cNvSpPr/>
            <p:nvPr/>
          </p:nvSpPr>
          <p:spPr>
            <a:xfrm>
              <a:off x="1771204" y="2443330"/>
              <a:ext cx="5601592" cy="1743302"/>
            </a:xfrm>
            <a:prstGeom prst="roundRect">
              <a:avLst>
                <a:gd name="adj" fmla="val 3701"/>
              </a:avLst>
            </a:prstGeom>
            <a:solidFill>
              <a:srgbClr val="EAEAEA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121" name="Cube 120">
              <a:extLst>
                <a:ext uri="{FF2B5EF4-FFF2-40B4-BE49-F238E27FC236}">
                  <a16:creationId xmlns:a16="http://schemas.microsoft.com/office/drawing/2014/main" id="{0C77C3A3-39F1-49F3-5667-73F430B861E4}"/>
                </a:ext>
              </a:extLst>
            </p:cNvPr>
            <p:cNvSpPr/>
            <p:nvPr/>
          </p:nvSpPr>
          <p:spPr>
            <a:xfrm rot="5400000" flipH="1">
              <a:off x="1786119" y="3275216"/>
              <a:ext cx="1383231" cy="297487"/>
            </a:xfrm>
            <a:prstGeom prst="cube">
              <a:avLst>
                <a:gd name="adj" fmla="val 83869"/>
              </a:avLst>
            </a:prstGeom>
            <a:gradFill>
              <a:gsLst>
                <a:gs pos="20000">
                  <a:srgbClr val="5B9BD5">
                    <a:lumMod val="5000"/>
                    <a:lumOff val="95000"/>
                    <a:alpha val="11000"/>
                  </a:srgbClr>
                </a:gs>
                <a:gs pos="74000">
                  <a:srgbClr val="5B9BD5">
                    <a:lumMod val="45000"/>
                    <a:lumOff val="55000"/>
                  </a:srgbClr>
                </a:gs>
                <a:gs pos="83000">
                  <a:srgbClr val="5B9BD5">
                    <a:lumMod val="45000"/>
                    <a:lumOff val="55000"/>
                  </a:srgbClr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path path="circle">
                <a:fillToRect l="50000" t="50000" r="50000" b="50000"/>
              </a:path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2C0339B6-337E-F46C-B9BB-09C089D3A70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464703" y="2923257"/>
              <a:ext cx="96828" cy="972000"/>
              <a:chOff x="1661378" y="-194152"/>
              <a:chExt cx="273210" cy="2786694"/>
            </a:xfrm>
          </p:grpSpPr>
          <p:pic>
            <p:nvPicPr>
              <p:cNvPr id="160" name="Picture 159">
                <a:extLst>
                  <a:ext uri="{FF2B5EF4-FFF2-40B4-BE49-F238E27FC236}">
                    <a16:creationId xmlns:a16="http://schemas.microsoft.com/office/drawing/2014/main" id="{2E553AEE-53A7-D515-D3F9-46F5E90F361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042" t="35391" r="34363" b="54560"/>
              <a:stretch/>
            </p:blipFill>
            <p:spPr>
              <a:xfrm rot="16200000" flipH="1">
                <a:off x="404636" y="1062590"/>
                <a:ext cx="2786694" cy="273210"/>
              </a:xfrm>
              <a:prstGeom prst="rect">
                <a:avLst/>
              </a:prstGeom>
            </p:spPr>
          </p:pic>
          <p:sp>
            <p:nvSpPr>
              <p:cNvPr id="161" name="Rectangle 160">
                <a:extLst>
                  <a:ext uri="{FF2B5EF4-FFF2-40B4-BE49-F238E27FC236}">
                    <a16:creationId xmlns:a16="http://schemas.microsoft.com/office/drawing/2014/main" id="{C9A6FE2C-CCD7-32BB-E9EE-EDFD3EE9E4CA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725355" y="1087823"/>
                <a:ext cx="177741" cy="283656"/>
              </a:xfrm>
              <a:prstGeom prst="rect">
                <a:avLst/>
              </a:prstGeom>
              <a:noFill/>
              <a:ln w="127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endParaRPr lang="en-US" sz="160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5257AD87-7663-5DF0-F9E2-F3A140F025B0}"/>
                </a:ext>
              </a:extLst>
            </p:cNvPr>
            <p:cNvCxnSpPr/>
            <p:nvPr/>
          </p:nvCxnSpPr>
          <p:spPr>
            <a:xfrm>
              <a:off x="3156616" y="3427670"/>
              <a:ext cx="1937239" cy="0"/>
            </a:xfrm>
            <a:prstGeom prst="line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stealth" w="med" len="med"/>
            </a:ln>
            <a:effectLst>
              <a:glow rad="25400">
                <a:srgbClr val="DBED33"/>
              </a:glow>
            </a:effectLst>
          </p:spPr>
        </p:cxnSp>
        <p:pic>
          <p:nvPicPr>
            <p:cNvPr id="124" name="Picture 123">
              <a:extLst>
                <a:ext uri="{FF2B5EF4-FFF2-40B4-BE49-F238E27FC236}">
                  <a16:creationId xmlns:a16="http://schemas.microsoft.com/office/drawing/2014/main" id="{CDD95871-5FCD-0508-9148-D370CE998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698" t="8532" r="32659" b="8035"/>
            <a:stretch/>
          </p:blipFill>
          <p:spPr>
            <a:xfrm rot="16200000">
              <a:off x="2747628" y="3065249"/>
              <a:ext cx="389975" cy="721717"/>
            </a:xfrm>
            <a:prstGeom prst="rect">
              <a:avLst/>
            </a:prstGeom>
          </p:spPr>
        </p:pic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6A14F121-118D-B34F-8A82-4CEF30D9ECC0}"/>
                </a:ext>
              </a:extLst>
            </p:cNvPr>
            <p:cNvGrpSpPr/>
            <p:nvPr/>
          </p:nvGrpSpPr>
          <p:grpSpPr>
            <a:xfrm>
              <a:off x="3363223" y="2851166"/>
              <a:ext cx="126872" cy="1155382"/>
              <a:chOff x="4235078" y="1654426"/>
              <a:chExt cx="120242" cy="1112590"/>
            </a:xfrm>
          </p:grpSpPr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450B546C-DFBA-185F-3F73-5B702BCB826B}"/>
                  </a:ext>
                </a:extLst>
              </p:cNvPr>
              <p:cNvGrpSpPr/>
              <p:nvPr/>
            </p:nvGrpSpPr>
            <p:grpSpPr>
              <a:xfrm rot="16200000">
                <a:off x="3759699" y="2129805"/>
                <a:ext cx="1071000" cy="120242"/>
                <a:chOff x="3591234" y="4373748"/>
                <a:chExt cx="1621829" cy="178703"/>
              </a:xfrm>
            </p:grpSpPr>
            <p:sp>
              <p:nvSpPr>
                <p:cNvPr id="157" name="Oval 156">
                  <a:extLst>
                    <a:ext uri="{FF2B5EF4-FFF2-40B4-BE49-F238E27FC236}">
                      <a16:creationId xmlns:a16="http://schemas.microsoft.com/office/drawing/2014/main" id="{EECB79F7-3E9A-6B18-00C6-C12511B62373}"/>
                    </a:ext>
                  </a:extLst>
                </p:cNvPr>
                <p:cNvSpPr/>
                <p:nvPr/>
              </p:nvSpPr>
              <p:spPr>
                <a:xfrm>
                  <a:off x="3591234" y="4381589"/>
                  <a:ext cx="1584000" cy="17086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"/>
                        <a:lumOff val="95000"/>
                        <a:alpha val="80000"/>
                      </a:srgbClr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  <p:txBody>
                <a:bodyPr rtlCol="1" anchor="ctr"/>
                <a:lstStyle/>
                <a:p>
                  <a:pPr algn="ctr" defTabSz="914400" rtl="1">
                    <a:defRPr/>
                  </a:pPr>
                  <a:endParaRPr lang="he-IL" sz="1600" kern="0">
                    <a:latin typeface="+mj-lt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8" name="Rectangle 157">
                  <a:extLst>
                    <a:ext uri="{FF2B5EF4-FFF2-40B4-BE49-F238E27FC236}">
                      <a16:creationId xmlns:a16="http://schemas.microsoft.com/office/drawing/2014/main" id="{CB2D6444-490B-3C7A-F7DD-831733E1DFD2}"/>
                    </a:ext>
                  </a:extLst>
                </p:cNvPr>
                <p:cNvSpPr/>
                <p:nvPr/>
              </p:nvSpPr>
              <p:spPr>
                <a:xfrm rot="5400000">
                  <a:off x="5058628" y="4384183"/>
                  <a:ext cx="164869" cy="144000"/>
                </a:xfrm>
                <a:prstGeom prst="rect">
                  <a:avLst/>
                </a:prstGeom>
                <a:solidFill>
                  <a:srgbClr val="E4E4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he-IL" sz="16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id="{61157EEA-0D3C-71D1-C724-8B2287C836A8}"/>
                    </a:ext>
                  </a:extLst>
                </p:cNvPr>
                <p:cNvCxnSpPr/>
                <p:nvPr/>
              </p:nvCxnSpPr>
              <p:spPr>
                <a:xfrm>
                  <a:off x="5059388" y="4417987"/>
                  <a:ext cx="0" cy="94481"/>
                </a:xfrm>
                <a:prstGeom prst="line">
                  <a:avLst/>
                </a:prstGeom>
                <a:ln w="952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4" name="Group 153">
                <a:extLst>
                  <a:ext uri="{FF2B5EF4-FFF2-40B4-BE49-F238E27FC236}">
                    <a16:creationId xmlns:a16="http://schemas.microsoft.com/office/drawing/2014/main" id="{BFD64D31-5545-9D60-0F03-24E0BA79DEE4}"/>
                  </a:ext>
                </a:extLst>
              </p:cNvPr>
              <p:cNvGrpSpPr/>
              <p:nvPr/>
            </p:nvGrpSpPr>
            <p:grpSpPr>
              <a:xfrm rot="16200000" flipH="1">
                <a:off x="4224201" y="2643609"/>
                <a:ext cx="135880" cy="110934"/>
                <a:chOff x="4836707" y="4566674"/>
                <a:chExt cx="152811" cy="164872"/>
              </a:xfrm>
            </p:grpSpPr>
            <p:sp>
              <p:nvSpPr>
                <p:cNvPr id="155" name="Rectangle 154">
                  <a:extLst>
                    <a:ext uri="{FF2B5EF4-FFF2-40B4-BE49-F238E27FC236}">
                      <a16:creationId xmlns:a16="http://schemas.microsoft.com/office/drawing/2014/main" id="{8F627A2F-EDCD-B745-851D-5DD61EAFAC83}"/>
                    </a:ext>
                  </a:extLst>
                </p:cNvPr>
                <p:cNvSpPr/>
                <p:nvPr/>
              </p:nvSpPr>
              <p:spPr>
                <a:xfrm rot="5400000">
                  <a:off x="4835082" y="4577110"/>
                  <a:ext cx="164872" cy="144000"/>
                </a:xfrm>
                <a:prstGeom prst="rect">
                  <a:avLst/>
                </a:prstGeom>
                <a:solidFill>
                  <a:srgbClr val="E4E4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he-IL" sz="16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id="{2C2DF4E8-77BA-7FF8-B764-E283DE816448}"/>
                    </a:ext>
                  </a:extLst>
                </p:cNvPr>
                <p:cNvCxnSpPr/>
                <p:nvPr/>
              </p:nvCxnSpPr>
              <p:spPr>
                <a:xfrm>
                  <a:off x="4836707" y="4610869"/>
                  <a:ext cx="0" cy="94482"/>
                </a:xfrm>
                <a:prstGeom prst="line">
                  <a:avLst/>
                </a:prstGeom>
                <a:ln w="952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0E3E7DC-61AB-6B3F-252B-5F0813CAAF6A}"/>
                </a:ext>
              </a:extLst>
            </p:cNvPr>
            <p:cNvCxnSpPr/>
            <p:nvPr/>
          </p:nvCxnSpPr>
          <p:spPr>
            <a:xfrm flipV="1">
              <a:off x="2120927" y="2877111"/>
              <a:ext cx="0" cy="1233693"/>
            </a:xfrm>
            <a:prstGeom prst="line">
              <a:avLst/>
            </a:prstGeom>
            <a:noFill/>
            <a:ln w="31750" cap="sq" cmpd="sng" algn="ctr">
              <a:gradFill flip="none" rotWithShape="1">
                <a:gsLst>
                  <a:gs pos="0">
                    <a:srgbClr val="FF0000"/>
                  </a:gs>
                  <a:gs pos="100000">
                    <a:srgbClr val="002060"/>
                  </a:gs>
                </a:gsLst>
                <a:lin ang="16200000" scaled="1"/>
                <a:tileRect/>
              </a:gradFill>
              <a:prstDash val="solid"/>
              <a:miter lim="800000"/>
              <a:headEnd type="stealth"/>
            </a:ln>
            <a:effectLst>
              <a:glow rad="38100">
                <a:schemeClr val="accent2">
                  <a:alpha val="40000"/>
                </a:schemeClr>
              </a:glow>
            </a:effectLst>
          </p:spPr>
        </p:cxnSp>
        <p:sp>
          <p:nvSpPr>
            <p:cNvPr id="127" name="TextBox 136">
              <a:extLst>
                <a:ext uri="{FF2B5EF4-FFF2-40B4-BE49-F238E27FC236}">
                  <a16:creationId xmlns:a16="http://schemas.microsoft.com/office/drawing/2014/main" id="{8FBEB05F-CBD9-9D4C-7176-29EFF0A18B1D}"/>
                </a:ext>
              </a:extLst>
            </p:cNvPr>
            <p:cNvSpPr txBox="1"/>
            <p:nvPr/>
          </p:nvSpPr>
          <p:spPr>
            <a:xfrm>
              <a:off x="1843217" y="2412315"/>
              <a:ext cx="1008107" cy="338554"/>
            </a:xfrm>
            <a:prstGeom prst="rect">
              <a:avLst/>
            </a:prstGeom>
            <a:noFill/>
            <a:ln w="12700">
              <a:noFill/>
              <a:prstDash val="lgDash"/>
            </a:ln>
          </p:spPr>
          <p:txBody>
            <a:bodyPr wrap="square" lIns="36000" rIns="36000" rtlCol="1">
              <a:noAutofit/>
            </a:bodyPr>
            <a:lstStyle>
              <a:defPPr>
                <a:defRPr lang="en-US"/>
              </a:defPPr>
              <a:lvl1pPr algn="ctr">
                <a:defRPr sz="1600" b="1">
                  <a:ea typeface="Times New Roman" panose="02020603050405020304" pitchFamily="18" charset="0"/>
                </a:defRPr>
              </a:lvl1pPr>
            </a:lstStyle>
            <a:p>
              <a:r>
                <a:rPr lang="en-US" sz="1200" dirty="0">
                  <a:latin typeface="NewJuneMedium" panose="02000503040000020004" charset="0"/>
                </a:rPr>
                <a:t>Scanning</a:t>
              </a:r>
            </a:p>
          </p:txBody>
        </p:sp>
        <p:sp>
          <p:nvSpPr>
            <p:cNvPr id="128" name="Parallelogram 127">
              <a:extLst>
                <a:ext uri="{FF2B5EF4-FFF2-40B4-BE49-F238E27FC236}">
                  <a16:creationId xmlns:a16="http://schemas.microsoft.com/office/drawing/2014/main" id="{A60A7BCB-7799-0E40-B017-BBA52890646E}"/>
                </a:ext>
              </a:extLst>
            </p:cNvPr>
            <p:cNvSpPr/>
            <p:nvPr/>
          </p:nvSpPr>
          <p:spPr>
            <a:xfrm>
              <a:off x="3705456" y="2994889"/>
              <a:ext cx="454997" cy="859846"/>
            </a:xfrm>
            <a:prstGeom prst="parallelogram">
              <a:avLst>
                <a:gd name="adj" fmla="val 74296"/>
              </a:avLst>
            </a:prstGeom>
            <a:gradFill flip="none" rotWithShape="1">
              <a:gsLst>
                <a:gs pos="0">
                  <a:srgbClr val="5B9BD5">
                    <a:lumMod val="6000"/>
                    <a:lumOff val="94000"/>
                    <a:alpha val="49000"/>
                  </a:srgbClr>
                </a:gs>
                <a:gs pos="74000">
                  <a:srgbClr val="5B9BD5">
                    <a:lumMod val="45000"/>
                    <a:lumOff val="55000"/>
                  </a:srgbClr>
                </a:gs>
                <a:gs pos="83000">
                  <a:srgbClr val="5B9BD5">
                    <a:lumMod val="45000"/>
                    <a:lumOff val="55000"/>
                  </a:srgbClr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rtlCol="1" anchor="ctr"/>
            <a:lstStyle/>
            <a:p>
              <a:pPr algn="ctr" defTabSz="914400" rtl="1"/>
              <a:endParaRPr lang="en-US" sz="1600" kern="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29" name="Isosceles Triangle 128">
              <a:extLst>
                <a:ext uri="{FF2B5EF4-FFF2-40B4-BE49-F238E27FC236}">
                  <a16:creationId xmlns:a16="http://schemas.microsoft.com/office/drawing/2014/main" id="{84971060-8FC8-B9D0-6FB6-40A29235CCD9}"/>
                </a:ext>
              </a:extLst>
            </p:cNvPr>
            <p:cNvSpPr/>
            <p:nvPr/>
          </p:nvSpPr>
          <p:spPr>
            <a:xfrm>
              <a:off x="3817178" y="3000606"/>
              <a:ext cx="670588" cy="852369"/>
            </a:xfrm>
            <a:prstGeom prst="triangle">
              <a:avLst/>
            </a:prstGeom>
            <a:gradFill flip="none" rotWithShape="1">
              <a:gsLst>
                <a:gs pos="0">
                  <a:srgbClr val="5B9BD5">
                    <a:lumMod val="6000"/>
                    <a:lumOff val="94000"/>
                    <a:alpha val="49000"/>
                  </a:srgbClr>
                </a:gs>
                <a:gs pos="74000">
                  <a:srgbClr val="5B9BD5">
                    <a:lumMod val="45000"/>
                    <a:lumOff val="55000"/>
                  </a:srgbClr>
                </a:gs>
                <a:gs pos="83000">
                  <a:srgbClr val="5B9BD5">
                    <a:lumMod val="45000"/>
                    <a:lumOff val="55000"/>
                  </a:srgbClr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rtlCol="1" anchor="ctr"/>
            <a:lstStyle/>
            <a:p>
              <a:pPr algn="ctr" defTabSz="914400" rtl="1"/>
              <a:endParaRPr lang="en-US" sz="1600" kern="0">
                <a:latin typeface="+mj-lt"/>
                <a:cs typeface="Arial" panose="020B0604020202020204" pitchFamily="34" charset="0"/>
              </a:endParaRPr>
            </a:p>
          </p:txBody>
        </p:sp>
        <p:sp>
          <p:nvSpPr>
            <p:cNvPr id="130" name="Parallelogram 129">
              <a:extLst>
                <a:ext uri="{FF2B5EF4-FFF2-40B4-BE49-F238E27FC236}">
                  <a16:creationId xmlns:a16="http://schemas.microsoft.com/office/drawing/2014/main" id="{842CFC4A-64E8-CAEE-49F0-37326D849E58}"/>
                </a:ext>
              </a:extLst>
            </p:cNvPr>
            <p:cNvSpPr/>
            <p:nvPr/>
          </p:nvSpPr>
          <p:spPr>
            <a:xfrm flipH="1">
              <a:off x="4145656" y="2994889"/>
              <a:ext cx="454997" cy="859846"/>
            </a:xfrm>
            <a:prstGeom prst="parallelogram">
              <a:avLst>
                <a:gd name="adj" fmla="val 74296"/>
              </a:avLst>
            </a:prstGeom>
            <a:gradFill flip="none" rotWithShape="1">
              <a:gsLst>
                <a:gs pos="0">
                  <a:srgbClr val="5B9BD5">
                    <a:lumMod val="6000"/>
                    <a:lumOff val="94000"/>
                    <a:alpha val="49000"/>
                  </a:srgbClr>
                </a:gs>
                <a:gs pos="74000">
                  <a:srgbClr val="5B9BD5">
                    <a:lumMod val="45000"/>
                    <a:lumOff val="55000"/>
                  </a:srgbClr>
                </a:gs>
                <a:gs pos="83000">
                  <a:srgbClr val="5B9BD5">
                    <a:lumMod val="45000"/>
                    <a:lumOff val="55000"/>
                  </a:srgbClr>
                </a:gs>
                <a:gs pos="100000">
                  <a:srgbClr val="5B9BD5">
                    <a:lumMod val="30000"/>
                    <a:lumOff val="7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solidFill>
                <a:srgbClr val="00B0F0">
                  <a:alpha val="20000"/>
                </a:srgbClr>
              </a:solidFill>
              <a:prstDash val="solid"/>
              <a:miter lim="800000"/>
            </a:ln>
            <a:effectLst/>
          </p:spPr>
          <p:txBody>
            <a:bodyPr rtlCol="1" anchor="ctr"/>
            <a:lstStyle/>
            <a:p>
              <a:pPr algn="ctr" defTabSz="914400" rtl="1"/>
              <a:endParaRPr lang="en-US" sz="1600" kern="0">
                <a:latin typeface="+mj-lt"/>
                <a:cs typeface="Arial" panose="020B0604020202020204" pitchFamily="34" charset="0"/>
              </a:endParaRPr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EA7FE451-ADCF-7225-93DA-918629BED9D0}"/>
                </a:ext>
              </a:extLst>
            </p:cNvPr>
            <p:cNvCxnSpPr/>
            <p:nvPr/>
          </p:nvCxnSpPr>
          <p:spPr>
            <a:xfrm rot="5400000">
              <a:off x="3788636" y="3237483"/>
              <a:ext cx="0" cy="379851"/>
            </a:xfrm>
            <a:prstGeom prst="line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miter lim="800000"/>
              <a:headEnd type="stealth"/>
            </a:ln>
            <a:effectLst>
              <a:glow rad="25400">
                <a:srgbClr val="DBED33"/>
              </a:glow>
            </a:effectLst>
          </p:spPr>
        </p:cxn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32E2649A-CB51-F3D7-41B2-DB3806773455}"/>
                </a:ext>
              </a:extLst>
            </p:cNvPr>
            <p:cNvGrpSpPr/>
            <p:nvPr/>
          </p:nvGrpSpPr>
          <p:grpSpPr>
            <a:xfrm>
              <a:off x="4833225" y="2853372"/>
              <a:ext cx="126840" cy="1155381"/>
              <a:chOff x="4235069" y="1654427"/>
              <a:chExt cx="120211" cy="1112589"/>
            </a:xfrm>
          </p:grpSpPr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E9257C6C-CF05-D7EC-3BA7-B46DA1166FB6}"/>
                  </a:ext>
                </a:extLst>
              </p:cNvPr>
              <p:cNvGrpSpPr/>
              <p:nvPr/>
            </p:nvGrpSpPr>
            <p:grpSpPr>
              <a:xfrm rot="16200000">
                <a:off x="3759674" y="2129822"/>
                <a:ext cx="1071002" cy="120211"/>
                <a:chOff x="3591234" y="4373792"/>
                <a:chExt cx="1621833" cy="178659"/>
              </a:xfrm>
            </p:grpSpPr>
            <p:sp>
              <p:nvSpPr>
                <p:cNvPr id="150" name="Oval 149">
                  <a:extLst>
                    <a:ext uri="{FF2B5EF4-FFF2-40B4-BE49-F238E27FC236}">
                      <a16:creationId xmlns:a16="http://schemas.microsoft.com/office/drawing/2014/main" id="{4A0D3D22-9CE5-7501-7B8C-F32C54CCCE9E}"/>
                    </a:ext>
                  </a:extLst>
                </p:cNvPr>
                <p:cNvSpPr/>
                <p:nvPr/>
              </p:nvSpPr>
              <p:spPr>
                <a:xfrm>
                  <a:off x="3591234" y="4381589"/>
                  <a:ext cx="1584000" cy="17086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"/>
                        <a:lumOff val="95000"/>
                        <a:alpha val="80000"/>
                      </a:srgbClr>
                    </a:gs>
                    <a:gs pos="74000">
                      <a:srgbClr val="5B9BD5">
                        <a:lumMod val="45000"/>
                        <a:lumOff val="55000"/>
                      </a:srgbClr>
                    </a:gs>
                    <a:gs pos="83000">
                      <a:srgbClr val="5B9BD5">
                        <a:lumMod val="45000"/>
                        <a:lumOff val="55000"/>
                      </a:srgbClr>
                    </a:gs>
                    <a:gs pos="100000">
                      <a:srgbClr val="5B9BD5">
                        <a:lumMod val="30000"/>
                        <a:lumOff val="70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 cap="flat" cmpd="sng" algn="ctr">
                  <a:solidFill>
                    <a:srgbClr val="00B0F0"/>
                  </a:solidFill>
                  <a:prstDash val="solid"/>
                  <a:miter lim="800000"/>
                </a:ln>
                <a:effectLst/>
              </p:spPr>
              <p:txBody>
                <a:bodyPr rtlCol="1" anchor="ctr"/>
                <a:lstStyle/>
                <a:p>
                  <a:pPr algn="ctr" defTabSz="914400" rtl="1">
                    <a:defRPr/>
                  </a:pPr>
                  <a:endParaRPr lang="he-IL" sz="1600" kern="0">
                    <a:latin typeface="+mj-lt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1" name="Rectangle 150">
                  <a:extLst>
                    <a:ext uri="{FF2B5EF4-FFF2-40B4-BE49-F238E27FC236}">
                      <a16:creationId xmlns:a16="http://schemas.microsoft.com/office/drawing/2014/main" id="{14CC42B1-4E7E-EB82-E080-735AFAEC0726}"/>
                    </a:ext>
                  </a:extLst>
                </p:cNvPr>
                <p:cNvSpPr/>
                <p:nvPr/>
              </p:nvSpPr>
              <p:spPr>
                <a:xfrm rot="5400000">
                  <a:off x="5058631" y="4384228"/>
                  <a:ext cx="164871" cy="144000"/>
                </a:xfrm>
                <a:prstGeom prst="rect">
                  <a:avLst/>
                </a:prstGeom>
                <a:solidFill>
                  <a:srgbClr val="E4E4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he-IL" sz="16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cxnSp>
              <p:nvCxnSpPr>
                <p:cNvPr id="152" name="Straight Connector 151">
                  <a:extLst>
                    <a:ext uri="{FF2B5EF4-FFF2-40B4-BE49-F238E27FC236}">
                      <a16:creationId xmlns:a16="http://schemas.microsoft.com/office/drawing/2014/main" id="{2C968A93-4788-3A68-F499-347180C44A63}"/>
                    </a:ext>
                  </a:extLst>
                </p:cNvPr>
                <p:cNvCxnSpPr/>
                <p:nvPr/>
              </p:nvCxnSpPr>
              <p:spPr>
                <a:xfrm>
                  <a:off x="5059388" y="4417987"/>
                  <a:ext cx="0" cy="94481"/>
                </a:xfrm>
                <a:prstGeom prst="line">
                  <a:avLst/>
                </a:prstGeom>
                <a:ln w="952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7" name="Group 146">
                <a:extLst>
                  <a:ext uri="{FF2B5EF4-FFF2-40B4-BE49-F238E27FC236}">
                    <a16:creationId xmlns:a16="http://schemas.microsoft.com/office/drawing/2014/main" id="{7E5DA1D8-8B84-487E-D32B-5494F1A7ECD6}"/>
                  </a:ext>
                </a:extLst>
              </p:cNvPr>
              <p:cNvGrpSpPr/>
              <p:nvPr/>
            </p:nvGrpSpPr>
            <p:grpSpPr>
              <a:xfrm rot="16200000" flipH="1">
                <a:off x="4224201" y="2643609"/>
                <a:ext cx="135880" cy="110934"/>
                <a:chOff x="4836707" y="4566674"/>
                <a:chExt cx="152811" cy="164872"/>
              </a:xfrm>
            </p:grpSpPr>
            <p:sp>
              <p:nvSpPr>
                <p:cNvPr id="148" name="Rectangle 147">
                  <a:extLst>
                    <a:ext uri="{FF2B5EF4-FFF2-40B4-BE49-F238E27FC236}">
                      <a16:creationId xmlns:a16="http://schemas.microsoft.com/office/drawing/2014/main" id="{6D674D6B-70FD-F3B2-2AC9-0ED46549BF49}"/>
                    </a:ext>
                  </a:extLst>
                </p:cNvPr>
                <p:cNvSpPr/>
                <p:nvPr/>
              </p:nvSpPr>
              <p:spPr>
                <a:xfrm rot="5400000">
                  <a:off x="4835082" y="4577110"/>
                  <a:ext cx="164872" cy="144000"/>
                </a:xfrm>
                <a:prstGeom prst="rect">
                  <a:avLst/>
                </a:prstGeom>
                <a:solidFill>
                  <a:srgbClr val="E4E4E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he-IL" sz="1600">
                    <a:solidFill>
                      <a:schemeClr val="tx1"/>
                    </a:solidFill>
                    <a:latin typeface="+mj-lt"/>
                  </a:endParaRPr>
                </a:p>
              </p:txBody>
            </p: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B1907D80-ED54-F622-81ED-4E97883020D6}"/>
                    </a:ext>
                  </a:extLst>
                </p:cNvPr>
                <p:cNvCxnSpPr/>
                <p:nvPr/>
              </p:nvCxnSpPr>
              <p:spPr>
                <a:xfrm>
                  <a:off x="4836707" y="4610869"/>
                  <a:ext cx="0" cy="94482"/>
                </a:xfrm>
                <a:prstGeom prst="line">
                  <a:avLst/>
                </a:prstGeom>
                <a:ln w="9525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E8DD511D-F126-B154-BF08-50F69A508F9F}"/>
                </a:ext>
              </a:extLst>
            </p:cNvPr>
            <p:cNvCxnSpPr/>
            <p:nvPr/>
          </p:nvCxnSpPr>
          <p:spPr>
            <a:xfrm rot="5400000">
              <a:off x="4539045" y="3237208"/>
              <a:ext cx="0" cy="379851"/>
            </a:xfrm>
            <a:prstGeom prst="line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miter lim="800000"/>
              <a:headEnd type="stealth"/>
            </a:ln>
            <a:effectLst>
              <a:glow rad="25400">
                <a:srgbClr val="DBED33"/>
              </a:glow>
            </a:effectLst>
          </p:spPr>
        </p:cxn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8A3872D4-C869-632E-3E34-41657C36AAD5}"/>
                </a:ext>
              </a:extLst>
            </p:cNvPr>
            <p:cNvSpPr/>
            <p:nvPr/>
          </p:nvSpPr>
          <p:spPr>
            <a:xfrm rot="5400000">
              <a:off x="3734225" y="2859773"/>
              <a:ext cx="859846" cy="1129645"/>
            </a:xfrm>
            <a:prstGeom prst="rect">
              <a:avLst/>
            </a:prstGeom>
            <a:gradFill flip="none" rotWithShape="1">
              <a:gsLst>
                <a:gs pos="0">
                  <a:srgbClr val="0000FF">
                    <a:lumMod val="100000"/>
                    <a:alpha val="40000"/>
                  </a:srgbClr>
                </a:gs>
                <a:gs pos="25000">
                  <a:srgbClr val="00FFFF">
                    <a:alpha val="40000"/>
                  </a:srgbClr>
                </a:gs>
                <a:gs pos="75000">
                  <a:srgbClr val="FFFF00">
                    <a:alpha val="40000"/>
                  </a:srgbClr>
                </a:gs>
                <a:gs pos="50000">
                  <a:srgbClr val="00FF00">
                    <a:alpha val="40000"/>
                  </a:srgbClr>
                </a:gs>
                <a:gs pos="100000">
                  <a:srgbClr val="FF0000">
                    <a:alpha val="40000"/>
                  </a:srgbClr>
                </a:gs>
              </a:gsLst>
              <a:lin ang="0" scaled="1"/>
              <a:tileRect/>
            </a:gradFill>
            <a:ln w="9525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>
                <a:solidFill>
                  <a:schemeClr val="tx1"/>
                </a:solidFill>
                <a:latin typeface="+mj-lt"/>
              </a:endParaRPr>
            </a:p>
          </p:txBody>
        </p:sp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9445DE5C-D7E7-C542-1490-8F1E8C1F5B47}"/>
                </a:ext>
              </a:extLst>
            </p:cNvPr>
            <p:cNvGrpSpPr/>
            <p:nvPr/>
          </p:nvGrpSpPr>
          <p:grpSpPr>
            <a:xfrm>
              <a:off x="5107852" y="2921722"/>
              <a:ext cx="441654" cy="1018146"/>
              <a:chOff x="5894597" y="1661122"/>
              <a:chExt cx="418573" cy="980437"/>
            </a:xfrm>
          </p:grpSpPr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D6A46D58-0181-4C09-313E-D8B6A8C6EE7D}"/>
                  </a:ext>
                </a:extLst>
              </p:cNvPr>
              <p:cNvSpPr/>
              <p:nvPr/>
            </p:nvSpPr>
            <p:spPr>
              <a:xfrm>
                <a:off x="6025063" y="1719730"/>
                <a:ext cx="208643" cy="863220"/>
              </a:xfrm>
              <a:prstGeom prst="rect">
                <a:avLst/>
              </a:prstGeom>
              <a:pattFill prst="ltHorz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07A163FB-35FE-9678-E7FC-1B0F6B681C64}"/>
                  </a:ext>
                </a:extLst>
              </p:cNvPr>
              <p:cNvSpPr/>
              <p:nvPr/>
            </p:nvSpPr>
            <p:spPr>
              <a:xfrm>
                <a:off x="6235198" y="1661122"/>
                <a:ext cx="77972" cy="980437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2151D462-0C9B-129B-BECC-550AD0908446}"/>
                  </a:ext>
                </a:extLst>
              </p:cNvPr>
              <p:cNvSpPr/>
              <p:nvPr/>
            </p:nvSpPr>
            <p:spPr>
              <a:xfrm>
                <a:off x="5894597" y="1870074"/>
                <a:ext cx="130466" cy="562533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sp>
          <p:nvSpPr>
            <p:cNvPr id="136" name="TextBox 136">
              <a:extLst>
                <a:ext uri="{FF2B5EF4-FFF2-40B4-BE49-F238E27FC236}">
                  <a16:creationId xmlns:a16="http://schemas.microsoft.com/office/drawing/2014/main" id="{9C3F6F9D-FE0C-EEF3-A1C2-7628D201FF3F}"/>
                </a:ext>
              </a:extLst>
            </p:cNvPr>
            <p:cNvSpPr txBox="1"/>
            <p:nvPr/>
          </p:nvSpPr>
          <p:spPr>
            <a:xfrm>
              <a:off x="3232321" y="2421055"/>
              <a:ext cx="1767315" cy="432048"/>
            </a:xfrm>
            <a:prstGeom prst="rect">
              <a:avLst/>
            </a:prstGeom>
            <a:noFill/>
            <a:ln w="12700">
              <a:noFill/>
              <a:prstDash val="lgDash"/>
            </a:ln>
          </p:spPr>
          <p:txBody>
            <a:bodyPr wrap="square" lIns="36000" rIns="36000" rtlCol="1">
              <a:noAutofit/>
            </a:bodyPr>
            <a:lstStyle>
              <a:defPPr>
                <a:defRPr lang="en-US"/>
              </a:defPPr>
              <a:lvl1pPr algn="ctr">
                <a:defRPr sz="1400" b="1">
                  <a:ea typeface="Times New Roman" panose="02020603050405020304" pitchFamily="18" charset="0"/>
                </a:defRPr>
              </a:lvl1pPr>
            </a:lstStyle>
            <a:p>
              <a:r>
                <a:rPr lang="en-US" sz="1200" dirty="0">
                  <a:latin typeface="NewJuneMedium" panose="02000503040000020004" charset="0"/>
                </a:rPr>
                <a:t>Proprietary optics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8D8F7663-503B-C79B-BD45-28AE33793A7B}"/>
                </a:ext>
              </a:extLst>
            </p:cNvPr>
            <p:cNvSpPr txBox="1"/>
            <p:nvPr/>
          </p:nvSpPr>
          <p:spPr>
            <a:xfrm>
              <a:off x="5018527" y="2422084"/>
              <a:ext cx="938018" cy="338554"/>
            </a:xfrm>
            <a:prstGeom prst="rect">
              <a:avLst/>
            </a:prstGeom>
            <a:noFill/>
            <a:ln w="12700">
              <a:noFill/>
              <a:prstDash val="lgDash"/>
            </a:ln>
          </p:spPr>
          <p:txBody>
            <a:bodyPr wrap="square" lIns="36000" rIns="36000" rtlCol="1">
              <a:noAutofit/>
            </a:bodyPr>
            <a:lstStyle>
              <a:defPPr>
                <a:defRPr lang="en-US"/>
              </a:defPPr>
              <a:lvl1pPr algn="ctr">
                <a:defRPr sz="1600" b="1">
                  <a:ea typeface="Times New Roman" panose="02020603050405020304" pitchFamily="18" charset="0"/>
                </a:defRPr>
              </a:lvl1pPr>
            </a:lstStyle>
            <a:p>
              <a:r>
                <a:rPr lang="en-US" sz="1200" dirty="0">
                  <a:latin typeface="NewJuneMedium" panose="02000503040000020004" charset="0"/>
                </a:rPr>
                <a:t>Camera</a:t>
              </a:r>
            </a:p>
          </p:txBody>
        </p:sp>
        <p:pic>
          <p:nvPicPr>
            <p:cNvPr id="138" name="Picture 2" descr="Line art computer drawing">
              <a:extLst>
                <a:ext uri="{FF2B5EF4-FFF2-40B4-BE49-F238E27FC236}">
                  <a16:creationId xmlns:a16="http://schemas.microsoft.com/office/drawing/2014/main" id="{FAFCAD0A-11B1-5834-A1A0-388E607E2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927" y="2916371"/>
              <a:ext cx="1424893" cy="1008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9" name="TextBox 136">
              <a:extLst>
                <a:ext uri="{FF2B5EF4-FFF2-40B4-BE49-F238E27FC236}">
                  <a16:creationId xmlns:a16="http://schemas.microsoft.com/office/drawing/2014/main" id="{09322E80-3D71-9C90-F95D-DAB987442BB3}"/>
                </a:ext>
              </a:extLst>
            </p:cNvPr>
            <p:cNvSpPr txBox="1"/>
            <p:nvPr/>
          </p:nvSpPr>
          <p:spPr>
            <a:xfrm>
              <a:off x="5956545" y="2440814"/>
              <a:ext cx="1224136" cy="338554"/>
            </a:xfrm>
            <a:prstGeom prst="rect">
              <a:avLst/>
            </a:prstGeom>
            <a:noFill/>
            <a:ln w="12700">
              <a:noFill/>
              <a:prstDash val="lgDash"/>
            </a:ln>
          </p:spPr>
          <p:txBody>
            <a:bodyPr wrap="square" lIns="36000" rIns="36000" rtlCol="1">
              <a:noAutofit/>
            </a:bodyPr>
            <a:lstStyle>
              <a:defPPr>
                <a:defRPr lang="en-US"/>
              </a:defPPr>
              <a:lvl1pPr algn="ctr">
                <a:defRPr sz="1600" b="1">
                  <a:ea typeface="Times New Roman" panose="02020603050405020304" pitchFamily="18" charset="0"/>
                </a:defRPr>
              </a:lvl1pPr>
            </a:lstStyle>
            <a:p>
              <a:r>
                <a:rPr lang="en-US" sz="1200" dirty="0">
                  <a:latin typeface="NewJuneMedium" panose="02000503040000020004" charset="0"/>
                </a:rPr>
                <a:t>Processing</a:t>
              </a:r>
            </a:p>
          </p:txBody>
        </p: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13EE3D25-7066-688F-C6FD-77D7CEBBB038}"/>
                </a:ext>
              </a:extLst>
            </p:cNvPr>
            <p:cNvCxnSpPr/>
            <p:nvPr/>
          </p:nvCxnSpPr>
          <p:spPr>
            <a:xfrm>
              <a:off x="5613956" y="3286889"/>
              <a:ext cx="360000" cy="0"/>
            </a:xfrm>
            <a:prstGeom prst="line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stealth" w="med" len="med"/>
            </a:ln>
            <a:effectLst>
              <a:glow rad="25400">
                <a:srgbClr val="DBED33"/>
              </a:glow>
            </a:effectLst>
          </p:spPr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15C5E7CA-E04F-0B1D-61FE-5D58B89152BE}"/>
                </a:ext>
              </a:extLst>
            </p:cNvPr>
            <p:cNvCxnSpPr/>
            <p:nvPr/>
          </p:nvCxnSpPr>
          <p:spPr>
            <a:xfrm>
              <a:off x="5613956" y="3439289"/>
              <a:ext cx="360000" cy="0"/>
            </a:xfrm>
            <a:prstGeom prst="line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stealth" w="med" len="med"/>
            </a:ln>
            <a:effectLst>
              <a:glow rad="25400">
                <a:srgbClr val="DBED33"/>
              </a:glow>
            </a:effectLst>
          </p:spPr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825C62D4-FE0B-CBE7-64FB-E48F70BBBBF8}"/>
                </a:ext>
              </a:extLst>
            </p:cNvPr>
            <p:cNvCxnSpPr/>
            <p:nvPr/>
          </p:nvCxnSpPr>
          <p:spPr>
            <a:xfrm>
              <a:off x="5613956" y="3591689"/>
              <a:ext cx="360000" cy="0"/>
            </a:xfrm>
            <a:prstGeom prst="line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miter lim="800000"/>
              <a:headEnd type="none" w="med" len="med"/>
              <a:tailEnd type="stealth" w="med" len="med"/>
            </a:ln>
            <a:effectLst>
              <a:glow rad="25400">
                <a:srgbClr val="DBED33"/>
              </a:glow>
            </a:effectLst>
          </p:spPr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2826AA6-2880-01C3-E98E-30A1799B57FE}"/>
              </a:ext>
            </a:extLst>
          </p:cNvPr>
          <p:cNvSpPr txBox="1"/>
          <p:nvPr/>
        </p:nvSpPr>
        <p:spPr>
          <a:xfrm>
            <a:off x="551644" y="2807160"/>
            <a:ext cx="5119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 startAt="2"/>
            </a:pPr>
            <a:r>
              <a:rPr lang="en-US" dirty="0">
                <a:latin typeface="NewJuneMedium" panose="02000503040000020004" charset="0"/>
              </a:rPr>
              <a:t>Our hyper-spectral scanner measures the full emission spectrum at each point, enabling the extraction of the intensity of each color (spectral peak).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32BEA5-9837-42D0-AA46-255F5F5455E0}"/>
              </a:ext>
            </a:extLst>
          </p:cNvPr>
          <p:cNvSpPr txBox="1"/>
          <p:nvPr/>
        </p:nvSpPr>
        <p:spPr>
          <a:xfrm>
            <a:off x="550899" y="4579261"/>
            <a:ext cx="10381669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3"/>
            </a:pPr>
            <a:r>
              <a:rPr lang="en-US" dirty="0">
                <a:latin typeface="NewJuneMedium" panose="02000503040000020004" charset="0"/>
              </a:rPr>
              <a:t>Our proprietary optics and algorithms allow the </a:t>
            </a:r>
            <a:br>
              <a:rPr lang="en-US" dirty="0">
                <a:latin typeface="NewJuneMedium" panose="02000503040000020004" charset="0"/>
              </a:rPr>
            </a:br>
            <a:r>
              <a:rPr lang="en-US" dirty="0">
                <a:latin typeface="NewJuneMedium" panose="02000503040000020004" charset="0"/>
              </a:rPr>
              <a:t>extraction of the full spectrum using a computational  </a:t>
            </a:r>
            <a:br>
              <a:rPr lang="en-US" dirty="0">
                <a:latin typeface="NewJuneMedium" panose="02000503040000020004" charset="0"/>
              </a:rPr>
            </a:br>
            <a:r>
              <a:rPr lang="en-US" dirty="0">
                <a:latin typeface="NewJuneMedium" panose="02000503040000020004" charset="0"/>
              </a:rPr>
              <a:t>method (FFT), without using any filter!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Fast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Flexible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Reliable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Affordable	  </a:t>
            </a:r>
            <a:r>
              <a:rPr lang="en-US" dirty="0">
                <a:latin typeface="NewJuneMedium" panose="02000503040000020004" charset="0"/>
              </a:rPr>
              <a:t>    						</a:t>
            </a:r>
            <a:r>
              <a:rPr lang="en-US" sz="1600" dirty="0">
                <a:latin typeface="NewJuneMedium" panose="02000503040000020004" charset="0"/>
              </a:rPr>
              <a:t>			       -</a:t>
            </a:r>
            <a:endParaRPr lang="en-US" dirty="0">
              <a:latin typeface="NewJuneMedium" panose="0200050304000002000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5F84CC-33E2-233B-F517-3B71016092E9}"/>
              </a:ext>
            </a:extLst>
          </p:cNvPr>
          <p:cNvSpPr/>
          <p:nvPr/>
        </p:nvSpPr>
        <p:spPr>
          <a:xfrm>
            <a:off x="9110516" y="1965824"/>
            <a:ext cx="857650" cy="3989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5A114E1-822D-0F76-4B50-37E0761D05EB}"/>
              </a:ext>
            </a:extLst>
          </p:cNvPr>
          <p:cNvSpPr/>
          <p:nvPr/>
        </p:nvSpPr>
        <p:spPr>
          <a:xfrm>
            <a:off x="9883904" y="1965800"/>
            <a:ext cx="857650" cy="3989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23F3300-371D-F1C0-92AB-1F4428DD0C0A}"/>
              </a:ext>
            </a:extLst>
          </p:cNvPr>
          <p:cNvSpPr/>
          <p:nvPr/>
        </p:nvSpPr>
        <p:spPr>
          <a:xfrm>
            <a:off x="10657292" y="1965776"/>
            <a:ext cx="857650" cy="398966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0" name="Flowchart: Merge 9">
            <a:extLst>
              <a:ext uri="{FF2B5EF4-FFF2-40B4-BE49-F238E27FC236}">
                <a16:creationId xmlns:a16="http://schemas.microsoft.com/office/drawing/2014/main" id="{1A27DAD9-FA35-077B-DF55-507E40736C44}"/>
              </a:ext>
            </a:extLst>
          </p:cNvPr>
          <p:cNvSpPr/>
          <p:nvPr/>
        </p:nvSpPr>
        <p:spPr>
          <a:xfrm>
            <a:off x="9208911" y="1857970"/>
            <a:ext cx="136040" cy="215612"/>
          </a:xfrm>
          <a:prstGeom prst="flowChartMerge">
            <a:avLst/>
          </a:prstGeom>
          <a:solidFill>
            <a:srgbClr val="9E005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1" name="Flowchart: Merge 10">
            <a:extLst>
              <a:ext uri="{FF2B5EF4-FFF2-40B4-BE49-F238E27FC236}">
                <a16:creationId xmlns:a16="http://schemas.microsoft.com/office/drawing/2014/main" id="{2EAC6D9C-C161-6F2B-823D-0CC54F391FB4}"/>
              </a:ext>
            </a:extLst>
          </p:cNvPr>
          <p:cNvSpPr/>
          <p:nvPr/>
        </p:nvSpPr>
        <p:spPr>
          <a:xfrm>
            <a:off x="11201871" y="1814578"/>
            <a:ext cx="136040" cy="215612"/>
          </a:xfrm>
          <a:prstGeom prst="flowChartMerge">
            <a:avLst/>
          </a:prstGeom>
          <a:solidFill>
            <a:srgbClr val="9E005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2" name="Flowchart: Punched Tape 11">
            <a:extLst>
              <a:ext uri="{FF2B5EF4-FFF2-40B4-BE49-F238E27FC236}">
                <a16:creationId xmlns:a16="http://schemas.microsoft.com/office/drawing/2014/main" id="{24334AA0-CEB1-2BF4-7F4C-4F36EB6BC371}"/>
              </a:ext>
            </a:extLst>
          </p:cNvPr>
          <p:cNvSpPr/>
          <p:nvPr/>
        </p:nvSpPr>
        <p:spPr>
          <a:xfrm rot="5400000">
            <a:off x="9439707" y="1897068"/>
            <a:ext cx="168538" cy="80459"/>
          </a:xfrm>
          <a:prstGeom prst="flowChartPunchedTape">
            <a:avLst/>
          </a:prstGeom>
          <a:solidFill>
            <a:srgbClr val="9E005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13" name="Flowchart: Punched Tape 12">
            <a:extLst>
              <a:ext uri="{FF2B5EF4-FFF2-40B4-BE49-F238E27FC236}">
                <a16:creationId xmlns:a16="http://schemas.microsoft.com/office/drawing/2014/main" id="{28810C06-822A-4B60-77D2-6A0B06F9EEA5}"/>
              </a:ext>
            </a:extLst>
          </p:cNvPr>
          <p:cNvSpPr/>
          <p:nvPr/>
        </p:nvSpPr>
        <p:spPr>
          <a:xfrm rot="5400000">
            <a:off x="10386793" y="1897067"/>
            <a:ext cx="168538" cy="80459"/>
          </a:xfrm>
          <a:prstGeom prst="flowChartPunchedTape">
            <a:avLst/>
          </a:prstGeom>
          <a:solidFill>
            <a:srgbClr val="9E005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5D7CF1E-92C9-443C-D181-5E159B65E7C1}"/>
              </a:ext>
            </a:extLst>
          </p:cNvPr>
          <p:cNvGrpSpPr/>
          <p:nvPr/>
        </p:nvGrpSpPr>
        <p:grpSpPr>
          <a:xfrm>
            <a:off x="8954781" y="1142127"/>
            <a:ext cx="241513" cy="511533"/>
            <a:chOff x="891729" y="4546193"/>
            <a:chExt cx="241513" cy="511533"/>
          </a:xfrm>
        </p:grpSpPr>
        <p:sp>
          <p:nvSpPr>
            <p:cNvPr id="19" name="Right Bracket 18">
              <a:extLst>
                <a:ext uri="{FF2B5EF4-FFF2-40B4-BE49-F238E27FC236}">
                  <a16:creationId xmlns:a16="http://schemas.microsoft.com/office/drawing/2014/main" id="{7C0C9CF7-9726-39C9-93FF-2178EE423B56}"/>
                </a:ext>
              </a:extLst>
            </p:cNvPr>
            <p:cNvSpPr/>
            <p:nvPr/>
          </p:nvSpPr>
          <p:spPr>
            <a:xfrm rot="16200000">
              <a:off x="963288" y="4887773"/>
              <a:ext cx="98395" cy="241512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37228BE-8E75-7F19-8C26-E36A1D2D4BE4}"/>
                </a:ext>
              </a:extLst>
            </p:cNvPr>
            <p:cNvCxnSpPr>
              <a:stCxn id="19" idx="2"/>
            </p:cNvCxnSpPr>
            <p:nvPr/>
          </p:nvCxnSpPr>
          <p:spPr>
            <a:xfrm flipV="1">
              <a:off x="1012486" y="4775784"/>
              <a:ext cx="2919" cy="1835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96C4173-F2F2-003A-FF50-AD78A5C7D482}"/>
                </a:ext>
              </a:extLst>
            </p:cNvPr>
            <p:cNvSpPr/>
            <p:nvPr/>
          </p:nvSpPr>
          <p:spPr>
            <a:xfrm>
              <a:off x="891729" y="4546193"/>
              <a:ext cx="241513" cy="229591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FEFD89C-F48F-92E7-3FFE-8E5C78D6F23C}"/>
              </a:ext>
            </a:extLst>
          </p:cNvPr>
          <p:cNvGrpSpPr/>
          <p:nvPr/>
        </p:nvGrpSpPr>
        <p:grpSpPr>
          <a:xfrm>
            <a:off x="9614117" y="933607"/>
            <a:ext cx="241513" cy="487582"/>
            <a:chOff x="1235675" y="4309191"/>
            <a:chExt cx="241513" cy="487582"/>
          </a:xfrm>
        </p:grpSpPr>
        <p:sp>
          <p:nvSpPr>
            <p:cNvPr id="25" name="Right Bracket 24">
              <a:extLst>
                <a:ext uri="{FF2B5EF4-FFF2-40B4-BE49-F238E27FC236}">
                  <a16:creationId xmlns:a16="http://schemas.microsoft.com/office/drawing/2014/main" id="{5EB5A22F-39BA-D2A0-DAE4-4B95194BF38A}"/>
                </a:ext>
              </a:extLst>
            </p:cNvPr>
            <p:cNvSpPr/>
            <p:nvPr/>
          </p:nvSpPr>
          <p:spPr>
            <a:xfrm rot="16200000">
              <a:off x="1305666" y="4685737"/>
              <a:ext cx="98395" cy="123677"/>
            </a:xfrm>
            <a:prstGeom prst="rightBracket">
              <a:avLst>
                <a:gd name="adj" fmla="val 37074"/>
              </a:avLst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97DC4C9-B5D6-F17D-1682-AEEC000DF102}"/>
                </a:ext>
              </a:extLst>
            </p:cNvPr>
            <p:cNvCxnSpPr>
              <a:cxnSpLocks/>
              <a:stCxn id="25" idx="2"/>
            </p:cNvCxnSpPr>
            <p:nvPr/>
          </p:nvCxnSpPr>
          <p:spPr>
            <a:xfrm flipV="1">
              <a:off x="1354864" y="4514831"/>
              <a:ext cx="0" cy="18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C24B52B9-E59F-5D62-4B64-071643E9B290}"/>
                </a:ext>
              </a:extLst>
            </p:cNvPr>
            <p:cNvSpPr/>
            <p:nvPr/>
          </p:nvSpPr>
          <p:spPr>
            <a:xfrm>
              <a:off x="1235675" y="4309191"/>
              <a:ext cx="241513" cy="229591"/>
            </a:xfrm>
            <a:prstGeom prst="ellipse">
              <a:avLst/>
            </a:prstGeom>
            <a:solidFill>
              <a:srgbClr val="46DA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BA0E826-290D-FDCA-A16B-A0AB58542710}"/>
              </a:ext>
            </a:extLst>
          </p:cNvPr>
          <p:cNvGrpSpPr/>
          <p:nvPr/>
        </p:nvGrpSpPr>
        <p:grpSpPr>
          <a:xfrm>
            <a:off x="9320256" y="1106702"/>
            <a:ext cx="241513" cy="541754"/>
            <a:chOff x="891729" y="4546193"/>
            <a:chExt cx="241513" cy="541754"/>
          </a:xfrm>
        </p:grpSpPr>
        <p:sp>
          <p:nvSpPr>
            <p:cNvPr id="29" name="Right Bracket 28">
              <a:extLst>
                <a:ext uri="{FF2B5EF4-FFF2-40B4-BE49-F238E27FC236}">
                  <a16:creationId xmlns:a16="http://schemas.microsoft.com/office/drawing/2014/main" id="{7885E786-0D79-D2C8-D584-7CFCA8470BD2}"/>
                </a:ext>
              </a:extLst>
            </p:cNvPr>
            <p:cNvSpPr/>
            <p:nvPr/>
          </p:nvSpPr>
          <p:spPr>
            <a:xfrm rot="16200000">
              <a:off x="948767" y="4981493"/>
              <a:ext cx="128617" cy="84291"/>
            </a:xfrm>
            <a:prstGeom prst="rightBracket">
              <a:avLst>
                <a:gd name="adj" fmla="val 0"/>
              </a:avLst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39F068CE-F93F-EB0B-A282-0EF9F8CB01EE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 flipV="1">
              <a:off x="1013076" y="4775784"/>
              <a:ext cx="2329" cy="183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6AC5A3C-B539-F824-B859-53415E0F23A2}"/>
                </a:ext>
              </a:extLst>
            </p:cNvPr>
            <p:cNvSpPr/>
            <p:nvPr/>
          </p:nvSpPr>
          <p:spPr>
            <a:xfrm>
              <a:off x="891729" y="4546193"/>
              <a:ext cx="241513" cy="229591"/>
            </a:xfrm>
            <a:prstGeom prst="ellipse">
              <a:avLst/>
            </a:prstGeom>
            <a:solidFill>
              <a:srgbClr val="FF5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7D05A97-A8D0-C7BE-620E-C9CDB8AB7902}"/>
              </a:ext>
            </a:extLst>
          </p:cNvPr>
          <p:cNvGrpSpPr/>
          <p:nvPr/>
        </p:nvGrpSpPr>
        <p:grpSpPr>
          <a:xfrm>
            <a:off x="9882906" y="1080256"/>
            <a:ext cx="241513" cy="487582"/>
            <a:chOff x="1235675" y="4309191"/>
            <a:chExt cx="241513" cy="487582"/>
          </a:xfrm>
        </p:grpSpPr>
        <p:sp>
          <p:nvSpPr>
            <p:cNvPr id="33" name="Right Bracket 32">
              <a:extLst>
                <a:ext uri="{FF2B5EF4-FFF2-40B4-BE49-F238E27FC236}">
                  <a16:creationId xmlns:a16="http://schemas.microsoft.com/office/drawing/2014/main" id="{D7EF5F51-9A78-E8FB-CBB8-9FC0433DC95E}"/>
                </a:ext>
              </a:extLst>
            </p:cNvPr>
            <p:cNvSpPr/>
            <p:nvPr/>
          </p:nvSpPr>
          <p:spPr>
            <a:xfrm rot="16200000">
              <a:off x="1305666" y="4685737"/>
              <a:ext cx="98395" cy="123677"/>
            </a:xfrm>
            <a:prstGeom prst="rightBracket">
              <a:avLst>
                <a:gd name="adj" fmla="val 62847"/>
              </a:avLst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C337738-0170-C5F5-AEF1-3551DB2C77FC}"/>
                </a:ext>
              </a:extLst>
            </p:cNvPr>
            <p:cNvCxnSpPr>
              <a:cxnSpLocks/>
              <a:stCxn id="33" idx="2"/>
            </p:cNvCxnSpPr>
            <p:nvPr/>
          </p:nvCxnSpPr>
          <p:spPr>
            <a:xfrm flipV="1">
              <a:off x="1354864" y="4514831"/>
              <a:ext cx="0" cy="18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8BB7570-5001-B3E8-351E-B560B66E4563}"/>
                </a:ext>
              </a:extLst>
            </p:cNvPr>
            <p:cNvSpPr/>
            <p:nvPr/>
          </p:nvSpPr>
          <p:spPr>
            <a:xfrm>
              <a:off x="1235675" y="4309191"/>
              <a:ext cx="241513" cy="229591"/>
            </a:xfrm>
            <a:prstGeom prst="ellipse">
              <a:avLst/>
            </a:prstGeom>
            <a:solidFill>
              <a:srgbClr val="272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0A905A1-FF45-AD57-DF15-B906EA41F986}"/>
              </a:ext>
            </a:extLst>
          </p:cNvPr>
          <p:cNvGrpSpPr/>
          <p:nvPr/>
        </p:nvGrpSpPr>
        <p:grpSpPr>
          <a:xfrm>
            <a:off x="10191689" y="1177399"/>
            <a:ext cx="241513" cy="511533"/>
            <a:chOff x="891729" y="4546193"/>
            <a:chExt cx="241513" cy="511533"/>
          </a:xfrm>
        </p:grpSpPr>
        <p:sp>
          <p:nvSpPr>
            <p:cNvPr id="37" name="Right Bracket 36">
              <a:extLst>
                <a:ext uri="{FF2B5EF4-FFF2-40B4-BE49-F238E27FC236}">
                  <a16:creationId xmlns:a16="http://schemas.microsoft.com/office/drawing/2014/main" id="{2BF5B794-0359-F2A9-4D82-9D73FCD3ED4C}"/>
                </a:ext>
              </a:extLst>
            </p:cNvPr>
            <p:cNvSpPr/>
            <p:nvPr/>
          </p:nvSpPr>
          <p:spPr>
            <a:xfrm rot="16200000">
              <a:off x="963288" y="4887773"/>
              <a:ext cx="98395" cy="241512"/>
            </a:xfrm>
            <a:prstGeom prst="rightBracket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4BF2733-CD8C-7E7C-0DFE-0065303085E5}"/>
                </a:ext>
              </a:extLst>
            </p:cNvPr>
            <p:cNvCxnSpPr>
              <a:stCxn id="37" idx="2"/>
            </p:cNvCxnSpPr>
            <p:nvPr/>
          </p:nvCxnSpPr>
          <p:spPr>
            <a:xfrm flipV="1">
              <a:off x="1012486" y="4775784"/>
              <a:ext cx="2919" cy="1835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E3063666-B891-9E2D-DEC1-CCDE0990625D}"/>
                </a:ext>
              </a:extLst>
            </p:cNvPr>
            <p:cNvSpPr/>
            <p:nvPr/>
          </p:nvSpPr>
          <p:spPr>
            <a:xfrm>
              <a:off x="891729" y="4546193"/>
              <a:ext cx="241513" cy="229591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F216769-CEC9-2D57-84B5-F26CAA29E96B}"/>
              </a:ext>
            </a:extLst>
          </p:cNvPr>
          <p:cNvGrpSpPr/>
          <p:nvPr/>
        </p:nvGrpSpPr>
        <p:grpSpPr>
          <a:xfrm>
            <a:off x="10518272" y="1124394"/>
            <a:ext cx="241513" cy="487582"/>
            <a:chOff x="1235675" y="4309191"/>
            <a:chExt cx="241513" cy="487582"/>
          </a:xfrm>
        </p:grpSpPr>
        <p:sp>
          <p:nvSpPr>
            <p:cNvPr id="41" name="Right Bracket 40">
              <a:extLst>
                <a:ext uri="{FF2B5EF4-FFF2-40B4-BE49-F238E27FC236}">
                  <a16:creationId xmlns:a16="http://schemas.microsoft.com/office/drawing/2014/main" id="{982828FE-0A50-F434-0B27-E1C6DCA84C02}"/>
                </a:ext>
              </a:extLst>
            </p:cNvPr>
            <p:cNvSpPr/>
            <p:nvPr/>
          </p:nvSpPr>
          <p:spPr>
            <a:xfrm rot="16200000">
              <a:off x="1305666" y="4685737"/>
              <a:ext cx="98395" cy="123677"/>
            </a:xfrm>
            <a:prstGeom prst="rightBracket">
              <a:avLst>
                <a:gd name="adj" fmla="val 37074"/>
              </a:avLst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5A94CE81-14C7-9363-0E7B-9FF0477CED12}"/>
                </a:ext>
              </a:extLst>
            </p:cNvPr>
            <p:cNvCxnSpPr>
              <a:cxnSpLocks/>
              <a:stCxn id="41" idx="2"/>
            </p:cNvCxnSpPr>
            <p:nvPr/>
          </p:nvCxnSpPr>
          <p:spPr>
            <a:xfrm flipV="1">
              <a:off x="1354864" y="4514831"/>
              <a:ext cx="0" cy="18354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283B1EA-914C-9512-27C1-2A57B959782A}"/>
                </a:ext>
              </a:extLst>
            </p:cNvPr>
            <p:cNvSpPr/>
            <p:nvPr/>
          </p:nvSpPr>
          <p:spPr>
            <a:xfrm>
              <a:off x="1235675" y="4309191"/>
              <a:ext cx="241513" cy="229591"/>
            </a:xfrm>
            <a:prstGeom prst="ellipse">
              <a:avLst/>
            </a:prstGeom>
            <a:solidFill>
              <a:srgbClr val="46DA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5744999D-0751-42C1-965B-F6C6DD94CB18}"/>
              </a:ext>
            </a:extLst>
          </p:cNvPr>
          <p:cNvSpPr/>
          <p:nvPr/>
        </p:nvSpPr>
        <p:spPr>
          <a:xfrm>
            <a:off x="8862349" y="909427"/>
            <a:ext cx="2787905" cy="1511531"/>
          </a:xfrm>
          <a:prstGeom prst="roundRect">
            <a:avLst>
              <a:gd name="adj" fmla="val 3236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sp>
        <p:nvSpPr>
          <p:cNvPr id="45" name="Flowchart: Merge 44">
            <a:extLst>
              <a:ext uri="{FF2B5EF4-FFF2-40B4-BE49-F238E27FC236}">
                <a16:creationId xmlns:a16="http://schemas.microsoft.com/office/drawing/2014/main" id="{DBC8F48E-7D6B-BACD-5147-7B002D4E52C4}"/>
              </a:ext>
            </a:extLst>
          </p:cNvPr>
          <p:cNvSpPr/>
          <p:nvPr/>
        </p:nvSpPr>
        <p:spPr>
          <a:xfrm rot="10800000">
            <a:off x="10927684" y="1814578"/>
            <a:ext cx="136040" cy="215612"/>
          </a:xfrm>
          <a:prstGeom prst="flowChartMerge">
            <a:avLst/>
          </a:prstGeom>
          <a:solidFill>
            <a:srgbClr val="9E005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L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0CC92DDC-2E41-9D06-C826-DC2262F04882}"/>
              </a:ext>
            </a:extLst>
          </p:cNvPr>
          <p:cNvGrpSpPr/>
          <p:nvPr/>
        </p:nvGrpSpPr>
        <p:grpSpPr>
          <a:xfrm>
            <a:off x="11176248" y="983422"/>
            <a:ext cx="241513" cy="511532"/>
            <a:chOff x="891729" y="4546193"/>
            <a:chExt cx="241513" cy="511532"/>
          </a:xfrm>
          <a:solidFill>
            <a:srgbClr val="001132"/>
          </a:solidFill>
        </p:grpSpPr>
        <p:sp>
          <p:nvSpPr>
            <p:cNvPr id="47" name="Right Bracket 46">
              <a:extLst>
                <a:ext uri="{FF2B5EF4-FFF2-40B4-BE49-F238E27FC236}">
                  <a16:creationId xmlns:a16="http://schemas.microsoft.com/office/drawing/2014/main" id="{FEA8641B-C182-F181-087D-39F45B81A7C1}"/>
                </a:ext>
              </a:extLst>
            </p:cNvPr>
            <p:cNvSpPr/>
            <p:nvPr/>
          </p:nvSpPr>
          <p:spPr>
            <a:xfrm rot="16200000">
              <a:off x="964255" y="4968586"/>
              <a:ext cx="98395" cy="79884"/>
            </a:xfrm>
            <a:prstGeom prst="rightBracket">
              <a:avLst>
                <a:gd name="adj" fmla="val 122726"/>
              </a:avLst>
            </a:prstGeom>
            <a:noFill/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L" dirty="0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86938925-17FB-F10E-512E-E39F828E1870}"/>
                </a:ext>
              </a:extLst>
            </p:cNvPr>
            <p:cNvCxnSpPr>
              <a:cxnSpLocks/>
              <a:stCxn id="47" idx="2"/>
            </p:cNvCxnSpPr>
            <p:nvPr/>
          </p:nvCxnSpPr>
          <p:spPr>
            <a:xfrm flipV="1">
              <a:off x="1013453" y="4775784"/>
              <a:ext cx="1952" cy="183547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9A7DE81-B6A6-172B-8F54-8021312AA346}"/>
                </a:ext>
              </a:extLst>
            </p:cNvPr>
            <p:cNvSpPr/>
            <p:nvPr/>
          </p:nvSpPr>
          <p:spPr>
            <a:xfrm>
              <a:off x="891729" y="4546193"/>
              <a:ext cx="241513" cy="229591"/>
            </a:xfrm>
            <a:prstGeom prst="ellipse">
              <a:avLst/>
            </a:prstGeom>
            <a:solidFill>
              <a:srgbClr val="0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L"/>
            </a:p>
          </p:txBody>
        </p:sp>
      </p:grpSp>
      <p:sp>
        <p:nvSpPr>
          <p:cNvPr id="55" name="Lightning Bolt 54">
            <a:extLst>
              <a:ext uri="{FF2B5EF4-FFF2-40B4-BE49-F238E27FC236}">
                <a16:creationId xmlns:a16="http://schemas.microsoft.com/office/drawing/2014/main" id="{F4F6BA3E-2405-0310-7BE0-D3C9F63860E1}"/>
              </a:ext>
            </a:extLst>
          </p:cNvPr>
          <p:cNvSpPr/>
          <p:nvPr/>
        </p:nvSpPr>
        <p:spPr>
          <a:xfrm rot="1867154">
            <a:off x="9657762" y="1841445"/>
            <a:ext cx="161122" cy="205273"/>
          </a:xfrm>
          <a:prstGeom prst="lightningBolt">
            <a:avLst/>
          </a:prstGeom>
          <a:solidFill>
            <a:srgbClr val="9E005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8500421C-F711-C4D0-F689-3F51D0820B2B}"/>
              </a:ext>
            </a:extLst>
          </p:cNvPr>
          <p:cNvGrpSpPr/>
          <p:nvPr/>
        </p:nvGrpSpPr>
        <p:grpSpPr>
          <a:xfrm>
            <a:off x="7815563" y="1495269"/>
            <a:ext cx="981747" cy="276999"/>
            <a:chOff x="379296" y="4973978"/>
            <a:chExt cx="981747" cy="276999"/>
          </a:xfrm>
        </p:grpSpPr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ACFD113-0635-9EA7-26F4-072D6721D701}"/>
                </a:ext>
              </a:extLst>
            </p:cNvPr>
            <p:cNvCxnSpPr>
              <a:cxnSpLocks/>
              <a:stCxn id="60" idx="3"/>
            </p:cNvCxnSpPr>
            <p:nvPr/>
          </p:nvCxnSpPr>
          <p:spPr>
            <a:xfrm>
              <a:off x="1130014" y="5112478"/>
              <a:ext cx="23102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FF200D0-AF6A-861D-5D68-81C22A876B56}"/>
                </a:ext>
              </a:extLst>
            </p:cNvPr>
            <p:cNvSpPr txBox="1"/>
            <p:nvPr/>
          </p:nvSpPr>
          <p:spPr>
            <a:xfrm>
              <a:off x="379296" y="4973978"/>
              <a:ext cx="7507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Antibody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9BEBD1F-9EAA-6552-B214-08D29342BEE1}"/>
              </a:ext>
            </a:extLst>
          </p:cNvPr>
          <p:cNvGrpSpPr/>
          <p:nvPr/>
        </p:nvGrpSpPr>
        <p:grpSpPr>
          <a:xfrm>
            <a:off x="7815563" y="1814578"/>
            <a:ext cx="981747" cy="276999"/>
            <a:chOff x="338878" y="4930746"/>
            <a:chExt cx="981747" cy="276999"/>
          </a:xfrm>
        </p:grpSpPr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CD641989-16CA-F27F-6489-2310B5FD927E}"/>
                </a:ext>
              </a:extLst>
            </p:cNvPr>
            <p:cNvCxnSpPr>
              <a:cxnSpLocks/>
              <a:stCxn id="63" idx="3"/>
            </p:cNvCxnSpPr>
            <p:nvPr/>
          </p:nvCxnSpPr>
          <p:spPr>
            <a:xfrm>
              <a:off x="977835" y="5069246"/>
              <a:ext cx="34279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F05E5F5-BF2B-843B-3572-C4CDDFA994F5}"/>
                </a:ext>
              </a:extLst>
            </p:cNvPr>
            <p:cNvSpPr txBox="1"/>
            <p:nvPr/>
          </p:nvSpPr>
          <p:spPr>
            <a:xfrm>
              <a:off x="338878" y="4930746"/>
              <a:ext cx="6389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Protein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BFCD2AC-BF5D-AAF3-C6DC-F943DB7AF61F}"/>
              </a:ext>
            </a:extLst>
          </p:cNvPr>
          <p:cNvGrpSpPr/>
          <p:nvPr/>
        </p:nvGrpSpPr>
        <p:grpSpPr>
          <a:xfrm>
            <a:off x="7815563" y="2097079"/>
            <a:ext cx="981747" cy="276999"/>
            <a:chOff x="372036" y="4938934"/>
            <a:chExt cx="981747" cy="276999"/>
          </a:xfrm>
        </p:grpSpPr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2D5CDD57-817B-9C89-8F95-9EA85ECEF6DF}"/>
                </a:ext>
              </a:extLst>
            </p:cNvPr>
            <p:cNvCxnSpPr>
              <a:cxnSpLocks/>
              <a:stCxn id="100" idx="3"/>
            </p:cNvCxnSpPr>
            <p:nvPr/>
          </p:nvCxnSpPr>
          <p:spPr>
            <a:xfrm>
              <a:off x="785932" y="5077434"/>
              <a:ext cx="56785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78EEEBB7-684A-A88F-1089-2EAFC0B03CA8}"/>
                </a:ext>
              </a:extLst>
            </p:cNvPr>
            <p:cNvSpPr txBox="1"/>
            <p:nvPr/>
          </p:nvSpPr>
          <p:spPr>
            <a:xfrm>
              <a:off x="372036" y="4938934"/>
              <a:ext cx="4138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Cell</a:t>
              </a:r>
            </a:p>
          </p:txBody>
        </p:sp>
      </p:grp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46F0582E-A367-DDBD-654C-AF879CFF3886}"/>
              </a:ext>
            </a:extLst>
          </p:cNvPr>
          <p:cNvCxnSpPr>
            <a:cxnSpLocks/>
          </p:cNvCxnSpPr>
          <p:nvPr/>
        </p:nvCxnSpPr>
        <p:spPr>
          <a:xfrm>
            <a:off x="8574321" y="1285896"/>
            <a:ext cx="21494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B78FD6D9-A7D7-FCFD-B058-3C822F08D1FA}"/>
              </a:ext>
            </a:extLst>
          </p:cNvPr>
          <p:cNvSpPr txBox="1"/>
          <p:nvPr/>
        </p:nvSpPr>
        <p:spPr>
          <a:xfrm>
            <a:off x="7473971" y="1139247"/>
            <a:ext cx="1245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Fluorescent tag</a:t>
            </a:r>
          </a:p>
        </p:txBody>
      </p:sp>
      <p:sp>
        <p:nvSpPr>
          <p:cNvPr id="103" name="Heart 102">
            <a:extLst>
              <a:ext uri="{FF2B5EF4-FFF2-40B4-BE49-F238E27FC236}">
                <a16:creationId xmlns:a16="http://schemas.microsoft.com/office/drawing/2014/main" id="{B399D632-D098-659B-8457-483648150829}"/>
              </a:ext>
            </a:extLst>
          </p:cNvPr>
          <p:cNvSpPr/>
          <p:nvPr/>
        </p:nvSpPr>
        <p:spPr>
          <a:xfrm rot="10800000">
            <a:off x="10098912" y="1880760"/>
            <a:ext cx="152661" cy="161997"/>
          </a:xfrm>
          <a:prstGeom prst="heart">
            <a:avLst/>
          </a:prstGeom>
          <a:solidFill>
            <a:srgbClr val="9E005D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6F2F8992-C71E-E8E4-0035-35FEB90C0B62}"/>
              </a:ext>
            </a:extLst>
          </p:cNvPr>
          <p:cNvSpPr txBox="1"/>
          <p:nvPr/>
        </p:nvSpPr>
        <p:spPr>
          <a:xfrm>
            <a:off x="551644" y="1284719"/>
            <a:ext cx="511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NewJuneMedium" panose="02000503040000020004" charset="0"/>
              </a:rPr>
              <a:t>In the staining panel, each antibody is attached to a unique fluorescent color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2129765-DAE0-E61F-DC0E-912BF187FE5C}"/>
              </a:ext>
            </a:extLst>
          </p:cNvPr>
          <p:cNvGrpSpPr/>
          <p:nvPr/>
        </p:nvGrpSpPr>
        <p:grpSpPr>
          <a:xfrm>
            <a:off x="7002049" y="2614530"/>
            <a:ext cx="4638307" cy="2007891"/>
            <a:chOff x="7002049" y="2614530"/>
            <a:chExt cx="4638307" cy="200789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532C9EF-A537-69C0-AB20-622DBD2522FC}"/>
                </a:ext>
              </a:extLst>
            </p:cNvPr>
            <p:cNvGrpSpPr/>
            <p:nvPr/>
          </p:nvGrpSpPr>
          <p:grpSpPr>
            <a:xfrm>
              <a:off x="7151914" y="2708352"/>
              <a:ext cx="4469738" cy="1338628"/>
              <a:chOff x="4045527" y="1108364"/>
              <a:chExt cx="4414981" cy="2105892"/>
            </a:xfrm>
          </p:grpSpPr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6E497DEF-8EAD-DBA1-E006-65D365F2398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045527" y="1108364"/>
                <a:ext cx="0" cy="210589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89E0B5DA-CCD0-9AC0-6812-14461DB704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45527" y="3214256"/>
                <a:ext cx="4414981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FB1FAB5-4E2B-865A-F7DF-C88F3510AC70}"/>
                </a:ext>
              </a:extLst>
            </p:cNvPr>
            <p:cNvSpPr/>
            <p:nvPr/>
          </p:nvSpPr>
          <p:spPr>
            <a:xfrm>
              <a:off x="7207256" y="2655861"/>
              <a:ext cx="4318721" cy="1336187"/>
            </a:xfrm>
            <a:custGeom>
              <a:avLst/>
              <a:gdLst>
                <a:gd name="connsiteX0" fmla="*/ 0 w 4230254"/>
                <a:gd name="connsiteY0" fmla="*/ 1177849 h 1355162"/>
                <a:gd name="connsiteX1" fmla="*/ 286327 w 4230254"/>
                <a:gd name="connsiteY1" fmla="*/ 1020831 h 1355162"/>
                <a:gd name="connsiteX2" fmla="*/ 489527 w 4230254"/>
                <a:gd name="connsiteY2" fmla="*/ 208031 h 1355162"/>
                <a:gd name="connsiteX3" fmla="*/ 637309 w 4230254"/>
                <a:gd name="connsiteY3" fmla="*/ 51012 h 1355162"/>
                <a:gd name="connsiteX4" fmla="*/ 785091 w 4230254"/>
                <a:gd name="connsiteY4" fmla="*/ 531303 h 1355162"/>
                <a:gd name="connsiteX5" fmla="*/ 858982 w 4230254"/>
                <a:gd name="connsiteY5" fmla="*/ 1233267 h 1355162"/>
                <a:gd name="connsiteX6" fmla="*/ 1136073 w 4230254"/>
                <a:gd name="connsiteY6" fmla="*/ 1279449 h 1355162"/>
                <a:gd name="connsiteX7" fmla="*/ 1487054 w 4230254"/>
                <a:gd name="connsiteY7" fmla="*/ 1297921 h 1355162"/>
                <a:gd name="connsiteX8" fmla="*/ 1570182 w 4230254"/>
                <a:gd name="connsiteY8" fmla="*/ 475885 h 1355162"/>
                <a:gd name="connsiteX9" fmla="*/ 1699491 w 4230254"/>
                <a:gd name="connsiteY9" fmla="*/ 51012 h 1355162"/>
                <a:gd name="connsiteX10" fmla="*/ 1921163 w 4230254"/>
                <a:gd name="connsiteY10" fmla="*/ 171085 h 1355162"/>
                <a:gd name="connsiteX11" fmla="*/ 1911927 w 4230254"/>
                <a:gd name="connsiteY11" fmla="*/ 679085 h 1355162"/>
                <a:gd name="connsiteX12" fmla="*/ 2235200 w 4230254"/>
                <a:gd name="connsiteY12" fmla="*/ 512831 h 1355162"/>
                <a:gd name="connsiteX13" fmla="*/ 2355273 w 4230254"/>
                <a:gd name="connsiteY13" fmla="*/ 531303 h 1355162"/>
                <a:gd name="connsiteX14" fmla="*/ 2447636 w 4230254"/>
                <a:gd name="connsiteY14" fmla="*/ 845340 h 1355162"/>
                <a:gd name="connsiteX15" fmla="*/ 2641600 w 4230254"/>
                <a:gd name="connsiteY15" fmla="*/ 1057776 h 1355162"/>
                <a:gd name="connsiteX16" fmla="*/ 3020291 w 4230254"/>
                <a:gd name="connsiteY16" fmla="*/ 928467 h 1355162"/>
                <a:gd name="connsiteX17" fmla="*/ 3186545 w 4230254"/>
                <a:gd name="connsiteY17" fmla="*/ 632903 h 1355162"/>
                <a:gd name="connsiteX18" fmla="*/ 3352800 w 4230254"/>
                <a:gd name="connsiteY18" fmla="*/ 771449 h 1355162"/>
                <a:gd name="connsiteX19" fmla="*/ 3482109 w 4230254"/>
                <a:gd name="connsiteY19" fmla="*/ 309631 h 1355162"/>
                <a:gd name="connsiteX20" fmla="*/ 3629891 w 4230254"/>
                <a:gd name="connsiteY20" fmla="*/ 4831 h 1355162"/>
                <a:gd name="connsiteX21" fmla="*/ 3870036 w 4230254"/>
                <a:gd name="connsiteY21" fmla="*/ 189558 h 1355162"/>
                <a:gd name="connsiteX22" fmla="*/ 4017818 w 4230254"/>
                <a:gd name="connsiteY22" fmla="*/ 1002358 h 1355162"/>
                <a:gd name="connsiteX23" fmla="*/ 4230254 w 4230254"/>
                <a:gd name="connsiteY23" fmla="*/ 1113194 h 1355162"/>
                <a:gd name="connsiteX0" fmla="*/ 0 w 4230254"/>
                <a:gd name="connsiteY0" fmla="*/ 1177849 h 1304855"/>
                <a:gd name="connsiteX1" fmla="*/ 286327 w 4230254"/>
                <a:gd name="connsiteY1" fmla="*/ 1020831 h 1304855"/>
                <a:gd name="connsiteX2" fmla="*/ 489527 w 4230254"/>
                <a:gd name="connsiteY2" fmla="*/ 208031 h 1304855"/>
                <a:gd name="connsiteX3" fmla="*/ 637309 w 4230254"/>
                <a:gd name="connsiteY3" fmla="*/ 51012 h 1304855"/>
                <a:gd name="connsiteX4" fmla="*/ 785091 w 4230254"/>
                <a:gd name="connsiteY4" fmla="*/ 531303 h 1304855"/>
                <a:gd name="connsiteX5" fmla="*/ 858982 w 4230254"/>
                <a:gd name="connsiteY5" fmla="*/ 1233267 h 1304855"/>
                <a:gd name="connsiteX6" fmla="*/ 1136073 w 4230254"/>
                <a:gd name="connsiteY6" fmla="*/ 1279449 h 1304855"/>
                <a:gd name="connsiteX7" fmla="*/ 1431636 w 4230254"/>
                <a:gd name="connsiteY7" fmla="*/ 1214794 h 1304855"/>
                <a:gd name="connsiteX8" fmla="*/ 1570182 w 4230254"/>
                <a:gd name="connsiteY8" fmla="*/ 475885 h 1304855"/>
                <a:gd name="connsiteX9" fmla="*/ 1699491 w 4230254"/>
                <a:gd name="connsiteY9" fmla="*/ 51012 h 1304855"/>
                <a:gd name="connsiteX10" fmla="*/ 1921163 w 4230254"/>
                <a:gd name="connsiteY10" fmla="*/ 171085 h 1304855"/>
                <a:gd name="connsiteX11" fmla="*/ 1911927 w 4230254"/>
                <a:gd name="connsiteY11" fmla="*/ 679085 h 1304855"/>
                <a:gd name="connsiteX12" fmla="*/ 2235200 w 4230254"/>
                <a:gd name="connsiteY12" fmla="*/ 512831 h 1304855"/>
                <a:gd name="connsiteX13" fmla="*/ 2355273 w 4230254"/>
                <a:gd name="connsiteY13" fmla="*/ 531303 h 1304855"/>
                <a:gd name="connsiteX14" fmla="*/ 2447636 w 4230254"/>
                <a:gd name="connsiteY14" fmla="*/ 845340 h 1304855"/>
                <a:gd name="connsiteX15" fmla="*/ 2641600 w 4230254"/>
                <a:gd name="connsiteY15" fmla="*/ 1057776 h 1304855"/>
                <a:gd name="connsiteX16" fmla="*/ 3020291 w 4230254"/>
                <a:gd name="connsiteY16" fmla="*/ 928467 h 1304855"/>
                <a:gd name="connsiteX17" fmla="*/ 3186545 w 4230254"/>
                <a:gd name="connsiteY17" fmla="*/ 632903 h 1304855"/>
                <a:gd name="connsiteX18" fmla="*/ 3352800 w 4230254"/>
                <a:gd name="connsiteY18" fmla="*/ 771449 h 1304855"/>
                <a:gd name="connsiteX19" fmla="*/ 3482109 w 4230254"/>
                <a:gd name="connsiteY19" fmla="*/ 309631 h 1304855"/>
                <a:gd name="connsiteX20" fmla="*/ 3629891 w 4230254"/>
                <a:gd name="connsiteY20" fmla="*/ 4831 h 1304855"/>
                <a:gd name="connsiteX21" fmla="*/ 3870036 w 4230254"/>
                <a:gd name="connsiteY21" fmla="*/ 189558 h 1304855"/>
                <a:gd name="connsiteX22" fmla="*/ 4017818 w 4230254"/>
                <a:gd name="connsiteY22" fmla="*/ 1002358 h 1304855"/>
                <a:gd name="connsiteX23" fmla="*/ 4230254 w 4230254"/>
                <a:gd name="connsiteY23" fmla="*/ 1113194 h 1304855"/>
                <a:gd name="connsiteX0" fmla="*/ 0 w 4230254"/>
                <a:gd name="connsiteY0" fmla="*/ 1177849 h 1304855"/>
                <a:gd name="connsiteX1" fmla="*/ 286327 w 4230254"/>
                <a:gd name="connsiteY1" fmla="*/ 1020831 h 1304855"/>
                <a:gd name="connsiteX2" fmla="*/ 489527 w 4230254"/>
                <a:gd name="connsiteY2" fmla="*/ 208031 h 1304855"/>
                <a:gd name="connsiteX3" fmla="*/ 637309 w 4230254"/>
                <a:gd name="connsiteY3" fmla="*/ 51012 h 1304855"/>
                <a:gd name="connsiteX4" fmla="*/ 785091 w 4230254"/>
                <a:gd name="connsiteY4" fmla="*/ 531303 h 1304855"/>
                <a:gd name="connsiteX5" fmla="*/ 858982 w 4230254"/>
                <a:gd name="connsiteY5" fmla="*/ 1233267 h 1304855"/>
                <a:gd name="connsiteX6" fmla="*/ 1136073 w 4230254"/>
                <a:gd name="connsiteY6" fmla="*/ 1279449 h 1304855"/>
                <a:gd name="connsiteX7" fmla="*/ 1431636 w 4230254"/>
                <a:gd name="connsiteY7" fmla="*/ 1214794 h 1304855"/>
                <a:gd name="connsiteX8" fmla="*/ 1570182 w 4230254"/>
                <a:gd name="connsiteY8" fmla="*/ 475885 h 1304855"/>
                <a:gd name="connsiteX9" fmla="*/ 1699491 w 4230254"/>
                <a:gd name="connsiteY9" fmla="*/ 51012 h 1304855"/>
                <a:gd name="connsiteX10" fmla="*/ 1921163 w 4230254"/>
                <a:gd name="connsiteY10" fmla="*/ 171085 h 1304855"/>
                <a:gd name="connsiteX11" fmla="*/ 1995054 w 4230254"/>
                <a:gd name="connsiteY11" fmla="*/ 559013 h 1304855"/>
                <a:gd name="connsiteX12" fmla="*/ 2235200 w 4230254"/>
                <a:gd name="connsiteY12" fmla="*/ 512831 h 1304855"/>
                <a:gd name="connsiteX13" fmla="*/ 2355273 w 4230254"/>
                <a:gd name="connsiteY13" fmla="*/ 531303 h 1304855"/>
                <a:gd name="connsiteX14" fmla="*/ 2447636 w 4230254"/>
                <a:gd name="connsiteY14" fmla="*/ 845340 h 1304855"/>
                <a:gd name="connsiteX15" fmla="*/ 2641600 w 4230254"/>
                <a:gd name="connsiteY15" fmla="*/ 1057776 h 1304855"/>
                <a:gd name="connsiteX16" fmla="*/ 3020291 w 4230254"/>
                <a:gd name="connsiteY16" fmla="*/ 928467 h 1304855"/>
                <a:gd name="connsiteX17" fmla="*/ 3186545 w 4230254"/>
                <a:gd name="connsiteY17" fmla="*/ 632903 h 1304855"/>
                <a:gd name="connsiteX18" fmla="*/ 3352800 w 4230254"/>
                <a:gd name="connsiteY18" fmla="*/ 771449 h 1304855"/>
                <a:gd name="connsiteX19" fmla="*/ 3482109 w 4230254"/>
                <a:gd name="connsiteY19" fmla="*/ 309631 h 1304855"/>
                <a:gd name="connsiteX20" fmla="*/ 3629891 w 4230254"/>
                <a:gd name="connsiteY20" fmla="*/ 4831 h 1304855"/>
                <a:gd name="connsiteX21" fmla="*/ 3870036 w 4230254"/>
                <a:gd name="connsiteY21" fmla="*/ 189558 h 1304855"/>
                <a:gd name="connsiteX22" fmla="*/ 4017818 w 4230254"/>
                <a:gd name="connsiteY22" fmla="*/ 1002358 h 1304855"/>
                <a:gd name="connsiteX23" fmla="*/ 4230254 w 4230254"/>
                <a:gd name="connsiteY23" fmla="*/ 1113194 h 1304855"/>
                <a:gd name="connsiteX0" fmla="*/ 0 w 4230254"/>
                <a:gd name="connsiteY0" fmla="*/ 1177849 h 1304855"/>
                <a:gd name="connsiteX1" fmla="*/ 286327 w 4230254"/>
                <a:gd name="connsiteY1" fmla="*/ 1020831 h 1304855"/>
                <a:gd name="connsiteX2" fmla="*/ 489527 w 4230254"/>
                <a:gd name="connsiteY2" fmla="*/ 208031 h 1304855"/>
                <a:gd name="connsiteX3" fmla="*/ 637309 w 4230254"/>
                <a:gd name="connsiteY3" fmla="*/ 51012 h 1304855"/>
                <a:gd name="connsiteX4" fmla="*/ 785091 w 4230254"/>
                <a:gd name="connsiteY4" fmla="*/ 531303 h 1304855"/>
                <a:gd name="connsiteX5" fmla="*/ 858982 w 4230254"/>
                <a:gd name="connsiteY5" fmla="*/ 1233267 h 1304855"/>
                <a:gd name="connsiteX6" fmla="*/ 1136073 w 4230254"/>
                <a:gd name="connsiteY6" fmla="*/ 1279449 h 1304855"/>
                <a:gd name="connsiteX7" fmla="*/ 1431636 w 4230254"/>
                <a:gd name="connsiteY7" fmla="*/ 1214794 h 1304855"/>
                <a:gd name="connsiteX8" fmla="*/ 1570182 w 4230254"/>
                <a:gd name="connsiteY8" fmla="*/ 475885 h 1304855"/>
                <a:gd name="connsiteX9" fmla="*/ 1699491 w 4230254"/>
                <a:gd name="connsiteY9" fmla="*/ 51012 h 1304855"/>
                <a:gd name="connsiteX10" fmla="*/ 1921163 w 4230254"/>
                <a:gd name="connsiteY10" fmla="*/ 171085 h 1304855"/>
                <a:gd name="connsiteX11" fmla="*/ 1995054 w 4230254"/>
                <a:gd name="connsiteY11" fmla="*/ 559013 h 1304855"/>
                <a:gd name="connsiteX12" fmla="*/ 2198255 w 4230254"/>
                <a:gd name="connsiteY12" fmla="*/ 522067 h 1304855"/>
                <a:gd name="connsiteX13" fmla="*/ 2355273 w 4230254"/>
                <a:gd name="connsiteY13" fmla="*/ 531303 h 1304855"/>
                <a:gd name="connsiteX14" fmla="*/ 2447636 w 4230254"/>
                <a:gd name="connsiteY14" fmla="*/ 845340 h 1304855"/>
                <a:gd name="connsiteX15" fmla="*/ 2641600 w 4230254"/>
                <a:gd name="connsiteY15" fmla="*/ 1057776 h 1304855"/>
                <a:gd name="connsiteX16" fmla="*/ 3020291 w 4230254"/>
                <a:gd name="connsiteY16" fmla="*/ 928467 h 1304855"/>
                <a:gd name="connsiteX17" fmla="*/ 3186545 w 4230254"/>
                <a:gd name="connsiteY17" fmla="*/ 632903 h 1304855"/>
                <a:gd name="connsiteX18" fmla="*/ 3352800 w 4230254"/>
                <a:gd name="connsiteY18" fmla="*/ 771449 h 1304855"/>
                <a:gd name="connsiteX19" fmla="*/ 3482109 w 4230254"/>
                <a:gd name="connsiteY19" fmla="*/ 309631 h 1304855"/>
                <a:gd name="connsiteX20" fmla="*/ 3629891 w 4230254"/>
                <a:gd name="connsiteY20" fmla="*/ 4831 h 1304855"/>
                <a:gd name="connsiteX21" fmla="*/ 3870036 w 4230254"/>
                <a:gd name="connsiteY21" fmla="*/ 189558 h 1304855"/>
                <a:gd name="connsiteX22" fmla="*/ 4017818 w 4230254"/>
                <a:gd name="connsiteY22" fmla="*/ 1002358 h 1304855"/>
                <a:gd name="connsiteX23" fmla="*/ 4230254 w 4230254"/>
                <a:gd name="connsiteY23" fmla="*/ 1113194 h 1304855"/>
                <a:gd name="connsiteX0" fmla="*/ 0 w 4230254"/>
                <a:gd name="connsiteY0" fmla="*/ 1180457 h 1307463"/>
                <a:gd name="connsiteX1" fmla="*/ 286327 w 4230254"/>
                <a:gd name="connsiteY1" fmla="*/ 1023439 h 1307463"/>
                <a:gd name="connsiteX2" fmla="*/ 489527 w 4230254"/>
                <a:gd name="connsiteY2" fmla="*/ 210639 h 1307463"/>
                <a:gd name="connsiteX3" fmla="*/ 637309 w 4230254"/>
                <a:gd name="connsiteY3" fmla="*/ 53620 h 1307463"/>
                <a:gd name="connsiteX4" fmla="*/ 785091 w 4230254"/>
                <a:gd name="connsiteY4" fmla="*/ 533911 h 1307463"/>
                <a:gd name="connsiteX5" fmla="*/ 858982 w 4230254"/>
                <a:gd name="connsiteY5" fmla="*/ 1235875 h 1307463"/>
                <a:gd name="connsiteX6" fmla="*/ 1136073 w 4230254"/>
                <a:gd name="connsiteY6" fmla="*/ 1282057 h 1307463"/>
                <a:gd name="connsiteX7" fmla="*/ 1431636 w 4230254"/>
                <a:gd name="connsiteY7" fmla="*/ 1217402 h 1307463"/>
                <a:gd name="connsiteX8" fmla="*/ 1570182 w 4230254"/>
                <a:gd name="connsiteY8" fmla="*/ 478493 h 1307463"/>
                <a:gd name="connsiteX9" fmla="*/ 1699491 w 4230254"/>
                <a:gd name="connsiteY9" fmla="*/ 53620 h 1307463"/>
                <a:gd name="connsiteX10" fmla="*/ 1921163 w 4230254"/>
                <a:gd name="connsiteY10" fmla="*/ 173693 h 1307463"/>
                <a:gd name="connsiteX11" fmla="*/ 1995054 w 4230254"/>
                <a:gd name="connsiteY11" fmla="*/ 561621 h 1307463"/>
                <a:gd name="connsiteX12" fmla="*/ 2198255 w 4230254"/>
                <a:gd name="connsiteY12" fmla="*/ 524675 h 1307463"/>
                <a:gd name="connsiteX13" fmla="*/ 2355273 w 4230254"/>
                <a:gd name="connsiteY13" fmla="*/ 533911 h 1307463"/>
                <a:gd name="connsiteX14" fmla="*/ 2447636 w 4230254"/>
                <a:gd name="connsiteY14" fmla="*/ 847948 h 1307463"/>
                <a:gd name="connsiteX15" fmla="*/ 2641600 w 4230254"/>
                <a:gd name="connsiteY15" fmla="*/ 1060384 h 1307463"/>
                <a:gd name="connsiteX16" fmla="*/ 3020291 w 4230254"/>
                <a:gd name="connsiteY16" fmla="*/ 931075 h 1307463"/>
                <a:gd name="connsiteX17" fmla="*/ 3186545 w 4230254"/>
                <a:gd name="connsiteY17" fmla="*/ 635511 h 1307463"/>
                <a:gd name="connsiteX18" fmla="*/ 3352800 w 4230254"/>
                <a:gd name="connsiteY18" fmla="*/ 774057 h 1307463"/>
                <a:gd name="connsiteX19" fmla="*/ 3482109 w 4230254"/>
                <a:gd name="connsiteY19" fmla="*/ 312239 h 1307463"/>
                <a:gd name="connsiteX20" fmla="*/ 3629891 w 4230254"/>
                <a:gd name="connsiteY20" fmla="*/ 7439 h 1307463"/>
                <a:gd name="connsiteX21" fmla="*/ 3870036 w 4230254"/>
                <a:gd name="connsiteY21" fmla="*/ 192166 h 1307463"/>
                <a:gd name="connsiteX22" fmla="*/ 4017818 w 4230254"/>
                <a:gd name="connsiteY22" fmla="*/ 1004966 h 1307463"/>
                <a:gd name="connsiteX23" fmla="*/ 4230254 w 4230254"/>
                <a:gd name="connsiteY23" fmla="*/ 1115802 h 1307463"/>
                <a:gd name="connsiteX0" fmla="*/ 0 w 4230254"/>
                <a:gd name="connsiteY0" fmla="*/ 1177850 h 1304856"/>
                <a:gd name="connsiteX1" fmla="*/ 286327 w 4230254"/>
                <a:gd name="connsiteY1" fmla="*/ 1020832 h 1304856"/>
                <a:gd name="connsiteX2" fmla="*/ 489527 w 4230254"/>
                <a:gd name="connsiteY2" fmla="*/ 208032 h 1304856"/>
                <a:gd name="connsiteX3" fmla="*/ 637309 w 4230254"/>
                <a:gd name="connsiteY3" fmla="*/ 51013 h 1304856"/>
                <a:gd name="connsiteX4" fmla="*/ 785091 w 4230254"/>
                <a:gd name="connsiteY4" fmla="*/ 531304 h 1304856"/>
                <a:gd name="connsiteX5" fmla="*/ 858982 w 4230254"/>
                <a:gd name="connsiteY5" fmla="*/ 1233268 h 1304856"/>
                <a:gd name="connsiteX6" fmla="*/ 1136073 w 4230254"/>
                <a:gd name="connsiteY6" fmla="*/ 1279450 h 1304856"/>
                <a:gd name="connsiteX7" fmla="*/ 1431636 w 4230254"/>
                <a:gd name="connsiteY7" fmla="*/ 1214795 h 1304856"/>
                <a:gd name="connsiteX8" fmla="*/ 1570182 w 4230254"/>
                <a:gd name="connsiteY8" fmla="*/ 475886 h 1304856"/>
                <a:gd name="connsiteX9" fmla="*/ 1699491 w 4230254"/>
                <a:gd name="connsiteY9" fmla="*/ 51013 h 1304856"/>
                <a:gd name="connsiteX10" fmla="*/ 1921163 w 4230254"/>
                <a:gd name="connsiteY10" fmla="*/ 171086 h 1304856"/>
                <a:gd name="connsiteX11" fmla="*/ 2059709 w 4230254"/>
                <a:gd name="connsiteY11" fmla="*/ 540541 h 1304856"/>
                <a:gd name="connsiteX12" fmla="*/ 2198255 w 4230254"/>
                <a:gd name="connsiteY12" fmla="*/ 522068 h 1304856"/>
                <a:gd name="connsiteX13" fmla="*/ 2355273 w 4230254"/>
                <a:gd name="connsiteY13" fmla="*/ 531304 h 1304856"/>
                <a:gd name="connsiteX14" fmla="*/ 2447636 w 4230254"/>
                <a:gd name="connsiteY14" fmla="*/ 845341 h 1304856"/>
                <a:gd name="connsiteX15" fmla="*/ 2641600 w 4230254"/>
                <a:gd name="connsiteY15" fmla="*/ 1057777 h 1304856"/>
                <a:gd name="connsiteX16" fmla="*/ 3020291 w 4230254"/>
                <a:gd name="connsiteY16" fmla="*/ 928468 h 1304856"/>
                <a:gd name="connsiteX17" fmla="*/ 3186545 w 4230254"/>
                <a:gd name="connsiteY17" fmla="*/ 632904 h 1304856"/>
                <a:gd name="connsiteX18" fmla="*/ 3352800 w 4230254"/>
                <a:gd name="connsiteY18" fmla="*/ 771450 h 1304856"/>
                <a:gd name="connsiteX19" fmla="*/ 3482109 w 4230254"/>
                <a:gd name="connsiteY19" fmla="*/ 309632 h 1304856"/>
                <a:gd name="connsiteX20" fmla="*/ 3629891 w 4230254"/>
                <a:gd name="connsiteY20" fmla="*/ 4832 h 1304856"/>
                <a:gd name="connsiteX21" fmla="*/ 3870036 w 4230254"/>
                <a:gd name="connsiteY21" fmla="*/ 189559 h 1304856"/>
                <a:gd name="connsiteX22" fmla="*/ 4017818 w 4230254"/>
                <a:gd name="connsiteY22" fmla="*/ 1002359 h 1304856"/>
                <a:gd name="connsiteX23" fmla="*/ 4230254 w 4230254"/>
                <a:gd name="connsiteY23" fmla="*/ 1113195 h 1304856"/>
                <a:gd name="connsiteX0" fmla="*/ 0 w 4230254"/>
                <a:gd name="connsiteY0" fmla="*/ 1177850 h 1304856"/>
                <a:gd name="connsiteX1" fmla="*/ 286327 w 4230254"/>
                <a:gd name="connsiteY1" fmla="*/ 1020832 h 1304856"/>
                <a:gd name="connsiteX2" fmla="*/ 489527 w 4230254"/>
                <a:gd name="connsiteY2" fmla="*/ 208032 h 1304856"/>
                <a:gd name="connsiteX3" fmla="*/ 637309 w 4230254"/>
                <a:gd name="connsiteY3" fmla="*/ 51013 h 1304856"/>
                <a:gd name="connsiteX4" fmla="*/ 785091 w 4230254"/>
                <a:gd name="connsiteY4" fmla="*/ 531304 h 1304856"/>
                <a:gd name="connsiteX5" fmla="*/ 858982 w 4230254"/>
                <a:gd name="connsiteY5" fmla="*/ 1233268 h 1304856"/>
                <a:gd name="connsiteX6" fmla="*/ 1136073 w 4230254"/>
                <a:gd name="connsiteY6" fmla="*/ 1279450 h 1304856"/>
                <a:gd name="connsiteX7" fmla="*/ 1431636 w 4230254"/>
                <a:gd name="connsiteY7" fmla="*/ 1214795 h 1304856"/>
                <a:gd name="connsiteX8" fmla="*/ 1570182 w 4230254"/>
                <a:gd name="connsiteY8" fmla="*/ 475886 h 1304856"/>
                <a:gd name="connsiteX9" fmla="*/ 1699491 w 4230254"/>
                <a:gd name="connsiteY9" fmla="*/ 51013 h 1304856"/>
                <a:gd name="connsiteX10" fmla="*/ 1921163 w 4230254"/>
                <a:gd name="connsiteY10" fmla="*/ 171086 h 1304856"/>
                <a:gd name="connsiteX11" fmla="*/ 2059709 w 4230254"/>
                <a:gd name="connsiteY11" fmla="*/ 540541 h 1304856"/>
                <a:gd name="connsiteX12" fmla="*/ 2198255 w 4230254"/>
                <a:gd name="connsiteY12" fmla="*/ 522068 h 1304856"/>
                <a:gd name="connsiteX13" fmla="*/ 2364509 w 4230254"/>
                <a:gd name="connsiteY13" fmla="*/ 475886 h 1304856"/>
                <a:gd name="connsiteX14" fmla="*/ 2447636 w 4230254"/>
                <a:gd name="connsiteY14" fmla="*/ 845341 h 1304856"/>
                <a:gd name="connsiteX15" fmla="*/ 2641600 w 4230254"/>
                <a:gd name="connsiteY15" fmla="*/ 1057777 h 1304856"/>
                <a:gd name="connsiteX16" fmla="*/ 3020291 w 4230254"/>
                <a:gd name="connsiteY16" fmla="*/ 928468 h 1304856"/>
                <a:gd name="connsiteX17" fmla="*/ 3186545 w 4230254"/>
                <a:gd name="connsiteY17" fmla="*/ 632904 h 1304856"/>
                <a:gd name="connsiteX18" fmla="*/ 3352800 w 4230254"/>
                <a:gd name="connsiteY18" fmla="*/ 771450 h 1304856"/>
                <a:gd name="connsiteX19" fmla="*/ 3482109 w 4230254"/>
                <a:gd name="connsiteY19" fmla="*/ 309632 h 1304856"/>
                <a:gd name="connsiteX20" fmla="*/ 3629891 w 4230254"/>
                <a:gd name="connsiteY20" fmla="*/ 4832 h 1304856"/>
                <a:gd name="connsiteX21" fmla="*/ 3870036 w 4230254"/>
                <a:gd name="connsiteY21" fmla="*/ 189559 h 1304856"/>
                <a:gd name="connsiteX22" fmla="*/ 4017818 w 4230254"/>
                <a:gd name="connsiteY22" fmla="*/ 1002359 h 1304856"/>
                <a:gd name="connsiteX23" fmla="*/ 4230254 w 4230254"/>
                <a:gd name="connsiteY23" fmla="*/ 1113195 h 1304856"/>
                <a:gd name="connsiteX0" fmla="*/ 0 w 4230254"/>
                <a:gd name="connsiteY0" fmla="*/ 1177850 h 1304856"/>
                <a:gd name="connsiteX1" fmla="*/ 286327 w 4230254"/>
                <a:gd name="connsiteY1" fmla="*/ 1020832 h 1304856"/>
                <a:gd name="connsiteX2" fmla="*/ 489527 w 4230254"/>
                <a:gd name="connsiteY2" fmla="*/ 208032 h 1304856"/>
                <a:gd name="connsiteX3" fmla="*/ 637309 w 4230254"/>
                <a:gd name="connsiteY3" fmla="*/ 51013 h 1304856"/>
                <a:gd name="connsiteX4" fmla="*/ 785091 w 4230254"/>
                <a:gd name="connsiteY4" fmla="*/ 531304 h 1304856"/>
                <a:gd name="connsiteX5" fmla="*/ 858982 w 4230254"/>
                <a:gd name="connsiteY5" fmla="*/ 1233268 h 1304856"/>
                <a:gd name="connsiteX6" fmla="*/ 1136073 w 4230254"/>
                <a:gd name="connsiteY6" fmla="*/ 1279450 h 1304856"/>
                <a:gd name="connsiteX7" fmla="*/ 1431636 w 4230254"/>
                <a:gd name="connsiteY7" fmla="*/ 1214795 h 1304856"/>
                <a:gd name="connsiteX8" fmla="*/ 1570182 w 4230254"/>
                <a:gd name="connsiteY8" fmla="*/ 475886 h 1304856"/>
                <a:gd name="connsiteX9" fmla="*/ 1699491 w 4230254"/>
                <a:gd name="connsiteY9" fmla="*/ 51013 h 1304856"/>
                <a:gd name="connsiteX10" fmla="*/ 1921163 w 4230254"/>
                <a:gd name="connsiteY10" fmla="*/ 171086 h 1304856"/>
                <a:gd name="connsiteX11" fmla="*/ 2059709 w 4230254"/>
                <a:gd name="connsiteY11" fmla="*/ 540541 h 1304856"/>
                <a:gd name="connsiteX12" fmla="*/ 2207491 w 4230254"/>
                <a:gd name="connsiteY12" fmla="*/ 494359 h 1304856"/>
                <a:gd name="connsiteX13" fmla="*/ 2364509 w 4230254"/>
                <a:gd name="connsiteY13" fmla="*/ 475886 h 1304856"/>
                <a:gd name="connsiteX14" fmla="*/ 2447636 w 4230254"/>
                <a:gd name="connsiteY14" fmla="*/ 845341 h 1304856"/>
                <a:gd name="connsiteX15" fmla="*/ 2641600 w 4230254"/>
                <a:gd name="connsiteY15" fmla="*/ 1057777 h 1304856"/>
                <a:gd name="connsiteX16" fmla="*/ 3020291 w 4230254"/>
                <a:gd name="connsiteY16" fmla="*/ 928468 h 1304856"/>
                <a:gd name="connsiteX17" fmla="*/ 3186545 w 4230254"/>
                <a:gd name="connsiteY17" fmla="*/ 632904 h 1304856"/>
                <a:gd name="connsiteX18" fmla="*/ 3352800 w 4230254"/>
                <a:gd name="connsiteY18" fmla="*/ 771450 h 1304856"/>
                <a:gd name="connsiteX19" fmla="*/ 3482109 w 4230254"/>
                <a:gd name="connsiteY19" fmla="*/ 309632 h 1304856"/>
                <a:gd name="connsiteX20" fmla="*/ 3629891 w 4230254"/>
                <a:gd name="connsiteY20" fmla="*/ 4832 h 1304856"/>
                <a:gd name="connsiteX21" fmla="*/ 3870036 w 4230254"/>
                <a:gd name="connsiteY21" fmla="*/ 189559 h 1304856"/>
                <a:gd name="connsiteX22" fmla="*/ 4017818 w 4230254"/>
                <a:gd name="connsiteY22" fmla="*/ 1002359 h 1304856"/>
                <a:gd name="connsiteX23" fmla="*/ 4230254 w 4230254"/>
                <a:gd name="connsiteY23" fmla="*/ 1113195 h 1304856"/>
                <a:gd name="connsiteX0" fmla="*/ 0 w 4230254"/>
                <a:gd name="connsiteY0" fmla="*/ 1189447 h 1316453"/>
                <a:gd name="connsiteX1" fmla="*/ 286327 w 4230254"/>
                <a:gd name="connsiteY1" fmla="*/ 1032429 h 1316453"/>
                <a:gd name="connsiteX2" fmla="*/ 489527 w 4230254"/>
                <a:gd name="connsiteY2" fmla="*/ 219629 h 1316453"/>
                <a:gd name="connsiteX3" fmla="*/ 637309 w 4230254"/>
                <a:gd name="connsiteY3" fmla="*/ 62610 h 1316453"/>
                <a:gd name="connsiteX4" fmla="*/ 785091 w 4230254"/>
                <a:gd name="connsiteY4" fmla="*/ 542901 h 1316453"/>
                <a:gd name="connsiteX5" fmla="*/ 858982 w 4230254"/>
                <a:gd name="connsiteY5" fmla="*/ 1244865 h 1316453"/>
                <a:gd name="connsiteX6" fmla="*/ 1136073 w 4230254"/>
                <a:gd name="connsiteY6" fmla="*/ 1291047 h 1316453"/>
                <a:gd name="connsiteX7" fmla="*/ 1431636 w 4230254"/>
                <a:gd name="connsiteY7" fmla="*/ 1226392 h 1316453"/>
                <a:gd name="connsiteX8" fmla="*/ 1570182 w 4230254"/>
                <a:gd name="connsiteY8" fmla="*/ 487483 h 1316453"/>
                <a:gd name="connsiteX9" fmla="*/ 1699491 w 4230254"/>
                <a:gd name="connsiteY9" fmla="*/ 62610 h 1316453"/>
                <a:gd name="connsiteX10" fmla="*/ 1921163 w 4230254"/>
                <a:gd name="connsiteY10" fmla="*/ 182683 h 1316453"/>
                <a:gd name="connsiteX11" fmla="*/ 2059709 w 4230254"/>
                <a:gd name="connsiteY11" fmla="*/ 552138 h 1316453"/>
                <a:gd name="connsiteX12" fmla="*/ 2207491 w 4230254"/>
                <a:gd name="connsiteY12" fmla="*/ 505956 h 1316453"/>
                <a:gd name="connsiteX13" fmla="*/ 2364509 w 4230254"/>
                <a:gd name="connsiteY13" fmla="*/ 487483 h 1316453"/>
                <a:gd name="connsiteX14" fmla="*/ 2447636 w 4230254"/>
                <a:gd name="connsiteY14" fmla="*/ 856938 h 1316453"/>
                <a:gd name="connsiteX15" fmla="*/ 2641600 w 4230254"/>
                <a:gd name="connsiteY15" fmla="*/ 1069374 h 1316453"/>
                <a:gd name="connsiteX16" fmla="*/ 3020291 w 4230254"/>
                <a:gd name="connsiteY16" fmla="*/ 940065 h 1316453"/>
                <a:gd name="connsiteX17" fmla="*/ 3186545 w 4230254"/>
                <a:gd name="connsiteY17" fmla="*/ 644501 h 1316453"/>
                <a:gd name="connsiteX18" fmla="*/ 3352800 w 4230254"/>
                <a:gd name="connsiteY18" fmla="*/ 783047 h 1316453"/>
                <a:gd name="connsiteX19" fmla="*/ 3482109 w 4230254"/>
                <a:gd name="connsiteY19" fmla="*/ 321229 h 1316453"/>
                <a:gd name="connsiteX20" fmla="*/ 3629891 w 4230254"/>
                <a:gd name="connsiteY20" fmla="*/ 16429 h 1316453"/>
                <a:gd name="connsiteX21" fmla="*/ 3870036 w 4230254"/>
                <a:gd name="connsiteY21" fmla="*/ 201156 h 1316453"/>
                <a:gd name="connsiteX22" fmla="*/ 4017818 w 4230254"/>
                <a:gd name="connsiteY22" fmla="*/ 1013956 h 1316453"/>
                <a:gd name="connsiteX23" fmla="*/ 4230254 w 4230254"/>
                <a:gd name="connsiteY23" fmla="*/ 1124792 h 1316453"/>
                <a:gd name="connsiteX0" fmla="*/ 0 w 4230254"/>
                <a:gd name="connsiteY0" fmla="*/ 1193321 h 1320327"/>
                <a:gd name="connsiteX1" fmla="*/ 286327 w 4230254"/>
                <a:gd name="connsiteY1" fmla="*/ 1036303 h 1320327"/>
                <a:gd name="connsiteX2" fmla="*/ 489527 w 4230254"/>
                <a:gd name="connsiteY2" fmla="*/ 223503 h 1320327"/>
                <a:gd name="connsiteX3" fmla="*/ 637309 w 4230254"/>
                <a:gd name="connsiteY3" fmla="*/ 66484 h 1320327"/>
                <a:gd name="connsiteX4" fmla="*/ 785091 w 4230254"/>
                <a:gd name="connsiteY4" fmla="*/ 546775 h 1320327"/>
                <a:gd name="connsiteX5" fmla="*/ 858982 w 4230254"/>
                <a:gd name="connsiteY5" fmla="*/ 1248739 h 1320327"/>
                <a:gd name="connsiteX6" fmla="*/ 1136073 w 4230254"/>
                <a:gd name="connsiteY6" fmla="*/ 1294921 h 1320327"/>
                <a:gd name="connsiteX7" fmla="*/ 1431636 w 4230254"/>
                <a:gd name="connsiteY7" fmla="*/ 1230266 h 1320327"/>
                <a:gd name="connsiteX8" fmla="*/ 1570182 w 4230254"/>
                <a:gd name="connsiteY8" fmla="*/ 491357 h 1320327"/>
                <a:gd name="connsiteX9" fmla="*/ 1690254 w 4230254"/>
                <a:gd name="connsiteY9" fmla="*/ 11066 h 1320327"/>
                <a:gd name="connsiteX10" fmla="*/ 1921163 w 4230254"/>
                <a:gd name="connsiteY10" fmla="*/ 186557 h 1320327"/>
                <a:gd name="connsiteX11" fmla="*/ 2059709 w 4230254"/>
                <a:gd name="connsiteY11" fmla="*/ 556012 h 1320327"/>
                <a:gd name="connsiteX12" fmla="*/ 2207491 w 4230254"/>
                <a:gd name="connsiteY12" fmla="*/ 509830 h 1320327"/>
                <a:gd name="connsiteX13" fmla="*/ 2364509 w 4230254"/>
                <a:gd name="connsiteY13" fmla="*/ 491357 h 1320327"/>
                <a:gd name="connsiteX14" fmla="*/ 2447636 w 4230254"/>
                <a:gd name="connsiteY14" fmla="*/ 860812 h 1320327"/>
                <a:gd name="connsiteX15" fmla="*/ 2641600 w 4230254"/>
                <a:gd name="connsiteY15" fmla="*/ 1073248 h 1320327"/>
                <a:gd name="connsiteX16" fmla="*/ 3020291 w 4230254"/>
                <a:gd name="connsiteY16" fmla="*/ 943939 h 1320327"/>
                <a:gd name="connsiteX17" fmla="*/ 3186545 w 4230254"/>
                <a:gd name="connsiteY17" fmla="*/ 648375 h 1320327"/>
                <a:gd name="connsiteX18" fmla="*/ 3352800 w 4230254"/>
                <a:gd name="connsiteY18" fmla="*/ 786921 h 1320327"/>
                <a:gd name="connsiteX19" fmla="*/ 3482109 w 4230254"/>
                <a:gd name="connsiteY19" fmla="*/ 325103 h 1320327"/>
                <a:gd name="connsiteX20" fmla="*/ 3629891 w 4230254"/>
                <a:gd name="connsiteY20" fmla="*/ 20303 h 1320327"/>
                <a:gd name="connsiteX21" fmla="*/ 3870036 w 4230254"/>
                <a:gd name="connsiteY21" fmla="*/ 205030 h 1320327"/>
                <a:gd name="connsiteX22" fmla="*/ 4017818 w 4230254"/>
                <a:gd name="connsiteY22" fmla="*/ 1017830 h 1320327"/>
                <a:gd name="connsiteX23" fmla="*/ 4230254 w 4230254"/>
                <a:gd name="connsiteY23" fmla="*/ 1128666 h 1320327"/>
                <a:gd name="connsiteX0" fmla="*/ 0 w 4230254"/>
                <a:gd name="connsiteY0" fmla="*/ 1191910 h 1318916"/>
                <a:gd name="connsiteX1" fmla="*/ 286327 w 4230254"/>
                <a:gd name="connsiteY1" fmla="*/ 1034892 h 1318916"/>
                <a:gd name="connsiteX2" fmla="*/ 489527 w 4230254"/>
                <a:gd name="connsiteY2" fmla="*/ 222092 h 1318916"/>
                <a:gd name="connsiteX3" fmla="*/ 637309 w 4230254"/>
                <a:gd name="connsiteY3" fmla="*/ 65073 h 1318916"/>
                <a:gd name="connsiteX4" fmla="*/ 785091 w 4230254"/>
                <a:gd name="connsiteY4" fmla="*/ 545364 h 1318916"/>
                <a:gd name="connsiteX5" fmla="*/ 858982 w 4230254"/>
                <a:gd name="connsiteY5" fmla="*/ 1247328 h 1318916"/>
                <a:gd name="connsiteX6" fmla="*/ 1136073 w 4230254"/>
                <a:gd name="connsiteY6" fmla="*/ 1293510 h 1318916"/>
                <a:gd name="connsiteX7" fmla="*/ 1431636 w 4230254"/>
                <a:gd name="connsiteY7" fmla="*/ 1228855 h 1318916"/>
                <a:gd name="connsiteX8" fmla="*/ 1570182 w 4230254"/>
                <a:gd name="connsiteY8" fmla="*/ 489946 h 1318916"/>
                <a:gd name="connsiteX9" fmla="*/ 1690254 w 4230254"/>
                <a:gd name="connsiteY9" fmla="*/ 9655 h 1318916"/>
                <a:gd name="connsiteX10" fmla="*/ 1921163 w 4230254"/>
                <a:gd name="connsiteY10" fmla="*/ 185146 h 1318916"/>
                <a:gd name="connsiteX11" fmla="*/ 2096655 w 4230254"/>
                <a:gd name="connsiteY11" fmla="*/ 388347 h 1318916"/>
                <a:gd name="connsiteX12" fmla="*/ 2207491 w 4230254"/>
                <a:gd name="connsiteY12" fmla="*/ 508419 h 1318916"/>
                <a:gd name="connsiteX13" fmla="*/ 2364509 w 4230254"/>
                <a:gd name="connsiteY13" fmla="*/ 489946 h 1318916"/>
                <a:gd name="connsiteX14" fmla="*/ 2447636 w 4230254"/>
                <a:gd name="connsiteY14" fmla="*/ 859401 h 1318916"/>
                <a:gd name="connsiteX15" fmla="*/ 2641600 w 4230254"/>
                <a:gd name="connsiteY15" fmla="*/ 1071837 h 1318916"/>
                <a:gd name="connsiteX16" fmla="*/ 3020291 w 4230254"/>
                <a:gd name="connsiteY16" fmla="*/ 942528 h 1318916"/>
                <a:gd name="connsiteX17" fmla="*/ 3186545 w 4230254"/>
                <a:gd name="connsiteY17" fmla="*/ 646964 h 1318916"/>
                <a:gd name="connsiteX18" fmla="*/ 3352800 w 4230254"/>
                <a:gd name="connsiteY18" fmla="*/ 785510 h 1318916"/>
                <a:gd name="connsiteX19" fmla="*/ 3482109 w 4230254"/>
                <a:gd name="connsiteY19" fmla="*/ 323692 h 1318916"/>
                <a:gd name="connsiteX20" fmla="*/ 3629891 w 4230254"/>
                <a:gd name="connsiteY20" fmla="*/ 18892 h 1318916"/>
                <a:gd name="connsiteX21" fmla="*/ 3870036 w 4230254"/>
                <a:gd name="connsiteY21" fmla="*/ 203619 h 1318916"/>
                <a:gd name="connsiteX22" fmla="*/ 4017818 w 4230254"/>
                <a:gd name="connsiteY22" fmla="*/ 1016419 h 1318916"/>
                <a:gd name="connsiteX23" fmla="*/ 4230254 w 4230254"/>
                <a:gd name="connsiteY23" fmla="*/ 1127255 h 1318916"/>
                <a:gd name="connsiteX0" fmla="*/ 0 w 4230254"/>
                <a:gd name="connsiteY0" fmla="*/ 1191910 h 1318916"/>
                <a:gd name="connsiteX1" fmla="*/ 286327 w 4230254"/>
                <a:gd name="connsiteY1" fmla="*/ 1034892 h 1318916"/>
                <a:gd name="connsiteX2" fmla="*/ 489527 w 4230254"/>
                <a:gd name="connsiteY2" fmla="*/ 222092 h 1318916"/>
                <a:gd name="connsiteX3" fmla="*/ 637309 w 4230254"/>
                <a:gd name="connsiteY3" fmla="*/ 65073 h 1318916"/>
                <a:gd name="connsiteX4" fmla="*/ 785091 w 4230254"/>
                <a:gd name="connsiteY4" fmla="*/ 545364 h 1318916"/>
                <a:gd name="connsiteX5" fmla="*/ 858982 w 4230254"/>
                <a:gd name="connsiteY5" fmla="*/ 1247328 h 1318916"/>
                <a:gd name="connsiteX6" fmla="*/ 1136073 w 4230254"/>
                <a:gd name="connsiteY6" fmla="*/ 1293510 h 1318916"/>
                <a:gd name="connsiteX7" fmla="*/ 1431636 w 4230254"/>
                <a:gd name="connsiteY7" fmla="*/ 1228855 h 1318916"/>
                <a:gd name="connsiteX8" fmla="*/ 1570182 w 4230254"/>
                <a:gd name="connsiteY8" fmla="*/ 489946 h 1318916"/>
                <a:gd name="connsiteX9" fmla="*/ 1690254 w 4230254"/>
                <a:gd name="connsiteY9" fmla="*/ 9655 h 1318916"/>
                <a:gd name="connsiteX10" fmla="*/ 1921163 w 4230254"/>
                <a:gd name="connsiteY10" fmla="*/ 185146 h 1318916"/>
                <a:gd name="connsiteX11" fmla="*/ 2096655 w 4230254"/>
                <a:gd name="connsiteY11" fmla="*/ 388347 h 1318916"/>
                <a:gd name="connsiteX12" fmla="*/ 2235200 w 4230254"/>
                <a:gd name="connsiteY12" fmla="*/ 462237 h 1318916"/>
                <a:gd name="connsiteX13" fmla="*/ 2364509 w 4230254"/>
                <a:gd name="connsiteY13" fmla="*/ 489946 h 1318916"/>
                <a:gd name="connsiteX14" fmla="*/ 2447636 w 4230254"/>
                <a:gd name="connsiteY14" fmla="*/ 859401 h 1318916"/>
                <a:gd name="connsiteX15" fmla="*/ 2641600 w 4230254"/>
                <a:gd name="connsiteY15" fmla="*/ 1071837 h 1318916"/>
                <a:gd name="connsiteX16" fmla="*/ 3020291 w 4230254"/>
                <a:gd name="connsiteY16" fmla="*/ 942528 h 1318916"/>
                <a:gd name="connsiteX17" fmla="*/ 3186545 w 4230254"/>
                <a:gd name="connsiteY17" fmla="*/ 646964 h 1318916"/>
                <a:gd name="connsiteX18" fmla="*/ 3352800 w 4230254"/>
                <a:gd name="connsiteY18" fmla="*/ 785510 h 1318916"/>
                <a:gd name="connsiteX19" fmla="*/ 3482109 w 4230254"/>
                <a:gd name="connsiteY19" fmla="*/ 323692 h 1318916"/>
                <a:gd name="connsiteX20" fmla="*/ 3629891 w 4230254"/>
                <a:gd name="connsiteY20" fmla="*/ 18892 h 1318916"/>
                <a:gd name="connsiteX21" fmla="*/ 3870036 w 4230254"/>
                <a:gd name="connsiteY21" fmla="*/ 203619 h 1318916"/>
                <a:gd name="connsiteX22" fmla="*/ 4017818 w 4230254"/>
                <a:gd name="connsiteY22" fmla="*/ 1016419 h 1318916"/>
                <a:gd name="connsiteX23" fmla="*/ 4230254 w 4230254"/>
                <a:gd name="connsiteY23" fmla="*/ 1127255 h 1318916"/>
                <a:gd name="connsiteX0" fmla="*/ 0 w 4230254"/>
                <a:gd name="connsiteY0" fmla="*/ 1204027 h 1331033"/>
                <a:gd name="connsiteX1" fmla="*/ 286327 w 4230254"/>
                <a:gd name="connsiteY1" fmla="*/ 1047009 h 1331033"/>
                <a:gd name="connsiteX2" fmla="*/ 489527 w 4230254"/>
                <a:gd name="connsiteY2" fmla="*/ 234209 h 1331033"/>
                <a:gd name="connsiteX3" fmla="*/ 637309 w 4230254"/>
                <a:gd name="connsiteY3" fmla="*/ 77190 h 1331033"/>
                <a:gd name="connsiteX4" fmla="*/ 785091 w 4230254"/>
                <a:gd name="connsiteY4" fmla="*/ 557481 h 1331033"/>
                <a:gd name="connsiteX5" fmla="*/ 858982 w 4230254"/>
                <a:gd name="connsiteY5" fmla="*/ 1259445 h 1331033"/>
                <a:gd name="connsiteX6" fmla="*/ 1136073 w 4230254"/>
                <a:gd name="connsiteY6" fmla="*/ 1305627 h 1331033"/>
                <a:gd name="connsiteX7" fmla="*/ 1431636 w 4230254"/>
                <a:gd name="connsiteY7" fmla="*/ 1240972 h 1331033"/>
                <a:gd name="connsiteX8" fmla="*/ 1570182 w 4230254"/>
                <a:gd name="connsiteY8" fmla="*/ 502063 h 1331033"/>
                <a:gd name="connsiteX9" fmla="*/ 1690254 w 4230254"/>
                <a:gd name="connsiteY9" fmla="*/ 21772 h 1331033"/>
                <a:gd name="connsiteX10" fmla="*/ 1939636 w 4230254"/>
                <a:gd name="connsiteY10" fmla="*/ 114135 h 1331033"/>
                <a:gd name="connsiteX11" fmla="*/ 2096655 w 4230254"/>
                <a:gd name="connsiteY11" fmla="*/ 400464 h 1331033"/>
                <a:gd name="connsiteX12" fmla="*/ 2235200 w 4230254"/>
                <a:gd name="connsiteY12" fmla="*/ 474354 h 1331033"/>
                <a:gd name="connsiteX13" fmla="*/ 2364509 w 4230254"/>
                <a:gd name="connsiteY13" fmla="*/ 502063 h 1331033"/>
                <a:gd name="connsiteX14" fmla="*/ 2447636 w 4230254"/>
                <a:gd name="connsiteY14" fmla="*/ 871518 h 1331033"/>
                <a:gd name="connsiteX15" fmla="*/ 2641600 w 4230254"/>
                <a:gd name="connsiteY15" fmla="*/ 1083954 h 1331033"/>
                <a:gd name="connsiteX16" fmla="*/ 3020291 w 4230254"/>
                <a:gd name="connsiteY16" fmla="*/ 954645 h 1331033"/>
                <a:gd name="connsiteX17" fmla="*/ 3186545 w 4230254"/>
                <a:gd name="connsiteY17" fmla="*/ 659081 h 1331033"/>
                <a:gd name="connsiteX18" fmla="*/ 3352800 w 4230254"/>
                <a:gd name="connsiteY18" fmla="*/ 797627 h 1331033"/>
                <a:gd name="connsiteX19" fmla="*/ 3482109 w 4230254"/>
                <a:gd name="connsiteY19" fmla="*/ 335809 h 1331033"/>
                <a:gd name="connsiteX20" fmla="*/ 3629891 w 4230254"/>
                <a:gd name="connsiteY20" fmla="*/ 31009 h 1331033"/>
                <a:gd name="connsiteX21" fmla="*/ 3870036 w 4230254"/>
                <a:gd name="connsiteY21" fmla="*/ 215736 h 1331033"/>
                <a:gd name="connsiteX22" fmla="*/ 4017818 w 4230254"/>
                <a:gd name="connsiteY22" fmla="*/ 1028536 h 1331033"/>
                <a:gd name="connsiteX23" fmla="*/ 4230254 w 4230254"/>
                <a:gd name="connsiteY23" fmla="*/ 1139372 h 1331033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3020291 w 4230254"/>
                <a:gd name="connsiteY16" fmla="*/ 955048 h 1331436"/>
                <a:gd name="connsiteX17" fmla="*/ 3186545 w 4230254"/>
                <a:gd name="connsiteY17" fmla="*/ 659484 h 1331436"/>
                <a:gd name="connsiteX18" fmla="*/ 3352800 w 4230254"/>
                <a:gd name="connsiteY18" fmla="*/ 798030 h 1331436"/>
                <a:gd name="connsiteX19" fmla="*/ 3482109 w 4230254"/>
                <a:gd name="connsiteY19" fmla="*/ 336212 h 1331436"/>
                <a:gd name="connsiteX20" fmla="*/ 3629891 w 4230254"/>
                <a:gd name="connsiteY20" fmla="*/ 31412 h 1331436"/>
                <a:gd name="connsiteX21" fmla="*/ 3870036 w 4230254"/>
                <a:gd name="connsiteY21" fmla="*/ 21613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3020291 w 4230254"/>
                <a:gd name="connsiteY16" fmla="*/ 955048 h 1331436"/>
                <a:gd name="connsiteX17" fmla="*/ 3084945 w 4230254"/>
                <a:gd name="connsiteY17" fmla="*/ 669644 h 1331436"/>
                <a:gd name="connsiteX18" fmla="*/ 3352800 w 4230254"/>
                <a:gd name="connsiteY18" fmla="*/ 798030 h 1331436"/>
                <a:gd name="connsiteX19" fmla="*/ 3482109 w 4230254"/>
                <a:gd name="connsiteY19" fmla="*/ 336212 h 1331436"/>
                <a:gd name="connsiteX20" fmla="*/ 3629891 w 4230254"/>
                <a:gd name="connsiteY20" fmla="*/ 31412 h 1331436"/>
                <a:gd name="connsiteX21" fmla="*/ 3870036 w 4230254"/>
                <a:gd name="connsiteY21" fmla="*/ 21613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2806931 w 4230254"/>
                <a:gd name="connsiteY16" fmla="*/ 1016008 h 1331436"/>
                <a:gd name="connsiteX17" fmla="*/ 3084945 w 4230254"/>
                <a:gd name="connsiteY17" fmla="*/ 669644 h 1331436"/>
                <a:gd name="connsiteX18" fmla="*/ 3352800 w 4230254"/>
                <a:gd name="connsiteY18" fmla="*/ 798030 h 1331436"/>
                <a:gd name="connsiteX19" fmla="*/ 3482109 w 4230254"/>
                <a:gd name="connsiteY19" fmla="*/ 336212 h 1331436"/>
                <a:gd name="connsiteX20" fmla="*/ 3629891 w 4230254"/>
                <a:gd name="connsiteY20" fmla="*/ 31412 h 1331436"/>
                <a:gd name="connsiteX21" fmla="*/ 3870036 w 4230254"/>
                <a:gd name="connsiteY21" fmla="*/ 21613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2806931 w 4230254"/>
                <a:gd name="connsiteY16" fmla="*/ 1016008 h 1331436"/>
                <a:gd name="connsiteX17" fmla="*/ 3084945 w 4230254"/>
                <a:gd name="connsiteY17" fmla="*/ 669644 h 1331436"/>
                <a:gd name="connsiteX18" fmla="*/ 3352800 w 4230254"/>
                <a:gd name="connsiteY18" fmla="*/ 798030 h 1331436"/>
                <a:gd name="connsiteX19" fmla="*/ 3522749 w 4230254"/>
                <a:gd name="connsiteY19" fmla="*/ 341292 h 1331436"/>
                <a:gd name="connsiteX20" fmla="*/ 3629891 w 4230254"/>
                <a:gd name="connsiteY20" fmla="*/ 31412 h 1331436"/>
                <a:gd name="connsiteX21" fmla="*/ 3870036 w 4230254"/>
                <a:gd name="connsiteY21" fmla="*/ 21613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2806931 w 4230254"/>
                <a:gd name="connsiteY16" fmla="*/ 1016008 h 1331436"/>
                <a:gd name="connsiteX17" fmla="*/ 3084945 w 4230254"/>
                <a:gd name="connsiteY17" fmla="*/ 669644 h 1331436"/>
                <a:gd name="connsiteX18" fmla="*/ 3352800 w 4230254"/>
                <a:gd name="connsiteY18" fmla="*/ 798030 h 1331436"/>
                <a:gd name="connsiteX19" fmla="*/ 3522749 w 4230254"/>
                <a:gd name="connsiteY19" fmla="*/ 341292 h 1331436"/>
                <a:gd name="connsiteX20" fmla="*/ 3629891 w 4230254"/>
                <a:gd name="connsiteY20" fmla="*/ 31412 h 1331436"/>
                <a:gd name="connsiteX21" fmla="*/ 3870036 w 4230254"/>
                <a:gd name="connsiteY21" fmla="*/ 21613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2806931 w 4230254"/>
                <a:gd name="connsiteY16" fmla="*/ 1016008 h 1331436"/>
                <a:gd name="connsiteX17" fmla="*/ 3084945 w 4230254"/>
                <a:gd name="connsiteY17" fmla="*/ 669644 h 1331436"/>
                <a:gd name="connsiteX18" fmla="*/ 3352800 w 4230254"/>
                <a:gd name="connsiteY18" fmla="*/ 798030 h 1331436"/>
                <a:gd name="connsiteX19" fmla="*/ 3522749 w 4230254"/>
                <a:gd name="connsiteY19" fmla="*/ 341292 h 1331436"/>
                <a:gd name="connsiteX20" fmla="*/ 3675611 w 4230254"/>
                <a:gd name="connsiteY20" fmla="*/ 21252 h 1331436"/>
                <a:gd name="connsiteX21" fmla="*/ 3870036 w 4230254"/>
                <a:gd name="connsiteY21" fmla="*/ 21613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2806931 w 4230254"/>
                <a:gd name="connsiteY16" fmla="*/ 1016008 h 1331436"/>
                <a:gd name="connsiteX17" fmla="*/ 3084945 w 4230254"/>
                <a:gd name="connsiteY17" fmla="*/ 669644 h 1331436"/>
                <a:gd name="connsiteX18" fmla="*/ 3352800 w 4230254"/>
                <a:gd name="connsiteY18" fmla="*/ 798030 h 1331436"/>
                <a:gd name="connsiteX19" fmla="*/ 3522749 w 4230254"/>
                <a:gd name="connsiteY19" fmla="*/ 341292 h 1331436"/>
                <a:gd name="connsiteX20" fmla="*/ 3675611 w 4230254"/>
                <a:gd name="connsiteY20" fmla="*/ 21252 h 1331436"/>
                <a:gd name="connsiteX21" fmla="*/ 3854796 w 4230254"/>
                <a:gd name="connsiteY21" fmla="*/ 48029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30254"/>
                <a:gd name="connsiteY0" fmla="*/ 1204430 h 1331436"/>
                <a:gd name="connsiteX1" fmla="*/ 286327 w 4230254"/>
                <a:gd name="connsiteY1" fmla="*/ 1047412 h 1331436"/>
                <a:gd name="connsiteX2" fmla="*/ 489527 w 4230254"/>
                <a:gd name="connsiteY2" fmla="*/ 234612 h 1331436"/>
                <a:gd name="connsiteX3" fmla="*/ 637309 w 4230254"/>
                <a:gd name="connsiteY3" fmla="*/ 77593 h 1331436"/>
                <a:gd name="connsiteX4" fmla="*/ 785091 w 4230254"/>
                <a:gd name="connsiteY4" fmla="*/ 557884 h 1331436"/>
                <a:gd name="connsiteX5" fmla="*/ 858982 w 4230254"/>
                <a:gd name="connsiteY5" fmla="*/ 1259848 h 1331436"/>
                <a:gd name="connsiteX6" fmla="*/ 1136073 w 4230254"/>
                <a:gd name="connsiteY6" fmla="*/ 1306030 h 1331436"/>
                <a:gd name="connsiteX7" fmla="*/ 1431636 w 4230254"/>
                <a:gd name="connsiteY7" fmla="*/ 1241375 h 1331436"/>
                <a:gd name="connsiteX8" fmla="*/ 1570182 w 4230254"/>
                <a:gd name="connsiteY8" fmla="*/ 502466 h 1331436"/>
                <a:gd name="connsiteX9" fmla="*/ 1690254 w 4230254"/>
                <a:gd name="connsiteY9" fmla="*/ 22175 h 1331436"/>
                <a:gd name="connsiteX10" fmla="*/ 1939636 w 4230254"/>
                <a:gd name="connsiteY10" fmla="*/ 114538 h 1331436"/>
                <a:gd name="connsiteX11" fmla="*/ 2087418 w 4230254"/>
                <a:gd name="connsiteY11" fmla="*/ 419339 h 1331436"/>
                <a:gd name="connsiteX12" fmla="*/ 2235200 w 4230254"/>
                <a:gd name="connsiteY12" fmla="*/ 474757 h 1331436"/>
                <a:gd name="connsiteX13" fmla="*/ 2364509 w 4230254"/>
                <a:gd name="connsiteY13" fmla="*/ 502466 h 1331436"/>
                <a:gd name="connsiteX14" fmla="*/ 2447636 w 4230254"/>
                <a:gd name="connsiteY14" fmla="*/ 871921 h 1331436"/>
                <a:gd name="connsiteX15" fmla="*/ 2641600 w 4230254"/>
                <a:gd name="connsiteY15" fmla="*/ 1084357 h 1331436"/>
                <a:gd name="connsiteX16" fmla="*/ 2806931 w 4230254"/>
                <a:gd name="connsiteY16" fmla="*/ 1016008 h 1331436"/>
                <a:gd name="connsiteX17" fmla="*/ 3084945 w 4230254"/>
                <a:gd name="connsiteY17" fmla="*/ 669644 h 1331436"/>
                <a:gd name="connsiteX18" fmla="*/ 3352800 w 4230254"/>
                <a:gd name="connsiteY18" fmla="*/ 798030 h 1331436"/>
                <a:gd name="connsiteX19" fmla="*/ 3522749 w 4230254"/>
                <a:gd name="connsiteY19" fmla="*/ 341292 h 1331436"/>
                <a:gd name="connsiteX20" fmla="*/ 3675611 w 4230254"/>
                <a:gd name="connsiteY20" fmla="*/ 21252 h 1331436"/>
                <a:gd name="connsiteX21" fmla="*/ 3854796 w 4230254"/>
                <a:gd name="connsiteY21" fmla="*/ 480299 h 1331436"/>
                <a:gd name="connsiteX22" fmla="*/ 4017818 w 4230254"/>
                <a:gd name="connsiteY22" fmla="*/ 1028939 h 1331436"/>
                <a:gd name="connsiteX23" fmla="*/ 4230254 w 4230254"/>
                <a:gd name="connsiteY23" fmla="*/ 1139775 h 1331436"/>
                <a:gd name="connsiteX0" fmla="*/ 0 w 4265814"/>
                <a:gd name="connsiteY0" fmla="*/ 1204430 h 1331436"/>
                <a:gd name="connsiteX1" fmla="*/ 286327 w 4265814"/>
                <a:gd name="connsiteY1" fmla="*/ 1047412 h 1331436"/>
                <a:gd name="connsiteX2" fmla="*/ 489527 w 4265814"/>
                <a:gd name="connsiteY2" fmla="*/ 234612 h 1331436"/>
                <a:gd name="connsiteX3" fmla="*/ 637309 w 4265814"/>
                <a:gd name="connsiteY3" fmla="*/ 77593 h 1331436"/>
                <a:gd name="connsiteX4" fmla="*/ 785091 w 4265814"/>
                <a:gd name="connsiteY4" fmla="*/ 557884 h 1331436"/>
                <a:gd name="connsiteX5" fmla="*/ 858982 w 4265814"/>
                <a:gd name="connsiteY5" fmla="*/ 1259848 h 1331436"/>
                <a:gd name="connsiteX6" fmla="*/ 1136073 w 4265814"/>
                <a:gd name="connsiteY6" fmla="*/ 1306030 h 1331436"/>
                <a:gd name="connsiteX7" fmla="*/ 1431636 w 4265814"/>
                <a:gd name="connsiteY7" fmla="*/ 1241375 h 1331436"/>
                <a:gd name="connsiteX8" fmla="*/ 1570182 w 4265814"/>
                <a:gd name="connsiteY8" fmla="*/ 502466 h 1331436"/>
                <a:gd name="connsiteX9" fmla="*/ 1690254 w 4265814"/>
                <a:gd name="connsiteY9" fmla="*/ 22175 h 1331436"/>
                <a:gd name="connsiteX10" fmla="*/ 1939636 w 4265814"/>
                <a:gd name="connsiteY10" fmla="*/ 114538 h 1331436"/>
                <a:gd name="connsiteX11" fmla="*/ 2087418 w 4265814"/>
                <a:gd name="connsiteY11" fmla="*/ 419339 h 1331436"/>
                <a:gd name="connsiteX12" fmla="*/ 2235200 w 4265814"/>
                <a:gd name="connsiteY12" fmla="*/ 474757 h 1331436"/>
                <a:gd name="connsiteX13" fmla="*/ 2364509 w 4265814"/>
                <a:gd name="connsiteY13" fmla="*/ 502466 h 1331436"/>
                <a:gd name="connsiteX14" fmla="*/ 2447636 w 4265814"/>
                <a:gd name="connsiteY14" fmla="*/ 871921 h 1331436"/>
                <a:gd name="connsiteX15" fmla="*/ 2641600 w 4265814"/>
                <a:gd name="connsiteY15" fmla="*/ 1084357 h 1331436"/>
                <a:gd name="connsiteX16" fmla="*/ 2806931 w 4265814"/>
                <a:gd name="connsiteY16" fmla="*/ 1016008 h 1331436"/>
                <a:gd name="connsiteX17" fmla="*/ 3084945 w 4265814"/>
                <a:gd name="connsiteY17" fmla="*/ 669644 h 1331436"/>
                <a:gd name="connsiteX18" fmla="*/ 3352800 w 4265814"/>
                <a:gd name="connsiteY18" fmla="*/ 798030 h 1331436"/>
                <a:gd name="connsiteX19" fmla="*/ 3522749 w 4265814"/>
                <a:gd name="connsiteY19" fmla="*/ 341292 h 1331436"/>
                <a:gd name="connsiteX20" fmla="*/ 3675611 w 4265814"/>
                <a:gd name="connsiteY20" fmla="*/ 21252 h 1331436"/>
                <a:gd name="connsiteX21" fmla="*/ 3854796 w 4265814"/>
                <a:gd name="connsiteY21" fmla="*/ 480299 h 1331436"/>
                <a:gd name="connsiteX22" fmla="*/ 4017818 w 4265814"/>
                <a:gd name="connsiteY22" fmla="*/ 1028939 h 1331436"/>
                <a:gd name="connsiteX23" fmla="*/ 4265814 w 4265814"/>
                <a:gd name="connsiteY23" fmla="*/ 1312495 h 1331436"/>
                <a:gd name="connsiteX0" fmla="*/ 0 w 4265814"/>
                <a:gd name="connsiteY0" fmla="*/ 1204430 h 1331436"/>
                <a:gd name="connsiteX1" fmla="*/ 286327 w 4265814"/>
                <a:gd name="connsiteY1" fmla="*/ 1047412 h 1331436"/>
                <a:gd name="connsiteX2" fmla="*/ 489527 w 4265814"/>
                <a:gd name="connsiteY2" fmla="*/ 234612 h 1331436"/>
                <a:gd name="connsiteX3" fmla="*/ 637309 w 4265814"/>
                <a:gd name="connsiteY3" fmla="*/ 77593 h 1331436"/>
                <a:gd name="connsiteX4" fmla="*/ 785091 w 4265814"/>
                <a:gd name="connsiteY4" fmla="*/ 557884 h 1331436"/>
                <a:gd name="connsiteX5" fmla="*/ 858982 w 4265814"/>
                <a:gd name="connsiteY5" fmla="*/ 1259848 h 1331436"/>
                <a:gd name="connsiteX6" fmla="*/ 1136073 w 4265814"/>
                <a:gd name="connsiteY6" fmla="*/ 1306030 h 1331436"/>
                <a:gd name="connsiteX7" fmla="*/ 1431636 w 4265814"/>
                <a:gd name="connsiteY7" fmla="*/ 1241375 h 1331436"/>
                <a:gd name="connsiteX8" fmla="*/ 1570182 w 4265814"/>
                <a:gd name="connsiteY8" fmla="*/ 502466 h 1331436"/>
                <a:gd name="connsiteX9" fmla="*/ 1690254 w 4265814"/>
                <a:gd name="connsiteY9" fmla="*/ 22175 h 1331436"/>
                <a:gd name="connsiteX10" fmla="*/ 1939636 w 4265814"/>
                <a:gd name="connsiteY10" fmla="*/ 114538 h 1331436"/>
                <a:gd name="connsiteX11" fmla="*/ 2087418 w 4265814"/>
                <a:gd name="connsiteY11" fmla="*/ 419339 h 1331436"/>
                <a:gd name="connsiteX12" fmla="*/ 2235200 w 4265814"/>
                <a:gd name="connsiteY12" fmla="*/ 474757 h 1331436"/>
                <a:gd name="connsiteX13" fmla="*/ 2364509 w 4265814"/>
                <a:gd name="connsiteY13" fmla="*/ 502466 h 1331436"/>
                <a:gd name="connsiteX14" fmla="*/ 2447636 w 4265814"/>
                <a:gd name="connsiteY14" fmla="*/ 871921 h 1331436"/>
                <a:gd name="connsiteX15" fmla="*/ 2641600 w 4265814"/>
                <a:gd name="connsiteY15" fmla="*/ 1084357 h 1331436"/>
                <a:gd name="connsiteX16" fmla="*/ 2806931 w 4265814"/>
                <a:gd name="connsiteY16" fmla="*/ 1016008 h 1331436"/>
                <a:gd name="connsiteX17" fmla="*/ 3084945 w 4265814"/>
                <a:gd name="connsiteY17" fmla="*/ 669644 h 1331436"/>
                <a:gd name="connsiteX18" fmla="*/ 3352800 w 4265814"/>
                <a:gd name="connsiteY18" fmla="*/ 798030 h 1331436"/>
                <a:gd name="connsiteX19" fmla="*/ 3522749 w 4265814"/>
                <a:gd name="connsiteY19" fmla="*/ 341292 h 1331436"/>
                <a:gd name="connsiteX20" fmla="*/ 3675611 w 4265814"/>
                <a:gd name="connsiteY20" fmla="*/ 21252 h 1331436"/>
                <a:gd name="connsiteX21" fmla="*/ 3854796 w 4265814"/>
                <a:gd name="connsiteY21" fmla="*/ 480299 h 1331436"/>
                <a:gd name="connsiteX22" fmla="*/ 4017818 w 4265814"/>
                <a:gd name="connsiteY22" fmla="*/ 1028939 h 1331436"/>
                <a:gd name="connsiteX23" fmla="*/ 4265814 w 4265814"/>
                <a:gd name="connsiteY23" fmla="*/ 1312495 h 1331436"/>
                <a:gd name="connsiteX0" fmla="*/ 0 w 4265814"/>
                <a:gd name="connsiteY0" fmla="*/ 1204430 h 1331436"/>
                <a:gd name="connsiteX1" fmla="*/ 286327 w 4265814"/>
                <a:gd name="connsiteY1" fmla="*/ 1047412 h 1331436"/>
                <a:gd name="connsiteX2" fmla="*/ 489527 w 4265814"/>
                <a:gd name="connsiteY2" fmla="*/ 234612 h 1331436"/>
                <a:gd name="connsiteX3" fmla="*/ 637309 w 4265814"/>
                <a:gd name="connsiteY3" fmla="*/ 77593 h 1331436"/>
                <a:gd name="connsiteX4" fmla="*/ 785091 w 4265814"/>
                <a:gd name="connsiteY4" fmla="*/ 557884 h 1331436"/>
                <a:gd name="connsiteX5" fmla="*/ 858982 w 4265814"/>
                <a:gd name="connsiteY5" fmla="*/ 1259848 h 1331436"/>
                <a:gd name="connsiteX6" fmla="*/ 1136073 w 4265814"/>
                <a:gd name="connsiteY6" fmla="*/ 1306030 h 1331436"/>
                <a:gd name="connsiteX7" fmla="*/ 1431636 w 4265814"/>
                <a:gd name="connsiteY7" fmla="*/ 1241375 h 1331436"/>
                <a:gd name="connsiteX8" fmla="*/ 1570182 w 4265814"/>
                <a:gd name="connsiteY8" fmla="*/ 502466 h 1331436"/>
                <a:gd name="connsiteX9" fmla="*/ 1690254 w 4265814"/>
                <a:gd name="connsiteY9" fmla="*/ 22175 h 1331436"/>
                <a:gd name="connsiteX10" fmla="*/ 1939636 w 4265814"/>
                <a:gd name="connsiteY10" fmla="*/ 114538 h 1331436"/>
                <a:gd name="connsiteX11" fmla="*/ 2087418 w 4265814"/>
                <a:gd name="connsiteY11" fmla="*/ 419339 h 1331436"/>
                <a:gd name="connsiteX12" fmla="*/ 2235200 w 4265814"/>
                <a:gd name="connsiteY12" fmla="*/ 474757 h 1331436"/>
                <a:gd name="connsiteX13" fmla="*/ 2364509 w 4265814"/>
                <a:gd name="connsiteY13" fmla="*/ 502466 h 1331436"/>
                <a:gd name="connsiteX14" fmla="*/ 2447636 w 4265814"/>
                <a:gd name="connsiteY14" fmla="*/ 871921 h 1331436"/>
                <a:gd name="connsiteX15" fmla="*/ 2641600 w 4265814"/>
                <a:gd name="connsiteY15" fmla="*/ 1084357 h 1331436"/>
                <a:gd name="connsiteX16" fmla="*/ 2806931 w 4265814"/>
                <a:gd name="connsiteY16" fmla="*/ 1016008 h 1331436"/>
                <a:gd name="connsiteX17" fmla="*/ 3084945 w 4265814"/>
                <a:gd name="connsiteY17" fmla="*/ 669644 h 1331436"/>
                <a:gd name="connsiteX18" fmla="*/ 3373120 w 4265814"/>
                <a:gd name="connsiteY18" fmla="*/ 798030 h 1331436"/>
                <a:gd name="connsiteX19" fmla="*/ 3522749 w 4265814"/>
                <a:gd name="connsiteY19" fmla="*/ 341292 h 1331436"/>
                <a:gd name="connsiteX20" fmla="*/ 3675611 w 4265814"/>
                <a:gd name="connsiteY20" fmla="*/ 21252 h 1331436"/>
                <a:gd name="connsiteX21" fmla="*/ 3854796 w 4265814"/>
                <a:gd name="connsiteY21" fmla="*/ 480299 h 1331436"/>
                <a:gd name="connsiteX22" fmla="*/ 4017818 w 4265814"/>
                <a:gd name="connsiteY22" fmla="*/ 1028939 h 1331436"/>
                <a:gd name="connsiteX23" fmla="*/ 4265814 w 4265814"/>
                <a:gd name="connsiteY23" fmla="*/ 1312495 h 1331436"/>
                <a:gd name="connsiteX0" fmla="*/ 0 w 4265814"/>
                <a:gd name="connsiteY0" fmla="*/ 1204430 h 1331436"/>
                <a:gd name="connsiteX1" fmla="*/ 286327 w 4265814"/>
                <a:gd name="connsiteY1" fmla="*/ 1047412 h 1331436"/>
                <a:gd name="connsiteX2" fmla="*/ 489527 w 4265814"/>
                <a:gd name="connsiteY2" fmla="*/ 234612 h 1331436"/>
                <a:gd name="connsiteX3" fmla="*/ 637309 w 4265814"/>
                <a:gd name="connsiteY3" fmla="*/ 77593 h 1331436"/>
                <a:gd name="connsiteX4" fmla="*/ 785091 w 4265814"/>
                <a:gd name="connsiteY4" fmla="*/ 557884 h 1331436"/>
                <a:gd name="connsiteX5" fmla="*/ 858982 w 4265814"/>
                <a:gd name="connsiteY5" fmla="*/ 1259848 h 1331436"/>
                <a:gd name="connsiteX6" fmla="*/ 1136073 w 4265814"/>
                <a:gd name="connsiteY6" fmla="*/ 1306030 h 1331436"/>
                <a:gd name="connsiteX7" fmla="*/ 1431636 w 4265814"/>
                <a:gd name="connsiteY7" fmla="*/ 1241375 h 1331436"/>
                <a:gd name="connsiteX8" fmla="*/ 1570182 w 4265814"/>
                <a:gd name="connsiteY8" fmla="*/ 502466 h 1331436"/>
                <a:gd name="connsiteX9" fmla="*/ 1690254 w 4265814"/>
                <a:gd name="connsiteY9" fmla="*/ 22175 h 1331436"/>
                <a:gd name="connsiteX10" fmla="*/ 1939636 w 4265814"/>
                <a:gd name="connsiteY10" fmla="*/ 114538 h 1331436"/>
                <a:gd name="connsiteX11" fmla="*/ 2087418 w 4265814"/>
                <a:gd name="connsiteY11" fmla="*/ 419339 h 1331436"/>
                <a:gd name="connsiteX12" fmla="*/ 2235200 w 4265814"/>
                <a:gd name="connsiteY12" fmla="*/ 474757 h 1331436"/>
                <a:gd name="connsiteX13" fmla="*/ 2364509 w 4265814"/>
                <a:gd name="connsiteY13" fmla="*/ 502466 h 1331436"/>
                <a:gd name="connsiteX14" fmla="*/ 2447636 w 4265814"/>
                <a:gd name="connsiteY14" fmla="*/ 871921 h 1331436"/>
                <a:gd name="connsiteX15" fmla="*/ 2641600 w 4265814"/>
                <a:gd name="connsiteY15" fmla="*/ 1084357 h 1331436"/>
                <a:gd name="connsiteX16" fmla="*/ 2806931 w 4265814"/>
                <a:gd name="connsiteY16" fmla="*/ 1016008 h 1331436"/>
                <a:gd name="connsiteX17" fmla="*/ 3084945 w 4265814"/>
                <a:gd name="connsiteY17" fmla="*/ 669644 h 1331436"/>
                <a:gd name="connsiteX18" fmla="*/ 3373120 w 4265814"/>
                <a:gd name="connsiteY18" fmla="*/ 798030 h 1331436"/>
                <a:gd name="connsiteX19" fmla="*/ 3522749 w 4265814"/>
                <a:gd name="connsiteY19" fmla="*/ 341292 h 1331436"/>
                <a:gd name="connsiteX20" fmla="*/ 3675611 w 4265814"/>
                <a:gd name="connsiteY20" fmla="*/ 21252 h 1331436"/>
                <a:gd name="connsiteX21" fmla="*/ 3854796 w 4265814"/>
                <a:gd name="connsiteY21" fmla="*/ 480299 h 1331436"/>
                <a:gd name="connsiteX22" fmla="*/ 4017818 w 4265814"/>
                <a:gd name="connsiteY22" fmla="*/ 1028939 h 1331436"/>
                <a:gd name="connsiteX23" fmla="*/ 4265814 w 4265814"/>
                <a:gd name="connsiteY23" fmla="*/ 1312495 h 1331436"/>
                <a:gd name="connsiteX0" fmla="*/ 0 w 4265814"/>
                <a:gd name="connsiteY0" fmla="*/ 1204430 h 1331436"/>
                <a:gd name="connsiteX1" fmla="*/ 286327 w 4265814"/>
                <a:gd name="connsiteY1" fmla="*/ 1047412 h 1331436"/>
                <a:gd name="connsiteX2" fmla="*/ 489527 w 4265814"/>
                <a:gd name="connsiteY2" fmla="*/ 234612 h 1331436"/>
                <a:gd name="connsiteX3" fmla="*/ 637309 w 4265814"/>
                <a:gd name="connsiteY3" fmla="*/ 77593 h 1331436"/>
                <a:gd name="connsiteX4" fmla="*/ 785091 w 4265814"/>
                <a:gd name="connsiteY4" fmla="*/ 557884 h 1331436"/>
                <a:gd name="connsiteX5" fmla="*/ 858982 w 4265814"/>
                <a:gd name="connsiteY5" fmla="*/ 1259848 h 1331436"/>
                <a:gd name="connsiteX6" fmla="*/ 1136073 w 4265814"/>
                <a:gd name="connsiteY6" fmla="*/ 1306030 h 1331436"/>
                <a:gd name="connsiteX7" fmla="*/ 1431636 w 4265814"/>
                <a:gd name="connsiteY7" fmla="*/ 1241375 h 1331436"/>
                <a:gd name="connsiteX8" fmla="*/ 1570182 w 4265814"/>
                <a:gd name="connsiteY8" fmla="*/ 502466 h 1331436"/>
                <a:gd name="connsiteX9" fmla="*/ 1690254 w 4265814"/>
                <a:gd name="connsiteY9" fmla="*/ 22175 h 1331436"/>
                <a:gd name="connsiteX10" fmla="*/ 1939636 w 4265814"/>
                <a:gd name="connsiteY10" fmla="*/ 114538 h 1331436"/>
                <a:gd name="connsiteX11" fmla="*/ 2087418 w 4265814"/>
                <a:gd name="connsiteY11" fmla="*/ 419339 h 1331436"/>
                <a:gd name="connsiteX12" fmla="*/ 2235200 w 4265814"/>
                <a:gd name="connsiteY12" fmla="*/ 474757 h 1331436"/>
                <a:gd name="connsiteX13" fmla="*/ 2313709 w 4265814"/>
                <a:gd name="connsiteY13" fmla="*/ 568506 h 1331436"/>
                <a:gd name="connsiteX14" fmla="*/ 2447636 w 4265814"/>
                <a:gd name="connsiteY14" fmla="*/ 871921 h 1331436"/>
                <a:gd name="connsiteX15" fmla="*/ 2641600 w 4265814"/>
                <a:gd name="connsiteY15" fmla="*/ 1084357 h 1331436"/>
                <a:gd name="connsiteX16" fmla="*/ 2806931 w 4265814"/>
                <a:gd name="connsiteY16" fmla="*/ 1016008 h 1331436"/>
                <a:gd name="connsiteX17" fmla="*/ 3084945 w 4265814"/>
                <a:gd name="connsiteY17" fmla="*/ 669644 h 1331436"/>
                <a:gd name="connsiteX18" fmla="*/ 3373120 w 4265814"/>
                <a:gd name="connsiteY18" fmla="*/ 798030 h 1331436"/>
                <a:gd name="connsiteX19" fmla="*/ 3522749 w 4265814"/>
                <a:gd name="connsiteY19" fmla="*/ 341292 h 1331436"/>
                <a:gd name="connsiteX20" fmla="*/ 3675611 w 4265814"/>
                <a:gd name="connsiteY20" fmla="*/ 21252 h 1331436"/>
                <a:gd name="connsiteX21" fmla="*/ 3854796 w 4265814"/>
                <a:gd name="connsiteY21" fmla="*/ 480299 h 1331436"/>
                <a:gd name="connsiteX22" fmla="*/ 4017818 w 4265814"/>
                <a:gd name="connsiteY22" fmla="*/ 1028939 h 1331436"/>
                <a:gd name="connsiteX23" fmla="*/ 4265814 w 4265814"/>
                <a:gd name="connsiteY23" fmla="*/ 1312495 h 1331436"/>
                <a:gd name="connsiteX0" fmla="*/ 0 w 4265814"/>
                <a:gd name="connsiteY0" fmla="*/ 1206353 h 1333359"/>
                <a:gd name="connsiteX1" fmla="*/ 286327 w 4265814"/>
                <a:gd name="connsiteY1" fmla="*/ 1049335 h 1333359"/>
                <a:gd name="connsiteX2" fmla="*/ 489527 w 4265814"/>
                <a:gd name="connsiteY2" fmla="*/ 236535 h 1333359"/>
                <a:gd name="connsiteX3" fmla="*/ 637309 w 4265814"/>
                <a:gd name="connsiteY3" fmla="*/ 79516 h 1333359"/>
                <a:gd name="connsiteX4" fmla="*/ 785091 w 4265814"/>
                <a:gd name="connsiteY4" fmla="*/ 559807 h 1333359"/>
                <a:gd name="connsiteX5" fmla="*/ 858982 w 4265814"/>
                <a:gd name="connsiteY5" fmla="*/ 1261771 h 1333359"/>
                <a:gd name="connsiteX6" fmla="*/ 1136073 w 4265814"/>
                <a:gd name="connsiteY6" fmla="*/ 1307953 h 1333359"/>
                <a:gd name="connsiteX7" fmla="*/ 1431636 w 4265814"/>
                <a:gd name="connsiteY7" fmla="*/ 1243298 h 1333359"/>
                <a:gd name="connsiteX8" fmla="*/ 1570182 w 4265814"/>
                <a:gd name="connsiteY8" fmla="*/ 504389 h 1333359"/>
                <a:gd name="connsiteX9" fmla="*/ 1690254 w 4265814"/>
                <a:gd name="connsiteY9" fmla="*/ 24098 h 1333359"/>
                <a:gd name="connsiteX10" fmla="*/ 1939636 w 4265814"/>
                <a:gd name="connsiteY10" fmla="*/ 116461 h 1333359"/>
                <a:gd name="connsiteX11" fmla="*/ 1950258 w 4265814"/>
                <a:gd name="connsiteY11" fmla="*/ 502542 h 1333359"/>
                <a:gd name="connsiteX12" fmla="*/ 2235200 w 4265814"/>
                <a:gd name="connsiteY12" fmla="*/ 476680 h 1333359"/>
                <a:gd name="connsiteX13" fmla="*/ 2313709 w 4265814"/>
                <a:gd name="connsiteY13" fmla="*/ 570429 h 1333359"/>
                <a:gd name="connsiteX14" fmla="*/ 2447636 w 4265814"/>
                <a:gd name="connsiteY14" fmla="*/ 873844 h 1333359"/>
                <a:gd name="connsiteX15" fmla="*/ 2641600 w 4265814"/>
                <a:gd name="connsiteY15" fmla="*/ 1086280 h 1333359"/>
                <a:gd name="connsiteX16" fmla="*/ 2806931 w 4265814"/>
                <a:gd name="connsiteY16" fmla="*/ 1017931 h 1333359"/>
                <a:gd name="connsiteX17" fmla="*/ 3084945 w 4265814"/>
                <a:gd name="connsiteY17" fmla="*/ 671567 h 1333359"/>
                <a:gd name="connsiteX18" fmla="*/ 3373120 w 4265814"/>
                <a:gd name="connsiteY18" fmla="*/ 799953 h 1333359"/>
                <a:gd name="connsiteX19" fmla="*/ 3522749 w 4265814"/>
                <a:gd name="connsiteY19" fmla="*/ 343215 h 1333359"/>
                <a:gd name="connsiteX20" fmla="*/ 3675611 w 4265814"/>
                <a:gd name="connsiteY20" fmla="*/ 23175 h 1333359"/>
                <a:gd name="connsiteX21" fmla="*/ 3854796 w 4265814"/>
                <a:gd name="connsiteY21" fmla="*/ 482222 h 1333359"/>
                <a:gd name="connsiteX22" fmla="*/ 4017818 w 4265814"/>
                <a:gd name="connsiteY22" fmla="*/ 1030862 h 1333359"/>
                <a:gd name="connsiteX23" fmla="*/ 4265814 w 4265814"/>
                <a:gd name="connsiteY23" fmla="*/ 1314418 h 1333359"/>
                <a:gd name="connsiteX0" fmla="*/ 0 w 4265814"/>
                <a:gd name="connsiteY0" fmla="*/ 1204032 h 1331038"/>
                <a:gd name="connsiteX1" fmla="*/ 286327 w 4265814"/>
                <a:gd name="connsiteY1" fmla="*/ 1047014 h 1331038"/>
                <a:gd name="connsiteX2" fmla="*/ 489527 w 4265814"/>
                <a:gd name="connsiteY2" fmla="*/ 234214 h 1331038"/>
                <a:gd name="connsiteX3" fmla="*/ 637309 w 4265814"/>
                <a:gd name="connsiteY3" fmla="*/ 77195 h 1331038"/>
                <a:gd name="connsiteX4" fmla="*/ 785091 w 4265814"/>
                <a:gd name="connsiteY4" fmla="*/ 557486 h 1331038"/>
                <a:gd name="connsiteX5" fmla="*/ 858982 w 4265814"/>
                <a:gd name="connsiteY5" fmla="*/ 1259450 h 1331038"/>
                <a:gd name="connsiteX6" fmla="*/ 1136073 w 4265814"/>
                <a:gd name="connsiteY6" fmla="*/ 1305632 h 1331038"/>
                <a:gd name="connsiteX7" fmla="*/ 1431636 w 4265814"/>
                <a:gd name="connsiteY7" fmla="*/ 1240977 h 1331038"/>
                <a:gd name="connsiteX8" fmla="*/ 1570182 w 4265814"/>
                <a:gd name="connsiteY8" fmla="*/ 502068 h 1331038"/>
                <a:gd name="connsiteX9" fmla="*/ 1690254 w 4265814"/>
                <a:gd name="connsiteY9" fmla="*/ 21777 h 1331038"/>
                <a:gd name="connsiteX10" fmla="*/ 1827876 w 4265814"/>
                <a:gd name="connsiteY10" fmla="*/ 124300 h 1331038"/>
                <a:gd name="connsiteX11" fmla="*/ 1950258 w 4265814"/>
                <a:gd name="connsiteY11" fmla="*/ 500221 h 1331038"/>
                <a:gd name="connsiteX12" fmla="*/ 2235200 w 4265814"/>
                <a:gd name="connsiteY12" fmla="*/ 474359 h 1331038"/>
                <a:gd name="connsiteX13" fmla="*/ 2313709 w 4265814"/>
                <a:gd name="connsiteY13" fmla="*/ 568108 h 1331038"/>
                <a:gd name="connsiteX14" fmla="*/ 2447636 w 4265814"/>
                <a:gd name="connsiteY14" fmla="*/ 871523 h 1331038"/>
                <a:gd name="connsiteX15" fmla="*/ 2641600 w 4265814"/>
                <a:gd name="connsiteY15" fmla="*/ 1083959 h 1331038"/>
                <a:gd name="connsiteX16" fmla="*/ 2806931 w 4265814"/>
                <a:gd name="connsiteY16" fmla="*/ 1015610 h 1331038"/>
                <a:gd name="connsiteX17" fmla="*/ 3084945 w 4265814"/>
                <a:gd name="connsiteY17" fmla="*/ 669246 h 1331038"/>
                <a:gd name="connsiteX18" fmla="*/ 3373120 w 4265814"/>
                <a:gd name="connsiteY18" fmla="*/ 797632 h 1331038"/>
                <a:gd name="connsiteX19" fmla="*/ 3522749 w 4265814"/>
                <a:gd name="connsiteY19" fmla="*/ 340894 h 1331038"/>
                <a:gd name="connsiteX20" fmla="*/ 3675611 w 4265814"/>
                <a:gd name="connsiteY20" fmla="*/ 20854 h 1331038"/>
                <a:gd name="connsiteX21" fmla="*/ 3854796 w 4265814"/>
                <a:gd name="connsiteY21" fmla="*/ 479901 h 1331038"/>
                <a:gd name="connsiteX22" fmla="*/ 4017818 w 4265814"/>
                <a:gd name="connsiteY22" fmla="*/ 1028541 h 1331038"/>
                <a:gd name="connsiteX23" fmla="*/ 4265814 w 4265814"/>
                <a:gd name="connsiteY23" fmla="*/ 1312097 h 1331038"/>
                <a:gd name="connsiteX0" fmla="*/ 0 w 4265814"/>
                <a:gd name="connsiteY0" fmla="*/ 1204032 h 1331038"/>
                <a:gd name="connsiteX1" fmla="*/ 286327 w 4265814"/>
                <a:gd name="connsiteY1" fmla="*/ 1047014 h 1331038"/>
                <a:gd name="connsiteX2" fmla="*/ 489527 w 4265814"/>
                <a:gd name="connsiteY2" fmla="*/ 234214 h 1331038"/>
                <a:gd name="connsiteX3" fmla="*/ 637309 w 4265814"/>
                <a:gd name="connsiteY3" fmla="*/ 77195 h 1331038"/>
                <a:gd name="connsiteX4" fmla="*/ 785091 w 4265814"/>
                <a:gd name="connsiteY4" fmla="*/ 557486 h 1331038"/>
                <a:gd name="connsiteX5" fmla="*/ 858982 w 4265814"/>
                <a:gd name="connsiteY5" fmla="*/ 1259450 h 1331038"/>
                <a:gd name="connsiteX6" fmla="*/ 1136073 w 4265814"/>
                <a:gd name="connsiteY6" fmla="*/ 1305632 h 1331038"/>
                <a:gd name="connsiteX7" fmla="*/ 1431636 w 4265814"/>
                <a:gd name="connsiteY7" fmla="*/ 1240977 h 1331038"/>
                <a:gd name="connsiteX8" fmla="*/ 1570182 w 4265814"/>
                <a:gd name="connsiteY8" fmla="*/ 502068 h 1331038"/>
                <a:gd name="connsiteX9" fmla="*/ 1690254 w 4265814"/>
                <a:gd name="connsiteY9" fmla="*/ 21777 h 1331038"/>
                <a:gd name="connsiteX10" fmla="*/ 1827876 w 4265814"/>
                <a:gd name="connsiteY10" fmla="*/ 124300 h 1331038"/>
                <a:gd name="connsiteX11" fmla="*/ 1950258 w 4265814"/>
                <a:gd name="connsiteY11" fmla="*/ 500221 h 1331038"/>
                <a:gd name="connsiteX12" fmla="*/ 2184400 w 4265814"/>
                <a:gd name="connsiteY12" fmla="*/ 438799 h 1331038"/>
                <a:gd name="connsiteX13" fmla="*/ 2313709 w 4265814"/>
                <a:gd name="connsiteY13" fmla="*/ 568108 h 1331038"/>
                <a:gd name="connsiteX14" fmla="*/ 2447636 w 4265814"/>
                <a:gd name="connsiteY14" fmla="*/ 871523 h 1331038"/>
                <a:gd name="connsiteX15" fmla="*/ 2641600 w 4265814"/>
                <a:gd name="connsiteY15" fmla="*/ 1083959 h 1331038"/>
                <a:gd name="connsiteX16" fmla="*/ 2806931 w 4265814"/>
                <a:gd name="connsiteY16" fmla="*/ 1015610 h 1331038"/>
                <a:gd name="connsiteX17" fmla="*/ 3084945 w 4265814"/>
                <a:gd name="connsiteY17" fmla="*/ 669246 h 1331038"/>
                <a:gd name="connsiteX18" fmla="*/ 3373120 w 4265814"/>
                <a:gd name="connsiteY18" fmla="*/ 797632 h 1331038"/>
                <a:gd name="connsiteX19" fmla="*/ 3522749 w 4265814"/>
                <a:gd name="connsiteY19" fmla="*/ 340894 h 1331038"/>
                <a:gd name="connsiteX20" fmla="*/ 3675611 w 4265814"/>
                <a:gd name="connsiteY20" fmla="*/ 20854 h 1331038"/>
                <a:gd name="connsiteX21" fmla="*/ 3854796 w 4265814"/>
                <a:gd name="connsiteY21" fmla="*/ 479901 h 1331038"/>
                <a:gd name="connsiteX22" fmla="*/ 4017818 w 4265814"/>
                <a:gd name="connsiteY22" fmla="*/ 1028541 h 1331038"/>
                <a:gd name="connsiteX23" fmla="*/ 4265814 w 4265814"/>
                <a:gd name="connsiteY23" fmla="*/ 1312097 h 1331038"/>
                <a:gd name="connsiteX0" fmla="*/ 0 w 4265814"/>
                <a:gd name="connsiteY0" fmla="*/ 1204032 h 1331038"/>
                <a:gd name="connsiteX1" fmla="*/ 286327 w 4265814"/>
                <a:gd name="connsiteY1" fmla="*/ 1047014 h 1331038"/>
                <a:gd name="connsiteX2" fmla="*/ 489527 w 4265814"/>
                <a:gd name="connsiteY2" fmla="*/ 234214 h 1331038"/>
                <a:gd name="connsiteX3" fmla="*/ 637309 w 4265814"/>
                <a:gd name="connsiteY3" fmla="*/ 77195 h 1331038"/>
                <a:gd name="connsiteX4" fmla="*/ 785091 w 4265814"/>
                <a:gd name="connsiteY4" fmla="*/ 557486 h 1331038"/>
                <a:gd name="connsiteX5" fmla="*/ 858982 w 4265814"/>
                <a:gd name="connsiteY5" fmla="*/ 1259450 h 1331038"/>
                <a:gd name="connsiteX6" fmla="*/ 1136073 w 4265814"/>
                <a:gd name="connsiteY6" fmla="*/ 1305632 h 1331038"/>
                <a:gd name="connsiteX7" fmla="*/ 1431636 w 4265814"/>
                <a:gd name="connsiteY7" fmla="*/ 1240977 h 1331038"/>
                <a:gd name="connsiteX8" fmla="*/ 1570182 w 4265814"/>
                <a:gd name="connsiteY8" fmla="*/ 502068 h 1331038"/>
                <a:gd name="connsiteX9" fmla="*/ 1690254 w 4265814"/>
                <a:gd name="connsiteY9" fmla="*/ 21777 h 1331038"/>
                <a:gd name="connsiteX10" fmla="*/ 1827876 w 4265814"/>
                <a:gd name="connsiteY10" fmla="*/ 124300 h 1331038"/>
                <a:gd name="connsiteX11" fmla="*/ 1950258 w 4265814"/>
                <a:gd name="connsiteY11" fmla="*/ 500221 h 1331038"/>
                <a:gd name="connsiteX12" fmla="*/ 2184400 w 4265814"/>
                <a:gd name="connsiteY12" fmla="*/ 438799 h 1331038"/>
                <a:gd name="connsiteX13" fmla="*/ 2313709 w 4265814"/>
                <a:gd name="connsiteY13" fmla="*/ 568108 h 1331038"/>
                <a:gd name="connsiteX14" fmla="*/ 2447636 w 4265814"/>
                <a:gd name="connsiteY14" fmla="*/ 871523 h 1331038"/>
                <a:gd name="connsiteX15" fmla="*/ 2641600 w 4265814"/>
                <a:gd name="connsiteY15" fmla="*/ 1083959 h 1331038"/>
                <a:gd name="connsiteX16" fmla="*/ 2806931 w 4265814"/>
                <a:gd name="connsiteY16" fmla="*/ 1015610 h 1331038"/>
                <a:gd name="connsiteX17" fmla="*/ 3084945 w 4265814"/>
                <a:gd name="connsiteY17" fmla="*/ 669246 h 1331038"/>
                <a:gd name="connsiteX18" fmla="*/ 3373120 w 4265814"/>
                <a:gd name="connsiteY18" fmla="*/ 797632 h 1331038"/>
                <a:gd name="connsiteX19" fmla="*/ 3522749 w 4265814"/>
                <a:gd name="connsiteY19" fmla="*/ 340894 h 1331038"/>
                <a:gd name="connsiteX20" fmla="*/ 3675611 w 4265814"/>
                <a:gd name="connsiteY20" fmla="*/ 20854 h 1331038"/>
                <a:gd name="connsiteX21" fmla="*/ 3854796 w 4265814"/>
                <a:gd name="connsiteY21" fmla="*/ 479901 h 1331038"/>
                <a:gd name="connsiteX22" fmla="*/ 4017818 w 4265814"/>
                <a:gd name="connsiteY22" fmla="*/ 1028541 h 1331038"/>
                <a:gd name="connsiteX23" fmla="*/ 4265814 w 4265814"/>
                <a:gd name="connsiteY23" fmla="*/ 1312097 h 1331038"/>
                <a:gd name="connsiteX0" fmla="*/ 0 w 4265814"/>
                <a:gd name="connsiteY0" fmla="*/ 1204844 h 1331850"/>
                <a:gd name="connsiteX1" fmla="*/ 286327 w 4265814"/>
                <a:gd name="connsiteY1" fmla="*/ 1047826 h 1331850"/>
                <a:gd name="connsiteX2" fmla="*/ 489527 w 4265814"/>
                <a:gd name="connsiteY2" fmla="*/ 235026 h 1331850"/>
                <a:gd name="connsiteX3" fmla="*/ 637309 w 4265814"/>
                <a:gd name="connsiteY3" fmla="*/ 78007 h 1331850"/>
                <a:gd name="connsiteX4" fmla="*/ 785091 w 4265814"/>
                <a:gd name="connsiteY4" fmla="*/ 558298 h 1331850"/>
                <a:gd name="connsiteX5" fmla="*/ 858982 w 4265814"/>
                <a:gd name="connsiteY5" fmla="*/ 1260262 h 1331850"/>
                <a:gd name="connsiteX6" fmla="*/ 1136073 w 4265814"/>
                <a:gd name="connsiteY6" fmla="*/ 1306444 h 1331850"/>
                <a:gd name="connsiteX7" fmla="*/ 1431636 w 4265814"/>
                <a:gd name="connsiteY7" fmla="*/ 1241789 h 1331850"/>
                <a:gd name="connsiteX8" fmla="*/ 1570182 w 4265814"/>
                <a:gd name="connsiteY8" fmla="*/ 502880 h 1331850"/>
                <a:gd name="connsiteX9" fmla="*/ 1690254 w 4265814"/>
                <a:gd name="connsiteY9" fmla="*/ 22589 h 1331850"/>
                <a:gd name="connsiteX10" fmla="*/ 1827876 w 4265814"/>
                <a:gd name="connsiteY10" fmla="*/ 125112 h 1331850"/>
                <a:gd name="connsiteX11" fmla="*/ 1945178 w 4265814"/>
                <a:gd name="connsiteY11" fmla="*/ 536593 h 1331850"/>
                <a:gd name="connsiteX12" fmla="*/ 2184400 w 4265814"/>
                <a:gd name="connsiteY12" fmla="*/ 439611 h 1331850"/>
                <a:gd name="connsiteX13" fmla="*/ 2313709 w 4265814"/>
                <a:gd name="connsiteY13" fmla="*/ 568920 h 1331850"/>
                <a:gd name="connsiteX14" fmla="*/ 2447636 w 4265814"/>
                <a:gd name="connsiteY14" fmla="*/ 872335 h 1331850"/>
                <a:gd name="connsiteX15" fmla="*/ 2641600 w 4265814"/>
                <a:gd name="connsiteY15" fmla="*/ 1084771 h 1331850"/>
                <a:gd name="connsiteX16" fmla="*/ 2806931 w 4265814"/>
                <a:gd name="connsiteY16" fmla="*/ 1016422 h 1331850"/>
                <a:gd name="connsiteX17" fmla="*/ 3084945 w 4265814"/>
                <a:gd name="connsiteY17" fmla="*/ 670058 h 1331850"/>
                <a:gd name="connsiteX18" fmla="*/ 3373120 w 4265814"/>
                <a:gd name="connsiteY18" fmla="*/ 798444 h 1331850"/>
                <a:gd name="connsiteX19" fmla="*/ 3522749 w 4265814"/>
                <a:gd name="connsiteY19" fmla="*/ 341706 h 1331850"/>
                <a:gd name="connsiteX20" fmla="*/ 3675611 w 4265814"/>
                <a:gd name="connsiteY20" fmla="*/ 21666 h 1331850"/>
                <a:gd name="connsiteX21" fmla="*/ 3854796 w 4265814"/>
                <a:gd name="connsiteY21" fmla="*/ 480713 h 1331850"/>
                <a:gd name="connsiteX22" fmla="*/ 4017818 w 4265814"/>
                <a:gd name="connsiteY22" fmla="*/ 1029353 h 1331850"/>
                <a:gd name="connsiteX23" fmla="*/ 4265814 w 4265814"/>
                <a:gd name="connsiteY23" fmla="*/ 1312909 h 1331850"/>
                <a:gd name="connsiteX0" fmla="*/ 0 w 4265814"/>
                <a:gd name="connsiteY0" fmla="*/ 1204844 h 1312909"/>
                <a:gd name="connsiteX1" fmla="*/ 286327 w 4265814"/>
                <a:gd name="connsiteY1" fmla="*/ 1047826 h 1312909"/>
                <a:gd name="connsiteX2" fmla="*/ 489527 w 4265814"/>
                <a:gd name="connsiteY2" fmla="*/ 235026 h 1312909"/>
                <a:gd name="connsiteX3" fmla="*/ 637309 w 4265814"/>
                <a:gd name="connsiteY3" fmla="*/ 78007 h 1312909"/>
                <a:gd name="connsiteX4" fmla="*/ 785091 w 4265814"/>
                <a:gd name="connsiteY4" fmla="*/ 558298 h 1312909"/>
                <a:gd name="connsiteX5" fmla="*/ 858982 w 4265814"/>
                <a:gd name="connsiteY5" fmla="*/ 1260262 h 1312909"/>
                <a:gd name="connsiteX6" fmla="*/ 1151313 w 4265814"/>
                <a:gd name="connsiteY6" fmla="*/ 1128644 h 1312909"/>
                <a:gd name="connsiteX7" fmla="*/ 1431636 w 4265814"/>
                <a:gd name="connsiteY7" fmla="*/ 1241789 h 1312909"/>
                <a:gd name="connsiteX8" fmla="*/ 1570182 w 4265814"/>
                <a:gd name="connsiteY8" fmla="*/ 502880 h 1312909"/>
                <a:gd name="connsiteX9" fmla="*/ 1690254 w 4265814"/>
                <a:gd name="connsiteY9" fmla="*/ 22589 h 1312909"/>
                <a:gd name="connsiteX10" fmla="*/ 1827876 w 4265814"/>
                <a:gd name="connsiteY10" fmla="*/ 125112 h 1312909"/>
                <a:gd name="connsiteX11" fmla="*/ 1945178 w 4265814"/>
                <a:gd name="connsiteY11" fmla="*/ 536593 h 1312909"/>
                <a:gd name="connsiteX12" fmla="*/ 2184400 w 4265814"/>
                <a:gd name="connsiteY12" fmla="*/ 439611 h 1312909"/>
                <a:gd name="connsiteX13" fmla="*/ 2313709 w 4265814"/>
                <a:gd name="connsiteY13" fmla="*/ 568920 h 1312909"/>
                <a:gd name="connsiteX14" fmla="*/ 2447636 w 4265814"/>
                <a:gd name="connsiteY14" fmla="*/ 872335 h 1312909"/>
                <a:gd name="connsiteX15" fmla="*/ 2641600 w 4265814"/>
                <a:gd name="connsiteY15" fmla="*/ 1084771 h 1312909"/>
                <a:gd name="connsiteX16" fmla="*/ 2806931 w 4265814"/>
                <a:gd name="connsiteY16" fmla="*/ 1016422 h 1312909"/>
                <a:gd name="connsiteX17" fmla="*/ 3084945 w 4265814"/>
                <a:gd name="connsiteY17" fmla="*/ 670058 h 1312909"/>
                <a:gd name="connsiteX18" fmla="*/ 3373120 w 4265814"/>
                <a:gd name="connsiteY18" fmla="*/ 798444 h 1312909"/>
                <a:gd name="connsiteX19" fmla="*/ 3522749 w 4265814"/>
                <a:gd name="connsiteY19" fmla="*/ 341706 h 1312909"/>
                <a:gd name="connsiteX20" fmla="*/ 3675611 w 4265814"/>
                <a:gd name="connsiteY20" fmla="*/ 21666 h 1312909"/>
                <a:gd name="connsiteX21" fmla="*/ 3854796 w 4265814"/>
                <a:gd name="connsiteY21" fmla="*/ 480713 h 1312909"/>
                <a:gd name="connsiteX22" fmla="*/ 4017818 w 4265814"/>
                <a:gd name="connsiteY22" fmla="*/ 1029353 h 1312909"/>
                <a:gd name="connsiteX23" fmla="*/ 4265814 w 4265814"/>
                <a:gd name="connsiteY23" fmla="*/ 1312909 h 1312909"/>
                <a:gd name="connsiteX0" fmla="*/ 0 w 4265814"/>
                <a:gd name="connsiteY0" fmla="*/ 1245697 h 1353762"/>
                <a:gd name="connsiteX1" fmla="*/ 286327 w 4265814"/>
                <a:gd name="connsiteY1" fmla="*/ 1088679 h 1353762"/>
                <a:gd name="connsiteX2" fmla="*/ 489527 w 4265814"/>
                <a:gd name="connsiteY2" fmla="*/ 275879 h 1353762"/>
                <a:gd name="connsiteX3" fmla="*/ 637309 w 4265814"/>
                <a:gd name="connsiteY3" fmla="*/ 118860 h 1353762"/>
                <a:gd name="connsiteX4" fmla="*/ 785091 w 4265814"/>
                <a:gd name="connsiteY4" fmla="*/ 599151 h 1353762"/>
                <a:gd name="connsiteX5" fmla="*/ 858982 w 4265814"/>
                <a:gd name="connsiteY5" fmla="*/ 1301115 h 1353762"/>
                <a:gd name="connsiteX6" fmla="*/ 1151313 w 4265814"/>
                <a:gd name="connsiteY6" fmla="*/ 1169497 h 1353762"/>
                <a:gd name="connsiteX7" fmla="*/ 1431636 w 4265814"/>
                <a:gd name="connsiteY7" fmla="*/ 1282642 h 1353762"/>
                <a:gd name="connsiteX8" fmla="*/ 1570182 w 4265814"/>
                <a:gd name="connsiteY8" fmla="*/ 543733 h 1353762"/>
                <a:gd name="connsiteX9" fmla="*/ 1730894 w 4265814"/>
                <a:gd name="connsiteY9" fmla="*/ 17722 h 1353762"/>
                <a:gd name="connsiteX10" fmla="*/ 1827876 w 4265814"/>
                <a:gd name="connsiteY10" fmla="*/ 165965 h 1353762"/>
                <a:gd name="connsiteX11" fmla="*/ 1945178 w 4265814"/>
                <a:gd name="connsiteY11" fmla="*/ 577446 h 1353762"/>
                <a:gd name="connsiteX12" fmla="*/ 2184400 w 4265814"/>
                <a:gd name="connsiteY12" fmla="*/ 480464 h 1353762"/>
                <a:gd name="connsiteX13" fmla="*/ 2313709 w 4265814"/>
                <a:gd name="connsiteY13" fmla="*/ 609773 h 1353762"/>
                <a:gd name="connsiteX14" fmla="*/ 2447636 w 4265814"/>
                <a:gd name="connsiteY14" fmla="*/ 913188 h 1353762"/>
                <a:gd name="connsiteX15" fmla="*/ 2641600 w 4265814"/>
                <a:gd name="connsiteY15" fmla="*/ 1125624 h 1353762"/>
                <a:gd name="connsiteX16" fmla="*/ 2806931 w 4265814"/>
                <a:gd name="connsiteY16" fmla="*/ 1057275 h 1353762"/>
                <a:gd name="connsiteX17" fmla="*/ 3084945 w 4265814"/>
                <a:gd name="connsiteY17" fmla="*/ 710911 h 1353762"/>
                <a:gd name="connsiteX18" fmla="*/ 3373120 w 4265814"/>
                <a:gd name="connsiteY18" fmla="*/ 839297 h 1353762"/>
                <a:gd name="connsiteX19" fmla="*/ 3522749 w 4265814"/>
                <a:gd name="connsiteY19" fmla="*/ 382559 h 1353762"/>
                <a:gd name="connsiteX20" fmla="*/ 3675611 w 4265814"/>
                <a:gd name="connsiteY20" fmla="*/ 62519 h 1353762"/>
                <a:gd name="connsiteX21" fmla="*/ 3854796 w 4265814"/>
                <a:gd name="connsiteY21" fmla="*/ 521566 h 1353762"/>
                <a:gd name="connsiteX22" fmla="*/ 4017818 w 4265814"/>
                <a:gd name="connsiteY22" fmla="*/ 1070206 h 1353762"/>
                <a:gd name="connsiteX23" fmla="*/ 4265814 w 4265814"/>
                <a:gd name="connsiteY23" fmla="*/ 1353762 h 1353762"/>
                <a:gd name="connsiteX0" fmla="*/ 0 w 4265814"/>
                <a:gd name="connsiteY0" fmla="*/ 1228027 h 1336092"/>
                <a:gd name="connsiteX1" fmla="*/ 286327 w 4265814"/>
                <a:gd name="connsiteY1" fmla="*/ 1071009 h 1336092"/>
                <a:gd name="connsiteX2" fmla="*/ 489527 w 4265814"/>
                <a:gd name="connsiteY2" fmla="*/ 258209 h 1336092"/>
                <a:gd name="connsiteX3" fmla="*/ 637309 w 4265814"/>
                <a:gd name="connsiteY3" fmla="*/ 101190 h 1336092"/>
                <a:gd name="connsiteX4" fmla="*/ 785091 w 4265814"/>
                <a:gd name="connsiteY4" fmla="*/ 581481 h 1336092"/>
                <a:gd name="connsiteX5" fmla="*/ 858982 w 4265814"/>
                <a:gd name="connsiteY5" fmla="*/ 1283445 h 1336092"/>
                <a:gd name="connsiteX6" fmla="*/ 1151313 w 4265814"/>
                <a:gd name="connsiteY6" fmla="*/ 1151827 h 1336092"/>
                <a:gd name="connsiteX7" fmla="*/ 1431636 w 4265814"/>
                <a:gd name="connsiteY7" fmla="*/ 1264972 h 1336092"/>
                <a:gd name="connsiteX8" fmla="*/ 1570182 w 4265814"/>
                <a:gd name="connsiteY8" fmla="*/ 526063 h 1336092"/>
                <a:gd name="connsiteX9" fmla="*/ 1730894 w 4265814"/>
                <a:gd name="connsiteY9" fmla="*/ 52 h 1336092"/>
                <a:gd name="connsiteX10" fmla="*/ 1827876 w 4265814"/>
                <a:gd name="connsiteY10" fmla="*/ 148295 h 1336092"/>
                <a:gd name="connsiteX11" fmla="*/ 1945178 w 4265814"/>
                <a:gd name="connsiteY11" fmla="*/ 559776 h 1336092"/>
                <a:gd name="connsiteX12" fmla="*/ 2184400 w 4265814"/>
                <a:gd name="connsiteY12" fmla="*/ 462794 h 1336092"/>
                <a:gd name="connsiteX13" fmla="*/ 2313709 w 4265814"/>
                <a:gd name="connsiteY13" fmla="*/ 592103 h 1336092"/>
                <a:gd name="connsiteX14" fmla="*/ 2447636 w 4265814"/>
                <a:gd name="connsiteY14" fmla="*/ 895518 h 1336092"/>
                <a:gd name="connsiteX15" fmla="*/ 2641600 w 4265814"/>
                <a:gd name="connsiteY15" fmla="*/ 1107954 h 1336092"/>
                <a:gd name="connsiteX16" fmla="*/ 2806931 w 4265814"/>
                <a:gd name="connsiteY16" fmla="*/ 1039605 h 1336092"/>
                <a:gd name="connsiteX17" fmla="*/ 3084945 w 4265814"/>
                <a:gd name="connsiteY17" fmla="*/ 693241 h 1336092"/>
                <a:gd name="connsiteX18" fmla="*/ 3373120 w 4265814"/>
                <a:gd name="connsiteY18" fmla="*/ 821627 h 1336092"/>
                <a:gd name="connsiteX19" fmla="*/ 3522749 w 4265814"/>
                <a:gd name="connsiteY19" fmla="*/ 364889 h 1336092"/>
                <a:gd name="connsiteX20" fmla="*/ 3675611 w 4265814"/>
                <a:gd name="connsiteY20" fmla="*/ 44849 h 1336092"/>
                <a:gd name="connsiteX21" fmla="*/ 3854796 w 4265814"/>
                <a:gd name="connsiteY21" fmla="*/ 503896 h 1336092"/>
                <a:gd name="connsiteX22" fmla="*/ 4017818 w 4265814"/>
                <a:gd name="connsiteY22" fmla="*/ 1052536 h 1336092"/>
                <a:gd name="connsiteX23" fmla="*/ 4265814 w 4265814"/>
                <a:gd name="connsiteY23" fmla="*/ 1336092 h 1336092"/>
                <a:gd name="connsiteX0" fmla="*/ 0 w 4265814"/>
                <a:gd name="connsiteY0" fmla="*/ 1228027 h 1336092"/>
                <a:gd name="connsiteX1" fmla="*/ 286327 w 4265814"/>
                <a:gd name="connsiteY1" fmla="*/ 1071009 h 1336092"/>
                <a:gd name="connsiteX2" fmla="*/ 489527 w 4265814"/>
                <a:gd name="connsiteY2" fmla="*/ 258209 h 1336092"/>
                <a:gd name="connsiteX3" fmla="*/ 637309 w 4265814"/>
                <a:gd name="connsiteY3" fmla="*/ 101190 h 1336092"/>
                <a:gd name="connsiteX4" fmla="*/ 785091 w 4265814"/>
                <a:gd name="connsiteY4" fmla="*/ 581481 h 1336092"/>
                <a:gd name="connsiteX5" fmla="*/ 858982 w 4265814"/>
                <a:gd name="connsiteY5" fmla="*/ 1283445 h 1336092"/>
                <a:gd name="connsiteX6" fmla="*/ 1151313 w 4265814"/>
                <a:gd name="connsiteY6" fmla="*/ 1151827 h 1336092"/>
                <a:gd name="connsiteX7" fmla="*/ 1431636 w 4265814"/>
                <a:gd name="connsiteY7" fmla="*/ 1264972 h 1336092"/>
                <a:gd name="connsiteX8" fmla="*/ 1570182 w 4265814"/>
                <a:gd name="connsiteY8" fmla="*/ 526063 h 1336092"/>
                <a:gd name="connsiteX9" fmla="*/ 1730894 w 4265814"/>
                <a:gd name="connsiteY9" fmla="*/ 52 h 1336092"/>
                <a:gd name="connsiteX10" fmla="*/ 1827876 w 4265814"/>
                <a:gd name="connsiteY10" fmla="*/ 148295 h 1336092"/>
                <a:gd name="connsiteX11" fmla="*/ 1945178 w 4265814"/>
                <a:gd name="connsiteY11" fmla="*/ 559776 h 1336092"/>
                <a:gd name="connsiteX12" fmla="*/ 2184400 w 4265814"/>
                <a:gd name="connsiteY12" fmla="*/ 462794 h 1336092"/>
                <a:gd name="connsiteX13" fmla="*/ 2313709 w 4265814"/>
                <a:gd name="connsiteY13" fmla="*/ 592103 h 1336092"/>
                <a:gd name="connsiteX14" fmla="*/ 2447636 w 4265814"/>
                <a:gd name="connsiteY14" fmla="*/ 895518 h 1336092"/>
                <a:gd name="connsiteX15" fmla="*/ 2641600 w 4265814"/>
                <a:gd name="connsiteY15" fmla="*/ 1107954 h 1336092"/>
                <a:gd name="connsiteX16" fmla="*/ 2806931 w 4265814"/>
                <a:gd name="connsiteY16" fmla="*/ 1039605 h 1336092"/>
                <a:gd name="connsiteX17" fmla="*/ 3084945 w 4265814"/>
                <a:gd name="connsiteY17" fmla="*/ 693241 h 1336092"/>
                <a:gd name="connsiteX18" fmla="*/ 3373120 w 4265814"/>
                <a:gd name="connsiteY18" fmla="*/ 821627 h 1336092"/>
                <a:gd name="connsiteX19" fmla="*/ 3522749 w 4265814"/>
                <a:gd name="connsiteY19" fmla="*/ 364889 h 1336092"/>
                <a:gd name="connsiteX20" fmla="*/ 3675611 w 4265814"/>
                <a:gd name="connsiteY20" fmla="*/ 44849 h 1336092"/>
                <a:gd name="connsiteX21" fmla="*/ 3854796 w 4265814"/>
                <a:gd name="connsiteY21" fmla="*/ 503896 h 1336092"/>
                <a:gd name="connsiteX22" fmla="*/ 4017818 w 4265814"/>
                <a:gd name="connsiteY22" fmla="*/ 1052536 h 1336092"/>
                <a:gd name="connsiteX23" fmla="*/ 4265814 w 4265814"/>
                <a:gd name="connsiteY23" fmla="*/ 1336092 h 1336092"/>
                <a:gd name="connsiteX0" fmla="*/ 0 w 4265814"/>
                <a:gd name="connsiteY0" fmla="*/ 1235037 h 1343102"/>
                <a:gd name="connsiteX1" fmla="*/ 286327 w 4265814"/>
                <a:gd name="connsiteY1" fmla="*/ 1078019 h 1343102"/>
                <a:gd name="connsiteX2" fmla="*/ 489527 w 4265814"/>
                <a:gd name="connsiteY2" fmla="*/ 265219 h 1343102"/>
                <a:gd name="connsiteX3" fmla="*/ 637309 w 4265814"/>
                <a:gd name="connsiteY3" fmla="*/ 108200 h 1343102"/>
                <a:gd name="connsiteX4" fmla="*/ 785091 w 4265814"/>
                <a:gd name="connsiteY4" fmla="*/ 588491 h 1343102"/>
                <a:gd name="connsiteX5" fmla="*/ 858982 w 4265814"/>
                <a:gd name="connsiteY5" fmla="*/ 1290455 h 1343102"/>
                <a:gd name="connsiteX6" fmla="*/ 1151313 w 4265814"/>
                <a:gd name="connsiteY6" fmla="*/ 1158837 h 1343102"/>
                <a:gd name="connsiteX7" fmla="*/ 1431636 w 4265814"/>
                <a:gd name="connsiteY7" fmla="*/ 1271982 h 1343102"/>
                <a:gd name="connsiteX8" fmla="*/ 1570182 w 4265814"/>
                <a:gd name="connsiteY8" fmla="*/ 533073 h 1343102"/>
                <a:gd name="connsiteX9" fmla="*/ 1730894 w 4265814"/>
                <a:gd name="connsiteY9" fmla="*/ 7062 h 1343102"/>
                <a:gd name="connsiteX10" fmla="*/ 1838036 w 4265814"/>
                <a:gd name="connsiteY10" fmla="*/ 251825 h 1343102"/>
                <a:gd name="connsiteX11" fmla="*/ 1945178 w 4265814"/>
                <a:gd name="connsiteY11" fmla="*/ 566786 h 1343102"/>
                <a:gd name="connsiteX12" fmla="*/ 2184400 w 4265814"/>
                <a:gd name="connsiteY12" fmla="*/ 469804 h 1343102"/>
                <a:gd name="connsiteX13" fmla="*/ 2313709 w 4265814"/>
                <a:gd name="connsiteY13" fmla="*/ 599113 h 1343102"/>
                <a:gd name="connsiteX14" fmla="*/ 2447636 w 4265814"/>
                <a:gd name="connsiteY14" fmla="*/ 902528 h 1343102"/>
                <a:gd name="connsiteX15" fmla="*/ 2641600 w 4265814"/>
                <a:gd name="connsiteY15" fmla="*/ 1114964 h 1343102"/>
                <a:gd name="connsiteX16" fmla="*/ 2806931 w 4265814"/>
                <a:gd name="connsiteY16" fmla="*/ 1046615 h 1343102"/>
                <a:gd name="connsiteX17" fmla="*/ 3084945 w 4265814"/>
                <a:gd name="connsiteY17" fmla="*/ 700251 h 1343102"/>
                <a:gd name="connsiteX18" fmla="*/ 3373120 w 4265814"/>
                <a:gd name="connsiteY18" fmla="*/ 828637 h 1343102"/>
                <a:gd name="connsiteX19" fmla="*/ 3522749 w 4265814"/>
                <a:gd name="connsiteY19" fmla="*/ 371899 h 1343102"/>
                <a:gd name="connsiteX20" fmla="*/ 3675611 w 4265814"/>
                <a:gd name="connsiteY20" fmla="*/ 51859 h 1343102"/>
                <a:gd name="connsiteX21" fmla="*/ 3854796 w 4265814"/>
                <a:gd name="connsiteY21" fmla="*/ 510906 h 1343102"/>
                <a:gd name="connsiteX22" fmla="*/ 4017818 w 4265814"/>
                <a:gd name="connsiteY22" fmla="*/ 1059546 h 1343102"/>
                <a:gd name="connsiteX23" fmla="*/ 4265814 w 4265814"/>
                <a:gd name="connsiteY23" fmla="*/ 1343102 h 1343102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89527 w 4265814"/>
                <a:gd name="connsiteY2" fmla="*/ 258337 h 1336220"/>
                <a:gd name="connsiteX3" fmla="*/ 637309 w 4265814"/>
                <a:gd name="connsiteY3" fmla="*/ 101318 h 1336220"/>
                <a:gd name="connsiteX4" fmla="*/ 785091 w 4265814"/>
                <a:gd name="connsiteY4" fmla="*/ 581609 h 1336220"/>
                <a:gd name="connsiteX5" fmla="*/ 858982 w 4265814"/>
                <a:gd name="connsiteY5" fmla="*/ 1283573 h 1336220"/>
                <a:gd name="connsiteX6" fmla="*/ 1151313 w 4265814"/>
                <a:gd name="connsiteY6" fmla="*/ 1151955 h 1336220"/>
                <a:gd name="connsiteX7" fmla="*/ 1431636 w 4265814"/>
                <a:gd name="connsiteY7" fmla="*/ 126510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89527 w 4265814"/>
                <a:gd name="connsiteY2" fmla="*/ 258337 h 1336220"/>
                <a:gd name="connsiteX3" fmla="*/ 637309 w 4265814"/>
                <a:gd name="connsiteY3" fmla="*/ 101318 h 1336220"/>
                <a:gd name="connsiteX4" fmla="*/ 785091 w 4265814"/>
                <a:gd name="connsiteY4" fmla="*/ 581609 h 1336220"/>
                <a:gd name="connsiteX5" fmla="*/ 858982 w 4265814"/>
                <a:gd name="connsiteY5" fmla="*/ 1283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89527 w 4265814"/>
                <a:gd name="connsiteY2" fmla="*/ 258337 h 1336220"/>
                <a:gd name="connsiteX3" fmla="*/ 637309 w 4265814"/>
                <a:gd name="connsiteY3" fmla="*/ 101318 h 1336220"/>
                <a:gd name="connsiteX4" fmla="*/ 785091 w 4265814"/>
                <a:gd name="connsiteY4" fmla="*/ 58160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89527 w 4265814"/>
                <a:gd name="connsiteY2" fmla="*/ 258337 h 1336220"/>
                <a:gd name="connsiteX3" fmla="*/ 63730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89527 w 4265814"/>
                <a:gd name="connsiteY2" fmla="*/ 25833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89527 w 4265814"/>
                <a:gd name="connsiteY2" fmla="*/ 25833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43807 w 4265814"/>
                <a:gd name="connsiteY2" fmla="*/ 59361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86327 w 4265814"/>
                <a:gd name="connsiteY1" fmla="*/ 1071137 h 1336220"/>
                <a:gd name="connsiteX2" fmla="*/ 443807 w 4265814"/>
                <a:gd name="connsiteY2" fmla="*/ 59361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228155 h 1336220"/>
                <a:gd name="connsiteX1" fmla="*/ 255847 w 4265814"/>
                <a:gd name="connsiteY1" fmla="*/ 1157497 h 1336220"/>
                <a:gd name="connsiteX2" fmla="*/ 443807 w 4265814"/>
                <a:gd name="connsiteY2" fmla="*/ 59361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55847 w 4265814"/>
                <a:gd name="connsiteY1" fmla="*/ 1157497 h 1336220"/>
                <a:gd name="connsiteX2" fmla="*/ 443807 w 4265814"/>
                <a:gd name="connsiteY2" fmla="*/ 59361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43807 w 4265814"/>
                <a:gd name="connsiteY2" fmla="*/ 59361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64127 w 4265814"/>
                <a:gd name="connsiteY2" fmla="*/ 59869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64127 w 4265814"/>
                <a:gd name="connsiteY2" fmla="*/ 598697 h 1336220"/>
                <a:gd name="connsiteX3" fmla="*/ 606829 w 4265814"/>
                <a:gd name="connsiteY3" fmla="*/ 101318 h 1336220"/>
                <a:gd name="connsiteX4" fmla="*/ 739371 w 4265814"/>
                <a:gd name="connsiteY4" fmla="*/ 58668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64127 w 4265814"/>
                <a:gd name="connsiteY2" fmla="*/ 598697 h 1336220"/>
                <a:gd name="connsiteX3" fmla="*/ 606829 w 4265814"/>
                <a:gd name="connsiteY3" fmla="*/ 101318 h 1336220"/>
                <a:gd name="connsiteX4" fmla="*/ 754611 w 4265814"/>
                <a:gd name="connsiteY4" fmla="*/ 59684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64127 w 4265814"/>
                <a:gd name="connsiteY2" fmla="*/ 598697 h 1336220"/>
                <a:gd name="connsiteX3" fmla="*/ 606829 w 4265814"/>
                <a:gd name="connsiteY3" fmla="*/ 96238 h 1336220"/>
                <a:gd name="connsiteX4" fmla="*/ 754611 w 4265814"/>
                <a:gd name="connsiteY4" fmla="*/ 59684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64127 w 4265814"/>
                <a:gd name="connsiteY2" fmla="*/ 598697 h 1336220"/>
                <a:gd name="connsiteX3" fmla="*/ 606829 w 4265814"/>
                <a:gd name="connsiteY3" fmla="*/ 96238 h 1336220"/>
                <a:gd name="connsiteX4" fmla="*/ 754611 w 4265814"/>
                <a:gd name="connsiteY4" fmla="*/ 59684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43807 w 4265814"/>
                <a:gd name="connsiteY2" fmla="*/ 598697 h 1336220"/>
                <a:gd name="connsiteX3" fmla="*/ 606829 w 4265814"/>
                <a:gd name="connsiteY3" fmla="*/ 96238 h 1336220"/>
                <a:gd name="connsiteX4" fmla="*/ 754611 w 4265814"/>
                <a:gd name="connsiteY4" fmla="*/ 59684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59047 w 4265814"/>
                <a:gd name="connsiteY2" fmla="*/ 598697 h 1336220"/>
                <a:gd name="connsiteX3" fmla="*/ 606829 w 4265814"/>
                <a:gd name="connsiteY3" fmla="*/ 96238 h 1336220"/>
                <a:gd name="connsiteX4" fmla="*/ 754611 w 4265814"/>
                <a:gd name="connsiteY4" fmla="*/ 59684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15 h 1336220"/>
                <a:gd name="connsiteX1" fmla="*/ 296487 w 4265814"/>
                <a:gd name="connsiteY1" fmla="*/ 1127017 h 1336220"/>
                <a:gd name="connsiteX2" fmla="*/ 459047 w 4265814"/>
                <a:gd name="connsiteY2" fmla="*/ 598697 h 1336220"/>
                <a:gd name="connsiteX3" fmla="*/ 606829 w 4265814"/>
                <a:gd name="connsiteY3" fmla="*/ 96238 h 1336220"/>
                <a:gd name="connsiteX4" fmla="*/ 754611 w 4265814"/>
                <a:gd name="connsiteY4" fmla="*/ 596849 h 1336220"/>
                <a:gd name="connsiteX5" fmla="*/ 884382 w 4265814"/>
                <a:gd name="connsiteY5" fmla="*/ 1156573 h 1336220"/>
                <a:gd name="connsiteX6" fmla="*/ 1151313 w 4265814"/>
                <a:gd name="connsiteY6" fmla="*/ 1151955 h 1336220"/>
                <a:gd name="connsiteX7" fmla="*/ 1360516 w 4265814"/>
                <a:gd name="connsiteY7" fmla="*/ 1209220 h 1336220"/>
                <a:gd name="connsiteX8" fmla="*/ 1570182 w 4265814"/>
                <a:gd name="connsiteY8" fmla="*/ 526191 h 1336220"/>
                <a:gd name="connsiteX9" fmla="*/ 1730894 w 4265814"/>
                <a:gd name="connsiteY9" fmla="*/ 180 h 1336220"/>
                <a:gd name="connsiteX10" fmla="*/ 1838036 w 4265814"/>
                <a:gd name="connsiteY10" fmla="*/ 244943 h 1336220"/>
                <a:gd name="connsiteX11" fmla="*/ 1945178 w 4265814"/>
                <a:gd name="connsiteY11" fmla="*/ 559904 h 1336220"/>
                <a:gd name="connsiteX12" fmla="*/ 2184400 w 4265814"/>
                <a:gd name="connsiteY12" fmla="*/ 462922 h 1336220"/>
                <a:gd name="connsiteX13" fmla="*/ 2313709 w 4265814"/>
                <a:gd name="connsiteY13" fmla="*/ 592231 h 1336220"/>
                <a:gd name="connsiteX14" fmla="*/ 2447636 w 4265814"/>
                <a:gd name="connsiteY14" fmla="*/ 895646 h 1336220"/>
                <a:gd name="connsiteX15" fmla="*/ 2641600 w 4265814"/>
                <a:gd name="connsiteY15" fmla="*/ 1108082 h 1336220"/>
                <a:gd name="connsiteX16" fmla="*/ 2806931 w 4265814"/>
                <a:gd name="connsiteY16" fmla="*/ 1039733 h 1336220"/>
                <a:gd name="connsiteX17" fmla="*/ 3084945 w 4265814"/>
                <a:gd name="connsiteY17" fmla="*/ 693369 h 1336220"/>
                <a:gd name="connsiteX18" fmla="*/ 3373120 w 4265814"/>
                <a:gd name="connsiteY18" fmla="*/ 821755 h 1336220"/>
                <a:gd name="connsiteX19" fmla="*/ 3522749 w 4265814"/>
                <a:gd name="connsiteY19" fmla="*/ 365017 h 1336220"/>
                <a:gd name="connsiteX20" fmla="*/ 3675611 w 4265814"/>
                <a:gd name="connsiteY20" fmla="*/ 44977 h 1336220"/>
                <a:gd name="connsiteX21" fmla="*/ 3854796 w 4265814"/>
                <a:gd name="connsiteY21" fmla="*/ 504024 h 1336220"/>
                <a:gd name="connsiteX22" fmla="*/ 4017818 w 4265814"/>
                <a:gd name="connsiteY22" fmla="*/ 1052664 h 1336220"/>
                <a:gd name="connsiteX23" fmla="*/ 4265814 w 4265814"/>
                <a:gd name="connsiteY23" fmla="*/ 1336220 h 1336220"/>
                <a:gd name="connsiteX0" fmla="*/ 0 w 4265814"/>
                <a:gd name="connsiteY0" fmla="*/ 1314524 h 1336229"/>
                <a:gd name="connsiteX1" fmla="*/ 296487 w 4265814"/>
                <a:gd name="connsiteY1" fmla="*/ 1127026 h 1336229"/>
                <a:gd name="connsiteX2" fmla="*/ 459047 w 4265814"/>
                <a:gd name="connsiteY2" fmla="*/ 598706 h 1336229"/>
                <a:gd name="connsiteX3" fmla="*/ 606829 w 4265814"/>
                <a:gd name="connsiteY3" fmla="*/ 96247 h 1336229"/>
                <a:gd name="connsiteX4" fmla="*/ 754611 w 4265814"/>
                <a:gd name="connsiteY4" fmla="*/ 596858 h 1336229"/>
                <a:gd name="connsiteX5" fmla="*/ 884382 w 4265814"/>
                <a:gd name="connsiteY5" fmla="*/ 1156582 h 1336229"/>
                <a:gd name="connsiteX6" fmla="*/ 1151313 w 4265814"/>
                <a:gd name="connsiteY6" fmla="*/ 1151964 h 1336229"/>
                <a:gd name="connsiteX7" fmla="*/ 1360516 w 4265814"/>
                <a:gd name="connsiteY7" fmla="*/ 1209229 h 1336229"/>
                <a:gd name="connsiteX8" fmla="*/ 1570182 w 4265814"/>
                <a:gd name="connsiteY8" fmla="*/ 526200 h 1336229"/>
                <a:gd name="connsiteX9" fmla="*/ 1730894 w 4265814"/>
                <a:gd name="connsiteY9" fmla="*/ 189 h 1336229"/>
                <a:gd name="connsiteX10" fmla="*/ 1838036 w 4265814"/>
                <a:gd name="connsiteY10" fmla="*/ 244952 h 1336229"/>
                <a:gd name="connsiteX11" fmla="*/ 1950258 w 4265814"/>
                <a:gd name="connsiteY11" fmla="*/ 610713 h 1336229"/>
                <a:gd name="connsiteX12" fmla="*/ 2184400 w 4265814"/>
                <a:gd name="connsiteY12" fmla="*/ 462931 h 1336229"/>
                <a:gd name="connsiteX13" fmla="*/ 2313709 w 4265814"/>
                <a:gd name="connsiteY13" fmla="*/ 592240 h 1336229"/>
                <a:gd name="connsiteX14" fmla="*/ 2447636 w 4265814"/>
                <a:gd name="connsiteY14" fmla="*/ 895655 h 1336229"/>
                <a:gd name="connsiteX15" fmla="*/ 2641600 w 4265814"/>
                <a:gd name="connsiteY15" fmla="*/ 1108091 h 1336229"/>
                <a:gd name="connsiteX16" fmla="*/ 2806931 w 4265814"/>
                <a:gd name="connsiteY16" fmla="*/ 1039742 h 1336229"/>
                <a:gd name="connsiteX17" fmla="*/ 3084945 w 4265814"/>
                <a:gd name="connsiteY17" fmla="*/ 693378 h 1336229"/>
                <a:gd name="connsiteX18" fmla="*/ 3373120 w 4265814"/>
                <a:gd name="connsiteY18" fmla="*/ 821764 h 1336229"/>
                <a:gd name="connsiteX19" fmla="*/ 3522749 w 4265814"/>
                <a:gd name="connsiteY19" fmla="*/ 365026 h 1336229"/>
                <a:gd name="connsiteX20" fmla="*/ 3675611 w 4265814"/>
                <a:gd name="connsiteY20" fmla="*/ 44986 h 1336229"/>
                <a:gd name="connsiteX21" fmla="*/ 3854796 w 4265814"/>
                <a:gd name="connsiteY21" fmla="*/ 504033 h 1336229"/>
                <a:gd name="connsiteX22" fmla="*/ 4017818 w 4265814"/>
                <a:gd name="connsiteY22" fmla="*/ 1052673 h 1336229"/>
                <a:gd name="connsiteX23" fmla="*/ 4265814 w 4265814"/>
                <a:gd name="connsiteY23" fmla="*/ 1336229 h 1336229"/>
                <a:gd name="connsiteX0" fmla="*/ 0 w 4265814"/>
                <a:gd name="connsiteY0" fmla="*/ 1321647 h 1343352"/>
                <a:gd name="connsiteX1" fmla="*/ 296487 w 4265814"/>
                <a:gd name="connsiteY1" fmla="*/ 1134149 h 1343352"/>
                <a:gd name="connsiteX2" fmla="*/ 459047 w 4265814"/>
                <a:gd name="connsiteY2" fmla="*/ 605829 h 1343352"/>
                <a:gd name="connsiteX3" fmla="*/ 606829 w 4265814"/>
                <a:gd name="connsiteY3" fmla="*/ 103370 h 1343352"/>
                <a:gd name="connsiteX4" fmla="*/ 754611 w 4265814"/>
                <a:gd name="connsiteY4" fmla="*/ 603981 h 1343352"/>
                <a:gd name="connsiteX5" fmla="*/ 884382 w 4265814"/>
                <a:gd name="connsiteY5" fmla="*/ 1163705 h 1343352"/>
                <a:gd name="connsiteX6" fmla="*/ 1151313 w 4265814"/>
                <a:gd name="connsiteY6" fmla="*/ 1159087 h 1343352"/>
                <a:gd name="connsiteX7" fmla="*/ 1360516 w 4265814"/>
                <a:gd name="connsiteY7" fmla="*/ 1216352 h 1343352"/>
                <a:gd name="connsiteX8" fmla="*/ 1570182 w 4265814"/>
                <a:gd name="connsiteY8" fmla="*/ 533323 h 1343352"/>
                <a:gd name="connsiteX9" fmla="*/ 1730894 w 4265814"/>
                <a:gd name="connsiteY9" fmla="*/ 7312 h 1343352"/>
                <a:gd name="connsiteX10" fmla="*/ 1858356 w 4265814"/>
                <a:gd name="connsiteY10" fmla="*/ 252075 h 1343352"/>
                <a:gd name="connsiteX11" fmla="*/ 1950258 w 4265814"/>
                <a:gd name="connsiteY11" fmla="*/ 617836 h 1343352"/>
                <a:gd name="connsiteX12" fmla="*/ 2184400 w 4265814"/>
                <a:gd name="connsiteY12" fmla="*/ 470054 h 1343352"/>
                <a:gd name="connsiteX13" fmla="*/ 2313709 w 4265814"/>
                <a:gd name="connsiteY13" fmla="*/ 599363 h 1343352"/>
                <a:gd name="connsiteX14" fmla="*/ 2447636 w 4265814"/>
                <a:gd name="connsiteY14" fmla="*/ 902778 h 1343352"/>
                <a:gd name="connsiteX15" fmla="*/ 2641600 w 4265814"/>
                <a:gd name="connsiteY15" fmla="*/ 1115214 h 1343352"/>
                <a:gd name="connsiteX16" fmla="*/ 2806931 w 4265814"/>
                <a:gd name="connsiteY16" fmla="*/ 1046865 h 1343352"/>
                <a:gd name="connsiteX17" fmla="*/ 3084945 w 4265814"/>
                <a:gd name="connsiteY17" fmla="*/ 700501 h 1343352"/>
                <a:gd name="connsiteX18" fmla="*/ 3373120 w 4265814"/>
                <a:gd name="connsiteY18" fmla="*/ 828887 h 1343352"/>
                <a:gd name="connsiteX19" fmla="*/ 3522749 w 4265814"/>
                <a:gd name="connsiteY19" fmla="*/ 372149 h 1343352"/>
                <a:gd name="connsiteX20" fmla="*/ 3675611 w 4265814"/>
                <a:gd name="connsiteY20" fmla="*/ 52109 h 1343352"/>
                <a:gd name="connsiteX21" fmla="*/ 3854796 w 4265814"/>
                <a:gd name="connsiteY21" fmla="*/ 511156 h 1343352"/>
                <a:gd name="connsiteX22" fmla="*/ 4017818 w 4265814"/>
                <a:gd name="connsiteY22" fmla="*/ 1059796 h 1343352"/>
                <a:gd name="connsiteX23" fmla="*/ 4265814 w 4265814"/>
                <a:gd name="connsiteY23" fmla="*/ 1343352 h 1343352"/>
                <a:gd name="connsiteX0" fmla="*/ 0 w 4265814"/>
                <a:gd name="connsiteY0" fmla="*/ 1314525 h 1336230"/>
                <a:gd name="connsiteX1" fmla="*/ 296487 w 4265814"/>
                <a:gd name="connsiteY1" fmla="*/ 1127027 h 1336230"/>
                <a:gd name="connsiteX2" fmla="*/ 459047 w 4265814"/>
                <a:gd name="connsiteY2" fmla="*/ 598707 h 1336230"/>
                <a:gd name="connsiteX3" fmla="*/ 606829 w 4265814"/>
                <a:gd name="connsiteY3" fmla="*/ 96248 h 1336230"/>
                <a:gd name="connsiteX4" fmla="*/ 754611 w 4265814"/>
                <a:gd name="connsiteY4" fmla="*/ 596859 h 1336230"/>
                <a:gd name="connsiteX5" fmla="*/ 884382 w 4265814"/>
                <a:gd name="connsiteY5" fmla="*/ 1156583 h 1336230"/>
                <a:gd name="connsiteX6" fmla="*/ 1151313 w 4265814"/>
                <a:gd name="connsiteY6" fmla="*/ 1151965 h 1336230"/>
                <a:gd name="connsiteX7" fmla="*/ 1360516 w 4265814"/>
                <a:gd name="connsiteY7" fmla="*/ 1209230 h 1336230"/>
                <a:gd name="connsiteX8" fmla="*/ 1570182 w 4265814"/>
                <a:gd name="connsiteY8" fmla="*/ 526201 h 1336230"/>
                <a:gd name="connsiteX9" fmla="*/ 1730894 w 4265814"/>
                <a:gd name="connsiteY9" fmla="*/ 190 h 1336230"/>
                <a:gd name="connsiteX10" fmla="*/ 1858356 w 4265814"/>
                <a:gd name="connsiteY10" fmla="*/ 244953 h 1336230"/>
                <a:gd name="connsiteX11" fmla="*/ 1950258 w 4265814"/>
                <a:gd name="connsiteY11" fmla="*/ 610714 h 1336230"/>
                <a:gd name="connsiteX12" fmla="*/ 2184400 w 4265814"/>
                <a:gd name="connsiteY12" fmla="*/ 462932 h 1336230"/>
                <a:gd name="connsiteX13" fmla="*/ 2313709 w 4265814"/>
                <a:gd name="connsiteY13" fmla="*/ 592241 h 1336230"/>
                <a:gd name="connsiteX14" fmla="*/ 2447636 w 4265814"/>
                <a:gd name="connsiteY14" fmla="*/ 895656 h 1336230"/>
                <a:gd name="connsiteX15" fmla="*/ 2641600 w 4265814"/>
                <a:gd name="connsiteY15" fmla="*/ 1108092 h 1336230"/>
                <a:gd name="connsiteX16" fmla="*/ 2806931 w 4265814"/>
                <a:gd name="connsiteY16" fmla="*/ 1039743 h 1336230"/>
                <a:gd name="connsiteX17" fmla="*/ 3084945 w 4265814"/>
                <a:gd name="connsiteY17" fmla="*/ 693379 h 1336230"/>
                <a:gd name="connsiteX18" fmla="*/ 3373120 w 4265814"/>
                <a:gd name="connsiteY18" fmla="*/ 821765 h 1336230"/>
                <a:gd name="connsiteX19" fmla="*/ 3522749 w 4265814"/>
                <a:gd name="connsiteY19" fmla="*/ 365027 h 1336230"/>
                <a:gd name="connsiteX20" fmla="*/ 3675611 w 4265814"/>
                <a:gd name="connsiteY20" fmla="*/ 44987 h 1336230"/>
                <a:gd name="connsiteX21" fmla="*/ 3854796 w 4265814"/>
                <a:gd name="connsiteY21" fmla="*/ 504034 h 1336230"/>
                <a:gd name="connsiteX22" fmla="*/ 4017818 w 4265814"/>
                <a:gd name="connsiteY22" fmla="*/ 1052674 h 1336230"/>
                <a:gd name="connsiteX23" fmla="*/ 4265814 w 4265814"/>
                <a:gd name="connsiteY23" fmla="*/ 1336230 h 1336230"/>
                <a:gd name="connsiteX0" fmla="*/ 0 w 4265814"/>
                <a:gd name="connsiteY0" fmla="*/ 1314525 h 1336230"/>
                <a:gd name="connsiteX1" fmla="*/ 296487 w 4265814"/>
                <a:gd name="connsiteY1" fmla="*/ 1127027 h 1336230"/>
                <a:gd name="connsiteX2" fmla="*/ 459047 w 4265814"/>
                <a:gd name="connsiteY2" fmla="*/ 598707 h 1336230"/>
                <a:gd name="connsiteX3" fmla="*/ 606829 w 4265814"/>
                <a:gd name="connsiteY3" fmla="*/ 96248 h 1336230"/>
                <a:gd name="connsiteX4" fmla="*/ 754611 w 4265814"/>
                <a:gd name="connsiteY4" fmla="*/ 596859 h 1336230"/>
                <a:gd name="connsiteX5" fmla="*/ 884382 w 4265814"/>
                <a:gd name="connsiteY5" fmla="*/ 1156583 h 1336230"/>
                <a:gd name="connsiteX6" fmla="*/ 1151313 w 4265814"/>
                <a:gd name="connsiteY6" fmla="*/ 1151965 h 1336230"/>
                <a:gd name="connsiteX7" fmla="*/ 1360516 w 4265814"/>
                <a:gd name="connsiteY7" fmla="*/ 1209230 h 1336230"/>
                <a:gd name="connsiteX8" fmla="*/ 1570182 w 4265814"/>
                <a:gd name="connsiteY8" fmla="*/ 526201 h 1336230"/>
                <a:gd name="connsiteX9" fmla="*/ 1730894 w 4265814"/>
                <a:gd name="connsiteY9" fmla="*/ 190 h 1336230"/>
                <a:gd name="connsiteX10" fmla="*/ 1858356 w 4265814"/>
                <a:gd name="connsiteY10" fmla="*/ 244953 h 1336230"/>
                <a:gd name="connsiteX11" fmla="*/ 1950258 w 4265814"/>
                <a:gd name="connsiteY11" fmla="*/ 610714 h 1336230"/>
                <a:gd name="connsiteX12" fmla="*/ 2184400 w 4265814"/>
                <a:gd name="connsiteY12" fmla="*/ 462932 h 1336230"/>
                <a:gd name="connsiteX13" fmla="*/ 2313709 w 4265814"/>
                <a:gd name="connsiteY13" fmla="*/ 592241 h 1336230"/>
                <a:gd name="connsiteX14" fmla="*/ 2447636 w 4265814"/>
                <a:gd name="connsiteY14" fmla="*/ 895656 h 1336230"/>
                <a:gd name="connsiteX15" fmla="*/ 2641600 w 4265814"/>
                <a:gd name="connsiteY15" fmla="*/ 1108092 h 1336230"/>
                <a:gd name="connsiteX16" fmla="*/ 2806931 w 4265814"/>
                <a:gd name="connsiteY16" fmla="*/ 1039743 h 1336230"/>
                <a:gd name="connsiteX17" fmla="*/ 3084945 w 4265814"/>
                <a:gd name="connsiteY17" fmla="*/ 693379 h 1336230"/>
                <a:gd name="connsiteX18" fmla="*/ 3373120 w 4265814"/>
                <a:gd name="connsiteY18" fmla="*/ 821765 h 1336230"/>
                <a:gd name="connsiteX19" fmla="*/ 3522749 w 4265814"/>
                <a:gd name="connsiteY19" fmla="*/ 365027 h 1336230"/>
                <a:gd name="connsiteX20" fmla="*/ 3675611 w 4265814"/>
                <a:gd name="connsiteY20" fmla="*/ 44987 h 1336230"/>
                <a:gd name="connsiteX21" fmla="*/ 3854796 w 4265814"/>
                <a:gd name="connsiteY21" fmla="*/ 504034 h 1336230"/>
                <a:gd name="connsiteX22" fmla="*/ 4017818 w 4265814"/>
                <a:gd name="connsiteY22" fmla="*/ 1052674 h 1336230"/>
                <a:gd name="connsiteX23" fmla="*/ 4265814 w 4265814"/>
                <a:gd name="connsiteY23" fmla="*/ 1336230 h 1336230"/>
                <a:gd name="connsiteX0" fmla="*/ 0 w 4265814"/>
                <a:gd name="connsiteY0" fmla="*/ 1328621 h 1350326"/>
                <a:gd name="connsiteX1" fmla="*/ 296487 w 4265814"/>
                <a:gd name="connsiteY1" fmla="*/ 1141123 h 1350326"/>
                <a:gd name="connsiteX2" fmla="*/ 459047 w 4265814"/>
                <a:gd name="connsiteY2" fmla="*/ 612803 h 1350326"/>
                <a:gd name="connsiteX3" fmla="*/ 606829 w 4265814"/>
                <a:gd name="connsiteY3" fmla="*/ 110344 h 1350326"/>
                <a:gd name="connsiteX4" fmla="*/ 754611 w 4265814"/>
                <a:gd name="connsiteY4" fmla="*/ 610955 h 1350326"/>
                <a:gd name="connsiteX5" fmla="*/ 884382 w 4265814"/>
                <a:gd name="connsiteY5" fmla="*/ 1170679 h 1350326"/>
                <a:gd name="connsiteX6" fmla="*/ 1151313 w 4265814"/>
                <a:gd name="connsiteY6" fmla="*/ 1166061 h 1350326"/>
                <a:gd name="connsiteX7" fmla="*/ 1360516 w 4265814"/>
                <a:gd name="connsiteY7" fmla="*/ 1223326 h 1350326"/>
                <a:gd name="connsiteX8" fmla="*/ 1560022 w 4265814"/>
                <a:gd name="connsiteY8" fmla="*/ 687617 h 1350326"/>
                <a:gd name="connsiteX9" fmla="*/ 1730894 w 4265814"/>
                <a:gd name="connsiteY9" fmla="*/ 14286 h 1350326"/>
                <a:gd name="connsiteX10" fmla="*/ 1858356 w 4265814"/>
                <a:gd name="connsiteY10" fmla="*/ 259049 h 1350326"/>
                <a:gd name="connsiteX11" fmla="*/ 1950258 w 4265814"/>
                <a:gd name="connsiteY11" fmla="*/ 624810 h 1350326"/>
                <a:gd name="connsiteX12" fmla="*/ 2184400 w 4265814"/>
                <a:gd name="connsiteY12" fmla="*/ 477028 h 1350326"/>
                <a:gd name="connsiteX13" fmla="*/ 2313709 w 4265814"/>
                <a:gd name="connsiteY13" fmla="*/ 606337 h 1350326"/>
                <a:gd name="connsiteX14" fmla="*/ 2447636 w 4265814"/>
                <a:gd name="connsiteY14" fmla="*/ 909752 h 1350326"/>
                <a:gd name="connsiteX15" fmla="*/ 2641600 w 4265814"/>
                <a:gd name="connsiteY15" fmla="*/ 1122188 h 1350326"/>
                <a:gd name="connsiteX16" fmla="*/ 2806931 w 4265814"/>
                <a:gd name="connsiteY16" fmla="*/ 1053839 h 1350326"/>
                <a:gd name="connsiteX17" fmla="*/ 3084945 w 4265814"/>
                <a:gd name="connsiteY17" fmla="*/ 707475 h 1350326"/>
                <a:gd name="connsiteX18" fmla="*/ 3373120 w 4265814"/>
                <a:gd name="connsiteY18" fmla="*/ 835861 h 1350326"/>
                <a:gd name="connsiteX19" fmla="*/ 3522749 w 4265814"/>
                <a:gd name="connsiteY19" fmla="*/ 379123 h 1350326"/>
                <a:gd name="connsiteX20" fmla="*/ 3675611 w 4265814"/>
                <a:gd name="connsiteY20" fmla="*/ 59083 h 1350326"/>
                <a:gd name="connsiteX21" fmla="*/ 3854796 w 4265814"/>
                <a:gd name="connsiteY21" fmla="*/ 518130 h 1350326"/>
                <a:gd name="connsiteX22" fmla="*/ 4017818 w 4265814"/>
                <a:gd name="connsiteY22" fmla="*/ 1066770 h 1350326"/>
                <a:gd name="connsiteX23" fmla="*/ 4265814 w 4265814"/>
                <a:gd name="connsiteY23" fmla="*/ 1350326 h 1350326"/>
                <a:gd name="connsiteX0" fmla="*/ 0 w 4265814"/>
                <a:gd name="connsiteY0" fmla="*/ 1328103 h 1349808"/>
                <a:gd name="connsiteX1" fmla="*/ 296487 w 4265814"/>
                <a:gd name="connsiteY1" fmla="*/ 1140605 h 1349808"/>
                <a:gd name="connsiteX2" fmla="*/ 459047 w 4265814"/>
                <a:gd name="connsiteY2" fmla="*/ 612285 h 1349808"/>
                <a:gd name="connsiteX3" fmla="*/ 606829 w 4265814"/>
                <a:gd name="connsiteY3" fmla="*/ 109826 h 1349808"/>
                <a:gd name="connsiteX4" fmla="*/ 754611 w 4265814"/>
                <a:gd name="connsiteY4" fmla="*/ 610437 h 1349808"/>
                <a:gd name="connsiteX5" fmla="*/ 884382 w 4265814"/>
                <a:gd name="connsiteY5" fmla="*/ 1170161 h 1349808"/>
                <a:gd name="connsiteX6" fmla="*/ 1151313 w 4265814"/>
                <a:gd name="connsiteY6" fmla="*/ 1165543 h 1349808"/>
                <a:gd name="connsiteX7" fmla="*/ 1360516 w 4265814"/>
                <a:gd name="connsiteY7" fmla="*/ 1222808 h 1349808"/>
                <a:gd name="connsiteX8" fmla="*/ 1544782 w 4265814"/>
                <a:gd name="connsiteY8" fmla="*/ 676939 h 1349808"/>
                <a:gd name="connsiteX9" fmla="*/ 1730894 w 4265814"/>
                <a:gd name="connsiteY9" fmla="*/ 13768 h 1349808"/>
                <a:gd name="connsiteX10" fmla="*/ 1858356 w 4265814"/>
                <a:gd name="connsiteY10" fmla="*/ 258531 h 1349808"/>
                <a:gd name="connsiteX11" fmla="*/ 1950258 w 4265814"/>
                <a:gd name="connsiteY11" fmla="*/ 624292 h 1349808"/>
                <a:gd name="connsiteX12" fmla="*/ 2184400 w 4265814"/>
                <a:gd name="connsiteY12" fmla="*/ 476510 h 1349808"/>
                <a:gd name="connsiteX13" fmla="*/ 2313709 w 4265814"/>
                <a:gd name="connsiteY13" fmla="*/ 605819 h 1349808"/>
                <a:gd name="connsiteX14" fmla="*/ 2447636 w 4265814"/>
                <a:gd name="connsiteY14" fmla="*/ 909234 h 1349808"/>
                <a:gd name="connsiteX15" fmla="*/ 2641600 w 4265814"/>
                <a:gd name="connsiteY15" fmla="*/ 1121670 h 1349808"/>
                <a:gd name="connsiteX16" fmla="*/ 2806931 w 4265814"/>
                <a:gd name="connsiteY16" fmla="*/ 1053321 h 1349808"/>
                <a:gd name="connsiteX17" fmla="*/ 3084945 w 4265814"/>
                <a:gd name="connsiteY17" fmla="*/ 706957 h 1349808"/>
                <a:gd name="connsiteX18" fmla="*/ 3373120 w 4265814"/>
                <a:gd name="connsiteY18" fmla="*/ 835343 h 1349808"/>
                <a:gd name="connsiteX19" fmla="*/ 3522749 w 4265814"/>
                <a:gd name="connsiteY19" fmla="*/ 378605 h 1349808"/>
                <a:gd name="connsiteX20" fmla="*/ 3675611 w 4265814"/>
                <a:gd name="connsiteY20" fmla="*/ 58565 h 1349808"/>
                <a:gd name="connsiteX21" fmla="*/ 3854796 w 4265814"/>
                <a:gd name="connsiteY21" fmla="*/ 517612 h 1349808"/>
                <a:gd name="connsiteX22" fmla="*/ 4017818 w 4265814"/>
                <a:gd name="connsiteY22" fmla="*/ 1066252 h 1349808"/>
                <a:gd name="connsiteX23" fmla="*/ 4265814 w 4265814"/>
                <a:gd name="connsiteY23" fmla="*/ 1349808 h 1349808"/>
                <a:gd name="connsiteX0" fmla="*/ 0 w 4265814"/>
                <a:gd name="connsiteY0" fmla="*/ 1314404 h 1336109"/>
                <a:gd name="connsiteX1" fmla="*/ 296487 w 4265814"/>
                <a:gd name="connsiteY1" fmla="*/ 1126906 h 1336109"/>
                <a:gd name="connsiteX2" fmla="*/ 459047 w 4265814"/>
                <a:gd name="connsiteY2" fmla="*/ 598586 h 1336109"/>
                <a:gd name="connsiteX3" fmla="*/ 606829 w 4265814"/>
                <a:gd name="connsiteY3" fmla="*/ 96127 h 1336109"/>
                <a:gd name="connsiteX4" fmla="*/ 754611 w 4265814"/>
                <a:gd name="connsiteY4" fmla="*/ 596738 h 1336109"/>
                <a:gd name="connsiteX5" fmla="*/ 884382 w 4265814"/>
                <a:gd name="connsiteY5" fmla="*/ 1156462 h 1336109"/>
                <a:gd name="connsiteX6" fmla="*/ 1151313 w 4265814"/>
                <a:gd name="connsiteY6" fmla="*/ 1151844 h 1336109"/>
                <a:gd name="connsiteX7" fmla="*/ 1360516 w 4265814"/>
                <a:gd name="connsiteY7" fmla="*/ 1209109 h 1336109"/>
                <a:gd name="connsiteX8" fmla="*/ 1544782 w 4265814"/>
                <a:gd name="connsiteY8" fmla="*/ 663240 h 1336109"/>
                <a:gd name="connsiteX9" fmla="*/ 1730894 w 4265814"/>
                <a:gd name="connsiteY9" fmla="*/ 69 h 1336109"/>
                <a:gd name="connsiteX10" fmla="*/ 1858356 w 4265814"/>
                <a:gd name="connsiteY10" fmla="*/ 244832 h 1336109"/>
                <a:gd name="connsiteX11" fmla="*/ 1950258 w 4265814"/>
                <a:gd name="connsiteY11" fmla="*/ 610593 h 1336109"/>
                <a:gd name="connsiteX12" fmla="*/ 2184400 w 4265814"/>
                <a:gd name="connsiteY12" fmla="*/ 462811 h 1336109"/>
                <a:gd name="connsiteX13" fmla="*/ 2313709 w 4265814"/>
                <a:gd name="connsiteY13" fmla="*/ 592120 h 1336109"/>
                <a:gd name="connsiteX14" fmla="*/ 2447636 w 4265814"/>
                <a:gd name="connsiteY14" fmla="*/ 895535 h 1336109"/>
                <a:gd name="connsiteX15" fmla="*/ 2641600 w 4265814"/>
                <a:gd name="connsiteY15" fmla="*/ 1107971 h 1336109"/>
                <a:gd name="connsiteX16" fmla="*/ 2806931 w 4265814"/>
                <a:gd name="connsiteY16" fmla="*/ 1039622 h 1336109"/>
                <a:gd name="connsiteX17" fmla="*/ 3084945 w 4265814"/>
                <a:gd name="connsiteY17" fmla="*/ 693258 h 1336109"/>
                <a:gd name="connsiteX18" fmla="*/ 3373120 w 4265814"/>
                <a:gd name="connsiteY18" fmla="*/ 821644 h 1336109"/>
                <a:gd name="connsiteX19" fmla="*/ 3522749 w 4265814"/>
                <a:gd name="connsiteY19" fmla="*/ 364906 h 1336109"/>
                <a:gd name="connsiteX20" fmla="*/ 3675611 w 4265814"/>
                <a:gd name="connsiteY20" fmla="*/ 44866 h 1336109"/>
                <a:gd name="connsiteX21" fmla="*/ 3854796 w 4265814"/>
                <a:gd name="connsiteY21" fmla="*/ 503913 h 1336109"/>
                <a:gd name="connsiteX22" fmla="*/ 4017818 w 4265814"/>
                <a:gd name="connsiteY22" fmla="*/ 1052553 h 1336109"/>
                <a:gd name="connsiteX23" fmla="*/ 4265814 w 4265814"/>
                <a:gd name="connsiteY23" fmla="*/ 1336109 h 1336109"/>
                <a:gd name="connsiteX0" fmla="*/ 0 w 4265814"/>
                <a:gd name="connsiteY0" fmla="*/ 1324091 h 1345796"/>
                <a:gd name="connsiteX1" fmla="*/ 296487 w 4265814"/>
                <a:gd name="connsiteY1" fmla="*/ 1136593 h 1345796"/>
                <a:gd name="connsiteX2" fmla="*/ 459047 w 4265814"/>
                <a:gd name="connsiteY2" fmla="*/ 608273 h 1345796"/>
                <a:gd name="connsiteX3" fmla="*/ 606829 w 4265814"/>
                <a:gd name="connsiteY3" fmla="*/ 105814 h 1345796"/>
                <a:gd name="connsiteX4" fmla="*/ 754611 w 4265814"/>
                <a:gd name="connsiteY4" fmla="*/ 606425 h 1345796"/>
                <a:gd name="connsiteX5" fmla="*/ 884382 w 4265814"/>
                <a:gd name="connsiteY5" fmla="*/ 1166149 h 1345796"/>
                <a:gd name="connsiteX6" fmla="*/ 1151313 w 4265814"/>
                <a:gd name="connsiteY6" fmla="*/ 1161531 h 1345796"/>
                <a:gd name="connsiteX7" fmla="*/ 1360516 w 4265814"/>
                <a:gd name="connsiteY7" fmla="*/ 1218796 h 1345796"/>
                <a:gd name="connsiteX8" fmla="*/ 1544782 w 4265814"/>
                <a:gd name="connsiteY8" fmla="*/ 672927 h 1345796"/>
                <a:gd name="connsiteX9" fmla="*/ 1730894 w 4265814"/>
                <a:gd name="connsiteY9" fmla="*/ 9756 h 1345796"/>
                <a:gd name="connsiteX10" fmla="*/ 1863436 w 4265814"/>
                <a:gd name="connsiteY10" fmla="*/ 300239 h 1345796"/>
                <a:gd name="connsiteX11" fmla="*/ 1950258 w 4265814"/>
                <a:gd name="connsiteY11" fmla="*/ 620280 h 1345796"/>
                <a:gd name="connsiteX12" fmla="*/ 2184400 w 4265814"/>
                <a:gd name="connsiteY12" fmla="*/ 472498 h 1345796"/>
                <a:gd name="connsiteX13" fmla="*/ 2313709 w 4265814"/>
                <a:gd name="connsiteY13" fmla="*/ 601807 h 1345796"/>
                <a:gd name="connsiteX14" fmla="*/ 2447636 w 4265814"/>
                <a:gd name="connsiteY14" fmla="*/ 905222 h 1345796"/>
                <a:gd name="connsiteX15" fmla="*/ 2641600 w 4265814"/>
                <a:gd name="connsiteY15" fmla="*/ 1117658 h 1345796"/>
                <a:gd name="connsiteX16" fmla="*/ 2806931 w 4265814"/>
                <a:gd name="connsiteY16" fmla="*/ 1049309 h 1345796"/>
                <a:gd name="connsiteX17" fmla="*/ 3084945 w 4265814"/>
                <a:gd name="connsiteY17" fmla="*/ 702945 h 1345796"/>
                <a:gd name="connsiteX18" fmla="*/ 3373120 w 4265814"/>
                <a:gd name="connsiteY18" fmla="*/ 831331 h 1345796"/>
                <a:gd name="connsiteX19" fmla="*/ 3522749 w 4265814"/>
                <a:gd name="connsiteY19" fmla="*/ 374593 h 1345796"/>
                <a:gd name="connsiteX20" fmla="*/ 3675611 w 4265814"/>
                <a:gd name="connsiteY20" fmla="*/ 54553 h 1345796"/>
                <a:gd name="connsiteX21" fmla="*/ 3854796 w 4265814"/>
                <a:gd name="connsiteY21" fmla="*/ 513600 h 1345796"/>
                <a:gd name="connsiteX22" fmla="*/ 4017818 w 4265814"/>
                <a:gd name="connsiteY22" fmla="*/ 1062240 h 1345796"/>
                <a:gd name="connsiteX23" fmla="*/ 4265814 w 4265814"/>
                <a:gd name="connsiteY23" fmla="*/ 1345796 h 1345796"/>
                <a:gd name="connsiteX0" fmla="*/ 0 w 4265814"/>
                <a:gd name="connsiteY0" fmla="*/ 1314482 h 1336187"/>
                <a:gd name="connsiteX1" fmla="*/ 296487 w 4265814"/>
                <a:gd name="connsiteY1" fmla="*/ 1126984 h 1336187"/>
                <a:gd name="connsiteX2" fmla="*/ 459047 w 4265814"/>
                <a:gd name="connsiteY2" fmla="*/ 598664 h 1336187"/>
                <a:gd name="connsiteX3" fmla="*/ 606829 w 4265814"/>
                <a:gd name="connsiteY3" fmla="*/ 96205 h 1336187"/>
                <a:gd name="connsiteX4" fmla="*/ 754611 w 4265814"/>
                <a:gd name="connsiteY4" fmla="*/ 596816 h 1336187"/>
                <a:gd name="connsiteX5" fmla="*/ 884382 w 4265814"/>
                <a:gd name="connsiteY5" fmla="*/ 1156540 h 1336187"/>
                <a:gd name="connsiteX6" fmla="*/ 1151313 w 4265814"/>
                <a:gd name="connsiteY6" fmla="*/ 1151922 h 1336187"/>
                <a:gd name="connsiteX7" fmla="*/ 1360516 w 4265814"/>
                <a:gd name="connsiteY7" fmla="*/ 1209187 h 1336187"/>
                <a:gd name="connsiteX8" fmla="*/ 1544782 w 4265814"/>
                <a:gd name="connsiteY8" fmla="*/ 663318 h 1336187"/>
                <a:gd name="connsiteX9" fmla="*/ 1730894 w 4265814"/>
                <a:gd name="connsiteY9" fmla="*/ 147 h 1336187"/>
                <a:gd name="connsiteX10" fmla="*/ 1863436 w 4265814"/>
                <a:gd name="connsiteY10" fmla="*/ 290630 h 1336187"/>
                <a:gd name="connsiteX11" fmla="*/ 1950258 w 4265814"/>
                <a:gd name="connsiteY11" fmla="*/ 610671 h 1336187"/>
                <a:gd name="connsiteX12" fmla="*/ 2184400 w 4265814"/>
                <a:gd name="connsiteY12" fmla="*/ 462889 h 1336187"/>
                <a:gd name="connsiteX13" fmla="*/ 2313709 w 4265814"/>
                <a:gd name="connsiteY13" fmla="*/ 592198 h 1336187"/>
                <a:gd name="connsiteX14" fmla="*/ 2447636 w 4265814"/>
                <a:gd name="connsiteY14" fmla="*/ 895613 h 1336187"/>
                <a:gd name="connsiteX15" fmla="*/ 2641600 w 4265814"/>
                <a:gd name="connsiteY15" fmla="*/ 1108049 h 1336187"/>
                <a:gd name="connsiteX16" fmla="*/ 2806931 w 4265814"/>
                <a:gd name="connsiteY16" fmla="*/ 1039700 h 1336187"/>
                <a:gd name="connsiteX17" fmla="*/ 3084945 w 4265814"/>
                <a:gd name="connsiteY17" fmla="*/ 693336 h 1336187"/>
                <a:gd name="connsiteX18" fmla="*/ 3373120 w 4265814"/>
                <a:gd name="connsiteY18" fmla="*/ 821722 h 1336187"/>
                <a:gd name="connsiteX19" fmla="*/ 3522749 w 4265814"/>
                <a:gd name="connsiteY19" fmla="*/ 364984 h 1336187"/>
                <a:gd name="connsiteX20" fmla="*/ 3675611 w 4265814"/>
                <a:gd name="connsiteY20" fmla="*/ 44944 h 1336187"/>
                <a:gd name="connsiteX21" fmla="*/ 3854796 w 4265814"/>
                <a:gd name="connsiteY21" fmla="*/ 503991 h 1336187"/>
                <a:gd name="connsiteX22" fmla="*/ 4017818 w 4265814"/>
                <a:gd name="connsiteY22" fmla="*/ 1052631 h 1336187"/>
                <a:gd name="connsiteX23" fmla="*/ 4265814 w 4265814"/>
                <a:gd name="connsiteY23" fmla="*/ 1336187 h 1336187"/>
                <a:gd name="connsiteX0" fmla="*/ 0 w 4265814"/>
                <a:gd name="connsiteY0" fmla="*/ 1314482 h 1336187"/>
                <a:gd name="connsiteX1" fmla="*/ 296487 w 4265814"/>
                <a:gd name="connsiteY1" fmla="*/ 1126984 h 1336187"/>
                <a:gd name="connsiteX2" fmla="*/ 459047 w 4265814"/>
                <a:gd name="connsiteY2" fmla="*/ 598664 h 1336187"/>
                <a:gd name="connsiteX3" fmla="*/ 606829 w 4265814"/>
                <a:gd name="connsiteY3" fmla="*/ 96205 h 1336187"/>
                <a:gd name="connsiteX4" fmla="*/ 754611 w 4265814"/>
                <a:gd name="connsiteY4" fmla="*/ 596816 h 1336187"/>
                <a:gd name="connsiteX5" fmla="*/ 884382 w 4265814"/>
                <a:gd name="connsiteY5" fmla="*/ 1156540 h 1336187"/>
                <a:gd name="connsiteX6" fmla="*/ 1151313 w 4265814"/>
                <a:gd name="connsiteY6" fmla="*/ 1151922 h 1336187"/>
                <a:gd name="connsiteX7" fmla="*/ 1360516 w 4265814"/>
                <a:gd name="connsiteY7" fmla="*/ 1209187 h 1336187"/>
                <a:gd name="connsiteX8" fmla="*/ 1544782 w 4265814"/>
                <a:gd name="connsiteY8" fmla="*/ 663318 h 1336187"/>
                <a:gd name="connsiteX9" fmla="*/ 1730894 w 4265814"/>
                <a:gd name="connsiteY9" fmla="*/ 147 h 1336187"/>
                <a:gd name="connsiteX10" fmla="*/ 1863436 w 4265814"/>
                <a:gd name="connsiteY10" fmla="*/ 290630 h 1336187"/>
                <a:gd name="connsiteX11" fmla="*/ 1950258 w 4265814"/>
                <a:gd name="connsiteY11" fmla="*/ 610671 h 1336187"/>
                <a:gd name="connsiteX12" fmla="*/ 2184400 w 4265814"/>
                <a:gd name="connsiteY12" fmla="*/ 462889 h 1336187"/>
                <a:gd name="connsiteX13" fmla="*/ 2313709 w 4265814"/>
                <a:gd name="connsiteY13" fmla="*/ 592198 h 1336187"/>
                <a:gd name="connsiteX14" fmla="*/ 2447636 w 4265814"/>
                <a:gd name="connsiteY14" fmla="*/ 895613 h 1336187"/>
                <a:gd name="connsiteX15" fmla="*/ 2641600 w 4265814"/>
                <a:gd name="connsiteY15" fmla="*/ 1108049 h 1336187"/>
                <a:gd name="connsiteX16" fmla="*/ 2806931 w 4265814"/>
                <a:gd name="connsiteY16" fmla="*/ 1039700 h 1336187"/>
                <a:gd name="connsiteX17" fmla="*/ 3084945 w 4265814"/>
                <a:gd name="connsiteY17" fmla="*/ 693336 h 1336187"/>
                <a:gd name="connsiteX18" fmla="*/ 3373120 w 4265814"/>
                <a:gd name="connsiteY18" fmla="*/ 821722 h 1336187"/>
                <a:gd name="connsiteX19" fmla="*/ 3522749 w 4265814"/>
                <a:gd name="connsiteY19" fmla="*/ 364984 h 1336187"/>
                <a:gd name="connsiteX20" fmla="*/ 3675611 w 4265814"/>
                <a:gd name="connsiteY20" fmla="*/ 44944 h 1336187"/>
                <a:gd name="connsiteX21" fmla="*/ 3854796 w 4265814"/>
                <a:gd name="connsiteY21" fmla="*/ 503991 h 1336187"/>
                <a:gd name="connsiteX22" fmla="*/ 4017818 w 4265814"/>
                <a:gd name="connsiteY22" fmla="*/ 1052631 h 1336187"/>
                <a:gd name="connsiteX23" fmla="*/ 4265814 w 4265814"/>
                <a:gd name="connsiteY23" fmla="*/ 1336187 h 1336187"/>
                <a:gd name="connsiteX0" fmla="*/ 0 w 4265814"/>
                <a:gd name="connsiteY0" fmla="*/ 1314482 h 1336187"/>
                <a:gd name="connsiteX1" fmla="*/ 296487 w 4265814"/>
                <a:gd name="connsiteY1" fmla="*/ 1126984 h 1336187"/>
                <a:gd name="connsiteX2" fmla="*/ 459047 w 4265814"/>
                <a:gd name="connsiteY2" fmla="*/ 598664 h 1336187"/>
                <a:gd name="connsiteX3" fmla="*/ 606829 w 4265814"/>
                <a:gd name="connsiteY3" fmla="*/ 96205 h 1336187"/>
                <a:gd name="connsiteX4" fmla="*/ 754611 w 4265814"/>
                <a:gd name="connsiteY4" fmla="*/ 596816 h 1336187"/>
                <a:gd name="connsiteX5" fmla="*/ 884382 w 4265814"/>
                <a:gd name="connsiteY5" fmla="*/ 1156540 h 1336187"/>
                <a:gd name="connsiteX6" fmla="*/ 1151313 w 4265814"/>
                <a:gd name="connsiteY6" fmla="*/ 1151922 h 1336187"/>
                <a:gd name="connsiteX7" fmla="*/ 1360516 w 4265814"/>
                <a:gd name="connsiteY7" fmla="*/ 1209187 h 1336187"/>
                <a:gd name="connsiteX8" fmla="*/ 1544782 w 4265814"/>
                <a:gd name="connsiteY8" fmla="*/ 663318 h 1336187"/>
                <a:gd name="connsiteX9" fmla="*/ 1730894 w 4265814"/>
                <a:gd name="connsiteY9" fmla="*/ 147 h 1336187"/>
                <a:gd name="connsiteX10" fmla="*/ 1863436 w 4265814"/>
                <a:gd name="connsiteY10" fmla="*/ 290630 h 1336187"/>
                <a:gd name="connsiteX11" fmla="*/ 1950258 w 4265814"/>
                <a:gd name="connsiteY11" fmla="*/ 610671 h 1336187"/>
                <a:gd name="connsiteX12" fmla="*/ 2184400 w 4265814"/>
                <a:gd name="connsiteY12" fmla="*/ 462889 h 1336187"/>
                <a:gd name="connsiteX13" fmla="*/ 2313709 w 4265814"/>
                <a:gd name="connsiteY13" fmla="*/ 592198 h 1336187"/>
                <a:gd name="connsiteX14" fmla="*/ 2447636 w 4265814"/>
                <a:gd name="connsiteY14" fmla="*/ 895613 h 1336187"/>
                <a:gd name="connsiteX15" fmla="*/ 2641600 w 4265814"/>
                <a:gd name="connsiteY15" fmla="*/ 1108049 h 1336187"/>
                <a:gd name="connsiteX16" fmla="*/ 2806931 w 4265814"/>
                <a:gd name="connsiteY16" fmla="*/ 1039700 h 1336187"/>
                <a:gd name="connsiteX17" fmla="*/ 3084945 w 4265814"/>
                <a:gd name="connsiteY17" fmla="*/ 693336 h 1336187"/>
                <a:gd name="connsiteX18" fmla="*/ 3373120 w 4265814"/>
                <a:gd name="connsiteY18" fmla="*/ 821722 h 1336187"/>
                <a:gd name="connsiteX19" fmla="*/ 3522749 w 4265814"/>
                <a:gd name="connsiteY19" fmla="*/ 364984 h 1336187"/>
                <a:gd name="connsiteX20" fmla="*/ 3690851 w 4265814"/>
                <a:gd name="connsiteY20" fmla="*/ 39864 h 1336187"/>
                <a:gd name="connsiteX21" fmla="*/ 3854796 w 4265814"/>
                <a:gd name="connsiteY21" fmla="*/ 503991 h 1336187"/>
                <a:gd name="connsiteX22" fmla="*/ 4017818 w 4265814"/>
                <a:gd name="connsiteY22" fmla="*/ 1052631 h 1336187"/>
                <a:gd name="connsiteX23" fmla="*/ 4265814 w 4265814"/>
                <a:gd name="connsiteY23" fmla="*/ 1336187 h 1336187"/>
                <a:gd name="connsiteX0" fmla="*/ 0 w 4265814"/>
                <a:gd name="connsiteY0" fmla="*/ 1314482 h 1336187"/>
                <a:gd name="connsiteX1" fmla="*/ 296487 w 4265814"/>
                <a:gd name="connsiteY1" fmla="*/ 1126984 h 1336187"/>
                <a:gd name="connsiteX2" fmla="*/ 459047 w 4265814"/>
                <a:gd name="connsiteY2" fmla="*/ 598664 h 1336187"/>
                <a:gd name="connsiteX3" fmla="*/ 606829 w 4265814"/>
                <a:gd name="connsiteY3" fmla="*/ 96205 h 1336187"/>
                <a:gd name="connsiteX4" fmla="*/ 754611 w 4265814"/>
                <a:gd name="connsiteY4" fmla="*/ 596816 h 1336187"/>
                <a:gd name="connsiteX5" fmla="*/ 884382 w 4265814"/>
                <a:gd name="connsiteY5" fmla="*/ 1156540 h 1336187"/>
                <a:gd name="connsiteX6" fmla="*/ 1151313 w 4265814"/>
                <a:gd name="connsiteY6" fmla="*/ 1151922 h 1336187"/>
                <a:gd name="connsiteX7" fmla="*/ 1360516 w 4265814"/>
                <a:gd name="connsiteY7" fmla="*/ 1209187 h 1336187"/>
                <a:gd name="connsiteX8" fmla="*/ 1544782 w 4265814"/>
                <a:gd name="connsiteY8" fmla="*/ 663318 h 1336187"/>
                <a:gd name="connsiteX9" fmla="*/ 1730894 w 4265814"/>
                <a:gd name="connsiteY9" fmla="*/ 147 h 1336187"/>
                <a:gd name="connsiteX10" fmla="*/ 1863436 w 4265814"/>
                <a:gd name="connsiteY10" fmla="*/ 290630 h 1336187"/>
                <a:gd name="connsiteX11" fmla="*/ 1950258 w 4265814"/>
                <a:gd name="connsiteY11" fmla="*/ 610671 h 1336187"/>
                <a:gd name="connsiteX12" fmla="*/ 2184400 w 4265814"/>
                <a:gd name="connsiteY12" fmla="*/ 462889 h 1336187"/>
                <a:gd name="connsiteX13" fmla="*/ 2313709 w 4265814"/>
                <a:gd name="connsiteY13" fmla="*/ 592198 h 1336187"/>
                <a:gd name="connsiteX14" fmla="*/ 2447636 w 4265814"/>
                <a:gd name="connsiteY14" fmla="*/ 895613 h 1336187"/>
                <a:gd name="connsiteX15" fmla="*/ 2641600 w 4265814"/>
                <a:gd name="connsiteY15" fmla="*/ 1108049 h 1336187"/>
                <a:gd name="connsiteX16" fmla="*/ 2806931 w 4265814"/>
                <a:gd name="connsiteY16" fmla="*/ 1039700 h 1336187"/>
                <a:gd name="connsiteX17" fmla="*/ 3084945 w 4265814"/>
                <a:gd name="connsiteY17" fmla="*/ 693336 h 1336187"/>
                <a:gd name="connsiteX18" fmla="*/ 3373120 w 4265814"/>
                <a:gd name="connsiteY18" fmla="*/ 821722 h 1336187"/>
                <a:gd name="connsiteX19" fmla="*/ 3512589 w 4265814"/>
                <a:gd name="connsiteY19" fmla="*/ 486904 h 1336187"/>
                <a:gd name="connsiteX20" fmla="*/ 3690851 w 4265814"/>
                <a:gd name="connsiteY20" fmla="*/ 39864 h 1336187"/>
                <a:gd name="connsiteX21" fmla="*/ 3854796 w 4265814"/>
                <a:gd name="connsiteY21" fmla="*/ 503991 h 1336187"/>
                <a:gd name="connsiteX22" fmla="*/ 4017818 w 4265814"/>
                <a:gd name="connsiteY22" fmla="*/ 1052631 h 1336187"/>
                <a:gd name="connsiteX23" fmla="*/ 4265814 w 4265814"/>
                <a:gd name="connsiteY23" fmla="*/ 1336187 h 1336187"/>
                <a:gd name="connsiteX0" fmla="*/ 0 w 4265814"/>
                <a:gd name="connsiteY0" fmla="*/ 1314482 h 1336187"/>
                <a:gd name="connsiteX1" fmla="*/ 296487 w 4265814"/>
                <a:gd name="connsiteY1" fmla="*/ 1126984 h 1336187"/>
                <a:gd name="connsiteX2" fmla="*/ 459047 w 4265814"/>
                <a:gd name="connsiteY2" fmla="*/ 598664 h 1336187"/>
                <a:gd name="connsiteX3" fmla="*/ 606829 w 4265814"/>
                <a:gd name="connsiteY3" fmla="*/ 96205 h 1336187"/>
                <a:gd name="connsiteX4" fmla="*/ 754611 w 4265814"/>
                <a:gd name="connsiteY4" fmla="*/ 596816 h 1336187"/>
                <a:gd name="connsiteX5" fmla="*/ 884382 w 4265814"/>
                <a:gd name="connsiteY5" fmla="*/ 1156540 h 1336187"/>
                <a:gd name="connsiteX6" fmla="*/ 1151313 w 4265814"/>
                <a:gd name="connsiteY6" fmla="*/ 1151922 h 1336187"/>
                <a:gd name="connsiteX7" fmla="*/ 1360516 w 4265814"/>
                <a:gd name="connsiteY7" fmla="*/ 1209187 h 1336187"/>
                <a:gd name="connsiteX8" fmla="*/ 1544782 w 4265814"/>
                <a:gd name="connsiteY8" fmla="*/ 663318 h 1336187"/>
                <a:gd name="connsiteX9" fmla="*/ 1730894 w 4265814"/>
                <a:gd name="connsiteY9" fmla="*/ 147 h 1336187"/>
                <a:gd name="connsiteX10" fmla="*/ 1863436 w 4265814"/>
                <a:gd name="connsiteY10" fmla="*/ 290630 h 1336187"/>
                <a:gd name="connsiteX11" fmla="*/ 1950258 w 4265814"/>
                <a:gd name="connsiteY11" fmla="*/ 610671 h 1336187"/>
                <a:gd name="connsiteX12" fmla="*/ 2184400 w 4265814"/>
                <a:gd name="connsiteY12" fmla="*/ 462889 h 1336187"/>
                <a:gd name="connsiteX13" fmla="*/ 2313709 w 4265814"/>
                <a:gd name="connsiteY13" fmla="*/ 592198 h 1336187"/>
                <a:gd name="connsiteX14" fmla="*/ 2447636 w 4265814"/>
                <a:gd name="connsiteY14" fmla="*/ 895613 h 1336187"/>
                <a:gd name="connsiteX15" fmla="*/ 2641600 w 4265814"/>
                <a:gd name="connsiteY15" fmla="*/ 1108049 h 1336187"/>
                <a:gd name="connsiteX16" fmla="*/ 2806931 w 4265814"/>
                <a:gd name="connsiteY16" fmla="*/ 1039700 h 1336187"/>
                <a:gd name="connsiteX17" fmla="*/ 3084945 w 4265814"/>
                <a:gd name="connsiteY17" fmla="*/ 693336 h 1336187"/>
                <a:gd name="connsiteX18" fmla="*/ 3373120 w 4265814"/>
                <a:gd name="connsiteY18" fmla="*/ 821722 h 1336187"/>
                <a:gd name="connsiteX19" fmla="*/ 3512589 w 4265814"/>
                <a:gd name="connsiteY19" fmla="*/ 486904 h 1336187"/>
                <a:gd name="connsiteX20" fmla="*/ 3690851 w 4265814"/>
                <a:gd name="connsiteY20" fmla="*/ 39864 h 1336187"/>
                <a:gd name="connsiteX21" fmla="*/ 3854796 w 4265814"/>
                <a:gd name="connsiteY21" fmla="*/ 503991 h 1336187"/>
                <a:gd name="connsiteX22" fmla="*/ 4017818 w 4265814"/>
                <a:gd name="connsiteY22" fmla="*/ 1052631 h 1336187"/>
                <a:gd name="connsiteX23" fmla="*/ 4265814 w 4265814"/>
                <a:gd name="connsiteY23" fmla="*/ 1336187 h 1336187"/>
                <a:gd name="connsiteX0" fmla="*/ 0 w 4265814"/>
                <a:gd name="connsiteY0" fmla="*/ 1314482 h 1336187"/>
                <a:gd name="connsiteX1" fmla="*/ 296487 w 4265814"/>
                <a:gd name="connsiteY1" fmla="*/ 1126984 h 1336187"/>
                <a:gd name="connsiteX2" fmla="*/ 459047 w 4265814"/>
                <a:gd name="connsiteY2" fmla="*/ 598664 h 1336187"/>
                <a:gd name="connsiteX3" fmla="*/ 606829 w 4265814"/>
                <a:gd name="connsiteY3" fmla="*/ 96205 h 1336187"/>
                <a:gd name="connsiteX4" fmla="*/ 754611 w 4265814"/>
                <a:gd name="connsiteY4" fmla="*/ 596816 h 1336187"/>
                <a:gd name="connsiteX5" fmla="*/ 884382 w 4265814"/>
                <a:gd name="connsiteY5" fmla="*/ 1156540 h 1336187"/>
                <a:gd name="connsiteX6" fmla="*/ 1151313 w 4265814"/>
                <a:gd name="connsiteY6" fmla="*/ 1151922 h 1336187"/>
                <a:gd name="connsiteX7" fmla="*/ 1360516 w 4265814"/>
                <a:gd name="connsiteY7" fmla="*/ 1209187 h 1336187"/>
                <a:gd name="connsiteX8" fmla="*/ 1544782 w 4265814"/>
                <a:gd name="connsiteY8" fmla="*/ 663318 h 1336187"/>
                <a:gd name="connsiteX9" fmla="*/ 1730894 w 4265814"/>
                <a:gd name="connsiteY9" fmla="*/ 147 h 1336187"/>
                <a:gd name="connsiteX10" fmla="*/ 1863436 w 4265814"/>
                <a:gd name="connsiteY10" fmla="*/ 290630 h 1336187"/>
                <a:gd name="connsiteX11" fmla="*/ 1950258 w 4265814"/>
                <a:gd name="connsiteY11" fmla="*/ 610671 h 1336187"/>
                <a:gd name="connsiteX12" fmla="*/ 2184400 w 4265814"/>
                <a:gd name="connsiteY12" fmla="*/ 462889 h 1336187"/>
                <a:gd name="connsiteX13" fmla="*/ 2313709 w 4265814"/>
                <a:gd name="connsiteY13" fmla="*/ 592198 h 1336187"/>
                <a:gd name="connsiteX14" fmla="*/ 2447636 w 4265814"/>
                <a:gd name="connsiteY14" fmla="*/ 895613 h 1336187"/>
                <a:gd name="connsiteX15" fmla="*/ 2641600 w 4265814"/>
                <a:gd name="connsiteY15" fmla="*/ 1108049 h 1336187"/>
                <a:gd name="connsiteX16" fmla="*/ 2806931 w 4265814"/>
                <a:gd name="connsiteY16" fmla="*/ 1039700 h 1336187"/>
                <a:gd name="connsiteX17" fmla="*/ 3084945 w 4265814"/>
                <a:gd name="connsiteY17" fmla="*/ 693336 h 1336187"/>
                <a:gd name="connsiteX18" fmla="*/ 3373120 w 4265814"/>
                <a:gd name="connsiteY18" fmla="*/ 821722 h 1336187"/>
                <a:gd name="connsiteX19" fmla="*/ 3512589 w 4265814"/>
                <a:gd name="connsiteY19" fmla="*/ 486904 h 1336187"/>
                <a:gd name="connsiteX20" fmla="*/ 3690851 w 4265814"/>
                <a:gd name="connsiteY20" fmla="*/ 39864 h 1336187"/>
                <a:gd name="connsiteX21" fmla="*/ 3854796 w 4265814"/>
                <a:gd name="connsiteY21" fmla="*/ 503991 h 1336187"/>
                <a:gd name="connsiteX22" fmla="*/ 4017818 w 4265814"/>
                <a:gd name="connsiteY22" fmla="*/ 1052631 h 1336187"/>
                <a:gd name="connsiteX23" fmla="*/ 4265814 w 4265814"/>
                <a:gd name="connsiteY23" fmla="*/ 1336187 h 1336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265814" h="1336187">
                  <a:moveTo>
                    <a:pt x="0" y="1314482"/>
                  </a:moveTo>
                  <a:cubicBezTo>
                    <a:pt x="102369" y="1316791"/>
                    <a:pt x="219979" y="1246287"/>
                    <a:pt x="296487" y="1126984"/>
                  </a:cubicBezTo>
                  <a:cubicBezTo>
                    <a:pt x="372995" y="1007681"/>
                    <a:pt x="422563" y="790780"/>
                    <a:pt x="459047" y="598664"/>
                  </a:cubicBezTo>
                  <a:cubicBezTo>
                    <a:pt x="495531" y="406548"/>
                    <a:pt x="557568" y="96513"/>
                    <a:pt x="606829" y="96205"/>
                  </a:cubicBezTo>
                  <a:cubicBezTo>
                    <a:pt x="656090" y="95897"/>
                    <a:pt x="708352" y="420094"/>
                    <a:pt x="754611" y="596816"/>
                  </a:cubicBezTo>
                  <a:cubicBezTo>
                    <a:pt x="800870" y="773539"/>
                    <a:pt x="818265" y="1064022"/>
                    <a:pt x="884382" y="1156540"/>
                  </a:cubicBezTo>
                  <a:cubicBezTo>
                    <a:pt x="950499" y="1249058"/>
                    <a:pt x="1071957" y="1143147"/>
                    <a:pt x="1151313" y="1151922"/>
                  </a:cubicBezTo>
                  <a:cubicBezTo>
                    <a:pt x="1230669" y="1160697"/>
                    <a:pt x="1294938" y="1290621"/>
                    <a:pt x="1360516" y="1209187"/>
                  </a:cubicBezTo>
                  <a:cubicBezTo>
                    <a:pt x="1426094" y="1127753"/>
                    <a:pt x="1498292" y="880065"/>
                    <a:pt x="1544782" y="663318"/>
                  </a:cubicBezTo>
                  <a:cubicBezTo>
                    <a:pt x="1591272" y="446571"/>
                    <a:pt x="1637145" y="6382"/>
                    <a:pt x="1730894" y="147"/>
                  </a:cubicBezTo>
                  <a:cubicBezTo>
                    <a:pt x="1824643" y="-6088"/>
                    <a:pt x="1826875" y="188876"/>
                    <a:pt x="1863436" y="290630"/>
                  </a:cubicBezTo>
                  <a:cubicBezTo>
                    <a:pt x="1899997" y="392384"/>
                    <a:pt x="1896764" y="581961"/>
                    <a:pt x="1950258" y="610671"/>
                  </a:cubicBezTo>
                  <a:cubicBezTo>
                    <a:pt x="2003752" y="639381"/>
                    <a:pt x="2123825" y="465968"/>
                    <a:pt x="2184400" y="462889"/>
                  </a:cubicBezTo>
                  <a:cubicBezTo>
                    <a:pt x="2244975" y="459810"/>
                    <a:pt x="2269836" y="520077"/>
                    <a:pt x="2313709" y="592198"/>
                  </a:cubicBezTo>
                  <a:cubicBezTo>
                    <a:pt x="2357582" y="664319"/>
                    <a:pt x="2392988" y="809638"/>
                    <a:pt x="2447636" y="895613"/>
                  </a:cubicBezTo>
                  <a:cubicBezTo>
                    <a:pt x="2502284" y="981588"/>
                    <a:pt x="2581718" y="1084035"/>
                    <a:pt x="2641600" y="1108049"/>
                  </a:cubicBezTo>
                  <a:cubicBezTo>
                    <a:pt x="2701482" y="1132063"/>
                    <a:pt x="2733040" y="1108819"/>
                    <a:pt x="2806931" y="1039700"/>
                  </a:cubicBezTo>
                  <a:cubicBezTo>
                    <a:pt x="2880822" y="970581"/>
                    <a:pt x="2990580" y="729666"/>
                    <a:pt x="3084945" y="693336"/>
                  </a:cubicBezTo>
                  <a:cubicBezTo>
                    <a:pt x="3179310" y="657006"/>
                    <a:pt x="3301846" y="856127"/>
                    <a:pt x="3373120" y="821722"/>
                  </a:cubicBezTo>
                  <a:cubicBezTo>
                    <a:pt x="3444394" y="787317"/>
                    <a:pt x="3469794" y="652774"/>
                    <a:pt x="3512589" y="486904"/>
                  </a:cubicBezTo>
                  <a:cubicBezTo>
                    <a:pt x="3555384" y="321034"/>
                    <a:pt x="3633817" y="37016"/>
                    <a:pt x="3690851" y="39864"/>
                  </a:cubicBezTo>
                  <a:cubicBezTo>
                    <a:pt x="3747886" y="42712"/>
                    <a:pt x="3800302" y="335197"/>
                    <a:pt x="3854796" y="503991"/>
                  </a:cubicBezTo>
                  <a:cubicBezTo>
                    <a:pt x="3909290" y="672785"/>
                    <a:pt x="3957782" y="898692"/>
                    <a:pt x="4017818" y="1052631"/>
                  </a:cubicBezTo>
                  <a:cubicBezTo>
                    <a:pt x="4077854" y="1206570"/>
                    <a:pt x="4121265" y="1284617"/>
                    <a:pt x="4265814" y="1336187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EE9E4CB-7232-64FA-D6D3-4932D8116B8F}"/>
                </a:ext>
              </a:extLst>
            </p:cNvPr>
            <p:cNvSpPr/>
            <p:nvPr/>
          </p:nvSpPr>
          <p:spPr>
            <a:xfrm rot="5400000">
              <a:off x="9229388" y="2007151"/>
              <a:ext cx="145464" cy="431178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86000">
                  <a:srgbClr val="0080FF"/>
                </a:gs>
                <a:gs pos="100000">
                  <a:srgbClr val="7030A0"/>
                </a:gs>
                <a:gs pos="70000">
                  <a:srgbClr val="00FFFF"/>
                </a:gs>
                <a:gs pos="51000">
                  <a:srgbClr val="00FF00"/>
                </a:gs>
                <a:gs pos="25000">
                  <a:srgbClr val="FFFF00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4DA94EA-592F-7013-9F1C-EE8A877C2CA5}"/>
                </a:ext>
              </a:extLst>
            </p:cNvPr>
            <p:cNvGrpSpPr/>
            <p:nvPr/>
          </p:nvGrpSpPr>
          <p:grpSpPr>
            <a:xfrm>
              <a:off x="7297540" y="2664703"/>
              <a:ext cx="4164436" cy="1360422"/>
              <a:chOff x="4554954" y="4871093"/>
              <a:chExt cx="4113419" cy="1360422"/>
            </a:xfrm>
          </p:grpSpPr>
          <p:sp>
            <p:nvSpPr>
              <p:cNvPr id="2" name="Freeform: Shape 1">
                <a:extLst>
                  <a:ext uri="{FF2B5EF4-FFF2-40B4-BE49-F238E27FC236}">
                    <a16:creationId xmlns:a16="http://schemas.microsoft.com/office/drawing/2014/main" id="{8E8275C4-AB16-6688-D19C-88DA08BC9780}"/>
                  </a:ext>
                </a:extLst>
              </p:cNvPr>
              <p:cNvSpPr/>
              <p:nvPr/>
            </p:nvSpPr>
            <p:spPr>
              <a:xfrm>
                <a:off x="4554954" y="5001487"/>
                <a:ext cx="962773" cy="1198401"/>
              </a:xfrm>
              <a:custGeom>
                <a:avLst/>
                <a:gdLst>
                  <a:gd name="connsiteX0" fmla="*/ 0 w 890336"/>
                  <a:gd name="connsiteY0" fmla="*/ 1203211 h 1243317"/>
                  <a:gd name="connsiteX1" fmla="*/ 529389 w 890336"/>
                  <a:gd name="connsiteY1" fmla="*/ 54 h 1243317"/>
                  <a:gd name="connsiteX2" fmla="*/ 890336 w 890336"/>
                  <a:gd name="connsiteY2" fmla="*/ 1243317 h 1243317"/>
                  <a:gd name="connsiteX0" fmla="*/ 0 w 920816"/>
                  <a:gd name="connsiteY0" fmla="*/ 1198132 h 1243318"/>
                  <a:gd name="connsiteX1" fmla="*/ 559869 w 920816"/>
                  <a:gd name="connsiteY1" fmla="*/ 55 h 1243318"/>
                  <a:gd name="connsiteX2" fmla="*/ 920816 w 920816"/>
                  <a:gd name="connsiteY2" fmla="*/ 1243318 h 1243318"/>
                  <a:gd name="connsiteX0" fmla="*/ 0 w 920816"/>
                  <a:gd name="connsiteY0" fmla="*/ 1198107 h 1243293"/>
                  <a:gd name="connsiteX1" fmla="*/ 559869 w 920816"/>
                  <a:gd name="connsiteY1" fmla="*/ 30 h 1243293"/>
                  <a:gd name="connsiteX2" fmla="*/ 920816 w 920816"/>
                  <a:gd name="connsiteY2" fmla="*/ 1243293 h 1243293"/>
                  <a:gd name="connsiteX0" fmla="*/ 0 w 1027496"/>
                  <a:gd name="connsiteY0" fmla="*/ 1198107 h 1212813"/>
                  <a:gd name="connsiteX1" fmla="*/ 559869 w 1027496"/>
                  <a:gd name="connsiteY1" fmla="*/ 30 h 1212813"/>
                  <a:gd name="connsiteX2" fmla="*/ 1027496 w 1027496"/>
                  <a:gd name="connsiteY2" fmla="*/ 1212813 h 1212813"/>
                  <a:gd name="connsiteX0" fmla="*/ 0 w 1027496"/>
                  <a:gd name="connsiteY0" fmla="*/ 1198107 h 1221409"/>
                  <a:gd name="connsiteX1" fmla="*/ 559869 w 1027496"/>
                  <a:gd name="connsiteY1" fmla="*/ 30 h 1221409"/>
                  <a:gd name="connsiteX2" fmla="*/ 1027496 w 1027496"/>
                  <a:gd name="connsiteY2" fmla="*/ 1212813 h 1221409"/>
                  <a:gd name="connsiteX0" fmla="*/ 0 w 1027496"/>
                  <a:gd name="connsiteY0" fmla="*/ 1198107 h 1213216"/>
                  <a:gd name="connsiteX1" fmla="*/ 559869 w 1027496"/>
                  <a:gd name="connsiteY1" fmla="*/ 30 h 1213216"/>
                  <a:gd name="connsiteX2" fmla="*/ 1027496 w 1027496"/>
                  <a:gd name="connsiteY2" fmla="*/ 1212813 h 121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7496" h="1213216">
                    <a:moveTo>
                      <a:pt x="0" y="1198107"/>
                    </a:moveTo>
                    <a:cubicBezTo>
                      <a:pt x="495300" y="1106266"/>
                      <a:pt x="411480" y="-6654"/>
                      <a:pt x="559869" y="30"/>
                    </a:cubicBezTo>
                    <a:cubicBezTo>
                      <a:pt x="708258" y="6714"/>
                      <a:pt x="655319" y="1238748"/>
                      <a:pt x="1027496" y="1212813"/>
                    </a:cubicBezTo>
                  </a:path>
                </a:pathLst>
              </a:custGeom>
              <a:noFill/>
              <a:ln>
                <a:solidFill>
                  <a:srgbClr val="FF57F7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E4AF82F1-EC2F-7FC1-92C2-4E5F061C4290}"/>
                  </a:ext>
                </a:extLst>
              </p:cNvPr>
              <p:cNvSpPr/>
              <p:nvPr/>
            </p:nvSpPr>
            <p:spPr>
              <a:xfrm>
                <a:off x="5588804" y="4871093"/>
                <a:ext cx="1135964" cy="1357426"/>
              </a:xfrm>
              <a:custGeom>
                <a:avLst/>
                <a:gdLst>
                  <a:gd name="connsiteX0" fmla="*/ 0 w 890336"/>
                  <a:gd name="connsiteY0" fmla="*/ 1203211 h 1243317"/>
                  <a:gd name="connsiteX1" fmla="*/ 529389 w 890336"/>
                  <a:gd name="connsiteY1" fmla="*/ 54 h 1243317"/>
                  <a:gd name="connsiteX2" fmla="*/ 890336 w 890336"/>
                  <a:gd name="connsiteY2" fmla="*/ 1243317 h 1243317"/>
                  <a:gd name="connsiteX0" fmla="*/ 0 w 920816"/>
                  <a:gd name="connsiteY0" fmla="*/ 1198132 h 1243318"/>
                  <a:gd name="connsiteX1" fmla="*/ 559869 w 920816"/>
                  <a:gd name="connsiteY1" fmla="*/ 55 h 1243318"/>
                  <a:gd name="connsiteX2" fmla="*/ 920816 w 920816"/>
                  <a:gd name="connsiteY2" fmla="*/ 1243318 h 1243318"/>
                  <a:gd name="connsiteX0" fmla="*/ 0 w 920816"/>
                  <a:gd name="connsiteY0" fmla="*/ 1198107 h 1243293"/>
                  <a:gd name="connsiteX1" fmla="*/ 559869 w 920816"/>
                  <a:gd name="connsiteY1" fmla="*/ 30 h 1243293"/>
                  <a:gd name="connsiteX2" fmla="*/ 920816 w 920816"/>
                  <a:gd name="connsiteY2" fmla="*/ 1243293 h 1243293"/>
                  <a:gd name="connsiteX0" fmla="*/ 0 w 1027496"/>
                  <a:gd name="connsiteY0" fmla="*/ 1198107 h 1212813"/>
                  <a:gd name="connsiteX1" fmla="*/ 559869 w 1027496"/>
                  <a:gd name="connsiteY1" fmla="*/ 30 h 1212813"/>
                  <a:gd name="connsiteX2" fmla="*/ 1027496 w 1027496"/>
                  <a:gd name="connsiteY2" fmla="*/ 1212813 h 1212813"/>
                  <a:gd name="connsiteX0" fmla="*/ 0 w 1027496"/>
                  <a:gd name="connsiteY0" fmla="*/ 1198107 h 1221409"/>
                  <a:gd name="connsiteX1" fmla="*/ 559869 w 1027496"/>
                  <a:gd name="connsiteY1" fmla="*/ 30 h 1221409"/>
                  <a:gd name="connsiteX2" fmla="*/ 1027496 w 1027496"/>
                  <a:gd name="connsiteY2" fmla="*/ 1212813 h 1221409"/>
                  <a:gd name="connsiteX0" fmla="*/ 0 w 1027496"/>
                  <a:gd name="connsiteY0" fmla="*/ 1198107 h 1213216"/>
                  <a:gd name="connsiteX1" fmla="*/ 559869 w 1027496"/>
                  <a:gd name="connsiteY1" fmla="*/ 30 h 1213216"/>
                  <a:gd name="connsiteX2" fmla="*/ 1027496 w 1027496"/>
                  <a:gd name="connsiteY2" fmla="*/ 1212813 h 1213216"/>
                  <a:gd name="connsiteX0" fmla="*/ 0 w 1027496"/>
                  <a:gd name="connsiteY0" fmla="*/ 1198105 h 1213214"/>
                  <a:gd name="connsiteX1" fmla="*/ 559869 w 1027496"/>
                  <a:gd name="connsiteY1" fmla="*/ 28 h 1213214"/>
                  <a:gd name="connsiteX2" fmla="*/ 1027496 w 1027496"/>
                  <a:gd name="connsiteY2" fmla="*/ 1212811 h 121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7496" h="1213214">
                    <a:moveTo>
                      <a:pt x="0" y="1198105"/>
                    </a:moveTo>
                    <a:cubicBezTo>
                      <a:pt x="522870" y="1197070"/>
                      <a:pt x="411480" y="-6656"/>
                      <a:pt x="559869" y="28"/>
                    </a:cubicBezTo>
                    <a:cubicBezTo>
                      <a:pt x="708258" y="6712"/>
                      <a:pt x="655319" y="1238746"/>
                      <a:pt x="1027496" y="1212811"/>
                    </a:cubicBezTo>
                  </a:path>
                </a:pathLst>
              </a:custGeom>
              <a:noFill/>
              <a:ln>
                <a:solidFill>
                  <a:srgbClr val="92D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5F25BB12-B1EF-5C53-973E-C65B0B31EC77}"/>
                  </a:ext>
                </a:extLst>
              </p:cNvPr>
              <p:cNvSpPr/>
              <p:nvPr/>
            </p:nvSpPr>
            <p:spPr>
              <a:xfrm>
                <a:off x="6045200" y="5354319"/>
                <a:ext cx="1320799" cy="844561"/>
              </a:xfrm>
              <a:custGeom>
                <a:avLst/>
                <a:gdLst>
                  <a:gd name="connsiteX0" fmla="*/ 0 w 890336"/>
                  <a:gd name="connsiteY0" fmla="*/ 1203211 h 1243317"/>
                  <a:gd name="connsiteX1" fmla="*/ 529389 w 890336"/>
                  <a:gd name="connsiteY1" fmla="*/ 54 h 1243317"/>
                  <a:gd name="connsiteX2" fmla="*/ 890336 w 890336"/>
                  <a:gd name="connsiteY2" fmla="*/ 1243317 h 1243317"/>
                  <a:gd name="connsiteX0" fmla="*/ 0 w 920816"/>
                  <a:gd name="connsiteY0" fmla="*/ 1198132 h 1243318"/>
                  <a:gd name="connsiteX1" fmla="*/ 559869 w 920816"/>
                  <a:gd name="connsiteY1" fmla="*/ 55 h 1243318"/>
                  <a:gd name="connsiteX2" fmla="*/ 920816 w 920816"/>
                  <a:gd name="connsiteY2" fmla="*/ 1243318 h 1243318"/>
                  <a:gd name="connsiteX0" fmla="*/ 0 w 920816"/>
                  <a:gd name="connsiteY0" fmla="*/ 1198107 h 1243293"/>
                  <a:gd name="connsiteX1" fmla="*/ 559869 w 920816"/>
                  <a:gd name="connsiteY1" fmla="*/ 30 h 1243293"/>
                  <a:gd name="connsiteX2" fmla="*/ 920816 w 920816"/>
                  <a:gd name="connsiteY2" fmla="*/ 1243293 h 1243293"/>
                  <a:gd name="connsiteX0" fmla="*/ 0 w 1027496"/>
                  <a:gd name="connsiteY0" fmla="*/ 1198107 h 1212813"/>
                  <a:gd name="connsiteX1" fmla="*/ 559869 w 1027496"/>
                  <a:gd name="connsiteY1" fmla="*/ 30 h 1212813"/>
                  <a:gd name="connsiteX2" fmla="*/ 1027496 w 1027496"/>
                  <a:gd name="connsiteY2" fmla="*/ 1212813 h 1212813"/>
                  <a:gd name="connsiteX0" fmla="*/ 0 w 1027496"/>
                  <a:gd name="connsiteY0" fmla="*/ 1198107 h 1221409"/>
                  <a:gd name="connsiteX1" fmla="*/ 559869 w 1027496"/>
                  <a:gd name="connsiteY1" fmla="*/ 30 h 1221409"/>
                  <a:gd name="connsiteX2" fmla="*/ 1027496 w 1027496"/>
                  <a:gd name="connsiteY2" fmla="*/ 1212813 h 1221409"/>
                  <a:gd name="connsiteX0" fmla="*/ 0 w 1027496"/>
                  <a:gd name="connsiteY0" fmla="*/ 1198107 h 1213216"/>
                  <a:gd name="connsiteX1" fmla="*/ 559869 w 1027496"/>
                  <a:gd name="connsiteY1" fmla="*/ 30 h 1213216"/>
                  <a:gd name="connsiteX2" fmla="*/ 1027496 w 1027496"/>
                  <a:gd name="connsiteY2" fmla="*/ 1212813 h 1213216"/>
                  <a:gd name="connsiteX0" fmla="*/ 0 w 1027496"/>
                  <a:gd name="connsiteY0" fmla="*/ 1198105 h 1213214"/>
                  <a:gd name="connsiteX1" fmla="*/ 559869 w 1027496"/>
                  <a:gd name="connsiteY1" fmla="*/ 28 h 1213214"/>
                  <a:gd name="connsiteX2" fmla="*/ 1027496 w 1027496"/>
                  <a:gd name="connsiteY2" fmla="*/ 1212811 h 1213214"/>
                  <a:gd name="connsiteX0" fmla="*/ 0 w 921334"/>
                  <a:gd name="connsiteY0" fmla="*/ 1205402 h 1213214"/>
                  <a:gd name="connsiteX1" fmla="*/ 453707 w 921334"/>
                  <a:gd name="connsiteY1" fmla="*/ 28 h 1213214"/>
                  <a:gd name="connsiteX2" fmla="*/ 921334 w 921334"/>
                  <a:gd name="connsiteY2" fmla="*/ 1212811 h 1213214"/>
                  <a:gd name="connsiteX0" fmla="*/ 0 w 921334"/>
                  <a:gd name="connsiteY0" fmla="*/ 1205402 h 1213214"/>
                  <a:gd name="connsiteX1" fmla="*/ 453707 w 921334"/>
                  <a:gd name="connsiteY1" fmla="*/ 28 h 1213214"/>
                  <a:gd name="connsiteX2" fmla="*/ 921334 w 921334"/>
                  <a:gd name="connsiteY2" fmla="*/ 1212811 h 1213214"/>
                  <a:gd name="connsiteX0" fmla="*/ 0 w 985789"/>
                  <a:gd name="connsiteY0" fmla="*/ 1205402 h 1213213"/>
                  <a:gd name="connsiteX1" fmla="*/ 453707 w 985789"/>
                  <a:gd name="connsiteY1" fmla="*/ 28 h 1213213"/>
                  <a:gd name="connsiteX2" fmla="*/ 985789 w 985789"/>
                  <a:gd name="connsiteY2" fmla="*/ 1212810 h 1213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85789" h="1213213">
                    <a:moveTo>
                      <a:pt x="0" y="1205402"/>
                    </a:moveTo>
                    <a:cubicBezTo>
                      <a:pt x="242299" y="1204367"/>
                      <a:pt x="305318" y="-6656"/>
                      <a:pt x="453707" y="28"/>
                    </a:cubicBezTo>
                    <a:cubicBezTo>
                      <a:pt x="602096" y="6712"/>
                      <a:pt x="613612" y="1238745"/>
                      <a:pt x="985789" y="1212810"/>
                    </a:cubicBezTo>
                  </a:path>
                </a:pathLst>
              </a:custGeom>
              <a:noFill/>
              <a:ln>
                <a:solidFill>
                  <a:srgbClr val="FFC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589967D3-717A-2ECE-B213-E22E1E0EBD43}"/>
                  </a:ext>
                </a:extLst>
              </p:cNvPr>
              <p:cNvSpPr/>
              <p:nvPr/>
            </p:nvSpPr>
            <p:spPr>
              <a:xfrm>
                <a:off x="6986611" y="5576310"/>
                <a:ext cx="1320799" cy="655205"/>
              </a:xfrm>
              <a:custGeom>
                <a:avLst/>
                <a:gdLst>
                  <a:gd name="connsiteX0" fmla="*/ 0 w 890336"/>
                  <a:gd name="connsiteY0" fmla="*/ 1203211 h 1243317"/>
                  <a:gd name="connsiteX1" fmla="*/ 529389 w 890336"/>
                  <a:gd name="connsiteY1" fmla="*/ 54 h 1243317"/>
                  <a:gd name="connsiteX2" fmla="*/ 890336 w 890336"/>
                  <a:gd name="connsiteY2" fmla="*/ 1243317 h 1243317"/>
                  <a:gd name="connsiteX0" fmla="*/ 0 w 920816"/>
                  <a:gd name="connsiteY0" fmla="*/ 1198132 h 1243318"/>
                  <a:gd name="connsiteX1" fmla="*/ 559869 w 920816"/>
                  <a:gd name="connsiteY1" fmla="*/ 55 h 1243318"/>
                  <a:gd name="connsiteX2" fmla="*/ 920816 w 920816"/>
                  <a:gd name="connsiteY2" fmla="*/ 1243318 h 1243318"/>
                  <a:gd name="connsiteX0" fmla="*/ 0 w 920816"/>
                  <a:gd name="connsiteY0" fmla="*/ 1198107 h 1243293"/>
                  <a:gd name="connsiteX1" fmla="*/ 559869 w 920816"/>
                  <a:gd name="connsiteY1" fmla="*/ 30 h 1243293"/>
                  <a:gd name="connsiteX2" fmla="*/ 920816 w 920816"/>
                  <a:gd name="connsiteY2" fmla="*/ 1243293 h 1243293"/>
                  <a:gd name="connsiteX0" fmla="*/ 0 w 1027496"/>
                  <a:gd name="connsiteY0" fmla="*/ 1198107 h 1212813"/>
                  <a:gd name="connsiteX1" fmla="*/ 559869 w 1027496"/>
                  <a:gd name="connsiteY1" fmla="*/ 30 h 1212813"/>
                  <a:gd name="connsiteX2" fmla="*/ 1027496 w 1027496"/>
                  <a:gd name="connsiteY2" fmla="*/ 1212813 h 1212813"/>
                  <a:gd name="connsiteX0" fmla="*/ 0 w 1027496"/>
                  <a:gd name="connsiteY0" fmla="*/ 1198107 h 1221409"/>
                  <a:gd name="connsiteX1" fmla="*/ 559869 w 1027496"/>
                  <a:gd name="connsiteY1" fmla="*/ 30 h 1221409"/>
                  <a:gd name="connsiteX2" fmla="*/ 1027496 w 1027496"/>
                  <a:gd name="connsiteY2" fmla="*/ 1212813 h 1221409"/>
                  <a:gd name="connsiteX0" fmla="*/ 0 w 1027496"/>
                  <a:gd name="connsiteY0" fmla="*/ 1198107 h 1213216"/>
                  <a:gd name="connsiteX1" fmla="*/ 559869 w 1027496"/>
                  <a:gd name="connsiteY1" fmla="*/ 30 h 1213216"/>
                  <a:gd name="connsiteX2" fmla="*/ 1027496 w 1027496"/>
                  <a:gd name="connsiteY2" fmla="*/ 1212813 h 1213216"/>
                  <a:gd name="connsiteX0" fmla="*/ 0 w 1027496"/>
                  <a:gd name="connsiteY0" fmla="*/ 1198105 h 1213214"/>
                  <a:gd name="connsiteX1" fmla="*/ 559869 w 1027496"/>
                  <a:gd name="connsiteY1" fmla="*/ 28 h 1213214"/>
                  <a:gd name="connsiteX2" fmla="*/ 1027496 w 1027496"/>
                  <a:gd name="connsiteY2" fmla="*/ 1212811 h 1213214"/>
                  <a:gd name="connsiteX0" fmla="*/ 0 w 921334"/>
                  <a:gd name="connsiteY0" fmla="*/ 1205402 h 1213214"/>
                  <a:gd name="connsiteX1" fmla="*/ 453707 w 921334"/>
                  <a:gd name="connsiteY1" fmla="*/ 28 h 1213214"/>
                  <a:gd name="connsiteX2" fmla="*/ 921334 w 921334"/>
                  <a:gd name="connsiteY2" fmla="*/ 1212811 h 1213214"/>
                  <a:gd name="connsiteX0" fmla="*/ 0 w 921334"/>
                  <a:gd name="connsiteY0" fmla="*/ 1205402 h 1213214"/>
                  <a:gd name="connsiteX1" fmla="*/ 453707 w 921334"/>
                  <a:gd name="connsiteY1" fmla="*/ 28 h 1213214"/>
                  <a:gd name="connsiteX2" fmla="*/ 921334 w 921334"/>
                  <a:gd name="connsiteY2" fmla="*/ 1212811 h 1213214"/>
                  <a:gd name="connsiteX0" fmla="*/ 0 w 985789"/>
                  <a:gd name="connsiteY0" fmla="*/ 1205402 h 1213213"/>
                  <a:gd name="connsiteX1" fmla="*/ 453707 w 985789"/>
                  <a:gd name="connsiteY1" fmla="*/ 28 h 1213213"/>
                  <a:gd name="connsiteX2" fmla="*/ 985789 w 985789"/>
                  <a:gd name="connsiteY2" fmla="*/ 1212810 h 1213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85789" h="1213213">
                    <a:moveTo>
                      <a:pt x="0" y="1205402"/>
                    </a:moveTo>
                    <a:cubicBezTo>
                      <a:pt x="242299" y="1204367"/>
                      <a:pt x="305318" y="-6656"/>
                      <a:pt x="453707" y="28"/>
                    </a:cubicBezTo>
                    <a:cubicBezTo>
                      <a:pt x="602096" y="6712"/>
                      <a:pt x="613612" y="1238745"/>
                      <a:pt x="985789" y="1212810"/>
                    </a:cubicBezTo>
                  </a:path>
                </a:pathLst>
              </a:custGeom>
              <a:noFill/>
              <a:ln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3EE38795-1258-4CB7-6A2C-F0E7DF4A8BC7}"/>
                  </a:ext>
                </a:extLst>
              </p:cNvPr>
              <p:cNvSpPr/>
              <p:nvPr/>
            </p:nvSpPr>
            <p:spPr>
              <a:xfrm>
                <a:off x="7728552" y="4928757"/>
                <a:ext cx="939821" cy="1271148"/>
              </a:xfrm>
              <a:custGeom>
                <a:avLst/>
                <a:gdLst>
                  <a:gd name="connsiteX0" fmla="*/ 0 w 890336"/>
                  <a:gd name="connsiteY0" fmla="*/ 1203211 h 1243317"/>
                  <a:gd name="connsiteX1" fmla="*/ 529389 w 890336"/>
                  <a:gd name="connsiteY1" fmla="*/ 54 h 1243317"/>
                  <a:gd name="connsiteX2" fmla="*/ 890336 w 890336"/>
                  <a:gd name="connsiteY2" fmla="*/ 1243317 h 1243317"/>
                  <a:gd name="connsiteX0" fmla="*/ 0 w 920816"/>
                  <a:gd name="connsiteY0" fmla="*/ 1198132 h 1243318"/>
                  <a:gd name="connsiteX1" fmla="*/ 559869 w 920816"/>
                  <a:gd name="connsiteY1" fmla="*/ 55 h 1243318"/>
                  <a:gd name="connsiteX2" fmla="*/ 920816 w 920816"/>
                  <a:gd name="connsiteY2" fmla="*/ 1243318 h 1243318"/>
                  <a:gd name="connsiteX0" fmla="*/ 0 w 920816"/>
                  <a:gd name="connsiteY0" fmla="*/ 1198107 h 1243293"/>
                  <a:gd name="connsiteX1" fmla="*/ 559869 w 920816"/>
                  <a:gd name="connsiteY1" fmla="*/ 30 h 1243293"/>
                  <a:gd name="connsiteX2" fmla="*/ 920816 w 920816"/>
                  <a:gd name="connsiteY2" fmla="*/ 1243293 h 1243293"/>
                  <a:gd name="connsiteX0" fmla="*/ 0 w 1027496"/>
                  <a:gd name="connsiteY0" fmla="*/ 1198107 h 1212813"/>
                  <a:gd name="connsiteX1" fmla="*/ 559869 w 1027496"/>
                  <a:gd name="connsiteY1" fmla="*/ 30 h 1212813"/>
                  <a:gd name="connsiteX2" fmla="*/ 1027496 w 1027496"/>
                  <a:gd name="connsiteY2" fmla="*/ 1212813 h 1212813"/>
                  <a:gd name="connsiteX0" fmla="*/ 0 w 1027496"/>
                  <a:gd name="connsiteY0" fmla="*/ 1198107 h 1221409"/>
                  <a:gd name="connsiteX1" fmla="*/ 559869 w 1027496"/>
                  <a:gd name="connsiteY1" fmla="*/ 30 h 1221409"/>
                  <a:gd name="connsiteX2" fmla="*/ 1027496 w 1027496"/>
                  <a:gd name="connsiteY2" fmla="*/ 1212813 h 1221409"/>
                  <a:gd name="connsiteX0" fmla="*/ 0 w 1027496"/>
                  <a:gd name="connsiteY0" fmla="*/ 1198107 h 1213216"/>
                  <a:gd name="connsiteX1" fmla="*/ 559869 w 1027496"/>
                  <a:gd name="connsiteY1" fmla="*/ 30 h 1213216"/>
                  <a:gd name="connsiteX2" fmla="*/ 1027496 w 1027496"/>
                  <a:gd name="connsiteY2" fmla="*/ 1212813 h 1213216"/>
                  <a:gd name="connsiteX0" fmla="*/ 0 w 1027496"/>
                  <a:gd name="connsiteY0" fmla="*/ 1198105 h 1213214"/>
                  <a:gd name="connsiteX1" fmla="*/ 559869 w 1027496"/>
                  <a:gd name="connsiteY1" fmla="*/ 28 h 1213214"/>
                  <a:gd name="connsiteX2" fmla="*/ 1027496 w 1027496"/>
                  <a:gd name="connsiteY2" fmla="*/ 1212811 h 1213214"/>
                  <a:gd name="connsiteX0" fmla="*/ 0 w 921334"/>
                  <a:gd name="connsiteY0" fmla="*/ 1205402 h 1213214"/>
                  <a:gd name="connsiteX1" fmla="*/ 453707 w 921334"/>
                  <a:gd name="connsiteY1" fmla="*/ 28 h 1213214"/>
                  <a:gd name="connsiteX2" fmla="*/ 921334 w 921334"/>
                  <a:gd name="connsiteY2" fmla="*/ 1212811 h 1213214"/>
                  <a:gd name="connsiteX0" fmla="*/ 0 w 921334"/>
                  <a:gd name="connsiteY0" fmla="*/ 1205402 h 1213214"/>
                  <a:gd name="connsiteX1" fmla="*/ 453707 w 921334"/>
                  <a:gd name="connsiteY1" fmla="*/ 28 h 1213214"/>
                  <a:gd name="connsiteX2" fmla="*/ 921334 w 921334"/>
                  <a:gd name="connsiteY2" fmla="*/ 1212811 h 1213214"/>
                  <a:gd name="connsiteX0" fmla="*/ 0 w 985789"/>
                  <a:gd name="connsiteY0" fmla="*/ 1205402 h 1213213"/>
                  <a:gd name="connsiteX1" fmla="*/ 453707 w 985789"/>
                  <a:gd name="connsiteY1" fmla="*/ 28 h 1213213"/>
                  <a:gd name="connsiteX2" fmla="*/ 985789 w 985789"/>
                  <a:gd name="connsiteY2" fmla="*/ 1212810 h 1213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85789" h="1213213">
                    <a:moveTo>
                      <a:pt x="0" y="1205402"/>
                    </a:moveTo>
                    <a:cubicBezTo>
                      <a:pt x="242299" y="1204367"/>
                      <a:pt x="305318" y="-6656"/>
                      <a:pt x="453707" y="28"/>
                    </a:cubicBezTo>
                    <a:cubicBezTo>
                      <a:pt x="602096" y="6712"/>
                      <a:pt x="613612" y="1238745"/>
                      <a:pt x="985789" y="1212810"/>
                    </a:cubicBezTo>
                  </a:path>
                </a:pathLst>
              </a:custGeom>
              <a:noFill/>
              <a:ln>
                <a:solidFill>
                  <a:srgbClr val="9E005D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7EABB3D-8A3F-9D49-E35F-D3F460F19ED5}"/>
                  </a:ext>
                </a:extLst>
              </p:cNvPr>
              <p:cNvSpPr/>
              <p:nvPr/>
            </p:nvSpPr>
            <p:spPr>
              <a:xfrm>
                <a:off x="5036698" y="6040120"/>
                <a:ext cx="1027496" cy="164513"/>
              </a:xfrm>
              <a:custGeom>
                <a:avLst/>
                <a:gdLst>
                  <a:gd name="connsiteX0" fmla="*/ 0 w 890336"/>
                  <a:gd name="connsiteY0" fmla="*/ 1203211 h 1243317"/>
                  <a:gd name="connsiteX1" fmla="*/ 529389 w 890336"/>
                  <a:gd name="connsiteY1" fmla="*/ 54 h 1243317"/>
                  <a:gd name="connsiteX2" fmla="*/ 890336 w 890336"/>
                  <a:gd name="connsiteY2" fmla="*/ 1243317 h 1243317"/>
                  <a:gd name="connsiteX0" fmla="*/ 0 w 920816"/>
                  <a:gd name="connsiteY0" fmla="*/ 1198132 h 1243318"/>
                  <a:gd name="connsiteX1" fmla="*/ 559869 w 920816"/>
                  <a:gd name="connsiteY1" fmla="*/ 55 h 1243318"/>
                  <a:gd name="connsiteX2" fmla="*/ 920816 w 920816"/>
                  <a:gd name="connsiteY2" fmla="*/ 1243318 h 1243318"/>
                  <a:gd name="connsiteX0" fmla="*/ 0 w 920816"/>
                  <a:gd name="connsiteY0" fmla="*/ 1198107 h 1243293"/>
                  <a:gd name="connsiteX1" fmla="*/ 559869 w 920816"/>
                  <a:gd name="connsiteY1" fmla="*/ 30 h 1243293"/>
                  <a:gd name="connsiteX2" fmla="*/ 920816 w 920816"/>
                  <a:gd name="connsiteY2" fmla="*/ 1243293 h 1243293"/>
                  <a:gd name="connsiteX0" fmla="*/ 0 w 1027496"/>
                  <a:gd name="connsiteY0" fmla="*/ 1198107 h 1212813"/>
                  <a:gd name="connsiteX1" fmla="*/ 559869 w 1027496"/>
                  <a:gd name="connsiteY1" fmla="*/ 30 h 1212813"/>
                  <a:gd name="connsiteX2" fmla="*/ 1027496 w 1027496"/>
                  <a:gd name="connsiteY2" fmla="*/ 1212813 h 1212813"/>
                  <a:gd name="connsiteX0" fmla="*/ 0 w 1027496"/>
                  <a:gd name="connsiteY0" fmla="*/ 1198107 h 1221409"/>
                  <a:gd name="connsiteX1" fmla="*/ 559869 w 1027496"/>
                  <a:gd name="connsiteY1" fmla="*/ 30 h 1221409"/>
                  <a:gd name="connsiteX2" fmla="*/ 1027496 w 1027496"/>
                  <a:gd name="connsiteY2" fmla="*/ 1212813 h 1221409"/>
                  <a:gd name="connsiteX0" fmla="*/ 0 w 1027496"/>
                  <a:gd name="connsiteY0" fmla="*/ 1198107 h 1213216"/>
                  <a:gd name="connsiteX1" fmla="*/ 559869 w 1027496"/>
                  <a:gd name="connsiteY1" fmla="*/ 30 h 1213216"/>
                  <a:gd name="connsiteX2" fmla="*/ 1027496 w 1027496"/>
                  <a:gd name="connsiteY2" fmla="*/ 1212813 h 1213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27496" h="1213216">
                    <a:moveTo>
                      <a:pt x="0" y="1198107"/>
                    </a:moveTo>
                    <a:cubicBezTo>
                      <a:pt x="495300" y="1106266"/>
                      <a:pt x="411480" y="-6654"/>
                      <a:pt x="559869" y="30"/>
                    </a:cubicBezTo>
                    <a:cubicBezTo>
                      <a:pt x="708258" y="6714"/>
                      <a:pt x="655319" y="1238748"/>
                      <a:pt x="1027496" y="1212813"/>
                    </a:cubicBezTo>
                  </a:path>
                </a:pathLst>
              </a:custGeom>
              <a:noFill/>
              <a:ln>
                <a:solidFill>
                  <a:srgbClr val="00B0F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A4DDB70-CBB7-CC00-777E-12797B65AC3C}"/>
                </a:ext>
              </a:extLst>
            </p:cNvPr>
            <p:cNvSpPr txBox="1"/>
            <p:nvPr/>
          </p:nvSpPr>
          <p:spPr>
            <a:xfrm>
              <a:off x="7502268" y="4314644"/>
              <a:ext cx="38956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NewJuneMedium" panose="02000503040000020004" pitchFamily="50" charset="0"/>
                </a:rPr>
                <a:t> CD3   </a:t>
              </a:r>
              <a:r>
                <a:rPr lang="he-IL" sz="1400" dirty="0">
                  <a:latin typeface="NewJuneMedium" panose="02000503040000020004" pitchFamily="50" charset="0"/>
                </a:rPr>
                <a:t>  </a:t>
              </a:r>
              <a:r>
                <a:rPr lang="en-US" sz="1400" dirty="0">
                  <a:latin typeface="NewJuneMedium" panose="02000503040000020004" pitchFamily="50" charset="0"/>
                </a:rPr>
                <a:t>CD4     Ki67   CD8          PD-L1   CD20</a:t>
              </a:r>
            </a:p>
          </p:txBody>
        </p:sp>
        <p:grpSp>
          <p:nvGrpSpPr>
            <p:cNvPr id="173" name="Group 172">
              <a:extLst>
                <a:ext uri="{FF2B5EF4-FFF2-40B4-BE49-F238E27FC236}">
                  <a16:creationId xmlns:a16="http://schemas.microsoft.com/office/drawing/2014/main" id="{8DD05BF6-4E6B-7F2A-2ECE-E67E03CFED4E}"/>
                </a:ext>
              </a:extLst>
            </p:cNvPr>
            <p:cNvGrpSpPr/>
            <p:nvPr/>
          </p:nvGrpSpPr>
          <p:grpSpPr>
            <a:xfrm>
              <a:off x="7823609" y="2656008"/>
              <a:ext cx="3124805" cy="1402093"/>
              <a:chOff x="5723382" y="1020038"/>
              <a:chExt cx="3086524" cy="1402093"/>
            </a:xfrm>
          </p:grpSpPr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CD557E08-DF07-0D86-62DA-D4EFD42FA302}"/>
                  </a:ext>
                </a:extLst>
              </p:cNvPr>
              <p:cNvCxnSpPr>
                <a:cxnSpLocks/>
                <a:endCxn id="2" idx="1"/>
              </p:cNvCxnSpPr>
              <p:nvPr/>
            </p:nvCxnSpPr>
            <p:spPr>
              <a:xfrm flipV="1">
                <a:off x="5723382" y="1159157"/>
                <a:ext cx="4978" cy="125330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F8B63F15-0DC3-8658-5FD1-3A990E98BA3B}"/>
                  </a:ext>
                </a:extLst>
              </p:cNvPr>
              <p:cNvCxnSpPr>
                <a:cxnSpLocks/>
                <a:endCxn id="20" idx="6"/>
              </p:cNvCxnSpPr>
              <p:nvPr/>
            </p:nvCxnSpPr>
            <p:spPr>
              <a:xfrm flipV="1">
                <a:off x="6265893" y="2171813"/>
                <a:ext cx="0" cy="2451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0045DF34-6861-0546-640E-FE4CD276696B}"/>
                  </a:ext>
                </a:extLst>
              </p:cNvPr>
              <p:cNvCxnSpPr>
                <a:cxnSpLocks/>
                <a:endCxn id="20" idx="9"/>
              </p:cNvCxnSpPr>
              <p:nvPr/>
            </p:nvCxnSpPr>
            <p:spPr>
              <a:xfrm flipV="1">
                <a:off x="6845474" y="1020038"/>
                <a:ext cx="0" cy="138956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74FEF2DE-81F8-E9E4-F448-2EE90212BE2C}"/>
                  </a:ext>
                </a:extLst>
              </p:cNvPr>
              <p:cNvCxnSpPr>
                <a:cxnSpLocks/>
                <a:endCxn id="20" idx="12"/>
              </p:cNvCxnSpPr>
              <p:nvPr/>
            </p:nvCxnSpPr>
            <p:spPr>
              <a:xfrm flipH="1" flipV="1">
                <a:off x="7298980" y="1482780"/>
                <a:ext cx="4402" cy="91715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57BF2AC7-E262-58C3-7745-85C7263A324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230840" y="1713227"/>
                <a:ext cx="5647" cy="69037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6ADCA006-C9A8-6987-138B-822ABAB2B78F}"/>
                  </a:ext>
                </a:extLst>
              </p:cNvPr>
              <p:cNvCxnSpPr>
                <a:cxnSpLocks/>
                <a:endCxn id="53" idx="1"/>
              </p:cNvCxnSpPr>
              <p:nvPr/>
            </p:nvCxnSpPr>
            <p:spPr>
              <a:xfrm flipV="1">
                <a:off x="8809906" y="1086426"/>
                <a:ext cx="0" cy="133570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ABCF9240-7061-6500-72E0-1F5959394C57}"/>
                </a:ext>
              </a:extLst>
            </p:cNvPr>
            <p:cNvSpPr/>
            <p:nvPr/>
          </p:nvSpPr>
          <p:spPr>
            <a:xfrm>
              <a:off x="7002049" y="2614530"/>
              <a:ext cx="4638307" cy="1744527"/>
            </a:xfrm>
            <a:prstGeom prst="roundRect">
              <a:avLst>
                <a:gd name="adj" fmla="val 2307"/>
              </a:avLst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6" name="Imagen 20">
            <a:extLst>
              <a:ext uri="{FF2B5EF4-FFF2-40B4-BE49-F238E27FC236}">
                <a16:creationId xmlns:a16="http://schemas.microsoft.com/office/drawing/2014/main" id="{14929FE9-2FE0-D48D-2CF8-57AF9AE651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42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4.44444E-6 L -2.29167E-6 0.00023 C 0.00365 0.00972 0.00274 0.00787 0.00742 0.01759 C 0.00899 0.02129 0.01185 0.02546 0.01354 0.02824 C 0.01524 0.03125 0.01472 0.02939 0.01563 0.03194 C 0.01563 0.03263 0.01576 0.03356 0.01589 0.03402 C 0.01589 0.03495 0.01602 0.03634 0.01615 0.0375 C 0.01654 0.0405 0.01615 0.03981 0.01706 0.04166 " pathEditMode="relative" rAng="0" ptsTypes="AAAAAA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6" y="208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2.08333E-7 0.00024 C 0.00286 0.00278 0.00573 0.00602 0.00872 0.0088 C 0.01107 0.01065 0.01419 0.01297 0.01602 0.01482 C 0.01641 0.01528 0.02253 0.02362 0.02435 0.02477 C 0.02604 0.02616 0.03203 0.02963 0.03503 0.03102 C 0.03503 0.03149 0.03633 0.03195 0.03555 0.03218 C 0.03555 0.0338 0.03503 0.03542 0.03385 0.03681 C 0.0332 0.0375 0.02904 0.03982 0.02786 0.04098 C 0.02734 0.04167 0.02669 0.04213 0.02669 0.0426 C 0.02487 0.04676 0.02852 0.04676 0.02435 0.04676 " pathEditMode="relative" rAng="0" ptsTypes="AAAAAAAAAA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4" y="233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1.85185E-6 L -4.58333E-6 0.00023 C 0.0004 0.00046 0.00118 0.00116 0.00196 0.00162 C 0.00326 0.00278 0.00417 0.00509 0.00547 0.00509 C 0.01107 0.00602 0.01667 0.00486 0.02227 0.00463 C 0.0237 0.00486 0.02527 0.00509 0.02644 0.00509 C 0.03152 0.00509 0.03308 0.00509 0.03672 0.00416 L 0.04415 0.00208 C 0.04675 0.00347 0.04948 0.00416 0.05222 0.00555 C 0.05287 0.00602 0.05365 0.00741 0.05443 0.0081 C 0.05625 0.00972 0.05782 0.01134 0.05977 0.0125 C 0.06329 0.01481 0.06159 0.01319 0.0655 0.01504 C 0.06888 0.01643 0.06706 0.0162 0.07032 0.01805 C 0.07149 0.01852 0.07253 0.01898 0.07383 0.01944 C 0.07435 0.01967 0.07474 0.02014 0.0754 0.02037 C 0.07566 0.02037 0.07605 0.02083 0.07644 0.02106 C 0.0767 0.02129 0.07709 0.02153 0.07748 0.02199 C 0.07761 0.02268 0.07774 0.02338 0.078 0.02454 C 0.07826 0.02546 0.07826 0.02639 0.07865 0.02731 L 0.07917 0.02893 L 0.07878 0.03102 " pathEditMode="relative" rAng="0" ptsTypes="AAAAAAAAAAAAAAAAAAAAA">
                                      <p:cBhvr>
                                        <p:cTn id="1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1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L 2.5E-6 0.00023 C -0.00143 0.00185 -0.00261 0.00416 -0.00378 0.00625 C -0.00456 0.0074 -0.00534 0.0081 -0.00625 0.00903 C -0.00703 0.00995 -0.00781 0.01088 -0.00847 0.01227 C -0.0112 0.01551 -0.00938 0.01365 -0.01172 0.01597 C -0.01237 0.01759 -0.01328 0.01921 -0.0138 0.02106 C -0.0138 0.02176 -0.01406 0.02291 -0.01406 0.02407 C -0.01406 0.02708 -0.01406 0.03009 -0.01406 0.03287 C -0.0138 0.03356 -0.0138 0.03403 -0.0138 0.03449 C -0.01328 0.04166 -0.0138 0.03796 -0.01328 0.04143 C -0.01354 0.04676 -0.0125 0.04676 -0.0138 0.04676 " pathEditMode="relative" rAng="0" ptsTypes="AAAAAAAAAAAA">
                                      <p:cBhvr>
                                        <p:cTn id="1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233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4.07407E-6 L -0.00013 0.00023 C -0.00026 0.00208 -0.00052 0.00439 -0.00052 0.00671 C -0.00026 0.00856 0.00026 0.00995 0.00092 0.01134 C 0.00183 0.01412 0.003 0.01666 0.00404 0.01944 C 0.0043 0.02037 0.00469 0.02176 0.00508 0.02291 C 0.00573 0.02453 0.00638 0.02523 0.00691 0.02685 C 0.00769 0.02893 0.00756 0.03078 0.00795 0.0331 C 0.00912 0.04051 0.00834 0.03588 0.0099 0.04051 C 0.01094 0.04351 0.0099 0.04189 0.01133 0.04421 C 0.01146 0.0449 0.01185 0.04537 0.01224 0.0456 C 0.01289 0.04676 0.01394 0.04884 0.01394 0.04907 C 0.01381 0.05 0.01368 0.05069 0.01368 0.05185 C 0.01342 0.05231 0.01329 0.05301 0.01342 0.05347 C 0.01342 0.05416 0.01394 0.05555 0.01394 0.05601 " pathEditMode="relative" rAng="0" ptsTypes="AAAAAAAAAAAAAAA">
                                      <p:cBhvr>
                                        <p:cTn id="1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7" y="280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2.59259E-6 L -3.75E-6 0.00023 C -3.75E-6 0.00069 -0.00065 0.00162 -0.00065 0.00254 C -0.0013 0.00486 -0.00143 0.00879 -0.00208 0.00879 C -0.00364 0.01088 -0.00533 0.00856 -0.00716 0.00787 C -0.00768 0.00856 -0.00794 0.00879 -0.00859 0.00879 C -0.01015 0.00879 -0.01054 0.00879 -0.01185 0.00717 L -0.01367 0.0037 C -0.01497 0.00555 -0.01575 0.00717 -0.01666 0.00972 C -0.01666 0.01088 -0.01705 0.01319 -0.01705 0.01435 C -0.01783 0.01759 -0.01836 0.02014 -0.01862 0.02268 C -0.01992 0.02662 -0.0194 0.02407 -0.0207 0.02708 C -0.02187 0.02963 -0.02109 0.02916 -0.02239 0.0324 C -0.02265 0.03333 -0.02265 0.03472 -0.02317 0.03541 C -0.02343 0.03565 -0.02343 0.03634 -0.02343 0.03703 C -0.02395 0.03703 -0.02395 0.03773 -0.02395 0.03796 C -0.02395 0.03842 -0.02421 0.03889 -0.02421 0.03958 C -0.02421 0.0412 -0.02421 0.04236 -0.02421 0.04421 C -0.02474 0.04606 -0.02474 0.04791 -0.02474 0.04977 L -0.025 0.05231 L -0.02474 0.05648 " pathEditMode="relative" rAng="0" ptsTypes="AAAAAAAAAAAAAAAAAAAAA">
                                      <p:cBhvr>
                                        <p:cTn id="1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282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1.25E-6 0.00023 C -0.00117 0.00347 -0.00156 0.00671 -0.00339 0.00949 C -0.00469 0.01134 -0.00612 0.01134 -0.00742 0.01273 L -0.01016 0.01805 C -0.01042 0.01921 -0.01055 0.0206 -0.01081 0.02153 C -0.01159 0.02523 -0.01237 0.02477 -0.01341 0.02801 C -0.01367 0.0287 -0.0138 0.03009 -0.01406 0.03102 C -0.01432 0.03241 -0.01498 0.03449 -0.01524 0.03611 C -0.0155 0.03796 -0.01563 0.03958 -0.01563 0.04166 C -0.01589 0.04329 -0.01602 0.04537 -0.01602 0.04676 C -0.01615 0.05347 -0.01615 0.06088 -0.01615 0.06782 C -0.01641 0.0706 -0.01732 0.07014 -0.01784 0.07268 C -0.01784 0.07291 -0.01784 0.07338 -0.01784 0.07454 " pathEditMode="relative" rAng="0" ptsTypes="AAAAAAAAAAAAAA">
                                      <p:cBhvr>
                                        <p:cTn id="1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8" y="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BC51D14C-D1DD-B944-895B-2A0C1641E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D1105462-ECF8-C149-9B73-40DB69341825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62F584-ABB8-C24D-BCDE-4E2A4FACDDF9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16514A1-3E25-2A47-A6B6-DE99AD9D51F8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9A478466-F8D8-AB4B-A10B-B4EDCE236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234DC9BE-726C-3840-AA37-45D8C2308045}"/>
              </a:ext>
            </a:extLst>
          </p:cNvPr>
          <p:cNvSpPr txBox="1"/>
          <p:nvPr/>
        </p:nvSpPr>
        <p:spPr>
          <a:xfrm>
            <a:off x="1599958" y="775661"/>
            <a:ext cx="9616122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(1) – Scanner Technology PoC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810B7A7-A0DE-15A0-91EE-4A389C0DD44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95105" y="2698616"/>
            <a:ext cx="3841716" cy="17306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E27D904-2B3E-FF0A-C11A-9FC0735DCCC9}"/>
              </a:ext>
            </a:extLst>
          </p:cNvPr>
          <p:cNvSpPr txBox="1"/>
          <p:nvPr/>
        </p:nvSpPr>
        <p:spPr>
          <a:xfrm>
            <a:off x="510693" y="1533325"/>
            <a:ext cx="9071262" cy="18912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0" i="0" u="none" strike="noStrike" baseline="0" dirty="0">
                <a:solidFill>
                  <a:srgbClr val="000000"/>
                </a:solidFill>
              </a:rPr>
              <a:t>A working prototype of the hyperspectral scanner has been developed, including: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0" i="0" u="none" strike="noStrike" baseline="0" dirty="0">
                <a:solidFill>
                  <a:srgbClr val="000000"/>
                </a:solidFill>
              </a:rPr>
              <a:t>Innovative new optics </a:t>
            </a:r>
            <a:r>
              <a:rPr lang="he-IL" sz="2000" b="0" i="0" u="none" strike="noStrike" baseline="0" dirty="0">
                <a:solidFill>
                  <a:srgbClr val="000000"/>
                </a:solidFill>
              </a:rPr>
              <a:t>)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incl. a </a:t>
            </a:r>
            <a:r>
              <a:rPr lang="en-US" sz="2000" dirty="0">
                <a:solidFill>
                  <a:srgbClr val="000000"/>
                </a:solidFill>
              </a:rPr>
              <a:t>patent pending monolithic interferometer)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0" i="0" u="none" strike="noStrike" baseline="0" dirty="0">
                <a:solidFill>
                  <a:srgbClr val="000000"/>
                </a:solidFill>
              </a:rPr>
              <a:t>Signal processin</a:t>
            </a:r>
            <a:r>
              <a:rPr lang="en-US" sz="2000" dirty="0">
                <a:solidFill>
                  <a:srgbClr val="000000"/>
                </a:solidFill>
              </a:rPr>
              <a:t>g, c</a:t>
            </a:r>
            <a:r>
              <a:rPr lang="en-US" sz="2000" b="0" i="0" u="none" strike="noStrike" baseline="0" dirty="0">
                <a:solidFill>
                  <a:srgbClr val="000000"/>
                </a:solidFill>
              </a:rPr>
              <a:t>alibrations algorithms, operation software,…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sz="2000" b="0" i="0" u="none" strike="noStrike" baseline="0" dirty="0">
                <a:solidFill>
                  <a:srgbClr val="000000"/>
                </a:solidFill>
              </a:rPr>
              <a:t>PoC of the technology	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411C66-90BA-176A-38D3-FC8C2EC51F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82" r="50356"/>
          <a:stretch/>
        </p:blipFill>
        <p:spPr>
          <a:xfrm>
            <a:off x="4237673" y="3158134"/>
            <a:ext cx="4106227" cy="351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5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A6C683-8192-1B67-B42E-F47CB9AAC6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1C5620BA-69E6-4EFE-D837-2887EFC7E2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88" y="4079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271B6A87-193C-1F44-7001-5A74C3A76D2C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ACF0E2C-9D33-D5CD-E244-065C1FD968E1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B134E3E3-332E-5841-9419-3036691B35B3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7C03EF1-F273-AA6A-0B4F-00F839CE33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055C55BB-B766-2538-2849-AD3534CF4FE9}"/>
              </a:ext>
            </a:extLst>
          </p:cNvPr>
          <p:cNvSpPr txBox="1"/>
          <p:nvPr/>
        </p:nvSpPr>
        <p:spPr>
          <a:xfrm>
            <a:off x="1616475" y="52667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(2) – PoC on relevant samples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68D0682-BA62-0024-C45B-FF69E7E45F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6050" y="658697"/>
            <a:ext cx="5930746" cy="3976241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FE711CE6-AB74-B278-15D7-D21AF18D9908}"/>
              </a:ext>
            </a:extLst>
          </p:cNvPr>
          <p:cNvGrpSpPr/>
          <p:nvPr/>
        </p:nvGrpSpPr>
        <p:grpSpPr>
          <a:xfrm>
            <a:off x="184688" y="621502"/>
            <a:ext cx="2929614" cy="2001341"/>
            <a:chOff x="184688" y="621502"/>
            <a:chExt cx="2929614" cy="2001341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D2F75C0B-AE98-1298-0581-01A61D9F9D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688" y="658697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8A54E98-DF78-27F0-18D7-C3BB150BA913}"/>
                </a:ext>
              </a:extLst>
            </p:cNvPr>
            <p:cNvSpPr txBox="1"/>
            <p:nvPr/>
          </p:nvSpPr>
          <p:spPr>
            <a:xfrm>
              <a:off x="1252706" y="621502"/>
              <a:ext cx="750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Nuclear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4A72F3B-EB65-23AA-CF57-B8DA5C534612}"/>
              </a:ext>
            </a:extLst>
          </p:cNvPr>
          <p:cNvGrpSpPr/>
          <p:nvPr/>
        </p:nvGrpSpPr>
        <p:grpSpPr>
          <a:xfrm>
            <a:off x="9155093" y="2622843"/>
            <a:ext cx="2929614" cy="2007213"/>
            <a:chOff x="184688" y="2622843"/>
            <a:chExt cx="2929614" cy="2007213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E74F3B82-CFA8-06C9-AA97-7BF961A36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688" y="2665910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BB6F20B-EC94-DC1A-1E90-F957FB7F2643}"/>
                </a:ext>
              </a:extLst>
            </p:cNvPr>
            <p:cNvSpPr txBox="1"/>
            <p:nvPr/>
          </p:nvSpPr>
          <p:spPr>
            <a:xfrm>
              <a:off x="1278001" y="2622843"/>
              <a:ext cx="6992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MUM1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A5E618B-EFAC-4F9E-0BF1-E061B009A230}"/>
              </a:ext>
            </a:extLst>
          </p:cNvPr>
          <p:cNvGrpSpPr/>
          <p:nvPr/>
        </p:nvGrpSpPr>
        <p:grpSpPr>
          <a:xfrm>
            <a:off x="184688" y="2610479"/>
            <a:ext cx="2929614" cy="2015245"/>
            <a:chOff x="184688" y="4617872"/>
            <a:chExt cx="2929614" cy="2015245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8689CFA1-8C6E-47E4-165A-E0E8798F834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688" y="4668971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1BFD2111-73A2-2AFF-470C-BA363866DDB8}"/>
                </a:ext>
              </a:extLst>
            </p:cNvPr>
            <p:cNvSpPr txBox="1"/>
            <p:nvPr/>
          </p:nvSpPr>
          <p:spPr>
            <a:xfrm>
              <a:off x="1375224" y="4617872"/>
              <a:ext cx="5020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Ki67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832877E-8BDE-15FD-87D4-F2641579907F}"/>
              </a:ext>
            </a:extLst>
          </p:cNvPr>
          <p:cNvGrpSpPr/>
          <p:nvPr/>
        </p:nvGrpSpPr>
        <p:grpSpPr>
          <a:xfrm>
            <a:off x="3166386" y="4625724"/>
            <a:ext cx="2929614" cy="2015245"/>
            <a:chOff x="3176436" y="4617872"/>
            <a:chExt cx="2929614" cy="2015245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C363E3C4-3654-8F26-12DC-E39E9B452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6436" y="4668971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06615C6-86B1-05C0-63E8-4FFED8987438}"/>
                </a:ext>
              </a:extLst>
            </p:cNvPr>
            <p:cNvSpPr txBox="1"/>
            <p:nvPr/>
          </p:nvSpPr>
          <p:spPr>
            <a:xfrm>
              <a:off x="4284359" y="4617872"/>
              <a:ext cx="660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CD79a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A83B085-0491-3BD5-6C8F-18BB16FD83D3}"/>
              </a:ext>
            </a:extLst>
          </p:cNvPr>
          <p:cNvGrpSpPr/>
          <p:nvPr/>
        </p:nvGrpSpPr>
        <p:grpSpPr>
          <a:xfrm>
            <a:off x="6157182" y="4625724"/>
            <a:ext cx="2929614" cy="2015245"/>
            <a:chOff x="6159463" y="4617872"/>
            <a:chExt cx="2929614" cy="2015245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DD54C61B-6618-AAFC-218C-486E841B56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9463" y="4668971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EF4918D-9CC3-E9BD-3A60-F0177B247336}"/>
                </a:ext>
              </a:extLst>
            </p:cNvPr>
            <p:cNvSpPr txBox="1"/>
            <p:nvPr/>
          </p:nvSpPr>
          <p:spPr>
            <a:xfrm>
              <a:off x="7359484" y="4617872"/>
              <a:ext cx="4828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CD3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3161939-21B9-3B35-C244-53649F235C2E}"/>
              </a:ext>
            </a:extLst>
          </p:cNvPr>
          <p:cNvGrpSpPr/>
          <p:nvPr/>
        </p:nvGrpSpPr>
        <p:grpSpPr>
          <a:xfrm>
            <a:off x="178772" y="4625724"/>
            <a:ext cx="2929614" cy="2015245"/>
            <a:chOff x="9151211" y="4617872"/>
            <a:chExt cx="2929614" cy="2015245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3F9E677A-9D26-9E5E-7A11-2E824A4E17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1211" y="4668971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8CAB4E6-AAA5-6347-AA87-80A9666782D9}"/>
                </a:ext>
              </a:extLst>
            </p:cNvPr>
            <p:cNvSpPr txBox="1"/>
            <p:nvPr/>
          </p:nvSpPr>
          <p:spPr>
            <a:xfrm>
              <a:off x="10301816" y="4617872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CD20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6E2AF99-C84D-7CC2-E0A0-06F24ECE91E4}"/>
              </a:ext>
            </a:extLst>
          </p:cNvPr>
          <p:cNvGrpSpPr/>
          <p:nvPr/>
        </p:nvGrpSpPr>
        <p:grpSpPr>
          <a:xfrm>
            <a:off x="9155093" y="4635832"/>
            <a:ext cx="2929614" cy="2005137"/>
            <a:chOff x="9138877" y="2622843"/>
            <a:chExt cx="2929614" cy="2005137"/>
          </a:xfrm>
        </p:grpSpPr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ECFC1D01-6C91-EAAE-7D1C-FD1E0AAD15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8877" y="2663834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279CDC05-7D64-E5BF-5576-2D331F47DA3F}"/>
                </a:ext>
              </a:extLst>
            </p:cNvPr>
            <p:cNvSpPr txBox="1"/>
            <p:nvPr/>
          </p:nvSpPr>
          <p:spPr>
            <a:xfrm>
              <a:off x="10301816" y="2622843"/>
              <a:ext cx="574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CD10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B0FBFA7-50F8-690C-B79B-4C96A6649590}"/>
              </a:ext>
            </a:extLst>
          </p:cNvPr>
          <p:cNvGrpSpPr/>
          <p:nvPr/>
        </p:nvGrpSpPr>
        <p:grpSpPr>
          <a:xfrm>
            <a:off x="9147814" y="619164"/>
            <a:ext cx="2929614" cy="2003679"/>
            <a:chOff x="9138877" y="619164"/>
            <a:chExt cx="2929614" cy="2003679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A92AC918-B38B-7302-D8A1-D9F8B0945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8877" y="658697"/>
              <a:ext cx="2929614" cy="196414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C9E12-9773-25B2-9EA8-7906A7469E4D}"/>
                </a:ext>
              </a:extLst>
            </p:cNvPr>
            <p:cNvSpPr txBox="1"/>
            <p:nvPr/>
          </p:nvSpPr>
          <p:spPr>
            <a:xfrm>
              <a:off x="10316044" y="619164"/>
              <a:ext cx="545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BCL6</a:t>
              </a:r>
            </a:p>
          </p:txBody>
        </p:sp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id="{F74E9DA0-11FE-52E3-8D7E-96AE58CF89D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197" y="658697"/>
            <a:ext cx="5917001" cy="3967027"/>
          </a:xfrm>
          <a:prstGeom prst="rect">
            <a:avLst/>
          </a:prstGeom>
          <a:ln w="6350">
            <a:solidFill>
              <a:srgbClr val="FF0000"/>
            </a:solidFill>
          </a:ln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7B7203DB-4504-11D9-3F52-DA3D5E24141B}"/>
              </a:ext>
            </a:extLst>
          </p:cNvPr>
          <p:cNvSpPr/>
          <p:nvPr/>
        </p:nvSpPr>
        <p:spPr>
          <a:xfrm>
            <a:off x="3375764" y="1728592"/>
            <a:ext cx="1560232" cy="1070975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81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7523AD83-F5A2-B295-DC47-CF6B4CE76E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FCFF2F25-5745-8A79-393F-7E29B24D4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685D5D5-252D-7463-82AE-0A336A0EA939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62DF224-64CD-2D89-9F8D-CCA5EE906F9D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0BD26804-B777-6517-1AC0-3BDDA04D1DDE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87E5E1F-2EE6-BD34-1916-09344A846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D1A96F8F-DF4C-F263-B222-588A23F17B5A}"/>
              </a:ext>
            </a:extLst>
          </p:cNvPr>
          <p:cNvSpPr txBox="1"/>
          <p:nvPr/>
        </p:nvSpPr>
        <p:spPr>
          <a:xfrm>
            <a:off x="2277568" y="251765"/>
            <a:ext cx="7171240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Final Results achieved (3) – Algorithms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2" name="Picture 3">
            <a:extLst>
              <a:ext uri="{FF2B5EF4-FFF2-40B4-BE49-F238E27FC236}">
                <a16:creationId xmlns:a16="http://schemas.microsoft.com/office/drawing/2014/main" id="{49F8C74C-F5A5-44D3-E8FC-B8DD186B99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9088"/>
          <a:stretch>
            <a:fillRect/>
          </a:stretch>
        </p:blipFill>
        <p:spPr bwMode="auto">
          <a:xfrm>
            <a:off x="8474834" y="3996054"/>
            <a:ext cx="3568587" cy="2025406"/>
          </a:xfrm>
          <a:prstGeom prst="rect">
            <a:avLst/>
          </a:prstGeom>
          <a:noFill/>
          <a:ln w="127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3CE9FEA-ECCD-9AA7-F880-4377275A2919}"/>
              </a:ext>
            </a:extLst>
          </p:cNvPr>
          <p:cNvGrpSpPr/>
          <p:nvPr/>
        </p:nvGrpSpPr>
        <p:grpSpPr>
          <a:xfrm>
            <a:off x="8474834" y="1496202"/>
            <a:ext cx="3568587" cy="2252837"/>
            <a:chOff x="5248995" y="1377278"/>
            <a:chExt cx="3183075" cy="2025644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F921CE9-56E8-CD8E-1784-CB841A40133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248995" y="1377278"/>
              <a:ext cx="3172331" cy="2025644"/>
              <a:chOff x="36033407" y="5314224"/>
              <a:chExt cx="7101374" cy="453447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18B5675A-51C6-E551-F715-0CFD1D404F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colorTemperature colorTemp="705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33412" y="5315390"/>
                <a:ext cx="3452213" cy="216000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DEB0BE6A-539A-002F-EB25-4FF7B4E5D9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82562" y="5314224"/>
                <a:ext cx="3452219" cy="21600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7BD6DB9-8982-DB5D-2438-39BFF04284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33407" y="7688166"/>
                <a:ext cx="3452218" cy="216000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41314378-982A-0097-1B52-503CC3229B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682562" y="7688700"/>
                <a:ext cx="3452219" cy="21600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95AB283-F47F-7BF8-7D19-877D32FD7F6A}"/>
                  </a:ext>
                </a:extLst>
              </p:cNvPr>
              <p:cNvSpPr txBox="1"/>
              <p:nvPr/>
            </p:nvSpPr>
            <p:spPr>
              <a:xfrm>
                <a:off x="39755390" y="5368410"/>
                <a:ext cx="2722300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Ki67   33%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4B8B62B-B9D4-D3BD-E505-1F74419F9CD7}"/>
                  </a:ext>
                </a:extLst>
              </p:cNvPr>
              <p:cNvSpPr txBox="1"/>
              <p:nvPr/>
            </p:nvSpPr>
            <p:spPr>
              <a:xfrm>
                <a:off x="36099777" y="7722273"/>
                <a:ext cx="3269069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MUM1   60%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3E8C467-3053-B8E6-D5CB-92BB5162E7D7}"/>
                  </a:ext>
                </a:extLst>
              </p:cNvPr>
              <p:cNvSpPr txBox="1"/>
              <p:nvPr/>
            </p:nvSpPr>
            <p:spPr>
              <a:xfrm>
                <a:off x="39769576" y="7693926"/>
                <a:ext cx="2636770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BCL6   52%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E2DC23D-74DA-F6D8-C553-B2561221F6E9}"/>
                  </a:ext>
                </a:extLst>
              </p:cNvPr>
              <p:cNvSpPr txBox="1"/>
              <p:nvPr/>
            </p:nvSpPr>
            <p:spPr>
              <a:xfrm>
                <a:off x="36128930" y="5379323"/>
                <a:ext cx="2067719" cy="6200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chemeClr val="bg1"/>
                    </a:solidFill>
                  </a:rPr>
                  <a:t>Nuclear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E544FE7-0E57-C681-0DF3-A57A70E3E6A3}"/>
                </a:ext>
              </a:extLst>
            </p:cNvPr>
            <p:cNvSpPr/>
            <p:nvPr/>
          </p:nvSpPr>
          <p:spPr>
            <a:xfrm>
              <a:off x="5248995" y="1377278"/>
              <a:ext cx="3183075" cy="202540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DF48C0F1-0096-DC1F-96E2-A7532A8952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05364" y="1081812"/>
            <a:ext cx="3368731" cy="124751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3C463A0-5A03-86FB-5A1C-21D2B129CF6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98306" y="2452500"/>
            <a:ext cx="3094908" cy="433287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863B658-4287-B244-F530-3F7DF938E71E}"/>
              </a:ext>
            </a:extLst>
          </p:cNvPr>
          <p:cNvSpPr txBox="1"/>
          <p:nvPr/>
        </p:nvSpPr>
        <p:spPr>
          <a:xfrm>
            <a:off x="90678" y="1118915"/>
            <a:ext cx="5012001" cy="4112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Image analysis 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Using raw spectral data (Technion):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Nuclei segmentation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Using unmixed (final) images (PentaOmix):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b="0" i="0" u="none" strike="noStrike" baseline="0" dirty="0">
                <a:solidFill>
                  <a:srgbClr val="000000"/>
                </a:solidFill>
              </a:rPr>
              <a:t>Cell counting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Cell classification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000000"/>
                </a:solidFill>
              </a:rPr>
              <a:t>Compressive Sensing (Ben-Gurion):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6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Deep learning techniques used to optimize the sensing process and the reconstruction algorithm</a:t>
            </a:r>
            <a:endParaRPr lang="en-US" dirty="0">
              <a:solidFill>
                <a:srgbClr val="000000"/>
              </a:solidFill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43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6288706-63F1-5E4F-FFE8-AF1C505B3E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n 20">
            <a:extLst>
              <a:ext uri="{FF2B5EF4-FFF2-40B4-BE49-F238E27FC236}">
                <a16:creationId xmlns:a16="http://schemas.microsoft.com/office/drawing/2014/main" id="{A58248C7-496B-C44B-CB91-7A1F817E00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97" y="276420"/>
            <a:ext cx="1275443" cy="494091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1DE4418A-0A27-ED64-81CB-22E53D35D088}"/>
              </a:ext>
            </a:extLst>
          </p:cNvPr>
          <p:cNvSpPr txBox="1"/>
          <p:nvPr/>
        </p:nvSpPr>
        <p:spPr>
          <a:xfrm>
            <a:off x="1986929" y="8387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>
              <a:latin typeface="Rockwell" panose="02060603020205020403" pitchFamily="18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F53D7F4-41C6-EA72-9E60-74A821F3E21C}"/>
              </a:ext>
            </a:extLst>
          </p:cNvPr>
          <p:cNvGrpSpPr/>
          <p:nvPr/>
        </p:nvGrpSpPr>
        <p:grpSpPr>
          <a:xfrm>
            <a:off x="11005133" y="139979"/>
            <a:ext cx="871646" cy="687261"/>
            <a:chOff x="11089800" y="83250"/>
            <a:chExt cx="871646" cy="687261"/>
          </a:xfrm>
        </p:grpSpPr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C00DB3E0-1593-B314-0ADD-E987E9B0FC42}"/>
                </a:ext>
              </a:extLst>
            </p:cNvPr>
            <p:cNvSpPr/>
            <p:nvPr/>
          </p:nvSpPr>
          <p:spPr>
            <a:xfrm>
              <a:off x="11089800" y="83250"/>
              <a:ext cx="210947" cy="209270"/>
            </a:xfrm>
            <a:prstGeom prst="ellipse">
              <a:avLst/>
            </a:prstGeom>
            <a:noFill/>
            <a:ln w="12700">
              <a:solidFill>
                <a:srgbClr val="491F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Rockwell" panose="02060603020205020403" pitchFamily="18" charset="0"/>
              </a:endParaRPr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5704ADDC-08E1-CBDA-513B-248A3762B0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317681" y="126746"/>
              <a:ext cx="643765" cy="643765"/>
            </a:xfrm>
            <a:prstGeom prst="rect">
              <a:avLst/>
            </a:prstGeom>
          </p:spPr>
        </p:pic>
      </p:grpSp>
      <p:sp>
        <p:nvSpPr>
          <p:cNvPr id="22" name="7 CuadroTexto">
            <a:extLst>
              <a:ext uri="{FF2B5EF4-FFF2-40B4-BE49-F238E27FC236}">
                <a16:creationId xmlns:a16="http://schemas.microsoft.com/office/drawing/2014/main" id="{81562843-FDBD-B049-AA56-2C07C69589F6}"/>
              </a:ext>
            </a:extLst>
          </p:cNvPr>
          <p:cNvSpPr txBox="1"/>
          <p:nvPr/>
        </p:nvSpPr>
        <p:spPr>
          <a:xfrm>
            <a:off x="1562048" y="201852"/>
            <a:ext cx="11271654" cy="584775"/>
          </a:xfrm>
          <a:prstGeom prst="rect">
            <a:avLst/>
          </a:prstGeom>
          <a:noFill/>
        </p:spPr>
        <p:txBody>
          <a:bodyPr wrap="square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rgbClr val="231F20"/>
                </a:solidFill>
                <a:latin typeface="Rockwell" panose="02060603020205020403" pitchFamily="18" charset="0"/>
              </a:rPr>
              <a:t>Final tests undertaken (1) – Lymphoma Clinical Study</a:t>
            </a:r>
            <a:endParaRPr lang="en-GB" sz="2800" b="1" dirty="0">
              <a:solidFill>
                <a:srgbClr val="231F20"/>
              </a:solidFill>
              <a:latin typeface="Rockwell" panose="02060603020205020403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748708-9423-2F2E-1E89-D625AA6655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41064" y="769441"/>
            <a:ext cx="8272520" cy="57600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ED1C2054-A36C-AEE1-C472-7E11DFE21AFB}"/>
              </a:ext>
            </a:extLst>
          </p:cNvPr>
          <p:cNvGrpSpPr/>
          <p:nvPr/>
        </p:nvGrpSpPr>
        <p:grpSpPr>
          <a:xfrm>
            <a:off x="3845791" y="855288"/>
            <a:ext cx="942182" cy="1817058"/>
            <a:chOff x="385433" y="1761222"/>
            <a:chExt cx="942182" cy="181705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934142F-15E2-0F1F-41BE-EB42D404E857}"/>
                </a:ext>
              </a:extLst>
            </p:cNvPr>
            <p:cNvSpPr/>
            <p:nvPr/>
          </p:nvSpPr>
          <p:spPr>
            <a:xfrm>
              <a:off x="385433" y="1761222"/>
              <a:ext cx="942182" cy="1817058"/>
            </a:xfrm>
            <a:prstGeom prst="rect">
              <a:avLst/>
            </a:prstGeom>
            <a:solidFill>
              <a:srgbClr val="FFFFFF">
                <a:alpha val="56863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AD23883-B1DF-D450-163E-B7AD4BD0B646}"/>
                </a:ext>
              </a:extLst>
            </p:cNvPr>
            <p:cNvSpPr txBox="1"/>
            <p:nvPr/>
          </p:nvSpPr>
          <p:spPr>
            <a:xfrm>
              <a:off x="421682" y="1808978"/>
              <a:ext cx="6479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FF00"/>
                  </a:solidFill>
                </a:rPr>
                <a:t>Ki67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CCFBEA9-92D1-3457-5018-5D479690EA3E}"/>
                </a:ext>
              </a:extLst>
            </p:cNvPr>
            <p:cNvSpPr txBox="1"/>
            <p:nvPr/>
          </p:nvSpPr>
          <p:spPr>
            <a:xfrm>
              <a:off x="421682" y="3153315"/>
              <a:ext cx="8547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7526"/>
                  </a:solidFill>
                </a:rPr>
                <a:t>MUM1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D26EA38-64BB-A121-E033-4B79235787CF}"/>
                </a:ext>
              </a:extLst>
            </p:cNvPr>
            <p:cNvSpPr txBox="1"/>
            <p:nvPr/>
          </p:nvSpPr>
          <p:spPr>
            <a:xfrm>
              <a:off x="421682" y="2830565"/>
              <a:ext cx="7954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CD79a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2E3FE8-80AC-AED2-D7DD-9FF351F40C2C}"/>
                </a:ext>
              </a:extLst>
            </p:cNvPr>
            <p:cNvSpPr txBox="1"/>
            <p:nvPr/>
          </p:nvSpPr>
          <p:spPr>
            <a:xfrm>
              <a:off x="421682" y="2495063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CD20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6BD6542-70D6-CBB4-C7E6-0ED9F66E1C08}"/>
                </a:ext>
              </a:extLst>
            </p:cNvPr>
            <p:cNvSpPr txBox="1"/>
            <p:nvPr/>
          </p:nvSpPr>
          <p:spPr>
            <a:xfrm>
              <a:off x="420454" y="2143878"/>
              <a:ext cx="5677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B0F0"/>
                  </a:solidFill>
                </a:rPr>
                <a:t>CD3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82CD20E8-AEB6-9918-B6C5-2B31E52DFA91}"/>
              </a:ext>
            </a:extLst>
          </p:cNvPr>
          <p:cNvSpPr txBox="1"/>
          <p:nvPr/>
        </p:nvSpPr>
        <p:spPr>
          <a:xfrm>
            <a:off x="199756" y="1087710"/>
            <a:ext cx="34307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1600" b="1" u="sng" dirty="0">
                <a:latin typeface="NewJuneMedium" panose="02000503040000020004" charset="0"/>
              </a:rPr>
              <a:t>Study Design: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Goal: diagnose diffuse large B-cell lymphoma (DLBCL)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N=30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8 markers:</a:t>
            </a:r>
            <a:br>
              <a:rPr lang="en-US" sz="1600" dirty="0">
                <a:latin typeface="NewJuneMedium" panose="02000503040000020004" charset="0"/>
              </a:rPr>
            </a:br>
            <a:r>
              <a:rPr lang="en-US" sz="1600" dirty="0">
                <a:latin typeface="NewJuneMedium" panose="02000503040000020004" charset="0"/>
              </a:rPr>
              <a:t>Ki67, CD3, CD10, CD20, CD79a, BCL6, MUM1, Nuclear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Results: diagnosis is compatible to standard IHC reference in </a:t>
            </a:r>
            <a:r>
              <a:rPr lang="he-IL" sz="1600" dirty="0">
                <a:latin typeface="NewJuneMedium" panose="02000503040000020004" charset="0"/>
              </a:rPr>
              <a:t>100%</a:t>
            </a:r>
            <a:r>
              <a:rPr lang="en-US" sz="1600" dirty="0">
                <a:latin typeface="NewJuneMedium" panose="02000503040000020004" charset="0"/>
              </a:rPr>
              <a:t> of cases.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NewJuneMedium" panose="02000503040000020004" charset="0"/>
              </a:rPr>
              <a:t>Publication:  USCAP 2024 conf. 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D626BB-E080-F9FF-7141-71799807D28A}"/>
              </a:ext>
            </a:extLst>
          </p:cNvPr>
          <p:cNvGrpSpPr/>
          <p:nvPr/>
        </p:nvGrpSpPr>
        <p:grpSpPr>
          <a:xfrm>
            <a:off x="3733737" y="770511"/>
            <a:ext cx="8271686" cy="5760000"/>
            <a:chOff x="3649649" y="806128"/>
            <a:chExt cx="8271686" cy="5760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FB2C1C4-2896-D43A-5A8B-FAFBE477FB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49649" y="806128"/>
              <a:ext cx="8271686" cy="576000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2B3576F-D881-9C00-2E7B-BD93E8FEA9BD}"/>
                </a:ext>
              </a:extLst>
            </p:cNvPr>
            <p:cNvGrpSpPr/>
            <p:nvPr/>
          </p:nvGrpSpPr>
          <p:grpSpPr>
            <a:xfrm>
              <a:off x="3756080" y="926444"/>
              <a:ext cx="942182" cy="1817058"/>
              <a:chOff x="385433" y="1761222"/>
              <a:chExt cx="942182" cy="1817058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896440E-66B7-D6A2-9D1A-6E39E9A89595}"/>
                  </a:ext>
                </a:extLst>
              </p:cNvPr>
              <p:cNvSpPr/>
              <p:nvPr/>
            </p:nvSpPr>
            <p:spPr>
              <a:xfrm>
                <a:off x="385433" y="1761222"/>
                <a:ext cx="942182" cy="1817058"/>
              </a:xfrm>
              <a:prstGeom prst="rect">
                <a:avLst/>
              </a:prstGeom>
              <a:solidFill>
                <a:srgbClr val="FFFFFF">
                  <a:alpha val="52157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8E7888A-7D24-905D-D1A8-8BFE36155BC4}"/>
                  </a:ext>
                </a:extLst>
              </p:cNvPr>
              <p:cNvSpPr txBox="1"/>
              <p:nvPr/>
            </p:nvSpPr>
            <p:spPr>
              <a:xfrm>
                <a:off x="421682" y="1808978"/>
                <a:ext cx="6479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FF00"/>
                    </a:solidFill>
                  </a:rPr>
                  <a:t>Ki67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04306308-6EFC-CBEE-A482-38CBAB3E6B19}"/>
                  </a:ext>
                </a:extLst>
              </p:cNvPr>
              <p:cNvSpPr txBox="1"/>
              <p:nvPr/>
            </p:nvSpPr>
            <p:spPr>
              <a:xfrm>
                <a:off x="431100" y="2829963"/>
                <a:ext cx="8547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0FFFFF"/>
                    </a:solidFill>
                  </a:rPr>
                  <a:t>MUM1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1B12B60-5FA8-939E-2837-2312595CEEF7}"/>
                  </a:ext>
                </a:extLst>
              </p:cNvPr>
              <p:cNvSpPr txBox="1"/>
              <p:nvPr/>
            </p:nvSpPr>
            <p:spPr>
              <a:xfrm>
                <a:off x="439832" y="3146716"/>
                <a:ext cx="7947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AutoFl</a:t>
                </a:r>
                <a:endParaRPr lang="en-US" dirty="0"/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3966118-091D-744A-5355-F6F4F518FB7D}"/>
                  </a:ext>
                </a:extLst>
              </p:cNvPr>
              <p:cNvSpPr txBox="1"/>
              <p:nvPr/>
            </p:nvSpPr>
            <p:spPr>
              <a:xfrm>
                <a:off x="421682" y="2495063"/>
                <a:ext cx="684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</a:rPr>
                  <a:t>CD20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A4C98AD-6F12-A30E-E3D2-D91920C89603}"/>
                  </a:ext>
                </a:extLst>
              </p:cNvPr>
              <p:cNvSpPr txBox="1"/>
              <p:nvPr/>
            </p:nvSpPr>
            <p:spPr>
              <a:xfrm>
                <a:off x="420454" y="2143878"/>
                <a:ext cx="6479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11A5"/>
                    </a:solidFill>
                  </a:rPr>
                  <a:t>BCL6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61669AA-C2AB-5D57-75F4-6E9BAE5C3AAF}"/>
                </a:ext>
              </a:extLst>
            </p:cNvPr>
            <p:cNvGrpSpPr/>
            <p:nvPr/>
          </p:nvGrpSpPr>
          <p:grpSpPr>
            <a:xfrm>
              <a:off x="4933733" y="3317297"/>
              <a:ext cx="5428844" cy="2697672"/>
              <a:chOff x="3413342" y="3200400"/>
              <a:chExt cx="5428844" cy="2697672"/>
            </a:xfrm>
          </p:grpSpPr>
          <p:sp>
            <p:nvSpPr>
              <p:cNvPr id="19" name="Speech Bubble: Rectangle with Corners Rounded 18">
                <a:extLst>
                  <a:ext uri="{FF2B5EF4-FFF2-40B4-BE49-F238E27FC236}">
                    <a16:creationId xmlns:a16="http://schemas.microsoft.com/office/drawing/2014/main" id="{729C6247-C033-4CD7-0BE4-BE93EB822E43}"/>
                  </a:ext>
                </a:extLst>
              </p:cNvPr>
              <p:cNvSpPr/>
              <p:nvPr/>
            </p:nvSpPr>
            <p:spPr>
              <a:xfrm>
                <a:off x="3413343" y="5511452"/>
                <a:ext cx="1340284" cy="306888"/>
              </a:xfrm>
              <a:prstGeom prst="wedgeRoundRectCallout">
                <a:avLst>
                  <a:gd name="adj1" fmla="val 16247"/>
                  <a:gd name="adj2" fmla="val -40852"/>
                  <a:gd name="adj3" fmla="val 16667"/>
                </a:avLst>
              </a:prstGeom>
              <a:solidFill>
                <a:srgbClr val="231F20"/>
              </a:solidFill>
              <a:ln>
                <a:solidFill>
                  <a:srgbClr val="FFD65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Cancer B-cells</a:t>
                </a:r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77632DD8-ECCA-1821-2FE7-1F8CF2F473D5}"/>
                  </a:ext>
                </a:extLst>
              </p:cNvPr>
              <p:cNvCxnSpPr/>
              <p:nvPr/>
            </p:nvCxnSpPr>
            <p:spPr>
              <a:xfrm flipH="1" flipV="1">
                <a:off x="3413342" y="4334005"/>
                <a:ext cx="513568" cy="1177447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635FA24A-9233-9230-9011-FE51C315B6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39269" y="3200400"/>
                <a:ext cx="814358" cy="2311052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2D499FFE-196D-46A9-8F3A-6E91B60ED8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39269" y="4334005"/>
                <a:ext cx="2242326" cy="1177447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Speech Bubble: Rectangle with Corners Rounded 24">
                <a:extLst>
                  <a:ext uri="{FF2B5EF4-FFF2-40B4-BE49-F238E27FC236}">
                    <a16:creationId xmlns:a16="http://schemas.microsoft.com/office/drawing/2014/main" id="{2F8EB83B-59F9-6390-7E99-1147456A21F8}"/>
                  </a:ext>
                </a:extLst>
              </p:cNvPr>
              <p:cNvSpPr/>
              <p:nvPr/>
            </p:nvSpPr>
            <p:spPr>
              <a:xfrm>
                <a:off x="7501902" y="5591184"/>
                <a:ext cx="1340284" cy="306888"/>
              </a:xfrm>
              <a:prstGeom prst="wedgeRoundRectCallout">
                <a:avLst>
                  <a:gd name="adj1" fmla="val 16247"/>
                  <a:gd name="adj2" fmla="val -40852"/>
                  <a:gd name="adj3" fmla="val 16667"/>
                </a:avLst>
              </a:prstGeom>
              <a:solidFill>
                <a:srgbClr val="231F20"/>
              </a:solidFill>
              <a:ln>
                <a:solidFill>
                  <a:srgbClr val="FFD65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bg1"/>
                    </a:solidFill>
                  </a:rPr>
                  <a:t>Normal B-cells</a:t>
                </a: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A0D63571-64A5-A49C-56B4-B24422A22F38}"/>
                  </a:ext>
                </a:extLst>
              </p:cNvPr>
              <p:cNvCxnSpPr>
                <a:cxnSpLocks/>
                <a:stCxn id="25" idx="0"/>
              </p:cNvCxnSpPr>
              <p:nvPr/>
            </p:nvCxnSpPr>
            <p:spPr>
              <a:xfrm flipV="1">
                <a:off x="8172044" y="4950555"/>
                <a:ext cx="322987" cy="640629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C2C7DE10-381C-9400-9D21-561AD086104C}"/>
                  </a:ext>
                </a:extLst>
              </p:cNvPr>
              <p:cNvCxnSpPr>
                <a:cxnSpLocks/>
                <a:stCxn id="25" idx="0"/>
              </p:cNvCxnSpPr>
              <p:nvPr/>
            </p:nvCxnSpPr>
            <p:spPr>
              <a:xfrm flipH="1" flipV="1">
                <a:off x="7787539" y="4950555"/>
                <a:ext cx="384505" cy="640629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E50C29E4-A082-9CDD-3BA0-32B8EE9682C5}"/>
                  </a:ext>
                </a:extLst>
              </p:cNvPr>
              <p:cNvCxnSpPr>
                <a:cxnSpLocks/>
                <a:stCxn id="25" idx="0"/>
              </p:cNvCxnSpPr>
              <p:nvPr/>
            </p:nvCxnSpPr>
            <p:spPr>
              <a:xfrm flipH="1" flipV="1">
                <a:off x="7593759" y="5213897"/>
                <a:ext cx="578285" cy="377287"/>
              </a:xfrm>
              <a:prstGeom prst="straightConnector1">
                <a:avLst/>
              </a:prstGeom>
              <a:ln w="19050"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5" name="Picture 2" descr="Sheba Tel-HaShomer Medical Centre">
            <a:extLst>
              <a:ext uri="{FF2B5EF4-FFF2-40B4-BE49-F238E27FC236}">
                <a16:creationId xmlns:a16="http://schemas.microsoft.com/office/drawing/2014/main" id="{98A4562A-71C4-D6ED-89F3-AE4994286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65" y="6014969"/>
            <a:ext cx="1145284" cy="58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63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D" val="62c415fc751a68f54f5bb193"/>
  <p:tag name="FIGURESLIDEID" val="eae9e14b-aff9-4c74-b226-17ff570edd62"/>
  <p:tag name="SELECTIONIDS" val="d5149719-f97e-4b72-aa03-13ff4869514e"/>
  <p:tag name="TRANSPARENTBACKGROUND" val="true"/>
  <p:tag name="VERSION" val="1734597958437"/>
  <p:tag name="TITLE" val="Tissue Preparation Protocol"/>
  <p:tag name="CREATORNAME" val="Yuval Garini"/>
  <p:tag name="DATEINSERTED" val="1734597978708"/>
  <p:tag name="DPI" val="300"/>
  <p:tag name="BIOJSON" val="{&quot;id&quot;:&quot;cd0e98d4-f619-4f9a-8581-01a693682f28&quot;,&quot;objects&quot;:{&quot;d5149719-f97e-4b72-aa03-13ff4869514e&quot;:{&quot;relativeTransform&quot;:{&quot;translate&quot;:{&quot;x&quot;:-1815.908737867684,&quot;y&quot;:-551.7033122543073},&quot;rotate&quot;:0,&quot;skewX&quot;:0,&quot;scale&quot;:{&quot;x&quot;:1,&quot;y&quot;:1}},&quot;type&quot;:&quot;FIGURE_OBJECT&quot;,&quot;id&quot;:&quot;d5149719-f97e-4b72-aa03-13ff4869514e&quot;,&quot;parent&quot;:{&quot;type&quot;:&quot;CHILD&quot;,&quot;parentId&quot;:&quot;eae9e14b-aff9-4c74-b226-17ff570edd62&quot;,&quot;order&quot;:&quot;5&quot;},&quot;name&quot;:&quot;Gram stain protocol (safranin, with bacteria callout)&quot;,&quot;displayName&quot;:&quot;Gram stain protocol (safranin, with bacteria callout)&quot;,&quot;source&quot;:{&quot;id&quot;:&quot;66a7fd49dc7071df5e58430d&quot;,&quot;type&quot;:&quot;ASSETS&quot;},&quot;isPremium&quot;:true},&quot;ec8065e0-a6bd-43c3-9027-276962f0c445&quot;:{&quot;id&quot;:&quot;ec8065e0-a6bd-43c3-9027-276962f0c445&quot;,&quot;name&quot;:&quot;Eye dropper&quot;,&quot;displayName&quot;:&quot;&quot;,&quot;type&quot;:&quot;FIGURE_OBJECT&quot;,&quot;relativeTransform&quot;:{&quot;translate&quot;:{&quot;x&quot;:1883.4590648517726,&quot;y&quot;:399.18552381606895},&quot;rotate&quot;:0,&quot;skewX&quot;:0,&quot;scale&quot;:{&quot;x&quot;:1.2583366294227163,&quot;y&quot;:1.2583366294227163}},&quot;image&quot;:{&quot;url&quot;:&quot;https://icons.biorender.com/biorender/5bbfb904a9be0c13000470e9/eye-dropper.png&quot;,&quot;fallbackUrl&quot;:&quot;https://res.cloudinary.com/dlcjuc3ej/image/upload/v1539291388/xszw8d0i0inmnmlkg7eu.svg#/keystone/api/icons/5bbfb904a9be0c13000470e9/eye-dropper.svg&quot;,&quot;isPremium&quot;:false,&quot;size&quot;:{&quot;x&quot;:150,&quot;y&quot;:150}},&quot;source&quot;:{&quot;id&quot;:&quot;5995a5d838495a0011a8cab9&quot;,&quot;type&quot;:&quot;ASSETS&quot;},&quot;isPremium&quot;:false,&quot;parent&quot;:{&quot;type&quot;:&quot;CHILD&quot;,&quot;parentId&quot;:&quot;d5149719-f97e-4b72-aa03-13ff4869514e&quot;,&quot;order&quot;:&quot;2&quot;}},&quot;5d9fa1a7-c24a-4498-855c-224da6130469&quot;:{&quot;type&quot;:&quot;FIGURE_OBJECT&quot;,&quot;id&quot;:&quot;5d9fa1a7-c24a-4498-855c-224da6130469&quot;,&quot;parent&quot;:{&quot;type&quot;:&quot;CHILD&quot;,&quot;parentId&quot;:&quot;d5149719-f97e-4b72-aa03-13ff4869514e&quot;,&quot;order&quot;:&quot;5&quot;},&quot;relativeTransform&quot;:{&quot;translate&quot;:{&quot;x&quot;:2190.673017398508,&quot;y&quot;:235.94437007576212},&quot;rotate&quot;:0,&quot;skewX&quot;:0,&quot;scale&quot;:{&quot;x&quot;:1,&quot;y&quot;:1}}},&quot;5cc73d6a-f9af-4742-925a-7cf89499604c&quot;:{&quot;type&quot;:&quot;FIGURE_OBJECT&quot;,&quot;id&quot;:&quot;5cc73d6a-f9af-4742-925a-7cf89499604c&quot;,&quot;relativeTransform&quot;:{&quot;translate&quot;:{&quot;x&quot;:-396.32528639151326,&quot;y&quot;:455.1600132134068},&quot;rotate&quot;:-2.422258477566234,&quot;skewX&quot;:0.004076958360860877},&quot;opacity&quot;:1,&quot;path&quot;:{&quot;type&quot;:&quot;ELLIPSE&quot;,&quot;size&quot;:{&quot;x&quot;:197.9617780426446,&quot;y&quot;:204.18106560690592}},&quot;pathStyles&quot;:[{&quot;type&quot;:&quot;FILL&quot;,&quot;fillStyle&quot;:&quot;rgba(243, 241, 243, 1)&quot;},{&quot;type&quot;:&quot;STROKE&quot;,&quot;strokeStyle&quot;:&quot;rgba(35, 35, 35, 0)&quot;,&quot;lineWidth&quot;:3.5326009124018807,&quot;lineJoin&quot;:&quot;round&quot;}],&quot;isLocked&quot;:false,&quot;parent&quot;:{&quot;type&quot;:&quot;CHILD&quot;,&quot;parentId&quot;:&quot;5d9fa1a7-c24a-4498-855c-224da6130469&quot;,&quot;order&quot;:&quot;2&quot;}},&quot;12249a18-bec5-4672-91c8-2abf671a4b7d&quot;:{&quot;type&quot;:&quot;FIGURE_OBJECT&quot;,&quot;id&quot;:&quot;12249a18-bec5-4672-91c8-2abf671a4b7d&quot;,&quot;relativeTransform&quot;:{&quot;translate&quot;:{&quot;x&quot;:-392.07684731688937,&quot;y&quot;:293.07756860861383},&quot;rotate&quot;:2.5792896755590267,&quot;skewX&quot;:0.004076958360860406},&quot;opacity&quot;:1,&quot;path&quot;:{&quot;type&quot;:&quot;ELLIPSE&quot;,&quot;size&quot;:{&quot;x&quot;:19.543127245152483,&quot;y&quot;:20.033937353820985}},&quot;pathStyles&quot;:[{&quot;type&quot;:&quot;FILL&quot;,&quot;fillStyle&quot;:&quot;transparent&quot;},{&quot;type&quot;:&quot;STROKE&quot;,&quot;strokeStyle&quot;:&quot;#232323&quot;,&quot;lineWidth&quot;:2.073190937791755,&quot;lineJoin&quot;:&quot;round&quot;}],&quot;isLocked&quot;:false,&quot;parent&quot;:{&quot;type&quot;:&quot;CHILD&quot;,&quot;parentId&quot;:&quot;5d9fa1a7-c24a-4498-855c-224da6130469&quot;,&quot;order&quot;:&quot;2&quot;}},&quot;d35ee4b7-e7b8-4ed0-b572-905a31cccffb&quot;:{&quot;type&quot;:&quot;FIGURE_OBJECT&quot;,&quot;id&quot;:&quot;d35ee4b7-e7b8-4ed0-b572-905a31cccffb&quot;,&quot;relativeTransform&quot;:{&quot;translate&quot;:{&quot;x&quot;:0,&quot;y&quot;:0},&quot;rotate&quot;:0},&quot;opacity&quot;:1,&quot;path&quot;:{&quot;type&quot;:&quot;POLY_LINE&quot;,&quot;points&quot;:[{&quot;x&quot;:-383.80981569211315,&quot;y&quot;:287.86799628979475},{&quot;x&quot;:-314.142902233664,&quot;y&quot;:397.5455998379563}],&quot;closed&quot;:false},&quot;pathStyles&quot;:[{&quot;type&quot;:&quot;FILL&quot;,&quot;fillStyle&quot;:&quot;transparent&quot;},{&quot;type&quot;:&quot;STROKE&quot;,&quot;strokeStyle&quot;:&quot;#232323&quot;,&quot;lineWidth&quot;:2.0731909377917552,&quot;lineJoin&quot;:&quot;round&quot;,&quot;dashArray&quot;:[2]}],&quot;isLocked&quot;:false,&quot;parent&quot;:{&quot;type&quot;:&quot;CHILD&quot;,&quot;parentId&quot;:&quot;5d9fa1a7-c24a-4498-855c-224da6130469&quot;,&quot;order&quot;:&quot;5&quot;},&quot;connectorInfo&quot;:{&quot;connectedObjects&quot;:[],&quot;type&quot;:&quot;LINE&quot;,&quot;offset&quot;:{&quot;x&quot;:0,&quot;y&quot;:0},&quot;bending&quot;:0.1,&quot;firstElementIsHead&quot;:false,&quot;customized&quot;:true}},&quot;12453660-7a6c-4b60-9806-a51df3f35013&quot;:{&quot;type&quot;:&quot;FIGURE_OBJECT&quot;,&quot;id&quot;:&quot;12453660-7a6c-4b60-9806-a51df3f35013&quot;,&quot;relativeTransform&quot;:{&quot;translate&quot;:{&quot;x&quot;:-899.9272405788232,&quot;y&quot;:398.7826589719077},&quot;rotate&quot;:-2.851172245101659},&quot;opacity&quot;:1,&quot;path&quot;:{&quot;type&quot;:&quot;POLY_LINE&quot;,&quot;points&quot;:[{&quot;x&quot;:-446.74639726556876,&quot;y&quot;:247.70858842212792},{&quot;x&quot;:-403.79166539143387,&quot;y&quot;:119.78850154736125}],&quot;closed&quot;:false},&quot;pathStyles&quot;:[{&quot;type&quot;:&quot;FILL&quot;,&quot;fillStyle&quot;:&quot;transparent&quot;},{&quot;type&quot;:&quot;STROKE&quot;,&quot;strokeStyle&quot;:&quot;#232323&quot;,&quot;lineWidth&quot;:2.073190937791756,&quot;lineJoin&quot;:&quot;round&quot;,&quot;dashArray&quot;:[2]}],&quot;isLocked&quot;:false,&quot;parent&quot;:{&quot;type&quot;:&quot;CHILD&quot;,&quot;parentId&quot;:&quot;5d9fa1a7-c24a-4498-855c-224da6130469&quot;,&quot;order&quot;:&quot;6&quot;},&quot;connectorInfo&quot;:{&quot;connectedObjects&quot;:[],&quot;type&quot;:&quot;LINE&quot;,&quot;offset&quot;:{&quot;x&quot;:0,&quot;y&quot;:0},&quot;bending&quot;:0.1,&quot;firstElementIsHead&quot;:true,&quot;customized&quot;:true}},&quot;26729649-6dcb-4be2-b85b-9b3572a0bea3&quot;:{&quot;id&quot;:&quot;26729649-6dcb-4be2-b85b-9b3572a0bea3&quot;,&quot;name&quot;:&quot;ThinPrep slide (lateral)&quot;,&quot;displayName&quot;:&quot;&quot;,&quot;type&quot;:&quot;FIGURE_OBJECT&quot;,&quot;relativeTransform&quot;:{&quot;translate&quot;:{&quot;x&quot;:1771.4137090111305,&quot;y&quot;:535.9614026319942},&quot;rotate&quot;:0,&quot;skewX&quot;:0,&quot;scale&quot;:{&quot;x&quot;:3.828264255250387,&quot;y&quot;:3.828264255250387}},&quot;image&quot;:{&quot;url&quot;:&quot;https://icons.biorender.com/biorender/5e84ff891874f200287af590/thinprep-slide-lateral.png&quot;,&quot;fallbackUrl&quot;:&quot;https://res.cloudinary.com/dlcjuc3ej/image/upload/v1585774469/irgkqscckg1zdhrohyof.svg#/keystone/api/icons/5e84ff891874f200287af590/thinprep-slide-lateral.svg&quot;,&quot;isPremium&quot;:false,&quot;size&quot;:{&quot;x&quot;:100,&quot;y&quot;:18.13953488372093}},&quot;source&quot;:{&quot;id&quot;:&quot;5e84fe321874f200287af58d&quot;,&quot;type&quot;:&quot;ASSETS&quot;},&quot;isPremium&quot;:false,&quot;parent&quot;:{&quot;type&quot;:&quot;CHILD&quot;,&quot;parentId&quot;:&quot;d5149719-f97e-4b72-aa03-13ff4869514e&quot;,&quot;order&quot;:&quot;1&quot;}},&quot;39afcca3-550c-4000-9c68-3acd7a55aec1&quot;:{&quot;type&quot;:&quot;FIGURE_OBJECT&quot;,&quot;id&quot;:&quot;39afcca3-550c-4000-9c68-3acd7a55aec1&quot;,&quot;parent&quot;:{&quot;type&quot;:&quot;CHILD&quot;,&quot;parentId&quot;:&quot;d5149719-f97e-4b72-aa03-13ff4869514e&quot;,&quot;order&quot;:&quot;7&quot;},&quot;relativeTransform&quot;:{&quot;translate&quot;:{&quot;x&quot;:2857.2823557668066,&quot;y&quot;:960.4509503439172},&quot;rotate&quot;:0,&quot;skewX&quot;:0,&quot;scale&quot;:{&quot;x&quot;:1,&quot;y&quot;:1}}},&quot;3a0f54fb-4dd9-4dda-9924-3e44addd8cc4&quot;:{&quot;id&quot;:&quot;3a0f54fb-4dd9-4dda-9924-3e44addd8cc4&quot;,&quot;type&quot;:&quot;FIGURE_OBJECT&quot;,&quot;relativeTransform&quot;:{&quot;translate&quot;:{&quot;x&quot;:-1164.7519527797922,&quot;y&quot;:-547.2684692974009},&quot;rotate&quot;:0,&quot;skewX&quot;:0,&quot;scale&quot;:{&quot;x&quot;:1,&quot;y&quot;:1}},&quot;text&quot;:{&quot;textData&quot;:{&quot;lineSpacing&quot;:&quot;normal&quot;,&quot;alignment&quot;:&quot;center&quot;,&quot;verticalAlign&quot;:&quot;TOP&quot;,&quot;lines&quot;:[{&quot;runs&quot;:[{&quot;style&quot;:{&quot;fontFamily&quot;:&quot;Roboto&quot;,&quot;fontSize&quot;:30.604603703768188,&quot;color&quot;:&quot;black&quot;,&quot;fontWeight&quot;:&quot;normal&quot;,&quot;fontStyle&quot;:&quot;normal&quot;,&quot;decoration&quot;:&quot;none&quot;},&quot;range&quot;:[0,10]}],&quot;text&quot;:&quot;Proprietary&quot;},{&quot;runs&quot;:[{&quot;style&quot;:{&quot;fontFamily&quot;:&quot;Roboto&quot;,&quot;fontSize&quot;:30.604603703768188,&quot;color&quot;:&quot;black&quot;,&quot;fontWeight&quot;:&quot;normal&quot;,&quot;fontStyle&quot;:&quot;normal&quot;,&quot;decoration&quot;:&quot;none&quot;,&quot;script&quot;:&quot;none&quot;},&quot;range&quot;:[0,2]}],&quot;text&quot;:&quot;kit&quot;}],&quot;_lastCaretLocation&quot;:{&quot;lineIndex&quot;:1,&quot;runIndex&quot;:-1,&quot;charIndex&quot;:-1,&quot;endOfLine&quot;:true}},&quot;format&quot;:&quot;BETTER_TEXT&quot;,&quot;size&quot;:{&quot;x&quot;:149.71279907226562,&quot;y&quot;:69.58320218525805},&quot;targetSize&quot;:{&quot;x&quot;:118.15497088833877,&quot;y&quot;:37.29936076396748}},&quot;parent&quot;:{&quot;type&quot;:&quot;CHILD&quot;,&quot;parentId&quot;:&quot;39afcca3-550c-4000-9c68-3acd7a55aec1&quot;,&quot;order&quot;:&quot;2&quot;}},&quot;9a3da5d5-2cce-4649-9ebf-14f30c769d38&quot;:{&quot;type&quot;:&quot;FIGURE_OBJECT&quot;,&quot;id&quot;:&quot;9a3da5d5-2cce-4649-9ebf-14f30c769d38&quot;,&quot;relativeTransform&quot;:{&quot;translate&quot;:{&quot;x&quot;:-1015.2192219873704,&quot;y&quot;:-535.0932893012862},&quot;rotate&quot;:-2.449293598294706e-16,&quot;skewX&quot;:0,&quot;scale&quot;:{&quot;x&quot;:1,&quot;y&quot;:1}},&quot;opacity&quot;:1,&quot;path&quot;:{&quot;type&quot;:&quot;POLY_LINE&quot;,&quot;points&quot;:[{&quot;x&quot;:-4.23928326704089,&quot;y&quot;:-3.6540579694134636},{&quot;x&quot;:-33.01812232536067,&quot;y&quot;:-20.697267387626336},{&quot;x&quot;:-73.24220650535842,&quot;y&quot;:-20.697267387626336}],&quot;closed&quot;:false},&quot;pathStyles&quot;:[{&quot;type&quot;:&quot;FILL&quot;,&quot;fillStyle&quot;:&quot;rgba(0,0,0,0)&quot;},{&quot;type&quot;:&quot;STROKE&quot;,&quot;strokeStyle&quot;:&quot;#232323&quot;,&quot;lineWidth&quot;:2.8691815972282675,&quot;lineJoin&quot;:&quot;round&quot;}],&quot;isLocked&quot;:false,&quot;parent&quot;:{&quot;type&quot;:&quot;CHILD&quot;,&quot;parentId&quot;:&quot;39afcca3-550c-4000-9c68-3acd7a55aec1&quot;,&quot;order&quot;:&quot;5&quot;},&quot;connectorInfo&quot;:{&quot;connectedObjects&quot;:[],&quot;type&quot;:&quot;ELBOW&quot;,&quot;offset&quot;:{&quot;x&quot;:0,&quot;y&quot;:0},&quot;bending&quot;:-0.1,&quot;firstElementIsHead&quot;:true,&quot;customized&quot;:true}},&quot;2c4af7d5-2df3-4b4f-9ae8-934cb71d566b&quot;:{&quot;relativeTransform&quot;:{&quot;translate&quot;:{&quot;x&quot;:-845.5108022056763,&quot;y&quot;:140.1686441876327},&quot;rotate&quot;:0,&quot;skewX&quot;:0,&quot;scale&quot;:{&quot;x&quot;:1,&quot;y&quot;:1}},&quot;type&quot;:&quot;FIGURE_OBJECT&quot;,&quot;id&quot;:&quot;2c4af7d5-2df3-4b4f-9ae8-934cb71d566b&quot;,&quot;parent&quot;:{&quot;type&quot;:&quot;CHILD&quot;,&quot;parentId&quot;:&quot;5d9fa1a7-c24a-4498-855c-224da6130469&quot;,&quot;order&quot;:&quot;8&quot;},&quot;name&quot;:&quot;Fluorescently labeled antibodies&quot;,&quot;displayName&quot;:&quot;Fluorescently labeled antibodies&quot;,&quot;source&quot;:{&quot;id&quot;:&quot;6706a3499c4f3555e3359483&quot;,&quot;type&quot;:&quot;ASSETS&quot;},&quot;isPremium&quot;:false},&quot;dab3c875-d880-49da-a8dc-ccf085abba5a&quot;:{&quot;type&quot;:&quot;FIGURE_OBJECT&quot;,&quot;id&quot;:&quot;dab3c875-d880-49da-a8dc-ccf085abba5a&quot;,&quot;parent&quot;:{&quot;type&quot;:&quot;CHILD&quot;,&quot;parentId&quot;:&quot;2c4af7d5-2df3-4b4f-9ae8-934cb71d566b&quot;,&quot;order&quot;:&quot;8&quot;},&quot;relativeTransform&quot;:{&quot;translate&quot;:{&quot;x&quot;:531.9936863221562,&quot;y&quot;:334.0645097852748},&quot;rotate&quot;:-1.7340250516629963,&quot;skewX&quot;:8.326672684688677e-17,&quot;scale&quot;:{&quot;x&quot;:0.9999999999999998,&quot;y&quot;:1.0000000000000009}}},&quot;efde1c72-68cf-4766-b20b-1d74904a07ab&quot;:{&quot;type&quot;:&quot;FIGURE_OBJECT&quot;,&quot;id&quot;:&quot;efde1c72-68cf-4766-b20b-1d74904a07ab&quot;,&quot;relativeTransform&quot;:{&quot;translate&quot;:{&quot;x&quot;:28.68491828734266,&quot;y&quot;:-0.7961786890465329},&quot;rotate&quot;:0.006410690064841093,&quot;skewX&quot;:0.00010433707831008979},&quot;opacity&quot;:1,&quot;path&quot;:{&quot;type&quot;:&quot;ELLIPSE&quot;,&quot;size&quot;:{&quot;x&quot;:-11.21187883321298,&quot;y&quot;:11.303484462032783}},&quot;pathStyles&quot;:[{&quot;type&quot;:&quot;FILL&quot;,&quot;fillStyle&quot;:{&quot;type&quot;:&quot;radial&quot;,&quot;colorStops&quot;:{&quot;0.234&quot;:&quot;rgba(0, 255, 0, 1)&quot;,&quot;0.699&quot;:&quot;rgba(109, 255, 109, 1)&quot;}}},{&quot;type&quot;:&quot;STROKE&quot;,&quot;strokeStyle&quot;:&quot;#95AAD3&quot;,&quot;lineWidth&quot;:0,&quot;lineJoin&quot;:&quot;round&quot;}],&quot;isLocked&quot;:false,&quot;parent&quot;:{&quot;type&quot;:&quot;CHILD&quot;,&quot;parentId&quot;:&quot;dab3c875-d880-49da-a8dc-ccf085abba5a&quot;,&quot;order&quot;:&quot;5&quot;}},&quot;f0ce0452-ae39-4f8b-8931-c9b51d172f4a&quot;:{&quot;id&quot;:&quot;f0ce0452-ae39-4f8b-8931-c9b51d172f4a&quot;,&quot;name&quot;:&quot;Fluorophore (glowing)&quot;,&quot;displayName&quot;:&quot;&quot;,&quot;type&quot;:&quot;FIGURE_OBJECT&quot;,&quot;relativeTransform&quot;:{&quot;translate&quot;:{&quot;x&quot;:28.685062092082887,&quot;y&quot;:-0.6757217769174595},&quot;rotate&quot;:0,&quot;skewX&quot;:0,&quot;scale&quot;:{&quot;x&quot;:0.6775427123743084,&quot;y&quot;:0.6775427123743084}},&quot;image&quot;:{&quot;url&quot;:&quot;https://icons.biorender.com/biorender/63bc57a9e7456200216bd268/fluorophore-glowing.png&quot;,&quot;fallbackUrl&quot;:&quot;https://res.cloudinary.com/dlcjuc3ej/image/upload/v1673287591/uoumkaoc29i9odrtkh5l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&quot;,&quot;isPremium&quot;:false,&quot;size&quot;:{&quot;x&quot;:50,&quot;y&quot;:50}},&quot;source&quot;:{&quot;id&quot;:&quot;63bc3b90e7456200216bd10d&quot;,&quot;type&quot;:&quot;ASSETS&quot;},&quot;isPremium&quot;:false,&quot;parent&quot;:{&quot;type&quot;:&quot;CHILD&quot;,&quot;parentId&quot;:&quot;dab3c875-d880-49da-a8dc-ccf085abba5a&quot;,&quot;order&quot;:&quot;7&quot;}},&quot;f219db2d-6206-4c0a-93e5-653fe8a5d1e7&quot;:{&quot;relativeTransform&quot;:{&quot;translate&quot;:{&quot;x&quot;:26.711065648638012,&quot;y&quot;:-19.68264271447667},&quot;rotate&quot;:0.012213044396420228,&quot;skewX&quot;:-6.071532165918825e-17,&quot;scale&quot;:{&quot;x&quot;:1,&quot;y&quot;:0.9999999999999996}},&quot;type&quot;:&quot;FIGURE_OBJECT&quot;,&quot;id&quot;:&quot;f219db2d-6206-4c0a-93e5-653fe8a5d1e7&quot;,&quot;parent&quot;:{&quot;type&quot;:&quot;CHILD&quot;,&quot;parentId&quot;:&quot;dab3c875-d880-49da-a8dc-ccf085abba5a&quot;,&quot;order&quot;:&quot;2&quot;},&quot;name&quot;:&quot;Antibody (round style, single color, editable)&quot;,&quot;displayName&quot;:&quot;Antibody (round style, single color, editable)&quot;,&quot;source&quot;:{&quot;id&quot;:&quot;66fda792656920bc91b7c5a8&quot;,&quot;type&quot;:&quot;ASSETS&quot;},&quot;isPremium&quot;:true},&quot;e385754e-a62f-4a67-90f8-4c0d985f86d1&quot;:{&quot;type&quot;:&quot;FIGURE_OBJECT&quot;,&quot;id&quot;:&quot;e385754e-a62f-4a67-90f8-4c0d985f86d1&quot;,&quot;path&quot;:{&quot;type&quot;:&quot;POLY_LINE&quot;,&quot;points&quot;:[{&quot;x&quot;:5.642415570351915,&quot;y&quot;:10.532688523817573},{&quot;x&quot;:5.642415570351914,&quot;y&quot;:15.64858452681901},{&quot;x&quot;:5.642415570351914,&quot;y&quot;:18.251344458572646},{&quot;x&quot;:5.8342549262733625,&quot;y&quot;:20.47246284210009},{&quot;x&quot;:6.577400614295225,&quot;y&quot;:21.34759212600912},{&quot;x&quot;:8.057628638533922,&quot;y&quot;:21.34759212600912},{&quot;x&quot;:8.8303943074182,&quot;y&quot;:20.481903218817337},{&quot;x&quot;:8.935033956102622,&quot;y&quot;:19.020104710295904},{&quot;x&quot;:8.935033956102622,&quot;y&quot;:18.11659655057635},{&quot;x&quot;:8.961179930816725,&quot;y&quot;:10.354970794662819},{&quot;x&quot;:8.961179930816726,&quot;y&quot;:2.8113443068418387},{&quot;x&quot;:8.961179930816726,&quot;y&quot;:2.104121287211088},{&quot;x&quot;:9.030939696606346,&quot;y&quot;:1.3041415239368743},{&quot;x&quot;:9.253436022348541,&quot;y&quot;:0.7708393926237599},{&quot;x&quot;:9.927439989238591,&quot;y&quot;:-0.26128893499182126},{&quot;x&quot;:16.427530789932526,&quot;y&quot;:-9.519010045118694},{&quot;x&quot;:16.846072261410562,&quot;y&quot;:-10.11375619834616},{&quot;x&quot;:17.22285528037108,&quot;y&quot;:-10.827750004716734},{&quot;x&quot;:17.22285528037108,&quot;y&quot;:-11.770035061596614},{&quot;x&quot;:16.85248489514849,&quot;y&quot;:-12.492448954511465},{&quot;x&quot;:16.146102700981256,&quot;y&quot;:-12.90152848565269},{&quot;x&quot;:15.136386056464891,&quot;y&quot;:-12.90152848565269},{&quot;x&quot;:14.43610482609877,&quot;y&quot;:-12.40989617349587},{&quot;x&quot;:13.812272213173049,&quot;y&quot;:-11.567066212200158},{&quot;x&quot;:12.139651539749398,&quot;y&quot;:-9.152750565796607},{&quot;x&quot;:9.895492990205131,&quot;y&quot;:-5.933340278909685},{&quot;x&quot;:7.854026820023357,&quot;y&quot;:-3.042741338890448},{&quot;x&quot;:6.250379768458061,&quot;y&quot;:-0.7469424453424467},{&quot;x&quot;:5.864705923007794,&quot;y&quot;:-0.16939804188231516},{&quot;x&quot;:5.729053911989102,&quot;y&quot;:0.2839314948651157},{&quot;x&quot;:5.615694292580972,&quot;y&quot;:1.8842863133867438},{&quot;x&quot;:5.615694292580972,&quot;y&quot;:2.9465766756014573},{&quot;x&quot;:5.615694292580971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41, 131, 177, 1)&quot;},{&quot;type&quot;:&quot;STROKE&quot;,&quot;strokeStyle&quot;:&quot;rgba(19, 64, 86, 1)&quot;,&quot;lineWidth&quot;:0.32328206325250697,&quot;lineJoin&quot;:&quot;round&quot;}],&quot;relativeTransform&quot;:{&quot;translate&quot;:{&quot;x&quot;:-2.3174421851865703,&quot;y&quot;:-1.749721525880256},&quot;rotate&quot;:0},&quot;parent&quot;:{&quot;type&quot;:&quot;CHILD&quot;,&quot;parentId&quot;:&quot;f219db2d-6206-4c0a-93e5-653fe8a5d1e7&quot;,&quot;order&quot;:&quot;1&quot;},&quot;connectorInfo&quot;:{&quot;connectedObjects&quot;:[],&quot;type&quot;:&quot;CUBIC&quot;,&quot;offset&quot;:{&quot;x&quot;:0,&quot;y&quot;:0},&quot;bending&quot;:0.1,&quot;firstElementIsHead&quot;:true,&quot;customized&quot;:true}},&quot;307250eb-a528-409a-ade2-0518b7a9da83&quot;:{&quot;type&quot;:&quot;FIGURE_OBJECT&quot;,&quot;id&quot;:&quot;307250eb-a528-409a-ade2-0518b7a9da83&quot;,&quot;relativeTransform&quot;:{&quot;translate&quot;:{&quot;x&quot;:14.378712018890822,&quot;y&quot;:-5.417696381021202},&quot;rotate&quot;:0.6147863133011935,&quot;skewX&quot;:8.324822101667859e-16},&quot;opacity&quot;:1,&quot;path&quot;:{&quot;type&quot;:&quot;RECT&quot;,&quot;size&quot;:{&quot;x&quot;:3.666731065291258,&quot;y&quot;:14.851422938413094},&quot;cornerRounding&quot;:{&quot;type&quot;:&quot;ARC_LENGTH&quot;,&quot;global&quot;:3.104624863645254},&quot;selectedObjectIds&quot;:[&quot;a6aa7d02-4965-4e56-b961-b56c4151f571&quot;]},&quot;pathStyles&quot;:[{&quot;type&quot;:&quot;FILL&quot;,&quot;fillStyle&quot;:&quot;rgba(41, 131, 177, 1)&quot;},{&quot;type&quot;:&quot;STROKE&quot;,&quot;strokeStyle&quot;:&quot;rgba(19, 64, 86, 1)&quot;,&quot;lineWidth&quot;:0.32328206325250697,&quot;lineJoin&quot;:&quot;round&quot;}],&quot;isLocked&quot;:false,&quot;parent&quot;:{&quot;type&quot;:&quot;CHILD&quot;,&quot;parentId&quot;:&quot;f219db2d-6206-4c0a-93e5-653fe8a5d1e7&quot;,&quot;order&quot;:&quot;2&quot;}},&quot;b823e959-dcf4-4d92-8ac0-0ffe2b1faca2&quot;:{&quot;type&quot;:&quot;FIGURE_OBJECT&quot;,&quot;id&quot;:&quot;b823e959-dcf4-4d92-8ac0-0ffe2b1faca2&quot;,&quot;path&quot;:{&quot;type&quot;:&quot;POLY_LINE&quot;,&quot;points&quot;:[{&quot;x&quot;:-5.642415570351918,&quot;y&quot;:10.532688523817573},{&quot;x&quot;:-5.642415570351919,&quot;y&quot;:15.64858452681901},{&quot;x&quot;:-5.642415570351919,&quot;y&quot;:18.251344458572646},{&quot;x&quot;:-5.834254926273368,&quot;y&quot;:20.47246284210009},{&quot;x&quot;:-6.577400614295233,&quot;y&quot;:21.34759212600912},{&quot;x&quot;:-8.057628638533929,&quot;y&quot;:21.34759212600912},{&quot;x&quot;:-8.830394307418205,&quot;y&quot;:20.481903218817337},{&quot;x&quot;:-8.935033956102629,&quot;y&quot;:19.020104710295904},{&quot;x&quot;:-8.935033956102629,&quot;y&quot;:18.11659655057635},{&quot;x&quot;:-8.961179930816728,&quot;y&quot;:10.354970794662819},{&quot;x&quot;:-8.961179930816726,&quot;y&quot;:2.8113443068418387},{&quot;x&quot;:-8.961179930816726,&quot;y&quot;:2.104121287211088},{&quot;x&quot;:-9.030939696606346,&quot;y&quot;:1.3041415239368743},{&quot;x&quot;:-9.253436022348541,&quot;y&quot;:0.7708393926237599},{&quot;x&quot;:-9.927439989238591,&quot;y&quot;:-0.26128893499182126},{&quot;x&quot;:-16.427530789932526,&quot;y&quot;:-9.519010045118694},{&quot;x&quot;:-16.846072261410562,&quot;y&quot;:-10.11375619834616},{&quot;x&quot;:-17.22285528037108,&quot;y&quot;:-10.827750004716734},{&quot;x&quot;:-17.22285528037108,&quot;y&quot;:-11.770035061596614},{&quot;x&quot;:-16.85248489514849,&quot;y&quot;:-12.492448954511465},{&quot;x&quot;:-16.146102700981256,&quot;y&quot;:-12.90152848565269},{&quot;x&quot;:-15.136386056464891,&quot;y&quot;:-12.90152848565269},{&quot;x&quot;:-14.436104826098767,&quot;y&quot;:-12.40989617349587},{&quot;x&quot;:-13.812272213173046,&quot;y&quot;:-11.567066212200158},{&quot;x&quot;:-12.139651539749394,&quot;y&quot;:-9.152750565796607},{&quot;x&quot;:-9.895492990205131,&quot;y&quot;:-5.933340278909685},{&quot;x&quot;:-7.854026820023357,&quot;y&quot;:-3.042741338890448},{&quot;x&quot;:-6.250379768458061,&quot;y&quot;:-0.7469424453424467},{&quot;x&quot;:-5.864705923007794,&quot;y&quot;:-0.16939804188231516},{&quot;x&quot;:-5.729053911989102,&quot;y&quot;:0.2839314948651157},{&quot;x&quot;:-5.615694292580972,&quot;y&quot;:1.8842863133867438},{&quot;x&quot;:-5.615694292580972,&quot;y&quot;:2.9465766756014573},{&quot;x&quot;:-5.615694292580973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41, 131, 177, 1)&quot;},{&quot;type&quot;:&quot;STROKE&quot;,&quot;strokeStyle&quot;:&quot;rgba(19, 64, 86, 1)&quot;,&quot;lineWidth&quot;:0.32328206325250697,&quot;lineJoin&quot;:&quot;round&quot;}],&quot;relativeTransform&quot;:{&quot;translate&quot;:{&quot;x&quot;:6.62086537792509,&quot;y&quot;:-1.749721525880256},&quot;rotate&quot;:-2.449293598294707e-16},&quot;parent&quot;:{&quot;type&quot;:&quot;CHILD&quot;,&quot;parentId&quot;:&quot;f219db2d-6206-4c0a-93e5-653fe8a5d1e7&quot;,&quot;order&quot;:&quot;5&quot;},&quot;connectorInfo&quot;:{&quot;connectedObjects&quot;:[],&quot;type&quot;:&quot;CUBIC&quot;,&quot;offset&quot;:{&quot;x&quot;:0,&quot;y&quot;:0},&quot;bending&quot;:0.1,&quot;firstElementIsHead&quot;:true,&quot;customized&quot;:true}},&quot;5a09060f-0379-4755-a1c2-7c4f0866b85a&quot;:{&quot;type&quot;:&quot;FIGURE_OBJECT&quot;,&quot;id&quot;:&quot;5a09060f-0379-4755-a1c2-7c4f0866b85a&quot;,&quot;relativeTransform&quot;:{&quot;translate&quot;:{&quot;x&quot;:-10.075288826152299,&quot;y&quot;:-5.417696381021202},&quot;rotate&quot;:-0.6147863133011939,&quot;skewX&quot;:-6.540931651310464e-16},&quot;opacity&quot;:1,&quot;path&quot;:{&quot;type&quot;:&quot;RECT&quot;,&quot;size&quot;:{&quot;x&quot;:-3.666731065291256,&quot;y&quot;:14.851422938413094},&quot;cornerRounding&quot;:{&quot;type&quot;:&quot;ARC_LENGTH&quot;,&quot;global&quot;:3.104624863645253},&quot;selectedObjectIds&quot;:[&quot;a6aa7d02-4965-4e56-b961-b56c4151f571&quot;]},&quot;pathStyles&quot;:[{&quot;type&quot;:&quot;FILL&quot;,&quot;fillStyle&quot;:&quot;rgba(41, 131, 177, 1)&quot;},{&quot;type&quot;:&quot;STROKE&quot;,&quot;strokeStyle&quot;:&quot;rgba(19, 64, 86, 1)&quot;,&quot;lineWidth&quot;:0.32328206325250686,&quot;lineJoin&quot;:&quot;round&quot;}],&quot;isLocked&quot;:false,&quot;parent&quot;:{&quot;type&quot;:&quot;CHILD&quot;,&quot;parentId&quot;:&quot;f219db2d-6206-4c0a-93e5-653fe8a5d1e7&quot;,&quot;order&quot;:&quot;7&quot;}},&quot;63749b24-592c-4e58-8060-95942aff2663&quot;:{&quot;type&quot;:&quot;FIGURE_OBJECT&quot;,&quot;id&quot;:&quot;63749b24-592c-4e58-8060-95942aff2663&quot;,&quot;parent&quot;:{&quot;type&quot;:&quot;CHILD&quot;,&quot;parentId&quot;:&quot;2c4af7d5-2df3-4b4f-9ae8-934cb71d566b&quot;,&quot;order&quot;:&quot;9&quot;},&quot;relativeTransform&quot;:{&quot;translate&quot;:{&quot;x&quot;:510.0340733618772,&quot;y&quot;:261.11795349785893},&quot;rotate&quot;:-2.575721031169289,&quot;skewX&quot;:2.7755575615628914e-16,&quot;scale&quot;:{&quot;x&quot;:1,&quot;y&quot;:1.0000000000000009}}},&quot;eaa8f5d4-725f-4bc1-b1c1-9982779c953c&quot;:{&quot;type&quot;:&quot;FIGURE_OBJECT&quot;,&quot;id&quot;:&quot;eaa8f5d4-725f-4bc1-b1c1-9982779c953c&quot;,&quot;relativeTransform&quot;:{&quot;translate&quot;:{&quot;x&quot;:28.68491828734266,&quot;y&quot;:-0.7961786890465329},&quot;rotate&quot;:0.006410690064841093,&quot;skewX&quot;:0.00010433707831008979},&quot;opacity&quot;:1,&quot;path&quot;:{&quot;type&quot;:&quot;ELLIPSE&quot;,&quot;size&quot;:{&quot;x&quot;:-11.21187883321298,&quot;y&quot;:11.303484462032783}},&quot;pathStyles&quot;:[{&quot;type&quot;:&quot;FILL&quot;,&quot;fillStyle&quot;:{&quot;type&quot;:&quot;radial&quot;,&quot;colorStops&quot;:{&quot;0.234&quot;:&quot;rgba(0, 255, 0, 1)&quot;,&quot;0.699&quot;:&quot;rgba(109, 255, 109, 1)&quot;}}},{&quot;type&quot;:&quot;STROKE&quot;,&quot;strokeStyle&quot;:&quot;#95AAD3&quot;,&quot;lineWidth&quot;:0,&quot;lineJoin&quot;:&quot;round&quot;}],&quot;isLocked&quot;:false,&quot;parent&quot;:{&quot;type&quot;:&quot;CHILD&quot;,&quot;parentId&quot;:&quot;63749b24-592c-4e58-8060-95942aff2663&quot;,&quot;order&quot;:&quot;5&quot;}},&quot;b73a6659-8d21-4133-92e6-04a35897f99b&quot;:{&quot;id&quot;:&quot;b73a6659-8d21-4133-92e6-04a35897f99b&quot;,&quot;name&quot;:&quot;Fluorophore (glowing)&quot;,&quot;displayName&quot;:&quot;&quot;,&quot;type&quot;:&quot;FIGURE_OBJECT&quot;,&quot;relativeTransform&quot;:{&quot;translate&quot;:{&quot;x&quot;:28.685062092082887,&quot;y&quot;:-0.6757217769174595},&quot;rotate&quot;:0,&quot;skewX&quot;:0,&quot;scale&quot;:{&quot;x&quot;:0.6775427123743084,&quot;y&quot;:0.6775427123743084}},&quot;image&quot;:{&quot;url&quot;:&quot;https://icons.biorender.com/biorender/63bc3b90e7456200216bd10d/20230109180631/image/fluorophore-glowing.png&quot;,&quot;fallbackUrl&quot;:&quot;https://res.cloudinary.com/dlcjuc3ej/image/upload/v1673287591/dhonwdgyc6wn0h3e6mgf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&quot;,&quot;isPremium&quot;:false,&quot;size&quot;:{&quot;x&quot;:50,&quot;y&quot;:50}},&quot;source&quot;:{&quot;id&quot;:&quot;63bc3b90e7456200216bd10d&quot;,&quot;type&quot;:&quot;ASSETS&quot;},&quot;isPremium&quot;:false,&quot;parent&quot;:{&quot;type&quot;:&quot;CHILD&quot;,&quot;parentId&quot;:&quot;63749b24-592c-4e58-8060-95942aff2663&quot;,&quot;order&quot;:&quot;7&quot;}},&quot;80847d2c-d8a7-4526-be9d-b0d7cf3ce32d&quot;:{&quot;relativeTransform&quot;:{&quot;translate&quot;:{&quot;x&quot;:26.711065648638012,&quot;y&quot;:-19.68264271447667},&quot;rotate&quot;:0.012213044396420228,&quot;skewX&quot;:-6.071532165918825e-17,&quot;scale&quot;:{&quot;x&quot;:1,&quot;y&quot;:0.9999999999999996}},&quot;type&quot;:&quot;FIGURE_OBJECT&quot;,&quot;id&quot;:&quot;80847d2c-d8a7-4526-be9d-b0d7cf3ce32d&quot;,&quot;parent&quot;:{&quot;type&quot;:&quot;CHILD&quot;,&quot;parentId&quot;:&quot;63749b24-592c-4e58-8060-95942aff2663&quot;,&quot;order&quot;:&quot;2&quot;},&quot;name&quot;:&quot;Antibody (round style, single color, editable)&quot;,&quot;displayName&quot;:&quot;Antibody (round style, single color, editable)&quot;,&quot;source&quot;:{&quot;id&quot;:&quot;66fda792656920bc91b7c5a8&quot;,&quot;type&quot;:&quot;ASSETS&quot;},&quot;isPremium&quot;:true},&quot;27c25936-6e5f-4603-9c4d-71103da4861c&quot;:{&quot;type&quot;:&quot;FIGURE_OBJECT&quot;,&quot;id&quot;:&quot;27c25936-6e5f-4603-9c4d-71103da4861c&quot;,&quot;path&quot;:{&quot;type&quot;:&quot;POLY_LINE&quot;,&quot;points&quot;:[{&quot;x&quot;:5.642415570351915,&quot;y&quot;:10.532688523817573},{&quot;x&quot;:5.642415570351914,&quot;y&quot;:15.64858452681901},{&quot;x&quot;:5.642415570351914,&quot;y&quot;:18.251344458572646},{&quot;x&quot;:5.8342549262733625,&quot;y&quot;:20.47246284210009},{&quot;x&quot;:6.577400614295225,&quot;y&quot;:21.34759212600912},{&quot;x&quot;:8.057628638533922,&quot;y&quot;:21.34759212600912},{&quot;x&quot;:8.8303943074182,&quot;y&quot;:20.481903218817337},{&quot;x&quot;:8.935033956102622,&quot;y&quot;:19.020104710295904},{&quot;x&quot;:8.935033956102622,&quot;y&quot;:18.11659655057635},{&quot;x&quot;:8.961179930816725,&quot;y&quot;:10.354970794662819},{&quot;x&quot;:8.961179930816726,&quot;y&quot;:2.8113443068418387},{&quot;x&quot;:8.961179930816726,&quot;y&quot;:2.104121287211088},{&quot;x&quot;:9.030939696606346,&quot;y&quot;:1.3041415239368743},{&quot;x&quot;:9.253436022348541,&quot;y&quot;:0.7708393926237599},{&quot;x&quot;:9.927439989238591,&quot;y&quot;:-0.26128893499182126},{&quot;x&quot;:16.427530789932526,&quot;y&quot;:-9.519010045118694},{&quot;x&quot;:16.846072261410562,&quot;y&quot;:-10.11375619834616},{&quot;x&quot;:17.22285528037108,&quot;y&quot;:-10.827750004716734},{&quot;x&quot;:17.22285528037108,&quot;y&quot;:-11.770035061596614},{&quot;x&quot;:16.85248489514849,&quot;y&quot;:-12.492448954511465},{&quot;x&quot;:16.146102700981256,&quot;y&quot;:-12.90152848565269},{&quot;x&quot;:15.136386056464891,&quot;y&quot;:-12.90152848565269},{&quot;x&quot;:14.43610482609877,&quot;y&quot;:-12.40989617349587},{&quot;x&quot;:13.812272213173049,&quot;y&quot;:-11.567066212200158},{&quot;x&quot;:12.139651539749398,&quot;y&quot;:-9.152750565796607},{&quot;x&quot;:9.895492990205131,&quot;y&quot;:-5.933340278909685},{&quot;x&quot;:7.854026820023357,&quot;y&quot;:-3.042741338890448},{&quot;x&quot;:6.250379768458061,&quot;y&quot;:-0.7469424453424467},{&quot;x&quot;:5.864705923007794,&quot;y&quot;:-0.16939804188231516},{&quot;x&quot;:5.729053911989102,&quot;y&quot;:0.2839314948651157},{&quot;x&quot;:5.615694292580972,&quot;y&quot;:1.8842863133867438},{&quot;x&quot;:5.615694292580972,&quot;y&quot;:2.9465766756014573},{&quot;x&quot;:5.615694292580971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68, 160, 67, 1)&quot;},{&quot;type&quot;:&quot;STROKE&quot;,&quot;strokeStyle&quot;:&quot;rgba(33, 87, 22, 1)&quot;,&quot;lineWidth&quot;:0.32328206325250697,&quot;lineJoin&quot;:&quot;round&quot;}],&quot;relativeTransform&quot;:{&quot;translate&quot;:{&quot;x&quot;:-2.3174421851865703,&quot;y&quot;:-1.749721525880256},&quot;rotate&quot;:0},&quot;parent&quot;:{&quot;type&quot;:&quot;CHILD&quot;,&quot;parentId&quot;:&quot;80847d2c-d8a7-4526-be9d-b0d7cf3ce32d&quot;,&quot;order&quot;:&quot;1&quot;},&quot;connectorInfo&quot;:{&quot;connectedObjects&quot;:[],&quot;type&quot;:&quot;CUBIC&quot;,&quot;offset&quot;:{&quot;x&quot;:0,&quot;y&quot;:0},&quot;bending&quot;:0.1,&quot;firstElementIsHead&quot;:true,&quot;customized&quot;:true}},&quot;bde8c821-e2c2-45cb-81a5-c34b38d96b45&quot;:{&quot;type&quot;:&quot;FIGURE_OBJECT&quot;,&quot;id&quot;:&quot;bde8c821-e2c2-45cb-81a5-c34b38d96b45&quot;,&quot;relativeTransform&quot;:{&quot;translate&quot;:{&quot;x&quot;:14.378712018890822,&quot;y&quot;:-5.417696381021202},&quot;rotate&quot;:0.6147863133011935,&quot;skewX&quot;:8.324822101667859e-16},&quot;opacity&quot;:1,&quot;path&quot;:{&quot;type&quot;:&quot;RECT&quot;,&quot;size&quot;:{&quot;x&quot;:3.666731065291258,&quot;y&quot;:14.851422938413094},&quot;cornerRounding&quot;:{&quot;type&quot;:&quot;ARC_LENGTH&quot;,&quot;global&quot;:3.104624863645254},&quot;selectedObjectIds&quot;:[&quot;a6aa7d02-4965-4e56-b961-b56c4151f571&quot;]},&quot;pathStyles&quot;:[{&quot;type&quot;:&quot;FILL&quot;,&quot;fillStyle&quot;:&quot;rgba(68, 160, 67, 1)&quot;},{&quot;type&quot;:&quot;STROKE&quot;,&quot;strokeStyle&quot;:&quot;rgba(33, 87, 22, 1)&quot;,&quot;lineWidth&quot;:0.32328206325250697,&quot;lineJoin&quot;:&quot;round&quot;}],&quot;isLocked&quot;:false,&quot;parent&quot;:{&quot;type&quot;:&quot;CHILD&quot;,&quot;parentId&quot;:&quot;80847d2c-d8a7-4526-be9d-b0d7cf3ce32d&quot;,&quot;order&quot;:&quot;2&quot;}},&quot;a9d40875-6e45-437b-9ba9-bca4652e41f0&quot;:{&quot;type&quot;:&quot;FIGURE_OBJECT&quot;,&quot;id&quot;:&quot;a9d40875-6e45-437b-9ba9-bca4652e41f0&quot;,&quot;path&quot;:{&quot;type&quot;:&quot;POLY_LINE&quot;,&quot;points&quot;:[{&quot;x&quot;:-5.642415570351918,&quot;y&quot;:10.532688523817573},{&quot;x&quot;:-5.642415570351919,&quot;y&quot;:15.64858452681901},{&quot;x&quot;:-5.642415570351919,&quot;y&quot;:18.251344458572646},{&quot;x&quot;:-5.834254926273368,&quot;y&quot;:20.47246284210009},{&quot;x&quot;:-6.577400614295233,&quot;y&quot;:21.34759212600912},{&quot;x&quot;:-8.057628638533929,&quot;y&quot;:21.34759212600912},{&quot;x&quot;:-8.830394307418205,&quot;y&quot;:20.481903218817337},{&quot;x&quot;:-8.935033956102629,&quot;y&quot;:19.020104710295904},{&quot;x&quot;:-8.935033956102629,&quot;y&quot;:18.11659655057635},{&quot;x&quot;:-8.961179930816728,&quot;y&quot;:10.354970794662819},{&quot;x&quot;:-8.961179930816726,&quot;y&quot;:2.8113443068418387},{&quot;x&quot;:-8.961179930816726,&quot;y&quot;:2.104121287211088},{&quot;x&quot;:-9.030939696606346,&quot;y&quot;:1.3041415239368743},{&quot;x&quot;:-9.253436022348541,&quot;y&quot;:0.7708393926237599},{&quot;x&quot;:-9.927439989238591,&quot;y&quot;:-0.26128893499182126},{&quot;x&quot;:-16.427530789932526,&quot;y&quot;:-9.519010045118694},{&quot;x&quot;:-16.846072261410562,&quot;y&quot;:-10.11375619834616},{&quot;x&quot;:-17.22285528037108,&quot;y&quot;:-10.827750004716734},{&quot;x&quot;:-17.22285528037108,&quot;y&quot;:-11.770035061596614},{&quot;x&quot;:-16.85248489514849,&quot;y&quot;:-12.492448954511465},{&quot;x&quot;:-16.146102700981256,&quot;y&quot;:-12.90152848565269},{&quot;x&quot;:-15.136386056464891,&quot;y&quot;:-12.90152848565269},{&quot;x&quot;:-14.436104826098767,&quot;y&quot;:-12.40989617349587},{&quot;x&quot;:-13.812272213173046,&quot;y&quot;:-11.567066212200158},{&quot;x&quot;:-12.139651539749394,&quot;y&quot;:-9.152750565796607},{&quot;x&quot;:-9.895492990205131,&quot;y&quot;:-5.933340278909685},{&quot;x&quot;:-7.854026820023357,&quot;y&quot;:-3.042741338890448},{&quot;x&quot;:-6.250379768458061,&quot;y&quot;:-0.7469424453424467},{&quot;x&quot;:-5.864705923007794,&quot;y&quot;:-0.16939804188231516},{&quot;x&quot;:-5.729053911989102,&quot;y&quot;:0.2839314948651157},{&quot;x&quot;:-5.615694292580972,&quot;y&quot;:1.8842863133867438},{&quot;x&quot;:-5.615694292580972,&quot;y&quot;:2.9465766756014573},{&quot;x&quot;:-5.615694292580973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68, 160, 67, 1)&quot;},{&quot;type&quot;:&quot;STROKE&quot;,&quot;strokeStyle&quot;:&quot;rgba(33, 87, 22, 1)&quot;,&quot;lineWidth&quot;:0.32328206325250697,&quot;lineJoin&quot;:&quot;round&quot;}],&quot;relativeTransform&quot;:{&quot;translate&quot;:{&quot;x&quot;:6.62086537792509,&quot;y&quot;:-1.749721525880256},&quot;rotate&quot;:-2.449293598294707e-16},&quot;parent&quot;:{&quot;type&quot;:&quot;CHILD&quot;,&quot;parentId&quot;:&quot;80847d2c-d8a7-4526-be9d-b0d7cf3ce32d&quot;,&quot;order&quot;:&quot;5&quot;},&quot;connectorInfo&quot;:{&quot;connectedObjects&quot;:[],&quot;type&quot;:&quot;CUBIC&quot;,&quot;offset&quot;:{&quot;x&quot;:0,&quot;y&quot;:0},&quot;bending&quot;:0.1,&quot;firstElementIsHead&quot;:true,&quot;customized&quot;:true}},&quot;47d7dd5b-526f-4231-9179-03d627e7c84d&quot;:{&quot;type&quot;:&quot;FIGURE_OBJECT&quot;,&quot;id&quot;:&quot;47d7dd5b-526f-4231-9179-03d627e7c84d&quot;,&quot;relativeTransform&quot;:{&quot;translate&quot;:{&quot;x&quot;:-10.075288826152299,&quot;y&quot;:-5.417696381021202},&quot;rotate&quot;:-0.6147863133011939,&quot;skewX&quot;:-6.540931651310464e-16},&quot;opacity&quot;:1,&quot;path&quot;:{&quot;type&quot;:&quot;RECT&quot;,&quot;size&quot;:{&quot;x&quot;:-3.666731065291256,&quot;y&quot;:14.851422938413094},&quot;cornerRounding&quot;:{&quot;type&quot;:&quot;ARC_LENGTH&quot;,&quot;global&quot;:3.104624863645253},&quot;selectedObjectIds&quot;:[&quot;a6aa7d02-4965-4e56-b961-b56c4151f571&quot;]},&quot;pathStyles&quot;:[{&quot;type&quot;:&quot;FILL&quot;,&quot;fillStyle&quot;:&quot;rgba(68, 160, 67, 1)&quot;},{&quot;type&quot;:&quot;STROKE&quot;,&quot;strokeStyle&quot;:&quot;rgba(33, 87, 22, 1)&quot;,&quot;lineWidth&quot;:0.32328206325250686,&quot;lineJoin&quot;:&quot;round&quot;}],&quot;isLocked&quot;:false,&quot;parent&quot;:{&quot;type&quot;:&quot;CHILD&quot;,&quot;parentId&quot;:&quot;80847d2c-d8a7-4526-be9d-b0d7cf3ce32d&quot;,&quot;order&quot;:&quot;7&quot;}},&quot;cd6e5987-573a-4d12-9c50-74f20efa47dc&quot;:{&quot;id&quot;:&quot;cd6e5987-573a-4d12-9c50-74f20efa47dc&quot;,&quot;name&quot;:&quot;Cancer cell&quot;,&quot;type&quot;:&quot;FIGURE_OBJECT&quot;,&quot;relativeTransform&quot;:{&quot;translate&quot;:{&quot;x&quot;:-385.8607731625507,&quot;y&quot;:448.5909033855513},&quot;rotate&quot;:0,&quot;skewX&quot;:0,&quot;scale&quot;:{&quot;x&quot;:0.9999830974290335,&quot;y&quot;:0.9999830974290336}},&quot;image&quot;:{&quot;url&quot;:&quot;https://icons.biorender.com/biorender/6153716fe75ac20029699eee/20211025190637/image/cancer-cell-01.png&quot;,&quot;fallbackUrl&quot;:&quot;https://res.cloudinary.com/dlcjuc3ej/image/upload/v1635188797/t8q58eillxcgp44hqekt.svg#/keystone/api/icons/6153716fe75ac20029699eee/20211025190637/image/cancer-cell-01.svg&quot;,&quot;isPremium&quot;:false,&quot;size&quot;:{&quot;x&quot;:100,&quot;y&quot;:100.95238095238095}},&quot;source&quot;:{&quot;id&quot;:&quot;6153716fe75ac20029699eee&quot;,&quot;type&quot;:&quot;ASSETS&quot;},&quot;isPremium&quot;:false,&quot;parent&quot;:{&quot;type&quot;:&quot;CHILD&quot;,&quot;parentId&quot;:&quot;5d9fa1a7-c24a-4498-855c-224da6130469&quot;,&quot;order&quot;:&quot;97&quot;}},&quot;bbb1fbbe-662d-4441-87ac-19f2e09dfaa1&quot;:{&quot;type&quot;:&quot;FIGURE_OBJECT&quot;,&quot;id&quot;:&quot;bbb1fbbe-662d-4441-87ac-19f2e09dfaa1&quot;,&quot;relativeTransform&quot;:{&quot;translate&quot;:{&quot;x&quot;:-395.32577892737936,&quot;y&quot;:445.1599276740749},&quot;rotate&quot;:0,&quot;skewX&quot;:0,&quot;scale&quot;:{&quot;x&quot;:1,&quot;y&quot;:1}},&quot;opacity&quot;:1,&quot;path&quot;:{&quot;type&quot;:&quot;ELLIPSE&quot;,&quot;size&quot;:{&quot;x&quot;:190.24900034262154,&quot;y&quot;:185.00003074471567}},&quot;isLocked&quot;:false,&quot;pathStyles&quot;:[{&quot;type&quot;:&quot;FILL&quot;,&quot;fillStyle&quot;:&quot;#EEF4FB&quot;},{&quot;type&quot;:&quot;STROKE&quot;,&quot;strokeStyle&quot;:&quot;#95AAD3&quot;,&quot;lineWidth&quot;:2.0000000004207386,&quot;lineJoin&quot;:&quot;round&quot;}],&quot;parent&quot;:{&quot;type&quot;:&quot;CHILD&quot;,&quot;parentId&quot;:&quot;5d9fa1a7-c24a-4498-855c-224da6130469&quot;,&quot;order&quot;:&quot;3&quot;}},&quot;fe177351-01fe-4d9d-8643-5dd970146658&quot;:{&quot;type&quot;:&quot;FIGURE_OBJECT&quot;,&quot;id&quot;:&quot;fe177351-01fe-4d9d-8643-5dd970146658&quot;,&quot;parent&quot;:{&quot;type&quot;:&quot;CHILD&quot;,&quot;parentId&quot;:&quot;2c4af7d5-2df3-4b4f-9ae8-934cb71d566b&quot;,&quot;order&quot;:&quot;95&quot;},&quot;relativeTransform&quot;:{&quot;translate&quot;:{&quot;x&quot;:410.0440891727835,&quot;y&quot;:247.65302958786702},&quot;rotate&quot;:2.0741945541564633,&quot;skewX&quot;:-1.1102230246251565e-16,&quot;scale&quot;:{&quot;x&quot;:1,&quot;y&quot;:1.0000000000000007}}},&quot;f9d2dfc6-e36d-4abe-aa51-557ebaeeb9c9&quot;:{&quot;type&quot;:&quot;FIGURE_OBJECT&quot;,&quot;id&quot;:&quot;f9d2dfc6-e36d-4abe-aa51-557ebaeeb9c9&quot;,&quot;relativeTransform&quot;:{&quot;translate&quot;:{&quot;x&quot;:28.68491828734266,&quot;y&quot;:-0.7961786890465329},&quot;rotate&quot;:0.006410690064841093,&quot;skewX&quot;:0.00010433707831008979},&quot;opacity&quot;:1,&quot;path&quot;:{&quot;type&quot;:&quot;ELLIPSE&quot;,&quot;size&quot;:{&quot;x&quot;:-11.21187883321298,&quot;y&quot;:11.303484462032783}},&quot;pathStyles&quot;:[{&quot;type&quot;:&quot;FILL&quot;,&quot;fillStyle&quot;:{&quot;type&quot;:&quot;radial&quot;,&quot;colorStops&quot;:{&quot;0.234&quot;:&quot;rgba(0, 255, 0, 1)&quot;,&quot;0.699&quot;:&quot;rgba(109, 255, 109, 1)&quot;}}},{&quot;type&quot;:&quot;STROKE&quot;,&quot;strokeStyle&quot;:&quot;#95AAD3&quot;,&quot;lineWidth&quot;:0,&quot;lineJoin&quot;:&quot;round&quot;}],&quot;isLocked&quot;:false,&quot;parent&quot;:{&quot;type&quot;:&quot;CHILD&quot;,&quot;parentId&quot;:&quot;fe177351-01fe-4d9d-8643-5dd970146658&quot;,&quot;order&quot;:&quot;5&quot;}},&quot;15cfb442-141c-4779-b244-bcb86cfef1d8&quot;:{&quot;id&quot;:&quot;15cfb442-141c-4779-b244-bcb86cfef1d8&quot;,&quot;name&quot;:&quot;Fluorophore (glowing)&quot;,&quot;displayName&quot;:&quot;&quot;,&quot;type&quot;:&quot;FIGURE_OBJECT&quot;,&quot;relativeTransform&quot;:{&quot;translate&quot;:{&quot;x&quot;:28.685062092082887,&quot;y&quot;:-0.6757217769174595},&quot;rotate&quot;:0,&quot;skewX&quot;:0,&quot;scale&quot;:{&quot;x&quot;:0.6775427123743084,&quot;y&quot;:0.6775427123743084}},&quot;image&quot;:{&quot;url&quot;:&quot;https://icons.biorender.com/biorender/63bc57a9e7456200216bd26d/fluorophore-glowing.png&quot;,&quot;fallbackUrl&quot;:&quot;https://res.cloudinary.com/dlcjuc3ej/image/upload/v1673287591/nrypg5kbf7mpcqznb4ii.svg#/keystone/api/icons/63bc57a9e7456200216bd26d/fluorophore-glowing.svg#/keystone/api/icons/63bc57a9e7456200216bd26d/fluorophore-glowing.svg#/keystone/api/icons/63bc57a9e7456200216bd26d/fluorophore-glowing.svg#/keystone/api/icons/63bc57a9e7456200216bd26d/fluorophore-glowing.svg#/keystone/api/icons/63bc57a9e7456200216bd26d/fluorophore-glowing.svg#/keystone/api/icons/63bc57a9e7456200216bd26d/fluorophore-glowing.svg#/keystone/api/icons/63bc57a9e7456200216bd26d/fluorophore-glowing.svg&quot;,&quot;isPremium&quot;:false,&quot;size&quot;:{&quot;x&quot;:50,&quot;y&quot;:50}},&quot;source&quot;:{&quot;id&quot;:&quot;63bc3b90e7456200216bd10d&quot;,&quot;type&quot;:&quot;ASSETS&quot;},&quot;isPremium&quot;:false,&quot;parent&quot;:{&quot;type&quot;:&quot;CHILD&quot;,&quot;parentId&quot;:&quot;fe177351-01fe-4d9d-8643-5dd970146658&quot;,&quot;order&quot;:&quot;7&quot;}},&quot;3a826fb4-25f1-4370-a479-85b9063c7f73&quot;:{&quot;relativeTransform&quot;:{&quot;translate&quot;:{&quot;x&quot;:26.711065648638012,&quot;y&quot;:-19.68264271447667},&quot;rotate&quot;:0.012213044396420228,&quot;skewX&quot;:-6.071532165918825e-17,&quot;scale&quot;:{&quot;x&quot;:1,&quot;y&quot;:0.9999999999999996}},&quot;type&quot;:&quot;FIGURE_OBJECT&quot;,&quot;id&quot;:&quot;3a826fb4-25f1-4370-a479-85b9063c7f73&quot;,&quot;parent&quot;:{&quot;type&quot;:&quot;CHILD&quot;,&quot;parentId&quot;:&quot;fe177351-01fe-4d9d-8643-5dd970146658&quot;,&quot;order&quot;:&quot;2&quot;},&quot;name&quot;:&quot;Antibody (round style, single color, editable)&quot;,&quot;displayName&quot;:&quot;Antibody (round style, single color, editable)&quot;,&quot;source&quot;:{&quot;id&quot;:&quot;66fda792656920bc91b7c5a8&quot;,&quot;type&quot;:&quot;ASSETS&quot;},&quot;isPremium&quot;:true},&quot;6b6269f0-cdfb-41e1-a798-90183680dfcf&quot;:{&quot;type&quot;:&quot;FIGURE_OBJECT&quot;,&quot;id&quot;:&quot;6b6269f0-cdfb-41e1-a798-90183680dfcf&quot;,&quot;path&quot;:{&quot;type&quot;:&quot;POLY_LINE&quot;,&quot;points&quot;:[{&quot;x&quot;:5.642415570351915,&quot;y&quot;:10.532688523817573},{&quot;x&quot;:5.642415570351914,&quot;y&quot;:15.64858452681901},{&quot;x&quot;:5.642415570351914,&quot;y&quot;:18.251344458572646},{&quot;x&quot;:5.8342549262733625,&quot;y&quot;:20.47246284210009},{&quot;x&quot;:6.577400614295225,&quot;y&quot;:21.34759212600912},{&quot;x&quot;:8.057628638533922,&quot;y&quot;:21.34759212600912},{&quot;x&quot;:8.8303943074182,&quot;y&quot;:20.481903218817337},{&quot;x&quot;:8.935033956102622,&quot;y&quot;:19.020104710295904},{&quot;x&quot;:8.935033956102622,&quot;y&quot;:18.11659655057635},{&quot;x&quot;:8.961179930816725,&quot;y&quot;:10.354970794662819},{&quot;x&quot;:8.961179930816726,&quot;y&quot;:2.8113443068418387},{&quot;x&quot;:8.961179930816726,&quot;y&quot;:2.104121287211088},{&quot;x&quot;:9.030939696606346,&quot;y&quot;:1.3041415239368743},{&quot;x&quot;:9.253436022348541,&quot;y&quot;:0.7708393926237599},{&quot;x&quot;:9.927439989238591,&quot;y&quot;:-0.26128893499182126},{&quot;x&quot;:16.427530789932526,&quot;y&quot;:-9.519010045118694},{&quot;x&quot;:16.846072261410562,&quot;y&quot;:-10.11375619834616},{&quot;x&quot;:17.22285528037108,&quot;y&quot;:-10.827750004716734},{&quot;x&quot;:17.22285528037108,&quot;y&quot;:-11.770035061596614},{&quot;x&quot;:16.85248489514849,&quot;y&quot;:-12.492448954511465},{&quot;x&quot;:16.146102700981256,&quot;y&quot;:-12.90152848565269},{&quot;x&quot;:15.136386056464891,&quot;y&quot;:-12.90152848565269},{&quot;x&quot;:14.43610482609877,&quot;y&quot;:-12.40989617349587},{&quot;x&quot;:13.812272213173049,&quot;y&quot;:-11.567066212200158},{&quot;x&quot;:12.139651539749398,&quot;y&quot;:-9.152750565796607},{&quot;x&quot;:9.895492990205131,&quot;y&quot;:-5.933340278909685},{&quot;x&quot;:7.854026820023357,&quot;y&quot;:-3.042741338890448},{&quot;x&quot;:6.250379768458061,&quot;y&quot;:-0.7469424453424467},{&quot;x&quot;:5.864705923007794,&quot;y&quot;:-0.16939804188231516},{&quot;x&quot;:5.729053911989102,&quot;y&quot;:0.2839314948651157},{&quot;x&quot;:5.615694292580972,&quot;y&quot;:1.8842863133867438},{&quot;x&quot;:5.615694292580972,&quot;y&quot;:2.9465766756014573},{&quot;x&quot;:5.615694292580971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200, 77, 76, 1)&quot;},{&quot;type&quot;:&quot;STROKE&quot;,&quot;strokeStyle&quot;:&quot;rgba(107, 21, 25, 1)&quot;,&quot;lineWidth&quot;:0.32328206325250697,&quot;lineJoin&quot;:&quot;round&quot;}],&quot;relativeTransform&quot;:{&quot;translate&quot;:{&quot;x&quot;:-2.3174421851865703,&quot;y&quot;:-1.749721525880256},&quot;rotate&quot;:0},&quot;parent&quot;:{&quot;type&quot;:&quot;CHILD&quot;,&quot;parentId&quot;:&quot;3a826fb4-25f1-4370-a479-85b9063c7f73&quot;,&quot;order&quot;:&quot;1&quot;},&quot;connectorInfo&quot;:{&quot;connectedObjects&quot;:[],&quot;type&quot;:&quot;CUBIC&quot;,&quot;offset&quot;:{&quot;x&quot;:0,&quot;y&quot;:0},&quot;bending&quot;:0.1,&quot;firstElementIsHead&quot;:true,&quot;customized&quot;:true}},&quot;af6b40f3-188a-4277-ac9f-5e9b9ece785e&quot;:{&quot;type&quot;:&quot;FIGURE_OBJECT&quot;,&quot;id&quot;:&quot;af6b40f3-188a-4277-ac9f-5e9b9ece785e&quot;,&quot;relativeTransform&quot;:{&quot;translate&quot;:{&quot;x&quot;:14.378712018890822,&quot;y&quot;:-5.417696381021202},&quot;rotate&quot;:0.6147863133011935,&quot;skewX&quot;:8.324822101667859e-16},&quot;opacity&quot;:1,&quot;path&quot;:{&quot;type&quot;:&quot;RECT&quot;,&quot;size&quot;:{&quot;x&quot;:3.666731065291258,&quot;y&quot;:14.851422938413094},&quot;cornerRounding&quot;:{&quot;type&quot;:&quot;ARC_LENGTH&quot;,&quot;global&quot;:3.104624863645254},&quot;selectedObjectIds&quot;:[&quot;a6aa7d02-4965-4e56-b961-b56c4151f571&quot;]},&quot;pathStyles&quot;:[{&quot;type&quot;:&quot;FILL&quot;,&quot;fillStyle&quot;:&quot;rgba(200, 77, 76, 1)&quot;},{&quot;type&quot;:&quot;STROKE&quot;,&quot;strokeStyle&quot;:&quot;rgba(107, 21, 25, 1)&quot;,&quot;lineWidth&quot;:0.32328206325250697,&quot;lineJoin&quot;:&quot;round&quot;}],&quot;isLocked&quot;:false,&quot;parent&quot;:{&quot;type&quot;:&quot;CHILD&quot;,&quot;parentId&quot;:&quot;3a826fb4-25f1-4370-a479-85b9063c7f73&quot;,&quot;order&quot;:&quot;2&quot;}},&quot;21eeba18-de8b-4dfc-b622-f0b38b5fa99d&quot;:{&quot;type&quot;:&quot;FIGURE_OBJECT&quot;,&quot;id&quot;:&quot;21eeba18-de8b-4dfc-b622-f0b38b5fa99d&quot;,&quot;path&quot;:{&quot;type&quot;:&quot;POLY_LINE&quot;,&quot;points&quot;:[{&quot;x&quot;:-5.642415570351918,&quot;y&quot;:10.532688523817573},{&quot;x&quot;:-5.642415570351919,&quot;y&quot;:15.64858452681901},{&quot;x&quot;:-5.642415570351919,&quot;y&quot;:18.251344458572646},{&quot;x&quot;:-5.834254926273368,&quot;y&quot;:20.47246284210009},{&quot;x&quot;:-6.577400614295233,&quot;y&quot;:21.34759212600912},{&quot;x&quot;:-8.057628638533929,&quot;y&quot;:21.34759212600912},{&quot;x&quot;:-8.830394307418205,&quot;y&quot;:20.481903218817337},{&quot;x&quot;:-8.935033956102629,&quot;y&quot;:19.020104710295904},{&quot;x&quot;:-8.935033956102629,&quot;y&quot;:18.11659655057635},{&quot;x&quot;:-8.961179930816728,&quot;y&quot;:10.354970794662819},{&quot;x&quot;:-8.961179930816726,&quot;y&quot;:2.8113443068418387},{&quot;x&quot;:-8.961179930816726,&quot;y&quot;:2.104121287211088},{&quot;x&quot;:-9.030939696606346,&quot;y&quot;:1.3041415239368743},{&quot;x&quot;:-9.253436022348541,&quot;y&quot;:0.7708393926237599},{&quot;x&quot;:-9.927439989238591,&quot;y&quot;:-0.26128893499182126},{&quot;x&quot;:-16.427530789932526,&quot;y&quot;:-9.519010045118694},{&quot;x&quot;:-16.846072261410562,&quot;y&quot;:-10.11375619834616},{&quot;x&quot;:-17.22285528037108,&quot;y&quot;:-10.827750004716734},{&quot;x&quot;:-17.22285528037108,&quot;y&quot;:-11.770035061596614},{&quot;x&quot;:-16.85248489514849,&quot;y&quot;:-12.492448954511465},{&quot;x&quot;:-16.146102700981256,&quot;y&quot;:-12.90152848565269},{&quot;x&quot;:-15.136386056464891,&quot;y&quot;:-12.90152848565269},{&quot;x&quot;:-14.436104826098767,&quot;y&quot;:-12.40989617349587},{&quot;x&quot;:-13.812272213173046,&quot;y&quot;:-11.567066212200158},{&quot;x&quot;:-12.139651539749394,&quot;y&quot;:-9.152750565796607},{&quot;x&quot;:-9.895492990205131,&quot;y&quot;:-5.933340278909685},{&quot;x&quot;:-7.854026820023357,&quot;y&quot;:-3.042741338890448},{&quot;x&quot;:-6.250379768458061,&quot;y&quot;:-0.7469424453424467},{&quot;x&quot;:-5.864705923007794,&quot;y&quot;:-0.16939804188231516},{&quot;x&quot;:-5.729053911989102,&quot;y&quot;:0.2839314948651157},{&quot;x&quot;:-5.615694292580972,&quot;y&quot;:1.8842863133867438},{&quot;x&quot;:-5.615694292580972,&quot;y&quot;:2.9465766756014573},{&quot;x&quot;:-5.615694292580973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200, 77, 76, 1)&quot;},{&quot;type&quot;:&quot;STROKE&quot;,&quot;strokeStyle&quot;:&quot;rgba(107, 21, 25, 1)&quot;,&quot;lineWidth&quot;:0.32328206325250697,&quot;lineJoin&quot;:&quot;round&quot;}],&quot;relativeTransform&quot;:{&quot;translate&quot;:{&quot;x&quot;:6.62086537792509,&quot;y&quot;:-1.749721525880256},&quot;rotate&quot;:-2.449293598294707e-16},&quot;parent&quot;:{&quot;type&quot;:&quot;CHILD&quot;,&quot;parentId&quot;:&quot;3a826fb4-25f1-4370-a479-85b9063c7f73&quot;,&quot;order&quot;:&quot;5&quot;},&quot;connectorInfo&quot;:{&quot;connectedObjects&quot;:[],&quot;type&quot;:&quot;CUBIC&quot;,&quot;offset&quot;:{&quot;x&quot;:0,&quot;y&quot;:0},&quot;bending&quot;:0.1,&quot;firstElementIsHead&quot;:true,&quot;customized&quot;:true}},&quot;c1111c13-cf75-4ae1-84ae-1a18b456934b&quot;:{&quot;type&quot;:&quot;FIGURE_OBJECT&quot;,&quot;id&quot;:&quot;c1111c13-cf75-4ae1-84ae-1a18b456934b&quot;,&quot;relativeTransform&quot;:{&quot;translate&quot;:{&quot;x&quot;:-10.075288826152299,&quot;y&quot;:-5.417696381021202},&quot;rotate&quot;:-0.6147863133011939,&quot;skewX&quot;:-6.540931651310464e-16},&quot;opacity&quot;:1,&quot;path&quot;:{&quot;type&quot;:&quot;RECT&quot;,&quot;size&quot;:{&quot;x&quot;:-3.666731065291256,&quot;y&quot;:14.851422938413094},&quot;cornerRounding&quot;:{&quot;type&quot;:&quot;ARC_LENGTH&quot;,&quot;global&quot;:3.104624863645253},&quot;selectedObjectIds&quot;:[&quot;a6aa7d02-4965-4e56-b961-b56c4151f571&quot;]},&quot;pathStyles&quot;:[{&quot;type&quot;:&quot;FILL&quot;,&quot;fillStyle&quot;:&quot;rgba(200, 77, 76, 1)&quot;},{&quot;type&quot;:&quot;STROKE&quot;,&quot;strokeStyle&quot;:&quot;rgba(107, 21, 25, 1)&quot;,&quot;lineWidth&quot;:0.32328206325250686,&quot;lineJoin&quot;:&quot;round&quot;}],&quot;isLocked&quot;:false,&quot;parent&quot;:{&quot;type&quot;:&quot;CHILD&quot;,&quot;parentId&quot;:&quot;3a826fb4-25f1-4370-a479-85b9063c7f73&quot;,&quot;order&quot;:&quot;7&quot;}},&quot;af50b49e-ca7c-4ec5-9c81-b738ee1e3d75&quot;:{&quot;type&quot;:&quot;FIGURE_OBJECT&quot;,&quot;id&quot;:&quot;af50b49e-ca7c-4ec5-9c81-b738ee1e3d75&quot;,&quot;parent&quot;:{&quot;type&quot;:&quot;CHILD&quot;,&quot;parentId&quot;:&quot;2c4af7d5-2df3-4b4f-9ae8-934cb71d566b&quot;,&quot;order&quot;:&quot;97&quot;},&quot;relativeTransform&quot;:{&quot;translate&quot;:{&quot;x&quot;:378.0346696276834,&quot;y&quot;:321.0638958709111},&quot;rotate&quot;:0.8421826462715435,&quot;skewX&quot;:5.551115123125788e-17,&quot;scale&quot;:{&quot;x&quot;:0.9999999999999996,&quot;y&quot;:1.000000000000001}}},&quot;9cb3c4b7-8de5-406f-95bd-9562334fe3bb&quot;:{&quot;type&quot;:&quot;FIGURE_OBJECT&quot;,&quot;id&quot;:&quot;9cb3c4b7-8de5-406f-95bd-9562334fe3bb&quot;,&quot;relativeTransform&quot;:{&quot;translate&quot;:{&quot;x&quot;:28.68491828734266,&quot;y&quot;:-0.7961786890465329},&quot;rotate&quot;:0.006410690064841093,&quot;skewX&quot;:0.00010433707831008979},&quot;opacity&quot;:1,&quot;path&quot;:{&quot;type&quot;:&quot;ELLIPSE&quot;,&quot;size&quot;:{&quot;x&quot;:-11.21187883321298,&quot;y&quot;:11.303484462032783}},&quot;pathStyles&quot;:[{&quot;type&quot;:&quot;FILL&quot;,&quot;fillStyle&quot;:{&quot;type&quot;:&quot;radial&quot;,&quot;colorStops&quot;:{&quot;0.234&quot;:&quot;rgba(0, 255, 0, 1)&quot;,&quot;0.699&quot;:&quot;rgba(109, 255, 109, 1)&quot;}}},{&quot;type&quot;:&quot;STROKE&quot;,&quot;strokeStyle&quot;:&quot;#95AAD3&quot;,&quot;lineWidth&quot;:0,&quot;lineJoin&quot;:&quot;round&quot;}],&quot;isLocked&quot;:false,&quot;parent&quot;:{&quot;type&quot;:&quot;CHILD&quot;,&quot;parentId&quot;:&quot;af50b49e-ca7c-4ec5-9c81-b738ee1e3d75&quot;,&quot;order&quot;:&quot;5&quot;}},&quot;a0f6bdd0-17f6-4ab8-bbef-ec3ed15881b9&quot;:{&quot;id&quot;:&quot;a0f6bdd0-17f6-4ab8-bbef-ec3ed15881b9&quot;,&quot;name&quot;:&quot;Fluorophore (glowing)&quot;,&quot;displayName&quot;:&quot;&quot;,&quot;type&quot;:&quot;FIGURE_OBJECT&quot;,&quot;relativeTransform&quot;:{&quot;translate&quot;:{&quot;x&quot;:28.685062092082887,&quot;y&quot;:-0.6757217769174595},&quot;rotate&quot;:0,&quot;skewX&quot;:0,&quot;scale&quot;:{&quot;x&quot;:0.6775427123743084,&quot;y&quot;:0.6775427123743084}},&quot;image&quot;:{&quot;url&quot;:&quot;https://icons.biorender.com/biorender/63bc57a9e7456200216bd268/fluorophore-glowing.png&quot;,&quot;fallbackUrl&quot;:&quot;https://res.cloudinary.com/dlcjuc3ej/image/upload/v1673287591/uoumkaoc29i9odrtkh5l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#/keystone/api/icons/63bc57a9e7456200216bd268/fluorophore-glowing.svg&quot;,&quot;isPremium&quot;:false,&quot;size&quot;:{&quot;x&quot;:50,&quot;y&quot;:50}},&quot;source&quot;:{&quot;id&quot;:&quot;63bc3b90e7456200216bd10d&quot;,&quot;type&quot;:&quot;ASSETS&quot;},&quot;isPremium&quot;:false,&quot;parent&quot;:{&quot;type&quot;:&quot;CHILD&quot;,&quot;parentId&quot;:&quot;af50b49e-ca7c-4ec5-9c81-b738ee1e3d75&quot;,&quot;order&quot;:&quot;7&quot;}},&quot;1dee87ea-4198-4fe8-9877-69017887a6df&quot;:{&quot;relativeTransform&quot;:{&quot;translate&quot;:{&quot;x&quot;:26.711065648638012,&quot;y&quot;:-19.68264271447667},&quot;rotate&quot;:0.012213044396420228,&quot;skewX&quot;:-6.071532165918825e-17,&quot;scale&quot;:{&quot;x&quot;:1,&quot;y&quot;:0.9999999999999996}},&quot;type&quot;:&quot;FIGURE_OBJECT&quot;,&quot;id&quot;:&quot;1dee87ea-4198-4fe8-9877-69017887a6df&quot;,&quot;parent&quot;:{&quot;type&quot;:&quot;CHILD&quot;,&quot;parentId&quot;:&quot;af50b49e-ca7c-4ec5-9c81-b738ee1e3d75&quot;,&quot;order&quot;:&quot;2&quot;},&quot;name&quot;:&quot;Antibody (round style, single color, editable)&quot;,&quot;displayName&quot;:&quot;Antibody (round style, single color, editable)&quot;,&quot;source&quot;:{&quot;id&quot;:&quot;66fda792656920bc91b7c5a8&quot;,&quot;type&quot;:&quot;ASSETS&quot;},&quot;isPremium&quot;:true},&quot;9bd104ef-78cb-4e96-9b63-0d423a12aa1b&quot;:{&quot;type&quot;:&quot;FIGURE_OBJECT&quot;,&quot;id&quot;:&quot;9bd104ef-78cb-4e96-9b63-0d423a12aa1b&quot;,&quot;path&quot;:{&quot;type&quot;:&quot;POLY_LINE&quot;,&quot;points&quot;:[{&quot;x&quot;:5.642415570351915,&quot;y&quot;:10.532688523817573},{&quot;x&quot;:5.642415570351914,&quot;y&quot;:15.64858452681901},{&quot;x&quot;:5.642415570351914,&quot;y&quot;:18.251344458572646},{&quot;x&quot;:5.8342549262733625,&quot;y&quot;:20.47246284210009},{&quot;x&quot;:6.577400614295225,&quot;y&quot;:21.34759212600912},{&quot;x&quot;:8.057628638533922,&quot;y&quot;:21.34759212600912},{&quot;x&quot;:8.8303943074182,&quot;y&quot;:20.481903218817337},{&quot;x&quot;:8.935033956102622,&quot;y&quot;:19.020104710295904},{&quot;x&quot;:8.935033956102622,&quot;y&quot;:18.11659655057635},{&quot;x&quot;:8.961179930816725,&quot;y&quot;:10.354970794662819},{&quot;x&quot;:8.961179930816726,&quot;y&quot;:2.8113443068418387},{&quot;x&quot;:8.961179930816726,&quot;y&quot;:2.104121287211088},{&quot;x&quot;:9.030939696606346,&quot;y&quot;:1.3041415239368743},{&quot;x&quot;:9.253436022348541,&quot;y&quot;:0.7708393926237599},{&quot;x&quot;:9.927439989238591,&quot;y&quot;:-0.26128893499182126},{&quot;x&quot;:16.427530789932526,&quot;y&quot;:-9.519010045118694},{&quot;x&quot;:16.846072261410562,&quot;y&quot;:-10.11375619834616},{&quot;x&quot;:17.22285528037108,&quot;y&quot;:-10.827750004716734},{&quot;x&quot;:17.22285528037108,&quot;y&quot;:-11.770035061596614},{&quot;x&quot;:16.85248489514849,&quot;y&quot;:-12.492448954511465},{&quot;x&quot;:16.146102700981256,&quot;y&quot;:-12.90152848565269},{&quot;x&quot;:15.136386056464891,&quot;y&quot;:-12.90152848565269},{&quot;x&quot;:14.43610482609877,&quot;y&quot;:-12.40989617349587},{&quot;x&quot;:13.812272213173049,&quot;y&quot;:-11.567066212200158},{&quot;x&quot;:12.139651539749398,&quot;y&quot;:-9.152750565796607},{&quot;x&quot;:9.895492990205131,&quot;y&quot;:-5.933340278909685},{&quot;x&quot;:7.854026820023357,&quot;y&quot;:-3.042741338890448},{&quot;x&quot;:6.250379768458061,&quot;y&quot;:-0.7469424453424467},{&quot;x&quot;:5.864705923007794,&quot;y&quot;:-0.16939804188231516},{&quot;x&quot;:5.729053911989102,&quot;y&quot;:0.2839314948651157},{&quot;x&quot;:5.615694292580972,&quot;y&quot;:1.8842863133867438},{&quot;x&quot;:5.615694292580972,&quot;y&quot;:2.9465766756014573},{&quot;x&quot;:5.615694292580971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41, 131, 177, 1)&quot;},{&quot;type&quot;:&quot;STROKE&quot;,&quot;strokeStyle&quot;:&quot;rgba(19, 64, 86, 1)&quot;,&quot;lineWidth&quot;:0.32328206325250697,&quot;lineJoin&quot;:&quot;round&quot;}],&quot;relativeTransform&quot;:{&quot;translate&quot;:{&quot;x&quot;:-2.3174421851865703,&quot;y&quot;:-1.749721525880256},&quot;rotate&quot;:0},&quot;parent&quot;:{&quot;type&quot;:&quot;CHILD&quot;,&quot;parentId&quot;:&quot;1dee87ea-4198-4fe8-9877-69017887a6df&quot;,&quot;order&quot;:&quot;1&quot;},&quot;connectorInfo&quot;:{&quot;connectedObjects&quot;:[],&quot;type&quot;:&quot;CUBIC&quot;,&quot;offset&quot;:{&quot;x&quot;:0,&quot;y&quot;:0},&quot;bending&quot;:0.1,&quot;firstElementIsHead&quot;:true,&quot;customized&quot;:true}},&quot;84a0fc8a-9c2a-4a00-a14d-04e8cba5c6ec&quot;:{&quot;type&quot;:&quot;FIGURE_OBJECT&quot;,&quot;id&quot;:&quot;84a0fc8a-9c2a-4a00-a14d-04e8cba5c6ec&quot;,&quot;relativeTransform&quot;:{&quot;translate&quot;:{&quot;x&quot;:14.378712018890822,&quot;y&quot;:-5.417696381021202},&quot;rotate&quot;:0.6147863133011935,&quot;skewX&quot;:8.324822101667859e-16},&quot;opacity&quot;:1,&quot;path&quot;:{&quot;type&quot;:&quot;RECT&quot;,&quot;size&quot;:{&quot;x&quot;:3.666731065291258,&quot;y&quot;:14.851422938413094},&quot;cornerRounding&quot;:{&quot;type&quot;:&quot;ARC_LENGTH&quot;,&quot;global&quot;:3.104624863645254},&quot;selectedObjectIds&quot;:[&quot;a6aa7d02-4965-4e56-b961-b56c4151f571&quot;]},&quot;pathStyles&quot;:[{&quot;type&quot;:&quot;FILL&quot;,&quot;fillStyle&quot;:&quot;rgba(41, 131, 177, 1)&quot;},{&quot;type&quot;:&quot;STROKE&quot;,&quot;strokeStyle&quot;:&quot;rgba(19, 64, 86, 1)&quot;,&quot;lineWidth&quot;:0.32328206325250697,&quot;lineJoin&quot;:&quot;round&quot;}],&quot;isLocked&quot;:false,&quot;parent&quot;:{&quot;type&quot;:&quot;CHILD&quot;,&quot;parentId&quot;:&quot;1dee87ea-4198-4fe8-9877-69017887a6df&quot;,&quot;order&quot;:&quot;2&quot;}},&quot;4658f23e-aa06-4f17-b79a-dac98b7fd4f7&quot;:{&quot;type&quot;:&quot;FIGURE_OBJECT&quot;,&quot;id&quot;:&quot;4658f23e-aa06-4f17-b79a-dac98b7fd4f7&quot;,&quot;path&quot;:{&quot;type&quot;:&quot;POLY_LINE&quot;,&quot;points&quot;:[{&quot;x&quot;:-5.642415570351918,&quot;y&quot;:10.532688523817573},{&quot;x&quot;:-5.642415570351919,&quot;y&quot;:15.64858452681901},{&quot;x&quot;:-5.642415570351919,&quot;y&quot;:18.251344458572646},{&quot;x&quot;:-5.834254926273368,&quot;y&quot;:20.47246284210009},{&quot;x&quot;:-6.577400614295233,&quot;y&quot;:21.34759212600912},{&quot;x&quot;:-8.057628638533929,&quot;y&quot;:21.34759212600912},{&quot;x&quot;:-8.830394307418205,&quot;y&quot;:20.481903218817337},{&quot;x&quot;:-8.935033956102629,&quot;y&quot;:19.020104710295904},{&quot;x&quot;:-8.935033956102629,&quot;y&quot;:18.11659655057635},{&quot;x&quot;:-8.961179930816728,&quot;y&quot;:10.354970794662819},{&quot;x&quot;:-8.961179930816726,&quot;y&quot;:2.8113443068418387},{&quot;x&quot;:-8.961179930816726,&quot;y&quot;:2.104121287211088},{&quot;x&quot;:-9.030939696606346,&quot;y&quot;:1.3041415239368743},{&quot;x&quot;:-9.253436022348541,&quot;y&quot;:0.7708393926237599},{&quot;x&quot;:-9.927439989238591,&quot;y&quot;:-0.26128893499182126},{&quot;x&quot;:-16.427530789932526,&quot;y&quot;:-9.519010045118694},{&quot;x&quot;:-16.846072261410562,&quot;y&quot;:-10.11375619834616},{&quot;x&quot;:-17.22285528037108,&quot;y&quot;:-10.827750004716734},{&quot;x&quot;:-17.22285528037108,&quot;y&quot;:-11.770035061596614},{&quot;x&quot;:-16.85248489514849,&quot;y&quot;:-12.492448954511465},{&quot;x&quot;:-16.146102700981256,&quot;y&quot;:-12.90152848565269},{&quot;x&quot;:-15.136386056464891,&quot;y&quot;:-12.90152848565269},{&quot;x&quot;:-14.436104826098767,&quot;y&quot;:-12.40989617349587},{&quot;x&quot;:-13.812272213173046,&quot;y&quot;:-11.567066212200158},{&quot;x&quot;:-12.139651539749394,&quot;y&quot;:-9.152750565796607},{&quot;x&quot;:-9.895492990205131,&quot;y&quot;:-5.933340278909685},{&quot;x&quot;:-7.854026820023357,&quot;y&quot;:-3.042741338890448},{&quot;x&quot;:-6.250379768458061,&quot;y&quot;:-0.7469424453424467},{&quot;x&quot;:-5.864705923007794,&quot;y&quot;:-0.16939804188231516},{&quot;x&quot;:-5.729053911989102,&quot;y&quot;:0.2839314948651157},{&quot;x&quot;:-5.615694292580972,&quot;y&quot;:1.8842863133867438},{&quot;x&quot;:-5.615694292580972,&quot;y&quot;:2.9465766756014573},{&quot;x&quot;:-5.615694292580973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41, 131, 177, 1)&quot;},{&quot;type&quot;:&quot;STROKE&quot;,&quot;strokeStyle&quot;:&quot;rgba(19, 64, 86, 1)&quot;,&quot;lineWidth&quot;:0.32328206325250697,&quot;lineJoin&quot;:&quot;round&quot;}],&quot;relativeTransform&quot;:{&quot;translate&quot;:{&quot;x&quot;:6.62086537792509,&quot;y&quot;:-1.749721525880256},&quot;rotate&quot;:-2.449293598294707e-16},&quot;parent&quot;:{&quot;type&quot;:&quot;CHILD&quot;,&quot;parentId&quot;:&quot;1dee87ea-4198-4fe8-9877-69017887a6df&quot;,&quot;order&quot;:&quot;5&quot;},&quot;connectorInfo&quot;:{&quot;connectedObjects&quot;:[],&quot;type&quot;:&quot;CUBIC&quot;,&quot;offset&quot;:{&quot;x&quot;:0,&quot;y&quot;:0},&quot;bending&quot;:0.1,&quot;firstElementIsHead&quot;:true,&quot;customized&quot;:true}},&quot;b35e2a4c-9a00-4129-b61c-8120214e310e&quot;:{&quot;type&quot;:&quot;FIGURE_OBJECT&quot;,&quot;id&quot;:&quot;b35e2a4c-9a00-4129-b61c-8120214e310e&quot;,&quot;relativeTransform&quot;:{&quot;translate&quot;:{&quot;x&quot;:-10.075288826152299,&quot;y&quot;:-5.417696381021202},&quot;rotate&quot;:-0.6147863133011939,&quot;skewX&quot;:-6.540931651310464e-16},&quot;opacity&quot;:1,&quot;path&quot;:{&quot;type&quot;:&quot;RECT&quot;,&quot;size&quot;:{&quot;x&quot;:-3.666731065291256,&quot;y&quot;:14.851422938413094},&quot;cornerRounding&quot;:{&quot;type&quot;:&quot;ARC_LENGTH&quot;,&quot;global&quot;:3.104624863645253},&quot;selectedObjectIds&quot;:[&quot;a6aa7d02-4965-4e56-b961-b56c4151f571&quot;]},&quot;pathStyles&quot;:[{&quot;type&quot;:&quot;FILL&quot;,&quot;fillStyle&quot;:&quot;rgba(41, 131, 177, 1)&quot;},{&quot;type&quot;:&quot;STROKE&quot;,&quot;strokeStyle&quot;:&quot;rgba(19, 64, 86, 1)&quot;,&quot;lineWidth&quot;:0.32328206325250686,&quot;lineJoin&quot;:&quot;round&quot;}],&quot;isLocked&quot;:false,&quot;parent&quot;:{&quot;type&quot;:&quot;CHILD&quot;,&quot;parentId&quot;:&quot;1dee87ea-4198-4fe8-9877-69017887a6df&quot;,&quot;order&quot;:&quot;7&quot;}},&quot;4cafbc4b-a38d-43e9-92d9-a8e0146d43c9&quot;:{&quot;type&quot;:&quot;FIGURE_OBJECT&quot;,&quot;id&quot;:&quot;4cafbc4b-a38d-43e9-92d9-a8e0146d43c9&quot;,&quot;parent&quot;:{&quot;type&quot;:&quot;CHILD&quot;,&quot;parentId&quot;:&quot;2c4af7d5-2df3-4b4f-9ae8-934cb71d566b&quot;,&quot;order&quot;:&quot;98&quot;},&quot;relativeTransform&quot;:{&quot;translate&quot;:{&quot;x&quot;:404.9765040255985,&quot;y&quot;:350.87873949853076},&quot;rotate&quot;:0.9744117374194997,&quot;skewX&quot;:2.775557561562893e-16,&quot;scale&quot;:{&quot;x&quot;:0.9999999999999998,&quot;y&quot;:1.000000000000001}}},&quot;6fd316eb-f81b-4673-b8fa-382d025d4204&quot;:{&quot;type&quot;:&quot;FIGURE_OBJECT&quot;,&quot;id&quot;:&quot;6fd316eb-f81b-4673-b8fa-382d025d4204&quot;,&quot;relativeTransform&quot;:{&quot;translate&quot;:{&quot;x&quot;:28.68491828734266,&quot;y&quot;:-0.7961786890465329},&quot;rotate&quot;:0.006410690064841093,&quot;skewX&quot;:0.00010433707831008979},&quot;opacity&quot;:1,&quot;path&quot;:{&quot;type&quot;:&quot;ELLIPSE&quot;,&quot;size&quot;:{&quot;x&quot;:-11.21187883321298,&quot;y&quot;:11.303484462032783}},&quot;pathStyles&quot;:[{&quot;type&quot;:&quot;FILL&quot;,&quot;fillStyle&quot;:{&quot;type&quot;:&quot;radial&quot;,&quot;colorStops&quot;:{&quot;0.234&quot;:&quot;rgba(0, 255, 0, 1)&quot;,&quot;0.699&quot;:&quot;rgba(109, 255, 109, 1)&quot;}}},{&quot;type&quot;:&quot;STROKE&quot;,&quot;strokeStyle&quot;:&quot;#95AAD3&quot;,&quot;lineWidth&quot;:0,&quot;lineJoin&quot;:&quot;round&quot;}],&quot;isLocked&quot;:false,&quot;parent&quot;:{&quot;type&quot;:&quot;CHILD&quot;,&quot;parentId&quot;:&quot;4cafbc4b-a38d-43e9-92d9-a8e0146d43c9&quot;,&quot;order&quot;:&quot;5&quot;}},&quot;b623a25c-c271-4424-9ff4-7827a32970a0&quot;:{&quot;id&quot;:&quot;b623a25c-c271-4424-9ff4-7827a32970a0&quot;,&quot;name&quot;:&quot;Fluorophore (glowing)&quot;,&quot;displayName&quot;:&quot;&quot;,&quot;type&quot;:&quot;FIGURE_OBJECT&quot;,&quot;relativeTransform&quot;:{&quot;translate&quot;:{&quot;x&quot;:28.685062092082887,&quot;y&quot;:-0.6757217769174595},&quot;rotate&quot;:0,&quot;skewX&quot;:0,&quot;scale&quot;:{&quot;x&quot;:0.6775427123743084,&quot;y&quot;:0.6775427123743084}},&quot;image&quot;:{&quot;url&quot;:&quot;https://icons.biorender.com/biorender/63bc3b90e7456200216bd10d/20230109180631/image/fluorophore-glowing.png&quot;,&quot;fallbackUrl&quot;:&quot;https://res.cloudinary.com/dlcjuc3ej/image/upload/v1673287591/dhonwdgyc6wn0h3e6mgf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#/keystone/api/icons/63bc3b90e7456200216bd10d/20230109180631/image/fluorophore-glowing.svg&quot;,&quot;isPremium&quot;:false,&quot;size&quot;:{&quot;x&quot;:50,&quot;y&quot;:50}},&quot;source&quot;:{&quot;id&quot;:&quot;63bc3b90e7456200216bd10d&quot;,&quot;type&quot;:&quot;ASSETS&quot;},&quot;isPremium&quot;:false,&quot;parent&quot;:{&quot;type&quot;:&quot;CHILD&quot;,&quot;parentId&quot;:&quot;4cafbc4b-a38d-43e9-92d9-a8e0146d43c9&quot;,&quot;order&quot;:&quot;7&quot;}},&quot;d2fcff03-48b2-4d16-b424-e594d2594a49&quot;:{&quot;relativeTransform&quot;:{&quot;translate&quot;:{&quot;x&quot;:26.711065648638012,&quot;y&quot;:-19.68264271447667},&quot;rotate&quot;:0.012213044396420228,&quot;skewX&quot;:-6.071532165918825e-17,&quot;scale&quot;:{&quot;x&quot;:1,&quot;y&quot;:0.9999999999999996}},&quot;type&quot;:&quot;FIGURE_OBJECT&quot;,&quot;id&quot;:&quot;d2fcff03-48b2-4d16-b424-e594d2594a49&quot;,&quot;parent&quot;:{&quot;type&quot;:&quot;CHILD&quot;,&quot;parentId&quot;:&quot;4cafbc4b-a38d-43e9-92d9-a8e0146d43c9&quot;,&quot;order&quot;:&quot;2&quot;},&quot;name&quot;:&quot;Antibody (round style, single color, editable)&quot;,&quot;displayName&quot;:&quot;Antibody (round style, single color, editable)&quot;,&quot;source&quot;:{&quot;id&quot;:&quot;66fda792656920bc91b7c5a8&quot;,&quot;type&quot;:&quot;ASSETS&quot;},&quot;isPremium&quot;:true},&quot;f88190db-78a3-45af-9b3d-694307dbf8c1&quot;:{&quot;type&quot;:&quot;FIGURE_OBJECT&quot;,&quot;id&quot;:&quot;f88190db-78a3-45af-9b3d-694307dbf8c1&quot;,&quot;path&quot;:{&quot;type&quot;:&quot;POLY_LINE&quot;,&quot;points&quot;:[{&quot;x&quot;:5.642415570351915,&quot;y&quot;:10.532688523817573},{&quot;x&quot;:5.642415570351914,&quot;y&quot;:15.64858452681901},{&quot;x&quot;:5.642415570351914,&quot;y&quot;:18.251344458572646},{&quot;x&quot;:5.8342549262733625,&quot;y&quot;:20.47246284210009},{&quot;x&quot;:6.577400614295225,&quot;y&quot;:21.34759212600912},{&quot;x&quot;:8.057628638533922,&quot;y&quot;:21.34759212600912},{&quot;x&quot;:8.8303943074182,&quot;y&quot;:20.481903218817337},{&quot;x&quot;:8.935033956102622,&quot;y&quot;:19.020104710295904},{&quot;x&quot;:8.935033956102622,&quot;y&quot;:18.11659655057635},{&quot;x&quot;:8.961179930816725,&quot;y&quot;:10.354970794662819},{&quot;x&quot;:8.961179930816726,&quot;y&quot;:2.8113443068418387},{&quot;x&quot;:8.961179930816726,&quot;y&quot;:2.104121287211088},{&quot;x&quot;:9.030939696606346,&quot;y&quot;:1.3041415239368743},{&quot;x&quot;:9.253436022348541,&quot;y&quot;:0.7708393926237599},{&quot;x&quot;:9.927439989238591,&quot;y&quot;:-0.26128893499182126},{&quot;x&quot;:16.427530789932526,&quot;y&quot;:-9.519010045118694},{&quot;x&quot;:16.846072261410562,&quot;y&quot;:-10.11375619834616},{&quot;x&quot;:17.22285528037108,&quot;y&quot;:-10.827750004716734},{&quot;x&quot;:17.22285528037108,&quot;y&quot;:-11.770035061596614},{&quot;x&quot;:16.85248489514849,&quot;y&quot;:-12.492448954511465},{&quot;x&quot;:16.146102700981256,&quot;y&quot;:-12.90152848565269},{&quot;x&quot;:15.136386056464891,&quot;y&quot;:-12.90152848565269},{&quot;x&quot;:14.43610482609877,&quot;y&quot;:-12.40989617349587},{&quot;x&quot;:13.812272213173049,&quot;y&quot;:-11.567066212200158},{&quot;x&quot;:12.139651539749398,&quot;y&quot;:-9.152750565796607},{&quot;x&quot;:9.895492990205131,&quot;y&quot;:-5.933340278909685},{&quot;x&quot;:7.854026820023357,&quot;y&quot;:-3.042741338890448},{&quot;x&quot;:6.250379768458061,&quot;y&quot;:-0.7469424453424467},{&quot;x&quot;:5.864705923007794,&quot;y&quot;:-0.16939804188231516},{&quot;x&quot;:5.729053911989102,&quot;y&quot;:0.2839314948651157},{&quot;x&quot;:5.615694292580972,&quot;y&quot;:1.8842863133867438},{&quot;x&quot;:5.615694292580972,&quot;y&quot;:2.9465766756014573},{&quot;x&quot;:5.615694292580971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68, 160, 67, 1)&quot;},{&quot;type&quot;:&quot;STROKE&quot;,&quot;strokeStyle&quot;:&quot;rgba(33, 87, 22, 1)&quot;,&quot;lineWidth&quot;:0.32328206325250697,&quot;lineJoin&quot;:&quot;round&quot;}],&quot;relativeTransform&quot;:{&quot;translate&quot;:{&quot;x&quot;:-2.3174421851865703,&quot;y&quot;:-1.749721525880256},&quot;rotate&quot;:0},&quot;parent&quot;:{&quot;type&quot;:&quot;CHILD&quot;,&quot;parentId&quot;:&quot;d2fcff03-48b2-4d16-b424-e594d2594a49&quot;,&quot;order&quot;:&quot;1&quot;},&quot;connectorInfo&quot;:{&quot;connectedObjects&quot;:[],&quot;type&quot;:&quot;CUBIC&quot;,&quot;offset&quot;:{&quot;x&quot;:0,&quot;y&quot;:0},&quot;bending&quot;:0.1,&quot;firstElementIsHead&quot;:true,&quot;customized&quot;:true}},&quot;ab2449b4-650e-4f2a-b9c8-4d9d422fb304&quot;:{&quot;type&quot;:&quot;FIGURE_OBJECT&quot;,&quot;id&quot;:&quot;ab2449b4-650e-4f2a-b9c8-4d9d422fb304&quot;,&quot;relativeTransform&quot;:{&quot;translate&quot;:{&quot;x&quot;:14.378712018890822,&quot;y&quot;:-5.417696381021202},&quot;rotate&quot;:0.6147863133011935,&quot;skewX&quot;:8.324822101667859e-16},&quot;opacity&quot;:1,&quot;path&quot;:{&quot;type&quot;:&quot;RECT&quot;,&quot;size&quot;:{&quot;x&quot;:3.666731065291258,&quot;y&quot;:14.851422938413094},&quot;cornerRounding&quot;:{&quot;type&quot;:&quot;ARC_LENGTH&quot;,&quot;global&quot;:3.104624863645254},&quot;selectedObjectIds&quot;:[&quot;a6aa7d02-4965-4e56-b961-b56c4151f571&quot;]},&quot;pathStyles&quot;:[{&quot;type&quot;:&quot;FILL&quot;,&quot;fillStyle&quot;:&quot;rgba(68, 160, 67, 1)&quot;},{&quot;type&quot;:&quot;STROKE&quot;,&quot;strokeStyle&quot;:&quot;rgba(33, 87, 22, 1)&quot;,&quot;lineWidth&quot;:0.32328206325250697,&quot;lineJoin&quot;:&quot;round&quot;}],&quot;isLocked&quot;:false,&quot;parent&quot;:{&quot;type&quot;:&quot;CHILD&quot;,&quot;parentId&quot;:&quot;d2fcff03-48b2-4d16-b424-e594d2594a49&quot;,&quot;order&quot;:&quot;2&quot;}},&quot;1b8603fa-3a83-43d6-a961-d470a99e60df&quot;:{&quot;type&quot;:&quot;FIGURE_OBJECT&quot;,&quot;id&quot;:&quot;1b8603fa-3a83-43d6-a961-d470a99e60df&quot;,&quot;path&quot;:{&quot;type&quot;:&quot;POLY_LINE&quot;,&quot;points&quot;:[{&quot;x&quot;:-5.642415570351918,&quot;y&quot;:10.532688523817573},{&quot;x&quot;:-5.642415570351919,&quot;y&quot;:15.64858452681901},{&quot;x&quot;:-5.642415570351919,&quot;y&quot;:18.251344458572646},{&quot;x&quot;:-5.834254926273368,&quot;y&quot;:20.47246284210009},{&quot;x&quot;:-6.577400614295233,&quot;y&quot;:21.34759212600912},{&quot;x&quot;:-8.057628638533929,&quot;y&quot;:21.34759212600912},{&quot;x&quot;:-8.830394307418205,&quot;y&quot;:20.481903218817337},{&quot;x&quot;:-8.935033956102629,&quot;y&quot;:19.020104710295904},{&quot;x&quot;:-8.935033956102629,&quot;y&quot;:18.11659655057635},{&quot;x&quot;:-8.961179930816728,&quot;y&quot;:10.354970794662819},{&quot;x&quot;:-8.961179930816726,&quot;y&quot;:2.8113443068418387},{&quot;x&quot;:-8.961179930816726,&quot;y&quot;:2.104121287211088},{&quot;x&quot;:-9.030939696606346,&quot;y&quot;:1.3041415239368743},{&quot;x&quot;:-9.253436022348541,&quot;y&quot;:0.7708393926237599},{&quot;x&quot;:-9.927439989238591,&quot;y&quot;:-0.26128893499182126},{&quot;x&quot;:-16.427530789932526,&quot;y&quot;:-9.519010045118694},{&quot;x&quot;:-16.846072261410562,&quot;y&quot;:-10.11375619834616},{&quot;x&quot;:-17.22285528037108,&quot;y&quot;:-10.827750004716734},{&quot;x&quot;:-17.22285528037108,&quot;y&quot;:-11.770035061596614},{&quot;x&quot;:-16.85248489514849,&quot;y&quot;:-12.492448954511465},{&quot;x&quot;:-16.146102700981256,&quot;y&quot;:-12.90152848565269},{&quot;x&quot;:-15.136386056464891,&quot;y&quot;:-12.90152848565269},{&quot;x&quot;:-14.436104826098767,&quot;y&quot;:-12.40989617349587},{&quot;x&quot;:-13.812272213173046,&quot;y&quot;:-11.567066212200158},{&quot;x&quot;:-12.139651539749394,&quot;y&quot;:-9.152750565796607},{&quot;x&quot;:-9.895492990205131,&quot;y&quot;:-5.933340278909685},{&quot;x&quot;:-7.854026820023357,&quot;y&quot;:-3.042741338890448},{&quot;x&quot;:-6.250379768458061,&quot;y&quot;:-0.7469424453424467},{&quot;x&quot;:-5.864705923007794,&quot;y&quot;:-0.16939804188231516},{&quot;x&quot;:-5.729053911989102,&quot;y&quot;:0.2839314948651157},{&quot;x&quot;:-5.615694292580972,&quot;y&quot;:1.8842863133867438},{&quot;x&quot;:-5.615694292580972,&quot;y&quot;:2.9465766756014573},{&quot;x&quot;:-5.615694292580973,&quot;y&quot;:5.038639241355434}],&quot;closed&quot;:true},&quot;pathSmoothing&quot;:{&quot;type&quot;:&quot;BISECT_SMOOTHING&quot;,&quot;smoothing&quot;:1,&quot;endPointMirroring&quot;:&quot;MIRROR_TANGENT_BOTH&quot;},&quot;pathStyles&quot;:[{&quot;type&quot;:&quot;FILL&quot;,&quot;fillStyle&quot;:&quot;rgba(68, 160, 67, 1)&quot;},{&quot;type&quot;:&quot;STROKE&quot;,&quot;strokeStyle&quot;:&quot;rgba(33, 87, 22, 1)&quot;,&quot;lineWidth&quot;:0.32328206325250697,&quot;lineJoin&quot;:&quot;round&quot;}],&quot;relativeTransform&quot;:{&quot;translate&quot;:{&quot;x&quot;:6.62086537792509,&quot;y&quot;:-1.749721525880256},&quot;rotate&quot;:-2.449293598294707e-16},&quot;parent&quot;:{&quot;type&quot;:&quot;CHILD&quot;,&quot;parentId&quot;:&quot;d2fcff03-48b2-4d16-b424-e594d2594a49&quot;,&quot;order&quot;:&quot;5&quot;},&quot;connectorInfo&quot;:{&quot;connectedObjects&quot;:[],&quot;type&quot;:&quot;CUBIC&quot;,&quot;offset&quot;:{&quot;x&quot;:0,&quot;y&quot;:0},&quot;bending&quot;:0.1,&quot;firstElementIsHead&quot;:true,&quot;customized&quot;:true}},&quot;8c320c82-9717-4b24-9f6f-179983b15fa7&quot;:{&quot;type&quot;:&quot;FIGURE_OBJECT&quot;,&quot;id&quot;:&quot;8c320c82-9717-4b24-9f6f-179983b15fa7&quot;,&quot;relativeTransform&quot;:{&quot;translate&quot;:{&quot;x&quot;:-10.075288826152299,&quot;y&quot;:-5.417696381021202},&quot;rotate&quot;:-0.6147863133011939,&quot;skewX&quot;:-6.540931651310464e-16},&quot;opacity&quot;:1,&quot;path&quot;:{&quot;type&quot;:&quot;RECT&quot;,&quot;size&quot;:{&quot;x&quot;:-3.666731065291256,&quot;y&quot;:14.851422938413094},&quot;cornerRounding&quot;:{&quot;type&quot;:&quot;ARC_LENGTH&quot;,&quot;global&quot;:3.104624863645253},&quot;selectedObjectIds&quot;:[&quot;a6aa7d02-4965-4e56-b961-b56c4151f571&quot;]},&quot;pathStyles&quot;:[{&quot;type&quot;:&quot;FILL&quot;,&quot;fillStyle&quot;:&quot;rgba(68, 160, 67, 1)&quot;},{&quot;type&quot;:&quot;STROKE&quot;,&quot;strokeStyle&quot;:&quot;rgba(33, 87, 22, 1)&quot;,&quot;lineWidth&quot;:0.32328206325250686,&quot;lineJoin&quot;:&quot;round&quot;}],&quot;isLocked&quot;:false,&quot;parent&quot;:{&quot;type&quot;:&quot;CHILD&quot;,&quot;parentId&quot;:&quot;d2fcff03-48b2-4d16-b424-e594d2594a49&quot;,&quot;order&quot;:&quot;7&quot;}},&quot;eae9e14b-aff9-4c74-b226-17ff570edd62&quot;:{&quot;id&quot;:&quot;eae9e14b-aff9-4c74-b226-17ff570edd62&quot;,&quot;type&quot;:&quot;FIGURE_OBJECT&quot;,&quot;document&quot;:{&quot;type&quot;:&quot;FIGURE&quot;,&quot;canvasType&quot;:&quot;FIGURE&quot;,&quot;units&quot;:&quot;in&quot;,&quot;aspectRatio&quot;:0},&quot;parent&quot;:{&quot;type&quot;:&quot;DOCUMENT&quot;,&quot;parentId&quot;:&quot;cd0e98d4-f619-4f9a-8581-01a693682f28&quot;,&quot;order&quot;:&quot;9&quot;}},&quot;cd0e98d4-f619-4f9a-8581-01a693682f28&quot;:{&quot;id&quot;:&quot;cd0e98d4-f619-4f9a-8581-01a693682f28&quot;,&quot;type&quot;:&quot;FIGURE_OBJECT&quot;,&quot;document&quot;:{&quot;type&quot;:&quot;DOCUMENT_GROUP&quot;,&quot;canvasType&quot;:&quot;SLIDE&quot;,&quot;units&quot;:&quot;in&quot;},&quot;source&quot;:{&quot;id&quot;:&quot;5e8cd77842810800ac0815b6&quot;,&quot;type&quot;:&quot;TEMPLATES&quot;}}}}"/>
</p:tagLst>
</file>

<file path=ppt/theme/theme1.xml><?xml version="1.0" encoding="utf-8"?>
<a:theme xmlns:a="http://schemas.openxmlformats.org/drawingml/2006/main" name="Office Theme">
  <a:themeElements>
    <a:clrScheme name="new">
      <a:dk1>
        <a:srgbClr val="000000"/>
      </a:dk1>
      <a:lt1>
        <a:srgbClr val="FFFFFF"/>
      </a:lt1>
      <a:dk2>
        <a:srgbClr val="073E87"/>
      </a:dk2>
      <a:lt2>
        <a:srgbClr val="C6E7FC"/>
      </a:lt2>
      <a:accent1>
        <a:srgbClr val="2593C1"/>
      </a:accent1>
      <a:accent2>
        <a:srgbClr val="00AE99"/>
      </a:accent2>
      <a:accent3>
        <a:srgbClr val="A1C170"/>
      </a:accent3>
      <a:accent4>
        <a:srgbClr val="FAA644"/>
      </a:accent4>
      <a:accent5>
        <a:srgbClr val="D44A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CE72B7027BF644AD2145FB0330E1EA" ma:contentTypeVersion="15" ma:contentTypeDescription="Create a new document." ma:contentTypeScope="" ma:versionID="ee9596090dd5081c470592a4e79d8f57">
  <xsd:schema xmlns:xsd="http://www.w3.org/2001/XMLSchema" xmlns:xs="http://www.w3.org/2001/XMLSchema" xmlns:p="http://schemas.microsoft.com/office/2006/metadata/properties" xmlns:ns2="651cdb71-c297-47ff-ab6c-1db135c98ab8" xmlns:ns3="33adbe04-1435-416b-8bbf-fc2b971cd154" targetNamespace="http://schemas.microsoft.com/office/2006/metadata/properties" ma:root="true" ma:fieldsID="b4a8a307f7e1120df5fddfdeb80cec2d" ns2:_="" ns3:_="">
    <xsd:import namespace="651cdb71-c297-47ff-ab6c-1db135c98ab8"/>
    <xsd:import namespace="33adbe04-1435-416b-8bbf-fc2b971cd15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51cdb71-c297-47ff-ab6c-1db135c98a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29c4c7e6-85af-4b23-8709-ba071e0c063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adbe04-1435-416b-8bbf-fc2b971cd154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1078854-0ea4-40bd-ac07-b971b14b70d9}" ma:internalName="TaxCatchAll" ma:showField="CatchAllData" ma:web="33adbe04-1435-416b-8bbf-fc2b971cd15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3adbe04-1435-416b-8bbf-fc2b971cd154" xsi:nil="true"/>
    <lcf76f155ced4ddcb4097134ff3c332f xmlns="651cdb71-c297-47ff-ab6c-1db135c98ab8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656629-383B-49FF-AB3D-7B66BB34BD5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3502B-F09F-4D72-A9C6-E773E11F73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51cdb71-c297-47ff-ab6c-1db135c98ab8"/>
    <ds:schemaRef ds:uri="33adbe04-1435-416b-8bbf-fc2b971cd15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6E6CC1-D70C-4522-A09F-9205589D44CC}">
  <ds:schemaRefs>
    <ds:schemaRef ds:uri="http://schemas.openxmlformats.org/package/2006/metadata/core-properties"/>
    <ds:schemaRef ds:uri="33adbe04-1435-416b-8bbf-fc2b971cd154"/>
    <ds:schemaRef ds:uri="http://purl.org/dc/dcmitype/"/>
    <ds:schemaRef ds:uri="http://schemas.microsoft.com/office/infopath/2007/PartnerControls"/>
    <ds:schemaRef ds:uri="651cdb71-c297-47ff-ab6c-1db135c98ab8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2815</TotalTime>
  <Words>874</Words>
  <Application>Microsoft Office PowerPoint</Application>
  <PresentationFormat>Widescreen</PresentationFormat>
  <Paragraphs>200</Paragraphs>
  <Slides>15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Helvetica</vt:lpstr>
      <vt:lpstr>NewJuneBold</vt:lpstr>
      <vt:lpstr>NewJuneLight</vt:lpstr>
      <vt:lpstr>NewJuneMedium</vt:lpstr>
      <vt:lpstr>Rockwell</vt:lpstr>
      <vt:lpstr>Wingdings</vt:lpstr>
      <vt:lpstr>Office Theme</vt:lpstr>
      <vt:lpstr>PowerPoint Presentation</vt:lpstr>
      <vt:lpstr>Current Cancer Diagnosis: One marker per slide</vt:lpstr>
      <vt:lpstr>Future: Multiplex Imaging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Interaction with ATTRACT Academy Students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Tsafnat</cp:lastModifiedBy>
  <cp:revision>990</cp:revision>
  <cp:lastPrinted>2021-04-21T08:30:07Z</cp:lastPrinted>
  <dcterms:created xsi:type="dcterms:W3CDTF">2015-10-30T09:48:02Z</dcterms:created>
  <dcterms:modified xsi:type="dcterms:W3CDTF">2025-05-20T08:51:50Z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0x01010062CE72B7027BF644AD2145FB0330E1EA</vt:lpwstr>
  </property>
  <property fmtid="{D5CDD505-2E9C-101B-9397-08002B2CF9AE}" pid="3" name="MediaServiceImageTags">
    <vt:lpwstr/>
  </property>
</Properties>
</file>