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44"/>
  </p:notesMasterIdLst>
  <p:handoutMasterIdLst>
    <p:handoutMasterId r:id="rId45"/>
  </p:handoutMasterIdLst>
  <p:sldIdLst>
    <p:sldId id="294" r:id="rId2"/>
    <p:sldId id="305" r:id="rId3"/>
    <p:sldId id="310" r:id="rId4"/>
    <p:sldId id="309" r:id="rId5"/>
    <p:sldId id="311" r:id="rId6"/>
    <p:sldId id="314" r:id="rId7"/>
    <p:sldId id="341" r:id="rId8"/>
    <p:sldId id="342" r:id="rId9"/>
    <p:sldId id="316" r:id="rId10"/>
    <p:sldId id="313" r:id="rId11"/>
    <p:sldId id="312" r:id="rId12"/>
    <p:sldId id="317" r:id="rId13"/>
    <p:sldId id="318" r:id="rId14"/>
    <p:sldId id="319" r:id="rId15"/>
    <p:sldId id="333" r:id="rId16"/>
    <p:sldId id="320" r:id="rId17"/>
    <p:sldId id="334" r:id="rId18"/>
    <p:sldId id="321" r:id="rId19"/>
    <p:sldId id="323" r:id="rId20"/>
    <p:sldId id="324" r:id="rId21"/>
    <p:sldId id="325" r:id="rId22"/>
    <p:sldId id="326" r:id="rId23"/>
    <p:sldId id="335" r:id="rId24"/>
    <p:sldId id="336" r:id="rId25"/>
    <p:sldId id="337" r:id="rId26"/>
    <p:sldId id="338" r:id="rId27"/>
    <p:sldId id="339" r:id="rId28"/>
    <p:sldId id="340" r:id="rId29"/>
    <p:sldId id="322" r:id="rId30"/>
    <p:sldId id="295" r:id="rId31"/>
    <p:sldId id="296" r:id="rId32"/>
    <p:sldId id="297" r:id="rId33"/>
    <p:sldId id="298" r:id="rId34"/>
    <p:sldId id="299" r:id="rId35"/>
    <p:sldId id="300" r:id="rId36"/>
    <p:sldId id="306" r:id="rId37"/>
    <p:sldId id="301" r:id="rId38"/>
    <p:sldId id="303" r:id="rId39"/>
    <p:sldId id="307" r:id="rId40"/>
    <p:sldId id="302" r:id="rId41"/>
    <p:sldId id="304" r:id="rId42"/>
    <p:sldId id="308" r:id="rId4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97D7EB"/>
    <a:srgbClr val="98D7EA"/>
    <a:srgbClr val="98D7EB"/>
    <a:srgbClr val="50504E"/>
    <a:srgbClr val="4E4E4E"/>
    <a:srgbClr val="404040"/>
    <a:srgbClr val="004C97"/>
    <a:srgbClr val="63666A"/>
    <a:srgbClr val="99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B754FD-980E-44C2-9808-AE9AD6B59F4A}" v="51" dt="2025-04-01T21:20:40.43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0" autoAdjust="0"/>
    <p:restoredTop sz="94663"/>
  </p:normalViewPr>
  <p:slideViewPr>
    <p:cSldViewPr snapToGrid="0" snapToObjects="1" showGuides="1">
      <p:cViewPr varScale="1">
        <p:scale>
          <a:sx n="174" d="100"/>
          <a:sy n="174" d="100"/>
        </p:scale>
        <p:origin x="446" y="115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Williams" userId="a89a32e8-688f-4586-a15b-0d71315b979c" providerId="ADAL" clId="{DCB754FD-980E-44C2-9808-AE9AD6B59F4A}"/>
    <pc:docChg chg="undo custSel addSld delSld modSld sldOrd">
      <pc:chgData name="Jonathan Williams" userId="a89a32e8-688f-4586-a15b-0d71315b979c" providerId="ADAL" clId="{DCB754FD-980E-44C2-9808-AE9AD6B59F4A}" dt="2025-04-02T18:38:38.800" v="3584" actId="20577"/>
      <pc:docMkLst>
        <pc:docMk/>
      </pc:docMkLst>
      <pc:sldChg chg="modSp mod modClrScheme chgLayout">
        <pc:chgData name="Jonathan Williams" userId="a89a32e8-688f-4586-a15b-0d71315b979c" providerId="ADAL" clId="{DCB754FD-980E-44C2-9808-AE9AD6B59F4A}" dt="2025-04-01T21:51:45.203" v="3557" actId="20577"/>
        <pc:sldMkLst>
          <pc:docMk/>
          <pc:sldMk cId="1989597527" sldId="294"/>
        </pc:sldMkLst>
        <pc:spChg chg="mod ord">
          <ac:chgData name="Jonathan Williams" userId="a89a32e8-688f-4586-a15b-0d71315b979c" providerId="ADAL" clId="{DCB754FD-980E-44C2-9808-AE9AD6B59F4A}" dt="2025-04-01T21:51:45.203" v="3557" actId="20577"/>
          <ac:spMkLst>
            <pc:docMk/>
            <pc:sldMk cId="1989597527" sldId="294"/>
            <ac:spMk id="3" creationId="{00000000-0000-0000-0000-000000000000}"/>
          </ac:spMkLst>
        </pc:spChg>
        <pc:spChg chg="mod ord">
          <ac:chgData name="Jonathan Williams" userId="a89a32e8-688f-4586-a15b-0d71315b979c" providerId="ADAL" clId="{DCB754FD-980E-44C2-9808-AE9AD6B59F4A}" dt="2025-04-01T21:40:46.118" v="3554" actId="700"/>
          <ac:spMkLst>
            <pc:docMk/>
            <pc:sldMk cId="1989597527" sldId="294"/>
            <ac:spMk id="4" creationId="{00000000-0000-0000-0000-000000000000}"/>
          </ac:spMkLst>
        </pc:spChg>
      </pc:sldChg>
      <pc:sldChg chg="modSp mod">
        <pc:chgData name="Jonathan Williams" userId="a89a32e8-688f-4586-a15b-0d71315b979c" providerId="ADAL" clId="{DCB754FD-980E-44C2-9808-AE9AD6B59F4A}" dt="2025-04-01T19:43:52.875" v="1254" actId="20577"/>
        <pc:sldMkLst>
          <pc:docMk/>
          <pc:sldMk cId="1452430816" sldId="295"/>
        </pc:sldMkLst>
        <pc:spChg chg="mod">
          <ac:chgData name="Jonathan Williams" userId="a89a32e8-688f-4586-a15b-0d71315b979c" providerId="ADAL" clId="{DCB754FD-980E-44C2-9808-AE9AD6B59F4A}" dt="2025-04-01T19:36:01.918" v="830" actId="20577"/>
          <ac:spMkLst>
            <pc:docMk/>
            <pc:sldMk cId="1452430816" sldId="295"/>
            <ac:spMk id="4" creationId="{4B271D6B-4680-F119-E38A-D3EF6D52E4A0}"/>
          </ac:spMkLst>
        </pc:spChg>
        <pc:spChg chg="mod">
          <ac:chgData name="Jonathan Williams" userId="a89a32e8-688f-4586-a15b-0d71315b979c" providerId="ADAL" clId="{DCB754FD-980E-44C2-9808-AE9AD6B59F4A}" dt="2025-04-01T19:43:52.875" v="1254" actId="20577"/>
          <ac:spMkLst>
            <pc:docMk/>
            <pc:sldMk cId="1452430816" sldId="295"/>
            <ac:spMk id="5" creationId="{A7653876-0718-3D9A-C04C-618469AC5063}"/>
          </ac:spMkLst>
        </pc:spChg>
      </pc:sldChg>
      <pc:sldChg chg="addSp delSp modSp mod">
        <pc:chgData name="Jonathan Williams" userId="a89a32e8-688f-4586-a15b-0d71315b979c" providerId="ADAL" clId="{DCB754FD-980E-44C2-9808-AE9AD6B59F4A}" dt="2025-04-01T19:32:59.161" v="523"/>
        <pc:sldMkLst>
          <pc:docMk/>
          <pc:sldMk cId="2407898771" sldId="296"/>
        </pc:sldMkLst>
        <pc:spChg chg="add mod">
          <ac:chgData name="Jonathan Williams" userId="a89a32e8-688f-4586-a15b-0d71315b979c" providerId="ADAL" clId="{DCB754FD-980E-44C2-9808-AE9AD6B59F4A}" dt="2025-04-01T19:29:23.481" v="467" actId="478"/>
          <ac:spMkLst>
            <pc:docMk/>
            <pc:sldMk cId="2407898771" sldId="296"/>
            <ac:spMk id="7" creationId="{9101393C-C975-DD73-85F2-6B78003F601F}"/>
          </ac:spMkLst>
        </pc:spChg>
        <pc:picChg chg="del">
          <ac:chgData name="Jonathan Williams" userId="a89a32e8-688f-4586-a15b-0d71315b979c" providerId="ADAL" clId="{DCB754FD-980E-44C2-9808-AE9AD6B59F4A}" dt="2025-04-01T19:29:23.481" v="467" actId="478"/>
          <ac:picMkLst>
            <pc:docMk/>
            <pc:sldMk cId="2407898771" sldId="296"/>
            <ac:picMk id="8" creationId="{1A96EFE3-92BA-CAA7-EF3C-42DA6079C3F3}"/>
          </ac:picMkLst>
        </pc:picChg>
        <pc:picChg chg="add mod">
          <ac:chgData name="Jonathan Williams" userId="a89a32e8-688f-4586-a15b-0d71315b979c" providerId="ADAL" clId="{DCB754FD-980E-44C2-9808-AE9AD6B59F4A}" dt="2025-04-01T19:32:59.161" v="523"/>
          <ac:picMkLst>
            <pc:docMk/>
            <pc:sldMk cId="2407898771" sldId="296"/>
            <ac:picMk id="9" creationId="{BFAAB896-4082-673C-203B-1FC5A11D4A55}"/>
          </ac:picMkLst>
        </pc:picChg>
      </pc:sldChg>
      <pc:sldChg chg="modSp mod">
        <pc:chgData name="Jonathan Williams" userId="a89a32e8-688f-4586-a15b-0d71315b979c" providerId="ADAL" clId="{DCB754FD-980E-44C2-9808-AE9AD6B59F4A}" dt="2025-04-01T19:30:18.629" v="502"/>
        <pc:sldMkLst>
          <pc:docMk/>
          <pc:sldMk cId="2768697651" sldId="297"/>
        </pc:sldMkLst>
        <pc:spChg chg="mod">
          <ac:chgData name="Jonathan Williams" userId="a89a32e8-688f-4586-a15b-0d71315b979c" providerId="ADAL" clId="{DCB754FD-980E-44C2-9808-AE9AD6B59F4A}" dt="2025-04-01T19:30:18.629" v="502"/>
          <ac:spMkLst>
            <pc:docMk/>
            <pc:sldMk cId="2768697651" sldId="297"/>
            <ac:spMk id="3" creationId="{1E89D17B-9F7C-02FB-3641-C845856E2329}"/>
          </ac:spMkLst>
        </pc:spChg>
      </pc:sldChg>
      <pc:sldChg chg="modSp mod">
        <pc:chgData name="Jonathan Williams" userId="a89a32e8-688f-4586-a15b-0d71315b979c" providerId="ADAL" clId="{DCB754FD-980E-44C2-9808-AE9AD6B59F4A}" dt="2025-04-01T19:30:21.269" v="503"/>
        <pc:sldMkLst>
          <pc:docMk/>
          <pc:sldMk cId="487031980" sldId="298"/>
        </pc:sldMkLst>
        <pc:spChg chg="mod">
          <ac:chgData name="Jonathan Williams" userId="a89a32e8-688f-4586-a15b-0d71315b979c" providerId="ADAL" clId="{DCB754FD-980E-44C2-9808-AE9AD6B59F4A}" dt="2025-04-01T19:30:21.269" v="503"/>
          <ac:spMkLst>
            <pc:docMk/>
            <pc:sldMk cId="487031980" sldId="298"/>
            <ac:spMk id="3" creationId="{91760987-DB27-3E62-3E99-61FA90E9D8FE}"/>
          </ac:spMkLst>
        </pc:spChg>
      </pc:sldChg>
      <pc:sldChg chg="modSp mod">
        <pc:chgData name="Jonathan Williams" userId="a89a32e8-688f-4586-a15b-0d71315b979c" providerId="ADAL" clId="{DCB754FD-980E-44C2-9808-AE9AD6B59F4A}" dt="2025-04-01T19:30:10.780" v="501" actId="20577"/>
        <pc:sldMkLst>
          <pc:docMk/>
          <pc:sldMk cId="1423201357" sldId="299"/>
        </pc:sldMkLst>
        <pc:spChg chg="mod">
          <ac:chgData name="Jonathan Williams" userId="a89a32e8-688f-4586-a15b-0d71315b979c" providerId="ADAL" clId="{DCB754FD-980E-44C2-9808-AE9AD6B59F4A}" dt="2025-04-01T19:30:10.780" v="501" actId="20577"/>
          <ac:spMkLst>
            <pc:docMk/>
            <pc:sldMk cId="1423201357" sldId="299"/>
            <ac:spMk id="3" creationId="{111089D0-16FF-FB9B-6490-D0674447790A}"/>
          </ac:spMkLst>
        </pc:spChg>
      </pc:sldChg>
      <pc:sldChg chg="modSp mod">
        <pc:chgData name="Jonathan Williams" userId="a89a32e8-688f-4586-a15b-0d71315b979c" providerId="ADAL" clId="{DCB754FD-980E-44C2-9808-AE9AD6B59F4A}" dt="2025-04-01T22:15:49.690" v="3559" actId="14100"/>
        <pc:sldMkLst>
          <pc:docMk/>
          <pc:sldMk cId="733061281" sldId="305"/>
        </pc:sldMkLst>
        <pc:spChg chg="mod">
          <ac:chgData name="Jonathan Williams" userId="a89a32e8-688f-4586-a15b-0d71315b979c" providerId="ADAL" clId="{DCB754FD-980E-44C2-9808-AE9AD6B59F4A}" dt="2025-04-01T15:56:17.169" v="63" actId="20577"/>
          <ac:spMkLst>
            <pc:docMk/>
            <pc:sldMk cId="733061281" sldId="305"/>
            <ac:spMk id="5" creationId="{7D426849-00D2-C656-238C-6F00F3C45F3E}"/>
          </ac:spMkLst>
        </pc:spChg>
        <pc:spChg chg="mod">
          <ac:chgData name="Jonathan Williams" userId="a89a32e8-688f-4586-a15b-0d71315b979c" providerId="ADAL" clId="{DCB754FD-980E-44C2-9808-AE9AD6B59F4A}" dt="2025-04-01T22:15:49.690" v="3559" actId="14100"/>
          <ac:spMkLst>
            <pc:docMk/>
            <pc:sldMk cId="733061281" sldId="305"/>
            <ac:spMk id="6" creationId="{232D4FAF-E92F-3147-B49D-47E1FC3A6CA5}"/>
          </ac:spMkLst>
        </pc:spChg>
      </pc:sldChg>
      <pc:sldChg chg="addSp modSp mod">
        <pc:chgData name="Jonathan Williams" userId="a89a32e8-688f-4586-a15b-0d71315b979c" providerId="ADAL" clId="{DCB754FD-980E-44C2-9808-AE9AD6B59F4A}" dt="2025-04-01T19:41:39.379" v="1177" actId="20577"/>
        <pc:sldMkLst>
          <pc:docMk/>
          <pc:sldMk cId="275015534" sldId="309"/>
        </pc:sldMkLst>
        <pc:spChg chg="add mod">
          <ac:chgData name="Jonathan Williams" userId="a89a32e8-688f-4586-a15b-0d71315b979c" providerId="ADAL" clId="{DCB754FD-980E-44C2-9808-AE9AD6B59F4A}" dt="2025-04-01T19:39:21.225" v="1088" actId="255"/>
          <ac:spMkLst>
            <pc:docMk/>
            <pc:sldMk cId="275015534" sldId="309"/>
            <ac:spMk id="2" creationId="{B3A3A52D-AF7C-FA27-B13C-F069FB45DB1A}"/>
          </ac:spMkLst>
        </pc:spChg>
        <pc:spChg chg="mod">
          <ac:chgData name="Jonathan Williams" userId="a89a32e8-688f-4586-a15b-0d71315b979c" providerId="ADAL" clId="{DCB754FD-980E-44C2-9808-AE9AD6B59F4A}" dt="2025-04-01T19:41:25.230" v="1147" actId="20577"/>
          <ac:spMkLst>
            <pc:docMk/>
            <pc:sldMk cId="275015534" sldId="309"/>
            <ac:spMk id="26" creationId="{6B89B8AA-3FAC-02DB-D205-96E24C6DAEB1}"/>
          </ac:spMkLst>
        </pc:spChg>
        <pc:spChg chg="add mod">
          <ac:chgData name="Jonathan Williams" userId="a89a32e8-688f-4586-a15b-0d71315b979c" providerId="ADAL" clId="{DCB754FD-980E-44C2-9808-AE9AD6B59F4A}" dt="2025-04-01T19:39:56.264" v="1109" actId="1076"/>
          <ac:spMkLst>
            <pc:docMk/>
            <pc:sldMk cId="275015534" sldId="309"/>
            <ac:spMk id="31" creationId="{CAD3AE4E-B04C-BCA4-4668-D8B00B051F9F}"/>
          </ac:spMkLst>
        </pc:spChg>
        <pc:spChg chg="mod">
          <ac:chgData name="Jonathan Williams" userId="a89a32e8-688f-4586-a15b-0d71315b979c" providerId="ADAL" clId="{DCB754FD-980E-44C2-9808-AE9AD6B59F4A}" dt="2025-04-01T19:40:10.281" v="1113" actId="208"/>
          <ac:spMkLst>
            <pc:docMk/>
            <pc:sldMk cId="275015534" sldId="309"/>
            <ac:spMk id="60" creationId="{1DA2D5D2-DA86-3894-CFB9-07B4FDA2AD54}"/>
          </ac:spMkLst>
        </pc:spChg>
        <pc:spChg chg="mod">
          <ac:chgData name="Jonathan Williams" userId="a89a32e8-688f-4586-a15b-0d71315b979c" providerId="ADAL" clId="{DCB754FD-980E-44C2-9808-AE9AD6B59F4A}" dt="2025-04-01T19:40:23.728" v="1117" actId="1076"/>
          <ac:spMkLst>
            <pc:docMk/>
            <pc:sldMk cId="275015534" sldId="309"/>
            <ac:spMk id="62" creationId="{F69F5A31-B35B-3A39-E952-3311EE6240DE}"/>
          </ac:spMkLst>
        </pc:spChg>
        <pc:spChg chg="add mod">
          <ac:chgData name="Jonathan Williams" userId="a89a32e8-688f-4586-a15b-0d71315b979c" providerId="ADAL" clId="{DCB754FD-980E-44C2-9808-AE9AD6B59F4A}" dt="2025-04-01T19:41:12.053" v="1144" actId="1076"/>
          <ac:spMkLst>
            <pc:docMk/>
            <pc:sldMk cId="275015534" sldId="309"/>
            <ac:spMk id="63" creationId="{AF137365-FFC7-9348-81A5-7FCC98E55317}"/>
          </ac:spMkLst>
        </pc:spChg>
        <pc:spChg chg="add mod">
          <ac:chgData name="Jonathan Williams" userId="a89a32e8-688f-4586-a15b-0d71315b979c" providerId="ADAL" clId="{DCB754FD-980E-44C2-9808-AE9AD6B59F4A}" dt="2025-04-01T19:41:39.379" v="1177" actId="20577"/>
          <ac:spMkLst>
            <pc:docMk/>
            <pc:sldMk cId="275015534" sldId="309"/>
            <ac:spMk id="64" creationId="{8C0EED5F-4671-D331-0E1E-5F9AE24E1977}"/>
          </ac:spMkLst>
        </pc:spChg>
        <pc:cxnChg chg="add mod">
          <ac:chgData name="Jonathan Williams" userId="a89a32e8-688f-4586-a15b-0d71315b979c" providerId="ADAL" clId="{DCB754FD-980E-44C2-9808-AE9AD6B59F4A}" dt="2025-04-01T19:40:44.551" v="1120" actId="208"/>
          <ac:cxnSpMkLst>
            <pc:docMk/>
            <pc:sldMk cId="275015534" sldId="309"/>
            <ac:cxnSpMk id="40" creationId="{85289C10-E548-D20D-93E6-D26634FBEBB0}"/>
          </ac:cxnSpMkLst>
        </pc:cxnChg>
        <pc:cxnChg chg="add mod">
          <ac:chgData name="Jonathan Williams" userId="a89a32e8-688f-4586-a15b-0d71315b979c" providerId="ADAL" clId="{DCB754FD-980E-44C2-9808-AE9AD6B59F4A}" dt="2025-04-01T19:40:56.037" v="1123" actId="208"/>
          <ac:cxnSpMkLst>
            <pc:docMk/>
            <pc:sldMk cId="275015534" sldId="309"/>
            <ac:cxnSpMk id="56" creationId="{3F31EDC9-7A12-0305-0C64-F4045A6C295F}"/>
          </ac:cxnSpMkLst>
        </pc:cxnChg>
      </pc:sldChg>
      <pc:sldChg chg="addSp modSp mod">
        <pc:chgData name="Jonathan Williams" userId="a89a32e8-688f-4586-a15b-0d71315b979c" providerId="ADAL" clId="{DCB754FD-980E-44C2-9808-AE9AD6B59F4A}" dt="2025-04-01T19:42:22.160" v="1236" actId="20577"/>
        <pc:sldMkLst>
          <pc:docMk/>
          <pc:sldMk cId="1731984658" sldId="311"/>
        </pc:sldMkLst>
        <pc:spChg chg="add mod">
          <ac:chgData name="Jonathan Williams" userId="a89a32e8-688f-4586-a15b-0d71315b979c" providerId="ADAL" clId="{DCB754FD-980E-44C2-9808-AE9AD6B59F4A}" dt="2025-04-01T19:42:22.160" v="1236" actId="20577"/>
          <ac:spMkLst>
            <pc:docMk/>
            <pc:sldMk cId="1731984658" sldId="311"/>
            <ac:spMk id="2" creationId="{356CFCEA-A75C-CAA6-1E7D-9A98521E779C}"/>
          </ac:spMkLst>
        </pc:spChg>
      </pc:sldChg>
      <pc:sldChg chg="modSp mod ord">
        <pc:chgData name="Jonathan Williams" userId="a89a32e8-688f-4586-a15b-0d71315b979c" providerId="ADAL" clId="{DCB754FD-980E-44C2-9808-AE9AD6B59F4A}" dt="2025-04-01T21:36:51.712" v="3513" actId="20577"/>
        <pc:sldMkLst>
          <pc:docMk/>
          <pc:sldMk cId="3386105172" sldId="312"/>
        </pc:sldMkLst>
        <pc:spChg chg="mod">
          <ac:chgData name="Jonathan Williams" userId="a89a32e8-688f-4586-a15b-0d71315b979c" providerId="ADAL" clId="{DCB754FD-980E-44C2-9808-AE9AD6B59F4A}" dt="2025-04-01T21:36:51.712" v="3513" actId="20577"/>
          <ac:spMkLst>
            <pc:docMk/>
            <pc:sldMk cId="3386105172" sldId="312"/>
            <ac:spMk id="2" creationId="{894DCBAA-B10F-0912-626E-BE72CDB655A5}"/>
          </ac:spMkLst>
        </pc:spChg>
      </pc:sldChg>
      <pc:sldChg chg="modSp mod ord">
        <pc:chgData name="Jonathan Williams" userId="a89a32e8-688f-4586-a15b-0d71315b979c" providerId="ADAL" clId="{DCB754FD-980E-44C2-9808-AE9AD6B59F4A}" dt="2025-04-01T21:35:53.398" v="3403"/>
        <pc:sldMkLst>
          <pc:docMk/>
          <pc:sldMk cId="238527811" sldId="313"/>
        </pc:sldMkLst>
        <pc:spChg chg="mod">
          <ac:chgData name="Jonathan Williams" userId="a89a32e8-688f-4586-a15b-0d71315b979c" providerId="ADAL" clId="{DCB754FD-980E-44C2-9808-AE9AD6B59F4A}" dt="2025-04-01T21:16:59.997" v="1873" actId="313"/>
          <ac:spMkLst>
            <pc:docMk/>
            <pc:sldMk cId="238527811" sldId="313"/>
            <ac:spMk id="2" creationId="{5928DA60-2B99-5AD1-E900-BE62DD13342C}"/>
          </ac:spMkLst>
        </pc:spChg>
      </pc:sldChg>
      <pc:sldChg chg="addSp delSp modSp new mod">
        <pc:chgData name="Jonathan Williams" userId="a89a32e8-688f-4586-a15b-0d71315b979c" providerId="ADAL" clId="{DCB754FD-980E-44C2-9808-AE9AD6B59F4A}" dt="2025-04-01T21:37:08.325" v="3514" actId="1076"/>
        <pc:sldMkLst>
          <pc:docMk/>
          <pc:sldMk cId="1324574223" sldId="314"/>
        </pc:sldMkLst>
        <pc:spChg chg="mod">
          <ac:chgData name="Jonathan Williams" userId="a89a32e8-688f-4586-a15b-0d71315b979c" providerId="ADAL" clId="{DCB754FD-980E-44C2-9808-AE9AD6B59F4A}" dt="2025-04-01T19:43:31.876" v="1253" actId="20577"/>
          <ac:spMkLst>
            <pc:docMk/>
            <pc:sldMk cId="1324574223" sldId="314"/>
            <ac:spMk id="2" creationId="{A1EB7254-4149-569E-3041-E6DED37F62FE}"/>
          </ac:spMkLst>
        </pc:spChg>
        <pc:spChg chg="mod">
          <ac:chgData name="Jonathan Williams" userId="a89a32e8-688f-4586-a15b-0d71315b979c" providerId="ADAL" clId="{DCB754FD-980E-44C2-9808-AE9AD6B59F4A}" dt="2025-04-01T15:56:55.283" v="85" actId="20577"/>
          <ac:spMkLst>
            <pc:docMk/>
            <pc:sldMk cId="1324574223" sldId="314"/>
            <ac:spMk id="3" creationId="{FBD4B30E-30AC-1970-C0C8-3254FB55AA20}"/>
          </ac:spMkLst>
        </pc:spChg>
        <pc:spChg chg="add del mod">
          <ac:chgData name="Jonathan Williams" userId="a89a32e8-688f-4586-a15b-0d71315b979c" providerId="ADAL" clId="{DCB754FD-980E-44C2-9808-AE9AD6B59F4A}" dt="2025-04-01T17:01:21.922" v="258" actId="478"/>
          <ac:spMkLst>
            <pc:docMk/>
            <pc:sldMk cId="1324574223" sldId="314"/>
            <ac:spMk id="7" creationId="{A439FE5A-27B2-44A9-91D2-6D543A7A03A4}"/>
          </ac:spMkLst>
        </pc:spChg>
        <pc:spChg chg="add del mod">
          <ac:chgData name="Jonathan Williams" userId="a89a32e8-688f-4586-a15b-0d71315b979c" providerId="ADAL" clId="{DCB754FD-980E-44C2-9808-AE9AD6B59F4A}" dt="2025-04-01T17:01:21.922" v="258" actId="478"/>
          <ac:spMkLst>
            <pc:docMk/>
            <pc:sldMk cId="1324574223" sldId="314"/>
            <ac:spMk id="8" creationId="{5C0352CD-ABD3-0C7B-E2E6-01857D3E6A96}"/>
          </ac:spMkLst>
        </pc:spChg>
        <pc:spChg chg="add del mod">
          <ac:chgData name="Jonathan Williams" userId="a89a32e8-688f-4586-a15b-0d71315b979c" providerId="ADAL" clId="{DCB754FD-980E-44C2-9808-AE9AD6B59F4A}" dt="2025-04-01T17:01:21.922" v="258" actId="478"/>
          <ac:spMkLst>
            <pc:docMk/>
            <pc:sldMk cId="1324574223" sldId="314"/>
            <ac:spMk id="9" creationId="{035205ED-8384-5750-F5D7-746527DCEFA7}"/>
          </ac:spMkLst>
        </pc:spChg>
        <pc:picChg chg="add mod">
          <ac:chgData name="Jonathan Williams" userId="a89a32e8-688f-4586-a15b-0d71315b979c" providerId="ADAL" clId="{DCB754FD-980E-44C2-9808-AE9AD6B59F4A}" dt="2025-04-01T21:37:08.325" v="3514" actId="1076"/>
          <ac:picMkLst>
            <pc:docMk/>
            <pc:sldMk cId="1324574223" sldId="314"/>
            <ac:picMk id="11" creationId="{B193B2CF-B5BD-E4FE-ABF6-F15DD4D75193}"/>
          </ac:picMkLst>
        </pc:picChg>
      </pc:sldChg>
      <pc:sldChg chg="modSp new del mod">
        <pc:chgData name="Jonathan Williams" userId="a89a32e8-688f-4586-a15b-0d71315b979c" providerId="ADAL" clId="{DCB754FD-980E-44C2-9808-AE9AD6B59F4A}" dt="2025-04-01T19:35:51.149" v="825" actId="47"/>
        <pc:sldMkLst>
          <pc:docMk/>
          <pc:sldMk cId="1298696343" sldId="315"/>
        </pc:sldMkLst>
        <pc:spChg chg="mod">
          <ac:chgData name="Jonathan Williams" userId="a89a32e8-688f-4586-a15b-0d71315b979c" providerId="ADAL" clId="{DCB754FD-980E-44C2-9808-AE9AD6B59F4A}" dt="2025-04-01T19:33:14.972" v="544" actId="20577"/>
          <ac:spMkLst>
            <pc:docMk/>
            <pc:sldMk cId="1298696343" sldId="315"/>
            <ac:spMk id="3" creationId="{128F9B14-8994-FAED-8217-84928FC77CB9}"/>
          </ac:spMkLst>
        </pc:spChg>
      </pc:sldChg>
      <pc:sldChg chg="addSp modSp new mod">
        <pc:chgData name="Jonathan Williams" userId="a89a32e8-688f-4586-a15b-0d71315b979c" providerId="ADAL" clId="{DCB754FD-980E-44C2-9808-AE9AD6B59F4A}" dt="2025-04-01T21:39:20.806" v="3541" actId="208"/>
        <pc:sldMkLst>
          <pc:docMk/>
          <pc:sldMk cId="327349102" sldId="316"/>
        </pc:sldMkLst>
        <pc:spChg chg="mod">
          <ac:chgData name="Jonathan Williams" userId="a89a32e8-688f-4586-a15b-0d71315b979c" providerId="ADAL" clId="{DCB754FD-980E-44C2-9808-AE9AD6B59F4A}" dt="2025-04-01T21:39:10.032" v="3540" actId="20577"/>
          <ac:spMkLst>
            <pc:docMk/>
            <pc:sldMk cId="327349102" sldId="316"/>
            <ac:spMk id="2" creationId="{47C815ED-CD96-2D7C-7626-4713086E5F69}"/>
          </ac:spMkLst>
        </pc:spChg>
        <pc:spChg chg="mod">
          <ac:chgData name="Jonathan Williams" userId="a89a32e8-688f-4586-a15b-0d71315b979c" providerId="ADAL" clId="{DCB754FD-980E-44C2-9808-AE9AD6B59F4A}" dt="2025-04-01T20:34:30.171" v="1519" actId="20577"/>
          <ac:spMkLst>
            <pc:docMk/>
            <pc:sldMk cId="327349102" sldId="316"/>
            <ac:spMk id="3" creationId="{70960A02-AF67-C47B-4382-A594F045FB83}"/>
          </ac:spMkLst>
        </pc:spChg>
        <pc:picChg chg="add mod">
          <ac:chgData name="Jonathan Williams" userId="a89a32e8-688f-4586-a15b-0d71315b979c" providerId="ADAL" clId="{DCB754FD-980E-44C2-9808-AE9AD6B59F4A}" dt="2025-04-01T21:39:20.806" v="3541" actId="208"/>
          <ac:picMkLst>
            <pc:docMk/>
            <pc:sldMk cId="327349102" sldId="316"/>
            <ac:picMk id="8" creationId="{42D81642-FFCD-2587-DCCF-D45107210AF1}"/>
          </ac:picMkLst>
        </pc:picChg>
      </pc:sldChg>
      <pc:sldChg chg="addSp delSp modSp new mod">
        <pc:chgData name="Jonathan Williams" userId="a89a32e8-688f-4586-a15b-0d71315b979c" providerId="ADAL" clId="{DCB754FD-980E-44C2-9808-AE9AD6B59F4A}" dt="2025-04-01T21:07:09.267" v="1570" actId="208"/>
        <pc:sldMkLst>
          <pc:docMk/>
          <pc:sldMk cId="503516736" sldId="317"/>
        </pc:sldMkLst>
        <pc:spChg chg="del">
          <ac:chgData name="Jonathan Williams" userId="a89a32e8-688f-4586-a15b-0d71315b979c" providerId="ADAL" clId="{DCB754FD-980E-44C2-9808-AE9AD6B59F4A}" dt="2025-04-01T21:06:17.752" v="1529"/>
          <ac:spMkLst>
            <pc:docMk/>
            <pc:sldMk cId="503516736" sldId="317"/>
            <ac:spMk id="2" creationId="{90B2E329-3207-BB7D-9C2E-9D9D0B8CFB7F}"/>
          </ac:spMkLst>
        </pc:spChg>
        <pc:spChg chg="mod">
          <ac:chgData name="Jonathan Williams" userId="a89a32e8-688f-4586-a15b-0d71315b979c" providerId="ADAL" clId="{DCB754FD-980E-44C2-9808-AE9AD6B59F4A}" dt="2025-04-01T19:34:44.603" v="719" actId="20577"/>
          <ac:spMkLst>
            <pc:docMk/>
            <pc:sldMk cId="503516736" sldId="317"/>
            <ac:spMk id="3" creationId="{68CA0583-934D-11C9-969B-7D526727CCFF}"/>
          </ac:spMkLst>
        </pc:spChg>
        <pc:picChg chg="add mod">
          <ac:chgData name="Jonathan Williams" userId="a89a32e8-688f-4586-a15b-0d71315b979c" providerId="ADAL" clId="{DCB754FD-980E-44C2-9808-AE9AD6B59F4A}" dt="2025-04-01T21:07:09.267" v="1570" actId="208"/>
          <ac:picMkLst>
            <pc:docMk/>
            <pc:sldMk cId="503516736" sldId="317"/>
            <ac:picMk id="8" creationId="{AFE90B4F-EE06-A1E1-A209-F737C31DB088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07:34.444" v="1576" actId="20577"/>
        <pc:sldMkLst>
          <pc:docMk/>
          <pc:sldMk cId="2391758393" sldId="318"/>
        </pc:sldMkLst>
        <pc:spChg chg="del">
          <ac:chgData name="Jonathan Williams" userId="a89a32e8-688f-4586-a15b-0d71315b979c" providerId="ADAL" clId="{DCB754FD-980E-44C2-9808-AE9AD6B59F4A}" dt="2025-04-01T21:06:23.801" v="1532"/>
          <ac:spMkLst>
            <pc:docMk/>
            <pc:sldMk cId="2391758393" sldId="318"/>
            <ac:spMk id="2" creationId="{DEED0399-2675-FE6D-3968-41F2089AB8DD}"/>
          </ac:spMkLst>
        </pc:spChg>
        <pc:spChg chg="mod">
          <ac:chgData name="Jonathan Williams" userId="a89a32e8-688f-4586-a15b-0d71315b979c" providerId="ADAL" clId="{DCB754FD-980E-44C2-9808-AE9AD6B59F4A}" dt="2025-04-01T21:07:34.444" v="1576" actId="20577"/>
          <ac:spMkLst>
            <pc:docMk/>
            <pc:sldMk cId="2391758393" sldId="318"/>
            <ac:spMk id="3" creationId="{137E2E4D-339E-12A2-1469-BEFC2119A9A8}"/>
          </ac:spMkLst>
        </pc:spChg>
        <pc:picChg chg="add mod">
          <ac:chgData name="Jonathan Williams" userId="a89a32e8-688f-4586-a15b-0d71315b979c" providerId="ADAL" clId="{DCB754FD-980E-44C2-9808-AE9AD6B59F4A}" dt="2025-04-01T21:07:12.896" v="1571" actId="208"/>
          <ac:picMkLst>
            <pc:docMk/>
            <pc:sldMk cId="2391758393" sldId="318"/>
            <ac:picMk id="8" creationId="{824CF9BE-8FB9-8440-8FDA-01A193BC0611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07:56.553" v="1604" actId="20577"/>
        <pc:sldMkLst>
          <pc:docMk/>
          <pc:sldMk cId="3319244936" sldId="319"/>
        </pc:sldMkLst>
        <pc:spChg chg="del">
          <ac:chgData name="Jonathan Williams" userId="a89a32e8-688f-4586-a15b-0d71315b979c" providerId="ADAL" clId="{DCB754FD-980E-44C2-9808-AE9AD6B59F4A}" dt="2025-04-01T21:06:38.970" v="1536"/>
          <ac:spMkLst>
            <pc:docMk/>
            <pc:sldMk cId="3319244936" sldId="319"/>
            <ac:spMk id="2" creationId="{DF3BE334-701B-4B85-14D2-0FCB2E459DD2}"/>
          </ac:spMkLst>
        </pc:spChg>
        <pc:spChg chg="mod">
          <ac:chgData name="Jonathan Williams" userId="a89a32e8-688f-4586-a15b-0d71315b979c" providerId="ADAL" clId="{DCB754FD-980E-44C2-9808-AE9AD6B59F4A}" dt="2025-04-01T21:07:56.553" v="1604" actId="20577"/>
          <ac:spMkLst>
            <pc:docMk/>
            <pc:sldMk cId="3319244936" sldId="319"/>
            <ac:spMk id="3" creationId="{6E33BDE9-A598-E0AB-0E02-80C70226F23E}"/>
          </ac:spMkLst>
        </pc:spChg>
        <pc:picChg chg="add mod">
          <ac:chgData name="Jonathan Williams" userId="a89a32e8-688f-4586-a15b-0d71315b979c" providerId="ADAL" clId="{DCB754FD-980E-44C2-9808-AE9AD6B59F4A}" dt="2025-04-01T21:07:15.447" v="1572" actId="208"/>
          <ac:picMkLst>
            <pc:docMk/>
            <pc:sldMk cId="3319244936" sldId="319"/>
            <ac:picMk id="8" creationId="{61F69690-1DB2-F9E7-3335-CF5EB746F639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9:27.713" v="3542" actId="208"/>
        <pc:sldMkLst>
          <pc:docMk/>
          <pc:sldMk cId="642122668" sldId="320"/>
        </pc:sldMkLst>
        <pc:spChg chg="del">
          <ac:chgData name="Jonathan Williams" userId="a89a32e8-688f-4586-a15b-0d71315b979c" providerId="ADAL" clId="{DCB754FD-980E-44C2-9808-AE9AD6B59F4A}" dt="2025-04-01T21:08:39.611" v="1689"/>
          <ac:spMkLst>
            <pc:docMk/>
            <pc:sldMk cId="642122668" sldId="320"/>
            <ac:spMk id="2" creationId="{A2D209BD-F336-F9B1-4931-C47C60720ACA}"/>
          </ac:spMkLst>
        </pc:spChg>
        <pc:spChg chg="mod">
          <ac:chgData name="Jonathan Williams" userId="a89a32e8-688f-4586-a15b-0d71315b979c" providerId="ADAL" clId="{DCB754FD-980E-44C2-9808-AE9AD6B59F4A}" dt="2025-04-01T19:35:16.476" v="770" actId="20577"/>
          <ac:spMkLst>
            <pc:docMk/>
            <pc:sldMk cId="642122668" sldId="320"/>
            <ac:spMk id="3" creationId="{D5FF9A59-C0C7-5712-4EEB-C84E20CBDA4E}"/>
          </ac:spMkLst>
        </pc:spChg>
        <pc:spChg chg="add del mod">
          <ac:chgData name="Jonathan Williams" userId="a89a32e8-688f-4586-a15b-0d71315b979c" providerId="ADAL" clId="{DCB754FD-980E-44C2-9808-AE9AD6B59F4A}" dt="2025-04-01T21:13:38.947" v="1753"/>
          <ac:spMkLst>
            <pc:docMk/>
            <pc:sldMk cId="642122668" sldId="320"/>
            <ac:spMk id="10" creationId="{BDC9B4E8-C409-5B67-3EA7-C7BBE411C487}"/>
          </ac:spMkLst>
        </pc:spChg>
        <pc:picChg chg="add del mod">
          <ac:chgData name="Jonathan Williams" userId="a89a32e8-688f-4586-a15b-0d71315b979c" providerId="ADAL" clId="{DCB754FD-980E-44C2-9808-AE9AD6B59F4A}" dt="2025-04-01T21:13:32.091" v="1751" actId="478"/>
          <ac:picMkLst>
            <pc:docMk/>
            <pc:sldMk cId="642122668" sldId="320"/>
            <ac:picMk id="8" creationId="{08720F17-D505-6850-6C7C-68FE86A5F861}"/>
          </ac:picMkLst>
        </pc:picChg>
        <pc:picChg chg="add mod">
          <ac:chgData name="Jonathan Williams" userId="a89a32e8-688f-4586-a15b-0d71315b979c" providerId="ADAL" clId="{DCB754FD-980E-44C2-9808-AE9AD6B59F4A}" dt="2025-04-01T21:39:27.713" v="3542" actId="208"/>
          <ac:picMkLst>
            <pc:docMk/>
            <pc:sldMk cId="642122668" sldId="320"/>
            <ac:picMk id="12" creationId="{DA8F5C1C-EA56-20E3-5C53-34D0F9933CA2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9:34.139" v="3544" actId="208"/>
        <pc:sldMkLst>
          <pc:docMk/>
          <pc:sldMk cId="1742319572" sldId="321"/>
        </pc:sldMkLst>
        <pc:spChg chg="del">
          <ac:chgData name="Jonathan Williams" userId="a89a32e8-688f-4586-a15b-0d71315b979c" providerId="ADAL" clId="{DCB754FD-980E-44C2-9808-AE9AD6B59F4A}" dt="2025-04-01T21:05:47.301" v="1524"/>
          <ac:spMkLst>
            <pc:docMk/>
            <pc:sldMk cId="1742319572" sldId="321"/>
            <ac:spMk id="2" creationId="{3CF93370-4F9C-7EE8-D81C-C69556F6FD74}"/>
          </ac:spMkLst>
        </pc:spChg>
        <pc:spChg chg="mod">
          <ac:chgData name="Jonathan Williams" userId="a89a32e8-688f-4586-a15b-0d71315b979c" providerId="ADAL" clId="{DCB754FD-980E-44C2-9808-AE9AD6B59F4A}" dt="2025-04-01T19:35:30.332" v="819" actId="20577"/>
          <ac:spMkLst>
            <pc:docMk/>
            <pc:sldMk cId="1742319572" sldId="321"/>
            <ac:spMk id="3" creationId="{EE917D93-E8ED-E776-335A-9C1CF8106146}"/>
          </ac:spMkLst>
        </pc:spChg>
        <pc:spChg chg="add mod">
          <ac:chgData name="Jonathan Williams" userId="a89a32e8-688f-4586-a15b-0d71315b979c" providerId="ADAL" clId="{DCB754FD-980E-44C2-9808-AE9AD6B59F4A}" dt="2025-04-01T21:11:20.767" v="1750" actId="1076"/>
          <ac:spMkLst>
            <pc:docMk/>
            <pc:sldMk cId="1742319572" sldId="321"/>
            <ac:spMk id="12" creationId="{93CB7352-F9D3-47C8-F4B5-E3CF51BD09DE}"/>
          </ac:spMkLst>
        </pc:spChg>
        <pc:picChg chg="add mod">
          <ac:chgData name="Jonathan Williams" userId="a89a32e8-688f-4586-a15b-0d71315b979c" providerId="ADAL" clId="{DCB754FD-980E-44C2-9808-AE9AD6B59F4A}" dt="2025-04-01T21:39:34.139" v="3544" actId="208"/>
          <ac:picMkLst>
            <pc:docMk/>
            <pc:sldMk cId="1742319572" sldId="321"/>
            <ac:picMk id="8" creationId="{99BDA7EA-14D9-9215-BAEE-B5E60BE60CC3}"/>
          </ac:picMkLst>
        </pc:picChg>
        <pc:cxnChg chg="add mod">
          <ac:chgData name="Jonathan Williams" userId="a89a32e8-688f-4586-a15b-0d71315b979c" providerId="ADAL" clId="{DCB754FD-980E-44C2-9808-AE9AD6B59F4A}" dt="2025-04-01T21:11:11.700" v="1747" actId="14100"/>
          <ac:cxnSpMkLst>
            <pc:docMk/>
            <pc:sldMk cId="1742319572" sldId="321"/>
            <ac:cxnSpMk id="10" creationId="{4008231B-D951-49A0-F687-7EBB2044E7F7}"/>
          </ac:cxnSpMkLst>
        </pc:cxnChg>
      </pc:sldChg>
      <pc:sldChg chg="delSp modSp new mod">
        <pc:chgData name="Jonathan Williams" userId="a89a32e8-688f-4586-a15b-0d71315b979c" providerId="ADAL" clId="{DCB754FD-980E-44C2-9808-AE9AD6B59F4A}" dt="2025-04-01T19:36:26.667" v="932" actId="122"/>
        <pc:sldMkLst>
          <pc:docMk/>
          <pc:sldMk cId="243680542" sldId="322"/>
        </pc:sldMkLst>
        <pc:spChg chg="del">
          <ac:chgData name="Jonathan Williams" userId="a89a32e8-688f-4586-a15b-0d71315b979c" providerId="ADAL" clId="{DCB754FD-980E-44C2-9808-AE9AD6B59F4A}" dt="2025-04-01T19:36:09.584" v="832" actId="478"/>
          <ac:spMkLst>
            <pc:docMk/>
            <pc:sldMk cId="243680542" sldId="322"/>
            <ac:spMk id="2" creationId="{3AF9E5C2-F875-FCDB-2052-90E4AC4F2CF9}"/>
          </ac:spMkLst>
        </pc:spChg>
        <pc:spChg chg="mod">
          <ac:chgData name="Jonathan Williams" userId="a89a32e8-688f-4586-a15b-0d71315b979c" providerId="ADAL" clId="{DCB754FD-980E-44C2-9808-AE9AD6B59F4A}" dt="2025-04-01T19:36:26.667" v="932" actId="122"/>
          <ac:spMkLst>
            <pc:docMk/>
            <pc:sldMk cId="243680542" sldId="322"/>
            <ac:spMk id="3" creationId="{BA97F0B5-4F45-49D6-13D8-B7F5B3168427}"/>
          </ac:spMkLst>
        </pc:spChg>
      </pc:sldChg>
      <pc:sldChg chg="add del">
        <pc:chgData name="Jonathan Williams" userId="a89a32e8-688f-4586-a15b-0d71315b979c" providerId="ADAL" clId="{DCB754FD-980E-44C2-9808-AE9AD6B59F4A}" dt="2025-04-01T19:35:51.149" v="825" actId="47"/>
        <pc:sldMkLst>
          <pc:docMk/>
          <pc:sldMk cId="464352028" sldId="322"/>
        </pc:sldMkLst>
      </pc:sldChg>
      <pc:sldChg chg="add del">
        <pc:chgData name="Jonathan Williams" userId="a89a32e8-688f-4586-a15b-0d71315b979c" providerId="ADAL" clId="{DCB754FD-980E-44C2-9808-AE9AD6B59F4A}" dt="2025-04-01T19:35:36.042" v="820" actId="47"/>
        <pc:sldMkLst>
          <pc:docMk/>
          <pc:sldMk cId="2895376466" sldId="322"/>
        </pc:sldMkLst>
      </pc:sldChg>
      <pc:sldChg chg="addSp delSp modSp add mod">
        <pc:chgData name="Jonathan Williams" userId="a89a32e8-688f-4586-a15b-0d71315b979c" providerId="ADAL" clId="{DCB754FD-980E-44C2-9808-AE9AD6B59F4A}" dt="2025-04-01T21:39:37.746" v="3545" actId="208"/>
        <pc:sldMkLst>
          <pc:docMk/>
          <pc:sldMk cId="3911332537" sldId="323"/>
        </pc:sldMkLst>
        <pc:spChg chg="del">
          <ac:chgData name="Jonathan Williams" userId="a89a32e8-688f-4586-a15b-0d71315b979c" providerId="ADAL" clId="{DCB754FD-980E-44C2-9808-AE9AD6B59F4A}" dt="2025-04-01T21:09:22.956" v="1706"/>
          <ac:spMkLst>
            <pc:docMk/>
            <pc:sldMk cId="3911332537" sldId="323"/>
            <ac:spMk id="2" creationId="{2B6A11F5-4EF2-54A5-BFDB-80FE8C113BBA}"/>
          </ac:spMkLst>
        </pc:spChg>
        <pc:spChg chg="mod">
          <ac:chgData name="Jonathan Williams" userId="a89a32e8-688f-4586-a15b-0d71315b979c" providerId="ADAL" clId="{DCB754FD-980E-44C2-9808-AE9AD6B59F4A}" dt="2025-04-01T21:09:14.152" v="1705" actId="20577"/>
          <ac:spMkLst>
            <pc:docMk/>
            <pc:sldMk cId="3911332537" sldId="323"/>
            <ac:spMk id="3" creationId="{3DFFC8F9-FC51-B343-8578-D01818236628}"/>
          </ac:spMkLst>
        </pc:spChg>
        <pc:picChg chg="add mod">
          <ac:chgData name="Jonathan Williams" userId="a89a32e8-688f-4586-a15b-0d71315b979c" providerId="ADAL" clId="{DCB754FD-980E-44C2-9808-AE9AD6B59F4A}" dt="2025-04-01T21:39:37.746" v="3545" actId="208"/>
          <ac:picMkLst>
            <pc:docMk/>
            <pc:sldMk cId="3911332537" sldId="323"/>
            <ac:picMk id="8" creationId="{0CB57C24-9898-F481-EDE2-3DB2DA0399E6}"/>
          </ac:picMkLst>
        </pc:picChg>
      </pc:sldChg>
      <pc:sldChg chg="add del">
        <pc:chgData name="Jonathan Williams" userId="a89a32e8-688f-4586-a15b-0d71315b979c" providerId="ADAL" clId="{DCB754FD-980E-44C2-9808-AE9AD6B59F4A}" dt="2025-04-01T19:35:51.149" v="825" actId="47"/>
        <pc:sldMkLst>
          <pc:docMk/>
          <pc:sldMk cId="4231633253" sldId="323"/>
        </pc:sldMkLst>
      </pc:sldChg>
      <pc:sldChg chg="add del">
        <pc:chgData name="Jonathan Williams" userId="a89a32e8-688f-4586-a15b-0d71315b979c" providerId="ADAL" clId="{DCB754FD-980E-44C2-9808-AE9AD6B59F4A}" dt="2025-04-01T19:35:51.149" v="825" actId="47"/>
        <pc:sldMkLst>
          <pc:docMk/>
          <pc:sldMk cId="1689941410" sldId="324"/>
        </pc:sldMkLst>
      </pc:sldChg>
      <pc:sldChg chg="addSp delSp modSp add mod">
        <pc:chgData name="Jonathan Williams" userId="a89a32e8-688f-4586-a15b-0d71315b979c" providerId="ADAL" clId="{DCB754FD-980E-44C2-9808-AE9AD6B59F4A}" dt="2025-04-02T18:38:25.631" v="3567" actId="20577"/>
        <pc:sldMkLst>
          <pc:docMk/>
          <pc:sldMk cId="1722319884" sldId="324"/>
        </pc:sldMkLst>
        <pc:spChg chg="del">
          <ac:chgData name="Jonathan Williams" userId="a89a32e8-688f-4586-a15b-0d71315b979c" providerId="ADAL" clId="{DCB754FD-980E-44C2-9808-AE9AD6B59F4A}" dt="2025-04-01T21:09:30.155" v="1709"/>
          <ac:spMkLst>
            <pc:docMk/>
            <pc:sldMk cId="1722319884" sldId="324"/>
            <ac:spMk id="2" creationId="{84498B17-ADDB-7094-19EA-B4183F79C22C}"/>
          </ac:spMkLst>
        </pc:spChg>
        <pc:spChg chg="mod">
          <ac:chgData name="Jonathan Williams" userId="a89a32e8-688f-4586-a15b-0d71315b979c" providerId="ADAL" clId="{DCB754FD-980E-44C2-9808-AE9AD6B59F4A}" dt="2025-04-02T18:38:25.631" v="3567" actId="20577"/>
          <ac:spMkLst>
            <pc:docMk/>
            <pc:sldMk cId="1722319884" sldId="324"/>
            <ac:spMk id="3" creationId="{50BABC76-FBA2-A4F2-4BBD-9D9D8F9DAEB6}"/>
          </ac:spMkLst>
        </pc:spChg>
        <pc:picChg chg="add mod">
          <ac:chgData name="Jonathan Williams" userId="a89a32e8-688f-4586-a15b-0d71315b979c" providerId="ADAL" clId="{DCB754FD-980E-44C2-9808-AE9AD6B59F4A}" dt="2025-04-01T21:39:41.654" v="3546" actId="208"/>
          <ac:picMkLst>
            <pc:docMk/>
            <pc:sldMk cId="1722319884" sldId="324"/>
            <ac:picMk id="8" creationId="{483334E2-FB54-82D9-6FFF-7EBC7DC97D12}"/>
          </ac:picMkLst>
        </pc:picChg>
      </pc:sldChg>
      <pc:sldChg chg="add del">
        <pc:chgData name="Jonathan Williams" userId="a89a32e8-688f-4586-a15b-0d71315b979c" providerId="ADAL" clId="{DCB754FD-980E-44C2-9808-AE9AD6B59F4A}" dt="2025-04-01T19:35:52.665" v="826" actId="47"/>
        <pc:sldMkLst>
          <pc:docMk/>
          <pc:sldMk cId="1565959694" sldId="325"/>
        </pc:sldMkLst>
      </pc:sldChg>
      <pc:sldChg chg="addSp delSp modSp add mod">
        <pc:chgData name="Jonathan Williams" userId="a89a32e8-688f-4586-a15b-0d71315b979c" providerId="ADAL" clId="{DCB754FD-980E-44C2-9808-AE9AD6B59F4A}" dt="2025-04-02T18:38:31.039" v="3575" actId="20577"/>
        <pc:sldMkLst>
          <pc:docMk/>
          <pc:sldMk cId="3311851333" sldId="325"/>
        </pc:sldMkLst>
        <pc:spChg chg="del">
          <ac:chgData name="Jonathan Williams" userId="a89a32e8-688f-4586-a15b-0d71315b979c" providerId="ADAL" clId="{DCB754FD-980E-44C2-9808-AE9AD6B59F4A}" dt="2025-04-01T21:09:33.500" v="1711"/>
          <ac:spMkLst>
            <pc:docMk/>
            <pc:sldMk cId="3311851333" sldId="325"/>
            <ac:spMk id="2" creationId="{4C3EE13F-1811-E41B-F56B-B7A4D071F898}"/>
          </ac:spMkLst>
        </pc:spChg>
        <pc:spChg chg="mod">
          <ac:chgData name="Jonathan Williams" userId="a89a32e8-688f-4586-a15b-0d71315b979c" providerId="ADAL" clId="{DCB754FD-980E-44C2-9808-AE9AD6B59F4A}" dt="2025-04-02T18:38:31.039" v="3575" actId="20577"/>
          <ac:spMkLst>
            <pc:docMk/>
            <pc:sldMk cId="3311851333" sldId="325"/>
            <ac:spMk id="3" creationId="{E6F8D826-D4EA-81FC-629D-BAA4F28C5404}"/>
          </ac:spMkLst>
        </pc:spChg>
        <pc:picChg chg="add mod">
          <ac:chgData name="Jonathan Williams" userId="a89a32e8-688f-4586-a15b-0d71315b979c" providerId="ADAL" clId="{DCB754FD-980E-44C2-9808-AE9AD6B59F4A}" dt="2025-04-01T21:39:44.685" v="3547" actId="208"/>
          <ac:picMkLst>
            <pc:docMk/>
            <pc:sldMk cId="3311851333" sldId="325"/>
            <ac:picMk id="8" creationId="{2612C1B3-BEB5-9D2C-0E8F-6F071D7BB637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2T18:38:38.800" v="3584" actId="20577"/>
        <pc:sldMkLst>
          <pc:docMk/>
          <pc:sldMk cId="2732335215" sldId="326"/>
        </pc:sldMkLst>
        <pc:spChg chg="del">
          <ac:chgData name="Jonathan Williams" userId="a89a32e8-688f-4586-a15b-0d71315b979c" providerId="ADAL" clId="{DCB754FD-980E-44C2-9808-AE9AD6B59F4A}" dt="2025-04-01T21:09:38.035" v="1714"/>
          <ac:spMkLst>
            <pc:docMk/>
            <pc:sldMk cId="2732335215" sldId="326"/>
            <ac:spMk id="2" creationId="{E3230A7B-E904-12EE-7546-271718415CD8}"/>
          </ac:spMkLst>
        </pc:spChg>
        <pc:spChg chg="mod">
          <ac:chgData name="Jonathan Williams" userId="a89a32e8-688f-4586-a15b-0d71315b979c" providerId="ADAL" clId="{DCB754FD-980E-44C2-9808-AE9AD6B59F4A}" dt="2025-04-02T18:38:38.800" v="3584" actId="20577"/>
          <ac:spMkLst>
            <pc:docMk/>
            <pc:sldMk cId="2732335215" sldId="326"/>
            <ac:spMk id="3" creationId="{8F628788-E06A-A793-30DC-3A9433EBCF00}"/>
          </ac:spMkLst>
        </pc:spChg>
        <pc:picChg chg="add mod">
          <ac:chgData name="Jonathan Williams" userId="a89a32e8-688f-4586-a15b-0d71315b979c" providerId="ADAL" clId="{DCB754FD-980E-44C2-9808-AE9AD6B59F4A}" dt="2025-04-01T21:39:47.413" v="3548" actId="208"/>
          <ac:picMkLst>
            <pc:docMk/>
            <pc:sldMk cId="2732335215" sldId="326"/>
            <ac:picMk id="8" creationId="{7CB98652-1843-BB3B-6DDE-2CABAF47E7D8}"/>
          </ac:picMkLst>
        </pc:picChg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1900772827" sldId="327"/>
        </pc:sldMkLst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1132130738" sldId="328"/>
        </pc:sldMkLst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3189384825" sldId="329"/>
        </pc:sldMkLst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3772560257" sldId="330"/>
        </pc:sldMkLst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1589648661" sldId="331"/>
        </pc:sldMkLst>
      </pc:sldChg>
      <pc:sldChg chg="add del">
        <pc:chgData name="Jonathan Williams" userId="a89a32e8-688f-4586-a15b-0d71315b979c" providerId="ADAL" clId="{DCB754FD-980E-44C2-9808-AE9AD6B59F4A}" dt="2025-04-01T21:14:28.741" v="1759" actId="47"/>
        <pc:sldMkLst>
          <pc:docMk/>
          <pc:sldMk cId="2981841432" sldId="332"/>
        </pc:sldMkLst>
      </pc:sldChg>
      <pc:sldChg chg="addSp delSp modSp add mod">
        <pc:chgData name="Jonathan Williams" userId="a89a32e8-688f-4586-a15b-0d71315b979c" providerId="ADAL" clId="{DCB754FD-980E-44C2-9808-AE9AD6B59F4A}" dt="2025-04-01T21:07:18.157" v="1573" actId="208"/>
        <pc:sldMkLst>
          <pc:docMk/>
          <pc:sldMk cId="2644101685" sldId="333"/>
        </pc:sldMkLst>
        <pc:spChg chg="del">
          <ac:chgData name="Jonathan Williams" userId="a89a32e8-688f-4586-a15b-0d71315b979c" providerId="ADAL" clId="{DCB754FD-980E-44C2-9808-AE9AD6B59F4A}" dt="2025-04-01T21:06:59.157" v="1567"/>
          <ac:spMkLst>
            <pc:docMk/>
            <pc:sldMk cId="2644101685" sldId="333"/>
            <ac:spMk id="2" creationId="{C10EB35E-FFCD-174C-9CB4-0C1C93EB0DD2}"/>
          </ac:spMkLst>
        </pc:spChg>
        <pc:spChg chg="mod">
          <ac:chgData name="Jonathan Williams" userId="a89a32e8-688f-4586-a15b-0d71315b979c" providerId="ADAL" clId="{DCB754FD-980E-44C2-9808-AE9AD6B59F4A}" dt="2025-04-01T21:06:54.890" v="1566" actId="20577"/>
          <ac:spMkLst>
            <pc:docMk/>
            <pc:sldMk cId="2644101685" sldId="333"/>
            <ac:spMk id="3" creationId="{3C9F0E4E-7BC7-5EAC-7F0B-53F4437613E6}"/>
          </ac:spMkLst>
        </pc:spChg>
        <pc:picChg chg="add mod">
          <ac:chgData name="Jonathan Williams" userId="a89a32e8-688f-4586-a15b-0d71315b979c" providerId="ADAL" clId="{DCB754FD-980E-44C2-9808-AE9AD6B59F4A}" dt="2025-04-01T21:07:18.157" v="1573" actId="208"/>
          <ac:picMkLst>
            <pc:docMk/>
            <pc:sldMk cId="2644101685" sldId="333"/>
            <ac:picMk id="8" creationId="{DCF94E3A-6BBD-E9C5-3147-9100E8AC39F2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9:30.418" v="3543" actId="208"/>
        <pc:sldMkLst>
          <pc:docMk/>
          <pc:sldMk cId="3051526279" sldId="334"/>
        </pc:sldMkLst>
        <pc:spChg chg="del">
          <ac:chgData name="Jonathan Williams" userId="a89a32e8-688f-4586-a15b-0d71315b979c" providerId="ADAL" clId="{DCB754FD-980E-44C2-9808-AE9AD6B59F4A}" dt="2025-04-01T21:08:47.929" v="1693"/>
          <ac:spMkLst>
            <pc:docMk/>
            <pc:sldMk cId="3051526279" sldId="334"/>
            <ac:spMk id="2" creationId="{0F662CBE-12CD-E10E-C95E-F3D2052C478A}"/>
          </ac:spMkLst>
        </pc:spChg>
        <pc:spChg chg="mod">
          <ac:chgData name="Jonathan Williams" userId="a89a32e8-688f-4586-a15b-0d71315b979c" providerId="ADAL" clId="{DCB754FD-980E-44C2-9808-AE9AD6B59F4A}" dt="2025-04-01T21:08:31.130" v="1688" actId="20577"/>
          <ac:spMkLst>
            <pc:docMk/>
            <pc:sldMk cId="3051526279" sldId="334"/>
            <ac:spMk id="3" creationId="{1EE744B7-A64B-CD38-6A60-59C907B96FD6}"/>
          </ac:spMkLst>
        </pc:spChg>
        <pc:spChg chg="add del mod">
          <ac:chgData name="Jonathan Williams" userId="a89a32e8-688f-4586-a15b-0d71315b979c" providerId="ADAL" clId="{DCB754FD-980E-44C2-9808-AE9AD6B59F4A}" dt="2025-04-01T21:13:43.588" v="1756"/>
          <ac:spMkLst>
            <pc:docMk/>
            <pc:sldMk cId="3051526279" sldId="334"/>
            <ac:spMk id="10" creationId="{9E539A6D-0FBB-BC9F-A909-352FF2329252}"/>
          </ac:spMkLst>
        </pc:spChg>
        <pc:picChg chg="add del mod">
          <ac:chgData name="Jonathan Williams" userId="a89a32e8-688f-4586-a15b-0d71315b979c" providerId="ADAL" clId="{DCB754FD-980E-44C2-9808-AE9AD6B59F4A}" dt="2025-04-01T21:13:33.498" v="1752" actId="478"/>
          <ac:picMkLst>
            <pc:docMk/>
            <pc:sldMk cId="3051526279" sldId="334"/>
            <ac:picMk id="8" creationId="{0BB1E6D5-A6F8-74F2-86DB-31E20E3621F7}"/>
          </ac:picMkLst>
        </pc:picChg>
        <pc:picChg chg="add mod">
          <ac:chgData name="Jonathan Williams" userId="a89a32e8-688f-4586-a15b-0d71315b979c" providerId="ADAL" clId="{DCB754FD-980E-44C2-9808-AE9AD6B59F4A}" dt="2025-04-01T21:39:30.418" v="3543" actId="208"/>
          <ac:picMkLst>
            <pc:docMk/>
            <pc:sldMk cId="3051526279" sldId="334"/>
            <ac:picMk id="12" creationId="{E1D03735-E726-2F95-16F4-EC041775A161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9:50.774" v="3549" actId="208"/>
        <pc:sldMkLst>
          <pc:docMk/>
          <pc:sldMk cId="3791723930" sldId="335"/>
        </pc:sldMkLst>
        <pc:spChg chg="mod">
          <ac:chgData name="Jonathan Williams" userId="a89a32e8-688f-4586-a15b-0d71315b979c" providerId="ADAL" clId="{DCB754FD-980E-44C2-9808-AE9AD6B59F4A}" dt="2025-04-01T21:14:53.455" v="1791" actId="20577"/>
          <ac:spMkLst>
            <pc:docMk/>
            <pc:sldMk cId="3791723930" sldId="335"/>
            <ac:spMk id="3" creationId="{55284172-D7E0-619B-445F-91E4326DB8A9}"/>
          </ac:spMkLst>
        </pc:spChg>
        <pc:spChg chg="add del mod">
          <ac:chgData name="Jonathan Williams" userId="a89a32e8-688f-4586-a15b-0d71315b979c" providerId="ADAL" clId="{DCB754FD-980E-44C2-9808-AE9AD6B59F4A}" dt="2025-04-01T21:15:41.491" v="1801"/>
          <ac:spMkLst>
            <pc:docMk/>
            <pc:sldMk cId="3791723930" sldId="335"/>
            <ac:spMk id="7" creationId="{C32961AF-1C47-4C6D-69A2-F1B82060F86D}"/>
          </ac:spMkLst>
        </pc:spChg>
        <pc:picChg chg="del">
          <ac:chgData name="Jonathan Williams" userId="a89a32e8-688f-4586-a15b-0d71315b979c" providerId="ADAL" clId="{DCB754FD-980E-44C2-9808-AE9AD6B59F4A}" dt="2025-04-01T21:15:32.186" v="1796" actId="478"/>
          <ac:picMkLst>
            <pc:docMk/>
            <pc:sldMk cId="3791723930" sldId="335"/>
            <ac:picMk id="8" creationId="{138713FE-6CDF-29C5-9E51-DECE4C0B20E8}"/>
          </ac:picMkLst>
        </pc:picChg>
        <pc:picChg chg="add mod">
          <ac:chgData name="Jonathan Williams" userId="a89a32e8-688f-4586-a15b-0d71315b979c" providerId="ADAL" clId="{DCB754FD-980E-44C2-9808-AE9AD6B59F4A}" dt="2025-04-01T21:39:50.774" v="3549" actId="208"/>
          <ac:picMkLst>
            <pc:docMk/>
            <pc:sldMk cId="3791723930" sldId="335"/>
            <ac:picMk id="11" creationId="{A09484AA-092B-FD51-BAB8-CA27750939F5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9:53.684" v="3550" actId="208"/>
        <pc:sldMkLst>
          <pc:docMk/>
          <pc:sldMk cId="663631464" sldId="336"/>
        </pc:sldMkLst>
        <pc:spChg chg="mod">
          <ac:chgData name="Jonathan Williams" userId="a89a32e8-688f-4586-a15b-0d71315b979c" providerId="ADAL" clId="{DCB754FD-980E-44C2-9808-AE9AD6B59F4A}" dt="2025-04-01T21:15:05.603" v="1792"/>
          <ac:spMkLst>
            <pc:docMk/>
            <pc:sldMk cId="663631464" sldId="336"/>
            <ac:spMk id="3" creationId="{C2E95E86-E756-43C2-FFC2-5DB7454B8F41}"/>
          </ac:spMkLst>
        </pc:spChg>
        <pc:spChg chg="add del mod">
          <ac:chgData name="Jonathan Williams" userId="a89a32e8-688f-4586-a15b-0d71315b979c" providerId="ADAL" clId="{DCB754FD-980E-44C2-9808-AE9AD6B59F4A}" dt="2025-04-01T21:15:45.583" v="1804"/>
          <ac:spMkLst>
            <pc:docMk/>
            <pc:sldMk cId="663631464" sldId="336"/>
            <ac:spMk id="7" creationId="{3DB71F7C-04C2-8C12-ACA0-D57548D1709B}"/>
          </ac:spMkLst>
        </pc:spChg>
        <pc:picChg chg="del">
          <ac:chgData name="Jonathan Williams" userId="a89a32e8-688f-4586-a15b-0d71315b979c" providerId="ADAL" clId="{DCB754FD-980E-44C2-9808-AE9AD6B59F4A}" dt="2025-04-01T21:15:33.226" v="1797" actId="478"/>
          <ac:picMkLst>
            <pc:docMk/>
            <pc:sldMk cId="663631464" sldId="336"/>
            <ac:picMk id="8" creationId="{0AA93E5A-6590-DB7E-9B93-ED0B74ABA119}"/>
          </ac:picMkLst>
        </pc:picChg>
        <pc:picChg chg="add mod">
          <ac:chgData name="Jonathan Williams" userId="a89a32e8-688f-4586-a15b-0d71315b979c" providerId="ADAL" clId="{DCB754FD-980E-44C2-9808-AE9AD6B59F4A}" dt="2025-04-01T21:39:53.684" v="3550" actId="208"/>
          <ac:picMkLst>
            <pc:docMk/>
            <pc:sldMk cId="663631464" sldId="336"/>
            <ac:picMk id="10" creationId="{CC1C6ADC-955F-B238-9E12-84C1CBE52596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40:00.673" v="3551" actId="208"/>
        <pc:sldMkLst>
          <pc:docMk/>
          <pc:sldMk cId="1654149005" sldId="337"/>
        </pc:sldMkLst>
        <pc:spChg chg="mod">
          <ac:chgData name="Jonathan Williams" userId="a89a32e8-688f-4586-a15b-0d71315b979c" providerId="ADAL" clId="{DCB754FD-980E-44C2-9808-AE9AD6B59F4A}" dt="2025-04-01T21:15:57.804" v="1814" actId="20577"/>
          <ac:spMkLst>
            <pc:docMk/>
            <pc:sldMk cId="1654149005" sldId="337"/>
            <ac:spMk id="3" creationId="{04B0F7D4-BC49-B758-C840-932BEE5D4234}"/>
          </ac:spMkLst>
        </pc:spChg>
        <pc:spChg chg="add del mod">
          <ac:chgData name="Jonathan Williams" userId="a89a32e8-688f-4586-a15b-0d71315b979c" providerId="ADAL" clId="{DCB754FD-980E-44C2-9808-AE9AD6B59F4A}" dt="2025-04-01T21:16:16.696" v="1832"/>
          <ac:spMkLst>
            <pc:docMk/>
            <pc:sldMk cId="1654149005" sldId="337"/>
            <ac:spMk id="7" creationId="{F6810035-FDCE-2F89-13C6-2713230B4AAC}"/>
          </ac:spMkLst>
        </pc:spChg>
        <pc:picChg chg="del">
          <ac:chgData name="Jonathan Williams" userId="a89a32e8-688f-4586-a15b-0d71315b979c" providerId="ADAL" clId="{DCB754FD-980E-44C2-9808-AE9AD6B59F4A}" dt="2025-04-01T21:15:34.363" v="1798" actId="478"/>
          <ac:picMkLst>
            <pc:docMk/>
            <pc:sldMk cId="1654149005" sldId="337"/>
            <ac:picMk id="8" creationId="{0422C0F8-E761-B95F-6567-2FEDFB60223F}"/>
          </ac:picMkLst>
        </pc:picChg>
        <pc:picChg chg="add mod">
          <ac:chgData name="Jonathan Williams" userId="a89a32e8-688f-4586-a15b-0d71315b979c" providerId="ADAL" clId="{DCB754FD-980E-44C2-9808-AE9AD6B59F4A}" dt="2025-04-01T21:40:00.673" v="3551" actId="208"/>
          <ac:picMkLst>
            <pc:docMk/>
            <pc:sldMk cId="1654149005" sldId="337"/>
            <ac:picMk id="10" creationId="{494EE562-CD45-0FA2-5731-1034AC69055A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40:03.538" v="3552" actId="208"/>
        <pc:sldMkLst>
          <pc:docMk/>
          <pc:sldMk cId="2114390793" sldId="338"/>
        </pc:sldMkLst>
        <pc:spChg chg="mod">
          <ac:chgData name="Jonathan Williams" userId="a89a32e8-688f-4586-a15b-0d71315b979c" providerId="ADAL" clId="{DCB754FD-980E-44C2-9808-AE9AD6B59F4A}" dt="2025-04-01T21:16:03.694" v="1822" actId="20577"/>
          <ac:spMkLst>
            <pc:docMk/>
            <pc:sldMk cId="2114390793" sldId="338"/>
            <ac:spMk id="3" creationId="{F534EBF7-9DCC-113D-6CAE-58EC45F076E1}"/>
          </ac:spMkLst>
        </pc:spChg>
        <pc:spChg chg="add del mod">
          <ac:chgData name="Jonathan Williams" userId="a89a32e8-688f-4586-a15b-0d71315b979c" providerId="ADAL" clId="{DCB754FD-980E-44C2-9808-AE9AD6B59F4A}" dt="2025-04-01T21:16:20.563" v="1835"/>
          <ac:spMkLst>
            <pc:docMk/>
            <pc:sldMk cId="2114390793" sldId="338"/>
            <ac:spMk id="7" creationId="{DA4F0B6F-2C2A-3F6B-A618-A821884EA54E}"/>
          </ac:spMkLst>
        </pc:spChg>
        <pc:picChg chg="del">
          <ac:chgData name="Jonathan Williams" userId="a89a32e8-688f-4586-a15b-0d71315b979c" providerId="ADAL" clId="{DCB754FD-980E-44C2-9808-AE9AD6B59F4A}" dt="2025-04-01T21:15:35.451" v="1799" actId="478"/>
          <ac:picMkLst>
            <pc:docMk/>
            <pc:sldMk cId="2114390793" sldId="338"/>
            <ac:picMk id="8" creationId="{88B383A0-B77B-16A6-553C-29415737322C}"/>
          </ac:picMkLst>
        </pc:picChg>
        <pc:picChg chg="add mod">
          <ac:chgData name="Jonathan Williams" userId="a89a32e8-688f-4586-a15b-0d71315b979c" providerId="ADAL" clId="{DCB754FD-980E-44C2-9808-AE9AD6B59F4A}" dt="2025-04-01T21:40:03.538" v="3552" actId="208"/>
          <ac:picMkLst>
            <pc:docMk/>
            <pc:sldMk cId="2114390793" sldId="338"/>
            <ac:picMk id="10" creationId="{367CBBA4-E4F6-4171-660C-607BD575FB01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40:07.003" v="3553" actId="208"/>
        <pc:sldMkLst>
          <pc:docMk/>
          <pc:sldMk cId="1489125202" sldId="339"/>
        </pc:sldMkLst>
        <pc:spChg chg="mod">
          <ac:chgData name="Jonathan Williams" userId="a89a32e8-688f-4586-a15b-0d71315b979c" providerId="ADAL" clId="{DCB754FD-980E-44C2-9808-AE9AD6B59F4A}" dt="2025-04-01T21:16:10.187" v="1831" actId="20577"/>
          <ac:spMkLst>
            <pc:docMk/>
            <pc:sldMk cId="1489125202" sldId="339"/>
            <ac:spMk id="3" creationId="{F7AB4DE8-229A-EEED-797B-A1D57FDB0B34}"/>
          </ac:spMkLst>
        </pc:spChg>
        <pc:spChg chg="add del mod">
          <ac:chgData name="Jonathan Williams" userId="a89a32e8-688f-4586-a15b-0d71315b979c" providerId="ADAL" clId="{DCB754FD-980E-44C2-9808-AE9AD6B59F4A}" dt="2025-04-01T21:16:23.628" v="1837"/>
          <ac:spMkLst>
            <pc:docMk/>
            <pc:sldMk cId="1489125202" sldId="339"/>
            <ac:spMk id="7" creationId="{76240288-9015-9641-F9B9-CEC4815A0AAF}"/>
          </ac:spMkLst>
        </pc:spChg>
        <pc:picChg chg="del">
          <ac:chgData name="Jonathan Williams" userId="a89a32e8-688f-4586-a15b-0d71315b979c" providerId="ADAL" clId="{DCB754FD-980E-44C2-9808-AE9AD6B59F4A}" dt="2025-04-01T21:15:36.635" v="1800" actId="478"/>
          <ac:picMkLst>
            <pc:docMk/>
            <pc:sldMk cId="1489125202" sldId="339"/>
            <ac:picMk id="8" creationId="{5F6522AF-1619-34CE-9DC7-880EC37CA9F2}"/>
          </ac:picMkLst>
        </pc:picChg>
        <pc:picChg chg="add mod">
          <ac:chgData name="Jonathan Williams" userId="a89a32e8-688f-4586-a15b-0d71315b979c" providerId="ADAL" clId="{DCB754FD-980E-44C2-9808-AE9AD6B59F4A}" dt="2025-04-01T21:40:07.003" v="3553" actId="208"/>
          <ac:picMkLst>
            <pc:docMk/>
            <pc:sldMk cId="1489125202" sldId="339"/>
            <ac:picMk id="10" creationId="{5CE1CF0A-34A4-20D3-9592-00684581E06A}"/>
          </ac:picMkLst>
        </pc:picChg>
      </pc:sldChg>
      <pc:sldChg chg="modSp new mod">
        <pc:chgData name="Jonathan Williams" userId="a89a32e8-688f-4586-a15b-0d71315b979c" providerId="ADAL" clId="{DCB754FD-980E-44C2-9808-AE9AD6B59F4A}" dt="2025-04-01T21:18:10.122" v="2027" actId="20577"/>
        <pc:sldMkLst>
          <pc:docMk/>
          <pc:sldMk cId="2115266570" sldId="340"/>
        </pc:sldMkLst>
        <pc:spChg chg="mod">
          <ac:chgData name="Jonathan Williams" userId="a89a32e8-688f-4586-a15b-0d71315b979c" providerId="ADAL" clId="{DCB754FD-980E-44C2-9808-AE9AD6B59F4A}" dt="2025-04-01T21:18:10.122" v="2027" actId="20577"/>
          <ac:spMkLst>
            <pc:docMk/>
            <pc:sldMk cId="2115266570" sldId="340"/>
            <ac:spMk id="3" creationId="{DF2CF1A9-AA67-0682-75E0-CE149E81E74D}"/>
          </ac:spMkLst>
        </pc:spChg>
      </pc:sldChg>
      <pc:sldChg chg="addSp delSp modSp new mod">
        <pc:chgData name="Jonathan Williams" userId="a89a32e8-688f-4586-a15b-0d71315b979c" providerId="ADAL" clId="{DCB754FD-980E-44C2-9808-AE9AD6B59F4A}" dt="2025-04-01T21:37:46.321" v="3520" actId="20577"/>
        <pc:sldMkLst>
          <pc:docMk/>
          <pc:sldMk cId="3600411391" sldId="341"/>
        </pc:sldMkLst>
        <pc:spChg chg="add del mod">
          <ac:chgData name="Jonathan Williams" userId="a89a32e8-688f-4586-a15b-0d71315b979c" providerId="ADAL" clId="{DCB754FD-980E-44C2-9808-AE9AD6B59F4A}" dt="2025-04-01T21:37:46.321" v="3520" actId="20577"/>
          <ac:spMkLst>
            <pc:docMk/>
            <pc:sldMk cId="3600411391" sldId="341"/>
            <ac:spMk id="2" creationId="{73BC6452-A7F4-3F8E-4385-CFE1F32EB629}"/>
          </ac:spMkLst>
        </pc:spChg>
        <pc:spChg chg="mod">
          <ac:chgData name="Jonathan Williams" userId="a89a32e8-688f-4586-a15b-0d71315b979c" providerId="ADAL" clId="{DCB754FD-980E-44C2-9808-AE9AD6B59F4A}" dt="2025-04-01T21:18:40.332" v="2077" actId="20577"/>
          <ac:spMkLst>
            <pc:docMk/>
            <pc:sldMk cId="3600411391" sldId="341"/>
            <ac:spMk id="3" creationId="{70C521EA-FA7A-5BAF-1B6A-65B32B702574}"/>
          </ac:spMkLst>
        </pc:spChg>
        <pc:picChg chg="add mod">
          <ac:chgData name="Jonathan Williams" userId="a89a32e8-688f-4586-a15b-0d71315b979c" providerId="ADAL" clId="{DCB754FD-980E-44C2-9808-AE9AD6B59F4A}" dt="2025-04-01T21:18:51.631" v="2082"/>
          <ac:picMkLst>
            <pc:docMk/>
            <pc:sldMk cId="3600411391" sldId="341"/>
            <ac:picMk id="8" creationId="{EAB4FCCE-F26D-2A2A-811A-8FCF54577927}"/>
          </ac:picMkLst>
        </pc:picChg>
        <pc:picChg chg="add mod">
          <ac:chgData name="Jonathan Williams" userId="a89a32e8-688f-4586-a15b-0d71315b979c" providerId="ADAL" clId="{DCB754FD-980E-44C2-9808-AE9AD6B59F4A}" dt="2025-04-01T21:20:19.548" v="2304" actId="1076"/>
          <ac:picMkLst>
            <pc:docMk/>
            <pc:sldMk cId="3600411391" sldId="341"/>
            <ac:picMk id="10" creationId="{24F486A5-39E2-9CF1-5E16-B3F7DE4C2A22}"/>
          </ac:picMkLst>
        </pc:picChg>
        <pc:picChg chg="add del mod">
          <ac:chgData name="Jonathan Williams" userId="a89a32e8-688f-4586-a15b-0d71315b979c" providerId="ADAL" clId="{DCB754FD-980E-44C2-9808-AE9AD6B59F4A}" dt="2025-04-01T21:20:33.118" v="2309" actId="21"/>
          <ac:picMkLst>
            <pc:docMk/>
            <pc:sldMk cId="3600411391" sldId="341"/>
            <ac:picMk id="12" creationId="{1193DFAD-0905-38B8-E2BD-D7B3562A1242}"/>
          </ac:picMkLst>
        </pc:picChg>
      </pc:sldChg>
      <pc:sldChg chg="addSp delSp modSp add mod">
        <pc:chgData name="Jonathan Williams" userId="a89a32e8-688f-4586-a15b-0d71315b979c" providerId="ADAL" clId="{DCB754FD-980E-44C2-9808-AE9AD6B59F4A}" dt="2025-04-01T21:34:14.079" v="3401" actId="20577"/>
        <pc:sldMkLst>
          <pc:docMk/>
          <pc:sldMk cId="4123399602" sldId="342"/>
        </pc:sldMkLst>
        <pc:spChg chg="mod">
          <ac:chgData name="Jonathan Williams" userId="a89a32e8-688f-4586-a15b-0d71315b979c" providerId="ADAL" clId="{DCB754FD-980E-44C2-9808-AE9AD6B59F4A}" dt="2025-04-01T21:34:14.079" v="3401" actId="20577"/>
          <ac:spMkLst>
            <pc:docMk/>
            <pc:sldMk cId="4123399602" sldId="342"/>
            <ac:spMk id="2" creationId="{640D09C9-432D-ADCE-4C2E-645EFAAE5511}"/>
          </ac:spMkLst>
        </pc:spChg>
        <pc:picChg chg="del">
          <ac:chgData name="Jonathan Williams" userId="a89a32e8-688f-4586-a15b-0d71315b979c" providerId="ADAL" clId="{DCB754FD-980E-44C2-9808-AE9AD6B59F4A}" dt="2025-04-01T21:20:40.011" v="2311" actId="478"/>
          <ac:picMkLst>
            <pc:docMk/>
            <pc:sldMk cId="4123399602" sldId="342"/>
            <ac:picMk id="10" creationId="{1ACE6EB0-5253-1861-FB6E-A7EDFDD23F0E}"/>
          </ac:picMkLst>
        </pc:picChg>
        <pc:picChg chg="add mod">
          <ac:chgData name="Jonathan Williams" userId="a89a32e8-688f-4586-a15b-0d71315b979c" providerId="ADAL" clId="{DCB754FD-980E-44C2-9808-AE9AD6B59F4A}" dt="2025-04-01T21:23:31.496" v="2767" actId="1076"/>
          <ac:picMkLst>
            <pc:docMk/>
            <pc:sldMk cId="4123399602" sldId="342"/>
            <ac:picMk id="12" creationId="{1193DFAD-0905-38B8-E2BD-D7B3562A124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4/2/2025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4/2/2025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3366FF-FC5A-AF2F-8982-6C4BF5E497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1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24A9FD0-67B8-4A1B-B327-6DDAE343B03E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95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C62C411-78B7-E24A-910B-DB22279E20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A7D9CF0-9F7A-8149-A2E0-1D1F97884E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B85A2ED-B64A-43FF-9396-2466FB48F02D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CA34DB5F-D82E-A04F-9A90-7E062B9F5C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273D8B-1721-BE4B-B1B9-EA445027C472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A4940-E704-4141-9FE2-8E6DEB5ACFDA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9F7A0E67-CA0E-AE4B-9410-E2429A756B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5FF897D-868E-3049-8124-0434F375E4DD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7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D440B3-9F17-BFC5-071C-0E749A69DB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BA6F94-E34F-7970-1C5D-1D7967F7B5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7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912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DA75D36-F305-4A2D-4B28-9B9D51922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1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sz="1400" dirty="0"/>
              <a:t>Presenter Name [14pt Regular]	</a:t>
            </a:r>
          </a:p>
          <a:p>
            <a:r>
              <a:rPr lang="en-US" sz="1400" dirty="0"/>
              <a:t>Meeting Title</a:t>
            </a:r>
          </a:p>
          <a:p>
            <a:r>
              <a:rPr lang="en-US" sz="1400" dirty="0"/>
              <a:t>Day Month Year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8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27013" indent="-227013">
              <a:spcBef>
                <a:spcPts val="984"/>
              </a:spcBef>
              <a:buFont typeface="Arial" panose="020B0604020202020204" pitchFamily="34" charset="0"/>
              <a:buChar char="•"/>
              <a:defRPr sz="1600">
                <a:solidFill>
                  <a:srgbClr val="505050"/>
                </a:solidFill>
              </a:defRPr>
            </a:lvl1pPr>
            <a:lvl2pPr marL="514350" marR="0" indent="-231775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400">
                <a:solidFill>
                  <a:srgbClr val="505050"/>
                </a:solidFill>
              </a:defRPr>
            </a:lvl2pPr>
            <a:lvl3pPr marL="800100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rgbClr val="505050"/>
                </a:solidFill>
              </a:defRPr>
            </a:lvl3pPr>
            <a:lvl4pPr marL="108743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Helvetica" panose="020B0604020202020204" pitchFamily="34" charset="0"/>
              <a:buChar char="–"/>
              <a:tabLst/>
              <a:defRPr sz="1200">
                <a:solidFill>
                  <a:srgbClr val="505050"/>
                </a:solidFill>
              </a:defRPr>
            </a:lvl4pPr>
            <a:lvl5pPr marL="1373188" marR="0" indent="-23336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95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27013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2pPr>
            <a:lvl3pPr marL="803275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3pPr>
            <a:lvl4pPr marL="1085850" indent="-228600">
              <a:spcBef>
                <a:spcPts val="984"/>
              </a:spcBef>
              <a:defRPr sz="1200">
                <a:solidFill>
                  <a:srgbClr val="505050"/>
                </a:solidFill>
              </a:defRPr>
            </a:lvl4pPr>
            <a:lvl5pPr marL="1370013" indent="-230188">
              <a:spcBef>
                <a:spcPts val="984"/>
              </a:spcBef>
              <a:buFont typeface="Arial"/>
              <a:buChar char="•"/>
              <a:defRPr sz="12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27013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2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2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85750" marR="0" lvl="0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/>
              <a:t>Click to edit Master text styles</a:t>
            </a:r>
          </a:p>
          <a:p>
            <a:pPr marL="285750" marR="0" lvl="1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/>
              <a:t>Second level</a:t>
            </a:r>
          </a:p>
          <a:p>
            <a:pPr marL="285750" marR="0" lvl="2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/>
              <a:t>Third level</a:t>
            </a:r>
          </a:p>
          <a:p>
            <a:pPr marL="285750" marR="0" lvl="3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/>
              <a:t>Fourth level</a:t>
            </a:r>
          </a:p>
          <a:p>
            <a:pPr marL="285750" marR="0" lvl="4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1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1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DBEAD62-2040-44AB-ACCC-EB137E29F75A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95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D4D081AD-4B52-6F4C-8D4F-511833C98F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9B3E4F6-B022-5F44-B5A5-9E70BD7DAD71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4165237"/>
            <a:ext cx="3027894" cy="320908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ctr">
              <a:buNone/>
              <a:defRPr sz="11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1pPr>
            <a:lvl2pPr marL="514350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2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200">
                <a:solidFill>
                  <a:srgbClr val="505050"/>
                </a:solidFill>
              </a:defRPr>
            </a:lvl5pPr>
            <a:lvl6pPr marL="1373188" indent="0">
              <a:spcBef>
                <a:spcPts val="984"/>
              </a:spcBef>
              <a:buFont typeface="Arial" panose="020B0604020202020204" pitchFamily="34" charset="0"/>
              <a:buNone/>
              <a:defRPr sz="1200">
                <a:solidFill>
                  <a:srgbClr val="505050"/>
                </a:solidFill>
              </a:defRPr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D3B6A00-CF8C-4CCB-A946-9A6F6109B489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95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EAC481F-6EA8-8842-9A2B-BC4C4B79AB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7C8AC5-6610-6C44-BBA1-96C0000A5F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37E9888-76A4-76B3-BAD9-CA6F84EBC30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28601" y="728664"/>
            <a:ext cx="3027893" cy="3368538"/>
          </a:xfrm>
          <a:prstGeom prst="rect">
            <a:avLst/>
          </a:prstGeom>
        </p:spPr>
        <p:txBody>
          <a:bodyPr lIns="0" tIns="0" rIns="0" bIns="0"/>
          <a:lstStyle>
            <a:lvl1pPr marL="227013" marR="0" indent="-227013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2pPr>
            <a:lvl3pPr marL="803275" indent="-230188">
              <a:spcBef>
                <a:spcPts val="984"/>
              </a:spcBef>
              <a:defRPr sz="1400">
                <a:solidFill>
                  <a:srgbClr val="505050"/>
                </a:solidFill>
              </a:defRPr>
            </a:lvl3pPr>
            <a:lvl4pPr marL="1085850" indent="-228600">
              <a:spcBef>
                <a:spcPts val="984"/>
              </a:spcBef>
              <a:defRPr sz="1200">
                <a:solidFill>
                  <a:srgbClr val="505050"/>
                </a:solidFill>
              </a:defRPr>
            </a:lvl4pPr>
            <a:lvl5pPr marL="1370013" indent="-230188">
              <a:spcBef>
                <a:spcPts val="984"/>
              </a:spcBef>
              <a:buFont typeface="Arial"/>
              <a:buChar char="•"/>
              <a:defRPr sz="12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4E35DE8-2722-4209-8D32-71951DDF067A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7" r:id="rId2"/>
    <p:sldLayoutId id="2147484125" r:id="rId3"/>
    <p:sldLayoutId id="2147484132" r:id="rId4"/>
    <p:sldLayoutId id="2147484131" r:id="rId5"/>
    <p:sldLayoutId id="2147484129" r:id="rId6"/>
    <p:sldLayoutId id="2147484104" r:id="rId7"/>
    <p:sldLayoutId id="2147484105" r:id="rId8"/>
    <p:sldLayoutId id="2147484120" r:id="rId9"/>
    <p:sldLayoutId id="2147484103" r:id="rId10"/>
    <p:sldLayoutId id="2147484122" r:id="rId11"/>
    <p:sldLayoutId id="2147484116" r:id="rId12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 dirty="0"/>
              <a:t>Jonathan Williams	</a:t>
            </a:r>
          </a:p>
          <a:p>
            <a:r>
              <a:rPr lang="en-US" sz="1400" dirty="0"/>
              <a:t>DAMSA Bi-weekly Meeting</a:t>
            </a:r>
          </a:p>
          <a:p>
            <a:r>
              <a:rPr lang="en-US" sz="1400" dirty="0"/>
              <a:t>1 April 2025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DAMSA – Preliminary AP0 </a:t>
            </a:r>
            <a:r>
              <a:rPr lang="en-US" dirty="0"/>
              <a:t>S</a:t>
            </a:r>
            <a:r>
              <a:rPr lang="en-US" sz="1800" dirty="0"/>
              <a:t>coping and FLUKA </a:t>
            </a:r>
            <a:r>
              <a:rPr lang="en-US" dirty="0"/>
              <a:t>Activation </a:t>
            </a:r>
            <a:r>
              <a:rPr lang="en-US" sz="1800" dirty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28DA60-2B99-5AD1-E900-BE62DD133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Prompt dose is high enough that shielding thickness above the experiment is likely important</a:t>
            </a:r>
          </a:p>
          <a:p>
            <a:pPr lvl="1"/>
            <a:r>
              <a:rPr lang="en-US" dirty="0"/>
              <a:t>May rule out running in a beamline tunnel vs in an existing target facility</a:t>
            </a:r>
          </a:p>
          <a:p>
            <a:pPr lvl="1"/>
            <a:r>
              <a:rPr lang="en-US" dirty="0"/>
              <a:t>With adequate ceiling room, could stack shield blocks… but where?</a:t>
            </a:r>
          </a:p>
          <a:p>
            <a:pPr lvl="1"/>
            <a:r>
              <a:rPr lang="en-US" dirty="0"/>
              <a:t>Need to consult with rad safety/modeling for appropriate limits</a:t>
            </a:r>
          </a:p>
          <a:p>
            <a:r>
              <a:rPr lang="en-US" dirty="0"/>
              <a:t>Residual dose is initially high but decays down fairly quickly</a:t>
            </a:r>
          </a:p>
          <a:p>
            <a:pPr lvl="1"/>
            <a:r>
              <a:rPr lang="en-US" dirty="0"/>
              <a:t>Handling possible with some shielding like described earlier</a:t>
            </a:r>
          </a:p>
          <a:p>
            <a:pPr lvl="1"/>
            <a:r>
              <a:rPr lang="en-US" dirty="0"/>
              <a:t>Disposal/decommissioning nontrivial but practical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439670-E5AE-8AD2-7CCF-0ADC351FF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C59FD-2945-EC52-7FE7-48BFC6B1BC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DA5E0-6C1A-3B53-1C8B-6E2F77604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7C4E1-16F8-E060-1E0B-BB06753AD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4DCBAA-B10F-0912-626E-BE72CDB65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thought on servicing station in AP0 (stacked concrete blocks), can scope with a prelim shielding design</a:t>
            </a:r>
          </a:p>
          <a:p>
            <a:pPr lvl="1"/>
            <a:r>
              <a:rPr lang="en-US" dirty="0"/>
              <a:t>Refine cost estimates, see if existing module stand can be reused</a:t>
            </a:r>
          </a:p>
          <a:p>
            <a:pPr lvl="1"/>
            <a:r>
              <a:rPr lang="en-US" dirty="0"/>
              <a:t>Coordinate access to AP0 to examine (rad-controlled area)</a:t>
            </a:r>
          </a:p>
          <a:p>
            <a:r>
              <a:rPr lang="en-US" dirty="0"/>
              <a:t>Dimensions of AP0 chase/shielding</a:t>
            </a:r>
          </a:p>
          <a:p>
            <a:pPr lvl="1"/>
            <a:r>
              <a:rPr lang="en-US" dirty="0"/>
              <a:t>More detailed FLUKA analysis for AP0-specific dose maps </a:t>
            </a:r>
          </a:p>
          <a:p>
            <a:pPr lvl="1"/>
            <a:r>
              <a:rPr lang="en-US" dirty="0"/>
              <a:t>Hand off to Radiation Modeling group if possible</a:t>
            </a:r>
          </a:p>
          <a:p>
            <a:r>
              <a:rPr lang="en-US" dirty="0"/>
              <a:t>Continue refining cost estimates and scope of facility renovations required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FEEB40-E916-DCF9-D90B-9C71088BF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0B650-7CA3-FCCD-CBDD-9B9BFA7FF6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F0811-66B5-1CF4-BD48-5B51A73DF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0A171-79A5-033E-10D2-3DAAF15F7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10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AI-generated content may be incorrect.">
            <a:extLst>
              <a:ext uri="{FF2B5EF4-FFF2-40B4-BE49-F238E27FC236}">
                <a16:creationId xmlns:a16="http://schemas.microsoft.com/office/drawing/2014/main" id="{AFE90B4F-EE06-A1E1-A209-F737C31DB0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8CA0583-934D-11C9-969B-7D526727C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BeamPart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0B1D3-1FC0-0886-9F7A-81D08FDACB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2431B-17E3-F780-2C89-DAAEB3680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7E82C-F07B-4D49-B2F8-4EC650CC3E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16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2FB44-54A3-5358-FAA8-8BBD70172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&#10;&#10;AI-generated content may be incorrect.">
            <a:extLst>
              <a:ext uri="{FF2B5EF4-FFF2-40B4-BE49-F238E27FC236}">
                <a16:creationId xmlns:a16="http://schemas.microsoft.com/office/drawing/2014/main" id="{824CF9BE-8FB9-8440-8FDA-01A193BC06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37E2E4D-339E-12A2-1469-BEFC2119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(GeV/cc-pr)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73064-85EE-AE3C-C472-DA0325FD59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73F36-8398-11BD-1F70-23C15A8CF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F8910-38FC-A356-381E-76E9C2585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758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B233E-5582-6306-19DC-4D23289AC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&#10;&#10;AI-generated content may be incorrect.">
            <a:extLst>
              <a:ext uri="{FF2B5EF4-FFF2-40B4-BE49-F238E27FC236}">
                <a16:creationId xmlns:a16="http://schemas.microsoft.com/office/drawing/2014/main" id="{61F69690-1DB2-F9E7-3335-CF5EB746F6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E33BDE9-A598-E0AB-0E02-80C70226F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(W/cc) @ 1.286e9 pr/s (90-day run)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CCBCF-B684-74FE-2016-C028E2E61D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0AC35-9BEA-DA5E-136D-5C166299F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487C7-49A4-E280-3A88-21B20471D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244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E6824-052A-C5D4-196C-D02309A1F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DCF94E3A-6BBD-E9C5-3147-9100E8AC39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C9F0E4E-7BC7-5EAC-7F0B-53F443761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Statistical Uncertainty (%)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26340-57EE-47E3-5EB3-21288E90EE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0970C-682F-A047-BAB1-3F2820CEC0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0700E-B63D-FD47-261C-BAFA6553E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01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D8FCE-561E-6008-0C50-054598E89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FF9A59-C0C7-5712-4EEB-C84E20CB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Prompt Dose Rate (</a:t>
            </a:r>
            <a:r>
              <a:rPr lang="en-US" dirty="0" err="1"/>
              <a:t>Sv</a:t>
            </a:r>
            <a:r>
              <a:rPr lang="en-US" dirty="0"/>
              <a:t>/s)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B2295-5487-C294-CA84-D90E7B35E2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EA56C-9822-DDB7-D0F3-1468BD4592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5A78E-3893-C452-F130-D54DA03A1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2" name="Content Placeholder 11" descr="Diagram&#10;&#10;AI-generated content may be incorrect.">
            <a:extLst>
              <a:ext uri="{FF2B5EF4-FFF2-40B4-BE49-F238E27FC236}">
                <a16:creationId xmlns:a16="http://schemas.microsoft.com/office/drawing/2014/main" id="{DA8F5C1C-EA56-20E3-5C53-34D0F9933C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642122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0DFF1-FFF5-C861-DA3D-FE204054A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E744B7-A64B-CD38-6A60-59C907B96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Prompt Dose Rate - Statistical Uncertainty (%)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7D738-139E-2AAA-AC83-FE5B4BE7A0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6C704-2585-843C-B8E0-49E33BBEF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1077-56D1-D486-62B3-D80A37840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2" name="Content Placeholder 11" descr="Chart&#10;&#10;AI-generated content may be incorrect.">
            <a:extLst>
              <a:ext uri="{FF2B5EF4-FFF2-40B4-BE49-F238E27FC236}">
                <a16:creationId xmlns:a16="http://schemas.microsoft.com/office/drawing/2014/main" id="{E1D03735-E726-2F95-16F4-EC041775A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3051526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E9502-EF64-B583-F286-DC4043C25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graphical user interface&#10;&#10;AI-generated content may be incorrect.">
            <a:extLst>
              <a:ext uri="{FF2B5EF4-FFF2-40B4-BE49-F238E27FC236}">
                <a16:creationId xmlns:a16="http://schemas.microsoft.com/office/drawing/2014/main" id="{99BDA7EA-14D9-9215-BAEE-B5E60BE60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917D93-E8ED-E776-335A-9C1CF8106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90d </a:t>
            </a:r>
            <a:r>
              <a:rPr lang="en-US" dirty="0" err="1"/>
              <a:t>irr</a:t>
            </a:r>
            <a:r>
              <a:rPr lang="en-US" dirty="0"/>
              <a:t>., 4 hr.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D61F2-1A68-AD7F-054B-EB7A305CA5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2DF90-B019-EFE9-FD3E-B70A35667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E4A8A-10DD-D4CA-9696-ADC7A7829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08231B-D951-49A0-F687-7EBB2044E7F7}"/>
              </a:ext>
            </a:extLst>
          </p:cNvPr>
          <p:cNvCxnSpPr>
            <a:cxnSpLocks/>
          </p:cNvCxnSpPr>
          <p:nvPr/>
        </p:nvCxnSpPr>
        <p:spPr>
          <a:xfrm>
            <a:off x="8219872" y="2625725"/>
            <a:ext cx="488473" cy="1361"/>
          </a:xfrm>
          <a:prstGeom prst="line">
            <a:avLst/>
          </a:prstGeom>
          <a:ln>
            <a:solidFill>
              <a:srgbClr val="505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3CB7352-F9D3-47C8-F4B5-E3CF51BD09DE}"/>
              </a:ext>
            </a:extLst>
          </p:cNvPr>
          <p:cNvSpPr txBox="1"/>
          <p:nvPr/>
        </p:nvSpPr>
        <p:spPr>
          <a:xfrm>
            <a:off x="8298617" y="2894825"/>
            <a:ext cx="819455" cy="369332"/>
          </a:xfrm>
          <a:prstGeom prst="rect">
            <a:avLst/>
          </a:prstGeom>
          <a:solidFill>
            <a:schemeClr val="bg1"/>
          </a:solidFill>
          <a:ln>
            <a:solidFill>
              <a:srgbClr val="505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1 mSv/</a:t>
            </a:r>
            <a:r>
              <a:rPr lang="en-US" sz="900" dirty="0" err="1">
                <a:latin typeface="Helvetica" pitchFamily="2" charset="0"/>
              </a:rPr>
              <a:t>hr</a:t>
            </a:r>
            <a:endParaRPr lang="en-US" sz="900" dirty="0">
              <a:latin typeface="Helvetica" pitchFamily="2" charset="0"/>
            </a:endParaRPr>
          </a:p>
          <a:p>
            <a:pPr algn="ctr"/>
            <a:r>
              <a:rPr lang="en-US" sz="900" dirty="0">
                <a:latin typeface="Helvetica" pitchFamily="2" charset="0"/>
              </a:rPr>
              <a:t>Hi Rad zone</a:t>
            </a:r>
          </a:p>
        </p:txBody>
      </p:sp>
    </p:spTree>
    <p:extLst>
      <p:ext uri="{BB962C8B-B14F-4D97-AF65-F5344CB8AC3E}">
        <p14:creationId xmlns:p14="http://schemas.microsoft.com/office/powerpoint/2010/main" val="1742319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A5A13-E87A-41A7-C474-FCD9A24F7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graphical user interface&#10;&#10;AI-generated content may be incorrect.">
            <a:extLst>
              <a:ext uri="{FF2B5EF4-FFF2-40B4-BE49-F238E27FC236}">
                <a16:creationId xmlns:a16="http://schemas.microsoft.com/office/drawing/2014/main" id="{0CB57C24-9898-F481-EDE2-3DB2DA039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FFC8F9-FC51-B343-8578-D0181823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90d </a:t>
            </a:r>
            <a:r>
              <a:rPr lang="en-US" dirty="0" err="1"/>
              <a:t>irr</a:t>
            </a:r>
            <a:r>
              <a:rPr lang="en-US" dirty="0"/>
              <a:t>., 7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D7EBC-5B29-A8FA-CEE2-B49F17ABFF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263C1-B791-26F5-CD9B-FBE947CCA8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1CCCC-86E9-3FDA-C15C-22321E060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32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426849-00D2-C656-238C-6F00F3C45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 from Jae’s Fermilab visit</a:t>
            </a:r>
          </a:p>
          <a:p>
            <a:pPr lvl="1"/>
            <a:r>
              <a:rPr lang="en-US" dirty="0"/>
              <a:t>AP0 is potentially available for use by DAMSA</a:t>
            </a:r>
          </a:p>
          <a:p>
            <a:pPr lvl="2"/>
            <a:r>
              <a:rPr lang="en-US" dirty="0"/>
              <a:t>Some facility modifications/cleanup required – fixturing/servicing?</a:t>
            </a:r>
          </a:p>
          <a:p>
            <a:pPr lvl="1"/>
            <a:r>
              <a:rPr lang="en-US" dirty="0"/>
              <a:t>Some questions remain about specific beam parameters</a:t>
            </a:r>
          </a:p>
          <a:p>
            <a:r>
              <a:rPr lang="en-US" dirty="0"/>
              <a:t>TSD tasks</a:t>
            </a:r>
          </a:p>
          <a:p>
            <a:pPr lvl="1"/>
            <a:r>
              <a:rPr lang="en-US" dirty="0"/>
              <a:t>Evaluate present state of AP0, what needs to be cleaned out/fixed to make room for DAMSA</a:t>
            </a:r>
          </a:p>
          <a:p>
            <a:pPr lvl="1"/>
            <a:r>
              <a:rPr lang="en-US" dirty="0"/>
              <a:t>Procedural feasibility for handling/access to experiment rig</a:t>
            </a:r>
          </a:p>
          <a:p>
            <a:pPr lvl="2"/>
            <a:r>
              <a:rPr lang="en-US" dirty="0"/>
              <a:t>Radiological considerations, EDEP (FLUKA)</a:t>
            </a:r>
          </a:p>
          <a:p>
            <a:pPr lvl="2"/>
            <a:r>
              <a:rPr lang="en-US" dirty="0"/>
              <a:t>ROM scoping of thermals, activation, etc.</a:t>
            </a:r>
          </a:p>
          <a:p>
            <a:pPr lvl="1"/>
            <a:r>
              <a:rPr lang="en-US" dirty="0"/>
              <a:t>Conceptual hardware design and ROM cost estimates</a:t>
            </a:r>
          </a:p>
          <a:p>
            <a:pPr lvl="1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12B92B-A50C-AD3B-ED33-B98A2FC37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 @ AP0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2D4FAF-E92F-3147-B49D-47E1FC3A6CA5}"/>
              </a:ext>
            </a:extLst>
          </p:cNvPr>
          <p:cNvSpPr/>
          <p:nvPr/>
        </p:nvSpPr>
        <p:spPr>
          <a:xfrm>
            <a:off x="708508" y="3118648"/>
            <a:ext cx="4355525" cy="974381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B5099B-BDB9-A51C-627B-CB786A58E754}"/>
              </a:ext>
            </a:extLst>
          </p:cNvPr>
          <p:cNvSpPr txBox="1"/>
          <p:nvPr/>
        </p:nvSpPr>
        <p:spPr>
          <a:xfrm>
            <a:off x="6822356" y="1938960"/>
            <a:ext cx="180049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3"/>
                </a:solidFill>
                <a:latin typeface="Helvetica" pitchFamily="2" charset="0"/>
              </a:rPr>
              <a:t>*This slide deck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23077F-53AA-6F0B-CB63-1569891D466C}"/>
              </a:ext>
            </a:extLst>
          </p:cNvPr>
          <p:cNvSpPr/>
          <p:nvPr/>
        </p:nvSpPr>
        <p:spPr>
          <a:xfrm>
            <a:off x="1502935" y="1393610"/>
            <a:ext cx="1668282" cy="289275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B9B4B67-5F97-6CEA-8117-8C0A2588AE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821AE22-7E98-4C66-98D0-A53A3F04544A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EE08E5-CBD3-E17E-F523-5792B6039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FF1D464-6384-F9F0-E69E-DD13E2509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061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4CD36-E32C-C062-CBA7-A29ED5AD1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&#10;&#10;AI-generated content may be incorrect.">
            <a:extLst>
              <a:ext uri="{FF2B5EF4-FFF2-40B4-BE49-F238E27FC236}">
                <a16:creationId xmlns:a16="http://schemas.microsoft.com/office/drawing/2014/main" id="{483334E2-FB54-82D9-6FFF-7EBC7DC97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0BABC76-FBA2-A4F2-4BBD-9D9D8F9D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90d </a:t>
            </a:r>
            <a:r>
              <a:rPr lang="en-US" dirty="0" err="1"/>
              <a:t>irr</a:t>
            </a:r>
            <a:r>
              <a:rPr lang="en-US" dirty="0"/>
              <a:t>., 30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65363-D041-4EF2-B5D2-BAF5E8C9EA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EA13F-91CC-6E2E-D88D-B124265F14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1C42C-73F8-4FE9-CC27-E5E8CC879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319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5DCF9-CA8C-F68A-85CF-48A40D733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&#10;&#10;AI-generated content may be incorrect.">
            <a:extLst>
              <a:ext uri="{FF2B5EF4-FFF2-40B4-BE49-F238E27FC236}">
                <a16:creationId xmlns:a16="http://schemas.microsoft.com/office/drawing/2014/main" id="{2612C1B3-BEB5-9D2C-0E8F-6F071D7BB6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F8D826-D4EA-81FC-629D-BAA4F28C5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90d </a:t>
            </a:r>
            <a:r>
              <a:rPr lang="en-US" dirty="0" err="1"/>
              <a:t>irr</a:t>
            </a:r>
            <a:r>
              <a:rPr lang="en-US" dirty="0"/>
              <a:t>., 90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10682-0DBB-33A8-BC4C-4184E8F706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AA87E-EA7C-1FCA-E9BC-4B902420CA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FB898-CC7F-6DD3-961C-44F2F601C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51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8F726-DFDD-D056-7CA7-82479C8B8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&#10;&#10;AI-generated content may be incorrect.">
            <a:extLst>
              <a:ext uri="{FF2B5EF4-FFF2-40B4-BE49-F238E27FC236}">
                <a16:creationId xmlns:a16="http://schemas.microsoft.com/office/drawing/2014/main" id="{7CB98652-1843-BB3B-6DDE-2CABAF47E7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F628788-E06A-A793-30DC-3A9433EB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90d </a:t>
            </a:r>
            <a:r>
              <a:rPr lang="en-US" dirty="0" err="1"/>
              <a:t>irr</a:t>
            </a:r>
            <a:r>
              <a:rPr lang="en-US" dirty="0"/>
              <a:t>., 10 years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B46C2-2046-8012-6E5B-B720272B23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97631-472A-1B1B-A4FF-EE443C111F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FFEAB-891C-0724-5FC1-2784D5EC7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35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E4E8F-2585-DDA9-A528-CC42CDEAA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284172-D7E0-619B-445F-91E4326DB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Statistical Uncertainty – 90d </a:t>
            </a:r>
            <a:r>
              <a:rPr lang="en-US" dirty="0" err="1"/>
              <a:t>irr</a:t>
            </a:r>
            <a:r>
              <a:rPr lang="en-US" dirty="0"/>
              <a:t>., 4 hr.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6F5E5-7F3D-8AD2-01E2-C5C64C9104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88897-8796-DB0A-0771-735021425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E391F-BBC1-A936-04CF-38B6559F0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6F7407-14BB-E03D-A4E9-9DD4CE456B9A}"/>
              </a:ext>
            </a:extLst>
          </p:cNvPr>
          <p:cNvCxnSpPr>
            <a:cxnSpLocks/>
          </p:cNvCxnSpPr>
          <p:nvPr/>
        </p:nvCxnSpPr>
        <p:spPr>
          <a:xfrm>
            <a:off x="8219872" y="2625725"/>
            <a:ext cx="488473" cy="1361"/>
          </a:xfrm>
          <a:prstGeom prst="line">
            <a:avLst/>
          </a:prstGeom>
          <a:ln>
            <a:solidFill>
              <a:srgbClr val="505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AF4B49A-219E-B4AE-AC54-B755D2A21CB1}"/>
              </a:ext>
            </a:extLst>
          </p:cNvPr>
          <p:cNvSpPr txBox="1"/>
          <p:nvPr/>
        </p:nvSpPr>
        <p:spPr>
          <a:xfrm>
            <a:off x="8298617" y="2894825"/>
            <a:ext cx="819455" cy="369332"/>
          </a:xfrm>
          <a:prstGeom prst="rect">
            <a:avLst/>
          </a:prstGeom>
          <a:solidFill>
            <a:schemeClr val="bg1"/>
          </a:solidFill>
          <a:ln>
            <a:solidFill>
              <a:srgbClr val="505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1 mSv/</a:t>
            </a:r>
            <a:r>
              <a:rPr lang="en-US" sz="900" dirty="0" err="1">
                <a:latin typeface="Helvetica" pitchFamily="2" charset="0"/>
              </a:rPr>
              <a:t>hr</a:t>
            </a:r>
            <a:endParaRPr lang="en-US" sz="900" dirty="0">
              <a:latin typeface="Helvetica" pitchFamily="2" charset="0"/>
            </a:endParaRPr>
          </a:p>
          <a:p>
            <a:pPr algn="ctr"/>
            <a:r>
              <a:rPr lang="en-US" sz="900" dirty="0">
                <a:latin typeface="Helvetica" pitchFamily="2" charset="0"/>
              </a:rPr>
              <a:t>Hi Rad zone</a:t>
            </a:r>
          </a:p>
        </p:txBody>
      </p:sp>
      <p:pic>
        <p:nvPicPr>
          <p:cNvPr id="11" name="Content Placeholder 10" descr="Graphical user interface&#10;&#10;AI-generated content may be incorrect.">
            <a:extLst>
              <a:ext uri="{FF2B5EF4-FFF2-40B4-BE49-F238E27FC236}">
                <a16:creationId xmlns:a16="http://schemas.microsoft.com/office/drawing/2014/main" id="{A09484AA-092B-FD51-BAB8-CA27750939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3791723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B3703-5178-E785-46FA-2A7EBE361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E95E86-E756-43C2-FFC2-5DB7454B8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Statistical Uncertainty – 90d </a:t>
            </a:r>
            <a:r>
              <a:rPr lang="en-US" dirty="0" err="1"/>
              <a:t>irr</a:t>
            </a:r>
            <a:r>
              <a:rPr lang="en-US" dirty="0"/>
              <a:t>., 7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F8A31-3168-AA9A-E91F-887E5230BD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8F757-9073-1F0D-BFB2-CC36C86DE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0047C-5FD5-2749-5CE3-9CE3F8D9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0" name="Content Placeholder 9" descr="A computer screen capture&#10;&#10;AI-generated content may be incorrect.">
            <a:extLst>
              <a:ext uri="{FF2B5EF4-FFF2-40B4-BE49-F238E27FC236}">
                <a16:creationId xmlns:a16="http://schemas.microsoft.com/office/drawing/2014/main" id="{CC1C6ADC-955F-B238-9E12-84C1CBE525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6636314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C515F-EB56-7247-098D-1A8E7E350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B0F7D4-BC49-B758-C840-932BEE5D4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Statistical Uncertainty – 90d </a:t>
            </a:r>
            <a:r>
              <a:rPr lang="en-US" dirty="0" err="1"/>
              <a:t>irr</a:t>
            </a:r>
            <a:r>
              <a:rPr lang="en-US" dirty="0"/>
              <a:t>., 30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D5276-F483-E38A-06C7-978ADE96DF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0381C-D203-0B59-17C3-7AA47B6D2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D0AA8-6FE9-D2C9-BEE0-D1729DCEB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10" name="Content Placeholder 9" descr="A computer screen capture&#10;&#10;AI-generated content may be incorrect.">
            <a:extLst>
              <a:ext uri="{FF2B5EF4-FFF2-40B4-BE49-F238E27FC236}">
                <a16:creationId xmlns:a16="http://schemas.microsoft.com/office/drawing/2014/main" id="{494EE562-CD45-0FA2-5731-1034AC6905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1654149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8493E-F7AC-C6A3-EE35-7105B6EFA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34EBF7-9DCC-113D-6CAE-58EC45F0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Statistical Uncertainty – 90d </a:t>
            </a:r>
            <a:r>
              <a:rPr lang="en-US" dirty="0" err="1"/>
              <a:t>irr</a:t>
            </a:r>
            <a:r>
              <a:rPr lang="en-US" dirty="0"/>
              <a:t>., 90 days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92C8F-0F09-57C7-5F83-54D0B5C93B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B0851-ABAF-033A-175F-E31F7240A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1FA6A-F071-768D-9475-18A4DFA58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10" name="Content Placeholder 9" descr="A computer screen capture&#10;&#10;AI-generated content may be incorrect.">
            <a:extLst>
              <a:ext uri="{FF2B5EF4-FFF2-40B4-BE49-F238E27FC236}">
                <a16:creationId xmlns:a16="http://schemas.microsoft.com/office/drawing/2014/main" id="{367CBBA4-E4F6-4171-660C-607BD575FB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2114390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64986-2777-740A-D62C-4F8157929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AB4DE8-229A-EEED-797B-A1D57FDB0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 – Statistical Uncertainty – 90d </a:t>
            </a:r>
            <a:r>
              <a:rPr lang="en-US" dirty="0" err="1"/>
              <a:t>irr</a:t>
            </a:r>
            <a:r>
              <a:rPr lang="en-US" dirty="0"/>
              <a:t>., 10 years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FB77B-A641-CC19-5EAC-714E8D8FAA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FEF3D-1CA0-75DA-310C-19C5C1E8CF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85BF1-6DE1-64A3-F7A3-928C193B0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10" name="Content Placeholder 9" descr="Graphical user interface&#10;&#10;AI-generated content may be incorrect.">
            <a:extLst>
              <a:ext uri="{FF2B5EF4-FFF2-40B4-BE49-F238E27FC236}">
                <a16:creationId xmlns:a16="http://schemas.microsoft.com/office/drawing/2014/main" id="{5CE1CF0A-34A4-20D3-9592-00684581E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1489125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D1D0C7-DD8C-996F-1533-80064E3BA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CF1A9-AA67-0682-75E0-CE149E81E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2DD39-D1D7-9E09-E41D-FBF2C3261B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A5232-EF59-0705-3944-F02F53C5EB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B3F23-EFDF-774D-B610-120DBC65A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66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97F0B5-4F45-49D6-13D8-B7F5B3168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144776"/>
            <a:ext cx="8686800" cy="320908"/>
          </a:xfrm>
        </p:spPr>
        <p:txBody>
          <a:bodyPr/>
          <a:lstStyle/>
          <a:p>
            <a:pPr algn="ctr"/>
            <a:r>
              <a:rPr lang="en-US" dirty="0"/>
              <a:t>Old FLUKA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6F61F-B08E-47CB-B441-50AF51BCEC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897AB-BD96-9A12-30FD-3BF9A9B2A3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5EDE1-2DAB-014B-0EFD-AE6C7813C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77CE7-F83A-62D1-FF9A-1A559A05F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Shielding Modules</a:t>
            </a:r>
          </a:p>
          <a:p>
            <a:pPr lvl="1"/>
            <a:r>
              <a:rPr lang="en-US" dirty="0"/>
              <a:t>Steel shielding elements, T-shaped</a:t>
            </a:r>
          </a:p>
          <a:p>
            <a:pPr lvl="1"/>
            <a:r>
              <a:rPr lang="en-US" dirty="0"/>
              <a:t>Hang experiment platform from base of module</a:t>
            </a:r>
          </a:p>
          <a:p>
            <a:r>
              <a:rPr lang="en-US" dirty="0"/>
              <a:t>Alignment upstairs, before install into target chase</a:t>
            </a:r>
          </a:p>
          <a:p>
            <a:pPr lvl="1"/>
            <a:r>
              <a:rPr lang="en-US" dirty="0"/>
              <a:t>Stack concrete blocks for a servicing stand?</a:t>
            </a:r>
          </a:p>
          <a:p>
            <a:pPr lvl="1"/>
            <a:r>
              <a:rPr lang="en-US" dirty="0"/>
              <a:t>Radiation shielding for access?</a:t>
            </a:r>
          </a:p>
          <a:p>
            <a:r>
              <a:rPr lang="en-US" dirty="0"/>
              <a:t>Cable routing</a:t>
            </a:r>
          </a:p>
          <a:p>
            <a:pPr lvl="1"/>
            <a:r>
              <a:rPr lang="en-US" dirty="0"/>
              <a:t>Up to 5k data cables, plus power</a:t>
            </a:r>
          </a:p>
          <a:p>
            <a:pPr lvl="1"/>
            <a:r>
              <a:rPr lang="en-US" dirty="0"/>
              <a:t>Route through module, labyrinth</a:t>
            </a:r>
          </a:p>
          <a:p>
            <a:pPr lvl="1"/>
            <a:r>
              <a:rPr lang="en-US" dirty="0"/>
              <a:t>Need to get cables through upper concrete shield as well…</a:t>
            </a:r>
          </a:p>
          <a:p>
            <a:r>
              <a:rPr lang="en-US" dirty="0"/>
              <a:t>Working towards conceptual cost estimates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821194-15FA-0586-654E-5AB3497AF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Fixtures/Modifications at AP0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757AC-8BAD-DA3D-8EFD-A27C0ADADD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B2D3417-FD9D-48F3-9857-DE7455298C09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58287-9E52-9510-C165-135377321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DBAEF-283B-9B95-F135-6D5AC29AA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469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653876-0718-3D9A-C04C-618469AC5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3672065" cy="3794522"/>
          </a:xfrm>
        </p:spPr>
        <p:txBody>
          <a:bodyPr/>
          <a:lstStyle/>
          <a:p>
            <a:r>
              <a:rPr lang="en-US" dirty="0"/>
              <a:t>2.5 cm x 2.5 cm x 10 cm Tungsten target</a:t>
            </a:r>
          </a:p>
          <a:p>
            <a:r>
              <a:rPr lang="en-US" dirty="0"/>
              <a:t>8 GeV beam, 3mm sigma (assumed size, may change)</a:t>
            </a:r>
          </a:p>
          <a:p>
            <a:r>
              <a:rPr lang="en-US" dirty="0"/>
              <a:t>10^16 POT over 100 days (1.157e9 p/s)</a:t>
            </a:r>
          </a:p>
          <a:p>
            <a:pPr lvl="1"/>
            <a:r>
              <a:rPr lang="en-US" dirty="0"/>
              <a:t>Rate may change? This is for rough scoping</a:t>
            </a:r>
          </a:p>
          <a:p>
            <a:r>
              <a:rPr lang="en-US" dirty="0"/>
              <a:t>800k primaries simulated – good uncertainties</a:t>
            </a:r>
          </a:p>
          <a:p>
            <a:r>
              <a:rPr lang="en-US" dirty="0"/>
              <a:t>Score secondary particles, energy deposition, activation and residual dose</a:t>
            </a:r>
          </a:p>
          <a:p>
            <a:r>
              <a:rPr lang="en-US" dirty="0"/>
              <a:t>FLUKA geometry view at right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271D6B-4680-F119-E38A-D3EF6D52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FLUKA Simulation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46D3D2-CC40-67C6-388C-946720D24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668" y="1134177"/>
            <a:ext cx="4950297" cy="257034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168E43-1E8E-C24E-A132-00E37F8334AB}"/>
              </a:ext>
            </a:extLst>
          </p:cNvPr>
          <p:cNvCxnSpPr/>
          <p:nvPr/>
        </p:nvCxnSpPr>
        <p:spPr>
          <a:xfrm>
            <a:off x="5534846" y="2473525"/>
            <a:ext cx="5873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0D27EEB-A693-1285-074D-85E25AE43037}"/>
              </a:ext>
            </a:extLst>
          </p:cNvPr>
          <p:cNvSpPr txBox="1"/>
          <p:nvPr/>
        </p:nvSpPr>
        <p:spPr>
          <a:xfrm>
            <a:off x="5360224" y="2116946"/>
            <a:ext cx="58541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  <a:latin typeface="Helvetica" pitchFamily="2" charset="0"/>
              </a:rPr>
              <a:t>Beam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7A74F3E-31A9-6B2B-4D94-0AC622851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3B010C8-A4BF-432E-AA14-7C2304D5F283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BC2B3E3-DCF0-1966-C828-77C9FE7CB7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93E5A2C-0718-BB4A-D5B5-DF7821906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308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E371C6-445B-0D2A-3942-B9C2E9FA1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9134F-2103-5891-23C7-14C90BACBA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9F96B00-A883-4907-9E9D-DAF1FE988B09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DA648-BA99-D5FA-BC4E-4FDE70A47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6C94F-72B4-44DF-EF04-69E8FADF8C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01393C-C975-DD73-85F2-6B78003F6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7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BFAAB896-4082-673C-203B-1FC5A11D4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4078987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&#10;&#10;AI-generated content may be incorrect.">
            <a:extLst>
              <a:ext uri="{FF2B5EF4-FFF2-40B4-BE49-F238E27FC236}">
                <a16:creationId xmlns:a16="http://schemas.microsoft.com/office/drawing/2014/main" id="{C09A012E-8A36-009B-06AA-5836BF38DC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89D17B-9F7C-02FB-3641-C845856E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only - Neutrons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3D967-43F1-EBF7-F3AA-EB20EBD403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C2A67CC-DF37-4F62-8DB0-2C22003B654E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B1366-CD97-DC49-65D3-35F354A94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13FDE-3ED3-7EFD-0583-3C5ECF561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6976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1081A412-A8C6-A91E-B0C0-DF76542C6F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760987-DB27-3E62-3E99-61FA90E9D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only - Charged </a:t>
            </a:r>
            <a:r>
              <a:rPr lang="en-US" dirty="0" err="1"/>
              <a:t>Pions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9B29-3F75-02C8-0BEB-23B2BC12EB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EFDA073-D483-4A92-861B-B0A52475C68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E2E5E-26F2-61C7-64E1-7459BFB56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779AA-06F2-3B60-576D-67CCCFC7BA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0319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, bar chart&#10;&#10;AI-generated content may be incorrect.">
            <a:extLst>
              <a:ext uri="{FF2B5EF4-FFF2-40B4-BE49-F238E27FC236}">
                <a16:creationId xmlns:a16="http://schemas.microsoft.com/office/drawing/2014/main" id="{F69611B0-4D4E-968A-90F2-0EFDF7CEFB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1089D0-16FF-FB9B-6490-D06744477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only - EDEP – GeV/cc-pr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BC5C5-2691-9076-6807-1AA8A1E0F8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C175440-C6D4-40C3-9122-B5ADCEEE062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5F0A8-902F-5D37-E709-542298407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C14DC-0C97-2027-9E6D-29081CC2A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013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, bar chart&#10;&#10;AI-generated content may be incorrect.">
            <a:extLst>
              <a:ext uri="{FF2B5EF4-FFF2-40B4-BE49-F238E27FC236}">
                <a16:creationId xmlns:a16="http://schemas.microsoft.com/office/drawing/2014/main" id="{292F8DBE-5FAD-F062-5CE1-055CEA0A51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91807F-15D8-C8BC-C6D5-2034A1FD6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– W/cc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438EE-410A-CAE9-26A4-157DC2C1A0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8A3AE9E-BA16-467C-8582-A411E8152D47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AA0D0-710F-A80D-4672-D5467EE4E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F38E4-5C8D-5AD5-1E1C-BC15833F8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47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, bar chart&#10;&#10;AI-generated content may be incorrect.">
            <a:extLst>
              <a:ext uri="{FF2B5EF4-FFF2-40B4-BE49-F238E27FC236}">
                <a16:creationId xmlns:a16="http://schemas.microsoft.com/office/drawing/2014/main" id="{F2370C91-3A5D-6EC9-DC3A-F51B61DEA2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17837FF-2AAE-3110-09EB-7F5851906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– W/m^3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8F0F6-6A44-47DD-9AEF-6CF1D4D61B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FA412A2-7D91-4664-AC56-3E7BC426E85B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5D10D-F987-BBE1-EEB5-3F21502599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5322D-5B26-C4F6-2DE4-C5635FF03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2842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, timeline&#10;&#10;AI-generated content may be incorrect.">
            <a:extLst>
              <a:ext uri="{FF2B5EF4-FFF2-40B4-BE49-F238E27FC236}">
                <a16:creationId xmlns:a16="http://schemas.microsoft.com/office/drawing/2014/main" id="{37E1975D-4D28-131F-7A50-620522275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A02874-B455-22E7-A83B-2835A71A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EDEP Statistical Uncertainty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3BB1A-3370-6580-7437-0D08DA6AFD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BBEF8E7-4981-45C0-B74F-DD136FADCE80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EA7DA-1009-0F07-FBE1-DE2CF3567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1405C-43D9-A36E-4D03-E4283588E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223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AI-generated content may be incorrect.">
            <a:extLst>
              <a:ext uri="{FF2B5EF4-FFF2-40B4-BE49-F238E27FC236}">
                <a16:creationId xmlns:a16="http://schemas.microsoft.com/office/drawing/2014/main" id="{71518B3A-C733-014B-6F1A-9F04F00A2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B070E6-CCD0-D0C9-9CD3-0591288E9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Prompt Dose (1.1574e9 p/s)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AF7CB-1465-0AEF-D9DF-74A6E4EB24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F30E15F-9218-4830-9C7B-C5F3D8E7DFCB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32868-77D2-92FB-1748-02F082CCA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C30FB-B281-19BE-561B-1E2B914D1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057E79-0542-FDF3-F619-0C021031A223}"/>
              </a:ext>
            </a:extLst>
          </p:cNvPr>
          <p:cNvSpPr txBox="1"/>
          <p:nvPr/>
        </p:nvSpPr>
        <p:spPr>
          <a:xfrm>
            <a:off x="4078144" y="349268"/>
            <a:ext cx="4584271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Unclear if tunnel roof shielding is rated for continuous radiation fields like this (re: </a:t>
            </a:r>
            <a:r>
              <a:rPr lang="en-US" sz="900" dirty="0" err="1">
                <a:latin typeface="Helvetica" pitchFamily="2" charset="0"/>
              </a:rPr>
              <a:t>skyshine</a:t>
            </a:r>
            <a:r>
              <a:rPr lang="en-US" sz="900" dirty="0">
                <a:latin typeface="Helvetica" pitchFamily="2" charset="0"/>
              </a:rPr>
              <a:t>) – may be strong argument for using AP0 station vs g-2, transfer lines, etc.</a:t>
            </a:r>
          </a:p>
          <a:p>
            <a:pPr algn="ctr"/>
            <a:r>
              <a:rPr lang="en-US" sz="900" dirty="0">
                <a:latin typeface="Helvetica" pitchFamily="2" charset="0"/>
              </a:rPr>
              <a:t>*Ask rad safety</a:t>
            </a:r>
          </a:p>
        </p:txBody>
      </p:sp>
    </p:spTree>
    <p:extLst>
      <p:ext uri="{BB962C8B-B14F-4D97-AF65-F5344CB8AC3E}">
        <p14:creationId xmlns:p14="http://schemas.microsoft.com/office/powerpoint/2010/main" val="30444379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, histogram&#10;&#10;AI-generated content may be incorrect.">
            <a:extLst>
              <a:ext uri="{FF2B5EF4-FFF2-40B4-BE49-F238E27FC236}">
                <a16:creationId xmlns:a16="http://schemas.microsoft.com/office/drawing/2014/main" id="{63C7F3B2-5008-A9B5-6051-8D0D0C7D24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337BE74-4D03-2726-7AE7-589045B33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Prompt Dose Statistical Uncertainty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9BFB4-6A66-F064-18EA-A165F90DC1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ECC11DC-C9C8-4D52-A1CD-A71B9C49361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E6DD-3C3C-4ED2-9E59-8B0319056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92652-22DB-4D5F-C171-D990ACF01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5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572F3B-A1EC-5290-1A79-DF6ADB3F0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AP0 Conceptual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67B69-1B14-33EE-2B7F-705EF7D44C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6339A24-00F6-43F8-8DB5-F5A3C4C6D0D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3662C-4D09-1918-1C55-262DD0010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A211D-9A68-C76A-19D1-69B356451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86AE9D-0E04-54C9-0E5B-3B61A145D86E}"/>
              </a:ext>
            </a:extLst>
          </p:cNvPr>
          <p:cNvSpPr/>
          <p:nvPr/>
        </p:nvSpPr>
        <p:spPr>
          <a:xfrm>
            <a:off x="2375233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E16AED-E0EF-053D-CD65-3574550BCF70}"/>
              </a:ext>
            </a:extLst>
          </p:cNvPr>
          <p:cNvSpPr/>
          <p:nvPr/>
        </p:nvSpPr>
        <p:spPr>
          <a:xfrm>
            <a:off x="2655651" y="1822395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364F5B-EA28-2C8E-4F98-4542879F50A5}"/>
              </a:ext>
            </a:extLst>
          </p:cNvPr>
          <p:cNvSpPr/>
          <p:nvPr/>
        </p:nvSpPr>
        <p:spPr>
          <a:xfrm>
            <a:off x="2936069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B7FDE9-49A3-5BFA-A9CD-90B8DA619901}"/>
              </a:ext>
            </a:extLst>
          </p:cNvPr>
          <p:cNvSpPr/>
          <p:nvPr/>
        </p:nvSpPr>
        <p:spPr>
          <a:xfrm>
            <a:off x="3216487" y="1822394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592936-90B6-D71A-D0EC-D77BB20DB2EE}"/>
              </a:ext>
            </a:extLst>
          </p:cNvPr>
          <p:cNvSpPr/>
          <p:nvPr/>
        </p:nvSpPr>
        <p:spPr>
          <a:xfrm>
            <a:off x="3496905" y="1822392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E1C701-5DCC-0615-55F7-EEA2C16027FE}"/>
              </a:ext>
            </a:extLst>
          </p:cNvPr>
          <p:cNvSpPr/>
          <p:nvPr/>
        </p:nvSpPr>
        <p:spPr>
          <a:xfrm>
            <a:off x="3777323" y="1822390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5C17B3-5D6D-8F01-DC3C-119CDAB8E0DF}"/>
              </a:ext>
            </a:extLst>
          </p:cNvPr>
          <p:cNvSpPr/>
          <p:nvPr/>
        </p:nvSpPr>
        <p:spPr>
          <a:xfrm>
            <a:off x="4052877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B38FFE-A3D5-81E7-19AF-5975E479DD79}"/>
              </a:ext>
            </a:extLst>
          </p:cNvPr>
          <p:cNvSpPr/>
          <p:nvPr/>
        </p:nvSpPr>
        <p:spPr>
          <a:xfrm>
            <a:off x="4328431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9847B0-6FE2-C622-CA2E-6EA0785A8EE3}"/>
              </a:ext>
            </a:extLst>
          </p:cNvPr>
          <p:cNvSpPr/>
          <p:nvPr/>
        </p:nvSpPr>
        <p:spPr>
          <a:xfrm>
            <a:off x="4603985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8B6FCB-A9F5-860C-0218-0B6B56F980A8}"/>
              </a:ext>
            </a:extLst>
          </p:cNvPr>
          <p:cNvSpPr/>
          <p:nvPr/>
        </p:nvSpPr>
        <p:spPr>
          <a:xfrm>
            <a:off x="4879539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C0AA54-04E4-43A1-48AD-B105160E7E58}"/>
              </a:ext>
            </a:extLst>
          </p:cNvPr>
          <p:cNvSpPr/>
          <p:nvPr/>
        </p:nvSpPr>
        <p:spPr>
          <a:xfrm>
            <a:off x="5159957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DC144A-BEC2-E13A-745E-B7CA6DAE2F9C}"/>
              </a:ext>
            </a:extLst>
          </p:cNvPr>
          <p:cNvSpPr/>
          <p:nvPr/>
        </p:nvSpPr>
        <p:spPr>
          <a:xfrm>
            <a:off x="5440375" y="1822396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ECA55D-15C3-4879-EE35-AA2EBDEEB2A7}"/>
              </a:ext>
            </a:extLst>
          </p:cNvPr>
          <p:cNvSpPr/>
          <p:nvPr/>
        </p:nvSpPr>
        <p:spPr>
          <a:xfrm>
            <a:off x="5715929" y="1822389"/>
            <a:ext cx="280418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24C3BEB-D5DA-9F0D-DDF0-3CDCA9EF4421}"/>
              </a:ext>
            </a:extLst>
          </p:cNvPr>
          <p:cNvSpPr/>
          <p:nvPr/>
        </p:nvSpPr>
        <p:spPr>
          <a:xfrm>
            <a:off x="4781137" y="3557734"/>
            <a:ext cx="280419" cy="1821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0A7C5C-37E2-9135-6FC7-08E49EC2A611}"/>
              </a:ext>
            </a:extLst>
          </p:cNvPr>
          <p:cNvSpPr/>
          <p:nvPr/>
        </p:nvSpPr>
        <p:spPr>
          <a:xfrm>
            <a:off x="5061556" y="3557733"/>
            <a:ext cx="280419" cy="182155"/>
          </a:xfrm>
          <a:prstGeom prst="rect">
            <a:avLst/>
          </a:prstGeom>
          <a:solidFill>
            <a:srgbClr val="7030A0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8B8C6D-BC1A-0104-FD89-C6A23E683BBA}"/>
              </a:ext>
            </a:extLst>
          </p:cNvPr>
          <p:cNvSpPr/>
          <p:nvPr/>
        </p:nvSpPr>
        <p:spPr>
          <a:xfrm>
            <a:off x="4675258" y="3619838"/>
            <a:ext cx="105879" cy="670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6BA8C2-1652-F12E-CD31-B3AC05D1F0B1}"/>
              </a:ext>
            </a:extLst>
          </p:cNvPr>
          <p:cNvSpPr/>
          <p:nvPr/>
        </p:nvSpPr>
        <p:spPr>
          <a:xfrm>
            <a:off x="4666526" y="3739889"/>
            <a:ext cx="732814" cy="457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321439E2-4CAF-7CA9-3568-88074491C1D5}"/>
              </a:ext>
            </a:extLst>
          </p:cNvPr>
          <p:cNvSpPr/>
          <p:nvPr/>
        </p:nvSpPr>
        <p:spPr>
          <a:xfrm>
            <a:off x="4815902" y="3242615"/>
            <a:ext cx="428082" cy="497273"/>
          </a:xfrm>
          <a:prstGeom prst="triangl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78D869C-CCC1-120E-481E-71E1961F7462}"/>
              </a:ext>
            </a:extLst>
          </p:cNvPr>
          <p:cNvSpPr/>
          <p:nvPr/>
        </p:nvSpPr>
        <p:spPr>
          <a:xfrm>
            <a:off x="2370369" y="4209691"/>
            <a:ext cx="3625978" cy="4084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89B8AA-3FAC-02DB-D205-96E24C6DAEB1}"/>
              </a:ext>
            </a:extLst>
          </p:cNvPr>
          <p:cNvSpPr/>
          <p:nvPr/>
        </p:nvSpPr>
        <p:spPr>
          <a:xfrm>
            <a:off x="1942287" y="562711"/>
            <a:ext cx="4054060" cy="6257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AF968E-D3D1-FACA-567E-B4A0B5720FEE}"/>
              </a:ext>
            </a:extLst>
          </p:cNvPr>
          <p:cNvSpPr/>
          <p:nvPr/>
        </p:nvSpPr>
        <p:spPr>
          <a:xfrm>
            <a:off x="1942287" y="1822396"/>
            <a:ext cx="428082" cy="27957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DDD1403-7B8A-81E1-729B-7BCA82EA5DC3}"/>
              </a:ext>
            </a:extLst>
          </p:cNvPr>
          <p:cNvSpPr/>
          <p:nvPr/>
        </p:nvSpPr>
        <p:spPr>
          <a:xfrm>
            <a:off x="1942287" y="1188426"/>
            <a:ext cx="428082" cy="633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3C144D-9D70-3C13-E9DF-B99181C0214F}"/>
              </a:ext>
            </a:extLst>
          </p:cNvPr>
          <p:cNvSpPr/>
          <p:nvPr/>
        </p:nvSpPr>
        <p:spPr>
          <a:xfrm>
            <a:off x="1269068" y="562711"/>
            <a:ext cx="666555" cy="40553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7E01DE-F4B8-0A2A-A96F-444094458E07}"/>
              </a:ext>
            </a:extLst>
          </p:cNvPr>
          <p:cNvSpPr/>
          <p:nvPr/>
        </p:nvSpPr>
        <p:spPr>
          <a:xfrm>
            <a:off x="1277880" y="4611850"/>
            <a:ext cx="6378183" cy="4380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3BABD77-8C64-E26E-72F5-6DE7FE2C4BF9}"/>
              </a:ext>
            </a:extLst>
          </p:cNvPr>
          <p:cNvSpPr/>
          <p:nvPr/>
        </p:nvSpPr>
        <p:spPr>
          <a:xfrm>
            <a:off x="6001211" y="1822396"/>
            <a:ext cx="986824" cy="27894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EDF0198-C7E9-BE38-CC39-A3F123E54C5E}"/>
              </a:ext>
            </a:extLst>
          </p:cNvPr>
          <p:cNvSpPr/>
          <p:nvPr/>
        </p:nvSpPr>
        <p:spPr>
          <a:xfrm>
            <a:off x="6989509" y="562711"/>
            <a:ext cx="666555" cy="40491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779E242-0F40-DF40-D725-A7E5E08B7D14}"/>
              </a:ext>
            </a:extLst>
          </p:cNvPr>
          <p:cNvSpPr/>
          <p:nvPr/>
        </p:nvSpPr>
        <p:spPr>
          <a:xfrm>
            <a:off x="6003011" y="563425"/>
            <a:ext cx="1000446" cy="12492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ED84D85-A3C9-282A-E8C4-5E38F2266B63}"/>
              </a:ext>
            </a:extLst>
          </p:cNvPr>
          <p:cNvSpPr/>
          <p:nvPr/>
        </p:nvSpPr>
        <p:spPr>
          <a:xfrm>
            <a:off x="6009821" y="3242615"/>
            <a:ext cx="1669033" cy="967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B1046F-9B69-34B5-6D40-5C236DEE2AA3}"/>
              </a:ext>
            </a:extLst>
          </p:cNvPr>
          <p:cNvSpPr/>
          <p:nvPr/>
        </p:nvSpPr>
        <p:spPr>
          <a:xfrm>
            <a:off x="6009821" y="3563957"/>
            <a:ext cx="1669033" cy="1821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7DB6053-E7BF-8AD9-6CEE-84824533B705}"/>
              </a:ext>
            </a:extLst>
          </p:cNvPr>
          <p:cNvCxnSpPr>
            <a:cxnSpLocks/>
          </p:cNvCxnSpPr>
          <p:nvPr/>
        </p:nvCxnSpPr>
        <p:spPr>
          <a:xfrm>
            <a:off x="5523196" y="3648810"/>
            <a:ext cx="257508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45B2AEAD-BA05-9379-0C67-3C7C428EC90C}"/>
              </a:ext>
            </a:extLst>
          </p:cNvPr>
          <p:cNvSpPr/>
          <p:nvPr/>
        </p:nvSpPr>
        <p:spPr>
          <a:xfrm>
            <a:off x="4877935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2500710-63DC-1B2D-47E2-07AEFD17F3B6}"/>
              </a:ext>
            </a:extLst>
          </p:cNvPr>
          <p:cNvSpPr/>
          <p:nvPr/>
        </p:nvSpPr>
        <p:spPr>
          <a:xfrm>
            <a:off x="4601426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92FA36E-0628-48EF-D17E-17236B0C52EA}"/>
              </a:ext>
            </a:extLst>
          </p:cNvPr>
          <p:cNvSpPr/>
          <p:nvPr/>
        </p:nvSpPr>
        <p:spPr>
          <a:xfrm>
            <a:off x="4331117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082FB3F-60CF-E556-1A56-38078420BA90}"/>
              </a:ext>
            </a:extLst>
          </p:cNvPr>
          <p:cNvSpPr/>
          <p:nvPr/>
        </p:nvSpPr>
        <p:spPr>
          <a:xfrm>
            <a:off x="4050699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9604006-B6F6-C3EB-AB96-60F428EEE815}"/>
              </a:ext>
            </a:extLst>
          </p:cNvPr>
          <p:cNvSpPr/>
          <p:nvPr/>
        </p:nvSpPr>
        <p:spPr>
          <a:xfrm>
            <a:off x="3774924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A68D20D-804C-79DF-D309-231BAC5B4EE8}"/>
              </a:ext>
            </a:extLst>
          </p:cNvPr>
          <p:cNvSpPr/>
          <p:nvPr/>
        </p:nvSpPr>
        <p:spPr>
          <a:xfrm>
            <a:off x="3499304" y="18223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F227A00-1D53-E812-B4DC-B6B70D3A3CC2}"/>
              </a:ext>
            </a:extLst>
          </p:cNvPr>
          <p:cNvSpPr/>
          <p:nvPr/>
        </p:nvSpPr>
        <p:spPr>
          <a:xfrm>
            <a:off x="3218886" y="1824017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9CB8924-CC04-2445-6A52-EC317F89EE62}"/>
              </a:ext>
            </a:extLst>
          </p:cNvPr>
          <p:cNvSpPr/>
          <p:nvPr/>
        </p:nvSpPr>
        <p:spPr>
          <a:xfrm>
            <a:off x="2933604" y="1828881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C47F08E-113B-24B3-7B34-53D39FAC402D}"/>
              </a:ext>
            </a:extLst>
          </p:cNvPr>
          <p:cNvSpPr/>
          <p:nvPr/>
        </p:nvSpPr>
        <p:spPr>
          <a:xfrm>
            <a:off x="2658050" y="1825725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4D91A09-89F9-5172-9540-B189FC0E3D6F}"/>
              </a:ext>
            </a:extLst>
          </p:cNvPr>
          <p:cNvSpPr/>
          <p:nvPr/>
        </p:nvSpPr>
        <p:spPr>
          <a:xfrm>
            <a:off x="2377665" y="1825725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3DF0F33-2AFF-A321-3F7E-C3C89A255637}"/>
              </a:ext>
            </a:extLst>
          </p:cNvPr>
          <p:cNvSpPr/>
          <p:nvPr/>
        </p:nvSpPr>
        <p:spPr>
          <a:xfrm>
            <a:off x="5159736" y="1822569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C27702F-CF2E-F2B7-7426-5EFA1E30B7AA}"/>
              </a:ext>
            </a:extLst>
          </p:cNvPr>
          <p:cNvSpPr/>
          <p:nvPr/>
        </p:nvSpPr>
        <p:spPr>
          <a:xfrm>
            <a:off x="5435511" y="18241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EEA36E4-AD9D-03E3-F461-C950349F07E9}"/>
              </a:ext>
            </a:extLst>
          </p:cNvPr>
          <p:cNvSpPr/>
          <p:nvPr/>
        </p:nvSpPr>
        <p:spPr>
          <a:xfrm>
            <a:off x="5715803" y="1824196"/>
            <a:ext cx="280418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636DAA5-28FE-9729-122A-8860C3746BE9}"/>
              </a:ext>
            </a:extLst>
          </p:cNvPr>
          <p:cNvSpPr/>
          <p:nvPr/>
        </p:nvSpPr>
        <p:spPr>
          <a:xfrm>
            <a:off x="5243984" y="569842"/>
            <a:ext cx="752237" cy="3171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ED23D2F-7F0D-E2EE-1162-0B3D8E63EE63}"/>
              </a:ext>
            </a:extLst>
          </p:cNvPr>
          <p:cNvSpPr/>
          <p:nvPr/>
        </p:nvSpPr>
        <p:spPr>
          <a:xfrm>
            <a:off x="4931290" y="894130"/>
            <a:ext cx="741694" cy="2887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1225D8D-47D9-832A-9537-66158442C683}"/>
              </a:ext>
            </a:extLst>
          </p:cNvPr>
          <p:cNvSpPr/>
          <p:nvPr/>
        </p:nvSpPr>
        <p:spPr>
          <a:xfrm>
            <a:off x="1952380" y="568217"/>
            <a:ext cx="752237" cy="3171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AB12902-6057-852F-3E98-682D21DDDC22}"/>
              </a:ext>
            </a:extLst>
          </p:cNvPr>
          <p:cNvSpPr/>
          <p:nvPr/>
        </p:nvSpPr>
        <p:spPr>
          <a:xfrm>
            <a:off x="2110196" y="892509"/>
            <a:ext cx="741694" cy="2887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A2D5D2-DA86-3894-CFB9-07B4FDA2AD54}"/>
              </a:ext>
            </a:extLst>
          </p:cNvPr>
          <p:cNvSpPr txBox="1"/>
          <p:nvPr/>
        </p:nvSpPr>
        <p:spPr>
          <a:xfrm>
            <a:off x="2420351" y="3325368"/>
            <a:ext cx="217399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8-GeV protons from Recycler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0260809-4227-9B8C-9C7F-414AFA830483}"/>
              </a:ext>
            </a:extLst>
          </p:cNvPr>
          <p:cNvSpPr/>
          <p:nvPr/>
        </p:nvSpPr>
        <p:spPr>
          <a:xfrm>
            <a:off x="1259924" y="3565728"/>
            <a:ext cx="1110446" cy="1821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CF9DCAA-9DDC-8DCD-8E10-1E0592DFB0F6}"/>
              </a:ext>
            </a:extLst>
          </p:cNvPr>
          <p:cNvCxnSpPr>
            <a:cxnSpLocks/>
          </p:cNvCxnSpPr>
          <p:nvPr/>
        </p:nvCxnSpPr>
        <p:spPr>
          <a:xfrm>
            <a:off x="803660" y="3655035"/>
            <a:ext cx="37683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69F5A31-B35B-3A39-E952-3311EE6240DE}"/>
              </a:ext>
            </a:extLst>
          </p:cNvPr>
          <p:cNvSpPr txBox="1"/>
          <p:nvPr/>
        </p:nvSpPr>
        <p:spPr>
          <a:xfrm>
            <a:off x="3499304" y="224254"/>
            <a:ext cx="426110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Elevation View – slice along beam axis 			*not to scale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A3A52D-AF7C-FA27-B13C-F069FB45DB1A}"/>
              </a:ext>
            </a:extLst>
          </p:cNvPr>
          <p:cNvSpPr txBox="1"/>
          <p:nvPr/>
        </p:nvSpPr>
        <p:spPr>
          <a:xfrm>
            <a:off x="3168511" y="2405283"/>
            <a:ext cx="182774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Steel Shielding Modules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D3AE4E-B04C-BCA4-4668-D8B00B051F9F}"/>
              </a:ext>
            </a:extLst>
          </p:cNvPr>
          <p:cNvSpPr txBox="1"/>
          <p:nvPr/>
        </p:nvSpPr>
        <p:spPr>
          <a:xfrm>
            <a:off x="6267049" y="3271995"/>
            <a:ext cx="12512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To proton dump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5289C10-E548-D20D-93E6-D26634FBEBB0}"/>
              </a:ext>
            </a:extLst>
          </p:cNvPr>
          <p:cNvCxnSpPr/>
          <p:nvPr/>
        </p:nvCxnSpPr>
        <p:spPr>
          <a:xfrm>
            <a:off x="222250" y="562711"/>
            <a:ext cx="1103933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F31EDC9-7A12-0305-0C64-F4045A6C295F}"/>
              </a:ext>
            </a:extLst>
          </p:cNvPr>
          <p:cNvCxnSpPr/>
          <p:nvPr/>
        </p:nvCxnSpPr>
        <p:spPr>
          <a:xfrm flipV="1">
            <a:off x="636588" y="605563"/>
            <a:ext cx="220284" cy="6994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F137365-FFC7-9348-81A5-7FCC98E55317}"/>
              </a:ext>
            </a:extLst>
          </p:cNvPr>
          <p:cNvSpPr txBox="1"/>
          <p:nvPr/>
        </p:nvSpPr>
        <p:spPr>
          <a:xfrm>
            <a:off x="259779" y="1305316"/>
            <a:ext cx="142975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Floor Level in AP0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C0EED5F-4671-D331-0E1E-5F9AE24E1977}"/>
              </a:ext>
            </a:extLst>
          </p:cNvPr>
          <p:cNvSpPr txBox="1"/>
          <p:nvPr/>
        </p:nvSpPr>
        <p:spPr>
          <a:xfrm>
            <a:off x="2909047" y="737068"/>
            <a:ext cx="197361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Concrete Shielding Blocks</a:t>
            </a:r>
          </a:p>
        </p:txBody>
      </p:sp>
    </p:spTree>
    <p:extLst>
      <p:ext uri="{BB962C8B-B14F-4D97-AF65-F5344CB8AC3E}">
        <p14:creationId xmlns:p14="http://schemas.microsoft.com/office/powerpoint/2010/main" val="275015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7F78CC7-BCD6-2994-C246-4F509BBCCE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E9C28EF-FA84-B86F-3A98-1B9AD28B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– 100d </a:t>
            </a:r>
            <a:r>
              <a:rPr lang="en-US" dirty="0" err="1"/>
              <a:t>irr</a:t>
            </a:r>
            <a:r>
              <a:rPr lang="en-US" dirty="0"/>
              <a:t>, 4 </a:t>
            </a:r>
            <a:r>
              <a:rPr lang="en-US" dirty="0" err="1"/>
              <a:t>hr</a:t>
            </a:r>
            <a:r>
              <a:rPr lang="en-US" dirty="0"/>
              <a:t>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5F1D9-D1D4-153F-B793-689B787A11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FAFBBC6-12CD-4E9B-A374-1529B0ABF3FF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C4652-7EBA-34C0-FCD9-D6BBCD205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B321B-C6DA-CA5B-9810-D5E8B66C6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000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AI-generated content may be incorrect.">
            <a:extLst>
              <a:ext uri="{FF2B5EF4-FFF2-40B4-BE49-F238E27FC236}">
                <a16:creationId xmlns:a16="http://schemas.microsoft.com/office/drawing/2014/main" id="{5534A897-8F9A-B51C-2B25-CE64F17C3F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3CB815F-CFEE-73A1-1BD0-A9DBC7AEC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– 100d </a:t>
            </a:r>
            <a:r>
              <a:rPr lang="en-US" dirty="0" err="1"/>
              <a:t>irr</a:t>
            </a:r>
            <a:r>
              <a:rPr lang="en-US" dirty="0"/>
              <a:t>, 1d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0D3CF-D4B7-CCBC-384E-01544E303B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699365A-11AB-42D6-B417-94028D1F9572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8385B-0CC1-0D1A-108B-E4C0341D7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C88DC-98F2-CE4F-2D30-F1FB97D35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4164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CBCF0804-249A-B66B-BCAF-81B8EF2224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33" y="728663"/>
            <a:ext cx="7580846" cy="3794125"/>
          </a:xfrm>
          <a:ln>
            <a:solidFill>
              <a:schemeClr val="accent6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99376B-8DFF-D01C-131D-BE7965773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Statistical uncertainty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A3B74-7271-B7C5-836A-0D50C484A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D30C588-DB81-4F2A-93D2-7DE3D9FF321C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8AA06-EC48-4903-5AB6-EFF29F5DD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5BBE5-EF7A-52ED-88FD-B1E05B85A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37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BFCB4EC4-FCB3-51BD-711C-87122D61530E}"/>
              </a:ext>
            </a:extLst>
          </p:cNvPr>
          <p:cNvSpPr/>
          <p:nvPr/>
        </p:nvSpPr>
        <p:spPr>
          <a:xfrm>
            <a:off x="6131583" y="2326966"/>
            <a:ext cx="351944" cy="4889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B4F70F6-41C5-1DCE-3AEC-48BAF66C0E2A}"/>
              </a:ext>
            </a:extLst>
          </p:cNvPr>
          <p:cNvSpPr/>
          <p:nvPr/>
        </p:nvSpPr>
        <p:spPr>
          <a:xfrm>
            <a:off x="2543255" y="2064164"/>
            <a:ext cx="258785" cy="275276"/>
          </a:xfrm>
          <a:prstGeom prst="rect">
            <a:avLst/>
          </a:prstGeom>
          <a:solidFill>
            <a:srgbClr val="7030A0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000E8AB-DA94-23F2-5BE6-6D266D7B5650}"/>
              </a:ext>
            </a:extLst>
          </p:cNvPr>
          <p:cNvSpPr/>
          <p:nvPr/>
        </p:nvSpPr>
        <p:spPr>
          <a:xfrm>
            <a:off x="2554605" y="2085266"/>
            <a:ext cx="236220" cy="23622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00E0F-A0C4-C741-BDC4-5D94D6B499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BFC04EA-4328-4F1E-A19C-FCE2852FE9D8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649A6-3307-A1F1-DDFA-3BF499B54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67BD5-F589-40FD-5ECC-7DF08E84C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B89AE2-F4A3-CBCD-4C18-E3BDFD62294A}"/>
              </a:ext>
            </a:extLst>
          </p:cNvPr>
          <p:cNvSpPr/>
          <p:nvPr/>
        </p:nvSpPr>
        <p:spPr>
          <a:xfrm>
            <a:off x="2135316" y="611296"/>
            <a:ext cx="1079676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3C98FE-5022-4F11-2C5C-0000F4A00459}"/>
              </a:ext>
            </a:extLst>
          </p:cNvPr>
          <p:cNvSpPr/>
          <p:nvPr/>
        </p:nvSpPr>
        <p:spPr>
          <a:xfrm>
            <a:off x="2411886" y="2339440"/>
            <a:ext cx="516139" cy="6069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4C400D-E381-37C2-9509-C627F34F1107}"/>
              </a:ext>
            </a:extLst>
          </p:cNvPr>
          <p:cNvSpPr/>
          <p:nvPr/>
        </p:nvSpPr>
        <p:spPr>
          <a:xfrm>
            <a:off x="1464012" y="2525166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C76DC0-5BB0-F360-CBA5-32AE65488E72}"/>
              </a:ext>
            </a:extLst>
          </p:cNvPr>
          <p:cNvSpPr/>
          <p:nvPr/>
        </p:nvSpPr>
        <p:spPr>
          <a:xfrm>
            <a:off x="1949648" y="454113"/>
            <a:ext cx="1420986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6D020-09D9-AD87-5672-E05276A7C3D8}"/>
              </a:ext>
            </a:extLst>
          </p:cNvPr>
          <p:cNvSpPr/>
          <p:nvPr/>
        </p:nvSpPr>
        <p:spPr>
          <a:xfrm>
            <a:off x="1464011" y="1888425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1DCF0-0173-9CAB-31EA-B71833B6D7FD}"/>
              </a:ext>
            </a:extLst>
          </p:cNvPr>
          <p:cNvSpPr/>
          <p:nvPr/>
        </p:nvSpPr>
        <p:spPr>
          <a:xfrm>
            <a:off x="1464012" y="1567517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3CA459-6AB6-8E3A-B0A8-1CF035FDB7E5}"/>
              </a:ext>
            </a:extLst>
          </p:cNvPr>
          <p:cNvSpPr/>
          <p:nvPr/>
        </p:nvSpPr>
        <p:spPr>
          <a:xfrm>
            <a:off x="1464012" y="1249409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0A7C6-BAC7-5388-0701-9AAF80DF7C6C}"/>
              </a:ext>
            </a:extLst>
          </p:cNvPr>
          <p:cNvSpPr/>
          <p:nvPr/>
        </p:nvSpPr>
        <p:spPr>
          <a:xfrm>
            <a:off x="1464012" y="937865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5C0276-EE9B-610C-6EA3-60BF7E23E2B4}"/>
              </a:ext>
            </a:extLst>
          </p:cNvPr>
          <p:cNvSpPr/>
          <p:nvPr/>
        </p:nvSpPr>
        <p:spPr>
          <a:xfrm>
            <a:off x="1464012" y="616957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47EB3A-4ED1-A5AD-C0D6-3D5BE10CB431}"/>
              </a:ext>
            </a:extLst>
          </p:cNvPr>
          <p:cNvSpPr/>
          <p:nvPr/>
        </p:nvSpPr>
        <p:spPr>
          <a:xfrm>
            <a:off x="1074511" y="2852111"/>
            <a:ext cx="3536400" cy="11498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7193A0-AE6F-CAA7-AFE6-AEA3F53062A0}"/>
              </a:ext>
            </a:extLst>
          </p:cNvPr>
          <p:cNvSpPr/>
          <p:nvPr/>
        </p:nvSpPr>
        <p:spPr>
          <a:xfrm>
            <a:off x="3262675" y="2515802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D15644-0EC5-663A-08E1-943A4C36E389}"/>
              </a:ext>
            </a:extLst>
          </p:cNvPr>
          <p:cNvSpPr/>
          <p:nvPr/>
        </p:nvSpPr>
        <p:spPr>
          <a:xfrm>
            <a:off x="3262674" y="1879061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6FDBD7-7331-E8B4-A457-B28A52B31B93}"/>
              </a:ext>
            </a:extLst>
          </p:cNvPr>
          <p:cNvSpPr/>
          <p:nvPr/>
        </p:nvSpPr>
        <p:spPr>
          <a:xfrm>
            <a:off x="3262675" y="1558153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23ADE0-1C3F-3319-56C7-539B03325AE6}"/>
              </a:ext>
            </a:extLst>
          </p:cNvPr>
          <p:cNvSpPr/>
          <p:nvPr/>
        </p:nvSpPr>
        <p:spPr>
          <a:xfrm>
            <a:off x="3262675" y="1240045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D18C24-DCDE-9C08-036A-AF4B5A6255C9}"/>
              </a:ext>
            </a:extLst>
          </p:cNvPr>
          <p:cNvSpPr/>
          <p:nvPr/>
        </p:nvSpPr>
        <p:spPr>
          <a:xfrm>
            <a:off x="3262675" y="928501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E905AD-50C6-4019-EB18-2F58F5CDB0A8}"/>
              </a:ext>
            </a:extLst>
          </p:cNvPr>
          <p:cNvSpPr/>
          <p:nvPr/>
        </p:nvSpPr>
        <p:spPr>
          <a:xfrm>
            <a:off x="3262675" y="607593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915D819-53A8-AB11-FAF9-9E79EC89353A}"/>
              </a:ext>
            </a:extLst>
          </p:cNvPr>
          <p:cNvCxnSpPr>
            <a:cxnSpLocks/>
          </p:cNvCxnSpPr>
          <p:nvPr/>
        </p:nvCxnSpPr>
        <p:spPr>
          <a:xfrm>
            <a:off x="2445933" y="2031515"/>
            <a:ext cx="0" cy="338272"/>
          </a:xfrm>
          <a:prstGeom prst="line">
            <a:avLst/>
          </a:prstGeom>
          <a:ln>
            <a:solidFill>
              <a:srgbClr val="505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00139A-F012-FD40-2CB4-2568FA641B7F}"/>
              </a:ext>
            </a:extLst>
          </p:cNvPr>
          <p:cNvCxnSpPr>
            <a:cxnSpLocks/>
          </p:cNvCxnSpPr>
          <p:nvPr/>
        </p:nvCxnSpPr>
        <p:spPr>
          <a:xfrm>
            <a:off x="2880435" y="2030833"/>
            <a:ext cx="0" cy="338272"/>
          </a:xfrm>
          <a:prstGeom prst="line">
            <a:avLst/>
          </a:prstGeom>
          <a:ln>
            <a:solidFill>
              <a:srgbClr val="505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F54FDA5D-21E2-510B-888C-05212F482C81}"/>
              </a:ext>
            </a:extLst>
          </p:cNvPr>
          <p:cNvSpPr/>
          <p:nvPr/>
        </p:nvSpPr>
        <p:spPr>
          <a:xfrm>
            <a:off x="2632708" y="2170548"/>
            <a:ext cx="87083" cy="77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B9C993D-7FF9-46DF-83B3-B8368CD8BEA0}"/>
              </a:ext>
            </a:extLst>
          </p:cNvPr>
          <p:cNvSpPr/>
          <p:nvPr/>
        </p:nvSpPr>
        <p:spPr>
          <a:xfrm>
            <a:off x="2598423" y="1376450"/>
            <a:ext cx="115074" cy="6502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B67860E-D50B-E518-608B-9AC67489A0A9}"/>
              </a:ext>
            </a:extLst>
          </p:cNvPr>
          <p:cNvSpPr/>
          <p:nvPr/>
        </p:nvSpPr>
        <p:spPr>
          <a:xfrm>
            <a:off x="2275495" y="452291"/>
            <a:ext cx="115074" cy="9241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34C9389-C5D9-66AC-0387-F6633AA0CBC1}"/>
              </a:ext>
            </a:extLst>
          </p:cNvPr>
          <p:cNvSpPr/>
          <p:nvPr/>
        </p:nvSpPr>
        <p:spPr>
          <a:xfrm>
            <a:off x="2283357" y="1304216"/>
            <a:ext cx="422279" cy="72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7761284-9F08-6175-E388-80FA8DEA865A}"/>
              </a:ext>
            </a:extLst>
          </p:cNvPr>
          <p:cNvGrpSpPr/>
          <p:nvPr/>
        </p:nvGrpSpPr>
        <p:grpSpPr>
          <a:xfrm>
            <a:off x="2507291" y="268347"/>
            <a:ext cx="373144" cy="184855"/>
            <a:chOff x="2494496" y="1327242"/>
            <a:chExt cx="373144" cy="18485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FBC8258-F81D-B9EF-3F56-DEA385D57774}"/>
                </a:ext>
              </a:extLst>
            </p:cNvPr>
            <p:cNvSpPr/>
            <p:nvPr/>
          </p:nvSpPr>
          <p:spPr>
            <a:xfrm>
              <a:off x="2494496" y="1466378"/>
              <a:ext cx="373144" cy="4571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340AFF7-11A8-2CDE-ADF8-948F74766866}"/>
                </a:ext>
              </a:extLst>
            </p:cNvPr>
            <p:cNvSpPr/>
            <p:nvPr/>
          </p:nvSpPr>
          <p:spPr>
            <a:xfrm>
              <a:off x="2572068" y="1347289"/>
              <a:ext cx="218000" cy="4571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4421C61-9195-1E39-5D20-77B9B73E853A}"/>
                </a:ext>
              </a:extLst>
            </p:cNvPr>
            <p:cNvSpPr/>
            <p:nvPr/>
          </p:nvSpPr>
          <p:spPr>
            <a:xfrm>
              <a:off x="2774531" y="1327242"/>
              <a:ext cx="45719" cy="13699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EA81EF0-4F38-C33E-C250-EEF4ADED0813}"/>
                </a:ext>
              </a:extLst>
            </p:cNvPr>
            <p:cNvSpPr/>
            <p:nvPr/>
          </p:nvSpPr>
          <p:spPr>
            <a:xfrm>
              <a:off x="2526349" y="1327242"/>
              <a:ext cx="45719" cy="13699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7414AF37-794F-98F1-C7B4-6722EA334C99}"/>
              </a:ext>
            </a:extLst>
          </p:cNvPr>
          <p:cNvSpPr/>
          <p:nvPr/>
        </p:nvSpPr>
        <p:spPr>
          <a:xfrm>
            <a:off x="4610911" y="2852112"/>
            <a:ext cx="525293" cy="11674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7F4A887-1248-738C-E4FF-A8D634E109AE}"/>
              </a:ext>
            </a:extLst>
          </p:cNvPr>
          <p:cNvSpPr/>
          <p:nvPr/>
        </p:nvSpPr>
        <p:spPr>
          <a:xfrm>
            <a:off x="5136205" y="3588225"/>
            <a:ext cx="335604" cy="431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D3A6DA4-E846-57A7-B54B-DC393990C620}"/>
              </a:ext>
            </a:extLst>
          </p:cNvPr>
          <p:cNvSpPr/>
          <p:nvPr/>
        </p:nvSpPr>
        <p:spPr>
          <a:xfrm>
            <a:off x="4923816" y="2851353"/>
            <a:ext cx="2114017" cy="1821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A684BC-17C7-AC76-FF67-79D9C497E083}"/>
              </a:ext>
            </a:extLst>
          </p:cNvPr>
          <p:cNvSpPr/>
          <p:nvPr/>
        </p:nvSpPr>
        <p:spPr>
          <a:xfrm>
            <a:off x="6623726" y="3588225"/>
            <a:ext cx="335604" cy="431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212004C-0EBA-0690-D707-850BDB1C7881}"/>
              </a:ext>
            </a:extLst>
          </p:cNvPr>
          <p:cNvSpPr/>
          <p:nvPr/>
        </p:nvSpPr>
        <p:spPr>
          <a:xfrm>
            <a:off x="5504926" y="3594262"/>
            <a:ext cx="1079676" cy="142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1E864D-BF13-F2A4-9910-0E89576B6BFD}"/>
              </a:ext>
            </a:extLst>
          </p:cNvPr>
          <p:cNvSpPr/>
          <p:nvPr/>
        </p:nvSpPr>
        <p:spPr>
          <a:xfrm>
            <a:off x="5319258" y="3431042"/>
            <a:ext cx="1420986" cy="157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F1043B2-211C-A18A-5854-08893D770350}"/>
              </a:ext>
            </a:extLst>
          </p:cNvPr>
          <p:cNvGrpSpPr/>
          <p:nvPr/>
        </p:nvGrpSpPr>
        <p:grpSpPr>
          <a:xfrm>
            <a:off x="5858192" y="3246187"/>
            <a:ext cx="373144" cy="184855"/>
            <a:chOff x="2494496" y="1327242"/>
            <a:chExt cx="373144" cy="18485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2C6C4ED-A287-739A-8335-31589AA3EFC2}"/>
                </a:ext>
              </a:extLst>
            </p:cNvPr>
            <p:cNvSpPr/>
            <p:nvPr/>
          </p:nvSpPr>
          <p:spPr>
            <a:xfrm>
              <a:off x="2494496" y="1466378"/>
              <a:ext cx="373144" cy="4571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47A4D70-F298-2A9E-1E2D-B85B699D471D}"/>
                </a:ext>
              </a:extLst>
            </p:cNvPr>
            <p:cNvSpPr/>
            <p:nvPr/>
          </p:nvSpPr>
          <p:spPr>
            <a:xfrm>
              <a:off x="2572068" y="1347289"/>
              <a:ext cx="218000" cy="4571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C49D371-ACBC-DB6C-9C97-27C89A939399}"/>
                </a:ext>
              </a:extLst>
            </p:cNvPr>
            <p:cNvSpPr/>
            <p:nvPr/>
          </p:nvSpPr>
          <p:spPr>
            <a:xfrm>
              <a:off x="2774531" y="1327242"/>
              <a:ext cx="45719" cy="13699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72FBF29-45D1-A5D6-5C89-267D78DE3FC2}"/>
                </a:ext>
              </a:extLst>
            </p:cNvPr>
            <p:cNvSpPr/>
            <p:nvPr/>
          </p:nvSpPr>
          <p:spPr>
            <a:xfrm>
              <a:off x="2526349" y="1327242"/>
              <a:ext cx="45719" cy="13699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505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DECA02E-8A87-613E-980A-E4F454829923}"/>
              </a:ext>
            </a:extLst>
          </p:cNvPr>
          <p:cNvSpPr/>
          <p:nvPr/>
        </p:nvSpPr>
        <p:spPr>
          <a:xfrm>
            <a:off x="5972682" y="4355201"/>
            <a:ext cx="115074" cy="6502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C1D5CEA-2240-FC16-B979-FA5DA7680A51}"/>
              </a:ext>
            </a:extLst>
          </p:cNvPr>
          <p:cNvSpPr/>
          <p:nvPr/>
        </p:nvSpPr>
        <p:spPr>
          <a:xfrm>
            <a:off x="5649754" y="3431042"/>
            <a:ext cx="115074" cy="9241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C8940C-ABAB-8CFF-E287-8A676478AA28}"/>
              </a:ext>
            </a:extLst>
          </p:cNvPr>
          <p:cNvSpPr/>
          <p:nvPr/>
        </p:nvSpPr>
        <p:spPr>
          <a:xfrm>
            <a:off x="5657616" y="4282967"/>
            <a:ext cx="422279" cy="72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505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A1EF3D14-7877-5EB8-53E4-0C368055191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998122" y="3990886"/>
            <a:ext cx="1733907" cy="359378"/>
          </a:xfrm>
          <a:prstGeom prst="bentConnector3">
            <a:avLst>
              <a:gd name="adj1" fmla="val 41211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7BB8870-E744-F95F-106E-2FA45634CE0C}"/>
              </a:ext>
            </a:extLst>
          </p:cNvPr>
          <p:cNvSpPr txBox="1"/>
          <p:nvPr/>
        </p:nvSpPr>
        <p:spPr>
          <a:xfrm>
            <a:off x="7021024" y="2833457"/>
            <a:ext cx="1651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Custom concrete blocks with passthrough pipes for data</a:t>
            </a:r>
          </a:p>
          <a:p>
            <a:pPr algn="ctr"/>
            <a:r>
              <a:rPr lang="en-US" sz="900" dirty="0">
                <a:latin typeface="Helvetica" pitchFamily="2" charset="0"/>
              </a:rPr>
              <a:t>Or channel in blocks, etc.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867ABE3-C38F-628D-3E42-69EED3366A90}"/>
              </a:ext>
            </a:extLst>
          </p:cNvPr>
          <p:cNvSpPr/>
          <p:nvPr/>
        </p:nvSpPr>
        <p:spPr>
          <a:xfrm>
            <a:off x="1464012" y="2204178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E4C30D3-5721-1490-4C0C-08C7797FDBBE}"/>
              </a:ext>
            </a:extLst>
          </p:cNvPr>
          <p:cNvSpPr/>
          <p:nvPr/>
        </p:nvSpPr>
        <p:spPr>
          <a:xfrm>
            <a:off x="3260304" y="2196266"/>
            <a:ext cx="625815" cy="320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8F6F1E-0431-0658-D834-01E83107F644}"/>
              </a:ext>
            </a:extLst>
          </p:cNvPr>
          <p:cNvSpPr txBox="1"/>
          <p:nvPr/>
        </p:nvSpPr>
        <p:spPr>
          <a:xfrm>
            <a:off x="3965807" y="620981"/>
            <a:ext cx="330062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Helvetica" pitchFamily="2" charset="0"/>
              </a:rPr>
              <a:t>Concrete block stacks form shielded service area</a:t>
            </a:r>
          </a:p>
          <a:p>
            <a:r>
              <a:rPr lang="en-US" sz="900" dirty="0">
                <a:latin typeface="Helvetica" pitchFamily="2" charset="0"/>
              </a:rPr>
              <a:t>Allows for initial setup and cable routing (before irradiation),</a:t>
            </a:r>
          </a:p>
          <a:p>
            <a:r>
              <a:rPr lang="en-US" sz="900" dirty="0">
                <a:latin typeface="Helvetica" pitchFamily="2" charset="0"/>
              </a:rPr>
              <a:t>potential diagnosis of issues mid-run,</a:t>
            </a:r>
          </a:p>
          <a:p>
            <a:r>
              <a:rPr lang="en-US" sz="900" dirty="0">
                <a:latin typeface="Helvetica" pitchFamily="2" charset="0"/>
              </a:rPr>
              <a:t>and decommissioning at the end of the run</a:t>
            </a:r>
          </a:p>
          <a:p>
            <a:endParaRPr lang="en-US" sz="900" dirty="0">
              <a:latin typeface="Helvetica" pitchFamily="2" charset="0"/>
            </a:endParaRPr>
          </a:p>
          <a:p>
            <a:r>
              <a:rPr lang="en-US" sz="900" dirty="0">
                <a:latin typeface="Helvetica" pitchFamily="2" charset="0"/>
              </a:rPr>
              <a:t>Handling equipment on service cell floor (e.g., lift table, or cask to store used experiment rig)</a:t>
            </a:r>
          </a:p>
          <a:p>
            <a:endParaRPr lang="en-US" sz="900" dirty="0">
              <a:latin typeface="Helvetica" pitchFamily="2" charset="0"/>
            </a:endParaRPr>
          </a:p>
          <a:p>
            <a:pPr algn="ctr"/>
            <a:endParaRPr lang="en-US" sz="900" dirty="0">
              <a:latin typeface="Helvetica" pitchFamily="2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1BA5687-CD67-A6EB-9F39-07AEA2BB7E89}"/>
              </a:ext>
            </a:extLst>
          </p:cNvPr>
          <p:cNvSpPr/>
          <p:nvPr/>
        </p:nvSpPr>
        <p:spPr>
          <a:xfrm>
            <a:off x="2418181" y="2613686"/>
            <a:ext cx="516139" cy="6069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832C463-BEE6-8C5B-01D3-588FE84CEE54}"/>
              </a:ext>
            </a:extLst>
          </p:cNvPr>
          <p:cNvSpPr/>
          <p:nvPr/>
        </p:nvSpPr>
        <p:spPr>
          <a:xfrm>
            <a:off x="2445933" y="2674293"/>
            <a:ext cx="97322" cy="1717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44E5AE3-19A8-FBEA-EEEB-B2B11842EFFA}"/>
              </a:ext>
            </a:extLst>
          </p:cNvPr>
          <p:cNvSpPr/>
          <p:nvPr/>
        </p:nvSpPr>
        <p:spPr>
          <a:xfrm>
            <a:off x="2761575" y="2680416"/>
            <a:ext cx="97322" cy="1717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85739B5-D32A-081A-7450-1EE2F11B4CAE}"/>
              </a:ext>
            </a:extLst>
          </p:cNvPr>
          <p:cNvSpPr/>
          <p:nvPr/>
        </p:nvSpPr>
        <p:spPr>
          <a:xfrm>
            <a:off x="2098012" y="2132343"/>
            <a:ext cx="152458" cy="7043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ABAA769-5B56-63AD-3858-F2C3C8FA2B91}"/>
              </a:ext>
            </a:extLst>
          </p:cNvPr>
          <p:cNvSpPr/>
          <p:nvPr/>
        </p:nvSpPr>
        <p:spPr>
          <a:xfrm>
            <a:off x="3110215" y="2137033"/>
            <a:ext cx="152458" cy="7043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D19A42-42D2-18A1-90ED-4FB0AC239877}"/>
              </a:ext>
            </a:extLst>
          </p:cNvPr>
          <p:cNvSpPr txBox="1"/>
          <p:nvPr/>
        </p:nvSpPr>
        <p:spPr>
          <a:xfrm>
            <a:off x="3502537" y="4119705"/>
            <a:ext cx="200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Labyrinth passage in steel module for power and data cables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177A166-9A46-1841-8E22-BDB6D690DF11}"/>
              </a:ext>
            </a:extLst>
          </p:cNvPr>
          <p:cNvSpPr txBox="1"/>
          <p:nvPr/>
        </p:nvSpPr>
        <p:spPr>
          <a:xfrm>
            <a:off x="187190" y="112034"/>
            <a:ext cx="14991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Elevation View – On-axis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A30022E-3BC4-2F20-61D4-CB449687A6C3}"/>
              </a:ext>
            </a:extLst>
          </p:cNvPr>
          <p:cNvSpPr/>
          <p:nvPr/>
        </p:nvSpPr>
        <p:spPr>
          <a:xfrm>
            <a:off x="4923816" y="3041172"/>
            <a:ext cx="2114017" cy="1821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6"/>
              </a:solidFill>
            </a:endParaRP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3AEBD7D9-207F-F19D-4D9E-78EA018CB27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51023" y="2633622"/>
            <a:ext cx="686281" cy="60762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5BFA2293-790E-2A3B-A332-268C6FA4323A}"/>
              </a:ext>
            </a:extLst>
          </p:cNvPr>
          <p:cNvSpPr txBox="1"/>
          <p:nvPr/>
        </p:nvSpPr>
        <p:spPr>
          <a:xfrm>
            <a:off x="5584956" y="1961098"/>
            <a:ext cx="165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Helvetica" pitchFamily="2" charset="0"/>
              </a:rPr>
              <a:t>Data acquisition system above shielding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6CFCEA-A75C-CAA6-1E7D-9A98521E779C}"/>
              </a:ext>
            </a:extLst>
          </p:cNvPr>
          <p:cNvSpPr txBox="1"/>
          <p:nvPr/>
        </p:nvSpPr>
        <p:spPr>
          <a:xfrm>
            <a:off x="112503" y="4024109"/>
            <a:ext cx="340526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Helvetica" pitchFamily="2" charset="0"/>
              </a:rPr>
              <a:t>*Exploring if pre-existing AP0 stand could be modified to support assembly/decommissioning with some extra shielding (need access to building)– this would be cheaper</a:t>
            </a:r>
          </a:p>
        </p:txBody>
      </p:sp>
    </p:spTree>
    <p:extLst>
      <p:ext uri="{BB962C8B-B14F-4D97-AF65-F5344CB8AC3E}">
        <p14:creationId xmlns:p14="http://schemas.microsoft.com/office/powerpoint/2010/main" val="173198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EB7254-4149-569E-3041-E6DED37F6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4046703" cy="3794522"/>
          </a:xfrm>
        </p:spPr>
        <p:txBody>
          <a:bodyPr/>
          <a:lstStyle/>
          <a:p>
            <a:r>
              <a:rPr lang="en-US" dirty="0"/>
              <a:t>~5k cables max</a:t>
            </a:r>
          </a:p>
          <a:p>
            <a:r>
              <a:rPr lang="en-US" dirty="0"/>
              <a:t>Assume 20-gauge wire (0.032” diameter)</a:t>
            </a:r>
          </a:p>
          <a:p>
            <a:pPr lvl="1"/>
            <a:r>
              <a:rPr lang="en-US" dirty="0"/>
              <a:t>Sub-bundles of 20 cables, ~0.18” diameter</a:t>
            </a:r>
          </a:p>
          <a:p>
            <a:pPr lvl="1"/>
            <a:r>
              <a:rPr lang="en-US" dirty="0"/>
              <a:t>250 sub-bundles gives 5k cables in the full bundle</a:t>
            </a:r>
          </a:p>
          <a:p>
            <a:pPr lvl="1"/>
            <a:r>
              <a:rPr lang="en-US" dirty="0"/>
              <a:t>~3.5” diameter</a:t>
            </a:r>
          </a:p>
          <a:p>
            <a:r>
              <a:rPr lang="en-US" dirty="0"/>
              <a:t>Provide 2x 5”x6” labyrinth channels to accommodate signal lines, power, vacuum, etc.</a:t>
            </a:r>
          </a:p>
          <a:p>
            <a:pPr lvl="1"/>
            <a:r>
              <a:rPr lang="en-US" dirty="0"/>
              <a:t>Estimate from prior test module design for target testing – see figure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D4B30E-30AC-1970-C0C8-3254FB55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Bundle Sizing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BDEF4-FA59-2EC2-5D12-BD705FE686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3BB49-2B63-BA23-E3B1-ACF1A5E2D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776BD-E33D-F1F3-22CF-43E0454C5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93B2CF-B5BD-E4FE-ABF6-F15DD4D75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049" y="675202"/>
            <a:ext cx="2242672" cy="370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7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BC6452-A7F4-3F8E-4385-CFE1F32EB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5841457" cy="3794522"/>
          </a:xfrm>
        </p:spPr>
        <p:txBody>
          <a:bodyPr/>
          <a:lstStyle/>
          <a:p>
            <a:r>
              <a:rPr lang="en-US" dirty="0"/>
              <a:t>Reuse an existing design for an AP0 module for estimation purposes</a:t>
            </a:r>
          </a:p>
          <a:p>
            <a:r>
              <a:rPr lang="en-US" dirty="0"/>
              <a:t>Three-point stand to adjust elevation</a:t>
            </a:r>
          </a:p>
          <a:p>
            <a:r>
              <a:rPr lang="en-US" dirty="0"/>
              <a:t>Kinematic mounts with adjustment screws to fine tune position and angle w.r.t beam</a:t>
            </a:r>
          </a:p>
          <a:p>
            <a:pPr lvl="1"/>
            <a:r>
              <a:rPr lang="en-US" dirty="0"/>
              <a:t>Ball feet on three-point stand seat into cups to locate</a:t>
            </a:r>
          </a:p>
          <a:p>
            <a:r>
              <a:rPr lang="en-US" dirty="0"/>
              <a:t>2 channels for instrumentation and commodities</a:t>
            </a:r>
          </a:p>
          <a:p>
            <a:r>
              <a:rPr lang="en-US" dirty="0"/>
              <a:t>This assembly can be constructed on a stand in AP0</a:t>
            </a:r>
          </a:p>
          <a:p>
            <a:pPr lvl="1"/>
            <a:r>
              <a:rPr lang="en-US" dirty="0"/>
              <a:t>measure to confirm positions of components, then lower into beamline</a:t>
            </a:r>
          </a:p>
          <a:p>
            <a:r>
              <a:rPr lang="en-US" dirty="0"/>
              <a:t>Additional upstream instrumentation likely required on Fermilab side to measure beam position</a:t>
            </a:r>
          </a:p>
          <a:p>
            <a:pPr lvl="1"/>
            <a:r>
              <a:rPr lang="en-US" dirty="0"/>
              <a:t>Not covered in this estimate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C521EA-FA7A-5BAF-1B6A-65B32B702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AP0 Module and Experiment Platform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F38F9-6D5B-D2CA-B878-D4B17DE23A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45995-2046-CD6A-3DC1-4C6056516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054B3-8573-F6D0-14CC-DEBB5673A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" name="Picture 9" descr="A picture containing LEGO, toy&#10;&#10;AI-generated content may be incorrect.">
            <a:extLst>
              <a:ext uri="{FF2B5EF4-FFF2-40B4-BE49-F238E27FC236}">
                <a16:creationId xmlns:a16="http://schemas.microsoft.com/office/drawing/2014/main" id="{24F486A5-39E2-9CF1-5E16-B3F7DE4C2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626" y="509722"/>
            <a:ext cx="2918713" cy="41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1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06E51-799B-C4EA-50D0-C111B3369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D09C9-432D-ADCE-4C2E-645EFAAE5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3998065" cy="3794522"/>
          </a:xfrm>
        </p:spPr>
        <p:txBody>
          <a:bodyPr/>
          <a:lstStyle/>
          <a:p>
            <a:r>
              <a:rPr lang="en-US" dirty="0"/>
              <a:t>Rough non-binding estimates for hardware and labor:</a:t>
            </a:r>
          </a:p>
          <a:p>
            <a:pPr lvl="1"/>
            <a:r>
              <a:rPr lang="en-US" dirty="0"/>
              <a:t>~140k$ for module, platform, and shielding</a:t>
            </a:r>
          </a:p>
          <a:p>
            <a:pPr lvl="1"/>
            <a:r>
              <a:rPr lang="en-US" dirty="0"/>
              <a:t>~0.3 FTE design labor for the above</a:t>
            </a:r>
          </a:p>
          <a:p>
            <a:pPr lvl="1"/>
            <a:r>
              <a:rPr lang="en-US" dirty="0"/>
              <a:t>Does not include:</a:t>
            </a:r>
          </a:p>
          <a:p>
            <a:pPr lvl="2"/>
            <a:r>
              <a:rPr lang="en-US" dirty="0"/>
              <a:t>Instrumentation hardware or support</a:t>
            </a:r>
          </a:p>
          <a:p>
            <a:pPr lvl="2"/>
            <a:r>
              <a:rPr lang="en-US" dirty="0"/>
              <a:t>Beamline modifications</a:t>
            </a:r>
          </a:p>
          <a:p>
            <a:pPr lvl="2"/>
            <a:r>
              <a:rPr lang="en-US" dirty="0"/>
              <a:t>Experiment hardware (DAMSA itself) and instrument lines</a:t>
            </a:r>
          </a:p>
          <a:p>
            <a:pPr lvl="2"/>
            <a:r>
              <a:rPr lang="en-US" dirty="0"/>
              <a:t>Basically anything not shown in the CAD</a:t>
            </a:r>
          </a:p>
          <a:p>
            <a:r>
              <a:rPr lang="en-US" dirty="0"/>
              <a:t>Should discuss schedule with Kevin more and get quotes for concept parts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36B22-688E-98F1-DEC5-F7592FBD2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AP0 Module and Experiment Platform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83136-6099-2EF6-79D6-2B102846FF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F3D2E-0600-1A89-EECC-8A26057CA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7A716-E659-C1EF-C85A-9D8A4DFA0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2" name="Picture 11" descr="A picture containing LEGO, toy&#10;&#10;AI-generated content may be incorrect.">
            <a:extLst>
              <a:ext uri="{FF2B5EF4-FFF2-40B4-BE49-F238E27FC236}">
                <a16:creationId xmlns:a16="http://schemas.microsoft.com/office/drawing/2014/main" id="{1193DFAD-0905-38B8-E2BD-D7B3562A1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517" y="628910"/>
            <a:ext cx="4557199" cy="397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9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C815ED-CD96-2D7C-7626-4713086E5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3194681" cy="3794522"/>
          </a:xfrm>
        </p:spPr>
        <p:txBody>
          <a:bodyPr/>
          <a:lstStyle/>
          <a:p>
            <a:r>
              <a:rPr lang="en-US" dirty="0"/>
              <a:t>8-GeV beam, 1 mm sigma</a:t>
            </a:r>
          </a:p>
          <a:p>
            <a:pPr lvl="1"/>
            <a:r>
              <a:rPr lang="en-US" dirty="0"/>
              <a:t>10^16 POT over 90 days</a:t>
            </a:r>
          </a:p>
          <a:p>
            <a:pPr lvl="1"/>
            <a:r>
              <a:rPr lang="en-US" dirty="0"/>
              <a:t>1.286e9 p/s</a:t>
            </a:r>
          </a:p>
          <a:p>
            <a:r>
              <a:rPr lang="en-US" dirty="0"/>
              <a:t>1.6M histories</a:t>
            </a:r>
          </a:p>
          <a:p>
            <a:pPr lvl="1"/>
            <a:r>
              <a:rPr lang="en-US" dirty="0"/>
              <a:t>Good statistical uncertainties</a:t>
            </a:r>
          </a:p>
          <a:p>
            <a:r>
              <a:rPr lang="en-US" dirty="0"/>
              <a:t>Beam particles, EDEP, Prompt and Residual Dose rates</a:t>
            </a:r>
          </a:p>
          <a:p>
            <a:pPr lvl="1"/>
            <a:r>
              <a:rPr lang="en-US" dirty="0"/>
              <a:t>Secondary particles can be scored in future runs</a:t>
            </a:r>
          </a:p>
          <a:p>
            <a:r>
              <a:rPr lang="en-US" dirty="0"/>
              <a:t>FLUKA geometry view at right</a:t>
            </a:r>
          </a:p>
          <a:p>
            <a:pPr lvl="1"/>
            <a:r>
              <a:rPr lang="en-US" dirty="0"/>
              <a:t>Assumed: W target, SS vacuum vessel, Si tracker, </a:t>
            </a:r>
            <a:r>
              <a:rPr lang="en-US" dirty="0" err="1"/>
              <a:t>CsI</a:t>
            </a:r>
            <a:r>
              <a:rPr lang="en-US" dirty="0"/>
              <a:t> ECAL, Fe magnet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960A02-AF67-C47B-4382-A594F045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FLUKA </a:t>
            </a:r>
            <a:r>
              <a:rPr lang="en-US" dirty="0" err="1"/>
              <a:t>Simualtion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18C91-2692-3679-439F-873FCDB576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8A5907-C6A1-4C7B-B625-63440B1D154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D175D-8CC8-5FBA-DB0E-49DECF14C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Williams | DAMSA Biweekly Meeting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950E-CA8B-2131-BABD-EAA3E4D1C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 descr="Chart&#10;&#10;AI-generated content may be incorrect.">
            <a:extLst>
              <a:ext uri="{FF2B5EF4-FFF2-40B4-BE49-F238E27FC236}">
                <a16:creationId xmlns:a16="http://schemas.microsoft.com/office/drawing/2014/main" id="{42D81642-FFCD-2587-DCCF-D45107210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285" y="1085516"/>
            <a:ext cx="5569493" cy="2972468"/>
          </a:xfrm>
          <a:prstGeom prst="rect">
            <a:avLst/>
          </a:prstGeom>
          <a:ln>
            <a:solidFill>
              <a:srgbClr val="505050"/>
            </a:solidFill>
          </a:ln>
        </p:spPr>
      </p:pic>
    </p:spTree>
    <p:extLst>
      <p:ext uri="{BB962C8B-B14F-4D97-AF65-F5344CB8AC3E}">
        <p14:creationId xmlns:p14="http://schemas.microsoft.com/office/powerpoint/2010/main" val="327349102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900" dirty="0"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3910279-EFF0-488B-A6A1-31C4BC62EF55}" vid="{5118D5B7-3108-4B7A-A1CB-2F436A80BD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FNAL_PowerPoint_16x9_091724</Template>
  <TotalTime>681</TotalTime>
  <Words>1414</Words>
  <Application>Microsoft Office PowerPoint</Application>
  <PresentationFormat>On-screen Show (16:9)</PresentationFormat>
  <Paragraphs>272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Helvetica</vt:lpstr>
      <vt:lpstr>Fermilab_PPT_090915</vt:lpstr>
      <vt:lpstr>PowerPoint Presentation</vt:lpstr>
      <vt:lpstr>DAMSA @ AP0</vt:lpstr>
      <vt:lpstr>Fixtures/Modifications at AP0</vt:lpstr>
      <vt:lpstr>AP0 Conceptual Layout</vt:lpstr>
      <vt:lpstr>PowerPoint Presentation</vt:lpstr>
      <vt:lpstr>Cable Bundle Sizing</vt:lpstr>
      <vt:lpstr>Conceptual AP0 Module and Experiment Platform</vt:lpstr>
      <vt:lpstr>Conceptual AP0 Module and Experiment Platform</vt:lpstr>
      <vt:lpstr>FLUKA Simualtion</vt:lpstr>
      <vt:lpstr>Results</vt:lpstr>
      <vt:lpstr>Next Steps</vt:lpstr>
      <vt:lpstr>BeamPart</vt:lpstr>
      <vt:lpstr>EDEP (GeV/cc-pr)</vt:lpstr>
      <vt:lpstr>EDEP (W/cc) @ 1.286e9 pr/s (90-day run)</vt:lpstr>
      <vt:lpstr>EDEP Statistical Uncertainty (%)</vt:lpstr>
      <vt:lpstr>Prompt Dose Rate (Sv/s)</vt:lpstr>
      <vt:lpstr>Prompt Dose Rate - Statistical Uncertainty (%)</vt:lpstr>
      <vt:lpstr>Residual Dose Rate – 90d irr., 4 hr. cooling</vt:lpstr>
      <vt:lpstr>Residual Dose Rate – 90d irr., 7 days cooling</vt:lpstr>
      <vt:lpstr>Residual Dose Rate – 90d irr., 30 days cooling</vt:lpstr>
      <vt:lpstr>Residual Dose Rate – 90d irr., 90 days cooling</vt:lpstr>
      <vt:lpstr>Residual Dose Rate – 90d irr., 10 years cooling</vt:lpstr>
      <vt:lpstr>Residual Dose Rate – Statistical Uncertainty – 90d irr., 4 hr. cooling</vt:lpstr>
      <vt:lpstr>Residual Dose Rate – Statistical Uncertainty – 90d irr., 7 days cooling</vt:lpstr>
      <vt:lpstr>Residual Dose Rate – Statistical Uncertainty – 90d irr., 30 days cooling</vt:lpstr>
      <vt:lpstr>Residual Dose Rate – Statistical Uncertainty – 90d irr., 90 days cooling</vt:lpstr>
      <vt:lpstr>Residual Dose Rate – Statistical Uncertainty – 90d irr., 10 years cooling</vt:lpstr>
      <vt:lpstr>Questions</vt:lpstr>
      <vt:lpstr>Old FLUKA Simulation</vt:lpstr>
      <vt:lpstr>Old FLUKA Simulation Parameters</vt:lpstr>
      <vt:lpstr>Beam Particles</vt:lpstr>
      <vt:lpstr>Target only - Neutrons</vt:lpstr>
      <vt:lpstr>Target only - Charged Pions</vt:lpstr>
      <vt:lpstr>Target only - EDEP – GeV/cc-pr</vt:lpstr>
      <vt:lpstr>EDEP – W/cc</vt:lpstr>
      <vt:lpstr>EDEP – W/m^3</vt:lpstr>
      <vt:lpstr>EDEP Statistical Uncertainty</vt:lpstr>
      <vt:lpstr>Prompt Dose (1.1574e9 p/s)</vt:lpstr>
      <vt:lpstr>Prompt Dose Statistical Uncertainty</vt:lpstr>
      <vt:lpstr>Residual Dose – 100d irr, 4 hr cooling</vt:lpstr>
      <vt:lpstr>Residual Dose – 100d irr, 1d cooling</vt:lpstr>
      <vt:lpstr>Residual Dose Statistical uncertainty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Jonathan Williams</dc:creator>
  <cp:lastModifiedBy>Jonathan Williams</cp:lastModifiedBy>
  <cp:revision>2</cp:revision>
  <cp:lastPrinted>2014-01-20T19:40:21Z</cp:lastPrinted>
  <dcterms:created xsi:type="dcterms:W3CDTF">2025-03-04T19:23:59Z</dcterms:created>
  <dcterms:modified xsi:type="dcterms:W3CDTF">2025-04-02T18:38:41Z</dcterms:modified>
</cp:coreProperties>
</file>