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312" r:id="rId3"/>
    <p:sldId id="313" r:id="rId4"/>
    <p:sldId id="31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51" autoAdjust="0"/>
    <p:restoredTop sz="94686"/>
  </p:normalViewPr>
  <p:slideViewPr>
    <p:cSldViewPr snapToGrid="0" snapToObjects="1">
      <p:cViewPr varScale="1">
        <p:scale>
          <a:sx n="88" d="100"/>
          <a:sy n="88" d="100"/>
        </p:scale>
        <p:origin x="184" y="1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4/1/25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NA magnet commissioning &amp; IST status</a:t>
            </a:r>
            <a:br>
              <a:rPr lang="en-GB" dirty="0"/>
            </a:br>
            <a:r>
              <a:rPr lang="en-GB" dirty="0"/>
              <a:t>TE-MSC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Philip Schwarz</a:t>
            </a:r>
          </a:p>
          <a:p>
            <a:pPr algn="l"/>
            <a:r>
              <a:rPr lang="en-US" sz="1800" dirty="0"/>
              <a:t>01.04.2025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Audio-visual patrol</a:t>
            </a:r>
          </a:p>
          <a:p>
            <a:pPr lvl="1"/>
            <a:r>
              <a:rPr lang="en-US" dirty="0"/>
              <a:t>Pulsing magnets (if possible) to check coil shimming </a:t>
            </a:r>
          </a:p>
          <a:p>
            <a:pPr lvl="1"/>
            <a:r>
              <a:rPr lang="en-US" dirty="0"/>
              <a:t>Visual inspection to search for leaks / other problems</a:t>
            </a:r>
          </a:p>
          <a:p>
            <a:r>
              <a:rPr lang="en-US" dirty="0"/>
              <a:t>Heat-run (whole NA)</a:t>
            </a:r>
          </a:p>
          <a:p>
            <a:pPr lvl="1"/>
            <a:r>
              <a:rPr lang="en-US" dirty="0"/>
              <a:t>Operation of magnets in D-C at their maximum RMS current </a:t>
            </a:r>
          </a:p>
          <a:p>
            <a:pPr lvl="1"/>
            <a:r>
              <a:rPr lang="en-US" dirty="0"/>
              <a:t>Verification that sufficient cooling is available for the magnets</a:t>
            </a:r>
          </a:p>
          <a:p>
            <a:r>
              <a:rPr lang="en-US" dirty="0"/>
              <a:t>Polarity inspection (whole NA)</a:t>
            </a:r>
          </a:p>
          <a:p>
            <a:pPr lvl="1"/>
            <a:r>
              <a:rPr lang="en-US" dirty="0"/>
              <a:t>Verification of polarity of all installed magnets</a:t>
            </a:r>
          </a:p>
          <a:p>
            <a:pPr lvl="1"/>
            <a:r>
              <a:rPr lang="en-US" dirty="0"/>
              <a:t>During the hardware commissioning week with the respective beamline physicists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Inspections performed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01.04.2025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NA magnet commissioning &amp; IST status TE-MSC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96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563325" cy="4608512"/>
          </a:xfrm>
        </p:spPr>
        <p:txBody>
          <a:bodyPr/>
          <a:lstStyle/>
          <a:p>
            <a:r>
              <a:rPr lang="en-US" dirty="0"/>
              <a:t>Coil shimming</a:t>
            </a:r>
          </a:p>
          <a:p>
            <a:pPr lvl="1"/>
            <a:r>
              <a:rPr lang="en-US" dirty="0"/>
              <a:t>15 magnets found with moving coils (15x QNL, 1x MBN, 1x QTS)</a:t>
            </a:r>
          </a:p>
          <a:p>
            <a:pPr lvl="1"/>
            <a:r>
              <a:rPr lang="en-US" dirty="0"/>
              <a:t>All temporarily repairable on-site </a:t>
            </a:r>
          </a:p>
          <a:p>
            <a:r>
              <a:rPr lang="en-US" dirty="0"/>
              <a:t>Leaks</a:t>
            </a:r>
          </a:p>
          <a:p>
            <a:pPr lvl="1"/>
            <a:r>
              <a:rPr lang="en-US" dirty="0"/>
              <a:t>Several leaks found on Walther connectors, which have been repaired</a:t>
            </a:r>
          </a:p>
          <a:p>
            <a:pPr lvl="1"/>
            <a:r>
              <a:rPr lang="en-US" dirty="0"/>
              <a:t>Three leaks on filters </a:t>
            </a:r>
          </a:p>
          <a:p>
            <a:pPr lvl="1"/>
            <a:r>
              <a:rPr lang="en-US" dirty="0"/>
              <a:t>LSX.X0220134 showed a leak on a coil and had to be replaced </a:t>
            </a:r>
          </a:p>
          <a:p>
            <a:pPr lvl="1"/>
            <a:r>
              <a:rPr lang="en-US" dirty="0"/>
              <a:t>QTS.X0410397, QNL.241100 and QNL.X0420371 all showed leaks on brazing / conductors and were repaired by brazing or parts exchange</a:t>
            </a:r>
          </a:p>
          <a:p>
            <a:r>
              <a:rPr lang="en-US" dirty="0"/>
              <a:t>Emergency stops </a:t>
            </a:r>
          </a:p>
          <a:p>
            <a:pPr lvl="1"/>
            <a:r>
              <a:rPr lang="en-US"/>
              <a:t>12 </a:t>
            </a:r>
            <a:r>
              <a:rPr lang="en-US" dirty="0"/>
              <a:t>emergency stops were found pressed stopping power converter tests </a:t>
            </a:r>
          </a:p>
          <a:p>
            <a:pPr lvl="1"/>
            <a:r>
              <a:rPr lang="en-GB" dirty="0"/>
              <a:t>Please try to remember to remove the emergency stop if you use it during your works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Inspection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01.04.2025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NA magnet commissioning &amp; IST status TE-MSC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3C9F1-4389-A6AF-3DE9-3E4332162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061" y="906464"/>
            <a:ext cx="2266950" cy="302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B0E868-7583-2190-65A6-F4FB8B986281}"/>
              </a:ext>
            </a:extLst>
          </p:cNvPr>
          <p:cNvSpPr txBox="1"/>
          <p:nvPr/>
        </p:nvSpPr>
        <p:spPr>
          <a:xfrm>
            <a:off x="9959641" y="3989659"/>
            <a:ext cx="13817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QTS.X0410397 leak</a:t>
            </a:r>
          </a:p>
        </p:txBody>
      </p:sp>
    </p:spTree>
    <p:extLst>
      <p:ext uri="{BB962C8B-B14F-4D97-AF65-F5344CB8AC3E}">
        <p14:creationId xmlns:p14="http://schemas.microsoft.com/office/powerpoint/2010/main" val="384267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4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</Template>
  <TotalTime>20813</TotalTime>
  <Words>211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NA magnet commissioning &amp; IST status TE-MSC</vt:lpstr>
      <vt:lpstr>Inspections performed</vt:lpstr>
      <vt:lpstr>Inspection results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proposal for NA magnets</dc:title>
  <dc:creator>Philip Schwarz</dc:creator>
  <cp:lastModifiedBy>Philip Schwarz</cp:lastModifiedBy>
  <cp:revision>379</cp:revision>
  <dcterms:created xsi:type="dcterms:W3CDTF">2021-02-14T16:53:49Z</dcterms:created>
  <dcterms:modified xsi:type="dcterms:W3CDTF">2025-04-01T09:28:28Z</dcterms:modified>
</cp:coreProperties>
</file>