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79" r:id="rId3"/>
    <p:sldId id="280" r:id="rId4"/>
    <p:sldId id="281" r:id="rId5"/>
    <p:sldId id="278" r:id="rId6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5" autoAdjust="0"/>
    <p:restoredTop sz="97505"/>
  </p:normalViewPr>
  <p:slideViewPr>
    <p:cSldViewPr>
      <p:cViewPr varScale="1">
        <p:scale>
          <a:sx n="81" d="100"/>
          <a:sy n="81" d="100"/>
        </p:scale>
        <p:origin x="60" y="1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4/1/2025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4/1/2025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4/1/2025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4/1/2025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4/1/2025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4/1/2025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4/1/2025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4/1/2025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4/1/2025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4/1/2025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4/1/2025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4/1/2025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4/1/2025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4/1/2025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4/1/2025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4/1/2025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Status of North Area ISTs – Beam Instrumentation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sz="1800" dirty="0"/>
              <a:t>Inaki Ortega on behalf of the SY-BI and BE-EA teams</a:t>
            </a:r>
            <a:endParaRPr dirty="0"/>
          </a:p>
          <a:p>
            <a:pPr algn="l">
              <a:defRPr/>
            </a:pPr>
            <a:r>
              <a:rPr lang="en-US" dirty="0"/>
              <a:t>01/04/2025 – 182</a:t>
            </a:r>
            <a:r>
              <a:rPr lang="en-US" baseline="30000" dirty="0"/>
              <a:t>nd</a:t>
            </a:r>
            <a:r>
              <a:rPr lang="en-US" dirty="0"/>
              <a:t> EATM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779954-0CF0-8FE2-10F8-509CFA886824}"/>
              </a:ext>
            </a:extLst>
          </p:cNvPr>
          <p:cNvSpPr txBox="1"/>
          <p:nvPr/>
        </p:nvSpPr>
        <p:spPr bwMode="auto">
          <a:xfrm>
            <a:off x="335360" y="404664"/>
            <a:ext cx="1162647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Overall, a smoother IST than last year (do you remember the issues with the gas for the wire chambers??)</a:t>
            </a:r>
          </a:p>
          <a:p>
            <a:endParaRPr lang="en-GB" dirty="0"/>
          </a:p>
          <a:p>
            <a:r>
              <a:rPr lang="en-GB" dirty="0"/>
              <a:t>Procedure: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Test full acquisition chain with a Sr90 source when possible, measure noise levels…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Test control systems: motorisation, high voltages…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XSCI</a:t>
            </a:r>
            <a:r>
              <a:rPr lang="en-GB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Some motor problems addressed with normal maintenance. One purple frame replaced.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XWCA</a:t>
            </a:r>
            <a:r>
              <a:rPr lang="en-GB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Replaced electronics of one XWCM in M2.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Replaced a broken chamber in H6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Some motor problems (shared with XSCI)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DWC</a:t>
            </a:r>
            <a:r>
              <a:rPr lang="en-GB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OK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FISC</a:t>
            </a:r>
            <a:r>
              <a:rPr lang="en-GB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Some hiccups with the motor movement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3 more motors broken -&gt; replaced with 3 last spares. From now on, new motors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1BC568-C9A6-56C1-3AE1-1BA5C020F3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0807C-2963-DF99-12F8-3E65EDA76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3FE09B-B721-ABAA-E1F5-2F20401844BD}"/>
              </a:ext>
            </a:extLst>
          </p:cNvPr>
          <p:cNvSpPr txBox="1"/>
          <p:nvPr/>
        </p:nvSpPr>
        <p:spPr bwMode="auto">
          <a:xfrm>
            <a:off x="446194" y="309817"/>
            <a:ext cx="1162647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XION</a:t>
            </a:r>
            <a:r>
              <a:rPr lang="en-GB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We are testing the same readout as the East Area (from SY-BI-PM section).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EMC</a:t>
            </a:r>
            <a:r>
              <a:rPr lang="en-GB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Should be OK now.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CEDAR in H6: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We are currently working on it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New voltage dividers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We have noticed degraded quality in cables (40 years old!)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Second CEDAR installation: I propose we request new cables.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XCET</a:t>
            </a:r>
            <a:r>
              <a:rPr lang="en-GB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Infrastructure ready for new pressure sensor (Druck). They will be installed this week.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Status by PPE: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PPE 138 : installed, no gas</a:t>
            </a:r>
            <a:endParaRPr lang="en-GB" dirty="0"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PPE 148 : installed, CO2</a:t>
            </a:r>
            <a:endParaRPr lang="en-GB" dirty="0"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PPE 158 : installed, CO2</a:t>
            </a:r>
            <a:endParaRPr lang="en-GB" dirty="0"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PPE 152 : out of beam, He</a:t>
            </a:r>
            <a:endParaRPr lang="en-GB" dirty="0"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PPE 142 : out of beam, no gas</a:t>
            </a:r>
            <a:endParaRPr lang="en-GB" dirty="0">
              <a:latin typeface="Aptos" panose="020B0004020202020204" pitchFamily="34" charset="0"/>
              <a:ea typeface="Times New Roman" panose="02020603050405020304" pitchFamily="18" charset="0"/>
              <a:cs typeface="Aptos" panose="020B0004020202020204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PPE 136 : </a:t>
            </a:r>
            <a:r>
              <a:rPr lang="en-GB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out of beam, He</a:t>
            </a:r>
            <a:endParaRPr lang="en-GB" sz="1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770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6F28183-E850-A131-5726-EC41C57A5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5E8EA4-BA72-534B-D112-85C49AE8A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3752" y="476672"/>
            <a:ext cx="3511730" cy="53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440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13</TotalTime>
  <Words>266</Words>
  <Application>Microsoft Office PowerPoint</Application>
  <DocSecurity>0</DocSecurity>
  <PresentationFormat>Widescreen</PresentationFormat>
  <Paragraphs>47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Arial</vt:lpstr>
      <vt:lpstr>Calibri</vt:lpstr>
      <vt:lpstr>Office Theme</vt:lpstr>
      <vt:lpstr>Status of North Area ISTs – Beam Instrumentation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Inaki Ortega Ruiz</dc:creator>
  <cp:keywords/>
  <dc:description/>
  <cp:lastModifiedBy>Inaki Ortega Ruiz</cp:lastModifiedBy>
  <cp:revision>13</cp:revision>
  <dcterms:created xsi:type="dcterms:W3CDTF">2025-04-01T12:12:32Z</dcterms:created>
  <dcterms:modified xsi:type="dcterms:W3CDTF">2025-04-01T12:29:17Z</dcterms:modified>
  <cp:category/>
  <dc:identifier/>
  <cp:contentStatus/>
  <dc:language/>
  <cp:version/>
</cp:coreProperties>
</file>