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1"/>
  </p:sldMasterIdLst>
  <p:notesMasterIdLst>
    <p:notesMasterId r:id="rId28"/>
  </p:notesMasterIdLst>
  <p:handoutMasterIdLst>
    <p:handoutMasterId r:id="rId29"/>
  </p:handoutMasterIdLst>
  <p:sldIdLst>
    <p:sldId id="307" r:id="rId2"/>
    <p:sldId id="354" r:id="rId3"/>
    <p:sldId id="1041" r:id="rId4"/>
    <p:sldId id="1042" r:id="rId5"/>
    <p:sldId id="351" r:id="rId6"/>
    <p:sldId id="356" r:id="rId7"/>
    <p:sldId id="1031" r:id="rId8"/>
    <p:sldId id="1043" r:id="rId9"/>
    <p:sldId id="1032" r:id="rId10"/>
    <p:sldId id="1033" r:id="rId11"/>
    <p:sldId id="1034" r:id="rId12"/>
    <p:sldId id="1044" r:id="rId13"/>
    <p:sldId id="1048" r:id="rId14"/>
    <p:sldId id="1049" r:id="rId15"/>
    <p:sldId id="1050" r:id="rId16"/>
    <p:sldId id="1035" r:id="rId17"/>
    <p:sldId id="1045" r:id="rId18"/>
    <p:sldId id="1036" r:id="rId19"/>
    <p:sldId id="1051" r:id="rId20"/>
    <p:sldId id="1037" r:id="rId21"/>
    <p:sldId id="1038" r:id="rId22"/>
    <p:sldId id="1046" r:id="rId23"/>
    <p:sldId id="1047" r:id="rId24"/>
    <p:sldId id="1039" r:id="rId25"/>
    <p:sldId id="1040" r:id="rId26"/>
    <p:sldId id="315" r:id="rId27"/>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0BF057-F589-78F1-20CB-4B3782899071}" name="Natalya Yevgenia Kahn" initials="NK" userId="S::natalya.yevgenia.kahn@cern.ch::db0cf00f-19f2-4919-a23f-847a11db7b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652B80-F788-4F7C-A12D-36AC0EE7A755}" v="2" dt="2024-08-13T13:00:32.343"/>
    <p1510:client id="{99DAEC6C-537D-498E-9813-5C71A7BDC2D0}" v="427" dt="2024-08-13T10:16:38.640"/>
    <p1510:client id="{AE3173B3-0937-445D-A1D3-B7336F974D59}" v="1306" dt="2024-08-13T11:36:01.686"/>
    <p1510:client id="{E9D376F8-569E-44AC-9E0C-EC1D3D97EF30}" v="1" dt="2024-08-13T11:49:47.2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31" autoAdjust="0"/>
    <p:restoredTop sz="94660"/>
  </p:normalViewPr>
  <p:slideViewPr>
    <p:cSldViewPr snapToGrid="0" snapToObjects="1">
      <p:cViewPr varScale="1">
        <p:scale>
          <a:sx n="159" d="100"/>
          <a:sy n="159" d="100"/>
        </p:scale>
        <p:origin x="4392" y="13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1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xfi" providerId="None" clId="Web-{99DAEC6C-537D-498E-9813-5C71A7BDC2D0}"/>
    <pc:docChg chg="addSld delSld modSld">
      <pc:chgData name="Guest xfi" userId="" providerId="None" clId="Web-{99DAEC6C-537D-498E-9813-5C71A7BDC2D0}" dt="2024-08-13T10:16:35.843" v="385"/>
      <pc:docMkLst>
        <pc:docMk/>
      </pc:docMkLst>
      <pc:sldChg chg="delSp modSp">
        <pc:chgData name="Guest xfi" userId="" providerId="None" clId="Web-{99DAEC6C-537D-498E-9813-5C71A7BDC2D0}" dt="2024-08-13T10:10:56.989" v="222"/>
        <pc:sldMkLst>
          <pc:docMk/>
          <pc:sldMk cId="1674454121" sldId="351"/>
        </pc:sldMkLst>
        <pc:graphicFrameChg chg="mod modGraphic">
          <ac:chgData name="Guest xfi" userId="" providerId="None" clId="Web-{99DAEC6C-537D-498E-9813-5C71A7BDC2D0}" dt="2024-08-13T10:10:56.989" v="222"/>
          <ac:graphicFrameMkLst>
            <pc:docMk/>
            <pc:sldMk cId="1674454121" sldId="351"/>
            <ac:graphicFrameMk id="6" creationId="{00000000-0000-0000-0000-000000000000}"/>
          </ac:graphicFrameMkLst>
        </pc:graphicFrameChg>
        <pc:cxnChg chg="del">
          <ac:chgData name="Guest xfi" userId="" providerId="None" clId="Web-{99DAEC6C-537D-498E-9813-5C71A7BDC2D0}" dt="2024-08-13T10:06:07.480" v="184"/>
          <ac:cxnSpMkLst>
            <pc:docMk/>
            <pc:sldMk cId="1674454121" sldId="351"/>
            <ac:cxnSpMk id="7" creationId="{259DC16B-020A-CF53-8659-3842C57F4A2D}"/>
          </ac:cxnSpMkLst>
        </pc:cxnChg>
      </pc:sldChg>
      <pc:sldChg chg="delSp modSp">
        <pc:chgData name="Guest xfi" userId="" providerId="None" clId="Web-{99DAEC6C-537D-498E-9813-5C71A7BDC2D0}" dt="2024-08-13T10:16:35.843" v="385"/>
        <pc:sldMkLst>
          <pc:docMk/>
          <pc:sldMk cId="3433513068" sldId="354"/>
        </pc:sldMkLst>
        <pc:graphicFrameChg chg="mod modGraphic">
          <ac:chgData name="Guest xfi" userId="" providerId="None" clId="Web-{99DAEC6C-537D-498E-9813-5C71A7BDC2D0}" dt="2024-08-13T10:16:35.843" v="385"/>
          <ac:graphicFrameMkLst>
            <pc:docMk/>
            <pc:sldMk cId="3433513068" sldId="354"/>
            <ac:graphicFrameMk id="6" creationId="{00000000-0000-0000-0000-000000000000}"/>
          </ac:graphicFrameMkLst>
        </pc:graphicFrameChg>
        <pc:cxnChg chg="del">
          <ac:chgData name="Guest xfi" userId="" providerId="None" clId="Web-{99DAEC6C-537D-498E-9813-5C71A7BDC2D0}" dt="2024-08-13T10:11:53.553" v="236"/>
          <ac:cxnSpMkLst>
            <pc:docMk/>
            <pc:sldMk cId="3433513068" sldId="354"/>
            <ac:cxnSpMk id="8" creationId="{EF1C3F29-2D2F-C589-02BD-CB30346BC0A6}"/>
          </ac:cxnSpMkLst>
        </pc:cxnChg>
      </pc:sldChg>
      <pc:sldChg chg="addSp delSp modSp">
        <pc:chgData name="Guest xfi" userId="" providerId="None" clId="Web-{99DAEC6C-537D-498E-9813-5C71A7BDC2D0}" dt="2024-08-13T09:55:52.476" v="127"/>
        <pc:sldMkLst>
          <pc:docMk/>
          <pc:sldMk cId="2115164766" sldId="355"/>
        </pc:sldMkLst>
        <pc:graphicFrameChg chg="mod modGraphic">
          <ac:chgData name="Guest xfi" userId="" providerId="None" clId="Web-{99DAEC6C-537D-498E-9813-5C71A7BDC2D0}" dt="2024-08-13T09:55:52.476" v="127"/>
          <ac:graphicFrameMkLst>
            <pc:docMk/>
            <pc:sldMk cId="2115164766" sldId="355"/>
            <ac:graphicFrameMk id="6" creationId="{00000000-0000-0000-0000-000000000000}"/>
          </ac:graphicFrameMkLst>
        </pc:graphicFrameChg>
        <pc:graphicFrameChg chg="add del mod">
          <ac:chgData name="Guest xfi" userId="" providerId="None" clId="Web-{99DAEC6C-537D-498E-9813-5C71A7BDC2D0}" dt="2024-08-13T09:50:07.903" v="26"/>
          <ac:graphicFrameMkLst>
            <pc:docMk/>
            <pc:sldMk cId="2115164766" sldId="355"/>
            <ac:graphicFrameMk id="9" creationId="{ABA1193D-EF6A-A6CD-B9B2-EDA85E68DD41}"/>
          </ac:graphicFrameMkLst>
        </pc:graphicFrameChg>
        <pc:graphicFrameChg chg="add del mod">
          <ac:chgData name="Guest xfi" userId="" providerId="None" clId="Web-{99DAEC6C-537D-498E-9813-5C71A7BDC2D0}" dt="2024-08-13T09:50:12.341" v="28"/>
          <ac:graphicFrameMkLst>
            <pc:docMk/>
            <pc:sldMk cId="2115164766" sldId="355"/>
            <ac:graphicFrameMk id="11" creationId="{4C9FE14F-D29A-4EF0-6C5B-CE1BAE9D3821}"/>
          </ac:graphicFrameMkLst>
        </pc:graphicFrameChg>
        <pc:cxnChg chg="del">
          <ac:chgData name="Guest xfi" userId="" providerId="None" clId="Web-{99DAEC6C-537D-498E-9813-5C71A7BDC2D0}" dt="2024-08-13T09:48:50.432" v="0"/>
          <ac:cxnSpMkLst>
            <pc:docMk/>
            <pc:sldMk cId="2115164766" sldId="355"/>
            <ac:cxnSpMk id="7" creationId="{48002136-CA66-5119-9BC0-4D15819EE37A}"/>
          </ac:cxnSpMkLst>
        </pc:cxnChg>
      </pc:sldChg>
      <pc:sldChg chg="delSp modSp del">
        <pc:chgData name="Guest xfi" userId="" providerId="None" clId="Web-{99DAEC6C-537D-498E-9813-5C71A7BDC2D0}" dt="2024-08-13T10:13:45.041" v="290"/>
        <pc:sldMkLst>
          <pc:docMk/>
          <pc:sldMk cId="4145024888" sldId="1090"/>
        </pc:sldMkLst>
        <pc:graphicFrameChg chg="mod modGraphic">
          <ac:chgData name="Guest xfi" userId="" providerId="None" clId="Web-{99DAEC6C-537D-498E-9813-5C71A7BDC2D0}" dt="2024-08-13T10:13:41.572" v="289"/>
          <ac:graphicFrameMkLst>
            <pc:docMk/>
            <pc:sldMk cId="4145024888" sldId="1090"/>
            <ac:graphicFrameMk id="6" creationId="{00000000-0000-0000-0000-000000000000}"/>
          </ac:graphicFrameMkLst>
        </pc:graphicFrameChg>
        <pc:cxnChg chg="del">
          <ac:chgData name="Guest xfi" userId="" providerId="None" clId="Web-{99DAEC6C-537D-498E-9813-5C71A7BDC2D0}" dt="2024-08-13T10:11:46.818" v="223"/>
          <ac:cxnSpMkLst>
            <pc:docMk/>
            <pc:sldMk cId="4145024888" sldId="1090"/>
            <ac:cxnSpMk id="8" creationId="{BDD3B104-2494-2790-947C-B176693983AF}"/>
          </ac:cxnSpMkLst>
        </pc:cxnChg>
      </pc:sldChg>
      <pc:sldChg chg="delSp add del">
        <pc:chgData name="Guest xfi" userId="" providerId="None" clId="Web-{99DAEC6C-537D-498E-9813-5C71A7BDC2D0}" dt="2024-08-13T09:57:04.510" v="138"/>
        <pc:sldMkLst>
          <pc:docMk/>
          <pc:sldMk cId="320644206" sldId="1093"/>
        </pc:sldMkLst>
        <pc:spChg chg="del">
          <ac:chgData name="Guest xfi" userId="" providerId="None" clId="Web-{99DAEC6C-537D-498E-9813-5C71A7BDC2D0}" dt="2024-08-13T09:56:58.822" v="135"/>
          <ac:spMkLst>
            <pc:docMk/>
            <pc:sldMk cId="320644206" sldId="1093"/>
            <ac:spMk id="3" creationId="{048C6093-A00B-71E5-DF47-0DB3F6525EC3}"/>
          </ac:spMkLst>
        </pc:spChg>
        <pc:spChg chg="del">
          <ac:chgData name="Guest xfi" userId="" providerId="None" clId="Web-{99DAEC6C-537D-498E-9813-5C71A7BDC2D0}" dt="2024-08-13T09:56:58.822" v="134"/>
          <ac:spMkLst>
            <pc:docMk/>
            <pc:sldMk cId="320644206" sldId="1093"/>
            <ac:spMk id="4" creationId="{651FD54F-0A3B-7CA1-EE39-5359CDAA676B}"/>
          </ac:spMkLst>
        </pc:spChg>
        <pc:spChg chg="del">
          <ac:chgData name="Guest xfi" userId="" providerId="None" clId="Web-{99DAEC6C-537D-498E-9813-5C71A7BDC2D0}" dt="2024-08-13T09:56:58.822" v="133"/>
          <ac:spMkLst>
            <pc:docMk/>
            <pc:sldMk cId="320644206" sldId="1093"/>
            <ac:spMk id="5" creationId="{991B498B-DE83-7F2D-3B41-CD53A0AABD68}"/>
          </ac:spMkLst>
        </pc:spChg>
        <pc:spChg chg="del">
          <ac:chgData name="Guest xfi" userId="" providerId="None" clId="Web-{99DAEC6C-537D-498E-9813-5C71A7BDC2D0}" dt="2024-08-13T09:56:58.838" v="136"/>
          <ac:spMkLst>
            <pc:docMk/>
            <pc:sldMk cId="320644206" sldId="1093"/>
            <ac:spMk id="12" creationId="{00000000-0000-0000-0000-000000000000}"/>
          </ac:spMkLst>
        </pc:spChg>
        <pc:spChg chg="del">
          <ac:chgData name="Guest xfi" userId="" providerId="None" clId="Web-{99DAEC6C-537D-498E-9813-5C71A7BDC2D0}" dt="2024-08-13T09:56:58.822" v="130"/>
          <ac:spMkLst>
            <pc:docMk/>
            <pc:sldMk cId="320644206" sldId="1093"/>
            <ac:spMk id="13" creationId="{4FC30D05-C713-AFEB-4E74-5F4EA976BD59}"/>
          </ac:spMkLst>
        </pc:spChg>
        <pc:spChg chg="del">
          <ac:chgData name="Guest xfi" userId="" providerId="None" clId="Web-{99DAEC6C-537D-498E-9813-5C71A7BDC2D0}" dt="2024-08-13T09:56:58.822" v="132"/>
          <ac:spMkLst>
            <pc:docMk/>
            <pc:sldMk cId="320644206" sldId="1093"/>
            <ac:spMk id="21" creationId="{4E471C00-9CEE-6F83-E290-83B070F7667B}"/>
          </ac:spMkLst>
        </pc:spChg>
        <pc:picChg chg="del">
          <ac:chgData name="Guest xfi" userId="" providerId="None" clId="Web-{99DAEC6C-537D-498E-9813-5C71A7BDC2D0}" dt="2024-08-13T09:56:58.822" v="131"/>
          <ac:picMkLst>
            <pc:docMk/>
            <pc:sldMk cId="320644206" sldId="1093"/>
            <ac:picMk id="8" creationId="{F3EF1534-D505-AF3E-83EE-20C013B13D7D}"/>
          </ac:picMkLst>
        </pc:picChg>
        <pc:picChg chg="del">
          <ac:chgData name="Guest xfi" userId="" providerId="None" clId="Web-{99DAEC6C-537D-498E-9813-5C71A7BDC2D0}" dt="2024-08-13T09:56:58.822" v="129"/>
          <ac:picMkLst>
            <pc:docMk/>
            <pc:sldMk cId="320644206" sldId="1093"/>
            <ac:picMk id="15" creationId="{1B2D7BC6-6040-B768-AE87-C6331A5ECBB2}"/>
          </ac:picMkLst>
        </pc:picChg>
      </pc:sldChg>
      <pc:sldChg chg="add del">
        <pc:chgData name="Guest xfi" userId="" providerId="None" clId="Web-{99DAEC6C-537D-498E-9813-5C71A7BDC2D0}" dt="2024-08-13T09:57:42.370" v="149"/>
        <pc:sldMkLst>
          <pc:docMk/>
          <pc:sldMk cId="3615081366" sldId="1094"/>
        </pc:sldMkLst>
      </pc:sldChg>
      <pc:sldChg chg="delSp add del">
        <pc:chgData name="Guest xfi" userId="" providerId="None" clId="Web-{99DAEC6C-537D-498E-9813-5C71A7BDC2D0}" dt="2024-08-13T09:57:38.636" v="148"/>
        <pc:sldMkLst>
          <pc:docMk/>
          <pc:sldMk cId="1115497923" sldId="1102"/>
        </pc:sldMkLst>
        <pc:spChg chg="del">
          <ac:chgData name="Guest xfi" userId="" providerId="None" clId="Web-{99DAEC6C-537D-498E-9813-5C71A7BDC2D0}" dt="2024-08-13T09:57:32.370" v="145"/>
          <ac:spMkLst>
            <pc:docMk/>
            <pc:sldMk cId="1115497923" sldId="1102"/>
            <ac:spMk id="3" creationId="{048C6093-A00B-71E5-DF47-0DB3F6525EC3}"/>
          </ac:spMkLst>
        </pc:spChg>
        <pc:spChg chg="del">
          <ac:chgData name="Guest xfi" userId="" providerId="None" clId="Web-{99DAEC6C-537D-498E-9813-5C71A7BDC2D0}" dt="2024-08-13T09:57:32.370" v="144"/>
          <ac:spMkLst>
            <pc:docMk/>
            <pc:sldMk cId="1115497923" sldId="1102"/>
            <ac:spMk id="4" creationId="{651FD54F-0A3B-7CA1-EE39-5359CDAA676B}"/>
          </ac:spMkLst>
        </pc:spChg>
        <pc:spChg chg="del">
          <ac:chgData name="Guest xfi" userId="" providerId="None" clId="Web-{99DAEC6C-537D-498E-9813-5C71A7BDC2D0}" dt="2024-08-13T09:57:32.370" v="143"/>
          <ac:spMkLst>
            <pc:docMk/>
            <pc:sldMk cId="1115497923" sldId="1102"/>
            <ac:spMk id="5" creationId="{991B498B-DE83-7F2D-3B41-CD53A0AABD68}"/>
          </ac:spMkLst>
        </pc:spChg>
        <pc:spChg chg="del">
          <ac:chgData name="Guest xfi" userId="" providerId="None" clId="Web-{99DAEC6C-537D-498E-9813-5C71A7BDC2D0}" dt="2024-08-13T09:57:32.370" v="146"/>
          <ac:spMkLst>
            <pc:docMk/>
            <pc:sldMk cId="1115497923" sldId="1102"/>
            <ac:spMk id="12" creationId="{00000000-0000-0000-0000-000000000000}"/>
          </ac:spMkLst>
        </pc:spChg>
        <pc:picChg chg="del">
          <ac:chgData name="Guest xfi" userId="" providerId="None" clId="Web-{99DAEC6C-537D-498E-9813-5C71A7BDC2D0}" dt="2024-08-13T09:57:32.370" v="142"/>
          <ac:picMkLst>
            <pc:docMk/>
            <pc:sldMk cId="1115497923" sldId="1102"/>
            <ac:picMk id="11" creationId="{7DB84D09-3DAB-A9AE-649D-58C07C6F40A5}"/>
          </ac:picMkLst>
        </pc:picChg>
      </pc:sldChg>
      <pc:sldChg chg="addSp new">
        <pc:chgData name="Guest xfi" userId="" providerId="None" clId="Web-{99DAEC6C-537D-498E-9813-5C71A7BDC2D0}" dt="2024-08-13T09:57:00.885" v="137"/>
        <pc:sldMkLst>
          <pc:docMk/>
          <pc:sldMk cId="3847505707" sldId="1108"/>
        </pc:sldMkLst>
        <pc:spChg chg="add">
          <ac:chgData name="Guest xfi" userId="" providerId="None" clId="Web-{99DAEC6C-537D-498E-9813-5C71A7BDC2D0}" dt="2024-08-13T09:57:00.885" v="137"/>
          <ac:spMkLst>
            <pc:docMk/>
            <pc:sldMk cId="3847505707" sldId="1108"/>
            <ac:spMk id="5" creationId="{93447686-D30B-C77D-9BA9-DC455ADAA10C}"/>
          </ac:spMkLst>
        </pc:spChg>
        <pc:spChg chg="add">
          <ac:chgData name="Guest xfi" userId="" providerId="None" clId="Web-{99DAEC6C-537D-498E-9813-5C71A7BDC2D0}" dt="2024-08-13T09:57:00.885" v="137"/>
          <ac:spMkLst>
            <pc:docMk/>
            <pc:sldMk cId="3847505707" sldId="1108"/>
            <ac:spMk id="6" creationId="{048C6093-A00B-71E5-DF47-0DB3F6525EC3}"/>
          </ac:spMkLst>
        </pc:spChg>
        <pc:spChg chg="add">
          <ac:chgData name="Guest xfi" userId="" providerId="None" clId="Web-{99DAEC6C-537D-498E-9813-5C71A7BDC2D0}" dt="2024-08-13T09:57:00.885" v="137"/>
          <ac:spMkLst>
            <pc:docMk/>
            <pc:sldMk cId="3847505707" sldId="1108"/>
            <ac:spMk id="7" creationId="{651FD54F-0A3B-7CA1-EE39-5359CDAA676B}"/>
          </ac:spMkLst>
        </pc:spChg>
        <pc:spChg chg="add">
          <ac:chgData name="Guest xfi" userId="" providerId="None" clId="Web-{99DAEC6C-537D-498E-9813-5C71A7BDC2D0}" dt="2024-08-13T09:57:00.885" v="137"/>
          <ac:spMkLst>
            <pc:docMk/>
            <pc:sldMk cId="3847505707" sldId="1108"/>
            <ac:spMk id="8" creationId="{991B498B-DE83-7F2D-3B41-CD53A0AABD68}"/>
          </ac:spMkLst>
        </pc:spChg>
        <pc:spChg chg="add">
          <ac:chgData name="Guest xfi" userId="" providerId="None" clId="Web-{99DAEC6C-537D-498E-9813-5C71A7BDC2D0}" dt="2024-08-13T09:57:00.885" v="137"/>
          <ac:spMkLst>
            <pc:docMk/>
            <pc:sldMk cId="3847505707" sldId="1108"/>
            <ac:spMk id="9" creationId="{4E471C00-9CEE-6F83-E290-83B070F7667B}"/>
          </ac:spMkLst>
        </pc:spChg>
        <pc:spChg chg="add">
          <ac:chgData name="Guest xfi" userId="" providerId="None" clId="Web-{99DAEC6C-537D-498E-9813-5C71A7BDC2D0}" dt="2024-08-13T09:57:00.885" v="137"/>
          <ac:spMkLst>
            <pc:docMk/>
            <pc:sldMk cId="3847505707" sldId="1108"/>
            <ac:spMk id="11" creationId="{4FC30D05-C713-AFEB-4E74-5F4EA976BD59}"/>
          </ac:spMkLst>
        </pc:spChg>
        <pc:picChg chg="add">
          <ac:chgData name="Guest xfi" userId="" providerId="None" clId="Web-{99DAEC6C-537D-498E-9813-5C71A7BDC2D0}" dt="2024-08-13T09:57:00.885" v="137"/>
          <ac:picMkLst>
            <pc:docMk/>
            <pc:sldMk cId="3847505707" sldId="1108"/>
            <ac:picMk id="10" creationId="{F3EF1534-D505-AF3E-83EE-20C013B13D7D}"/>
          </ac:picMkLst>
        </pc:picChg>
        <pc:picChg chg="add">
          <ac:chgData name="Guest xfi" userId="" providerId="None" clId="Web-{99DAEC6C-537D-498E-9813-5C71A7BDC2D0}" dt="2024-08-13T09:57:00.885" v="137"/>
          <ac:picMkLst>
            <pc:docMk/>
            <pc:sldMk cId="3847505707" sldId="1108"/>
            <ac:picMk id="12" creationId="{1B2D7BC6-6040-B768-AE87-C6331A5ECBB2}"/>
          </ac:picMkLst>
        </pc:picChg>
      </pc:sldChg>
      <pc:sldChg chg="add del replId">
        <pc:chgData name="Guest xfi" userId="" providerId="None" clId="Web-{99DAEC6C-537D-498E-9813-5C71A7BDC2D0}" dt="2024-08-13T09:57:15.604" v="140"/>
        <pc:sldMkLst>
          <pc:docMk/>
          <pc:sldMk cId="659803360" sldId="1109"/>
        </pc:sldMkLst>
      </pc:sldChg>
      <pc:sldChg chg="addSp new">
        <pc:chgData name="Guest xfi" userId="" providerId="None" clId="Web-{99DAEC6C-537D-498E-9813-5C71A7BDC2D0}" dt="2024-08-13T09:57:33.980" v="147"/>
        <pc:sldMkLst>
          <pc:docMk/>
          <pc:sldMk cId="2606638250" sldId="1109"/>
        </pc:sldMkLst>
        <pc:spChg chg="add">
          <ac:chgData name="Guest xfi" userId="" providerId="None" clId="Web-{99DAEC6C-537D-498E-9813-5C71A7BDC2D0}" dt="2024-08-13T09:57:33.980" v="147"/>
          <ac:spMkLst>
            <pc:docMk/>
            <pc:sldMk cId="2606638250" sldId="1109"/>
            <ac:spMk id="5" creationId="{4749FB4C-F799-35B6-5AF8-3A97E7CB0961}"/>
          </ac:spMkLst>
        </pc:spChg>
        <pc:spChg chg="add">
          <ac:chgData name="Guest xfi" userId="" providerId="None" clId="Web-{99DAEC6C-537D-498E-9813-5C71A7BDC2D0}" dt="2024-08-13T09:57:33.980" v="147"/>
          <ac:spMkLst>
            <pc:docMk/>
            <pc:sldMk cId="2606638250" sldId="1109"/>
            <ac:spMk id="6" creationId="{048C6093-A00B-71E5-DF47-0DB3F6525EC3}"/>
          </ac:spMkLst>
        </pc:spChg>
        <pc:spChg chg="add">
          <ac:chgData name="Guest xfi" userId="" providerId="None" clId="Web-{99DAEC6C-537D-498E-9813-5C71A7BDC2D0}" dt="2024-08-13T09:57:33.980" v="147"/>
          <ac:spMkLst>
            <pc:docMk/>
            <pc:sldMk cId="2606638250" sldId="1109"/>
            <ac:spMk id="7" creationId="{651FD54F-0A3B-7CA1-EE39-5359CDAA676B}"/>
          </ac:spMkLst>
        </pc:spChg>
        <pc:spChg chg="add">
          <ac:chgData name="Guest xfi" userId="" providerId="None" clId="Web-{99DAEC6C-537D-498E-9813-5C71A7BDC2D0}" dt="2024-08-13T09:57:33.980" v="147"/>
          <ac:spMkLst>
            <pc:docMk/>
            <pc:sldMk cId="2606638250" sldId="1109"/>
            <ac:spMk id="8" creationId="{991B498B-DE83-7F2D-3B41-CD53A0AABD68}"/>
          </ac:spMkLst>
        </pc:spChg>
        <pc:picChg chg="add">
          <ac:chgData name="Guest xfi" userId="" providerId="None" clId="Web-{99DAEC6C-537D-498E-9813-5C71A7BDC2D0}" dt="2024-08-13T09:57:33.980" v="147"/>
          <ac:picMkLst>
            <pc:docMk/>
            <pc:sldMk cId="2606638250" sldId="1109"/>
            <ac:picMk id="9" creationId="{7DB84D09-3DAB-A9AE-649D-58C07C6F40A5}"/>
          </ac:picMkLst>
        </pc:picChg>
      </pc:sldChg>
      <pc:sldChg chg="addSp delSp modSp add replId">
        <pc:chgData name="Guest xfi" userId="" providerId="None" clId="Web-{99DAEC6C-537D-498E-9813-5C71A7BDC2D0}" dt="2024-08-13T10:02:20.770" v="178" actId="14100"/>
        <pc:sldMkLst>
          <pc:docMk/>
          <pc:sldMk cId="704371541" sldId="1110"/>
        </pc:sldMkLst>
        <pc:spChg chg="del mod">
          <ac:chgData name="Guest xfi" userId="" providerId="None" clId="Web-{99DAEC6C-537D-498E-9813-5C71A7BDC2D0}" dt="2024-08-13T09:58:04.168" v="155"/>
          <ac:spMkLst>
            <pc:docMk/>
            <pc:sldMk cId="704371541" sldId="1110"/>
            <ac:spMk id="4" creationId="{651FD54F-0A3B-7CA1-EE39-5359CDAA676B}"/>
          </ac:spMkLst>
        </pc:spChg>
        <pc:spChg chg="del">
          <ac:chgData name="Guest xfi" userId="" providerId="None" clId="Web-{99DAEC6C-537D-498E-9813-5C71A7BDC2D0}" dt="2024-08-13T09:58:00.855" v="152"/>
          <ac:spMkLst>
            <pc:docMk/>
            <pc:sldMk cId="704371541" sldId="1110"/>
            <ac:spMk id="7" creationId="{8BC03EA5-5936-306E-355D-C35E2A24FDDB}"/>
          </ac:spMkLst>
        </pc:spChg>
        <pc:spChg chg="del">
          <ac:chgData name="Guest xfi" userId="" providerId="None" clId="Web-{99DAEC6C-537D-498E-9813-5C71A7BDC2D0}" dt="2024-08-13T09:58:02.090" v="153"/>
          <ac:spMkLst>
            <pc:docMk/>
            <pc:sldMk cId="704371541" sldId="1110"/>
            <ac:spMk id="8" creationId="{78C51462-F80E-D617-6075-492FBBBEEC22}"/>
          </ac:spMkLst>
        </pc:spChg>
        <pc:spChg chg="add">
          <ac:chgData name="Guest xfi" userId="" providerId="None" clId="Web-{99DAEC6C-537D-498E-9813-5C71A7BDC2D0}" dt="2024-08-13T09:58:09.481" v="157"/>
          <ac:spMkLst>
            <pc:docMk/>
            <pc:sldMk cId="704371541" sldId="1110"/>
            <ac:spMk id="11" creationId="{5246B4F6-7076-765E-16B1-771BA64AB069}"/>
          </ac:spMkLst>
        </pc:spChg>
        <pc:spChg chg="del">
          <ac:chgData name="Guest xfi" userId="" providerId="None" clId="Web-{99DAEC6C-537D-498E-9813-5C71A7BDC2D0}" dt="2024-08-13T09:58:08.668" v="156"/>
          <ac:spMkLst>
            <pc:docMk/>
            <pc:sldMk cId="704371541" sldId="1110"/>
            <ac:spMk id="12" creationId="{00000000-0000-0000-0000-000000000000}"/>
          </ac:spMkLst>
        </pc:spChg>
        <pc:spChg chg="add">
          <ac:chgData name="Guest xfi" userId="" providerId="None" clId="Web-{99DAEC6C-537D-498E-9813-5C71A7BDC2D0}" dt="2024-08-13T09:58:09.496" v="158"/>
          <ac:spMkLst>
            <pc:docMk/>
            <pc:sldMk cId="704371541" sldId="1110"/>
            <ac:spMk id="14" creationId="{25B39130-4C2E-3216-267D-385803C5D2A4}"/>
          </ac:spMkLst>
        </pc:spChg>
        <pc:spChg chg="add">
          <ac:chgData name="Guest xfi" userId="" providerId="None" clId="Web-{99DAEC6C-537D-498E-9813-5C71A7BDC2D0}" dt="2024-08-13T09:58:09.512" v="159"/>
          <ac:spMkLst>
            <pc:docMk/>
            <pc:sldMk cId="704371541" sldId="1110"/>
            <ac:spMk id="16" creationId="{B527EF6D-B500-0741-4153-FB2C144F88EC}"/>
          </ac:spMkLst>
        </pc:spChg>
        <pc:spChg chg="add">
          <ac:chgData name="Guest xfi" userId="" providerId="None" clId="Web-{99DAEC6C-537D-498E-9813-5C71A7BDC2D0}" dt="2024-08-13T09:58:09.528" v="160"/>
          <ac:spMkLst>
            <pc:docMk/>
            <pc:sldMk cId="704371541" sldId="1110"/>
            <ac:spMk id="18" creationId="{D857D09C-1455-CB88-B22A-5C0130E881AF}"/>
          </ac:spMkLst>
        </pc:spChg>
        <pc:picChg chg="del">
          <ac:chgData name="Guest xfi" userId="" providerId="None" clId="Web-{99DAEC6C-537D-498E-9813-5C71A7BDC2D0}" dt="2024-08-13T09:57:50.058" v="151"/>
          <ac:picMkLst>
            <pc:docMk/>
            <pc:sldMk cId="704371541" sldId="1110"/>
            <ac:picMk id="9" creationId="{1C8FC116-55B4-A2A4-C875-939AA3F4D6D8}"/>
          </ac:picMkLst>
        </pc:picChg>
        <pc:picChg chg="add del mod">
          <ac:chgData name="Guest xfi" userId="" providerId="None" clId="Web-{99DAEC6C-537D-498E-9813-5C71A7BDC2D0}" dt="2024-08-13T10:01:30.784" v="168"/>
          <ac:picMkLst>
            <pc:docMk/>
            <pc:sldMk cId="704371541" sldId="1110"/>
            <ac:picMk id="19" creationId="{50059FCD-008B-C992-8C45-10BFBB00DBCD}"/>
          </ac:picMkLst>
        </pc:picChg>
        <pc:picChg chg="add del mod">
          <ac:chgData name="Guest xfi" userId="" providerId="None" clId="Web-{99DAEC6C-537D-498E-9813-5C71A7BDC2D0}" dt="2024-08-13T10:01:32.362" v="169"/>
          <ac:picMkLst>
            <pc:docMk/>
            <pc:sldMk cId="704371541" sldId="1110"/>
            <ac:picMk id="20" creationId="{4D06D419-7178-7944-1ABA-DA6B21833124}"/>
          </ac:picMkLst>
        </pc:picChg>
        <pc:picChg chg="add del mod">
          <ac:chgData name="Guest xfi" userId="" providerId="None" clId="Web-{99DAEC6C-537D-498E-9813-5C71A7BDC2D0}" dt="2024-08-13T10:02:04.300" v="174"/>
          <ac:picMkLst>
            <pc:docMk/>
            <pc:sldMk cId="704371541" sldId="1110"/>
            <ac:picMk id="21" creationId="{9CC7A541-A4F9-D59F-6E33-F9B0FE3158D1}"/>
          </ac:picMkLst>
        </pc:picChg>
        <pc:picChg chg="add mod">
          <ac:chgData name="Guest xfi" userId="" providerId="None" clId="Web-{99DAEC6C-537D-498E-9813-5C71A7BDC2D0}" dt="2024-08-13T10:02:20.770" v="178" actId="14100"/>
          <ac:picMkLst>
            <pc:docMk/>
            <pc:sldMk cId="704371541" sldId="1110"/>
            <ac:picMk id="22" creationId="{FAAEA2F3-D648-63CD-412F-081E178F8E90}"/>
          </ac:picMkLst>
        </pc:picChg>
      </pc:sldChg>
      <pc:sldChg chg="addSp delSp modSp add replId">
        <pc:chgData name="Guest xfi" userId="" providerId="None" clId="Web-{99DAEC6C-537D-498E-9813-5C71A7BDC2D0}" dt="2024-08-13T10:03:42.991" v="183" actId="1076"/>
        <pc:sldMkLst>
          <pc:docMk/>
          <pc:sldMk cId="1293219165" sldId="1111"/>
        </pc:sldMkLst>
        <pc:picChg chg="add mod">
          <ac:chgData name="Guest xfi" userId="" providerId="None" clId="Web-{99DAEC6C-537D-498E-9813-5C71A7BDC2D0}" dt="2024-08-13T10:03:42.991" v="183" actId="1076"/>
          <ac:picMkLst>
            <pc:docMk/>
            <pc:sldMk cId="1293219165" sldId="1111"/>
            <ac:picMk id="4" creationId="{B113E8FC-EB2B-DDE4-FC09-9CDFDA9F4801}"/>
          </ac:picMkLst>
        </pc:picChg>
        <pc:picChg chg="del">
          <ac:chgData name="Guest xfi" userId="" providerId="None" clId="Web-{99DAEC6C-537D-498E-9813-5C71A7BDC2D0}" dt="2024-08-13T10:03:21.803" v="180"/>
          <ac:picMkLst>
            <pc:docMk/>
            <pc:sldMk cId="1293219165" sldId="1111"/>
            <ac:picMk id="22" creationId="{FAAEA2F3-D648-63CD-412F-081E178F8E90}"/>
          </ac:picMkLst>
        </pc:picChg>
      </pc:sldChg>
    </pc:docChg>
  </pc:docChgLst>
  <pc:docChgLst>
    <pc:chgData name="Guest xtu" providerId="None" clId="Web-{AE3173B3-0937-445D-A1D3-B7336F974D59}"/>
    <pc:docChg chg="addSld modSld">
      <pc:chgData name="Guest xtu" userId="" providerId="None" clId="Web-{AE3173B3-0937-445D-A1D3-B7336F974D59}" dt="2024-08-13T11:36:01.686" v="739" actId="1076"/>
      <pc:docMkLst>
        <pc:docMk/>
      </pc:docMkLst>
      <pc:sldChg chg="modSp">
        <pc:chgData name="Guest xtu" userId="" providerId="None" clId="Web-{AE3173B3-0937-445D-A1D3-B7336F974D59}" dt="2024-08-13T10:53:05.061" v="33"/>
        <pc:sldMkLst>
          <pc:docMk/>
          <pc:sldMk cId="1674454121" sldId="351"/>
        </pc:sldMkLst>
        <pc:graphicFrameChg chg="modGraphic">
          <ac:chgData name="Guest xtu" userId="" providerId="None" clId="Web-{AE3173B3-0937-445D-A1D3-B7336F974D59}" dt="2024-08-13T10:53:05.061" v="33"/>
          <ac:graphicFrameMkLst>
            <pc:docMk/>
            <pc:sldMk cId="1674454121" sldId="351"/>
            <ac:graphicFrameMk id="6" creationId="{00000000-0000-0000-0000-000000000000}"/>
          </ac:graphicFrameMkLst>
        </pc:graphicFrameChg>
      </pc:sldChg>
      <pc:sldChg chg="modSp">
        <pc:chgData name="Guest xtu" userId="" providerId="None" clId="Web-{AE3173B3-0937-445D-A1D3-B7336F974D59}" dt="2024-08-13T10:52:04.463" v="31"/>
        <pc:sldMkLst>
          <pc:docMk/>
          <pc:sldMk cId="3433513068" sldId="354"/>
        </pc:sldMkLst>
        <pc:graphicFrameChg chg="mod modGraphic">
          <ac:chgData name="Guest xtu" userId="" providerId="None" clId="Web-{AE3173B3-0937-445D-A1D3-B7336F974D59}" dt="2024-08-13T10:52:04.463" v="31"/>
          <ac:graphicFrameMkLst>
            <pc:docMk/>
            <pc:sldMk cId="3433513068" sldId="354"/>
            <ac:graphicFrameMk id="6" creationId="{00000000-0000-0000-0000-000000000000}"/>
          </ac:graphicFrameMkLst>
        </pc:graphicFrameChg>
      </pc:sldChg>
      <pc:sldChg chg="addSp delSp modSp add replId">
        <pc:chgData name="Guest xtu" userId="" providerId="None" clId="Web-{AE3173B3-0937-445D-A1D3-B7336F974D59}" dt="2024-08-13T11:36:01.686" v="739" actId="1076"/>
        <pc:sldMkLst>
          <pc:docMk/>
          <pc:sldMk cId="1375482321" sldId="1112"/>
        </pc:sldMkLst>
        <pc:spChg chg="add mod">
          <ac:chgData name="Guest xtu" userId="" providerId="None" clId="Web-{AE3173B3-0937-445D-A1D3-B7336F974D59}" dt="2024-08-13T11:35:41.903" v="738" actId="1076"/>
          <ac:spMkLst>
            <pc:docMk/>
            <pc:sldMk cId="1375482321" sldId="1112"/>
            <ac:spMk id="3" creationId="{BAA7AA31-EE7C-2384-7C76-FDE049F75222}"/>
          </ac:spMkLst>
        </pc:spChg>
        <pc:spChg chg="mod">
          <ac:chgData name="Guest xtu" userId="" providerId="None" clId="Web-{AE3173B3-0937-445D-A1D3-B7336F974D59}" dt="2024-08-13T10:58:30.158" v="59" actId="20577"/>
          <ac:spMkLst>
            <pc:docMk/>
            <pc:sldMk cId="1375482321" sldId="1112"/>
            <ac:spMk id="4" creationId="{651FD54F-0A3B-7CA1-EE39-5359CDAA676B}"/>
          </ac:spMkLst>
        </pc:spChg>
        <pc:spChg chg="mod">
          <ac:chgData name="Guest xtu" userId="" providerId="None" clId="Web-{AE3173B3-0937-445D-A1D3-B7336F974D59}" dt="2024-08-13T10:58:53.738" v="69" actId="20577"/>
          <ac:spMkLst>
            <pc:docMk/>
            <pc:sldMk cId="1375482321" sldId="1112"/>
            <ac:spMk id="7" creationId="{8BC03EA5-5936-306E-355D-C35E2A24FDDB}"/>
          </ac:spMkLst>
        </pc:spChg>
        <pc:spChg chg="mod">
          <ac:chgData name="Guest xtu" userId="" providerId="None" clId="Web-{AE3173B3-0937-445D-A1D3-B7336F974D59}" dt="2024-08-13T10:58:42.628" v="63" actId="20577"/>
          <ac:spMkLst>
            <pc:docMk/>
            <pc:sldMk cId="1375482321" sldId="1112"/>
            <ac:spMk id="8" creationId="{78C51462-F80E-D617-6075-492FBBBEEC22}"/>
          </ac:spMkLst>
        </pc:spChg>
        <pc:spChg chg="add del mod">
          <ac:chgData name="Guest xtu" userId="" providerId="None" clId="Web-{AE3173B3-0937-445D-A1D3-B7336F974D59}" dt="2024-08-13T11:27:37.530" v="527"/>
          <ac:spMkLst>
            <pc:docMk/>
            <pc:sldMk cId="1375482321" sldId="1112"/>
            <ac:spMk id="9" creationId="{3A81E6C2-F405-6A30-C673-F3470DB9AD2B}"/>
          </ac:spMkLst>
        </pc:spChg>
        <pc:spChg chg="add mod">
          <ac:chgData name="Guest xtu" userId="" providerId="None" clId="Web-{AE3173B3-0937-445D-A1D3-B7336F974D59}" dt="2024-08-13T11:36:01.686" v="739" actId="1076"/>
          <ac:spMkLst>
            <pc:docMk/>
            <pc:sldMk cId="1375482321" sldId="1112"/>
            <ac:spMk id="11" creationId="{F70FB460-156B-9B58-D342-C75C756AB137}"/>
          </ac:spMkLst>
        </pc:spChg>
        <pc:spChg chg="mod">
          <ac:chgData name="Guest xtu" userId="" providerId="None" clId="Web-{AE3173B3-0937-445D-A1D3-B7336F974D59}" dt="2024-08-13T10:58:24.236" v="49" actId="20577"/>
          <ac:spMkLst>
            <pc:docMk/>
            <pc:sldMk cId="1375482321" sldId="1112"/>
            <ac:spMk id="12" creationId="{00000000-0000-0000-0000-000000000000}"/>
          </ac:spMkLst>
        </pc:spChg>
        <pc:spChg chg="add del mod">
          <ac:chgData name="Guest xtu" userId="" providerId="None" clId="Web-{AE3173B3-0937-445D-A1D3-B7336F974D59}" dt="2024-08-13T11:33:43.287" v="690" actId="20577"/>
          <ac:spMkLst>
            <pc:docMk/>
            <pc:sldMk cId="1375482321" sldId="1112"/>
            <ac:spMk id="16" creationId="{3305EEAA-48A4-60B2-D725-CCF62BE732C6}"/>
          </ac:spMkLst>
        </pc:spChg>
        <pc:spChg chg="del">
          <ac:chgData name="Guest xtu" userId="" providerId="None" clId="Web-{AE3173B3-0937-445D-A1D3-B7336F974D59}" dt="2024-08-13T10:57:55.547" v="36"/>
          <ac:spMkLst>
            <pc:docMk/>
            <pc:sldMk cId="1375482321" sldId="1112"/>
            <ac:spMk id="20" creationId="{BCE98434-D2B5-554C-649E-694C9EB1A5AC}"/>
          </ac:spMkLst>
        </pc:spChg>
        <pc:spChg chg="del">
          <ac:chgData name="Guest xtu" userId="" providerId="None" clId="Web-{AE3173B3-0937-445D-A1D3-B7336F974D59}" dt="2024-08-13T10:57:57.516" v="38"/>
          <ac:spMkLst>
            <pc:docMk/>
            <pc:sldMk cId="1375482321" sldId="1112"/>
            <ac:spMk id="22" creationId="{311BCD79-FFAF-BD79-654E-607A2C87BDE9}"/>
          </ac:spMkLst>
        </pc:spChg>
        <pc:spChg chg="del">
          <ac:chgData name="Guest xtu" userId="" providerId="None" clId="Web-{AE3173B3-0937-445D-A1D3-B7336F974D59}" dt="2024-08-13T10:57:57" v="37"/>
          <ac:spMkLst>
            <pc:docMk/>
            <pc:sldMk cId="1375482321" sldId="1112"/>
            <ac:spMk id="23" creationId="{06B6DF98-97E4-5495-F15B-61C1B38CB6DF}"/>
          </ac:spMkLst>
        </pc:spChg>
        <pc:picChg chg="add mod">
          <ac:chgData name="Guest xtu" userId="" providerId="None" clId="Web-{AE3173B3-0937-445D-A1D3-B7336F974D59}" dt="2024-08-13T11:35:38.372" v="737" actId="1076"/>
          <ac:picMkLst>
            <pc:docMk/>
            <pc:sldMk cId="1375482321" sldId="1112"/>
            <ac:picMk id="5" creationId="{CC82EC29-7CAF-19F1-DEF6-128425D2E932}"/>
          </ac:picMkLst>
        </pc:picChg>
        <pc:picChg chg="del">
          <ac:chgData name="Guest xtu" userId="" providerId="None" clId="Web-{AE3173B3-0937-445D-A1D3-B7336F974D59}" dt="2024-08-13T10:57:58.094" v="39"/>
          <ac:picMkLst>
            <pc:docMk/>
            <pc:sldMk cId="1375482321" sldId="1112"/>
            <ac:picMk id="18" creationId="{3DFB6C5E-D5EA-6F64-2C88-AE674AE48DB9}"/>
          </ac:picMkLst>
        </pc:picChg>
        <pc:picChg chg="del">
          <ac:chgData name="Guest xtu" userId="" providerId="None" clId="Web-{AE3173B3-0937-445D-A1D3-B7336F974D59}" dt="2024-08-13T10:57:53.984" v="35"/>
          <ac:picMkLst>
            <pc:docMk/>
            <pc:sldMk cId="1375482321" sldId="1112"/>
            <ac:picMk id="19" creationId="{6E66BE67-2887-49D3-1D2D-84D0215C7624}"/>
          </ac:picMkLst>
        </pc:picChg>
      </pc:sldChg>
      <pc:sldChg chg="addSp delSp modSp add replId">
        <pc:chgData name="Guest xtu" userId="" providerId="None" clId="Web-{AE3173B3-0937-445D-A1D3-B7336F974D59}" dt="2024-08-13T11:32:35.001" v="677" actId="1076"/>
        <pc:sldMkLst>
          <pc:docMk/>
          <pc:sldMk cId="3660901408" sldId="1113"/>
        </pc:sldMkLst>
        <pc:spChg chg="del">
          <ac:chgData name="Guest xtu" userId="" providerId="None" clId="Web-{AE3173B3-0937-445D-A1D3-B7336F974D59}" dt="2024-08-13T11:19:26.579" v="348"/>
          <ac:spMkLst>
            <pc:docMk/>
            <pc:sldMk cId="3660901408" sldId="1113"/>
            <ac:spMk id="3" creationId="{BAA7AA31-EE7C-2384-7C76-FDE049F75222}"/>
          </ac:spMkLst>
        </pc:spChg>
        <pc:spChg chg="add mod">
          <ac:chgData name="Guest xtu" userId="" providerId="None" clId="Web-{AE3173B3-0937-445D-A1D3-B7336F974D59}" dt="2024-08-13T11:23:25.515" v="467" actId="20577"/>
          <ac:spMkLst>
            <pc:docMk/>
            <pc:sldMk cId="3660901408" sldId="1113"/>
            <ac:spMk id="11" creationId="{1E1C91A5-F979-C8B4-7ECB-ADF320DA2A70}"/>
          </ac:spMkLst>
        </pc:spChg>
        <pc:spChg chg="del">
          <ac:chgData name="Guest xtu" userId="" providerId="None" clId="Web-{AE3173B3-0937-445D-A1D3-B7336F974D59}" dt="2024-08-13T11:19:23.828" v="346"/>
          <ac:spMkLst>
            <pc:docMk/>
            <pc:sldMk cId="3660901408" sldId="1113"/>
            <ac:spMk id="16" creationId="{3305EEAA-48A4-60B2-D725-CCF62BE732C6}"/>
          </ac:spMkLst>
        </pc:spChg>
        <pc:picChg chg="del">
          <ac:chgData name="Guest xtu" userId="" providerId="None" clId="Web-{AE3173B3-0937-445D-A1D3-B7336F974D59}" dt="2024-08-13T11:19:24.407" v="347"/>
          <ac:picMkLst>
            <pc:docMk/>
            <pc:sldMk cId="3660901408" sldId="1113"/>
            <ac:picMk id="5" creationId="{CC82EC29-7CAF-19F1-DEF6-128425D2E932}"/>
          </ac:picMkLst>
        </pc:picChg>
        <pc:picChg chg="add mod">
          <ac:chgData name="Guest xtu" userId="" providerId="None" clId="Web-{AE3173B3-0937-445D-A1D3-B7336F974D59}" dt="2024-08-13T11:32:30.251" v="675" actId="1076"/>
          <ac:picMkLst>
            <pc:docMk/>
            <pc:sldMk cId="3660901408" sldId="1113"/>
            <ac:picMk id="13" creationId="{64065C05-EA4C-95A8-651B-E6E592D11926}"/>
          </ac:picMkLst>
        </pc:picChg>
        <pc:picChg chg="add mod">
          <ac:chgData name="Guest xtu" userId="" providerId="None" clId="Web-{AE3173B3-0937-445D-A1D3-B7336F974D59}" dt="2024-08-13T11:32:32.892" v="676" actId="1076"/>
          <ac:picMkLst>
            <pc:docMk/>
            <pc:sldMk cId="3660901408" sldId="1113"/>
            <ac:picMk id="14" creationId="{5A986B01-603A-7D2C-1ED6-D68DC4F6AA20}"/>
          </ac:picMkLst>
        </pc:picChg>
        <pc:picChg chg="add mod">
          <ac:chgData name="Guest xtu" userId="" providerId="None" clId="Web-{AE3173B3-0937-445D-A1D3-B7336F974D59}" dt="2024-08-13T11:32:35.001" v="677" actId="1076"/>
          <ac:picMkLst>
            <pc:docMk/>
            <pc:sldMk cId="3660901408" sldId="1113"/>
            <ac:picMk id="15" creationId="{F4AFBA47-0C92-EF5C-28E0-0AB338E5560E}"/>
          </ac:picMkLst>
        </pc:picChg>
      </pc:sldChg>
      <pc:sldChg chg="addSp delSp modSp add replId">
        <pc:chgData name="Guest xtu" userId="" providerId="None" clId="Web-{AE3173B3-0937-445D-A1D3-B7336F974D59}" dt="2024-08-13T11:32:48.549" v="682" actId="1076"/>
        <pc:sldMkLst>
          <pc:docMk/>
          <pc:sldMk cId="247218033" sldId="1114"/>
        </pc:sldMkLst>
        <pc:spChg chg="mod">
          <ac:chgData name="Guest xtu" userId="" providerId="None" clId="Web-{AE3173B3-0937-445D-A1D3-B7336F974D59}" dt="2024-08-13T11:26:20.619" v="514" actId="20577"/>
          <ac:spMkLst>
            <pc:docMk/>
            <pc:sldMk cId="247218033" sldId="1114"/>
            <ac:spMk id="11" creationId="{1E1C91A5-F979-C8B4-7ECB-ADF320DA2A70}"/>
          </ac:spMkLst>
        </pc:spChg>
        <pc:picChg chg="add mod">
          <ac:chgData name="Guest xtu" userId="" providerId="None" clId="Web-{AE3173B3-0937-445D-A1D3-B7336F974D59}" dt="2024-08-13T11:32:41.236" v="679" actId="1076"/>
          <ac:picMkLst>
            <pc:docMk/>
            <pc:sldMk cId="247218033" sldId="1114"/>
            <ac:picMk id="3" creationId="{B0DA5ED6-2AC6-EA85-1AD3-183F158DB85F}"/>
          </ac:picMkLst>
        </pc:picChg>
        <pc:picChg chg="add mod">
          <ac:chgData name="Guest xtu" userId="" providerId="None" clId="Web-{AE3173B3-0937-445D-A1D3-B7336F974D59}" dt="2024-08-13T11:32:48.549" v="682" actId="1076"/>
          <ac:picMkLst>
            <pc:docMk/>
            <pc:sldMk cId="247218033" sldId="1114"/>
            <ac:picMk id="5" creationId="{DE37BE04-F9F0-0298-D9FD-E651D6204E36}"/>
          </ac:picMkLst>
        </pc:picChg>
        <pc:picChg chg="add mod">
          <ac:chgData name="Guest xtu" userId="" providerId="None" clId="Web-{AE3173B3-0937-445D-A1D3-B7336F974D59}" dt="2024-08-13T11:32:46.502" v="681" actId="1076"/>
          <ac:picMkLst>
            <pc:docMk/>
            <pc:sldMk cId="247218033" sldId="1114"/>
            <ac:picMk id="9" creationId="{9D410D17-FA0F-4ABE-F2F1-7A167283689D}"/>
          </ac:picMkLst>
        </pc:picChg>
        <pc:picChg chg="del">
          <ac:chgData name="Guest xtu" userId="" providerId="None" clId="Web-{AE3173B3-0937-445D-A1D3-B7336F974D59}" dt="2024-08-13T11:23:41.313" v="474"/>
          <ac:picMkLst>
            <pc:docMk/>
            <pc:sldMk cId="247218033" sldId="1114"/>
            <ac:picMk id="13" creationId="{64065C05-EA4C-95A8-651B-E6E592D11926}"/>
          </ac:picMkLst>
        </pc:picChg>
        <pc:picChg chg="del">
          <ac:chgData name="Guest xtu" userId="" providerId="None" clId="Web-{AE3173B3-0937-445D-A1D3-B7336F974D59}" dt="2024-08-13T11:23:41.610" v="475"/>
          <ac:picMkLst>
            <pc:docMk/>
            <pc:sldMk cId="247218033" sldId="1114"/>
            <ac:picMk id="14" creationId="{5A986B01-603A-7D2C-1ED6-D68DC4F6AA20}"/>
          </ac:picMkLst>
        </pc:picChg>
        <pc:picChg chg="del">
          <ac:chgData name="Guest xtu" userId="" providerId="None" clId="Web-{AE3173B3-0937-445D-A1D3-B7336F974D59}" dt="2024-08-13T11:23:40.516" v="473"/>
          <ac:picMkLst>
            <pc:docMk/>
            <pc:sldMk cId="247218033" sldId="1114"/>
            <ac:picMk id="15" creationId="{F4AFBA47-0C92-EF5C-28E0-0AB338E5560E}"/>
          </ac:picMkLst>
        </pc:picChg>
      </pc:sldChg>
    </pc:docChg>
  </pc:docChgLst>
  <pc:docChgLst>
    <pc:chgData name="Guest pic" providerId="None" clId="Web-{37652B80-F788-4F7C-A12D-36AC0EE7A755}"/>
    <pc:docChg chg="modSld">
      <pc:chgData name="Guest pic" userId="" providerId="None" clId="Web-{37652B80-F788-4F7C-A12D-36AC0EE7A755}" dt="2024-08-13T13:00:32.343" v="1"/>
      <pc:docMkLst>
        <pc:docMk/>
      </pc:docMkLst>
      <pc:sldChg chg="modSp">
        <pc:chgData name="Guest pic" userId="" providerId="None" clId="Web-{37652B80-F788-4F7C-A12D-36AC0EE7A755}" dt="2024-08-13T13:00:32.343" v="1"/>
        <pc:sldMkLst>
          <pc:docMk/>
          <pc:sldMk cId="2115164766" sldId="355"/>
        </pc:sldMkLst>
        <pc:graphicFrameChg chg="modGraphic">
          <ac:chgData name="Guest pic" userId="" providerId="None" clId="Web-{37652B80-F788-4F7C-A12D-36AC0EE7A755}" dt="2024-08-13T13:00:32.343" v="1"/>
          <ac:graphicFrameMkLst>
            <pc:docMk/>
            <pc:sldMk cId="2115164766" sldId="355"/>
            <ac:graphicFrameMk id="6" creationId="{00000000-0000-0000-0000-000000000000}"/>
          </ac:graphicFrameMkLst>
        </pc:graphicFrameChg>
      </pc:sldChg>
    </pc:docChg>
  </pc:docChgLst>
  <pc:docChgLst>
    <pc:chgData name="Guest ljd" providerId="None" clId="Web-{E9D376F8-569E-44AC-9E0C-EC1D3D97EF30}"/>
    <pc:docChg chg="modSld">
      <pc:chgData name="Guest ljd" userId="" providerId="None" clId="Web-{E9D376F8-569E-44AC-9E0C-EC1D3D97EF30}" dt="2024-08-13T11:49:47.210" v="0"/>
      <pc:docMkLst>
        <pc:docMk/>
      </pc:docMkLst>
      <pc:sldChg chg="modSp">
        <pc:chgData name="Guest ljd" userId="" providerId="None" clId="Web-{E9D376F8-569E-44AC-9E0C-EC1D3D97EF30}" dt="2024-08-13T11:49:47.210" v="0"/>
        <pc:sldMkLst>
          <pc:docMk/>
          <pc:sldMk cId="3433513068" sldId="354"/>
        </pc:sldMkLst>
        <pc:graphicFrameChg chg="modGraphic">
          <ac:chgData name="Guest ljd" userId="" providerId="None" clId="Web-{E9D376F8-569E-44AC-9E0C-EC1D3D97EF30}" dt="2024-08-13T11:49:47.210" v="0"/>
          <ac:graphicFrameMkLst>
            <pc:docMk/>
            <pc:sldMk cId="3433513068" sldId="354"/>
            <ac:graphicFrameMk id="6"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5FCEE419-066C-4CFB-B75E-36E1E3BE08C3}" type="datetimeFigureOut">
              <a:rPr lang="en-US" smtClean="0"/>
              <a:t>4/1/2025</a:t>
            </a:fld>
            <a:endParaRPr lang="en-US"/>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BD8D3D50-F3A3-420E-ACCC-F9260AF94581}" type="slidenum">
              <a:rPr lang="en-US" smtClean="0"/>
              <a:t>‹#›</a:t>
            </a:fld>
            <a:endParaRPr lang="en-US"/>
          </a:p>
        </p:txBody>
      </p:sp>
    </p:spTree>
    <p:extLst>
      <p:ext uri="{BB962C8B-B14F-4D97-AF65-F5344CB8AC3E}">
        <p14:creationId xmlns:p14="http://schemas.microsoft.com/office/powerpoint/2010/main" val="3407971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65" cy="494629"/>
          </a:xfrm>
          <a:prstGeom prst="rect">
            <a:avLst/>
          </a:prstGeom>
        </p:spPr>
        <p:txBody>
          <a:bodyPr vert="horz" lIns="91427" tIns="45714" rIns="91427" bIns="45714"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50092" y="0"/>
            <a:ext cx="2946065" cy="494629"/>
          </a:xfrm>
          <a:prstGeom prst="rect">
            <a:avLst/>
          </a:prstGeom>
        </p:spPr>
        <p:txBody>
          <a:bodyPr vert="horz" lIns="91427" tIns="45714" rIns="91427" bIns="45714" rtlCol="0"/>
          <a:lstStyle>
            <a:lvl1pPr algn="r" eaLnBrk="1" fontAlgn="auto" hangingPunct="1">
              <a:spcBef>
                <a:spcPts val="0"/>
              </a:spcBef>
              <a:spcAft>
                <a:spcPts val="0"/>
              </a:spcAft>
              <a:defRPr sz="1200">
                <a:latin typeface="+mn-lt"/>
              </a:defRPr>
            </a:lvl1pPr>
          </a:lstStyle>
          <a:p>
            <a:pPr>
              <a:defRPr/>
            </a:pPr>
            <a:fld id="{DC23A63D-748C-45F7-A5CD-866E4AD9F2FF}" type="datetimeFigureOut">
              <a:rPr lang="en-US"/>
              <a:pPr>
                <a:defRPr/>
              </a:pPr>
              <a:t>4/1/2025</a:t>
            </a:fld>
            <a:endParaRPr lang="en-US"/>
          </a:p>
        </p:txBody>
      </p:sp>
      <p:sp>
        <p:nvSpPr>
          <p:cNvPr id="4" name="Slide Image Placeholder 3"/>
          <p:cNvSpPr>
            <a:spLocks noGrp="1" noRot="1" noChangeAspect="1"/>
          </p:cNvSpPr>
          <p:nvPr>
            <p:ph type="sldImg" idx="2"/>
          </p:nvPr>
        </p:nvSpPr>
        <p:spPr>
          <a:xfrm>
            <a:off x="1179513" y="1235075"/>
            <a:ext cx="4438650" cy="3330575"/>
          </a:xfrm>
          <a:prstGeom prst="rect">
            <a:avLst/>
          </a:prstGeom>
          <a:noFill/>
          <a:ln w="12700">
            <a:solidFill>
              <a:prstClr val="black"/>
            </a:solidFill>
          </a:ln>
        </p:spPr>
        <p:txBody>
          <a:bodyPr vert="horz" lIns="91427" tIns="45714" rIns="91427" bIns="45714" rtlCol="0" anchor="ctr"/>
          <a:lstStyle/>
          <a:p>
            <a:pPr lvl="0"/>
            <a:endParaRPr lang="en-US" noProof="0"/>
          </a:p>
        </p:txBody>
      </p:sp>
      <p:sp>
        <p:nvSpPr>
          <p:cNvPr id="5" name="Notes Placeholder 4"/>
          <p:cNvSpPr>
            <a:spLocks noGrp="1"/>
          </p:cNvSpPr>
          <p:nvPr>
            <p:ph type="body" sz="quarter" idx="3"/>
          </p:nvPr>
        </p:nvSpPr>
        <p:spPr>
          <a:xfrm>
            <a:off x="679160" y="4751803"/>
            <a:ext cx="5439355" cy="3888116"/>
          </a:xfrm>
          <a:prstGeom prst="rect">
            <a:avLst/>
          </a:prstGeom>
        </p:spPr>
        <p:txBody>
          <a:bodyPr vert="horz" lIns="91427" tIns="45714" rIns="91427" bIns="4571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034"/>
            <a:ext cx="2946065" cy="494629"/>
          </a:xfrm>
          <a:prstGeom prst="rect">
            <a:avLst/>
          </a:prstGeom>
        </p:spPr>
        <p:txBody>
          <a:bodyPr vert="horz" lIns="91427" tIns="45714" rIns="91427" bIns="45714"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50092" y="9378034"/>
            <a:ext cx="2946065" cy="494629"/>
          </a:xfrm>
          <a:prstGeom prst="rect">
            <a:avLst/>
          </a:prstGeom>
        </p:spPr>
        <p:txBody>
          <a:bodyPr vert="horz" lIns="91427" tIns="45714" rIns="91427" bIns="45714" rtlCol="0" anchor="b"/>
          <a:lstStyle>
            <a:lvl1pPr algn="r" eaLnBrk="1" fontAlgn="auto" hangingPunct="1">
              <a:spcBef>
                <a:spcPts val="0"/>
              </a:spcBef>
              <a:spcAft>
                <a:spcPts val="0"/>
              </a:spcAft>
              <a:defRPr sz="1200">
                <a:latin typeface="+mn-lt"/>
              </a:defRPr>
            </a:lvl1pPr>
          </a:lstStyle>
          <a:p>
            <a:pPr>
              <a:defRPr/>
            </a:pPr>
            <a:fld id="{FD82B532-0D5C-4D4F-8520-4996C9E16A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14346" indent="-274749">
              <a:defRPr>
                <a:solidFill>
                  <a:schemeClr val="tx1"/>
                </a:solidFill>
                <a:latin typeface="Corbel" panose="020B0503020204020204" pitchFamily="34" charset="0"/>
              </a:defRPr>
            </a:lvl2pPr>
            <a:lvl3pPr marL="1098995" indent="-219799">
              <a:defRPr>
                <a:solidFill>
                  <a:schemeClr val="tx1"/>
                </a:solidFill>
                <a:latin typeface="Corbel" panose="020B0503020204020204" pitchFamily="34" charset="0"/>
              </a:defRPr>
            </a:lvl3pPr>
            <a:lvl4pPr marL="1538592" indent="-219799">
              <a:defRPr>
                <a:solidFill>
                  <a:schemeClr val="tx1"/>
                </a:solidFill>
                <a:latin typeface="Corbel" panose="020B0503020204020204" pitchFamily="34" charset="0"/>
              </a:defRPr>
            </a:lvl4pPr>
            <a:lvl5pPr marL="1978190" indent="-219799">
              <a:defRPr>
                <a:solidFill>
                  <a:schemeClr val="tx1"/>
                </a:solidFill>
                <a:latin typeface="Corbel" panose="020B0503020204020204" pitchFamily="34" charset="0"/>
              </a:defRPr>
            </a:lvl5pPr>
            <a:lvl6pPr marL="2417788" indent="-219799" eaLnBrk="0" fontAlgn="base" hangingPunct="0">
              <a:spcBef>
                <a:spcPct val="0"/>
              </a:spcBef>
              <a:spcAft>
                <a:spcPct val="0"/>
              </a:spcAft>
              <a:defRPr>
                <a:solidFill>
                  <a:schemeClr val="tx1"/>
                </a:solidFill>
                <a:latin typeface="Corbel" panose="020B0503020204020204" pitchFamily="34" charset="0"/>
              </a:defRPr>
            </a:lvl6pPr>
            <a:lvl7pPr marL="2857386" indent="-219799" eaLnBrk="0" fontAlgn="base" hangingPunct="0">
              <a:spcBef>
                <a:spcPct val="0"/>
              </a:spcBef>
              <a:spcAft>
                <a:spcPct val="0"/>
              </a:spcAft>
              <a:defRPr>
                <a:solidFill>
                  <a:schemeClr val="tx1"/>
                </a:solidFill>
                <a:latin typeface="Corbel" panose="020B0503020204020204" pitchFamily="34" charset="0"/>
              </a:defRPr>
            </a:lvl7pPr>
            <a:lvl8pPr marL="3296984" indent="-219799" eaLnBrk="0" fontAlgn="base" hangingPunct="0">
              <a:spcBef>
                <a:spcPct val="0"/>
              </a:spcBef>
              <a:spcAft>
                <a:spcPct val="0"/>
              </a:spcAft>
              <a:defRPr>
                <a:solidFill>
                  <a:schemeClr val="tx1"/>
                </a:solidFill>
                <a:latin typeface="Corbel" panose="020B0503020204020204" pitchFamily="34" charset="0"/>
              </a:defRPr>
            </a:lvl8pPr>
            <a:lvl9pPr marL="3736581" indent="-219799" eaLnBrk="0" fontAlgn="base" hangingPunct="0">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4D8754C-75AC-4BE9-BA7F-E8F3F1769142}" type="slidenum">
              <a:rPr lang="en-US" altLang="en-US" smtClean="0">
                <a:latin typeface="Calibri" panose="020F0502020204030204" pitchFamily="34" charset="0"/>
                <a:ea typeface="MS PGothic" panose="020B0600070205080204" pitchFamily="34" charset="-128"/>
              </a:rPr>
              <a:pPr fontAlgn="base">
                <a:spcBef>
                  <a:spcPct val="0"/>
                </a:spcBef>
                <a:spcAft>
                  <a:spcPct val="0"/>
                </a:spcAft>
              </a:pPr>
              <a:t>1</a:t>
            </a:fld>
            <a:endParaRPr lang="en-US" altLang="en-US" dirty="0">
              <a:latin typeface="Calibri" panose="020F0502020204030204" pitchFamily="34" charset="0"/>
              <a:ea typeface="MS PGothic"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9DE252-06B8-583C-EE3E-29CA47DE04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CBD4CE-A33C-97F4-BE73-7096820838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19C9B0-D87B-480E-843E-5083566FA2D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FE766907-4660-6668-E346-B1760E49F4D4}"/>
              </a:ext>
            </a:extLst>
          </p:cNvPr>
          <p:cNvSpPr>
            <a:spLocks noGrp="1"/>
          </p:cNvSpPr>
          <p:nvPr>
            <p:ph type="sldNum" sz="quarter" idx="10"/>
          </p:nvPr>
        </p:nvSpPr>
        <p:spPr/>
        <p:txBody>
          <a:bodyPr/>
          <a:lstStyle/>
          <a:p>
            <a:fld id="{D9E64123-9169-4E6E-B0B8-6A9683A5A4B8}" type="slidenum">
              <a:rPr lang="en-GB" smtClean="0"/>
              <a:pPr/>
              <a:t>15</a:t>
            </a:fld>
            <a:endParaRPr lang="en-GB"/>
          </a:p>
        </p:txBody>
      </p:sp>
    </p:spTree>
    <p:extLst>
      <p:ext uri="{BB962C8B-B14F-4D97-AF65-F5344CB8AC3E}">
        <p14:creationId xmlns:p14="http://schemas.microsoft.com/office/powerpoint/2010/main" val="1433767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DB363-7798-E771-6A20-5B196CC9AB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60FA6D-E1B9-97B3-F85F-E584E54C39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D6A806-DF1E-6132-869E-D03BA651B19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0A5AB668-B671-0731-5E33-4F549F69CBEC}"/>
              </a:ext>
            </a:extLst>
          </p:cNvPr>
          <p:cNvSpPr>
            <a:spLocks noGrp="1"/>
          </p:cNvSpPr>
          <p:nvPr>
            <p:ph type="sldNum" sz="quarter" idx="10"/>
          </p:nvPr>
        </p:nvSpPr>
        <p:spPr/>
        <p:txBody>
          <a:bodyPr/>
          <a:lstStyle/>
          <a:p>
            <a:fld id="{D9E64123-9169-4E6E-B0B8-6A9683A5A4B8}" type="slidenum">
              <a:rPr lang="en-GB" smtClean="0"/>
              <a:pPr/>
              <a:t>16</a:t>
            </a:fld>
            <a:endParaRPr lang="en-GB"/>
          </a:p>
        </p:txBody>
      </p:sp>
    </p:spTree>
    <p:extLst>
      <p:ext uri="{BB962C8B-B14F-4D97-AF65-F5344CB8AC3E}">
        <p14:creationId xmlns:p14="http://schemas.microsoft.com/office/powerpoint/2010/main" val="1006036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C0A51-A73A-7A84-7C50-2002618155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87A615-EAC7-DDB4-6B74-4B7DBD45F9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1099E9-60E4-48EB-1038-A5B30D0368B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DB3D4D4D-9E77-ACB6-59C4-48E48642AF65}"/>
              </a:ext>
            </a:extLst>
          </p:cNvPr>
          <p:cNvSpPr>
            <a:spLocks noGrp="1"/>
          </p:cNvSpPr>
          <p:nvPr>
            <p:ph type="sldNum" sz="quarter" idx="10"/>
          </p:nvPr>
        </p:nvSpPr>
        <p:spPr/>
        <p:txBody>
          <a:bodyPr/>
          <a:lstStyle/>
          <a:p>
            <a:fld id="{D9E64123-9169-4E6E-B0B8-6A9683A5A4B8}" type="slidenum">
              <a:rPr lang="en-GB" smtClean="0"/>
              <a:pPr/>
              <a:t>17</a:t>
            </a:fld>
            <a:endParaRPr lang="en-GB"/>
          </a:p>
        </p:txBody>
      </p:sp>
    </p:spTree>
    <p:extLst>
      <p:ext uri="{BB962C8B-B14F-4D97-AF65-F5344CB8AC3E}">
        <p14:creationId xmlns:p14="http://schemas.microsoft.com/office/powerpoint/2010/main" val="1609971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B4463-CAB0-C9CC-CE6B-321354C972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6FFC14-7C94-FD82-5D13-DC83710AE3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161E51-30A4-AA53-F6AE-A1416377C99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B09268C4-2B51-8214-A797-E70B615082EC}"/>
              </a:ext>
            </a:extLst>
          </p:cNvPr>
          <p:cNvSpPr>
            <a:spLocks noGrp="1"/>
          </p:cNvSpPr>
          <p:nvPr>
            <p:ph type="sldNum" sz="quarter" idx="10"/>
          </p:nvPr>
        </p:nvSpPr>
        <p:spPr/>
        <p:txBody>
          <a:bodyPr/>
          <a:lstStyle/>
          <a:p>
            <a:fld id="{D9E64123-9169-4E6E-B0B8-6A9683A5A4B8}" type="slidenum">
              <a:rPr lang="en-GB" smtClean="0"/>
              <a:pPr/>
              <a:t>18</a:t>
            </a:fld>
            <a:endParaRPr lang="en-GB"/>
          </a:p>
        </p:txBody>
      </p:sp>
    </p:spTree>
    <p:extLst>
      <p:ext uri="{BB962C8B-B14F-4D97-AF65-F5344CB8AC3E}">
        <p14:creationId xmlns:p14="http://schemas.microsoft.com/office/powerpoint/2010/main" val="5219199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2217C-CEAF-4A93-7321-7BD53936E0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A0B518-E674-230E-1023-28AC31EBA3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3CE53A-AA12-ACC2-D275-1C5F83C1C67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EFADD553-5465-09CB-0CE5-2243D9EF8856}"/>
              </a:ext>
            </a:extLst>
          </p:cNvPr>
          <p:cNvSpPr>
            <a:spLocks noGrp="1"/>
          </p:cNvSpPr>
          <p:nvPr>
            <p:ph type="sldNum" sz="quarter" idx="10"/>
          </p:nvPr>
        </p:nvSpPr>
        <p:spPr/>
        <p:txBody>
          <a:bodyPr/>
          <a:lstStyle/>
          <a:p>
            <a:fld id="{D9E64123-9169-4E6E-B0B8-6A9683A5A4B8}" type="slidenum">
              <a:rPr lang="en-GB" smtClean="0"/>
              <a:pPr/>
              <a:t>19</a:t>
            </a:fld>
            <a:endParaRPr lang="en-GB"/>
          </a:p>
        </p:txBody>
      </p:sp>
    </p:spTree>
    <p:extLst>
      <p:ext uri="{BB962C8B-B14F-4D97-AF65-F5344CB8AC3E}">
        <p14:creationId xmlns:p14="http://schemas.microsoft.com/office/powerpoint/2010/main" val="2628214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6A06B-A5A9-4968-27D9-3366A8D096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73F279-0782-2723-C327-90D5311DC2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01D4BC-D43F-0E29-EE99-E9E70CB0CCD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EA709881-D0E2-8960-0446-E5AFB8753348}"/>
              </a:ext>
            </a:extLst>
          </p:cNvPr>
          <p:cNvSpPr>
            <a:spLocks noGrp="1"/>
          </p:cNvSpPr>
          <p:nvPr>
            <p:ph type="sldNum" sz="quarter" idx="10"/>
          </p:nvPr>
        </p:nvSpPr>
        <p:spPr/>
        <p:txBody>
          <a:bodyPr/>
          <a:lstStyle/>
          <a:p>
            <a:fld id="{D9E64123-9169-4E6E-B0B8-6A9683A5A4B8}" type="slidenum">
              <a:rPr lang="en-GB" smtClean="0"/>
              <a:pPr/>
              <a:t>20</a:t>
            </a:fld>
            <a:endParaRPr lang="en-GB"/>
          </a:p>
        </p:txBody>
      </p:sp>
    </p:spTree>
    <p:extLst>
      <p:ext uri="{BB962C8B-B14F-4D97-AF65-F5344CB8AC3E}">
        <p14:creationId xmlns:p14="http://schemas.microsoft.com/office/powerpoint/2010/main" val="73983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23B891-E6F3-7728-A0A9-2948361817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E36280-0BE1-E202-4E5E-9C0C31299F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B3D12D-50FE-4E63-B9DD-2C941E5D793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0283C13D-D1D8-CB26-74A2-A2DEF77E27F7}"/>
              </a:ext>
            </a:extLst>
          </p:cNvPr>
          <p:cNvSpPr>
            <a:spLocks noGrp="1"/>
          </p:cNvSpPr>
          <p:nvPr>
            <p:ph type="sldNum" sz="quarter" idx="10"/>
          </p:nvPr>
        </p:nvSpPr>
        <p:spPr/>
        <p:txBody>
          <a:bodyPr/>
          <a:lstStyle/>
          <a:p>
            <a:fld id="{D9E64123-9169-4E6E-B0B8-6A9683A5A4B8}" type="slidenum">
              <a:rPr lang="en-GB" smtClean="0"/>
              <a:pPr/>
              <a:t>21</a:t>
            </a:fld>
            <a:endParaRPr lang="en-GB"/>
          </a:p>
        </p:txBody>
      </p:sp>
    </p:spTree>
    <p:extLst>
      <p:ext uri="{BB962C8B-B14F-4D97-AF65-F5344CB8AC3E}">
        <p14:creationId xmlns:p14="http://schemas.microsoft.com/office/powerpoint/2010/main" val="17438754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50E8C-AE6B-DDBB-B46B-56935ECAB5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6499AD-1138-96D6-C5F1-8498166E90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E79E5A-7D51-50E0-6DD4-716014D068B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B458085D-992D-2DA2-CC1D-36B0EE12201A}"/>
              </a:ext>
            </a:extLst>
          </p:cNvPr>
          <p:cNvSpPr>
            <a:spLocks noGrp="1"/>
          </p:cNvSpPr>
          <p:nvPr>
            <p:ph type="sldNum" sz="quarter" idx="10"/>
          </p:nvPr>
        </p:nvSpPr>
        <p:spPr/>
        <p:txBody>
          <a:bodyPr/>
          <a:lstStyle/>
          <a:p>
            <a:fld id="{D9E64123-9169-4E6E-B0B8-6A9683A5A4B8}" type="slidenum">
              <a:rPr lang="en-GB" smtClean="0"/>
              <a:pPr/>
              <a:t>22</a:t>
            </a:fld>
            <a:endParaRPr lang="en-GB"/>
          </a:p>
        </p:txBody>
      </p:sp>
    </p:spTree>
    <p:extLst>
      <p:ext uri="{BB962C8B-B14F-4D97-AF65-F5344CB8AC3E}">
        <p14:creationId xmlns:p14="http://schemas.microsoft.com/office/powerpoint/2010/main" val="33587290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7C078-4947-D333-F7CF-196215BA77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67C607-A663-AA65-8FDC-A184E1459D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ADC898-9FFB-E9EA-5C40-A65608DC542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6FD7F04B-D9F0-B41D-062C-E052856A0C2A}"/>
              </a:ext>
            </a:extLst>
          </p:cNvPr>
          <p:cNvSpPr>
            <a:spLocks noGrp="1"/>
          </p:cNvSpPr>
          <p:nvPr>
            <p:ph type="sldNum" sz="quarter" idx="10"/>
          </p:nvPr>
        </p:nvSpPr>
        <p:spPr/>
        <p:txBody>
          <a:bodyPr/>
          <a:lstStyle/>
          <a:p>
            <a:fld id="{D9E64123-9169-4E6E-B0B8-6A9683A5A4B8}" type="slidenum">
              <a:rPr lang="en-GB" smtClean="0"/>
              <a:pPr/>
              <a:t>23</a:t>
            </a:fld>
            <a:endParaRPr lang="en-GB"/>
          </a:p>
        </p:txBody>
      </p:sp>
    </p:spTree>
    <p:extLst>
      <p:ext uri="{BB962C8B-B14F-4D97-AF65-F5344CB8AC3E}">
        <p14:creationId xmlns:p14="http://schemas.microsoft.com/office/powerpoint/2010/main" val="1384441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C9E9B-0583-AFE1-B588-EDE47E4861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2DB5E2-02D9-FD5B-77B0-96FFAB8821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4FED8B-C362-A7DC-F780-0E8023395BA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F61E6BE5-3ACB-9689-1BDB-7AF4A7DAB428}"/>
              </a:ext>
            </a:extLst>
          </p:cNvPr>
          <p:cNvSpPr>
            <a:spLocks noGrp="1"/>
          </p:cNvSpPr>
          <p:nvPr>
            <p:ph type="sldNum" sz="quarter" idx="10"/>
          </p:nvPr>
        </p:nvSpPr>
        <p:spPr/>
        <p:txBody>
          <a:bodyPr/>
          <a:lstStyle/>
          <a:p>
            <a:fld id="{D9E64123-9169-4E6E-B0B8-6A9683A5A4B8}" type="slidenum">
              <a:rPr lang="en-GB" smtClean="0"/>
              <a:pPr/>
              <a:t>24</a:t>
            </a:fld>
            <a:endParaRPr lang="en-GB"/>
          </a:p>
        </p:txBody>
      </p:sp>
    </p:spTree>
    <p:extLst>
      <p:ext uri="{BB962C8B-B14F-4D97-AF65-F5344CB8AC3E}">
        <p14:creationId xmlns:p14="http://schemas.microsoft.com/office/powerpoint/2010/main" val="1344898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A41FE7-CFBF-DC66-4C06-7E89C4AFA3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A37CF1-BB39-C03D-E8FD-C8EE389C67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6E1395-6C01-1360-48DE-ACBB3883A11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0AA6FA57-D236-DAA1-CF95-889ED6691D53}"/>
              </a:ext>
            </a:extLst>
          </p:cNvPr>
          <p:cNvSpPr>
            <a:spLocks noGrp="1"/>
          </p:cNvSpPr>
          <p:nvPr>
            <p:ph type="sldNum" sz="quarter" idx="10"/>
          </p:nvPr>
        </p:nvSpPr>
        <p:spPr/>
        <p:txBody>
          <a:bodyPr/>
          <a:lstStyle/>
          <a:p>
            <a:fld id="{D9E64123-9169-4E6E-B0B8-6A9683A5A4B8}" type="slidenum">
              <a:rPr lang="en-GB" smtClean="0"/>
              <a:pPr/>
              <a:t>7</a:t>
            </a:fld>
            <a:endParaRPr lang="en-GB"/>
          </a:p>
        </p:txBody>
      </p:sp>
    </p:spTree>
    <p:extLst>
      <p:ext uri="{BB962C8B-B14F-4D97-AF65-F5344CB8AC3E}">
        <p14:creationId xmlns:p14="http://schemas.microsoft.com/office/powerpoint/2010/main" val="32256497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16F6BF-6091-F61C-4BCB-8C6FACBEF2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9460B4-30EF-4727-887D-00503898A7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F35B3A-46C8-32C0-3613-7BE63932F99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89AEC7BA-85EA-2B4E-663C-36B60F32CE72}"/>
              </a:ext>
            </a:extLst>
          </p:cNvPr>
          <p:cNvSpPr>
            <a:spLocks noGrp="1"/>
          </p:cNvSpPr>
          <p:nvPr>
            <p:ph type="sldNum" sz="quarter" idx="10"/>
          </p:nvPr>
        </p:nvSpPr>
        <p:spPr/>
        <p:txBody>
          <a:bodyPr/>
          <a:lstStyle/>
          <a:p>
            <a:fld id="{D9E64123-9169-4E6E-B0B8-6A9683A5A4B8}" type="slidenum">
              <a:rPr lang="en-GB" smtClean="0"/>
              <a:pPr/>
              <a:t>25</a:t>
            </a:fld>
            <a:endParaRPr lang="en-GB"/>
          </a:p>
        </p:txBody>
      </p:sp>
    </p:spTree>
    <p:extLst>
      <p:ext uri="{BB962C8B-B14F-4D97-AF65-F5344CB8AC3E}">
        <p14:creationId xmlns:p14="http://schemas.microsoft.com/office/powerpoint/2010/main" val="3409734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7CC530-89C2-B2C2-088C-DB339AF9C4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8052B9-C86E-2690-123F-5F7999E4D0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98F8A8-9242-E75F-D46C-EB01318C623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8B9FE8D4-0707-658A-3D69-82C4C038C78B}"/>
              </a:ext>
            </a:extLst>
          </p:cNvPr>
          <p:cNvSpPr>
            <a:spLocks noGrp="1"/>
          </p:cNvSpPr>
          <p:nvPr>
            <p:ph type="sldNum" sz="quarter" idx="10"/>
          </p:nvPr>
        </p:nvSpPr>
        <p:spPr/>
        <p:txBody>
          <a:bodyPr/>
          <a:lstStyle/>
          <a:p>
            <a:fld id="{D9E64123-9169-4E6E-B0B8-6A9683A5A4B8}" type="slidenum">
              <a:rPr lang="en-GB" smtClean="0"/>
              <a:pPr/>
              <a:t>8</a:t>
            </a:fld>
            <a:endParaRPr lang="en-GB"/>
          </a:p>
        </p:txBody>
      </p:sp>
    </p:spTree>
    <p:extLst>
      <p:ext uri="{BB962C8B-B14F-4D97-AF65-F5344CB8AC3E}">
        <p14:creationId xmlns:p14="http://schemas.microsoft.com/office/powerpoint/2010/main" val="2471813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77E83-C459-EF03-4EA3-A909D79134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452E72-C984-8018-2DD8-31B2DB291D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C8F5B3-B285-8FDD-61FE-2E6F12EE755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5DA619A5-E225-8D69-0029-71800B1EB309}"/>
              </a:ext>
            </a:extLst>
          </p:cNvPr>
          <p:cNvSpPr>
            <a:spLocks noGrp="1"/>
          </p:cNvSpPr>
          <p:nvPr>
            <p:ph type="sldNum" sz="quarter" idx="10"/>
          </p:nvPr>
        </p:nvSpPr>
        <p:spPr/>
        <p:txBody>
          <a:bodyPr/>
          <a:lstStyle/>
          <a:p>
            <a:fld id="{D9E64123-9169-4E6E-B0B8-6A9683A5A4B8}" type="slidenum">
              <a:rPr lang="en-GB" smtClean="0"/>
              <a:pPr/>
              <a:t>9</a:t>
            </a:fld>
            <a:endParaRPr lang="en-GB"/>
          </a:p>
        </p:txBody>
      </p:sp>
    </p:spTree>
    <p:extLst>
      <p:ext uri="{BB962C8B-B14F-4D97-AF65-F5344CB8AC3E}">
        <p14:creationId xmlns:p14="http://schemas.microsoft.com/office/powerpoint/2010/main" val="1688881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39731-AA9B-83D8-D972-C7EDF023EE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9378E3-3B6C-805C-8E56-60CC3D8C96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2AC954-8D77-BC0F-10C6-0C086D8B30A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6BD38600-BDCF-1912-DE6F-7E9B20D5DC34}"/>
              </a:ext>
            </a:extLst>
          </p:cNvPr>
          <p:cNvSpPr>
            <a:spLocks noGrp="1"/>
          </p:cNvSpPr>
          <p:nvPr>
            <p:ph type="sldNum" sz="quarter" idx="10"/>
          </p:nvPr>
        </p:nvSpPr>
        <p:spPr/>
        <p:txBody>
          <a:bodyPr/>
          <a:lstStyle/>
          <a:p>
            <a:fld id="{D9E64123-9169-4E6E-B0B8-6A9683A5A4B8}" type="slidenum">
              <a:rPr lang="en-GB" smtClean="0"/>
              <a:pPr/>
              <a:t>10</a:t>
            </a:fld>
            <a:endParaRPr lang="en-GB"/>
          </a:p>
        </p:txBody>
      </p:sp>
    </p:spTree>
    <p:extLst>
      <p:ext uri="{BB962C8B-B14F-4D97-AF65-F5344CB8AC3E}">
        <p14:creationId xmlns:p14="http://schemas.microsoft.com/office/powerpoint/2010/main" val="2737955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ABD6C5-ED5B-710A-E6C6-56E59A6340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B21063-1801-9735-B9AB-06AE0232A5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D60B56-D4DA-DE32-0F7F-F3336D2682F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A15EBC35-77ED-F2E3-CABD-D056806EC6B8}"/>
              </a:ext>
            </a:extLst>
          </p:cNvPr>
          <p:cNvSpPr>
            <a:spLocks noGrp="1"/>
          </p:cNvSpPr>
          <p:nvPr>
            <p:ph type="sldNum" sz="quarter" idx="10"/>
          </p:nvPr>
        </p:nvSpPr>
        <p:spPr/>
        <p:txBody>
          <a:bodyPr/>
          <a:lstStyle/>
          <a:p>
            <a:fld id="{D9E64123-9169-4E6E-B0B8-6A9683A5A4B8}" type="slidenum">
              <a:rPr lang="en-GB" smtClean="0"/>
              <a:pPr/>
              <a:t>11</a:t>
            </a:fld>
            <a:endParaRPr lang="en-GB"/>
          </a:p>
        </p:txBody>
      </p:sp>
    </p:spTree>
    <p:extLst>
      <p:ext uri="{BB962C8B-B14F-4D97-AF65-F5344CB8AC3E}">
        <p14:creationId xmlns:p14="http://schemas.microsoft.com/office/powerpoint/2010/main" val="85767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3092B4-A243-9D62-9A0B-4BF21468A1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7C616F-EB6F-D8C7-8D07-904D2D8790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E0FB8C-F337-886D-F0FF-72A63C99522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12A927FE-FF23-0513-0D41-504DAA9D046C}"/>
              </a:ext>
            </a:extLst>
          </p:cNvPr>
          <p:cNvSpPr>
            <a:spLocks noGrp="1"/>
          </p:cNvSpPr>
          <p:nvPr>
            <p:ph type="sldNum" sz="quarter" idx="10"/>
          </p:nvPr>
        </p:nvSpPr>
        <p:spPr/>
        <p:txBody>
          <a:bodyPr/>
          <a:lstStyle/>
          <a:p>
            <a:fld id="{D9E64123-9169-4E6E-B0B8-6A9683A5A4B8}" type="slidenum">
              <a:rPr lang="en-GB" smtClean="0"/>
              <a:pPr/>
              <a:t>12</a:t>
            </a:fld>
            <a:endParaRPr lang="en-GB"/>
          </a:p>
        </p:txBody>
      </p:sp>
    </p:spTree>
    <p:extLst>
      <p:ext uri="{BB962C8B-B14F-4D97-AF65-F5344CB8AC3E}">
        <p14:creationId xmlns:p14="http://schemas.microsoft.com/office/powerpoint/2010/main" val="3221565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F0333-93F4-8B24-FBC2-9A8EE7268C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3FE328-2F08-1C1E-DBE3-C7DCE380DC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0281BD-64BE-FE33-3951-D6435C8A19E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84172F07-C72A-BE65-C8B6-18BE50FF145A}"/>
              </a:ext>
            </a:extLst>
          </p:cNvPr>
          <p:cNvSpPr>
            <a:spLocks noGrp="1"/>
          </p:cNvSpPr>
          <p:nvPr>
            <p:ph type="sldNum" sz="quarter" idx="10"/>
          </p:nvPr>
        </p:nvSpPr>
        <p:spPr/>
        <p:txBody>
          <a:bodyPr/>
          <a:lstStyle/>
          <a:p>
            <a:fld id="{D9E64123-9169-4E6E-B0B8-6A9683A5A4B8}" type="slidenum">
              <a:rPr lang="en-GB" smtClean="0"/>
              <a:pPr/>
              <a:t>13</a:t>
            </a:fld>
            <a:endParaRPr lang="en-GB"/>
          </a:p>
        </p:txBody>
      </p:sp>
    </p:spTree>
    <p:extLst>
      <p:ext uri="{BB962C8B-B14F-4D97-AF65-F5344CB8AC3E}">
        <p14:creationId xmlns:p14="http://schemas.microsoft.com/office/powerpoint/2010/main" val="1716648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8292F9-A13C-0AAE-0CD3-349F1C3DAB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55607F-A9EF-880E-74C6-EBE8436EF3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600C28-96C9-4F41-5E52-78B04775598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0142EC75-3885-E8AA-E8D1-6BA9A2CC9473}"/>
              </a:ext>
            </a:extLst>
          </p:cNvPr>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5328639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rotWithShape="1">
          <a:blip r:embed="rId2">
            <a:extLst>
              <a:ext uri="{28A0092B-C50C-407E-A947-70E740481C1C}">
                <a14:useLocalDpi xmlns:a14="http://schemas.microsoft.com/office/drawing/2010/main" val="0"/>
              </a:ext>
            </a:extLst>
          </a:blip>
          <a:srcRect r="55427"/>
          <a:stretch/>
        </p:blipFill>
        <p:spPr bwMode="auto">
          <a:xfrm>
            <a:off x="215900" y="5472113"/>
            <a:ext cx="137062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119157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a:xfrm>
            <a:off x="1738858" y="6356350"/>
            <a:ext cx="2731001" cy="365125"/>
          </a:xfrm>
        </p:spPr>
        <p:txBody>
          <a:bodyPr/>
          <a:lstStyle>
            <a:lvl1pPr>
              <a:defRPr dirty="0" smtClean="0"/>
            </a:lvl1pPr>
          </a:lstStyle>
          <a:p>
            <a:pPr>
              <a:defRPr/>
            </a:pPr>
            <a:r>
              <a:rPr lang="fr-FR"/>
              <a:t>13-08-2024</a:t>
            </a:r>
            <a:endParaRPr lang="en-US" dirty="0"/>
          </a:p>
        </p:txBody>
      </p:sp>
      <p:sp>
        <p:nvSpPr>
          <p:cNvPr id="6" name="Footer Placeholder 3"/>
          <p:cNvSpPr>
            <a:spLocks noGrp="1"/>
          </p:cNvSpPr>
          <p:nvPr>
            <p:ph type="ftr" sz="quarter" idx="15"/>
          </p:nvPr>
        </p:nvSpPr>
        <p:spPr>
          <a:xfrm>
            <a:off x="4518498" y="6356350"/>
            <a:ext cx="3438052" cy="365125"/>
          </a:xfrm>
        </p:spPr>
        <p:txBody>
          <a:bodyPr/>
          <a:lstStyle>
            <a:lvl1pPr>
              <a:defRPr dirty="0" smtClean="0"/>
            </a:lvl1pPr>
          </a:lstStyle>
          <a:p>
            <a:pPr>
              <a:defRPr/>
            </a:pPr>
            <a:r>
              <a:rPr lang="en-US"/>
              <a:t>173rd EATM Meeting</a:t>
            </a:r>
            <a:endParaRPr lang="en-US" dirty="0"/>
          </a:p>
        </p:txBody>
      </p:sp>
      <p:sp>
        <p:nvSpPr>
          <p:cNvPr id="8" name="Slide Number Placeholder 4"/>
          <p:cNvSpPr>
            <a:spLocks noGrp="1"/>
          </p:cNvSpPr>
          <p:nvPr>
            <p:ph type="sldNum" sz="quarter" idx="16"/>
          </p:nvPr>
        </p:nvSpPr>
        <p:spPr/>
        <p:txBody>
          <a:bodyPr/>
          <a:lstStyle>
            <a:lvl1pPr>
              <a:defRPr/>
            </a:lvl1pPr>
          </a:lstStyle>
          <a:p>
            <a:pPr>
              <a:defRPr/>
            </a:pPr>
            <a:fld id="{100E3FA1-8EC4-44A7-87C8-F435A82D0BA1}" type="slidenum">
              <a:rPr lang="en-US"/>
              <a:pPr>
                <a:defRPr/>
              </a:pPr>
              <a:t>‹#›</a:t>
            </a:fld>
            <a:endParaRPr lang="en-US"/>
          </a:p>
        </p:txBody>
      </p:sp>
    </p:spTree>
    <p:extLst>
      <p:ext uri="{BB962C8B-B14F-4D97-AF65-F5344CB8AC3E}">
        <p14:creationId xmlns:p14="http://schemas.microsoft.com/office/powerpoint/2010/main" val="19250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dirty="0" smtClean="0"/>
            </a:lvl1pPr>
          </a:lstStyle>
          <a:p>
            <a:pPr>
              <a:defRPr/>
            </a:pPr>
            <a:r>
              <a:rPr lang="fr-FR"/>
              <a:t>13-08-2024</a:t>
            </a:r>
            <a:endParaRPr lang="en-US" dirty="0"/>
          </a:p>
        </p:txBody>
      </p:sp>
      <p:sp>
        <p:nvSpPr>
          <p:cNvPr id="6" name="Footer Placeholder 3"/>
          <p:cNvSpPr>
            <a:spLocks noGrp="1"/>
          </p:cNvSpPr>
          <p:nvPr>
            <p:ph type="ftr" sz="quarter" idx="15"/>
          </p:nvPr>
        </p:nvSpPr>
        <p:spPr/>
        <p:txBody>
          <a:bodyPr/>
          <a:lstStyle>
            <a:lvl1pPr>
              <a:defRPr dirty="0" smtClean="0"/>
            </a:lvl1pPr>
          </a:lstStyle>
          <a:p>
            <a:pPr>
              <a:defRPr/>
            </a:pPr>
            <a:r>
              <a:rPr lang="en-US"/>
              <a:t>173rd EATM Meeting</a:t>
            </a:r>
          </a:p>
        </p:txBody>
      </p:sp>
      <p:sp>
        <p:nvSpPr>
          <p:cNvPr id="8" name="Slide Number Placeholder 4"/>
          <p:cNvSpPr>
            <a:spLocks noGrp="1"/>
          </p:cNvSpPr>
          <p:nvPr>
            <p:ph type="sldNum" sz="quarter" idx="16"/>
          </p:nvPr>
        </p:nvSpPr>
        <p:spPr/>
        <p:txBody>
          <a:bodyPr/>
          <a:lstStyle>
            <a:lvl1pPr>
              <a:defRPr/>
            </a:lvl1pPr>
          </a:lstStyle>
          <a:p>
            <a:pPr>
              <a:defRPr/>
            </a:pPr>
            <a:fld id="{D7A3FEC4-9662-4ACF-930C-04DDD89CE556}" type="slidenum">
              <a:rPr lang="en-US"/>
              <a:pPr>
                <a:defRPr/>
              </a:pPr>
              <a:t>‹#›</a:t>
            </a:fld>
            <a:endParaRPr lang="en-US"/>
          </a:p>
        </p:txBody>
      </p:sp>
    </p:spTree>
    <p:extLst>
      <p:ext uri="{BB962C8B-B14F-4D97-AF65-F5344CB8AC3E}">
        <p14:creationId xmlns:p14="http://schemas.microsoft.com/office/powerpoint/2010/main" val="76262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dirty="0" smtClean="0"/>
            </a:lvl1pPr>
          </a:lstStyle>
          <a:p>
            <a:pPr>
              <a:defRPr/>
            </a:pPr>
            <a:r>
              <a:rPr lang="fr-FR"/>
              <a:t>13-08-2024</a:t>
            </a:r>
            <a:endParaRPr lang="en-US"/>
          </a:p>
        </p:txBody>
      </p:sp>
      <p:sp>
        <p:nvSpPr>
          <p:cNvPr id="8" name="Footer Placeholder 3"/>
          <p:cNvSpPr>
            <a:spLocks noGrp="1"/>
          </p:cNvSpPr>
          <p:nvPr>
            <p:ph type="ftr" sz="quarter" idx="16"/>
          </p:nvPr>
        </p:nvSpPr>
        <p:spPr/>
        <p:txBody>
          <a:bodyPr/>
          <a:lstStyle>
            <a:lvl1pPr>
              <a:defRPr dirty="0" smtClean="0"/>
            </a:lvl1pPr>
          </a:lstStyle>
          <a:p>
            <a:pPr>
              <a:defRPr/>
            </a:pPr>
            <a:r>
              <a:rPr lang="en-US"/>
              <a:t>173rd EATM Meeting</a:t>
            </a:r>
          </a:p>
        </p:txBody>
      </p:sp>
      <p:sp>
        <p:nvSpPr>
          <p:cNvPr id="10" name="Slide Number Placeholder 4"/>
          <p:cNvSpPr>
            <a:spLocks noGrp="1"/>
          </p:cNvSpPr>
          <p:nvPr>
            <p:ph type="sldNum" sz="quarter" idx="17"/>
          </p:nvPr>
        </p:nvSpPr>
        <p:spPr/>
        <p:txBody>
          <a:bodyPr/>
          <a:lstStyle>
            <a:lvl1pPr>
              <a:defRPr/>
            </a:lvl1pPr>
          </a:lstStyle>
          <a:p>
            <a:pPr>
              <a:defRPr/>
            </a:pPr>
            <a:fld id="{0D0DFD6C-9807-4103-9E7F-A2187BD72877}" type="slidenum">
              <a:rPr lang="en-US"/>
              <a:pPr>
                <a:defRPr/>
              </a:pPr>
              <a:t>‹#›</a:t>
            </a:fld>
            <a:endParaRPr lang="en-US"/>
          </a:p>
        </p:txBody>
      </p:sp>
    </p:spTree>
    <p:extLst>
      <p:ext uri="{BB962C8B-B14F-4D97-AF65-F5344CB8AC3E}">
        <p14:creationId xmlns:p14="http://schemas.microsoft.com/office/powerpoint/2010/main" val="90848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dirty="0" smtClean="0"/>
            </a:lvl1pPr>
          </a:lstStyle>
          <a:p>
            <a:pPr>
              <a:defRPr/>
            </a:pPr>
            <a:r>
              <a:rPr lang="fr-FR"/>
              <a:t>13-08-2024</a:t>
            </a:r>
            <a:endParaRPr lang="en-US"/>
          </a:p>
        </p:txBody>
      </p:sp>
      <p:sp>
        <p:nvSpPr>
          <p:cNvPr id="11" name="Footer Placeholder 3"/>
          <p:cNvSpPr>
            <a:spLocks noGrp="1"/>
          </p:cNvSpPr>
          <p:nvPr>
            <p:ph type="ftr" sz="quarter" idx="16"/>
          </p:nvPr>
        </p:nvSpPr>
        <p:spPr/>
        <p:txBody>
          <a:bodyPr/>
          <a:lstStyle>
            <a:lvl1pPr>
              <a:defRPr dirty="0" smtClean="0"/>
            </a:lvl1pPr>
          </a:lstStyle>
          <a:p>
            <a:pPr>
              <a:defRPr/>
            </a:pPr>
            <a:r>
              <a:rPr lang="en-US"/>
              <a:t>173rd EATM Meeting</a:t>
            </a:r>
          </a:p>
        </p:txBody>
      </p:sp>
      <p:sp>
        <p:nvSpPr>
          <p:cNvPr id="12" name="Slide Number Placeholder 4"/>
          <p:cNvSpPr>
            <a:spLocks noGrp="1"/>
          </p:cNvSpPr>
          <p:nvPr>
            <p:ph type="sldNum" sz="quarter" idx="17"/>
          </p:nvPr>
        </p:nvSpPr>
        <p:spPr/>
        <p:txBody>
          <a:bodyPr/>
          <a:lstStyle>
            <a:lvl1pPr>
              <a:defRPr/>
            </a:lvl1pPr>
          </a:lstStyle>
          <a:p>
            <a:pPr>
              <a:defRPr/>
            </a:pPr>
            <a:fld id="{EE4F15DC-34C0-41BB-AA49-01931318BCA6}" type="slidenum">
              <a:rPr lang="en-US"/>
              <a:pPr>
                <a:defRPr/>
              </a:pPr>
              <a:t>‹#›</a:t>
            </a:fld>
            <a:endParaRPr lang="en-US"/>
          </a:p>
        </p:txBody>
      </p:sp>
    </p:spTree>
    <p:extLst>
      <p:ext uri="{BB962C8B-B14F-4D97-AF65-F5344CB8AC3E}">
        <p14:creationId xmlns:p14="http://schemas.microsoft.com/office/powerpoint/2010/main" val="79891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dirty="0" smtClean="0"/>
            </a:lvl1pPr>
          </a:lstStyle>
          <a:p>
            <a:pPr>
              <a:defRPr/>
            </a:pPr>
            <a:r>
              <a:rPr lang="fr-FR"/>
              <a:t>13-08-2024</a:t>
            </a:r>
            <a:endParaRPr lang="en-US"/>
          </a:p>
        </p:txBody>
      </p:sp>
      <p:sp>
        <p:nvSpPr>
          <p:cNvPr id="5" name="Footer Placeholder 3"/>
          <p:cNvSpPr>
            <a:spLocks noGrp="1"/>
          </p:cNvSpPr>
          <p:nvPr>
            <p:ph type="ftr" sz="quarter" idx="11"/>
          </p:nvPr>
        </p:nvSpPr>
        <p:spPr/>
        <p:txBody>
          <a:bodyPr/>
          <a:lstStyle>
            <a:lvl1pPr>
              <a:defRPr dirty="0" smtClean="0"/>
            </a:lvl1pPr>
          </a:lstStyle>
          <a:p>
            <a:pPr>
              <a:defRPr/>
            </a:pPr>
            <a:r>
              <a:rPr lang="en-US"/>
              <a:t>173rd EATM Meeting</a:t>
            </a:r>
          </a:p>
        </p:txBody>
      </p:sp>
      <p:sp>
        <p:nvSpPr>
          <p:cNvPr id="6" name="Slide Number Placeholder 4"/>
          <p:cNvSpPr>
            <a:spLocks noGrp="1"/>
          </p:cNvSpPr>
          <p:nvPr>
            <p:ph type="sldNum" sz="quarter" idx="12"/>
          </p:nvPr>
        </p:nvSpPr>
        <p:spPr/>
        <p:txBody>
          <a:bodyPr/>
          <a:lstStyle>
            <a:lvl1pPr>
              <a:defRPr/>
            </a:lvl1pPr>
          </a:lstStyle>
          <a:p>
            <a:pPr>
              <a:defRPr/>
            </a:pPr>
            <a:fld id="{8F90C176-A121-4B4D-9B59-EB0F61C8BE35}" type="slidenum">
              <a:rPr lang="en-US"/>
              <a:pPr>
                <a:defRPr/>
              </a:pPr>
              <a:t>‹#›</a:t>
            </a:fld>
            <a:endParaRPr lang="en-US"/>
          </a:p>
        </p:txBody>
      </p:sp>
    </p:spTree>
    <p:extLst>
      <p:ext uri="{BB962C8B-B14F-4D97-AF65-F5344CB8AC3E}">
        <p14:creationId xmlns:p14="http://schemas.microsoft.com/office/powerpoint/2010/main" val="1466771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fr-FR"/>
              <a:t>13-08-2024</a:t>
            </a:r>
            <a:endParaRPr lang="en-US" dirty="0"/>
          </a:p>
        </p:txBody>
      </p:sp>
      <p:sp>
        <p:nvSpPr>
          <p:cNvPr id="3" name="Footer Placeholder 2"/>
          <p:cNvSpPr>
            <a:spLocks noGrp="1"/>
          </p:cNvSpPr>
          <p:nvPr>
            <p:ph type="ftr" sz="quarter" idx="11"/>
          </p:nvPr>
        </p:nvSpPr>
        <p:spPr/>
        <p:txBody>
          <a:bodyPr/>
          <a:lstStyle>
            <a:lvl1pPr>
              <a:defRPr/>
            </a:lvl1pPr>
          </a:lstStyle>
          <a:p>
            <a:pPr>
              <a:defRPr/>
            </a:pPr>
            <a:r>
              <a:rPr lang="en-US"/>
              <a:t>173rd EATM Meeting</a:t>
            </a:r>
            <a:endParaRPr lang="en-US" dirty="0"/>
          </a:p>
        </p:txBody>
      </p:sp>
      <p:sp>
        <p:nvSpPr>
          <p:cNvPr id="4" name="Slide Number Placeholder 3"/>
          <p:cNvSpPr>
            <a:spLocks noGrp="1"/>
          </p:cNvSpPr>
          <p:nvPr>
            <p:ph type="sldNum" sz="quarter" idx="12"/>
          </p:nvPr>
        </p:nvSpPr>
        <p:spPr/>
        <p:txBody>
          <a:bodyPr/>
          <a:lstStyle>
            <a:lvl1pPr>
              <a:defRPr/>
            </a:lvl1pPr>
          </a:lstStyle>
          <a:p>
            <a:pPr>
              <a:defRPr/>
            </a:pPr>
            <a:fld id="{56BF7D0E-7515-4D1B-B6AD-09C9A1D0BED5}" type="slidenum">
              <a:rPr lang="en-US"/>
              <a:pPr>
                <a:defRPr/>
              </a:pPr>
              <a:t>‹#›</a:t>
            </a:fld>
            <a:endParaRPr lang="en-US"/>
          </a:p>
        </p:txBody>
      </p:sp>
    </p:spTree>
    <p:extLst>
      <p:ext uri="{BB962C8B-B14F-4D97-AF65-F5344CB8AC3E}">
        <p14:creationId xmlns:p14="http://schemas.microsoft.com/office/powerpoint/2010/main" val="63841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43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28023540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rotWithShape="1">
          <a:blip r:embed="rId11">
            <a:extLst>
              <a:ext uri="{28A0092B-C50C-407E-A947-70E740481C1C}">
                <a14:useLocalDpi xmlns:a14="http://schemas.microsoft.com/office/drawing/2010/main" val="0"/>
              </a:ext>
            </a:extLst>
          </a:blip>
          <a:srcRect t="4779" r="57671"/>
          <a:stretch/>
        </p:blipFill>
        <p:spPr bwMode="auto">
          <a:xfrm>
            <a:off x="395289" y="6356349"/>
            <a:ext cx="4878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dirty="0" smtClean="0">
                <a:solidFill>
                  <a:srgbClr val="729FCF"/>
                </a:solidFill>
                <a:latin typeface="+mn-lt"/>
                <a:cs typeface="Ubuntu Light"/>
              </a:defRPr>
            </a:lvl1pPr>
          </a:lstStyle>
          <a:p>
            <a:pPr>
              <a:defRPr/>
            </a:pPr>
            <a:r>
              <a:rPr lang="fr-FR"/>
              <a:t>13-08-2024</a:t>
            </a:r>
            <a:endParaRPr lang="en-US" dirty="0"/>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a:t>173rd EATM Meeting</a:t>
            </a:r>
            <a:endParaRPr lang="en-US" dirty="0"/>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lIns="91440" tIns="45720" rIns="91440" bIns="45720" rtlCol="0" anchor="ctr"/>
          <a:lstStyle>
            <a:lvl1pPr algn="r" eaLnBrk="1" fontAlgn="auto" hangingPunct="1">
              <a:spcBef>
                <a:spcPts val="0"/>
              </a:spcBef>
              <a:spcAft>
                <a:spcPts val="0"/>
              </a:spcAft>
              <a:defRPr sz="900" b="0" i="0">
                <a:solidFill>
                  <a:srgbClr val="729FCF"/>
                </a:solidFill>
                <a:latin typeface="+mn-lt"/>
                <a:cs typeface="Ubuntu Light"/>
              </a:defRPr>
            </a:lvl1pPr>
          </a:lstStyle>
          <a:p>
            <a:pPr>
              <a:defRPr/>
            </a:pPr>
            <a:fld id="{3486D582-F224-4FCF-AA19-0437A3C4BA1A}" type="slidenum">
              <a:rPr lang="en-US"/>
              <a:pPr>
                <a:defRPr/>
              </a:pPr>
              <a:t>‹#›</a:t>
            </a:fld>
            <a:endParaRPr 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fr-FR" dirty="0"/>
              <a:t>Slide </a:t>
            </a:r>
            <a:r>
              <a:rPr lang="fr-CH" altLang="fr-FR" dirty="0" err="1"/>
              <a:t>text</a:t>
            </a:r>
            <a:r>
              <a:rPr lang="fr-CH" altLang="fr-FR" dirty="0"/>
              <a:t> first </a:t>
            </a:r>
            <a:r>
              <a:rPr lang="fr-CH" altLang="fr-FR" dirty="0" err="1"/>
              <a:t>level</a:t>
            </a:r>
            <a:endParaRPr lang="fr-CH" altLang="fr-FR" dirty="0"/>
          </a:p>
          <a:p>
            <a:pPr lvl="1"/>
            <a:r>
              <a:rPr lang="fr-CH" altLang="fr-FR" dirty="0"/>
              <a:t>Slide </a:t>
            </a:r>
            <a:r>
              <a:rPr lang="fr-CH" altLang="fr-FR" dirty="0" err="1"/>
              <a:t>text</a:t>
            </a:r>
            <a:r>
              <a:rPr lang="fr-CH" altLang="fr-FR" dirty="0"/>
              <a:t> second </a:t>
            </a:r>
            <a:r>
              <a:rPr lang="fr-CH" altLang="fr-FR" dirty="0" err="1"/>
              <a:t>level</a:t>
            </a:r>
            <a:endParaRPr lang="fr-CH" altLang="fr-FR" dirty="0"/>
          </a:p>
          <a:p>
            <a:pPr lvl="2"/>
            <a:r>
              <a:rPr lang="fr-CH" altLang="fr-FR" dirty="0"/>
              <a:t>Slide </a:t>
            </a:r>
            <a:r>
              <a:rPr lang="fr-CH" altLang="fr-FR" dirty="0" err="1"/>
              <a:t>text</a:t>
            </a:r>
            <a:r>
              <a:rPr lang="fr-CH" altLang="fr-FR" dirty="0"/>
              <a:t> </a:t>
            </a:r>
            <a:r>
              <a:rPr lang="fr-CH" altLang="fr-FR" dirty="0" err="1"/>
              <a:t>third</a:t>
            </a:r>
            <a:r>
              <a:rPr lang="fr-CH" altLang="fr-FR" dirty="0"/>
              <a:t> </a:t>
            </a:r>
            <a:r>
              <a:rPr lang="fr-CH" altLang="fr-FR" dirty="0" err="1"/>
              <a:t>level</a:t>
            </a:r>
            <a:endParaRPr lang="fr-CH" altLang="fr-FR" dirty="0"/>
          </a:p>
          <a:p>
            <a:pPr lvl="3"/>
            <a:r>
              <a:rPr lang="fr-CH" altLang="fr-FR" dirty="0"/>
              <a:t>Slide </a:t>
            </a:r>
            <a:r>
              <a:rPr lang="fr-CH" altLang="fr-FR" dirty="0" err="1"/>
              <a:t>text</a:t>
            </a:r>
            <a:r>
              <a:rPr lang="fr-CH" altLang="fr-FR" dirty="0"/>
              <a:t> </a:t>
            </a:r>
            <a:r>
              <a:rPr lang="fr-CH" altLang="fr-FR" dirty="0" err="1"/>
              <a:t>fourth</a:t>
            </a:r>
            <a:r>
              <a:rPr lang="fr-CH" altLang="fr-FR" dirty="0"/>
              <a:t> </a:t>
            </a:r>
            <a:r>
              <a:rPr lang="fr-CH" altLang="fr-FR" dirty="0" err="1"/>
              <a:t>level</a:t>
            </a:r>
            <a:endParaRPr lang="fr-CH" altLang="fr-FR" dirty="0"/>
          </a:p>
          <a:p>
            <a:pPr lvl="4"/>
            <a:r>
              <a:rPr lang="fr-CH" altLang="fr-FR" dirty="0"/>
              <a:t>Slide </a:t>
            </a:r>
            <a:r>
              <a:rPr lang="fr-CH" altLang="fr-FR" dirty="0" err="1"/>
              <a:t>text</a:t>
            </a:r>
            <a:r>
              <a:rPr lang="fr-CH" altLang="fr-FR" dirty="0"/>
              <a:t> </a:t>
            </a:r>
            <a:r>
              <a:rPr lang="fr-CH" altLang="fr-FR" dirty="0" err="1"/>
              <a:t>fifth</a:t>
            </a:r>
            <a:r>
              <a:rPr lang="fr-CH" altLang="fr-FR" dirty="0"/>
              <a:t> </a:t>
            </a:r>
            <a:r>
              <a:rPr lang="fr-CH" altLang="fr-FR" dirty="0" err="1"/>
              <a:t>level</a:t>
            </a:r>
            <a:endParaRPr lang="en-US" altLang="fr-FR" dirty="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fr-FR"/>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18" r:id="rId1"/>
    <p:sldLayoutId id="2147484419" r:id="rId2"/>
    <p:sldLayoutId id="2147484420" r:id="rId3"/>
    <p:sldLayoutId id="2147484421" r:id="rId4"/>
    <p:sldLayoutId id="2147484422" r:id="rId5"/>
    <p:sldLayoutId id="2147484423" r:id="rId6"/>
    <p:sldLayoutId id="2147484417" r:id="rId7"/>
    <p:sldLayoutId id="2147484424" r:id="rId8"/>
    <p:sldLayoutId id="2147484425" r:id="rId9"/>
  </p:sldLayoutIdLst>
  <p:hf hdr="0"/>
  <p:txStyles>
    <p:title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ts.cern.ch/jira/secure/RapidBoard.jspa?rapidView=7550&amp;view=detail&amp;selectedIssue=EADOC-29&amp;quickFilter=12589"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edms.cern.ch/document/3031777" TargetMode="External"/><Relationship Id="rId3" Type="http://schemas.openxmlformats.org/officeDocument/2006/relationships/hyperlink" Target="https://edms.cern.ch/document/2742855" TargetMode="External"/><Relationship Id="rId7" Type="http://schemas.openxmlformats.org/officeDocument/2006/relationships/hyperlink" Target="https://edms.cern.ch/document/3179284" TargetMode="External"/><Relationship Id="rId12" Type="http://schemas.openxmlformats.org/officeDocument/2006/relationships/hyperlink" Target="https://edms.cern.ch/document/2915165" TargetMode="External"/><Relationship Id="rId2" Type="http://schemas.openxmlformats.org/officeDocument/2006/relationships/hyperlink" Target="https://edms.cern.ch/document/2802361" TargetMode="External"/><Relationship Id="rId1" Type="http://schemas.openxmlformats.org/officeDocument/2006/relationships/slideLayout" Target="../slideLayouts/slideLayout6.xml"/><Relationship Id="rId6" Type="http://schemas.openxmlformats.org/officeDocument/2006/relationships/hyperlink" Target="https://edms.cern.ch/document/3245649" TargetMode="External"/><Relationship Id="rId11" Type="http://schemas.openxmlformats.org/officeDocument/2006/relationships/hyperlink" Target="https://edms.cern.ch/document/2917457" TargetMode="External"/><Relationship Id="rId5" Type="http://schemas.openxmlformats.org/officeDocument/2006/relationships/hyperlink" Target="https://edms.cern.ch/document/3285415" TargetMode="External"/><Relationship Id="rId10" Type="http://schemas.openxmlformats.org/officeDocument/2006/relationships/hyperlink" Target="https://edms.cern.ch/document/2934224" TargetMode="External"/><Relationship Id="rId4" Type="http://schemas.openxmlformats.org/officeDocument/2006/relationships/hyperlink" Target="https://edms.cern.ch/document/3245180" TargetMode="External"/><Relationship Id="rId9" Type="http://schemas.openxmlformats.org/officeDocument/2006/relationships/hyperlink" Target="https://edms.cern.ch/document/3031775"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edms.cern.ch/document/3000228"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hyperlink" Target="https://edms.cern.ch/document/3024759"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s://edms.cern.ch/document/3235125" TargetMode="External"/><Relationship Id="rId13" Type="http://schemas.openxmlformats.org/officeDocument/2006/relationships/hyperlink" Target="https://edms.cern.ch/document/3264674" TargetMode="External"/><Relationship Id="rId3" Type="http://schemas.openxmlformats.org/officeDocument/2006/relationships/hyperlink" Target="https://edms.cern.ch/document/3245165" TargetMode="External"/><Relationship Id="rId7" Type="http://schemas.openxmlformats.org/officeDocument/2006/relationships/hyperlink" Target="https://edms.cern.ch/document/3233771" TargetMode="External"/><Relationship Id="rId12" Type="http://schemas.openxmlformats.org/officeDocument/2006/relationships/hyperlink" Target="https://edms.cern.ch/document/3162570" TargetMode="External"/><Relationship Id="rId2" Type="http://schemas.openxmlformats.org/officeDocument/2006/relationships/hyperlink" Target="https://edms.cern.ch/document/3253647" TargetMode="External"/><Relationship Id="rId1" Type="http://schemas.openxmlformats.org/officeDocument/2006/relationships/slideLayout" Target="../slideLayouts/slideLayout6.xml"/><Relationship Id="rId6" Type="http://schemas.openxmlformats.org/officeDocument/2006/relationships/hyperlink" Target="https://edms.cern.ch/document/3245155" TargetMode="External"/><Relationship Id="rId11" Type="http://schemas.openxmlformats.org/officeDocument/2006/relationships/hyperlink" Target="https://edms.cern.ch/document/3199579" TargetMode="External"/><Relationship Id="rId5" Type="http://schemas.openxmlformats.org/officeDocument/2006/relationships/hyperlink" Target="https://edms.cern.ch/document/3203029" TargetMode="External"/><Relationship Id="rId10" Type="http://schemas.openxmlformats.org/officeDocument/2006/relationships/hyperlink" Target="https://edms.cern.ch/document/1728885" TargetMode="External"/><Relationship Id="rId4" Type="http://schemas.openxmlformats.org/officeDocument/2006/relationships/hyperlink" Target="https://edms.cern.ch/document/3181653" TargetMode="External"/><Relationship Id="rId9" Type="http://schemas.openxmlformats.org/officeDocument/2006/relationships/hyperlink" Target="https://edms.cern.ch/document/3049242"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edms.cern.ch/document/3140648" TargetMode="External"/><Relationship Id="rId3" Type="http://schemas.openxmlformats.org/officeDocument/2006/relationships/hyperlink" Target="https://edms.cern.ch/document/3178861" TargetMode="External"/><Relationship Id="rId7" Type="http://schemas.openxmlformats.org/officeDocument/2006/relationships/hyperlink" Target="https://edms.cern.ch/document/3170222" TargetMode="External"/><Relationship Id="rId2" Type="http://schemas.openxmlformats.org/officeDocument/2006/relationships/hyperlink" Target="https://edms.cern.ch/document/3238175" TargetMode="External"/><Relationship Id="rId1" Type="http://schemas.openxmlformats.org/officeDocument/2006/relationships/slideLayout" Target="../slideLayouts/slideLayout6.xml"/><Relationship Id="rId6" Type="http://schemas.openxmlformats.org/officeDocument/2006/relationships/hyperlink" Target="https://edms.cern.ch/document/2610351" TargetMode="External"/><Relationship Id="rId5" Type="http://schemas.openxmlformats.org/officeDocument/2006/relationships/hyperlink" Target="https://edms.cern.ch/document/3133860" TargetMode="External"/><Relationship Id="rId10" Type="http://schemas.openxmlformats.org/officeDocument/2006/relationships/hyperlink" Target="https://edms.cern.ch/document/3136124" TargetMode="External"/><Relationship Id="rId4" Type="http://schemas.openxmlformats.org/officeDocument/2006/relationships/hyperlink" Target="https://edms.cern.ch/document/3212641" TargetMode="External"/><Relationship Id="rId9" Type="http://schemas.openxmlformats.org/officeDocument/2006/relationships/hyperlink" Target="https://edms.cern.ch/document/3263138"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edms.cern.ch/document/3252924" TargetMode="External"/><Relationship Id="rId3" Type="http://schemas.openxmlformats.org/officeDocument/2006/relationships/hyperlink" Target="https://edms.cern.ch/document/3267946" TargetMode="External"/><Relationship Id="rId7" Type="http://schemas.openxmlformats.org/officeDocument/2006/relationships/hyperlink" Target="https://edms.cern.ch/document/3252972" TargetMode="External"/><Relationship Id="rId2" Type="http://schemas.openxmlformats.org/officeDocument/2006/relationships/hyperlink" Target="https://edms.cern.ch/document/3284097" TargetMode="External"/><Relationship Id="rId1" Type="http://schemas.openxmlformats.org/officeDocument/2006/relationships/slideLayout" Target="../slideLayouts/slideLayout6.xml"/><Relationship Id="rId6" Type="http://schemas.openxmlformats.org/officeDocument/2006/relationships/hyperlink" Target="https://edms.cern.ch/document/3197663" TargetMode="External"/><Relationship Id="rId5" Type="http://schemas.openxmlformats.org/officeDocument/2006/relationships/hyperlink" Target="https://edms.cern.ch/document/3223563" TargetMode="External"/><Relationship Id="rId4" Type="http://schemas.openxmlformats.org/officeDocument/2006/relationships/hyperlink" Target="https://edms.cern.ch/document/3212841" TargetMode="External"/><Relationship Id="rId9" Type="http://schemas.openxmlformats.org/officeDocument/2006/relationships/hyperlink" Target="https://edms.cern.ch/document/2747997"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edms.cern.ch/document/3252302" TargetMode="External"/><Relationship Id="rId7" Type="http://schemas.openxmlformats.org/officeDocument/2006/relationships/hyperlink" Target="https://edms.cern.ch/document/3244126" TargetMode="External"/><Relationship Id="rId2" Type="http://schemas.openxmlformats.org/officeDocument/2006/relationships/hyperlink" Target="https://edms.cern.ch/document/3173295" TargetMode="External"/><Relationship Id="rId1" Type="http://schemas.openxmlformats.org/officeDocument/2006/relationships/slideLayout" Target="../slideLayouts/slideLayout6.xml"/><Relationship Id="rId6" Type="http://schemas.openxmlformats.org/officeDocument/2006/relationships/hyperlink" Target="https://edms.cern.ch/document/3253941" TargetMode="External"/><Relationship Id="rId5" Type="http://schemas.openxmlformats.org/officeDocument/2006/relationships/hyperlink" Target="https://edms.cern.ch/document/3236070" TargetMode="External"/><Relationship Id="rId4" Type="http://schemas.openxmlformats.org/officeDocument/2006/relationships/hyperlink" Target="https://edms.cern.ch/document/321492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3161" y="1806315"/>
            <a:ext cx="8266113" cy="703828"/>
          </a:xfrm>
        </p:spPr>
        <p:txBody>
          <a:bodyPr/>
          <a:lstStyle/>
          <a:p>
            <a:pPr eaLnBrk="1" hangingPunct="1">
              <a:spcBef>
                <a:spcPct val="0"/>
              </a:spcBef>
            </a:pPr>
            <a:r>
              <a:rPr lang="en-GB" altLang="en-US" dirty="0">
                <a:ln>
                  <a:noFill/>
                </a:ln>
                <a:ea typeface="MS PGothic" panose="020B0600070205080204" pitchFamily="34" charset="-128"/>
              </a:rPr>
              <a:t>ECR/Documents for Information and Approval</a:t>
            </a:r>
          </a:p>
        </p:txBody>
      </p:sp>
      <p:sp>
        <p:nvSpPr>
          <p:cNvPr id="11267" name="Text Placeholder 2"/>
          <p:cNvSpPr>
            <a:spLocks noGrp="1"/>
          </p:cNvSpPr>
          <p:nvPr>
            <p:ph type="body" idx="1"/>
          </p:nvPr>
        </p:nvSpPr>
        <p:spPr>
          <a:xfrm>
            <a:off x="383162" y="2875250"/>
            <a:ext cx="8266113" cy="569912"/>
          </a:xfrm>
        </p:spPr>
        <p:txBody>
          <a:bodyPr/>
          <a:lstStyle/>
          <a:p>
            <a:pPr eaLnBrk="1" hangingPunct="1">
              <a:spcBef>
                <a:spcPct val="0"/>
              </a:spcBef>
            </a:pPr>
            <a:r>
              <a:rPr lang="en-US" altLang="en-US" dirty="0">
                <a:solidFill>
                  <a:srgbClr val="5197CC"/>
                </a:solidFill>
              </a:rPr>
              <a:t>Giulia Romagnoli and Natalya Kahn for BE-EA, 2025-04-01</a:t>
            </a:r>
          </a:p>
          <a:p>
            <a:pPr eaLnBrk="1" hangingPunct="1">
              <a:spcBef>
                <a:spcPct val="0"/>
              </a:spcBef>
            </a:pPr>
            <a:endParaRPr lang="en-US" altLang="en-US" dirty="0">
              <a:solidFill>
                <a:srgbClr val="5197CC"/>
              </a:solidFill>
            </a:endParaRPr>
          </a:p>
          <a:p>
            <a:pPr eaLnBrk="1" hangingPunct="1">
              <a:spcBef>
                <a:spcPct val="0"/>
              </a:spcBef>
            </a:pPr>
            <a:r>
              <a:rPr lang="en-US" dirty="0">
                <a:hlinkClick r:id="rId3"/>
              </a:rPr>
              <a:t>EA Documents - Agile Board - CERN Central Jira</a:t>
            </a:r>
            <a:r>
              <a:rPr lang="en-US" dirty="0"/>
              <a:t> </a:t>
            </a:r>
            <a:endParaRPr lang="en-US" altLang="en-US" dirty="0">
              <a:solidFill>
                <a:srgbClr val="5197CC"/>
              </a:solidFill>
            </a:endParaRPr>
          </a:p>
        </p:txBody>
      </p:sp>
      <p:pic>
        <p:nvPicPr>
          <p:cNvPr id="1126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940B9-95C3-A614-174D-02DEC082908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CBCD2C-E5F8-CDE1-1598-96DCB9FCDBF8}"/>
              </a:ext>
            </a:extLst>
          </p:cNvPr>
          <p:cNvSpPr>
            <a:spLocks noGrp="1"/>
          </p:cNvSpPr>
          <p:nvPr>
            <p:ph type="sldNum" sz="quarter" idx="12"/>
          </p:nvPr>
        </p:nvSpPr>
        <p:spPr/>
        <p:txBody>
          <a:bodyPr/>
          <a:lstStyle/>
          <a:p>
            <a:fld id="{8D6C380F-326D-3C40-9EE7-7FBAB0953422}" type="slidenum">
              <a:rPr lang="en-US" smtClean="0"/>
              <a:pPr/>
              <a:t>10</a:t>
            </a:fld>
            <a:endParaRPr lang="en-US" dirty="0"/>
          </a:p>
        </p:txBody>
      </p:sp>
      <p:sp>
        <p:nvSpPr>
          <p:cNvPr id="12" name="TextBox 11">
            <a:extLst>
              <a:ext uri="{FF2B5EF4-FFF2-40B4-BE49-F238E27FC236}">
                <a16:creationId xmlns:a16="http://schemas.microsoft.com/office/drawing/2014/main" id="{9C21A979-D151-9D5A-8CBF-77ACA81F2722}"/>
              </a:ext>
            </a:extLst>
          </p:cNvPr>
          <p:cNvSpPr txBox="1"/>
          <p:nvPr/>
        </p:nvSpPr>
        <p:spPr>
          <a:xfrm>
            <a:off x="3898449" y="3038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137A04FD-CB48-CA9F-47C2-7D0816BE81DB}"/>
              </a:ext>
            </a:extLst>
          </p:cNvPr>
          <p:cNvSpPr txBox="1"/>
          <p:nvPr/>
        </p:nvSpPr>
        <p:spPr>
          <a:xfrm>
            <a:off x="53975" y="60097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SPSX-J-EC-0012</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D00CA00E-ABBB-8EA3-32CF-13CF3FD740B3}"/>
              </a:ext>
            </a:extLst>
          </p:cNvPr>
          <p:cNvSpPr txBox="1"/>
          <p:nvPr/>
        </p:nvSpPr>
        <p:spPr>
          <a:xfrm>
            <a:off x="2295525" y="63727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Trench on the Edge of the </a:t>
            </a:r>
            <a:r>
              <a:rPr kumimoji="0" lang="en-GB" sz="1800" b="0" i="0" kern="1200" dirty="0" err="1">
                <a:solidFill>
                  <a:schemeClr val="tx1"/>
                </a:solidFill>
                <a:effectLst/>
                <a:latin typeface="+mn-lt"/>
                <a:ea typeface="+mn-ea"/>
                <a:cs typeface="+mn-cs"/>
              </a:rPr>
              <a:t>Budker</a:t>
            </a:r>
            <a:r>
              <a:rPr kumimoji="0" lang="en-GB" sz="1800" b="0" i="0" kern="1200" dirty="0">
                <a:solidFill>
                  <a:schemeClr val="tx1"/>
                </a:solidFill>
                <a:effectLst/>
                <a:latin typeface="+mn-lt"/>
                <a:ea typeface="+mn-ea"/>
                <a:cs typeface="+mn-cs"/>
              </a:rPr>
              <a:t> Road Extension</a:t>
            </a:r>
          </a:p>
        </p:txBody>
      </p:sp>
      <p:sp>
        <p:nvSpPr>
          <p:cNvPr id="6" name="TextBox 5">
            <a:extLst>
              <a:ext uri="{FF2B5EF4-FFF2-40B4-BE49-F238E27FC236}">
                <a16:creationId xmlns:a16="http://schemas.microsoft.com/office/drawing/2014/main" id="{FFD87DA6-0CF6-369C-5A85-AFA0BE8EB37A}"/>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Ixone Angulo Vaquero</a:t>
            </a:r>
            <a:endParaRPr lang="en-GB" sz="900" i="1" dirty="0"/>
          </a:p>
        </p:txBody>
      </p:sp>
      <p:sp>
        <p:nvSpPr>
          <p:cNvPr id="5" name="TextBox 4">
            <a:extLst>
              <a:ext uri="{FF2B5EF4-FFF2-40B4-BE49-F238E27FC236}">
                <a16:creationId xmlns:a16="http://schemas.microsoft.com/office/drawing/2014/main" id="{06C1FB6A-8411-6607-86E4-7F098CD66DD4}"/>
              </a:ext>
            </a:extLst>
          </p:cNvPr>
          <p:cNvSpPr txBox="1"/>
          <p:nvPr/>
        </p:nvSpPr>
        <p:spPr>
          <a:xfrm>
            <a:off x="1884133" y="1065622"/>
            <a:ext cx="7176638" cy="461665"/>
          </a:xfrm>
          <a:prstGeom prst="rect">
            <a:avLst/>
          </a:prstGeom>
          <a:noFill/>
        </p:spPr>
        <p:txBody>
          <a:bodyPr wrap="square">
            <a:spAutoFit/>
          </a:bodyPr>
          <a:lstStyle/>
          <a:p>
            <a:r>
              <a:rPr lang="en-GB" sz="1200" dirty="0"/>
              <a:t>A new trench must be created to allow services to be rerouted in light of the extension of the route </a:t>
            </a:r>
            <a:r>
              <a:rPr lang="en-GB" sz="1200" dirty="0" err="1"/>
              <a:t>Budker</a:t>
            </a:r>
            <a:r>
              <a:rPr lang="en-GB" sz="1200" dirty="0"/>
              <a:t> and the construction of Building 754.</a:t>
            </a:r>
          </a:p>
        </p:txBody>
      </p:sp>
      <p:sp>
        <p:nvSpPr>
          <p:cNvPr id="9" name="Date Placeholder 2">
            <a:extLst>
              <a:ext uri="{FF2B5EF4-FFF2-40B4-BE49-F238E27FC236}">
                <a16:creationId xmlns:a16="http://schemas.microsoft.com/office/drawing/2014/main" id="{387C9D40-F9A7-08D9-1FF5-FF8E79CF75E9}"/>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90B0849A-FB77-94C8-CB4B-757EA308B9A7}"/>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pic>
        <p:nvPicPr>
          <p:cNvPr id="8" name="Picture 7">
            <a:extLst>
              <a:ext uri="{FF2B5EF4-FFF2-40B4-BE49-F238E27FC236}">
                <a16:creationId xmlns:a16="http://schemas.microsoft.com/office/drawing/2014/main" id="{375BEB24-C83B-A9BA-5158-5656FACDE301}"/>
              </a:ext>
            </a:extLst>
          </p:cNvPr>
          <p:cNvPicPr>
            <a:picLocks noChangeAspect="1"/>
          </p:cNvPicPr>
          <p:nvPr/>
        </p:nvPicPr>
        <p:blipFill>
          <a:blip r:embed="rId3"/>
          <a:stretch>
            <a:fillRect/>
          </a:stretch>
        </p:blipFill>
        <p:spPr>
          <a:xfrm>
            <a:off x="355923" y="1607975"/>
            <a:ext cx="3879203" cy="4537440"/>
          </a:xfrm>
          <a:prstGeom prst="rect">
            <a:avLst/>
          </a:prstGeom>
        </p:spPr>
      </p:pic>
      <p:pic>
        <p:nvPicPr>
          <p:cNvPr id="13" name="Picture 12">
            <a:extLst>
              <a:ext uri="{FF2B5EF4-FFF2-40B4-BE49-F238E27FC236}">
                <a16:creationId xmlns:a16="http://schemas.microsoft.com/office/drawing/2014/main" id="{60B9D3AB-5214-142E-4CD6-84A2EBC99627}"/>
              </a:ext>
            </a:extLst>
          </p:cNvPr>
          <p:cNvPicPr>
            <a:picLocks noChangeAspect="1"/>
          </p:cNvPicPr>
          <p:nvPr/>
        </p:nvPicPr>
        <p:blipFill>
          <a:blip r:embed="rId4"/>
          <a:stretch>
            <a:fillRect/>
          </a:stretch>
        </p:blipFill>
        <p:spPr>
          <a:xfrm>
            <a:off x="4458886" y="1607975"/>
            <a:ext cx="4334407" cy="4543654"/>
          </a:xfrm>
          <a:prstGeom prst="rect">
            <a:avLst/>
          </a:prstGeom>
        </p:spPr>
      </p:pic>
    </p:spTree>
    <p:extLst>
      <p:ext uri="{BB962C8B-B14F-4D97-AF65-F5344CB8AC3E}">
        <p14:creationId xmlns:p14="http://schemas.microsoft.com/office/powerpoint/2010/main" val="111240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50C5E-7147-B208-3E56-A5046B99351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5C0C04-BCF3-FA88-0D0F-8A082E4E31F2}"/>
              </a:ext>
            </a:extLst>
          </p:cNvPr>
          <p:cNvSpPr>
            <a:spLocks noGrp="1"/>
          </p:cNvSpPr>
          <p:nvPr>
            <p:ph type="sldNum" sz="quarter" idx="12"/>
          </p:nvPr>
        </p:nvSpPr>
        <p:spPr/>
        <p:txBody>
          <a:bodyPr/>
          <a:lstStyle/>
          <a:p>
            <a:fld id="{8D6C380F-326D-3C40-9EE7-7FBAB0953422}" type="slidenum">
              <a:rPr lang="en-US" smtClean="0"/>
              <a:pPr/>
              <a:t>11</a:t>
            </a:fld>
            <a:endParaRPr lang="en-US" dirty="0"/>
          </a:p>
        </p:txBody>
      </p:sp>
      <p:sp>
        <p:nvSpPr>
          <p:cNvPr id="7" name="TextBox 6">
            <a:extLst>
              <a:ext uri="{FF2B5EF4-FFF2-40B4-BE49-F238E27FC236}">
                <a16:creationId xmlns:a16="http://schemas.microsoft.com/office/drawing/2014/main" id="{4B93FA22-CD1D-03DC-6DD7-6B2A953FB9DE}"/>
              </a:ext>
            </a:extLst>
          </p:cNvPr>
          <p:cNvSpPr txBox="1"/>
          <p:nvPr/>
        </p:nvSpPr>
        <p:spPr>
          <a:xfrm>
            <a:off x="3898449" y="57325"/>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1CCE4F8F-2F9F-5EB0-6389-B13436851571}"/>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AB08B15B-5DCB-76FB-0D78-889D4430F146}"/>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FFC83815-3B68-60F8-91E5-B30C7DE9662E}"/>
              </a:ext>
            </a:extLst>
          </p:cNvPr>
          <p:cNvSpPr txBox="1"/>
          <p:nvPr/>
        </p:nvSpPr>
        <p:spPr>
          <a:xfrm>
            <a:off x="53975" y="443196"/>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SPSX-J-EC-0012</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8E8A0BA9-4629-1987-C6D0-48165F31709D}"/>
              </a:ext>
            </a:extLst>
          </p:cNvPr>
          <p:cNvSpPr txBox="1"/>
          <p:nvPr/>
        </p:nvSpPr>
        <p:spPr>
          <a:xfrm>
            <a:off x="2295525" y="479495"/>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Trench on the Edge of the </a:t>
            </a:r>
            <a:r>
              <a:rPr kumimoji="0" lang="en-GB" sz="1800" b="0" i="0" kern="1200" dirty="0" err="1">
                <a:solidFill>
                  <a:schemeClr val="tx1"/>
                </a:solidFill>
                <a:effectLst/>
                <a:latin typeface="+mn-lt"/>
                <a:ea typeface="+mn-ea"/>
                <a:cs typeface="+mn-cs"/>
              </a:rPr>
              <a:t>Budker</a:t>
            </a:r>
            <a:r>
              <a:rPr kumimoji="0" lang="en-GB" sz="1800" b="0" i="0" kern="1200" dirty="0">
                <a:solidFill>
                  <a:schemeClr val="tx1"/>
                </a:solidFill>
                <a:effectLst/>
                <a:latin typeface="+mn-lt"/>
                <a:ea typeface="+mn-ea"/>
                <a:cs typeface="+mn-cs"/>
              </a:rPr>
              <a:t> Road Extension</a:t>
            </a:r>
          </a:p>
        </p:txBody>
      </p:sp>
      <p:sp>
        <p:nvSpPr>
          <p:cNvPr id="5" name="TextBox 4">
            <a:extLst>
              <a:ext uri="{FF2B5EF4-FFF2-40B4-BE49-F238E27FC236}">
                <a16:creationId xmlns:a16="http://schemas.microsoft.com/office/drawing/2014/main" id="{64B1A6E2-DB77-A587-5783-95A044ED1CD5}"/>
              </a:ext>
            </a:extLst>
          </p:cNvPr>
          <p:cNvSpPr txBox="1"/>
          <p:nvPr/>
        </p:nvSpPr>
        <p:spPr>
          <a:xfrm>
            <a:off x="83229" y="1018914"/>
            <a:ext cx="1771650" cy="230832"/>
          </a:xfrm>
          <a:prstGeom prst="rect">
            <a:avLst/>
          </a:prstGeom>
          <a:noFill/>
        </p:spPr>
        <p:txBody>
          <a:bodyPr wrap="square" rtlCol="0">
            <a:spAutoFit/>
          </a:bodyPr>
          <a:lstStyle/>
          <a:p>
            <a:pPr fontAlgn="t"/>
            <a:r>
              <a:rPr lang="en-US" sz="900" i="1" dirty="0"/>
              <a:t>By Ixone Angulo Vaquero</a:t>
            </a:r>
            <a:endParaRPr lang="en-GB" sz="900" i="1" dirty="0"/>
          </a:p>
        </p:txBody>
      </p:sp>
      <p:pic>
        <p:nvPicPr>
          <p:cNvPr id="15" name="Picture 14">
            <a:extLst>
              <a:ext uri="{FF2B5EF4-FFF2-40B4-BE49-F238E27FC236}">
                <a16:creationId xmlns:a16="http://schemas.microsoft.com/office/drawing/2014/main" id="{A9DC3032-D59E-A94A-BB96-92ABC34B7BAD}"/>
              </a:ext>
            </a:extLst>
          </p:cNvPr>
          <p:cNvPicPr>
            <a:picLocks noChangeAspect="1"/>
          </p:cNvPicPr>
          <p:nvPr/>
        </p:nvPicPr>
        <p:blipFill>
          <a:blip r:embed="rId3"/>
          <a:stretch>
            <a:fillRect/>
          </a:stretch>
        </p:blipFill>
        <p:spPr>
          <a:xfrm>
            <a:off x="5049942" y="1294943"/>
            <a:ext cx="3590599" cy="4913894"/>
          </a:xfrm>
          <a:prstGeom prst="rect">
            <a:avLst/>
          </a:prstGeom>
        </p:spPr>
      </p:pic>
      <p:pic>
        <p:nvPicPr>
          <p:cNvPr id="19" name="Picture 18">
            <a:extLst>
              <a:ext uri="{FF2B5EF4-FFF2-40B4-BE49-F238E27FC236}">
                <a16:creationId xmlns:a16="http://schemas.microsoft.com/office/drawing/2014/main" id="{263200D6-115A-13D3-311E-C84F961E0C4E}"/>
              </a:ext>
            </a:extLst>
          </p:cNvPr>
          <p:cNvPicPr>
            <a:picLocks noChangeAspect="1"/>
          </p:cNvPicPr>
          <p:nvPr/>
        </p:nvPicPr>
        <p:blipFill>
          <a:blip r:embed="rId4"/>
          <a:stretch>
            <a:fillRect/>
          </a:stretch>
        </p:blipFill>
        <p:spPr>
          <a:xfrm>
            <a:off x="724023" y="2495271"/>
            <a:ext cx="3675593" cy="3713565"/>
          </a:xfrm>
          <a:prstGeom prst="rect">
            <a:avLst/>
          </a:prstGeom>
        </p:spPr>
      </p:pic>
      <p:sp>
        <p:nvSpPr>
          <p:cNvPr id="20" name="TextBox 19">
            <a:extLst>
              <a:ext uri="{FF2B5EF4-FFF2-40B4-BE49-F238E27FC236}">
                <a16:creationId xmlns:a16="http://schemas.microsoft.com/office/drawing/2014/main" id="{65B86A41-665E-FCA2-0102-56B37B0C5C42}"/>
              </a:ext>
            </a:extLst>
          </p:cNvPr>
          <p:cNvSpPr txBox="1"/>
          <p:nvPr/>
        </p:nvSpPr>
        <p:spPr>
          <a:xfrm>
            <a:off x="167011" y="1290459"/>
            <a:ext cx="3500114" cy="1200329"/>
          </a:xfrm>
          <a:prstGeom prst="rect">
            <a:avLst/>
          </a:prstGeom>
          <a:noFill/>
        </p:spPr>
        <p:txBody>
          <a:bodyPr wrap="square">
            <a:spAutoFit/>
          </a:bodyPr>
          <a:lstStyle/>
          <a:p>
            <a:r>
              <a:rPr lang="en-GB" sz="1200" dirty="0"/>
              <a:t>Activities to be done by SCE:</a:t>
            </a:r>
          </a:p>
          <a:p>
            <a:pPr marL="171450" indent="-171450">
              <a:buFont typeface="Arial" panose="020B0604020202020204" pitchFamily="34" charset="0"/>
              <a:buChar char="•"/>
            </a:pPr>
            <a:r>
              <a:rPr lang="en-GB" sz="1200" dirty="0"/>
              <a:t>Construction of the trench</a:t>
            </a:r>
          </a:p>
          <a:p>
            <a:r>
              <a:rPr lang="en-GB" sz="1200" dirty="0"/>
              <a:t>Activities to be done by EN-EL</a:t>
            </a:r>
          </a:p>
          <a:p>
            <a:pPr marL="171450" indent="-171450">
              <a:buFont typeface="Arial" panose="020B0604020202020204" pitchFamily="34" charset="0"/>
              <a:buChar char="•"/>
            </a:pPr>
            <a:r>
              <a:rPr lang="en-GB" sz="1200" dirty="0"/>
              <a:t>Rerouting existing equipment</a:t>
            </a:r>
          </a:p>
          <a:p>
            <a:pPr marL="171450" indent="-171450">
              <a:buFont typeface="Arial" panose="020B0604020202020204" pitchFamily="34" charset="0"/>
              <a:buChar char="•"/>
            </a:pPr>
            <a:r>
              <a:rPr lang="en-GB" sz="1200" dirty="0"/>
              <a:t>Installing new secured network cables</a:t>
            </a:r>
          </a:p>
          <a:p>
            <a:pPr marL="171450" indent="-171450">
              <a:buFont typeface="Arial" panose="020B0604020202020204" pitchFamily="34" charset="0"/>
              <a:buChar char="•"/>
            </a:pPr>
            <a:r>
              <a:rPr lang="en-GB" sz="1200" dirty="0"/>
              <a:t>Installing new reserve connection to Building 918</a:t>
            </a:r>
          </a:p>
        </p:txBody>
      </p:sp>
    </p:spTree>
    <p:extLst>
      <p:ext uri="{BB962C8B-B14F-4D97-AF65-F5344CB8AC3E}">
        <p14:creationId xmlns:p14="http://schemas.microsoft.com/office/powerpoint/2010/main" val="1863875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EEF90D-C622-5D4D-4747-45269C2A2BF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296E73-5F28-8958-8A0B-6C3C2FECCEBA}"/>
              </a:ext>
            </a:extLst>
          </p:cNvPr>
          <p:cNvSpPr>
            <a:spLocks noGrp="1"/>
          </p:cNvSpPr>
          <p:nvPr>
            <p:ph type="sldNum" sz="quarter" idx="12"/>
          </p:nvPr>
        </p:nvSpPr>
        <p:spPr/>
        <p:txBody>
          <a:bodyPr/>
          <a:lstStyle/>
          <a:p>
            <a:fld id="{8D6C380F-326D-3C40-9EE7-7FBAB0953422}" type="slidenum">
              <a:rPr lang="en-US" smtClean="0"/>
              <a:pPr/>
              <a:t>12</a:t>
            </a:fld>
            <a:endParaRPr lang="en-US" dirty="0"/>
          </a:p>
        </p:txBody>
      </p:sp>
      <p:sp>
        <p:nvSpPr>
          <p:cNvPr id="8" name="TextBox 7">
            <a:extLst>
              <a:ext uri="{FF2B5EF4-FFF2-40B4-BE49-F238E27FC236}">
                <a16:creationId xmlns:a16="http://schemas.microsoft.com/office/drawing/2014/main" id="{9418B132-6753-6D6B-A355-068E12D8DE3B}"/>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48B3A13E-C8E7-C606-8FA6-F796B1C4000E}"/>
              </a:ext>
            </a:extLst>
          </p:cNvPr>
          <p:cNvSpPr txBox="1"/>
          <p:nvPr/>
        </p:nvSpPr>
        <p:spPr>
          <a:xfrm>
            <a:off x="3961949" y="6747"/>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BEC47084-2288-8046-09BE-2C6E3123E557}"/>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58D17BA3-85F9-B3A7-46ED-C45017A1B22D}"/>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ECA856E1-7369-5E8D-421E-D56C6E295D7B}"/>
              </a:ext>
            </a:extLst>
          </p:cNvPr>
          <p:cNvSpPr txBox="1"/>
          <p:nvPr/>
        </p:nvSpPr>
        <p:spPr>
          <a:xfrm>
            <a:off x="117475" y="392618"/>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SPSX-J-EC-0012</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5B42C133-B689-4520-B7D1-9C6E32DFF81F}"/>
              </a:ext>
            </a:extLst>
          </p:cNvPr>
          <p:cNvSpPr txBox="1"/>
          <p:nvPr/>
        </p:nvSpPr>
        <p:spPr>
          <a:xfrm>
            <a:off x="2359025" y="428917"/>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Trench on the Edge of the </a:t>
            </a:r>
            <a:r>
              <a:rPr kumimoji="0" lang="en-GB" sz="1800" b="0" i="0" kern="1200" dirty="0" err="1">
                <a:solidFill>
                  <a:schemeClr val="tx1"/>
                </a:solidFill>
                <a:effectLst/>
                <a:latin typeface="+mn-lt"/>
                <a:ea typeface="+mn-ea"/>
                <a:cs typeface="+mn-cs"/>
              </a:rPr>
              <a:t>Budker</a:t>
            </a:r>
            <a:r>
              <a:rPr kumimoji="0" lang="en-GB" sz="1800" b="0" i="0" kern="1200" dirty="0">
                <a:solidFill>
                  <a:schemeClr val="tx1"/>
                </a:solidFill>
                <a:effectLst/>
                <a:latin typeface="+mn-lt"/>
                <a:ea typeface="+mn-ea"/>
                <a:cs typeface="+mn-cs"/>
              </a:rPr>
              <a:t> Road Extension</a:t>
            </a:r>
          </a:p>
        </p:txBody>
      </p:sp>
      <p:sp>
        <p:nvSpPr>
          <p:cNvPr id="5" name="TextBox 4">
            <a:extLst>
              <a:ext uri="{FF2B5EF4-FFF2-40B4-BE49-F238E27FC236}">
                <a16:creationId xmlns:a16="http://schemas.microsoft.com/office/drawing/2014/main" id="{B09BCFFF-0ACA-9C01-2188-36BDB89B3053}"/>
              </a:ext>
            </a:extLst>
          </p:cNvPr>
          <p:cNvSpPr txBox="1"/>
          <p:nvPr/>
        </p:nvSpPr>
        <p:spPr>
          <a:xfrm>
            <a:off x="146729" y="968336"/>
            <a:ext cx="1771650" cy="230832"/>
          </a:xfrm>
          <a:prstGeom prst="rect">
            <a:avLst/>
          </a:prstGeom>
          <a:noFill/>
        </p:spPr>
        <p:txBody>
          <a:bodyPr wrap="square" rtlCol="0">
            <a:spAutoFit/>
          </a:bodyPr>
          <a:lstStyle/>
          <a:p>
            <a:pPr fontAlgn="t"/>
            <a:r>
              <a:rPr lang="en-US" sz="900" i="1" dirty="0"/>
              <a:t>By Ixone Angulo Vaquero</a:t>
            </a:r>
            <a:endParaRPr lang="en-GB" sz="900" i="1" dirty="0"/>
          </a:p>
        </p:txBody>
      </p:sp>
      <p:pic>
        <p:nvPicPr>
          <p:cNvPr id="9" name="Picture 8">
            <a:extLst>
              <a:ext uri="{FF2B5EF4-FFF2-40B4-BE49-F238E27FC236}">
                <a16:creationId xmlns:a16="http://schemas.microsoft.com/office/drawing/2014/main" id="{8EE80259-1DE7-C6F0-CA89-0A3BFAB0FA0E}"/>
              </a:ext>
            </a:extLst>
          </p:cNvPr>
          <p:cNvPicPr>
            <a:picLocks noChangeAspect="1"/>
          </p:cNvPicPr>
          <p:nvPr/>
        </p:nvPicPr>
        <p:blipFill>
          <a:blip r:embed="rId3"/>
          <a:srcRect t="36175"/>
          <a:stretch/>
        </p:blipFill>
        <p:spPr>
          <a:xfrm>
            <a:off x="245166" y="1204907"/>
            <a:ext cx="8139504" cy="1766487"/>
          </a:xfrm>
          <a:prstGeom prst="rect">
            <a:avLst/>
          </a:prstGeom>
        </p:spPr>
      </p:pic>
      <p:pic>
        <p:nvPicPr>
          <p:cNvPr id="13" name="Picture 12">
            <a:extLst>
              <a:ext uri="{FF2B5EF4-FFF2-40B4-BE49-F238E27FC236}">
                <a16:creationId xmlns:a16="http://schemas.microsoft.com/office/drawing/2014/main" id="{75053563-425E-8205-3B14-3DA3F3F78206}"/>
              </a:ext>
            </a:extLst>
          </p:cNvPr>
          <p:cNvPicPr>
            <a:picLocks noChangeAspect="1"/>
          </p:cNvPicPr>
          <p:nvPr/>
        </p:nvPicPr>
        <p:blipFill>
          <a:blip r:embed="rId4"/>
          <a:stretch>
            <a:fillRect/>
          </a:stretch>
        </p:blipFill>
        <p:spPr>
          <a:xfrm>
            <a:off x="245166" y="2997566"/>
            <a:ext cx="8556269" cy="847740"/>
          </a:xfrm>
          <a:prstGeom prst="rect">
            <a:avLst/>
          </a:prstGeom>
        </p:spPr>
      </p:pic>
      <p:pic>
        <p:nvPicPr>
          <p:cNvPr id="15" name="Picture 14">
            <a:extLst>
              <a:ext uri="{FF2B5EF4-FFF2-40B4-BE49-F238E27FC236}">
                <a16:creationId xmlns:a16="http://schemas.microsoft.com/office/drawing/2014/main" id="{60E8B3EA-02D0-369C-20DE-C95445C118D2}"/>
              </a:ext>
            </a:extLst>
          </p:cNvPr>
          <p:cNvPicPr>
            <a:picLocks noChangeAspect="1"/>
          </p:cNvPicPr>
          <p:nvPr/>
        </p:nvPicPr>
        <p:blipFill>
          <a:blip r:embed="rId5"/>
          <a:stretch>
            <a:fillRect/>
          </a:stretch>
        </p:blipFill>
        <p:spPr>
          <a:xfrm>
            <a:off x="1490872" y="3907429"/>
            <a:ext cx="7619999" cy="471827"/>
          </a:xfrm>
          <a:prstGeom prst="rect">
            <a:avLst/>
          </a:prstGeom>
        </p:spPr>
      </p:pic>
      <p:pic>
        <p:nvPicPr>
          <p:cNvPr id="17" name="Picture 16">
            <a:extLst>
              <a:ext uri="{FF2B5EF4-FFF2-40B4-BE49-F238E27FC236}">
                <a16:creationId xmlns:a16="http://schemas.microsoft.com/office/drawing/2014/main" id="{EAB71E2A-8ABE-527A-D976-9E18009820BB}"/>
              </a:ext>
            </a:extLst>
          </p:cNvPr>
          <p:cNvPicPr>
            <a:picLocks noChangeAspect="1"/>
          </p:cNvPicPr>
          <p:nvPr/>
        </p:nvPicPr>
        <p:blipFill>
          <a:blip r:embed="rId6"/>
          <a:stretch>
            <a:fillRect/>
          </a:stretch>
        </p:blipFill>
        <p:spPr>
          <a:xfrm>
            <a:off x="1630018" y="4383906"/>
            <a:ext cx="7454348" cy="624538"/>
          </a:xfrm>
          <a:prstGeom prst="rect">
            <a:avLst/>
          </a:prstGeom>
        </p:spPr>
      </p:pic>
      <p:grpSp>
        <p:nvGrpSpPr>
          <p:cNvPr id="20" name="Group 19">
            <a:extLst>
              <a:ext uri="{FF2B5EF4-FFF2-40B4-BE49-F238E27FC236}">
                <a16:creationId xmlns:a16="http://schemas.microsoft.com/office/drawing/2014/main" id="{C33B0BFE-BF1C-8636-CBC9-B01EAA0D1970}"/>
              </a:ext>
            </a:extLst>
          </p:cNvPr>
          <p:cNvGrpSpPr/>
          <p:nvPr/>
        </p:nvGrpSpPr>
        <p:grpSpPr>
          <a:xfrm>
            <a:off x="2706913" y="5086919"/>
            <a:ext cx="6003232" cy="779085"/>
            <a:chOff x="633052" y="3655833"/>
            <a:chExt cx="8159090" cy="911541"/>
          </a:xfrm>
        </p:grpSpPr>
        <p:pic>
          <p:nvPicPr>
            <p:cNvPr id="18" name="Picture 17">
              <a:extLst>
                <a:ext uri="{FF2B5EF4-FFF2-40B4-BE49-F238E27FC236}">
                  <a16:creationId xmlns:a16="http://schemas.microsoft.com/office/drawing/2014/main" id="{CB3B8282-2E83-F8AB-5387-1E531D4885BF}"/>
                </a:ext>
              </a:extLst>
            </p:cNvPr>
            <p:cNvPicPr>
              <a:picLocks noChangeAspect="1"/>
            </p:cNvPicPr>
            <p:nvPr/>
          </p:nvPicPr>
          <p:blipFill>
            <a:blip r:embed="rId7"/>
            <a:srcRect r="62706" b="87321"/>
            <a:stretch/>
          </p:blipFill>
          <p:spPr>
            <a:xfrm>
              <a:off x="633052" y="3655833"/>
              <a:ext cx="3034073" cy="250028"/>
            </a:xfrm>
            <a:prstGeom prst="rect">
              <a:avLst/>
            </a:prstGeom>
          </p:spPr>
        </p:pic>
        <p:pic>
          <p:nvPicPr>
            <p:cNvPr id="19" name="Picture 18">
              <a:extLst>
                <a:ext uri="{FF2B5EF4-FFF2-40B4-BE49-F238E27FC236}">
                  <a16:creationId xmlns:a16="http://schemas.microsoft.com/office/drawing/2014/main" id="{74DF633C-1C6B-742E-364A-CF04B06C0FA9}"/>
                </a:ext>
              </a:extLst>
            </p:cNvPr>
            <p:cNvPicPr>
              <a:picLocks noChangeAspect="1"/>
            </p:cNvPicPr>
            <p:nvPr/>
          </p:nvPicPr>
          <p:blipFill>
            <a:blip r:embed="rId7"/>
            <a:srcRect t="66454"/>
            <a:stretch/>
          </p:blipFill>
          <p:spPr>
            <a:xfrm>
              <a:off x="656657" y="3905861"/>
              <a:ext cx="8135485" cy="661513"/>
            </a:xfrm>
            <a:prstGeom prst="rect">
              <a:avLst/>
            </a:prstGeom>
          </p:spPr>
        </p:pic>
      </p:grpSp>
      <p:pic>
        <p:nvPicPr>
          <p:cNvPr id="21" name="Picture 20">
            <a:extLst>
              <a:ext uri="{FF2B5EF4-FFF2-40B4-BE49-F238E27FC236}">
                <a16:creationId xmlns:a16="http://schemas.microsoft.com/office/drawing/2014/main" id="{2AF2596C-BDAD-956E-2843-9FC05180E64C}"/>
              </a:ext>
            </a:extLst>
          </p:cNvPr>
          <p:cNvPicPr>
            <a:picLocks noChangeAspect="1"/>
          </p:cNvPicPr>
          <p:nvPr/>
        </p:nvPicPr>
        <p:blipFill>
          <a:blip r:embed="rId3"/>
          <a:srcRect r="79855" b="62677"/>
          <a:stretch/>
        </p:blipFill>
        <p:spPr>
          <a:xfrm>
            <a:off x="59634" y="4880822"/>
            <a:ext cx="1563757" cy="985182"/>
          </a:xfrm>
          <a:prstGeom prst="rect">
            <a:avLst/>
          </a:prstGeom>
        </p:spPr>
      </p:pic>
    </p:spTree>
    <p:extLst>
      <p:ext uri="{BB962C8B-B14F-4D97-AF65-F5344CB8AC3E}">
        <p14:creationId xmlns:p14="http://schemas.microsoft.com/office/powerpoint/2010/main" val="1239643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43B062-11A8-4C16-D069-A84961087E3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FBB876-23C4-DDA1-8CFC-90E91C49F6B4}"/>
              </a:ext>
            </a:extLst>
          </p:cNvPr>
          <p:cNvSpPr>
            <a:spLocks noGrp="1"/>
          </p:cNvSpPr>
          <p:nvPr>
            <p:ph type="sldNum" sz="quarter" idx="12"/>
          </p:nvPr>
        </p:nvSpPr>
        <p:spPr/>
        <p:txBody>
          <a:bodyPr/>
          <a:lstStyle/>
          <a:p>
            <a:fld id="{8D6C380F-326D-3C40-9EE7-7FBAB0953422}" type="slidenum">
              <a:rPr lang="en-US" smtClean="0"/>
              <a:pPr/>
              <a:t>13</a:t>
            </a:fld>
            <a:endParaRPr lang="en-US" dirty="0"/>
          </a:p>
        </p:txBody>
      </p:sp>
      <p:sp>
        <p:nvSpPr>
          <p:cNvPr id="8" name="TextBox 7">
            <a:extLst>
              <a:ext uri="{FF2B5EF4-FFF2-40B4-BE49-F238E27FC236}">
                <a16:creationId xmlns:a16="http://schemas.microsoft.com/office/drawing/2014/main" id="{D0E5AA63-0BFA-8AAE-E7FB-3EEF9C87C3BE}"/>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3CD1C3D0-9F36-FADB-6B06-9BDD20451FEE}"/>
              </a:ext>
            </a:extLst>
          </p:cNvPr>
          <p:cNvSpPr txBox="1"/>
          <p:nvPr/>
        </p:nvSpPr>
        <p:spPr>
          <a:xfrm>
            <a:off x="3961949" y="6747"/>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A6AF9D7D-92E7-7041-8333-721C4B5524C6}"/>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20196F01-24A8-87DC-B1DB-575C6A52358D}"/>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179097A9-2D1F-48C5-6FD5-08AB9CCA43EC}"/>
              </a:ext>
            </a:extLst>
          </p:cNvPr>
          <p:cNvSpPr txBox="1"/>
          <p:nvPr/>
        </p:nvSpPr>
        <p:spPr>
          <a:xfrm>
            <a:off x="117475" y="392618"/>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SPSX-J-EC-0012</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D8430437-2C18-CF16-6FA6-9CC5D39440D1}"/>
              </a:ext>
            </a:extLst>
          </p:cNvPr>
          <p:cNvSpPr txBox="1"/>
          <p:nvPr/>
        </p:nvSpPr>
        <p:spPr>
          <a:xfrm>
            <a:off x="2359025" y="428917"/>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Trench on the Edge of the </a:t>
            </a:r>
            <a:r>
              <a:rPr kumimoji="0" lang="en-GB" sz="1800" b="0" i="0" kern="1200" dirty="0" err="1">
                <a:solidFill>
                  <a:schemeClr val="tx1"/>
                </a:solidFill>
                <a:effectLst/>
                <a:latin typeface="+mn-lt"/>
                <a:ea typeface="+mn-ea"/>
                <a:cs typeface="+mn-cs"/>
              </a:rPr>
              <a:t>Budker</a:t>
            </a:r>
            <a:r>
              <a:rPr kumimoji="0" lang="en-GB" sz="1800" b="0" i="0" kern="1200" dirty="0">
                <a:solidFill>
                  <a:schemeClr val="tx1"/>
                </a:solidFill>
                <a:effectLst/>
                <a:latin typeface="+mn-lt"/>
                <a:ea typeface="+mn-ea"/>
                <a:cs typeface="+mn-cs"/>
              </a:rPr>
              <a:t> Road Extension</a:t>
            </a:r>
          </a:p>
        </p:txBody>
      </p:sp>
      <p:sp>
        <p:nvSpPr>
          <p:cNvPr id="5" name="TextBox 4">
            <a:extLst>
              <a:ext uri="{FF2B5EF4-FFF2-40B4-BE49-F238E27FC236}">
                <a16:creationId xmlns:a16="http://schemas.microsoft.com/office/drawing/2014/main" id="{B6220D89-1459-D597-8500-A04AEC1975D5}"/>
              </a:ext>
            </a:extLst>
          </p:cNvPr>
          <p:cNvSpPr txBox="1"/>
          <p:nvPr/>
        </p:nvSpPr>
        <p:spPr>
          <a:xfrm>
            <a:off x="146729" y="968336"/>
            <a:ext cx="1771650" cy="230832"/>
          </a:xfrm>
          <a:prstGeom prst="rect">
            <a:avLst/>
          </a:prstGeom>
          <a:noFill/>
        </p:spPr>
        <p:txBody>
          <a:bodyPr wrap="square" rtlCol="0">
            <a:spAutoFit/>
          </a:bodyPr>
          <a:lstStyle/>
          <a:p>
            <a:pPr fontAlgn="t"/>
            <a:r>
              <a:rPr lang="en-US" sz="900" i="1" dirty="0"/>
              <a:t>By Ixone Angulo Vaquero</a:t>
            </a:r>
            <a:endParaRPr lang="en-GB" sz="900" i="1" dirty="0"/>
          </a:p>
        </p:txBody>
      </p:sp>
      <p:pic>
        <p:nvPicPr>
          <p:cNvPr id="12" name="Picture 11">
            <a:extLst>
              <a:ext uri="{FF2B5EF4-FFF2-40B4-BE49-F238E27FC236}">
                <a16:creationId xmlns:a16="http://schemas.microsoft.com/office/drawing/2014/main" id="{A7180E84-B578-D499-75CC-376858A92679}"/>
              </a:ext>
            </a:extLst>
          </p:cNvPr>
          <p:cNvPicPr>
            <a:picLocks noChangeAspect="1"/>
          </p:cNvPicPr>
          <p:nvPr/>
        </p:nvPicPr>
        <p:blipFill>
          <a:blip r:embed="rId3"/>
          <a:stretch>
            <a:fillRect/>
          </a:stretch>
        </p:blipFill>
        <p:spPr>
          <a:xfrm>
            <a:off x="302902" y="1401461"/>
            <a:ext cx="8706678" cy="2423715"/>
          </a:xfrm>
          <a:prstGeom prst="rect">
            <a:avLst/>
          </a:prstGeom>
        </p:spPr>
      </p:pic>
      <p:grpSp>
        <p:nvGrpSpPr>
          <p:cNvPr id="16" name="Group 15">
            <a:extLst>
              <a:ext uri="{FF2B5EF4-FFF2-40B4-BE49-F238E27FC236}">
                <a16:creationId xmlns:a16="http://schemas.microsoft.com/office/drawing/2014/main" id="{BD397D4E-54E3-4739-9207-FBDD0D3B7637}"/>
              </a:ext>
            </a:extLst>
          </p:cNvPr>
          <p:cNvGrpSpPr/>
          <p:nvPr/>
        </p:nvGrpSpPr>
        <p:grpSpPr>
          <a:xfrm>
            <a:off x="685800" y="4126577"/>
            <a:ext cx="8373960" cy="942380"/>
            <a:chOff x="1660422" y="4126577"/>
            <a:chExt cx="7399337" cy="664084"/>
          </a:xfrm>
        </p:grpSpPr>
        <p:pic>
          <p:nvPicPr>
            <p:cNvPr id="14" name="Picture 13">
              <a:extLst>
                <a:ext uri="{FF2B5EF4-FFF2-40B4-BE49-F238E27FC236}">
                  <a16:creationId xmlns:a16="http://schemas.microsoft.com/office/drawing/2014/main" id="{671BA49C-4DCC-1617-2AAD-459CAD09D507}"/>
                </a:ext>
              </a:extLst>
            </p:cNvPr>
            <p:cNvPicPr>
              <a:picLocks noChangeAspect="1"/>
            </p:cNvPicPr>
            <p:nvPr/>
          </p:nvPicPr>
          <p:blipFill>
            <a:blip r:embed="rId4"/>
            <a:srcRect b="89822"/>
            <a:stretch/>
          </p:blipFill>
          <p:spPr>
            <a:xfrm>
              <a:off x="1660422" y="4126577"/>
              <a:ext cx="7399337" cy="114119"/>
            </a:xfrm>
            <a:prstGeom prst="rect">
              <a:avLst/>
            </a:prstGeom>
          </p:spPr>
        </p:pic>
        <p:pic>
          <p:nvPicPr>
            <p:cNvPr id="15" name="Picture 14">
              <a:extLst>
                <a:ext uri="{FF2B5EF4-FFF2-40B4-BE49-F238E27FC236}">
                  <a16:creationId xmlns:a16="http://schemas.microsoft.com/office/drawing/2014/main" id="{9F8A306C-65A2-B61F-41AF-C3EEEBB46094}"/>
                </a:ext>
              </a:extLst>
            </p:cNvPr>
            <p:cNvPicPr>
              <a:picLocks noChangeAspect="1"/>
            </p:cNvPicPr>
            <p:nvPr/>
          </p:nvPicPr>
          <p:blipFill>
            <a:blip r:embed="rId4"/>
            <a:srcRect t="50952"/>
            <a:stretch/>
          </p:blipFill>
          <p:spPr>
            <a:xfrm>
              <a:off x="1660422" y="4240696"/>
              <a:ext cx="7399337" cy="549965"/>
            </a:xfrm>
            <a:prstGeom prst="rect">
              <a:avLst/>
            </a:prstGeom>
          </p:spPr>
        </p:pic>
      </p:grpSp>
    </p:spTree>
    <p:extLst>
      <p:ext uri="{BB962C8B-B14F-4D97-AF65-F5344CB8AC3E}">
        <p14:creationId xmlns:p14="http://schemas.microsoft.com/office/powerpoint/2010/main" val="3202933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9A46F-A700-5E6B-A645-A14467AE849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783315-5903-D56A-961E-4666E6D1CC44}"/>
              </a:ext>
            </a:extLst>
          </p:cNvPr>
          <p:cNvSpPr>
            <a:spLocks noGrp="1"/>
          </p:cNvSpPr>
          <p:nvPr>
            <p:ph type="sldNum" sz="quarter" idx="12"/>
          </p:nvPr>
        </p:nvSpPr>
        <p:spPr/>
        <p:txBody>
          <a:bodyPr/>
          <a:lstStyle/>
          <a:p>
            <a:fld id="{8D6C380F-326D-3C40-9EE7-7FBAB0953422}" type="slidenum">
              <a:rPr lang="en-US" smtClean="0"/>
              <a:pPr/>
              <a:t>14</a:t>
            </a:fld>
            <a:endParaRPr lang="en-US" dirty="0"/>
          </a:p>
        </p:txBody>
      </p:sp>
      <p:sp>
        <p:nvSpPr>
          <p:cNvPr id="8" name="TextBox 7">
            <a:extLst>
              <a:ext uri="{FF2B5EF4-FFF2-40B4-BE49-F238E27FC236}">
                <a16:creationId xmlns:a16="http://schemas.microsoft.com/office/drawing/2014/main" id="{0240D94B-7C55-6F2D-0317-8BD802FD4687}"/>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07D901B3-88A8-0FDC-216A-AB96A557F78E}"/>
              </a:ext>
            </a:extLst>
          </p:cNvPr>
          <p:cNvSpPr txBox="1"/>
          <p:nvPr/>
        </p:nvSpPr>
        <p:spPr>
          <a:xfrm>
            <a:off x="3961949" y="6747"/>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445FE407-B882-EBC9-4427-02B9377A3240}"/>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FB117F3C-1299-5470-E489-E484143E2DEA}"/>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568DEC5E-95C0-086F-1D87-F51197DA05EB}"/>
              </a:ext>
            </a:extLst>
          </p:cNvPr>
          <p:cNvSpPr txBox="1"/>
          <p:nvPr/>
        </p:nvSpPr>
        <p:spPr>
          <a:xfrm>
            <a:off x="117475" y="392618"/>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SPSX-J-EC-0012</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2DC0C701-B246-D6BB-A5E5-63508B5B75DE}"/>
              </a:ext>
            </a:extLst>
          </p:cNvPr>
          <p:cNvSpPr txBox="1"/>
          <p:nvPr/>
        </p:nvSpPr>
        <p:spPr>
          <a:xfrm>
            <a:off x="2359025" y="428917"/>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Trench on the Edge of the </a:t>
            </a:r>
            <a:r>
              <a:rPr kumimoji="0" lang="en-GB" sz="1800" b="0" i="0" kern="1200" dirty="0" err="1">
                <a:solidFill>
                  <a:schemeClr val="tx1"/>
                </a:solidFill>
                <a:effectLst/>
                <a:latin typeface="+mn-lt"/>
                <a:ea typeface="+mn-ea"/>
                <a:cs typeface="+mn-cs"/>
              </a:rPr>
              <a:t>Budker</a:t>
            </a:r>
            <a:r>
              <a:rPr kumimoji="0" lang="en-GB" sz="1800" b="0" i="0" kern="1200" dirty="0">
                <a:solidFill>
                  <a:schemeClr val="tx1"/>
                </a:solidFill>
                <a:effectLst/>
                <a:latin typeface="+mn-lt"/>
                <a:ea typeface="+mn-ea"/>
                <a:cs typeface="+mn-cs"/>
              </a:rPr>
              <a:t> Road Extension</a:t>
            </a:r>
          </a:p>
        </p:txBody>
      </p:sp>
      <p:sp>
        <p:nvSpPr>
          <p:cNvPr id="5" name="TextBox 4">
            <a:extLst>
              <a:ext uri="{FF2B5EF4-FFF2-40B4-BE49-F238E27FC236}">
                <a16:creationId xmlns:a16="http://schemas.microsoft.com/office/drawing/2014/main" id="{CB150574-A300-67DB-3316-4A6A6E0195B9}"/>
              </a:ext>
            </a:extLst>
          </p:cNvPr>
          <p:cNvSpPr txBox="1"/>
          <p:nvPr/>
        </p:nvSpPr>
        <p:spPr>
          <a:xfrm>
            <a:off x="146729" y="968336"/>
            <a:ext cx="1771650" cy="230832"/>
          </a:xfrm>
          <a:prstGeom prst="rect">
            <a:avLst/>
          </a:prstGeom>
          <a:noFill/>
        </p:spPr>
        <p:txBody>
          <a:bodyPr wrap="square" rtlCol="0">
            <a:spAutoFit/>
          </a:bodyPr>
          <a:lstStyle/>
          <a:p>
            <a:pPr fontAlgn="t"/>
            <a:r>
              <a:rPr lang="en-US" sz="900" i="1" dirty="0"/>
              <a:t>By Ixone Angulo Vaquero</a:t>
            </a:r>
            <a:endParaRPr lang="en-GB" sz="900" i="1" dirty="0"/>
          </a:p>
        </p:txBody>
      </p:sp>
      <p:pic>
        <p:nvPicPr>
          <p:cNvPr id="9" name="Picture 8">
            <a:extLst>
              <a:ext uri="{FF2B5EF4-FFF2-40B4-BE49-F238E27FC236}">
                <a16:creationId xmlns:a16="http://schemas.microsoft.com/office/drawing/2014/main" id="{58ADFDD1-D85D-2A02-CB71-F3A2D489C887}"/>
              </a:ext>
            </a:extLst>
          </p:cNvPr>
          <p:cNvPicPr>
            <a:picLocks noChangeAspect="1"/>
          </p:cNvPicPr>
          <p:nvPr/>
        </p:nvPicPr>
        <p:blipFill>
          <a:blip r:embed="rId3"/>
          <a:stretch>
            <a:fillRect/>
          </a:stretch>
        </p:blipFill>
        <p:spPr>
          <a:xfrm>
            <a:off x="298174" y="1373967"/>
            <a:ext cx="8724088" cy="1872816"/>
          </a:xfrm>
          <a:prstGeom prst="rect">
            <a:avLst/>
          </a:prstGeom>
        </p:spPr>
      </p:pic>
      <p:pic>
        <p:nvPicPr>
          <p:cNvPr id="14" name="Picture 13">
            <a:extLst>
              <a:ext uri="{FF2B5EF4-FFF2-40B4-BE49-F238E27FC236}">
                <a16:creationId xmlns:a16="http://schemas.microsoft.com/office/drawing/2014/main" id="{93ACCA80-8789-5A43-907E-32EBA08E93B5}"/>
              </a:ext>
            </a:extLst>
          </p:cNvPr>
          <p:cNvPicPr>
            <a:picLocks noChangeAspect="1"/>
          </p:cNvPicPr>
          <p:nvPr/>
        </p:nvPicPr>
        <p:blipFill>
          <a:blip r:embed="rId4"/>
          <a:stretch>
            <a:fillRect/>
          </a:stretch>
        </p:blipFill>
        <p:spPr>
          <a:xfrm>
            <a:off x="267942" y="3246784"/>
            <a:ext cx="2033443" cy="415434"/>
          </a:xfrm>
          <a:prstGeom prst="rect">
            <a:avLst/>
          </a:prstGeom>
        </p:spPr>
      </p:pic>
      <p:pic>
        <p:nvPicPr>
          <p:cNvPr id="16" name="Picture 15">
            <a:extLst>
              <a:ext uri="{FF2B5EF4-FFF2-40B4-BE49-F238E27FC236}">
                <a16:creationId xmlns:a16="http://schemas.microsoft.com/office/drawing/2014/main" id="{AFE70A49-2D96-DA45-6599-868357804C5E}"/>
              </a:ext>
            </a:extLst>
          </p:cNvPr>
          <p:cNvPicPr>
            <a:picLocks noChangeAspect="1"/>
          </p:cNvPicPr>
          <p:nvPr/>
        </p:nvPicPr>
        <p:blipFill>
          <a:blip r:embed="rId5"/>
          <a:stretch>
            <a:fillRect/>
          </a:stretch>
        </p:blipFill>
        <p:spPr>
          <a:xfrm>
            <a:off x="267942" y="3789784"/>
            <a:ext cx="2383283" cy="459165"/>
          </a:xfrm>
          <a:prstGeom prst="rect">
            <a:avLst/>
          </a:prstGeom>
        </p:spPr>
      </p:pic>
      <p:grpSp>
        <p:nvGrpSpPr>
          <p:cNvPr id="20" name="Group 19">
            <a:extLst>
              <a:ext uri="{FF2B5EF4-FFF2-40B4-BE49-F238E27FC236}">
                <a16:creationId xmlns:a16="http://schemas.microsoft.com/office/drawing/2014/main" id="{434A8BB2-27C0-FFF0-DDC1-E98E5C960D23}"/>
              </a:ext>
            </a:extLst>
          </p:cNvPr>
          <p:cNvGrpSpPr/>
          <p:nvPr/>
        </p:nvGrpSpPr>
        <p:grpSpPr>
          <a:xfrm>
            <a:off x="2809461" y="4949138"/>
            <a:ext cx="5828644" cy="921575"/>
            <a:chOff x="1147263" y="3911729"/>
            <a:chExt cx="7154273" cy="1065278"/>
          </a:xfrm>
        </p:grpSpPr>
        <p:pic>
          <p:nvPicPr>
            <p:cNvPr id="18" name="Picture 17">
              <a:extLst>
                <a:ext uri="{FF2B5EF4-FFF2-40B4-BE49-F238E27FC236}">
                  <a16:creationId xmlns:a16="http://schemas.microsoft.com/office/drawing/2014/main" id="{97FD4091-4681-113B-26AE-0A1D8398C7B6}"/>
                </a:ext>
              </a:extLst>
            </p:cNvPr>
            <p:cNvPicPr>
              <a:picLocks noChangeAspect="1"/>
            </p:cNvPicPr>
            <p:nvPr/>
          </p:nvPicPr>
          <p:blipFill>
            <a:blip r:embed="rId6"/>
            <a:srcRect r="57410" b="91190"/>
            <a:stretch/>
          </p:blipFill>
          <p:spPr>
            <a:xfrm>
              <a:off x="1200273" y="3911729"/>
              <a:ext cx="3047050" cy="245919"/>
            </a:xfrm>
            <a:prstGeom prst="rect">
              <a:avLst/>
            </a:prstGeom>
          </p:spPr>
        </p:pic>
        <p:pic>
          <p:nvPicPr>
            <p:cNvPr id="19" name="Picture 18">
              <a:extLst>
                <a:ext uri="{FF2B5EF4-FFF2-40B4-BE49-F238E27FC236}">
                  <a16:creationId xmlns:a16="http://schemas.microsoft.com/office/drawing/2014/main" id="{E60F8D0A-4B57-29BB-15B7-74E55B86F95E}"/>
                </a:ext>
              </a:extLst>
            </p:cNvPr>
            <p:cNvPicPr>
              <a:picLocks noChangeAspect="1"/>
            </p:cNvPicPr>
            <p:nvPr/>
          </p:nvPicPr>
          <p:blipFill>
            <a:blip r:embed="rId6"/>
            <a:srcRect t="68250"/>
            <a:stretch/>
          </p:blipFill>
          <p:spPr>
            <a:xfrm>
              <a:off x="1147263" y="4090783"/>
              <a:ext cx="7154273" cy="886224"/>
            </a:xfrm>
            <a:prstGeom prst="rect">
              <a:avLst/>
            </a:prstGeom>
          </p:spPr>
        </p:pic>
      </p:grpSp>
      <p:pic>
        <p:nvPicPr>
          <p:cNvPr id="22" name="Picture 21">
            <a:extLst>
              <a:ext uri="{FF2B5EF4-FFF2-40B4-BE49-F238E27FC236}">
                <a16:creationId xmlns:a16="http://schemas.microsoft.com/office/drawing/2014/main" id="{74D90B60-0FE8-6200-702B-320EA4A9D835}"/>
              </a:ext>
            </a:extLst>
          </p:cNvPr>
          <p:cNvPicPr>
            <a:picLocks noChangeAspect="1"/>
          </p:cNvPicPr>
          <p:nvPr/>
        </p:nvPicPr>
        <p:blipFill>
          <a:blip r:embed="rId7"/>
          <a:srcRect r="1521" b="34549"/>
          <a:stretch/>
        </p:blipFill>
        <p:spPr>
          <a:xfrm>
            <a:off x="2750030" y="3907816"/>
            <a:ext cx="6374641" cy="1026917"/>
          </a:xfrm>
          <a:prstGeom prst="rect">
            <a:avLst/>
          </a:prstGeom>
        </p:spPr>
      </p:pic>
    </p:spTree>
    <p:extLst>
      <p:ext uri="{BB962C8B-B14F-4D97-AF65-F5344CB8AC3E}">
        <p14:creationId xmlns:p14="http://schemas.microsoft.com/office/powerpoint/2010/main" val="198963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305012-4BB3-0006-198A-283D4D28B92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6E368C2-6DCB-42D4-7122-10F086179900}"/>
              </a:ext>
            </a:extLst>
          </p:cNvPr>
          <p:cNvSpPr>
            <a:spLocks noGrp="1"/>
          </p:cNvSpPr>
          <p:nvPr>
            <p:ph type="sldNum" sz="quarter" idx="12"/>
          </p:nvPr>
        </p:nvSpPr>
        <p:spPr/>
        <p:txBody>
          <a:bodyPr/>
          <a:lstStyle/>
          <a:p>
            <a:fld id="{8D6C380F-326D-3C40-9EE7-7FBAB0953422}" type="slidenum">
              <a:rPr lang="en-US" smtClean="0"/>
              <a:pPr/>
              <a:t>15</a:t>
            </a:fld>
            <a:endParaRPr lang="en-US" dirty="0"/>
          </a:p>
        </p:txBody>
      </p:sp>
      <p:sp>
        <p:nvSpPr>
          <p:cNvPr id="8" name="TextBox 7">
            <a:extLst>
              <a:ext uri="{FF2B5EF4-FFF2-40B4-BE49-F238E27FC236}">
                <a16:creationId xmlns:a16="http://schemas.microsoft.com/office/drawing/2014/main" id="{50908455-528F-26A5-0954-B0E379091D05}"/>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C1531E19-7354-CF93-362D-852B78B5A3FE}"/>
              </a:ext>
            </a:extLst>
          </p:cNvPr>
          <p:cNvSpPr txBox="1"/>
          <p:nvPr/>
        </p:nvSpPr>
        <p:spPr>
          <a:xfrm>
            <a:off x="3961949" y="6747"/>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0D662C77-800F-D21D-4100-C0A9EF7C6A92}"/>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21A3918C-73D2-CBBD-8715-CB750186E3C7}"/>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F6932F35-CE5E-B419-DDA7-9BDD866D1383}"/>
              </a:ext>
            </a:extLst>
          </p:cNvPr>
          <p:cNvSpPr txBox="1"/>
          <p:nvPr/>
        </p:nvSpPr>
        <p:spPr>
          <a:xfrm>
            <a:off x="117475" y="392618"/>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SPSX-J-EC-0012</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2FD7CB04-BA64-23AF-B49B-20415662CB94}"/>
              </a:ext>
            </a:extLst>
          </p:cNvPr>
          <p:cNvSpPr txBox="1"/>
          <p:nvPr/>
        </p:nvSpPr>
        <p:spPr>
          <a:xfrm>
            <a:off x="2359025" y="428917"/>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Trench on the Edge of the </a:t>
            </a:r>
            <a:r>
              <a:rPr kumimoji="0" lang="en-GB" sz="1800" b="0" i="0" kern="1200" dirty="0" err="1">
                <a:solidFill>
                  <a:schemeClr val="tx1"/>
                </a:solidFill>
                <a:effectLst/>
                <a:latin typeface="+mn-lt"/>
                <a:ea typeface="+mn-ea"/>
                <a:cs typeface="+mn-cs"/>
              </a:rPr>
              <a:t>Budker</a:t>
            </a:r>
            <a:r>
              <a:rPr kumimoji="0" lang="en-GB" sz="1800" b="0" i="0" kern="1200" dirty="0">
                <a:solidFill>
                  <a:schemeClr val="tx1"/>
                </a:solidFill>
                <a:effectLst/>
                <a:latin typeface="+mn-lt"/>
                <a:ea typeface="+mn-ea"/>
                <a:cs typeface="+mn-cs"/>
              </a:rPr>
              <a:t> Road Extension</a:t>
            </a:r>
          </a:p>
        </p:txBody>
      </p:sp>
      <p:sp>
        <p:nvSpPr>
          <p:cNvPr id="5" name="TextBox 4">
            <a:extLst>
              <a:ext uri="{FF2B5EF4-FFF2-40B4-BE49-F238E27FC236}">
                <a16:creationId xmlns:a16="http://schemas.microsoft.com/office/drawing/2014/main" id="{4D858518-0E04-4068-2077-A7A521DFDE9F}"/>
              </a:ext>
            </a:extLst>
          </p:cNvPr>
          <p:cNvSpPr txBox="1"/>
          <p:nvPr/>
        </p:nvSpPr>
        <p:spPr>
          <a:xfrm>
            <a:off x="146729" y="968336"/>
            <a:ext cx="1771650" cy="230832"/>
          </a:xfrm>
          <a:prstGeom prst="rect">
            <a:avLst/>
          </a:prstGeom>
          <a:noFill/>
        </p:spPr>
        <p:txBody>
          <a:bodyPr wrap="square" rtlCol="0">
            <a:spAutoFit/>
          </a:bodyPr>
          <a:lstStyle/>
          <a:p>
            <a:pPr fontAlgn="t"/>
            <a:r>
              <a:rPr lang="en-US" sz="900" i="1" dirty="0"/>
              <a:t>By Ixone Angulo Vaquero</a:t>
            </a:r>
            <a:endParaRPr lang="en-GB" sz="900" i="1" dirty="0"/>
          </a:p>
        </p:txBody>
      </p:sp>
      <p:pic>
        <p:nvPicPr>
          <p:cNvPr id="12" name="Picture 11">
            <a:extLst>
              <a:ext uri="{FF2B5EF4-FFF2-40B4-BE49-F238E27FC236}">
                <a16:creationId xmlns:a16="http://schemas.microsoft.com/office/drawing/2014/main" id="{B29E1052-BBA5-743D-CD6E-46B5484A74FE}"/>
              </a:ext>
            </a:extLst>
          </p:cNvPr>
          <p:cNvPicPr>
            <a:picLocks noChangeAspect="1"/>
          </p:cNvPicPr>
          <p:nvPr/>
        </p:nvPicPr>
        <p:blipFill>
          <a:blip r:embed="rId3"/>
          <a:stretch>
            <a:fillRect/>
          </a:stretch>
        </p:blipFill>
        <p:spPr>
          <a:xfrm>
            <a:off x="322326" y="1311425"/>
            <a:ext cx="5317998" cy="4364772"/>
          </a:xfrm>
          <a:prstGeom prst="rect">
            <a:avLst/>
          </a:prstGeom>
        </p:spPr>
      </p:pic>
      <p:pic>
        <p:nvPicPr>
          <p:cNvPr id="21" name="Picture 20">
            <a:extLst>
              <a:ext uri="{FF2B5EF4-FFF2-40B4-BE49-F238E27FC236}">
                <a16:creationId xmlns:a16="http://schemas.microsoft.com/office/drawing/2014/main" id="{4BDB9ACF-66FB-BF19-47BD-E72BF8535DB8}"/>
              </a:ext>
            </a:extLst>
          </p:cNvPr>
          <p:cNvPicPr>
            <a:picLocks noChangeAspect="1"/>
          </p:cNvPicPr>
          <p:nvPr/>
        </p:nvPicPr>
        <p:blipFill>
          <a:blip r:embed="rId4"/>
          <a:stretch>
            <a:fillRect/>
          </a:stretch>
        </p:blipFill>
        <p:spPr>
          <a:xfrm>
            <a:off x="3822161" y="2511630"/>
            <a:ext cx="5047631" cy="956393"/>
          </a:xfrm>
          <a:prstGeom prst="rect">
            <a:avLst/>
          </a:prstGeom>
        </p:spPr>
      </p:pic>
    </p:spTree>
    <p:extLst>
      <p:ext uri="{BB962C8B-B14F-4D97-AF65-F5344CB8AC3E}">
        <p14:creationId xmlns:p14="http://schemas.microsoft.com/office/powerpoint/2010/main" val="4033636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D7A8BA-A17B-A226-599C-751E5BB4369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457DC6D-68A1-E47D-1CED-AF4F4FF33A16}"/>
              </a:ext>
            </a:extLst>
          </p:cNvPr>
          <p:cNvSpPr>
            <a:spLocks noGrp="1"/>
          </p:cNvSpPr>
          <p:nvPr>
            <p:ph type="sldNum" sz="quarter" idx="12"/>
          </p:nvPr>
        </p:nvSpPr>
        <p:spPr/>
        <p:txBody>
          <a:bodyPr/>
          <a:lstStyle/>
          <a:p>
            <a:fld id="{8D6C380F-326D-3C40-9EE7-7FBAB0953422}" type="slidenum">
              <a:rPr lang="en-US" smtClean="0"/>
              <a:pPr/>
              <a:t>16</a:t>
            </a:fld>
            <a:endParaRPr lang="en-US" dirty="0"/>
          </a:p>
        </p:txBody>
      </p:sp>
      <p:sp>
        <p:nvSpPr>
          <p:cNvPr id="12" name="TextBox 11">
            <a:extLst>
              <a:ext uri="{FF2B5EF4-FFF2-40B4-BE49-F238E27FC236}">
                <a16:creationId xmlns:a16="http://schemas.microsoft.com/office/drawing/2014/main" id="{9DD4EA12-0321-3F7B-B8BB-76517A946BD0}"/>
              </a:ext>
            </a:extLst>
          </p:cNvPr>
          <p:cNvSpPr txBox="1"/>
          <p:nvPr/>
        </p:nvSpPr>
        <p:spPr>
          <a:xfrm>
            <a:off x="3898449" y="3038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32314F3E-7585-738F-3B72-53B29638788B}"/>
              </a:ext>
            </a:extLst>
          </p:cNvPr>
          <p:cNvSpPr txBox="1"/>
          <p:nvPr/>
        </p:nvSpPr>
        <p:spPr>
          <a:xfrm>
            <a:off x="53975" y="60097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SPSX-J-EC-0010</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831E5F6D-39EA-555A-D261-64DB57DB4FCB}"/>
              </a:ext>
            </a:extLst>
          </p:cNvPr>
          <p:cNvSpPr txBox="1"/>
          <p:nvPr/>
        </p:nvSpPr>
        <p:spPr>
          <a:xfrm>
            <a:off x="2295525" y="63727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GIF++ Metallic Platform for Gas Area Extension</a:t>
            </a:r>
          </a:p>
        </p:txBody>
      </p:sp>
      <p:sp>
        <p:nvSpPr>
          <p:cNvPr id="6" name="TextBox 5">
            <a:extLst>
              <a:ext uri="{FF2B5EF4-FFF2-40B4-BE49-F238E27FC236}">
                <a16:creationId xmlns:a16="http://schemas.microsoft.com/office/drawing/2014/main" id="{2508ED04-1DAE-5BAF-D388-44B39685CC02}"/>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Sylvain Girod</a:t>
            </a:r>
            <a:endParaRPr lang="en-GB" sz="900" i="1" dirty="0"/>
          </a:p>
        </p:txBody>
      </p:sp>
      <p:sp>
        <p:nvSpPr>
          <p:cNvPr id="5" name="TextBox 4">
            <a:extLst>
              <a:ext uri="{FF2B5EF4-FFF2-40B4-BE49-F238E27FC236}">
                <a16:creationId xmlns:a16="http://schemas.microsoft.com/office/drawing/2014/main" id="{2FCDCD03-E836-4BC6-95C9-117E6AAA33AE}"/>
              </a:ext>
            </a:extLst>
          </p:cNvPr>
          <p:cNvSpPr txBox="1"/>
          <p:nvPr/>
        </p:nvSpPr>
        <p:spPr>
          <a:xfrm>
            <a:off x="2151261" y="1090276"/>
            <a:ext cx="6351120" cy="461665"/>
          </a:xfrm>
          <a:prstGeom prst="rect">
            <a:avLst/>
          </a:prstGeom>
          <a:noFill/>
        </p:spPr>
        <p:txBody>
          <a:bodyPr wrap="square">
            <a:spAutoFit/>
          </a:bodyPr>
          <a:lstStyle/>
          <a:p>
            <a:r>
              <a:rPr lang="en-GB" sz="1200" dirty="0"/>
              <a:t>This document describes the proposed extension of the GIF++ gas balcony to allow the installation of additional gas mixer racks to cope with increased diversity needs.</a:t>
            </a:r>
          </a:p>
        </p:txBody>
      </p:sp>
      <p:sp>
        <p:nvSpPr>
          <p:cNvPr id="9" name="Date Placeholder 2">
            <a:extLst>
              <a:ext uri="{FF2B5EF4-FFF2-40B4-BE49-F238E27FC236}">
                <a16:creationId xmlns:a16="http://schemas.microsoft.com/office/drawing/2014/main" id="{4C3E36D6-4EDF-116C-36F8-B0F929045AEF}"/>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04F3C020-E2CC-D830-F348-BFC0854F4B11}"/>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pic>
        <p:nvPicPr>
          <p:cNvPr id="8" name="Picture 7">
            <a:extLst>
              <a:ext uri="{FF2B5EF4-FFF2-40B4-BE49-F238E27FC236}">
                <a16:creationId xmlns:a16="http://schemas.microsoft.com/office/drawing/2014/main" id="{2B08A8C5-4804-0B22-84CB-8328D08188DC}"/>
              </a:ext>
            </a:extLst>
          </p:cNvPr>
          <p:cNvPicPr>
            <a:picLocks noChangeAspect="1"/>
          </p:cNvPicPr>
          <p:nvPr/>
        </p:nvPicPr>
        <p:blipFill>
          <a:blip r:embed="rId3"/>
          <a:stretch>
            <a:fillRect/>
          </a:stretch>
        </p:blipFill>
        <p:spPr>
          <a:xfrm>
            <a:off x="195537" y="2485401"/>
            <a:ext cx="2882213" cy="2882213"/>
          </a:xfrm>
          <a:prstGeom prst="rect">
            <a:avLst/>
          </a:prstGeom>
        </p:spPr>
      </p:pic>
      <p:pic>
        <p:nvPicPr>
          <p:cNvPr id="13" name="Picture 12">
            <a:extLst>
              <a:ext uri="{FF2B5EF4-FFF2-40B4-BE49-F238E27FC236}">
                <a16:creationId xmlns:a16="http://schemas.microsoft.com/office/drawing/2014/main" id="{B740C25C-8D25-4032-1A45-49B62F0CE1D5}"/>
              </a:ext>
            </a:extLst>
          </p:cNvPr>
          <p:cNvPicPr>
            <a:picLocks noChangeAspect="1"/>
          </p:cNvPicPr>
          <p:nvPr/>
        </p:nvPicPr>
        <p:blipFill>
          <a:blip r:embed="rId4"/>
          <a:stretch>
            <a:fillRect/>
          </a:stretch>
        </p:blipFill>
        <p:spPr>
          <a:xfrm>
            <a:off x="3262860" y="2156575"/>
            <a:ext cx="5606784" cy="3611149"/>
          </a:xfrm>
          <a:prstGeom prst="rect">
            <a:avLst/>
          </a:prstGeom>
        </p:spPr>
      </p:pic>
    </p:spTree>
    <p:extLst>
      <p:ext uri="{BB962C8B-B14F-4D97-AF65-F5344CB8AC3E}">
        <p14:creationId xmlns:p14="http://schemas.microsoft.com/office/powerpoint/2010/main" val="646646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03889-14B5-A89B-FD20-825B8C5C0D8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39AF8A-0161-1E69-BB86-0BAAB666A72C}"/>
              </a:ext>
            </a:extLst>
          </p:cNvPr>
          <p:cNvSpPr>
            <a:spLocks noGrp="1"/>
          </p:cNvSpPr>
          <p:nvPr>
            <p:ph type="sldNum" sz="quarter" idx="12"/>
          </p:nvPr>
        </p:nvSpPr>
        <p:spPr/>
        <p:txBody>
          <a:bodyPr/>
          <a:lstStyle/>
          <a:p>
            <a:fld id="{8D6C380F-326D-3C40-9EE7-7FBAB0953422}" type="slidenum">
              <a:rPr lang="en-US" smtClean="0"/>
              <a:pPr/>
              <a:t>17</a:t>
            </a:fld>
            <a:endParaRPr lang="en-US" dirty="0"/>
          </a:p>
        </p:txBody>
      </p:sp>
      <p:sp>
        <p:nvSpPr>
          <p:cNvPr id="12" name="TextBox 11">
            <a:extLst>
              <a:ext uri="{FF2B5EF4-FFF2-40B4-BE49-F238E27FC236}">
                <a16:creationId xmlns:a16="http://schemas.microsoft.com/office/drawing/2014/main" id="{B89C16C5-F140-D0CD-11E8-A64E2CE89736}"/>
              </a:ext>
            </a:extLst>
          </p:cNvPr>
          <p:cNvSpPr txBox="1"/>
          <p:nvPr/>
        </p:nvSpPr>
        <p:spPr>
          <a:xfrm>
            <a:off x="3898449" y="3038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5569AB98-E624-59CE-989A-42FCD459BA88}"/>
              </a:ext>
            </a:extLst>
          </p:cNvPr>
          <p:cNvSpPr txBox="1"/>
          <p:nvPr/>
        </p:nvSpPr>
        <p:spPr>
          <a:xfrm>
            <a:off x="53975" y="60097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SPSX-J-EC-0010</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E1954786-6A8F-9778-05DA-8F2E5569BAEC}"/>
              </a:ext>
            </a:extLst>
          </p:cNvPr>
          <p:cNvSpPr txBox="1"/>
          <p:nvPr/>
        </p:nvSpPr>
        <p:spPr>
          <a:xfrm>
            <a:off x="2295525" y="63727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GIF++ Metallic Platform for Gas Area Extension</a:t>
            </a:r>
          </a:p>
        </p:txBody>
      </p:sp>
      <p:sp>
        <p:nvSpPr>
          <p:cNvPr id="6" name="TextBox 5">
            <a:extLst>
              <a:ext uri="{FF2B5EF4-FFF2-40B4-BE49-F238E27FC236}">
                <a16:creationId xmlns:a16="http://schemas.microsoft.com/office/drawing/2014/main" id="{74E9C3C3-3B00-5FAA-12D5-4C4BF202D734}"/>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Sylvain Girod</a:t>
            </a:r>
            <a:endParaRPr lang="en-GB" sz="900" i="1" dirty="0"/>
          </a:p>
        </p:txBody>
      </p:sp>
      <p:sp>
        <p:nvSpPr>
          <p:cNvPr id="9" name="Date Placeholder 2">
            <a:extLst>
              <a:ext uri="{FF2B5EF4-FFF2-40B4-BE49-F238E27FC236}">
                <a16:creationId xmlns:a16="http://schemas.microsoft.com/office/drawing/2014/main" id="{2A553671-6016-AC50-C13A-23D5A9645388}"/>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B2F65509-C351-3582-A4DD-49D47333310E}"/>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15" name="TextBox 14">
            <a:extLst>
              <a:ext uri="{FF2B5EF4-FFF2-40B4-BE49-F238E27FC236}">
                <a16:creationId xmlns:a16="http://schemas.microsoft.com/office/drawing/2014/main" id="{41E7E326-AA3D-8039-C0C0-2AA254E90A81}"/>
              </a:ext>
            </a:extLst>
          </p:cNvPr>
          <p:cNvSpPr txBox="1"/>
          <p:nvPr/>
        </p:nvSpPr>
        <p:spPr>
          <a:xfrm>
            <a:off x="234432" y="1506660"/>
            <a:ext cx="8675136" cy="1569660"/>
          </a:xfrm>
          <a:prstGeom prst="rect">
            <a:avLst/>
          </a:prstGeom>
          <a:noFill/>
        </p:spPr>
        <p:txBody>
          <a:bodyPr wrap="square">
            <a:spAutoFit/>
          </a:bodyPr>
          <a:lstStyle/>
          <a:p>
            <a:r>
              <a:rPr lang="en-GB" sz="1200" dirty="0"/>
              <a:t>The changes involve:</a:t>
            </a:r>
          </a:p>
          <a:p>
            <a:pPr marL="171450" indent="-171450">
              <a:buFont typeface="Arial" panose="020B0604020202020204" pitchFamily="34" charset="0"/>
              <a:buChar char="•"/>
            </a:pPr>
            <a:r>
              <a:rPr lang="en-GB" sz="1200" dirty="0"/>
              <a:t>Metallic frame (steel S235 profile HEB140 with an anti-corrosion zinc coating (hot-dip galvanizing) finishing.</a:t>
            </a:r>
          </a:p>
          <a:p>
            <a:pPr marL="171450" indent="-171450">
              <a:buFont typeface="Arial" panose="020B0604020202020204" pitchFamily="34" charset="0"/>
              <a:buChar char="•"/>
            </a:pPr>
            <a:r>
              <a:rPr lang="en-GB" sz="1200" dirty="0"/>
              <a:t>A wooden false floor. On the lower part of steel profile, a second layer made of steel profile planking will be installed.</a:t>
            </a:r>
          </a:p>
          <a:p>
            <a:pPr marL="171450" indent="-171450">
              <a:buFont typeface="Arial" panose="020B0604020202020204" pitchFamily="34" charset="0"/>
              <a:buChar char="•"/>
            </a:pPr>
            <a:endParaRPr lang="en-GB" sz="1200" dirty="0"/>
          </a:p>
          <a:p>
            <a:r>
              <a:rPr lang="en-GB" sz="1200" dirty="0"/>
              <a:t>This will create a new surface of 4x4 m² with a general load capacity of 250 kg/m²</a:t>
            </a:r>
          </a:p>
          <a:p>
            <a:endParaRPr lang="en-GB" sz="1200" dirty="0"/>
          </a:p>
          <a:p>
            <a:r>
              <a:rPr lang="en-GB" sz="1200" dirty="0"/>
              <a:t>Design and installation: SCE-SAM</a:t>
            </a:r>
          </a:p>
          <a:p>
            <a:r>
              <a:rPr lang="en-GB" sz="1200"/>
              <a:t>Integration: BE-EA</a:t>
            </a:r>
            <a:endParaRPr lang="en-GB" sz="1200" dirty="0"/>
          </a:p>
        </p:txBody>
      </p:sp>
      <p:pic>
        <p:nvPicPr>
          <p:cNvPr id="10" name="Picture 9">
            <a:extLst>
              <a:ext uri="{FF2B5EF4-FFF2-40B4-BE49-F238E27FC236}">
                <a16:creationId xmlns:a16="http://schemas.microsoft.com/office/drawing/2014/main" id="{F3BB9FE4-E4B4-7762-A832-349C4CB05238}"/>
              </a:ext>
            </a:extLst>
          </p:cNvPr>
          <p:cNvPicPr>
            <a:picLocks noChangeAspect="1"/>
          </p:cNvPicPr>
          <p:nvPr/>
        </p:nvPicPr>
        <p:blipFill>
          <a:blip r:embed="rId3"/>
          <a:stretch>
            <a:fillRect/>
          </a:stretch>
        </p:blipFill>
        <p:spPr>
          <a:xfrm>
            <a:off x="53974" y="3116375"/>
            <a:ext cx="4612023" cy="3019382"/>
          </a:xfrm>
          <a:prstGeom prst="rect">
            <a:avLst/>
          </a:prstGeom>
        </p:spPr>
      </p:pic>
      <p:pic>
        <p:nvPicPr>
          <p:cNvPr id="16" name="Picture 15">
            <a:extLst>
              <a:ext uri="{FF2B5EF4-FFF2-40B4-BE49-F238E27FC236}">
                <a16:creationId xmlns:a16="http://schemas.microsoft.com/office/drawing/2014/main" id="{23701212-819D-7C7F-2B19-9D6A96C17F0C}"/>
              </a:ext>
            </a:extLst>
          </p:cNvPr>
          <p:cNvPicPr>
            <a:picLocks noChangeAspect="1"/>
          </p:cNvPicPr>
          <p:nvPr/>
        </p:nvPicPr>
        <p:blipFill>
          <a:blip r:embed="rId4"/>
          <a:stretch>
            <a:fillRect/>
          </a:stretch>
        </p:blipFill>
        <p:spPr>
          <a:xfrm>
            <a:off x="4887981" y="3116375"/>
            <a:ext cx="4058099" cy="2814121"/>
          </a:xfrm>
          <a:prstGeom prst="rect">
            <a:avLst/>
          </a:prstGeom>
        </p:spPr>
      </p:pic>
    </p:spTree>
    <p:extLst>
      <p:ext uri="{BB962C8B-B14F-4D97-AF65-F5344CB8AC3E}">
        <p14:creationId xmlns:p14="http://schemas.microsoft.com/office/powerpoint/2010/main" val="2107028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080079-BEDE-25BF-55D8-198CFC05778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EBCEDCA-58B7-0B09-9FA7-E7C1A3264119}"/>
              </a:ext>
            </a:extLst>
          </p:cNvPr>
          <p:cNvSpPr>
            <a:spLocks noGrp="1"/>
          </p:cNvSpPr>
          <p:nvPr>
            <p:ph type="sldNum" sz="quarter" idx="12"/>
          </p:nvPr>
        </p:nvSpPr>
        <p:spPr/>
        <p:txBody>
          <a:bodyPr/>
          <a:lstStyle/>
          <a:p>
            <a:fld id="{8D6C380F-326D-3C40-9EE7-7FBAB0953422}" type="slidenum">
              <a:rPr lang="en-US" smtClean="0"/>
              <a:pPr/>
              <a:t>18</a:t>
            </a:fld>
            <a:endParaRPr lang="en-US" dirty="0"/>
          </a:p>
        </p:txBody>
      </p:sp>
      <p:sp>
        <p:nvSpPr>
          <p:cNvPr id="7" name="TextBox 6">
            <a:extLst>
              <a:ext uri="{FF2B5EF4-FFF2-40B4-BE49-F238E27FC236}">
                <a16:creationId xmlns:a16="http://schemas.microsoft.com/office/drawing/2014/main" id="{BFE0E6D9-6AEB-4BAF-85C0-0180135EAE63}"/>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BEC630C0-A011-4DB4-7FA9-8CEF9E24E2E0}"/>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30786415-3938-A578-8972-2C396EA3D7F5}"/>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13BF5644-DDC3-7DA6-4A45-91601769B2C0}"/>
              </a:ext>
            </a:extLst>
          </p:cNvPr>
          <p:cNvSpPr txBox="1"/>
          <p:nvPr/>
        </p:nvSpPr>
        <p:spPr>
          <a:xfrm>
            <a:off x="53975" y="66998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SPSX-J-EC-0010</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43F2E1DC-B515-3832-E980-3AC86E203FC2}"/>
              </a:ext>
            </a:extLst>
          </p:cNvPr>
          <p:cNvSpPr txBox="1"/>
          <p:nvPr/>
        </p:nvSpPr>
        <p:spPr>
          <a:xfrm>
            <a:off x="2295525" y="70628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GIF++ Metallic Platform for Gas Area Extension</a:t>
            </a:r>
          </a:p>
        </p:txBody>
      </p:sp>
      <p:sp>
        <p:nvSpPr>
          <p:cNvPr id="5" name="TextBox 4">
            <a:extLst>
              <a:ext uri="{FF2B5EF4-FFF2-40B4-BE49-F238E27FC236}">
                <a16:creationId xmlns:a16="http://schemas.microsoft.com/office/drawing/2014/main" id="{71132DF4-5521-9729-A1B0-5B5AFDD52FB3}"/>
              </a:ext>
            </a:extLst>
          </p:cNvPr>
          <p:cNvSpPr txBox="1"/>
          <p:nvPr/>
        </p:nvSpPr>
        <p:spPr>
          <a:xfrm>
            <a:off x="83229" y="1245701"/>
            <a:ext cx="1771650" cy="230832"/>
          </a:xfrm>
          <a:prstGeom prst="rect">
            <a:avLst/>
          </a:prstGeom>
          <a:noFill/>
        </p:spPr>
        <p:txBody>
          <a:bodyPr wrap="square" rtlCol="0">
            <a:spAutoFit/>
          </a:bodyPr>
          <a:lstStyle/>
          <a:p>
            <a:pPr fontAlgn="t"/>
            <a:r>
              <a:rPr lang="en-US" sz="900" i="1" dirty="0"/>
              <a:t>By Sylvain Girod</a:t>
            </a:r>
            <a:endParaRPr lang="en-GB" sz="900" i="1" dirty="0"/>
          </a:p>
        </p:txBody>
      </p:sp>
      <p:pic>
        <p:nvPicPr>
          <p:cNvPr id="9" name="Picture 8">
            <a:extLst>
              <a:ext uri="{FF2B5EF4-FFF2-40B4-BE49-F238E27FC236}">
                <a16:creationId xmlns:a16="http://schemas.microsoft.com/office/drawing/2014/main" id="{0AD83194-903E-624F-A8AE-C0761E7DC335}"/>
              </a:ext>
            </a:extLst>
          </p:cNvPr>
          <p:cNvPicPr>
            <a:picLocks noChangeAspect="1"/>
          </p:cNvPicPr>
          <p:nvPr/>
        </p:nvPicPr>
        <p:blipFill>
          <a:blip r:embed="rId3"/>
          <a:stretch>
            <a:fillRect/>
          </a:stretch>
        </p:blipFill>
        <p:spPr>
          <a:xfrm>
            <a:off x="1884133" y="1293043"/>
            <a:ext cx="6993835" cy="4534656"/>
          </a:xfrm>
          <a:prstGeom prst="rect">
            <a:avLst/>
          </a:prstGeom>
        </p:spPr>
      </p:pic>
    </p:spTree>
    <p:extLst>
      <p:ext uri="{BB962C8B-B14F-4D97-AF65-F5344CB8AC3E}">
        <p14:creationId xmlns:p14="http://schemas.microsoft.com/office/powerpoint/2010/main" val="1114508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464E4-3B61-E78E-E27D-74FE5DE5C3A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E6FF13E-08CD-A33C-AA2C-D5A7F3277C02}"/>
              </a:ext>
            </a:extLst>
          </p:cNvPr>
          <p:cNvSpPr>
            <a:spLocks noGrp="1"/>
          </p:cNvSpPr>
          <p:nvPr>
            <p:ph type="sldNum" sz="quarter" idx="12"/>
          </p:nvPr>
        </p:nvSpPr>
        <p:spPr/>
        <p:txBody>
          <a:bodyPr/>
          <a:lstStyle/>
          <a:p>
            <a:fld id="{8D6C380F-326D-3C40-9EE7-7FBAB0953422}" type="slidenum">
              <a:rPr lang="en-US" smtClean="0"/>
              <a:pPr/>
              <a:t>19</a:t>
            </a:fld>
            <a:endParaRPr lang="en-US" dirty="0"/>
          </a:p>
        </p:txBody>
      </p:sp>
      <p:sp>
        <p:nvSpPr>
          <p:cNvPr id="8" name="TextBox 7">
            <a:extLst>
              <a:ext uri="{FF2B5EF4-FFF2-40B4-BE49-F238E27FC236}">
                <a16:creationId xmlns:a16="http://schemas.microsoft.com/office/drawing/2014/main" id="{92320F3F-E70C-05E5-15EF-76B93965D48D}"/>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CD5B730A-2F0D-BB9A-A15C-0880923B545C}"/>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766F3DF4-4F9D-EE9D-E67A-C17203D23AF9}"/>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0D8CF0C8-1D14-E248-C661-D63F758A8C85}"/>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5331B7CA-3AC2-F9B9-4258-31B3CB969357}"/>
              </a:ext>
            </a:extLst>
          </p:cNvPr>
          <p:cNvSpPr txBox="1"/>
          <p:nvPr/>
        </p:nvSpPr>
        <p:spPr>
          <a:xfrm>
            <a:off x="53975" y="66998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SPSX-J-EC-0010</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CC8C745F-2609-A9B0-4EE2-1BCB850D349C}"/>
              </a:ext>
            </a:extLst>
          </p:cNvPr>
          <p:cNvSpPr txBox="1"/>
          <p:nvPr/>
        </p:nvSpPr>
        <p:spPr>
          <a:xfrm>
            <a:off x="2295525" y="70628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GIF++ Metallic Platform for Gas Area Extension</a:t>
            </a:r>
          </a:p>
        </p:txBody>
      </p:sp>
      <p:sp>
        <p:nvSpPr>
          <p:cNvPr id="5" name="TextBox 4">
            <a:extLst>
              <a:ext uri="{FF2B5EF4-FFF2-40B4-BE49-F238E27FC236}">
                <a16:creationId xmlns:a16="http://schemas.microsoft.com/office/drawing/2014/main" id="{1D698304-71A7-3D36-B6F4-21E3DDA5A5AD}"/>
              </a:ext>
            </a:extLst>
          </p:cNvPr>
          <p:cNvSpPr txBox="1"/>
          <p:nvPr/>
        </p:nvSpPr>
        <p:spPr>
          <a:xfrm>
            <a:off x="83229" y="1245701"/>
            <a:ext cx="1771650" cy="230832"/>
          </a:xfrm>
          <a:prstGeom prst="rect">
            <a:avLst/>
          </a:prstGeom>
          <a:noFill/>
        </p:spPr>
        <p:txBody>
          <a:bodyPr wrap="square" rtlCol="0">
            <a:spAutoFit/>
          </a:bodyPr>
          <a:lstStyle/>
          <a:p>
            <a:pPr fontAlgn="t"/>
            <a:r>
              <a:rPr lang="en-US" sz="900" i="1" dirty="0"/>
              <a:t>By Sylvain Girod</a:t>
            </a:r>
            <a:endParaRPr lang="en-GB" sz="900" i="1" dirty="0"/>
          </a:p>
        </p:txBody>
      </p:sp>
      <p:pic>
        <p:nvPicPr>
          <p:cNvPr id="12" name="Picture 11">
            <a:extLst>
              <a:ext uri="{FF2B5EF4-FFF2-40B4-BE49-F238E27FC236}">
                <a16:creationId xmlns:a16="http://schemas.microsoft.com/office/drawing/2014/main" id="{C0A7F49C-BD02-A5CE-81DF-71F6F4AE1324}"/>
              </a:ext>
            </a:extLst>
          </p:cNvPr>
          <p:cNvPicPr>
            <a:picLocks noChangeAspect="1"/>
          </p:cNvPicPr>
          <p:nvPr/>
        </p:nvPicPr>
        <p:blipFill>
          <a:blip r:embed="rId3"/>
          <a:stretch>
            <a:fillRect/>
          </a:stretch>
        </p:blipFill>
        <p:spPr>
          <a:xfrm>
            <a:off x="575441" y="2262613"/>
            <a:ext cx="8173591" cy="2010056"/>
          </a:xfrm>
          <a:prstGeom prst="rect">
            <a:avLst/>
          </a:prstGeom>
        </p:spPr>
      </p:pic>
    </p:spTree>
    <p:extLst>
      <p:ext uri="{BB962C8B-B14F-4D97-AF65-F5344CB8AC3E}">
        <p14:creationId xmlns:p14="http://schemas.microsoft.com/office/powerpoint/2010/main" val="3753963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01912213"/>
              </p:ext>
            </p:extLst>
          </p:nvPr>
        </p:nvGraphicFramePr>
        <p:xfrm>
          <a:off x="314793" y="1081785"/>
          <a:ext cx="8372007" cy="4881300"/>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28800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88000">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23191">
                <a:tc>
                  <a:txBody>
                    <a:bodyPr/>
                    <a:lstStyle/>
                    <a:p>
                      <a:pPr algn="l" fontAlgn="b"/>
                      <a:r>
                        <a:rPr kumimoji="0" lang="en-GB" sz="1100" b="0" i="0" u="none" strike="noStrike" kern="1200" dirty="0">
                          <a:solidFill>
                            <a:srgbClr val="0C377B"/>
                          </a:solidFill>
                          <a:effectLst/>
                          <a:latin typeface="+mn-lt"/>
                          <a:ea typeface="+mn-ea"/>
                          <a:cs typeface="+mn-cs"/>
                        </a:rPr>
                        <a:t>Consolidation of XCET Cherenkov Detectors in NACONS Project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2"/>
                        </a:rPr>
                        <a:t>2802361</a:t>
                      </a:r>
                      <a:r>
                        <a:rPr kumimoji="0" lang="en-US" sz="1100" b="0" i="0" u="none" strike="noStrike" kern="1200" cap="none" spc="0" normalizeH="0" baseline="0" noProof="0" dirty="0">
                          <a:ln>
                            <a:noFill/>
                          </a:ln>
                          <a:solidFill>
                            <a:srgbClr val="0C377B"/>
                          </a:solidFill>
                          <a:effectLst/>
                          <a:uLnTx/>
                          <a:uFillTx/>
                          <a:latin typeface="+mn-lt"/>
                          <a:ea typeface="+mn-ea"/>
                          <a:cs typeface="+mn-cs"/>
                        </a:rPr>
                        <a:t> - SPSX-B-WD-0004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050626"/>
                  </a:ext>
                </a:extLst>
              </a:tr>
              <a:tr h="323191">
                <a:tc>
                  <a:txBody>
                    <a:bodyPr/>
                    <a:lstStyle/>
                    <a:p>
                      <a:pPr algn="l" fontAlgn="b"/>
                      <a:r>
                        <a:rPr kumimoji="0" lang="en-GB" sz="1100" b="0" i="0" u="none" strike="noStrike" kern="1200" dirty="0">
                          <a:solidFill>
                            <a:srgbClr val="0C377B"/>
                          </a:solidFill>
                          <a:effectLst/>
                          <a:latin typeface="+mn-lt"/>
                          <a:ea typeface="+mn-ea"/>
                          <a:cs typeface="+mn-cs"/>
                        </a:rPr>
                        <a:t>Consolidation of XCET Cherenkov Detectors in NACONS Project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2"/>
                        </a:rPr>
                        <a:t>2802361</a:t>
                      </a:r>
                      <a:r>
                        <a:rPr kumimoji="0" lang="en-US" sz="1100" b="0" i="0" u="none" strike="noStrike" kern="1200" cap="none" spc="0" normalizeH="0" baseline="0" noProof="0" dirty="0">
                          <a:ln>
                            <a:noFill/>
                          </a:ln>
                          <a:solidFill>
                            <a:srgbClr val="0C377B"/>
                          </a:solidFill>
                          <a:effectLst/>
                          <a:uLnTx/>
                          <a:uFillTx/>
                          <a:latin typeface="+mn-lt"/>
                          <a:ea typeface="+mn-ea"/>
                          <a:cs typeface="+mn-cs"/>
                        </a:rPr>
                        <a:t> - SPSX-B-WD-0004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5600681"/>
                  </a:ext>
                </a:extLst>
              </a:tr>
              <a:tr h="323191">
                <a:tc>
                  <a:txBody>
                    <a:bodyPr/>
                    <a:lstStyle/>
                    <a:p>
                      <a:pPr algn="l" fontAlgn="b"/>
                      <a:r>
                        <a:rPr kumimoji="0" lang="en-GB" sz="1100" b="0" i="0" u="none" strike="noStrike" kern="1200" dirty="0">
                          <a:solidFill>
                            <a:srgbClr val="0C377B"/>
                          </a:solidFill>
                          <a:effectLst/>
                          <a:latin typeface="+mn-lt"/>
                          <a:ea typeface="+mn-ea"/>
                          <a:cs typeface="+mn-cs"/>
                        </a:rPr>
                        <a:t>First steps of a consolidation and upgrade program for the CEDAR </a:t>
                      </a:r>
                      <a:r>
                        <a:rPr kumimoji="0" lang="en-GB" sz="1100" b="0" i="0" u="none" strike="noStrike" kern="1200" dirty="0" err="1">
                          <a:solidFill>
                            <a:srgbClr val="0C377B"/>
                          </a:solidFill>
                          <a:effectLst/>
                          <a:latin typeface="+mn-lt"/>
                          <a:ea typeface="+mn-ea"/>
                          <a:cs typeface="+mn-cs"/>
                        </a:rPr>
                        <a:t>detectors_WP</a:t>
                      </a:r>
                      <a:r>
                        <a:rPr kumimoji="0" lang="en-GB" sz="1100" b="0" i="0" u="none" strike="noStrike" kern="1200" dirty="0">
                          <a:solidFill>
                            <a:srgbClr val="0C377B"/>
                          </a:solidFill>
                          <a:effectLst/>
                          <a:latin typeface="+mn-lt"/>
                          <a:ea typeface="+mn-ea"/>
                          <a:cs typeface="+mn-cs"/>
                        </a:rPr>
                        <a:t> 3.1.2.7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Miguel Santos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3"/>
                        </a:rPr>
                        <a:t>2742855</a:t>
                      </a:r>
                      <a:r>
                        <a:rPr kumimoji="0" lang="en-US" sz="1100" b="0" i="0" u="none" strike="noStrike" kern="1200" cap="none" spc="0" normalizeH="0" baseline="0" noProof="0" dirty="0">
                          <a:ln>
                            <a:noFill/>
                          </a:ln>
                          <a:solidFill>
                            <a:srgbClr val="0C377B"/>
                          </a:solidFill>
                          <a:effectLst/>
                          <a:uLnTx/>
                          <a:uFillTx/>
                          <a:latin typeface="+mn-lt"/>
                          <a:ea typeface="+mn-ea"/>
                          <a:cs typeface="+mn-cs"/>
                        </a:rPr>
                        <a:t> - SPSX-B-WD-0002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6501831"/>
                  </a:ext>
                </a:extLst>
              </a:tr>
              <a:tr h="323191">
                <a:tc>
                  <a:txBody>
                    <a:bodyPr/>
                    <a:lstStyle/>
                    <a:p>
                      <a:pPr algn="l" fontAlgn="b"/>
                      <a:r>
                        <a:rPr kumimoji="0" lang="en-GB" sz="1100" b="0" i="0" u="none" strike="noStrike" kern="1200" dirty="0">
                          <a:solidFill>
                            <a:srgbClr val="0C377B"/>
                          </a:solidFill>
                          <a:effectLst/>
                          <a:latin typeface="+mn-lt"/>
                          <a:ea typeface="+mn-ea"/>
                          <a:cs typeface="+mn-cs"/>
                        </a:rPr>
                        <a:t>North Area Consolidation Project Phase-1 Cost, Schedule and Scope Review: Summary, Findings and Recommendations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Yacine Kadi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4"/>
                        </a:rPr>
                        <a:t>3245180</a:t>
                      </a:r>
                      <a:r>
                        <a:rPr kumimoji="0" lang="en-US" sz="1100" b="0" i="0" u="none" strike="noStrike" kern="1200" cap="none" spc="0" normalizeH="0" baseline="0" noProof="0" dirty="0">
                          <a:ln>
                            <a:noFill/>
                          </a:ln>
                          <a:solidFill>
                            <a:srgbClr val="0C377B"/>
                          </a:solidFill>
                          <a:effectLst/>
                          <a:uLnTx/>
                          <a:uFillTx/>
                          <a:latin typeface="+mn-lt"/>
                          <a:ea typeface="+mn-ea"/>
                          <a:cs typeface="+mn-cs"/>
                        </a:rPr>
                        <a:t> - SPSX-PM-MR-0009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0730763"/>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MCA Magnet PXMBXHCCWP-01000085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Thomas Zickler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5"/>
                        </a:rPr>
                        <a:t>3285415</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7936801"/>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SPQSL__8WP-B2000004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Thomas Zickler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6"/>
                        </a:rPr>
                        <a:t>3245649</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75976"/>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SPMTN__HWP-00000002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Philip Schwarz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7"/>
                        </a:rPr>
                        <a:t>3179284</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1351993"/>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QTA MAGNET SPQTA__8WP-00000023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Thomas Zickler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8"/>
                        </a:rPr>
                        <a:t>3031777</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8480931"/>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QNL MAGNET SPQWL__8WP-00000061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Thomas Zickler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9"/>
                        </a:rPr>
                        <a:t>3031775</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7289535"/>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MBN SPMBNH_HWP-B2000084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Thomas Zickler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0"/>
                        </a:rPr>
                        <a:t>2934224</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4912366"/>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QTL MAGNET SPQTL__8WP-00000042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Thomas Zickler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1"/>
                        </a:rPr>
                        <a:t>2917457</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6878046"/>
                  </a:ext>
                </a:extLst>
              </a:tr>
              <a:tr h="323191">
                <a:tc>
                  <a:txBody>
                    <a:bodyPr/>
                    <a:lstStyle/>
                    <a:p>
                      <a:pPr algn="l" fontAlgn="b"/>
                      <a:r>
                        <a:rPr kumimoji="0" lang="en-GB" sz="1100" b="0" i="0" u="none" strike="noStrike" kern="1200" dirty="0">
                          <a:solidFill>
                            <a:srgbClr val="0C377B"/>
                          </a:solidFill>
                          <a:effectLst/>
                          <a:latin typeface="+mn-lt"/>
                          <a:ea typeface="+mn-ea"/>
                          <a:cs typeface="+mn-cs"/>
                        </a:rPr>
                        <a:t>Magnetic Measurement of QNL MAGNET SPQNL__8WP-00000140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Thomas Zickler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2"/>
                        </a:rPr>
                        <a:t>2915165</a:t>
                      </a:r>
                      <a:r>
                        <a:rPr kumimoji="0" lang="en-US" sz="1100" b="0" i="0" u="none" strike="noStrike" kern="1200" cap="none" spc="0" normalizeH="0" baseline="0" noProof="0" dirty="0">
                          <a:ln>
                            <a:noFill/>
                          </a:ln>
                          <a:solidFill>
                            <a:srgbClr val="0C377B"/>
                          </a:solidFill>
                          <a:effectLst/>
                          <a:uLnTx/>
                          <a:uFillTx/>
                          <a:latin typeface="+mn-lt"/>
                          <a:ea typeface="+mn-ea"/>
                          <a:cs typeface="+mn-cs"/>
                        </a:rPr>
                        <a:t> - SPSX-M-EP-0001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3103445"/>
                  </a:ext>
                </a:extLst>
              </a:tr>
            </a:tbl>
          </a:graphicData>
        </a:graphic>
      </p:graphicFrame>
      <p:sp>
        <p:nvSpPr>
          <p:cNvPr id="3" name="Date Placeholder 2">
            <a:extLst>
              <a:ext uri="{FF2B5EF4-FFF2-40B4-BE49-F238E27FC236}">
                <a16:creationId xmlns:a16="http://schemas.microsoft.com/office/drawing/2014/main" id="{DF7C940B-8D10-3BB0-4BFE-3241D71D20A5}"/>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4" name="Footer Placeholder 3">
            <a:extLst>
              <a:ext uri="{FF2B5EF4-FFF2-40B4-BE49-F238E27FC236}">
                <a16:creationId xmlns:a16="http://schemas.microsoft.com/office/drawing/2014/main" id="{510B52F1-A99D-8B73-F52F-B08A59FB687B}"/>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Tree>
    <p:extLst>
      <p:ext uri="{BB962C8B-B14F-4D97-AF65-F5344CB8AC3E}">
        <p14:creationId xmlns:p14="http://schemas.microsoft.com/office/powerpoint/2010/main" val="3433513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5C12B-4EFE-2712-6A15-9B40FE7862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EFEB7C-9191-CE08-D28B-A9CFB9007F15}"/>
              </a:ext>
            </a:extLst>
          </p:cNvPr>
          <p:cNvSpPr>
            <a:spLocks noGrp="1"/>
          </p:cNvSpPr>
          <p:nvPr>
            <p:ph type="sldNum" sz="quarter" idx="12"/>
          </p:nvPr>
        </p:nvSpPr>
        <p:spPr/>
        <p:txBody>
          <a:bodyPr/>
          <a:lstStyle/>
          <a:p>
            <a:fld id="{8D6C380F-326D-3C40-9EE7-7FBAB0953422}" type="slidenum">
              <a:rPr lang="en-US" smtClean="0"/>
              <a:pPr/>
              <a:t>20</a:t>
            </a:fld>
            <a:endParaRPr lang="en-US" dirty="0"/>
          </a:p>
        </p:txBody>
      </p:sp>
      <p:sp>
        <p:nvSpPr>
          <p:cNvPr id="12" name="TextBox 11">
            <a:extLst>
              <a:ext uri="{FF2B5EF4-FFF2-40B4-BE49-F238E27FC236}">
                <a16:creationId xmlns:a16="http://schemas.microsoft.com/office/drawing/2014/main" id="{813F92BD-5708-07D4-E886-26D729FC41F2}"/>
              </a:ext>
            </a:extLst>
          </p:cNvPr>
          <p:cNvSpPr txBox="1"/>
          <p:nvPr/>
        </p:nvSpPr>
        <p:spPr>
          <a:xfrm>
            <a:off x="3898449" y="3038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5B5944B-598A-52E2-3EAC-F1F646C26448}"/>
              </a:ext>
            </a:extLst>
          </p:cNvPr>
          <p:cNvSpPr txBox="1"/>
          <p:nvPr/>
        </p:nvSpPr>
        <p:spPr>
          <a:xfrm>
            <a:off x="53975" y="60097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SPSX-T-EC-0006</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88574F44-6249-6BCF-5504-DFE59FFAC7AD}"/>
              </a:ext>
            </a:extLst>
          </p:cNvPr>
          <p:cNvSpPr txBox="1"/>
          <p:nvPr/>
        </p:nvSpPr>
        <p:spPr>
          <a:xfrm>
            <a:off x="2295525" y="63727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Removal of XCIO on P42 Beamline in TCC2</a:t>
            </a:r>
          </a:p>
        </p:txBody>
      </p:sp>
      <p:sp>
        <p:nvSpPr>
          <p:cNvPr id="6" name="TextBox 5">
            <a:extLst>
              <a:ext uri="{FF2B5EF4-FFF2-40B4-BE49-F238E27FC236}">
                <a16:creationId xmlns:a16="http://schemas.microsoft.com/office/drawing/2014/main" id="{47E35F89-1AF5-4C47-7AFE-44BA4FBC7B4D}"/>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Giulia Romagnoli</a:t>
            </a:r>
            <a:endParaRPr lang="en-GB" sz="900" i="1" dirty="0"/>
          </a:p>
        </p:txBody>
      </p:sp>
      <p:sp>
        <p:nvSpPr>
          <p:cNvPr id="5" name="TextBox 4">
            <a:extLst>
              <a:ext uri="{FF2B5EF4-FFF2-40B4-BE49-F238E27FC236}">
                <a16:creationId xmlns:a16="http://schemas.microsoft.com/office/drawing/2014/main" id="{A85676C4-FF0E-4CA8-6943-F37FCB8BBBC3}"/>
              </a:ext>
            </a:extLst>
          </p:cNvPr>
          <p:cNvSpPr txBox="1"/>
          <p:nvPr/>
        </p:nvSpPr>
        <p:spPr>
          <a:xfrm>
            <a:off x="2117315" y="1192476"/>
            <a:ext cx="6351120" cy="276999"/>
          </a:xfrm>
          <a:prstGeom prst="rect">
            <a:avLst/>
          </a:prstGeom>
          <a:noFill/>
        </p:spPr>
        <p:txBody>
          <a:bodyPr wrap="square">
            <a:spAutoFit/>
          </a:bodyPr>
          <a:lstStyle/>
          <a:p>
            <a:r>
              <a:rPr lang="en-GB" sz="1200" dirty="0"/>
              <a:t>This document describes the removal of XCIO.X0430021.</a:t>
            </a:r>
          </a:p>
        </p:txBody>
      </p:sp>
      <p:sp>
        <p:nvSpPr>
          <p:cNvPr id="9" name="Date Placeholder 2">
            <a:extLst>
              <a:ext uri="{FF2B5EF4-FFF2-40B4-BE49-F238E27FC236}">
                <a16:creationId xmlns:a16="http://schemas.microsoft.com/office/drawing/2014/main" id="{4360DDFE-429F-D3D8-CA88-87BAD1D124C3}"/>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17AA8D1E-0048-558D-3227-FACCEA56019C}"/>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8" name="TextBox 7">
            <a:extLst>
              <a:ext uri="{FF2B5EF4-FFF2-40B4-BE49-F238E27FC236}">
                <a16:creationId xmlns:a16="http://schemas.microsoft.com/office/drawing/2014/main" id="{709934BB-0BEC-BAE5-FBCA-04C81322BA84}"/>
              </a:ext>
            </a:extLst>
          </p:cNvPr>
          <p:cNvSpPr txBox="1"/>
          <p:nvPr/>
        </p:nvSpPr>
        <p:spPr>
          <a:xfrm>
            <a:off x="724619" y="1531317"/>
            <a:ext cx="8221461" cy="461665"/>
          </a:xfrm>
          <a:prstGeom prst="rect">
            <a:avLst/>
          </a:prstGeom>
          <a:noFill/>
        </p:spPr>
        <p:txBody>
          <a:bodyPr wrap="square">
            <a:spAutoFit/>
          </a:bodyPr>
          <a:lstStyle/>
          <a:p>
            <a:r>
              <a:rPr lang="en-GB" sz="1200" dirty="0"/>
              <a:t>The XCIO (converter IN/OUT) in position XCIO.X0430021 on P42 beamline in TCC2 was removed to reduce the dose during an XTAX maintenance operation during the YETS24- 25</a:t>
            </a:r>
          </a:p>
        </p:txBody>
      </p:sp>
      <p:pic>
        <p:nvPicPr>
          <p:cNvPr id="13" name="Picture 12">
            <a:extLst>
              <a:ext uri="{FF2B5EF4-FFF2-40B4-BE49-F238E27FC236}">
                <a16:creationId xmlns:a16="http://schemas.microsoft.com/office/drawing/2014/main" id="{25BB8778-7198-67EA-047F-E7E87B0488F7}"/>
              </a:ext>
            </a:extLst>
          </p:cNvPr>
          <p:cNvPicPr>
            <a:picLocks noChangeAspect="1"/>
          </p:cNvPicPr>
          <p:nvPr/>
        </p:nvPicPr>
        <p:blipFill>
          <a:blip r:embed="rId3"/>
          <a:stretch>
            <a:fillRect/>
          </a:stretch>
        </p:blipFill>
        <p:spPr>
          <a:xfrm>
            <a:off x="846634" y="2369129"/>
            <a:ext cx="4458611" cy="3518542"/>
          </a:xfrm>
          <a:prstGeom prst="rect">
            <a:avLst/>
          </a:prstGeom>
        </p:spPr>
      </p:pic>
      <p:pic>
        <p:nvPicPr>
          <p:cNvPr id="15" name="Picture 14">
            <a:extLst>
              <a:ext uri="{FF2B5EF4-FFF2-40B4-BE49-F238E27FC236}">
                <a16:creationId xmlns:a16="http://schemas.microsoft.com/office/drawing/2014/main" id="{D1F1E659-4396-E853-3794-D298F2ABA55C}"/>
              </a:ext>
            </a:extLst>
          </p:cNvPr>
          <p:cNvPicPr>
            <a:picLocks noChangeAspect="1"/>
          </p:cNvPicPr>
          <p:nvPr/>
        </p:nvPicPr>
        <p:blipFill>
          <a:blip r:embed="rId4"/>
          <a:stretch>
            <a:fillRect/>
          </a:stretch>
        </p:blipFill>
        <p:spPr>
          <a:xfrm>
            <a:off x="5989775" y="1984321"/>
            <a:ext cx="2656870" cy="4268903"/>
          </a:xfrm>
          <a:prstGeom prst="rect">
            <a:avLst/>
          </a:prstGeom>
        </p:spPr>
      </p:pic>
    </p:spTree>
    <p:extLst>
      <p:ext uri="{BB962C8B-B14F-4D97-AF65-F5344CB8AC3E}">
        <p14:creationId xmlns:p14="http://schemas.microsoft.com/office/powerpoint/2010/main" val="20837248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5052CB-956B-A2FD-F5B8-977D6139A6A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032560-4054-BDA4-A80A-AEE24A563AE1}"/>
              </a:ext>
            </a:extLst>
          </p:cNvPr>
          <p:cNvSpPr>
            <a:spLocks noGrp="1"/>
          </p:cNvSpPr>
          <p:nvPr>
            <p:ph type="sldNum" sz="quarter" idx="12"/>
          </p:nvPr>
        </p:nvSpPr>
        <p:spPr/>
        <p:txBody>
          <a:bodyPr/>
          <a:lstStyle/>
          <a:p>
            <a:fld id="{8D6C380F-326D-3C40-9EE7-7FBAB0953422}" type="slidenum">
              <a:rPr lang="en-US" smtClean="0"/>
              <a:pPr/>
              <a:t>21</a:t>
            </a:fld>
            <a:endParaRPr lang="en-US" dirty="0"/>
          </a:p>
        </p:txBody>
      </p:sp>
      <p:sp>
        <p:nvSpPr>
          <p:cNvPr id="8" name="TextBox 7">
            <a:extLst>
              <a:ext uri="{FF2B5EF4-FFF2-40B4-BE49-F238E27FC236}">
                <a16:creationId xmlns:a16="http://schemas.microsoft.com/office/drawing/2014/main" id="{06D1F94E-2F2D-D8AF-5695-D36B49C24ED5}"/>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B37FDC55-8960-7E84-C225-AE923D7B301A}"/>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D249FCA1-B4A0-825E-EC0C-2C72EAA86B33}"/>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67388839-FC1E-EA39-69C5-9CFDC125DCEF}"/>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44FE63D0-FE50-9662-1B90-2A90555A927B}"/>
              </a:ext>
            </a:extLst>
          </p:cNvPr>
          <p:cNvSpPr txBox="1"/>
          <p:nvPr/>
        </p:nvSpPr>
        <p:spPr>
          <a:xfrm>
            <a:off x="53975" y="60097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SPSX-T-EC-0006</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CA485A9E-2134-08D7-8E0E-A124B2E8E969}"/>
              </a:ext>
            </a:extLst>
          </p:cNvPr>
          <p:cNvSpPr txBox="1"/>
          <p:nvPr/>
        </p:nvSpPr>
        <p:spPr>
          <a:xfrm>
            <a:off x="2295525" y="63727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Removal of XCIO on P42 Beamline in TCC2</a:t>
            </a:r>
          </a:p>
        </p:txBody>
      </p:sp>
      <p:sp>
        <p:nvSpPr>
          <p:cNvPr id="5" name="TextBox 4">
            <a:extLst>
              <a:ext uri="{FF2B5EF4-FFF2-40B4-BE49-F238E27FC236}">
                <a16:creationId xmlns:a16="http://schemas.microsoft.com/office/drawing/2014/main" id="{67C6CB61-C8BE-AFC4-9445-08D78691CFEA}"/>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Giulia Romagnoli</a:t>
            </a:r>
            <a:endParaRPr lang="en-GB" sz="900" i="1" dirty="0"/>
          </a:p>
        </p:txBody>
      </p:sp>
      <p:pic>
        <p:nvPicPr>
          <p:cNvPr id="9" name="Picture 8">
            <a:extLst>
              <a:ext uri="{FF2B5EF4-FFF2-40B4-BE49-F238E27FC236}">
                <a16:creationId xmlns:a16="http://schemas.microsoft.com/office/drawing/2014/main" id="{F61F2195-0E58-8780-D360-1D0DB7C55487}"/>
              </a:ext>
            </a:extLst>
          </p:cNvPr>
          <p:cNvPicPr>
            <a:picLocks noChangeAspect="1"/>
          </p:cNvPicPr>
          <p:nvPr/>
        </p:nvPicPr>
        <p:blipFill>
          <a:blip r:embed="rId3"/>
          <a:stretch>
            <a:fillRect/>
          </a:stretch>
        </p:blipFill>
        <p:spPr>
          <a:xfrm>
            <a:off x="279788" y="1582322"/>
            <a:ext cx="5517163" cy="3982754"/>
          </a:xfrm>
          <a:prstGeom prst="rect">
            <a:avLst/>
          </a:prstGeom>
        </p:spPr>
      </p:pic>
      <p:pic>
        <p:nvPicPr>
          <p:cNvPr id="13" name="Picture 12">
            <a:extLst>
              <a:ext uri="{FF2B5EF4-FFF2-40B4-BE49-F238E27FC236}">
                <a16:creationId xmlns:a16="http://schemas.microsoft.com/office/drawing/2014/main" id="{1BB4353A-2437-5435-2E75-442BEF3D148D}"/>
              </a:ext>
            </a:extLst>
          </p:cNvPr>
          <p:cNvPicPr>
            <a:picLocks noChangeAspect="1"/>
          </p:cNvPicPr>
          <p:nvPr/>
        </p:nvPicPr>
        <p:blipFill>
          <a:blip r:embed="rId4"/>
          <a:srcRect t="18379"/>
          <a:stretch/>
        </p:blipFill>
        <p:spPr>
          <a:xfrm>
            <a:off x="5796951" y="3131389"/>
            <a:ext cx="3001141" cy="2501123"/>
          </a:xfrm>
          <a:prstGeom prst="rect">
            <a:avLst/>
          </a:prstGeom>
        </p:spPr>
      </p:pic>
    </p:spTree>
    <p:extLst>
      <p:ext uri="{BB962C8B-B14F-4D97-AF65-F5344CB8AC3E}">
        <p14:creationId xmlns:p14="http://schemas.microsoft.com/office/powerpoint/2010/main" val="1924024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F574B-CD1B-7428-F390-6E83DE22000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5235CD-9EF2-18F9-30C8-1F23F4EAD75A}"/>
              </a:ext>
            </a:extLst>
          </p:cNvPr>
          <p:cNvSpPr>
            <a:spLocks noGrp="1"/>
          </p:cNvSpPr>
          <p:nvPr>
            <p:ph type="sldNum" sz="quarter" idx="12"/>
          </p:nvPr>
        </p:nvSpPr>
        <p:spPr/>
        <p:txBody>
          <a:bodyPr/>
          <a:lstStyle/>
          <a:p>
            <a:fld id="{8D6C380F-326D-3C40-9EE7-7FBAB0953422}" type="slidenum">
              <a:rPr lang="en-US" smtClean="0"/>
              <a:pPr/>
              <a:t>22</a:t>
            </a:fld>
            <a:endParaRPr lang="en-US" dirty="0"/>
          </a:p>
        </p:txBody>
      </p:sp>
      <p:sp>
        <p:nvSpPr>
          <p:cNvPr id="12" name="TextBox 11">
            <a:extLst>
              <a:ext uri="{FF2B5EF4-FFF2-40B4-BE49-F238E27FC236}">
                <a16:creationId xmlns:a16="http://schemas.microsoft.com/office/drawing/2014/main" id="{33783754-94F5-7E32-76CF-64483A88796A}"/>
              </a:ext>
            </a:extLst>
          </p:cNvPr>
          <p:cNvSpPr txBox="1"/>
          <p:nvPr/>
        </p:nvSpPr>
        <p:spPr>
          <a:xfrm>
            <a:off x="3898449" y="3038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5" name="TextBox 4">
            <a:extLst>
              <a:ext uri="{FF2B5EF4-FFF2-40B4-BE49-F238E27FC236}">
                <a16:creationId xmlns:a16="http://schemas.microsoft.com/office/drawing/2014/main" id="{EB3E35DC-7D25-2EA0-8C6D-3C956244128D}"/>
              </a:ext>
            </a:extLst>
          </p:cNvPr>
          <p:cNvSpPr txBox="1"/>
          <p:nvPr/>
        </p:nvSpPr>
        <p:spPr>
          <a:xfrm>
            <a:off x="2132348" y="1123315"/>
            <a:ext cx="6813731" cy="461665"/>
          </a:xfrm>
          <a:prstGeom prst="rect">
            <a:avLst/>
          </a:prstGeom>
          <a:noFill/>
        </p:spPr>
        <p:txBody>
          <a:bodyPr wrap="square">
            <a:spAutoFit/>
          </a:bodyPr>
          <a:lstStyle/>
          <a:p>
            <a:r>
              <a:rPr lang="en-GB" sz="1200" dirty="0"/>
              <a:t>This document describes the modifications required around position 66516 of TT66 to reduce distortion due to vacuum forces.</a:t>
            </a:r>
          </a:p>
        </p:txBody>
      </p:sp>
      <p:sp>
        <p:nvSpPr>
          <p:cNvPr id="9" name="Date Placeholder 2">
            <a:extLst>
              <a:ext uri="{FF2B5EF4-FFF2-40B4-BE49-F238E27FC236}">
                <a16:creationId xmlns:a16="http://schemas.microsoft.com/office/drawing/2014/main" id="{6A4A5287-9EE9-FBAF-5B99-77BB0BDC776C}"/>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16905515-197C-4F95-71C1-095A0730C397}"/>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7" name="TextBox 6">
            <a:extLst>
              <a:ext uri="{FF2B5EF4-FFF2-40B4-BE49-F238E27FC236}">
                <a16:creationId xmlns:a16="http://schemas.microsoft.com/office/drawing/2014/main" id="{8E6E2308-4C79-4ECE-D26D-BBB43132A35C}"/>
              </a:ext>
            </a:extLst>
          </p:cNvPr>
          <p:cNvSpPr txBox="1"/>
          <p:nvPr/>
        </p:nvSpPr>
        <p:spPr>
          <a:xfrm>
            <a:off x="53975" y="730368"/>
            <a:ext cx="3549650" cy="923330"/>
          </a:xfrm>
          <a:prstGeom prst="rect">
            <a:avLst/>
          </a:prstGeom>
          <a:noFill/>
        </p:spPr>
        <p:txBody>
          <a:bodyPr wrap="square" lIns="90000" rIns="90000" rtlCol="0">
            <a:noAutofit/>
          </a:bodyPr>
          <a:lstStyle/>
          <a:p>
            <a:pPr marL="0" marR="0" indent="0" algn="l" rtl="0" eaLnBrk="1" fontAlgn="t" latinLnBrk="0" hangingPunct="1"/>
            <a:r>
              <a:rPr lang="en-US" sz="1800" b="0" i="0" u="none" strike="noStrike" kern="1200" dirty="0">
                <a:solidFill>
                  <a:srgbClr val="0C377B"/>
                </a:solidFill>
                <a:effectLst/>
                <a:latin typeface="Corbel" panose="020B0503020204020204" pitchFamily="34" charset="0"/>
              </a:rPr>
              <a:t>HRM-V-EC-0004</a:t>
            </a:r>
            <a:endParaRPr lang="en-GB" sz="1800" b="0" i="0" u="none" strike="noStrike" dirty="0">
              <a:effectLst/>
              <a:latin typeface="Arial" panose="020B0604020202020204" pitchFamily="34" charset="0"/>
            </a:endParaRPr>
          </a:p>
          <a:p>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8" name="TextBox 7">
            <a:extLst>
              <a:ext uri="{FF2B5EF4-FFF2-40B4-BE49-F238E27FC236}">
                <a16:creationId xmlns:a16="http://schemas.microsoft.com/office/drawing/2014/main" id="{1F981F51-C3B2-2E52-E4BB-D5A18B861B71}"/>
              </a:ext>
            </a:extLst>
          </p:cNvPr>
          <p:cNvSpPr txBox="1"/>
          <p:nvPr/>
        </p:nvSpPr>
        <p:spPr>
          <a:xfrm>
            <a:off x="2295525" y="766667"/>
            <a:ext cx="6351120" cy="369332"/>
          </a:xfrm>
          <a:prstGeom prst="rect">
            <a:avLst/>
          </a:prstGeom>
          <a:noFill/>
        </p:spPr>
        <p:txBody>
          <a:bodyPr wrap="square" rtlCol="0">
            <a:spAutoFit/>
          </a:bodyPr>
          <a:lstStyle/>
          <a:p>
            <a:pPr marL="0" algn="l" rtl="0" eaLnBrk="1" fontAlgn="t" latinLnBrk="0" hangingPunct="1"/>
            <a:r>
              <a:rPr lang="en-GB" sz="1800" b="0" i="0" u="none" strike="noStrike" kern="1200" dirty="0">
                <a:solidFill>
                  <a:srgbClr val="0C377B"/>
                </a:solidFill>
                <a:effectLst/>
                <a:latin typeface="Corbel" panose="020B0503020204020204" pitchFamily="34" charset="0"/>
              </a:rPr>
              <a:t>TT66 Vacuum Chambers Modifications around BPM.660517</a:t>
            </a:r>
            <a:endParaRPr lang="en-GB" sz="1800" b="0" i="0" u="none" strike="noStrike" dirty="0">
              <a:effectLst/>
              <a:latin typeface="Arial" panose="020B0604020202020204" pitchFamily="34" charset="0"/>
            </a:endParaRPr>
          </a:p>
        </p:txBody>
      </p:sp>
      <p:sp>
        <p:nvSpPr>
          <p:cNvPr id="10" name="TextBox 9">
            <a:extLst>
              <a:ext uri="{FF2B5EF4-FFF2-40B4-BE49-F238E27FC236}">
                <a16:creationId xmlns:a16="http://schemas.microsoft.com/office/drawing/2014/main" id="{55EC09AC-D5B4-3740-386E-CF4923B768C1}"/>
              </a:ext>
            </a:extLst>
          </p:cNvPr>
          <p:cNvSpPr txBox="1"/>
          <p:nvPr/>
        </p:nvSpPr>
        <p:spPr>
          <a:xfrm>
            <a:off x="83229" y="1306086"/>
            <a:ext cx="1771650" cy="230832"/>
          </a:xfrm>
          <a:prstGeom prst="rect">
            <a:avLst/>
          </a:prstGeom>
          <a:noFill/>
        </p:spPr>
        <p:txBody>
          <a:bodyPr wrap="square" rtlCol="0">
            <a:spAutoFit/>
          </a:bodyPr>
          <a:lstStyle/>
          <a:p>
            <a:pPr fontAlgn="t"/>
            <a:r>
              <a:rPr lang="en-US" sz="900" i="1" dirty="0"/>
              <a:t>By Anthony Harrison</a:t>
            </a:r>
            <a:endParaRPr lang="en-GB" sz="900" i="1" dirty="0"/>
          </a:p>
        </p:txBody>
      </p:sp>
      <p:sp>
        <p:nvSpPr>
          <p:cNvPr id="14" name="TextBox 13">
            <a:extLst>
              <a:ext uri="{FF2B5EF4-FFF2-40B4-BE49-F238E27FC236}">
                <a16:creationId xmlns:a16="http://schemas.microsoft.com/office/drawing/2014/main" id="{C2523812-EF28-9D67-1F12-847541B51F78}"/>
              </a:ext>
            </a:extLst>
          </p:cNvPr>
          <p:cNvSpPr txBox="1"/>
          <p:nvPr/>
        </p:nvSpPr>
        <p:spPr>
          <a:xfrm>
            <a:off x="168550" y="1863597"/>
            <a:ext cx="8849553" cy="830997"/>
          </a:xfrm>
          <a:prstGeom prst="rect">
            <a:avLst/>
          </a:prstGeom>
          <a:noFill/>
        </p:spPr>
        <p:txBody>
          <a:bodyPr wrap="square">
            <a:spAutoFit/>
          </a:bodyPr>
          <a:lstStyle/>
          <a:p>
            <a:r>
              <a:rPr lang="en-GB" sz="1200" dirty="0"/>
              <a:t>During an alignment check in March 2025, it was found that the longitudinal position could not be corrected to better than 14 mm upstream and with an axial rotation offsetting the exit by 2 mm. </a:t>
            </a:r>
          </a:p>
          <a:p>
            <a:r>
              <a:rPr lang="en-GB" sz="1200" dirty="0"/>
              <a:t>The original installation of the vacuum chambers and support is not adequate to withstand the vacuum forces as a cause of the change in aperture to the neighbouring BPM.660517 from Ø156 mm to Ø80 mm. The support at position 660516 is obsolete.</a:t>
            </a:r>
          </a:p>
        </p:txBody>
      </p:sp>
      <p:pic>
        <p:nvPicPr>
          <p:cNvPr id="17" name="Picture 16">
            <a:extLst>
              <a:ext uri="{FF2B5EF4-FFF2-40B4-BE49-F238E27FC236}">
                <a16:creationId xmlns:a16="http://schemas.microsoft.com/office/drawing/2014/main" id="{86165035-968D-6C06-8B21-9E2B2BE28E3D}"/>
              </a:ext>
            </a:extLst>
          </p:cNvPr>
          <p:cNvPicPr>
            <a:picLocks noChangeAspect="1"/>
          </p:cNvPicPr>
          <p:nvPr/>
        </p:nvPicPr>
        <p:blipFill>
          <a:blip r:embed="rId3"/>
          <a:stretch>
            <a:fillRect/>
          </a:stretch>
        </p:blipFill>
        <p:spPr>
          <a:xfrm>
            <a:off x="3282219" y="2763101"/>
            <a:ext cx="5534797" cy="3524742"/>
          </a:xfrm>
          <a:prstGeom prst="rect">
            <a:avLst/>
          </a:prstGeom>
        </p:spPr>
      </p:pic>
      <p:sp>
        <p:nvSpPr>
          <p:cNvPr id="20" name="TextBox 19">
            <a:extLst>
              <a:ext uri="{FF2B5EF4-FFF2-40B4-BE49-F238E27FC236}">
                <a16:creationId xmlns:a16="http://schemas.microsoft.com/office/drawing/2014/main" id="{124012BD-F268-6566-E5FA-E630B3C1DBA2}"/>
              </a:ext>
            </a:extLst>
          </p:cNvPr>
          <p:cNvSpPr txBox="1"/>
          <p:nvPr/>
        </p:nvSpPr>
        <p:spPr>
          <a:xfrm>
            <a:off x="238539" y="3286244"/>
            <a:ext cx="3043680" cy="1938992"/>
          </a:xfrm>
          <a:prstGeom prst="rect">
            <a:avLst/>
          </a:prstGeom>
          <a:noFill/>
        </p:spPr>
        <p:txBody>
          <a:bodyPr wrap="square">
            <a:spAutoFit/>
          </a:bodyPr>
          <a:lstStyle/>
          <a:p>
            <a:r>
              <a:rPr lang="en-GB" sz="1200" dirty="0"/>
              <a:t>Changes include:</a:t>
            </a:r>
          </a:p>
          <a:p>
            <a:pPr marL="171450" indent="-171450">
              <a:buFont typeface="Arial" panose="020B0604020202020204" pitchFamily="34" charset="0"/>
              <a:buChar char="•"/>
            </a:pPr>
            <a:r>
              <a:rPr lang="en-GB" sz="1200" dirty="0"/>
              <a:t>Remove the obsolete support which was used for BCTFI.660516. </a:t>
            </a:r>
          </a:p>
          <a:p>
            <a:pPr marL="171450" indent="-171450">
              <a:buFont typeface="Arial" panose="020B0604020202020204" pitchFamily="34" charset="0"/>
              <a:buChar char="•"/>
            </a:pPr>
            <a:r>
              <a:rPr lang="en-GB" sz="1200" dirty="0"/>
              <a:t>Rotate the vacuum support 90°, re-drilling the floor for 3 x M12 threaded inserts to fix the vacuum support in place. </a:t>
            </a:r>
          </a:p>
          <a:p>
            <a:pPr marL="171450" indent="-171450">
              <a:buFont typeface="Arial" panose="020B0604020202020204" pitchFamily="34" charset="0"/>
              <a:buChar char="•"/>
            </a:pPr>
            <a:r>
              <a:rPr lang="en-GB" sz="1200" dirty="0"/>
              <a:t>Remove vacuum chamber VCAB.660516 and bellows chamber VBBA.660516, replacing with a vacuum drift chamber VCAB.660516 [L=350 mm]</a:t>
            </a:r>
          </a:p>
        </p:txBody>
      </p:sp>
    </p:spTree>
    <p:extLst>
      <p:ext uri="{BB962C8B-B14F-4D97-AF65-F5344CB8AC3E}">
        <p14:creationId xmlns:p14="http://schemas.microsoft.com/office/powerpoint/2010/main" val="1182369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26A2F-6FFE-55BD-6266-B47D92823F2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85FD967-A03F-C3DC-DD77-47B67179A40F}"/>
              </a:ext>
            </a:extLst>
          </p:cNvPr>
          <p:cNvSpPr>
            <a:spLocks noGrp="1"/>
          </p:cNvSpPr>
          <p:nvPr>
            <p:ph type="sldNum" sz="quarter" idx="12"/>
          </p:nvPr>
        </p:nvSpPr>
        <p:spPr/>
        <p:txBody>
          <a:bodyPr/>
          <a:lstStyle/>
          <a:p>
            <a:fld id="{8D6C380F-326D-3C40-9EE7-7FBAB0953422}" type="slidenum">
              <a:rPr lang="en-US" smtClean="0"/>
              <a:pPr/>
              <a:t>23</a:t>
            </a:fld>
            <a:endParaRPr lang="en-US" dirty="0"/>
          </a:p>
        </p:txBody>
      </p:sp>
      <p:sp>
        <p:nvSpPr>
          <p:cNvPr id="8" name="TextBox 7">
            <a:extLst>
              <a:ext uri="{FF2B5EF4-FFF2-40B4-BE49-F238E27FC236}">
                <a16:creationId xmlns:a16="http://schemas.microsoft.com/office/drawing/2014/main" id="{E0D9A89C-E4EE-7C05-9DAA-3FBD868A3C6B}"/>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47518685-0D1A-8A5B-37FB-45381E8F56D1}"/>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A4F82453-D8D5-3A36-4426-7EBBA2B25A9B}"/>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5C53D29F-CA94-CA3F-A7FE-F3D0B9EBF9B5}"/>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AFF32A8B-05B2-2749-A4E2-3818A8488AB2}"/>
              </a:ext>
            </a:extLst>
          </p:cNvPr>
          <p:cNvSpPr txBox="1"/>
          <p:nvPr/>
        </p:nvSpPr>
        <p:spPr>
          <a:xfrm>
            <a:off x="53975" y="730368"/>
            <a:ext cx="3549650" cy="923330"/>
          </a:xfrm>
          <a:prstGeom prst="rect">
            <a:avLst/>
          </a:prstGeom>
          <a:noFill/>
        </p:spPr>
        <p:txBody>
          <a:bodyPr wrap="square" lIns="90000" rIns="90000" rtlCol="0">
            <a:noAutofit/>
          </a:bodyPr>
          <a:lstStyle/>
          <a:p>
            <a:pPr marL="0" marR="0" indent="0" algn="l" rtl="0" eaLnBrk="1" fontAlgn="t" latinLnBrk="0" hangingPunct="1"/>
            <a:r>
              <a:rPr lang="en-US" sz="1800" b="0" i="0" u="none" strike="noStrike" kern="1200" dirty="0">
                <a:solidFill>
                  <a:srgbClr val="0C377B"/>
                </a:solidFill>
                <a:effectLst/>
                <a:latin typeface="Corbel" panose="020B0503020204020204" pitchFamily="34" charset="0"/>
              </a:rPr>
              <a:t>HRM-V-EC-0004</a:t>
            </a:r>
            <a:endParaRPr lang="en-GB" sz="1800" b="0" i="0" u="none" strike="noStrike" dirty="0">
              <a:effectLst/>
              <a:latin typeface="Arial" panose="020B0604020202020204" pitchFamily="34" charset="0"/>
            </a:endParaRPr>
          </a:p>
          <a:p>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4BC70328-E96D-F903-ECB1-69FEF61A441B}"/>
              </a:ext>
            </a:extLst>
          </p:cNvPr>
          <p:cNvSpPr txBox="1"/>
          <p:nvPr/>
        </p:nvSpPr>
        <p:spPr>
          <a:xfrm>
            <a:off x="2295525" y="766667"/>
            <a:ext cx="6351120" cy="369332"/>
          </a:xfrm>
          <a:prstGeom prst="rect">
            <a:avLst/>
          </a:prstGeom>
          <a:noFill/>
        </p:spPr>
        <p:txBody>
          <a:bodyPr wrap="square" rtlCol="0">
            <a:spAutoFit/>
          </a:bodyPr>
          <a:lstStyle/>
          <a:p>
            <a:pPr marL="0" algn="l" rtl="0" eaLnBrk="1" fontAlgn="t" latinLnBrk="0" hangingPunct="1"/>
            <a:r>
              <a:rPr lang="en-GB" sz="1800" b="0" i="0" u="none" strike="noStrike" kern="1200" dirty="0">
                <a:solidFill>
                  <a:srgbClr val="0C377B"/>
                </a:solidFill>
                <a:effectLst/>
                <a:latin typeface="Corbel" panose="020B0503020204020204" pitchFamily="34" charset="0"/>
              </a:rPr>
              <a:t>TT66 Vacuum Chambers Modifications around BPM.660517</a:t>
            </a:r>
            <a:endParaRPr lang="en-GB" sz="1800" b="0" i="0" u="none" strike="noStrike" dirty="0">
              <a:effectLst/>
              <a:latin typeface="Arial" panose="020B0604020202020204" pitchFamily="34" charset="0"/>
            </a:endParaRPr>
          </a:p>
        </p:txBody>
      </p:sp>
      <p:sp>
        <p:nvSpPr>
          <p:cNvPr id="5" name="TextBox 4">
            <a:extLst>
              <a:ext uri="{FF2B5EF4-FFF2-40B4-BE49-F238E27FC236}">
                <a16:creationId xmlns:a16="http://schemas.microsoft.com/office/drawing/2014/main" id="{1B4F3FBB-E464-0196-C087-DA7DCA786568}"/>
              </a:ext>
            </a:extLst>
          </p:cNvPr>
          <p:cNvSpPr txBox="1"/>
          <p:nvPr/>
        </p:nvSpPr>
        <p:spPr>
          <a:xfrm>
            <a:off x="83229" y="1306086"/>
            <a:ext cx="1771650" cy="230832"/>
          </a:xfrm>
          <a:prstGeom prst="rect">
            <a:avLst/>
          </a:prstGeom>
          <a:noFill/>
        </p:spPr>
        <p:txBody>
          <a:bodyPr wrap="square" rtlCol="0">
            <a:spAutoFit/>
          </a:bodyPr>
          <a:lstStyle/>
          <a:p>
            <a:pPr fontAlgn="t"/>
            <a:r>
              <a:rPr lang="en-US" sz="900" i="1" dirty="0"/>
              <a:t>By Anthony Harrison</a:t>
            </a:r>
            <a:endParaRPr lang="en-GB" sz="900" i="1" dirty="0"/>
          </a:p>
        </p:txBody>
      </p:sp>
      <p:pic>
        <p:nvPicPr>
          <p:cNvPr id="13" name="Picture 12">
            <a:extLst>
              <a:ext uri="{FF2B5EF4-FFF2-40B4-BE49-F238E27FC236}">
                <a16:creationId xmlns:a16="http://schemas.microsoft.com/office/drawing/2014/main" id="{9A731836-5770-1748-EEA5-C8B5D7627A20}"/>
              </a:ext>
            </a:extLst>
          </p:cNvPr>
          <p:cNvPicPr>
            <a:picLocks noChangeAspect="1"/>
          </p:cNvPicPr>
          <p:nvPr/>
        </p:nvPicPr>
        <p:blipFill>
          <a:blip r:embed="rId3"/>
          <a:stretch>
            <a:fillRect/>
          </a:stretch>
        </p:blipFill>
        <p:spPr>
          <a:xfrm>
            <a:off x="2201779" y="1481153"/>
            <a:ext cx="5123330" cy="4210349"/>
          </a:xfrm>
          <a:prstGeom prst="rect">
            <a:avLst/>
          </a:prstGeom>
        </p:spPr>
      </p:pic>
    </p:spTree>
    <p:extLst>
      <p:ext uri="{BB962C8B-B14F-4D97-AF65-F5344CB8AC3E}">
        <p14:creationId xmlns:p14="http://schemas.microsoft.com/office/powerpoint/2010/main" val="3392185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CA377-F66C-E191-9F8F-840663D9CE7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68F954-10F9-071C-CC2A-8E02473D1C6C}"/>
              </a:ext>
            </a:extLst>
          </p:cNvPr>
          <p:cNvSpPr>
            <a:spLocks noGrp="1"/>
          </p:cNvSpPr>
          <p:nvPr>
            <p:ph type="sldNum" sz="quarter" idx="12"/>
          </p:nvPr>
        </p:nvSpPr>
        <p:spPr/>
        <p:txBody>
          <a:bodyPr/>
          <a:lstStyle/>
          <a:p>
            <a:fld id="{8D6C380F-326D-3C40-9EE7-7FBAB0953422}" type="slidenum">
              <a:rPr lang="en-US" smtClean="0"/>
              <a:pPr/>
              <a:t>24</a:t>
            </a:fld>
            <a:endParaRPr lang="en-US" dirty="0"/>
          </a:p>
        </p:txBody>
      </p:sp>
      <p:sp>
        <p:nvSpPr>
          <p:cNvPr id="12" name="TextBox 11">
            <a:extLst>
              <a:ext uri="{FF2B5EF4-FFF2-40B4-BE49-F238E27FC236}">
                <a16:creationId xmlns:a16="http://schemas.microsoft.com/office/drawing/2014/main" id="{D623A3BD-0E96-0475-9D6D-64668E6E88E0}"/>
              </a:ext>
            </a:extLst>
          </p:cNvPr>
          <p:cNvSpPr txBox="1"/>
          <p:nvPr/>
        </p:nvSpPr>
        <p:spPr>
          <a:xfrm>
            <a:off x="3898449" y="3038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D5CB5D9D-8C6A-E8D4-E6FF-BD3AFEA33E66}"/>
              </a:ext>
            </a:extLst>
          </p:cNvPr>
          <p:cNvSpPr txBox="1"/>
          <p:nvPr/>
        </p:nvSpPr>
        <p:spPr>
          <a:xfrm>
            <a:off x="53975" y="60097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AD-TARAD-ARR-0003</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8DFF9122-F585-E07C-8789-5EC3CF55BCF6}"/>
              </a:ext>
            </a:extLst>
          </p:cNvPr>
          <p:cNvSpPr txBox="1"/>
          <p:nvPr/>
        </p:nvSpPr>
        <p:spPr>
          <a:xfrm>
            <a:off x="2295525" y="637272"/>
            <a:ext cx="6351120" cy="369332"/>
          </a:xfrm>
          <a:prstGeom prst="rect">
            <a:avLst/>
          </a:prstGeom>
          <a:noFill/>
        </p:spPr>
        <p:txBody>
          <a:bodyPr wrap="square" rtlCol="0">
            <a:spAutoFit/>
          </a:bodyPr>
          <a:lstStyle/>
          <a:p>
            <a:pPr marL="0" algn="l" rtl="0" eaLnBrk="1" fontAlgn="t" latinLnBrk="0" hangingPunct="1"/>
            <a:r>
              <a:rPr kumimoji="0" lang="fr-FR" sz="1800" b="0" i="0" kern="1200" dirty="0">
                <a:solidFill>
                  <a:schemeClr val="tx1"/>
                </a:solidFill>
                <a:effectLst/>
                <a:latin typeface="+mn-lt"/>
                <a:ea typeface="+mn-ea"/>
                <a:cs typeface="+mn-cs"/>
              </a:rPr>
              <a:t>Asset Replacement </a:t>
            </a:r>
            <a:r>
              <a:rPr kumimoji="0" lang="fr-FR" sz="1800" b="0" i="0" kern="1200" dirty="0" err="1">
                <a:solidFill>
                  <a:schemeClr val="tx1"/>
                </a:solidFill>
                <a:effectLst/>
                <a:latin typeface="+mn-lt"/>
                <a:ea typeface="+mn-ea"/>
                <a:cs typeface="+mn-cs"/>
              </a:rPr>
              <a:t>Request</a:t>
            </a:r>
            <a:r>
              <a:rPr kumimoji="0" lang="fr-FR" sz="1800" b="0" i="0" kern="1200" dirty="0">
                <a:solidFill>
                  <a:schemeClr val="tx1"/>
                </a:solidFill>
                <a:effectLst/>
                <a:latin typeface="+mn-lt"/>
                <a:ea typeface="+mn-ea"/>
                <a:cs typeface="+mn-cs"/>
              </a:rPr>
              <a:t> - FTA.TAR9065</a:t>
            </a:r>
            <a:endParaRPr kumimoji="0" lang="en-GB" sz="1800" b="0" i="0" kern="1200" dirty="0">
              <a:solidFill>
                <a:schemeClr val="tx1"/>
              </a:solidFill>
              <a:effectLst/>
              <a:latin typeface="+mn-lt"/>
              <a:ea typeface="+mn-ea"/>
              <a:cs typeface="+mn-cs"/>
            </a:endParaRPr>
          </a:p>
        </p:txBody>
      </p:sp>
      <p:sp>
        <p:nvSpPr>
          <p:cNvPr id="6" name="TextBox 5">
            <a:extLst>
              <a:ext uri="{FF2B5EF4-FFF2-40B4-BE49-F238E27FC236}">
                <a16:creationId xmlns:a16="http://schemas.microsoft.com/office/drawing/2014/main" id="{6C275A63-3734-7CB5-437E-A455314CEAF5}"/>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Edouard Grenier-Boley</a:t>
            </a:r>
            <a:endParaRPr lang="en-GB" sz="900" i="1" dirty="0"/>
          </a:p>
        </p:txBody>
      </p:sp>
      <p:sp>
        <p:nvSpPr>
          <p:cNvPr id="5" name="TextBox 4">
            <a:extLst>
              <a:ext uri="{FF2B5EF4-FFF2-40B4-BE49-F238E27FC236}">
                <a16:creationId xmlns:a16="http://schemas.microsoft.com/office/drawing/2014/main" id="{80A8222A-5B0C-DF70-CB0D-CEA4B4A548F2}"/>
              </a:ext>
            </a:extLst>
          </p:cNvPr>
          <p:cNvSpPr txBox="1"/>
          <p:nvPr/>
        </p:nvSpPr>
        <p:spPr>
          <a:xfrm>
            <a:off x="2132349" y="1123315"/>
            <a:ext cx="6351120" cy="276999"/>
          </a:xfrm>
          <a:prstGeom prst="rect">
            <a:avLst/>
          </a:prstGeom>
          <a:noFill/>
        </p:spPr>
        <p:txBody>
          <a:bodyPr wrap="square">
            <a:spAutoFit/>
          </a:bodyPr>
          <a:lstStyle/>
          <a:p>
            <a:r>
              <a:rPr lang="en-GB" sz="1200" dirty="0"/>
              <a:t>This document describes routing replacement of the AD target system.</a:t>
            </a:r>
          </a:p>
        </p:txBody>
      </p:sp>
      <p:sp>
        <p:nvSpPr>
          <p:cNvPr id="9" name="Date Placeholder 2">
            <a:extLst>
              <a:ext uri="{FF2B5EF4-FFF2-40B4-BE49-F238E27FC236}">
                <a16:creationId xmlns:a16="http://schemas.microsoft.com/office/drawing/2014/main" id="{99353D2D-BA3E-CB87-4C12-C5718B7D3973}"/>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76D29C68-1B25-CF09-EAFA-D5A7664D4322}"/>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15" name="TextBox 14">
            <a:extLst>
              <a:ext uri="{FF2B5EF4-FFF2-40B4-BE49-F238E27FC236}">
                <a16:creationId xmlns:a16="http://schemas.microsoft.com/office/drawing/2014/main" id="{D473AC40-7C25-EA97-EFD7-882897A6DD34}"/>
              </a:ext>
            </a:extLst>
          </p:cNvPr>
          <p:cNvSpPr txBox="1"/>
          <p:nvPr/>
        </p:nvSpPr>
        <p:spPr>
          <a:xfrm>
            <a:off x="215819" y="1592189"/>
            <a:ext cx="8885208" cy="1015663"/>
          </a:xfrm>
          <a:prstGeom prst="rect">
            <a:avLst/>
          </a:prstGeom>
          <a:noFill/>
        </p:spPr>
        <p:txBody>
          <a:bodyPr wrap="square">
            <a:spAutoFit/>
          </a:bodyPr>
          <a:lstStyle/>
          <a:p>
            <a:r>
              <a:rPr lang="en-GB" sz="1200" dirty="0"/>
              <a:t>The target exchange procedure has been rehearsed during LS2, YETS 21/22 and EYETS23-24 (ARR: EDMS </a:t>
            </a:r>
            <a:r>
              <a:rPr lang="en-GB" sz="1200" dirty="0">
                <a:hlinkClick r:id="rId3"/>
              </a:rPr>
              <a:t>3000228</a:t>
            </a:r>
            <a:r>
              <a:rPr lang="en-GB" sz="1200" dirty="0"/>
              <a:t>). More detail on the intervention procedure is available in EDMS </a:t>
            </a:r>
            <a:r>
              <a:rPr lang="en-GB" sz="1200" dirty="0">
                <a:hlinkClick r:id="rId4"/>
              </a:rPr>
              <a:t>3024759</a:t>
            </a:r>
            <a:r>
              <a:rPr lang="en-GB" sz="1200" dirty="0"/>
              <a:t>. </a:t>
            </a:r>
          </a:p>
          <a:p>
            <a:r>
              <a:rPr lang="en-GB" sz="1200" dirty="0"/>
              <a:t>The target exchange will be supervised by RP and STI. An RP survey will be carried out before the target exchange proceeds. </a:t>
            </a:r>
          </a:p>
          <a:p>
            <a:r>
              <a:rPr lang="en-GB" sz="1200" dirty="0"/>
              <a:t>The old target will be placed in a shielded box and moved to the shielded bunker in surface building 232 immediately after the target exchange.</a:t>
            </a:r>
          </a:p>
        </p:txBody>
      </p:sp>
      <p:pic>
        <p:nvPicPr>
          <p:cNvPr id="19" name="Picture 18">
            <a:extLst>
              <a:ext uri="{FF2B5EF4-FFF2-40B4-BE49-F238E27FC236}">
                <a16:creationId xmlns:a16="http://schemas.microsoft.com/office/drawing/2014/main" id="{91D73B9A-FFED-1724-5B24-78F12229BAF2}"/>
              </a:ext>
            </a:extLst>
          </p:cNvPr>
          <p:cNvPicPr>
            <a:picLocks noChangeAspect="1"/>
          </p:cNvPicPr>
          <p:nvPr/>
        </p:nvPicPr>
        <p:blipFill>
          <a:blip r:embed="rId5"/>
          <a:stretch>
            <a:fillRect/>
          </a:stretch>
        </p:blipFill>
        <p:spPr>
          <a:xfrm>
            <a:off x="4730584" y="2484758"/>
            <a:ext cx="3225966" cy="3530781"/>
          </a:xfrm>
          <a:prstGeom prst="rect">
            <a:avLst/>
          </a:prstGeom>
        </p:spPr>
      </p:pic>
      <p:pic>
        <p:nvPicPr>
          <p:cNvPr id="21" name="Picture 20">
            <a:extLst>
              <a:ext uri="{FF2B5EF4-FFF2-40B4-BE49-F238E27FC236}">
                <a16:creationId xmlns:a16="http://schemas.microsoft.com/office/drawing/2014/main" id="{A9101F76-7571-03F7-926F-CCA3B4189795}"/>
              </a:ext>
            </a:extLst>
          </p:cNvPr>
          <p:cNvPicPr>
            <a:picLocks noChangeAspect="1"/>
          </p:cNvPicPr>
          <p:nvPr/>
        </p:nvPicPr>
        <p:blipFill>
          <a:blip r:embed="rId6"/>
          <a:stretch>
            <a:fillRect/>
          </a:stretch>
        </p:blipFill>
        <p:spPr>
          <a:xfrm>
            <a:off x="1261280" y="2682403"/>
            <a:ext cx="2324827" cy="3135489"/>
          </a:xfrm>
          <a:prstGeom prst="rect">
            <a:avLst/>
          </a:prstGeom>
        </p:spPr>
      </p:pic>
    </p:spTree>
    <p:extLst>
      <p:ext uri="{BB962C8B-B14F-4D97-AF65-F5344CB8AC3E}">
        <p14:creationId xmlns:p14="http://schemas.microsoft.com/office/powerpoint/2010/main" val="27181701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27CD6-4B7C-C691-EF83-53CAA53A01F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E0A2384-9A99-DD27-6DF8-4AF06796FD00}"/>
              </a:ext>
            </a:extLst>
          </p:cNvPr>
          <p:cNvSpPr>
            <a:spLocks noGrp="1"/>
          </p:cNvSpPr>
          <p:nvPr>
            <p:ph type="sldNum" sz="quarter" idx="12"/>
          </p:nvPr>
        </p:nvSpPr>
        <p:spPr/>
        <p:txBody>
          <a:bodyPr/>
          <a:lstStyle/>
          <a:p>
            <a:fld id="{8D6C380F-326D-3C40-9EE7-7FBAB0953422}" type="slidenum">
              <a:rPr lang="en-US" smtClean="0"/>
              <a:pPr/>
              <a:t>25</a:t>
            </a:fld>
            <a:endParaRPr lang="en-US" dirty="0"/>
          </a:p>
        </p:txBody>
      </p:sp>
      <p:sp>
        <p:nvSpPr>
          <p:cNvPr id="8" name="TextBox 7">
            <a:extLst>
              <a:ext uri="{FF2B5EF4-FFF2-40B4-BE49-F238E27FC236}">
                <a16:creationId xmlns:a16="http://schemas.microsoft.com/office/drawing/2014/main" id="{37340010-78AC-C89F-A23A-63F0D809DEF9}"/>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27420BE5-4EC2-2622-2E21-7AAA556E07B1}"/>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58F32BF4-D6B8-915F-8430-DBE1B7E1B145}"/>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7EC782D7-0068-8333-B12F-CDE9E3C19E9A}"/>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3" name="TextBox 2">
            <a:extLst>
              <a:ext uri="{FF2B5EF4-FFF2-40B4-BE49-F238E27FC236}">
                <a16:creationId xmlns:a16="http://schemas.microsoft.com/office/drawing/2014/main" id="{0CD9A452-CBFD-DA30-C2E9-82FBC2D2A5C6}"/>
              </a:ext>
            </a:extLst>
          </p:cNvPr>
          <p:cNvSpPr txBox="1"/>
          <p:nvPr/>
        </p:nvSpPr>
        <p:spPr>
          <a:xfrm>
            <a:off x="53975" y="730368"/>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AD-TARAD-ARR-0003</a:t>
            </a:r>
            <a:br>
              <a:rPr dirty="0"/>
            </a:br>
            <a:r>
              <a:rPr sz="1400" b="0" i="0" u="none" strike="noStrike" dirty="0">
                <a:solidFill>
                  <a:srgbClr val="FF6600"/>
                </a:solidFill>
                <a:latin typeface="Verdana"/>
              </a:rPr>
              <a:t>Version </a:t>
            </a:r>
            <a:r>
              <a:rPr lang="en-US" sz="1400" b="1" dirty="0">
                <a:solidFill>
                  <a:srgbClr val="FF6600"/>
                </a:solidFill>
                <a:latin typeface="Verdana"/>
              </a:rPr>
              <a:t>0.1</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915F8555-D70B-E9A3-2108-7151978DC17D}"/>
              </a:ext>
            </a:extLst>
          </p:cNvPr>
          <p:cNvSpPr txBox="1"/>
          <p:nvPr/>
        </p:nvSpPr>
        <p:spPr>
          <a:xfrm>
            <a:off x="2295525" y="766667"/>
            <a:ext cx="6351120" cy="369332"/>
          </a:xfrm>
          <a:prstGeom prst="rect">
            <a:avLst/>
          </a:prstGeom>
          <a:noFill/>
        </p:spPr>
        <p:txBody>
          <a:bodyPr wrap="square" rtlCol="0">
            <a:spAutoFit/>
          </a:bodyPr>
          <a:lstStyle/>
          <a:p>
            <a:pPr marL="0" algn="l" rtl="0" eaLnBrk="1" fontAlgn="t" latinLnBrk="0" hangingPunct="1"/>
            <a:r>
              <a:rPr kumimoji="0" lang="fr-FR" sz="1800" b="0" i="0" kern="1200" dirty="0">
                <a:solidFill>
                  <a:schemeClr val="tx1"/>
                </a:solidFill>
                <a:effectLst/>
                <a:latin typeface="+mn-lt"/>
                <a:ea typeface="+mn-ea"/>
                <a:cs typeface="+mn-cs"/>
              </a:rPr>
              <a:t>Asset Replacement </a:t>
            </a:r>
            <a:r>
              <a:rPr kumimoji="0" lang="fr-FR" sz="1800" b="0" i="0" kern="1200" dirty="0" err="1">
                <a:solidFill>
                  <a:schemeClr val="tx1"/>
                </a:solidFill>
                <a:effectLst/>
                <a:latin typeface="+mn-lt"/>
                <a:ea typeface="+mn-ea"/>
                <a:cs typeface="+mn-cs"/>
              </a:rPr>
              <a:t>Request</a:t>
            </a:r>
            <a:r>
              <a:rPr kumimoji="0" lang="fr-FR" sz="1800" b="0" i="0" kern="1200" dirty="0">
                <a:solidFill>
                  <a:schemeClr val="tx1"/>
                </a:solidFill>
                <a:effectLst/>
                <a:latin typeface="+mn-lt"/>
                <a:ea typeface="+mn-ea"/>
                <a:cs typeface="+mn-cs"/>
              </a:rPr>
              <a:t> - FTA.TAR9065</a:t>
            </a:r>
            <a:endParaRPr kumimoji="0" lang="en-GB" sz="1800" b="0" i="0" kern="1200" dirty="0">
              <a:solidFill>
                <a:schemeClr val="tx1"/>
              </a:solidFill>
              <a:effectLst/>
              <a:latin typeface="+mn-lt"/>
              <a:ea typeface="+mn-ea"/>
              <a:cs typeface="+mn-cs"/>
            </a:endParaRPr>
          </a:p>
        </p:txBody>
      </p:sp>
      <p:sp>
        <p:nvSpPr>
          <p:cNvPr id="5" name="TextBox 4">
            <a:extLst>
              <a:ext uri="{FF2B5EF4-FFF2-40B4-BE49-F238E27FC236}">
                <a16:creationId xmlns:a16="http://schemas.microsoft.com/office/drawing/2014/main" id="{461FD047-8CAC-A599-9688-CBE1D570995A}"/>
              </a:ext>
            </a:extLst>
          </p:cNvPr>
          <p:cNvSpPr txBox="1"/>
          <p:nvPr/>
        </p:nvSpPr>
        <p:spPr>
          <a:xfrm>
            <a:off x="83229" y="1306086"/>
            <a:ext cx="1771650" cy="230832"/>
          </a:xfrm>
          <a:prstGeom prst="rect">
            <a:avLst/>
          </a:prstGeom>
          <a:noFill/>
        </p:spPr>
        <p:txBody>
          <a:bodyPr wrap="square" rtlCol="0">
            <a:spAutoFit/>
          </a:bodyPr>
          <a:lstStyle/>
          <a:p>
            <a:pPr fontAlgn="t"/>
            <a:r>
              <a:rPr lang="en-US" sz="900" i="1" dirty="0"/>
              <a:t>By Edouard Grenier-Boley</a:t>
            </a:r>
            <a:endParaRPr lang="en-GB" sz="900" i="1" dirty="0"/>
          </a:p>
        </p:txBody>
      </p:sp>
      <p:pic>
        <p:nvPicPr>
          <p:cNvPr id="6" name="Picture 5">
            <a:extLst>
              <a:ext uri="{FF2B5EF4-FFF2-40B4-BE49-F238E27FC236}">
                <a16:creationId xmlns:a16="http://schemas.microsoft.com/office/drawing/2014/main" id="{81678DF0-0F26-374D-37C3-B19BB3781969}"/>
              </a:ext>
            </a:extLst>
          </p:cNvPr>
          <p:cNvPicPr>
            <a:picLocks noChangeAspect="1"/>
          </p:cNvPicPr>
          <p:nvPr/>
        </p:nvPicPr>
        <p:blipFill>
          <a:blip r:embed="rId3"/>
          <a:stretch>
            <a:fillRect/>
          </a:stretch>
        </p:blipFill>
        <p:spPr>
          <a:xfrm>
            <a:off x="233992" y="1569620"/>
            <a:ext cx="2457450" cy="3982294"/>
          </a:xfrm>
          <a:prstGeom prst="rect">
            <a:avLst/>
          </a:prstGeom>
        </p:spPr>
      </p:pic>
      <p:pic>
        <p:nvPicPr>
          <p:cNvPr id="12" name="Picture 11">
            <a:extLst>
              <a:ext uri="{FF2B5EF4-FFF2-40B4-BE49-F238E27FC236}">
                <a16:creationId xmlns:a16="http://schemas.microsoft.com/office/drawing/2014/main" id="{E82FD495-AE23-7626-6D7D-D34D5A3C7410}"/>
              </a:ext>
            </a:extLst>
          </p:cNvPr>
          <p:cNvPicPr>
            <a:picLocks noChangeAspect="1"/>
          </p:cNvPicPr>
          <p:nvPr/>
        </p:nvPicPr>
        <p:blipFill>
          <a:blip r:embed="rId4"/>
          <a:stretch>
            <a:fillRect/>
          </a:stretch>
        </p:blipFill>
        <p:spPr>
          <a:xfrm>
            <a:off x="2871459" y="1524142"/>
            <a:ext cx="2457450" cy="4247980"/>
          </a:xfrm>
          <a:prstGeom prst="rect">
            <a:avLst/>
          </a:prstGeom>
        </p:spPr>
      </p:pic>
      <p:pic>
        <p:nvPicPr>
          <p:cNvPr id="14" name="Picture 13">
            <a:extLst>
              <a:ext uri="{FF2B5EF4-FFF2-40B4-BE49-F238E27FC236}">
                <a16:creationId xmlns:a16="http://schemas.microsoft.com/office/drawing/2014/main" id="{A4D4DF83-5FE6-00C7-4C34-0F43B8E6F070}"/>
              </a:ext>
            </a:extLst>
          </p:cNvPr>
          <p:cNvPicPr>
            <a:picLocks noChangeAspect="1"/>
          </p:cNvPicPr>
          <p:nvPr/>
        </p:nvPicPr>
        <p:blipFill>
          <a:blip r:embed="rId5"/>
          <a:stretch>
            <a:fillRect/>
          </a:stretch>
        </p:blipFill>
        <p:spPr>
          <a:xfrm>
            <a:off x="5508925" y="1767992"/>
            <a:ext cx="3483763" cy="3355998"/>
          </a:xfrm>
          <a:prstGeom prst="rect">
            <a:avLst/>
          </a:prstGeom>
        </p:spPr>
      </p:pic>
    </p:spTree>
    <p:extLst>
      <p:ext uri="{BB962C8B-B14F-4D97-AF65-F5344CB8AC3E}">
        <p14:creationId xmlns:p14="http://schemas.microsoft.com/office/powerpoint/2010/main" val="3460310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6BF7D0E-7515-4D1B-B6AD-09C9A1D0BED5}" type="slidenum">
              <a:rPr lang="en-US" dirty="0" smtClean="0"/>
              <a:pPr>
                <a:defRPr/>
              </a:pPr>
              <a:t>26</a:t>
            </a:fld>
            <a:endParaRPr lang="en-US" dirty="0"/>
          </a:p>
        </p:txBody>
      </p:sp>
      <p:sp>
        <p:nvSpPr>
          <p:cNvPr id="6" name="Title 4"/>
          <p:cNvSpPr txBox="1">
            <a:spLocks/>
          </p:cNvSpPr>
          <p:nvPr/>
        </p:nvSpPr>
        <p:spPr>
          <a:xfrm>
            <a:off x="495081" y="2005788"/>
            <a:ext cx="7886700" cy="1325563"/>
          </a:xfrm>
          <a:prstGeom prst="rect">
            <a:avLst/>
          </a:prstGeom>
        </p:spPr>
        <p:txBody>
          <a:bodyPr/>
          <a:lst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pPr algn="ctr"/>
            <a:r>
              <a:rPr lang="en-US" dirty="0">
                <a:latin typeface="+mn-lt"/>
              </a:rPr>
              <a:t>Thank you!</a:t>
            </a:r>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6159" y="2863822"/>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2">
            <a:extLst>
              <a:ext uri="{FF2B5EF4-FFF2-40B4-BE49-F238E27FC236}">
                <a16:creationId xmlns:a16="http://schemas.microsoft.com/office/drawing/2014/main" id="{F27D1F7C-1FC1-D5C4-D52C-91F000998331}"/>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8" name="Footer Placeholder 3">
            <a:extLst>
              <a:ext uri="{FF2B5EF4-FFF2-40B4-BE49-F238E27FC236}">
                <a16:creationId xmlns:a16="http://schemas.microsoft.com/office/drawing/2014/main" id="{A650518D-1C10-35FB-EBEE-D5CF2223AD76}"/>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Tree>
    <p:extLst>
      <p:ext uri="{BB962C8B-B14F-4D97-AF65-F5344CB8AC3E}">
        <p14:creationId xmlns:p14="http://schemas.microsoft.com/office/powerpoint/2010/main" val="1604213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FBA1E-3B54-5845-57A2-467A46709C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099D15-AF6B-F304-9BC4-C0CF7735179B}"/>
              </a:ext>
            </a:extLst>
          </p:cNvPr>
          <p:cNvSpPr>
            <a:spLocks noGrp="1"/>
          </p:cNvSpPr>
          <p:nvPr>
            <p:ph type="title"/>
          </p:nvPr>
        </p:nvSpPr>
        <p:spPr/>
        <p:txBody>
          <a:bodyPr/>
          <a:lstStyle/>
          <a:p>
            <a:r>
              <a:rPr lang="en-US" dirty="0"/>
              <a:t>LIST OF DOCUMENTS for Info</a:t>
            </a:r>
          </a:p>
        </p:txBody>
      </p:sp>
      <p:sp>
        <p:nvSpPr>
          <p:cNvPr id="5" name="Slide Number Placeholder 4">
            <a:extLst>
              <a:ext uri="{FF2B5EF4-FFF2-40B4-BE49-F238E27FC236}">
                <a16:creationId xmlns:a16="http://schemas.microsoft.com/office/drawing/2014/main" id="{A11CB90F-7BC5-0B0B-DBED-3F22EC1A921C}"/>
              </a:ext>
            </a:extLst>
          </p:cNvPr>
          <p:cNvSpPr>
            <a:spLocks noGrp="1"/>
          </p:cNvSpPr>
          <p:nvPr>
            <p:ph type="sldNum" sz="quarter" idx="12"/>
          </p:nvPr>
        </p:nvSpPr>
        <p:spPr/>
        <p:txBody>
          <a:bodyPr/>
          <a:lstStyle/>
          <a:p>
            <a:pPr>
              <a:defRPr/>
            </a:pPr>
            <a:fld id="{8F90C176-A121-4B4D-9B59-EB0F61C8BE35}" type="slidenum">
              <a:rPr lang="en-US" smtClean="0"/>
              <a:pPr>
                <a:defRPr/>
              </a:pPr>
              <a:t>3</a:t>
            </a:fld>
            <a:endParaRPr lang="en-US" dirty="0"/>
          </a:p>
        </p:txBody>
      </p:sp>
      <p:graphicFrame>
        <p:nvGraphicFramePr>
          <p:cNvPr id="6" name="Table 5">
            <a:extLst>
              <a:ext uri="{FF2B5EF4-FFF2-40B4-BE49-F238E27FC236}">
                <a16:creationId xmlns:a16="http://schemas.microsoft.com/office/drawing/2014/main" id="{78794CC7-8DE0-225B-C25F-61CE64C5A21F}"/>
              </a:ext>
            </a:extLst>
          </p:cNvPr>
          <p:cNvGraphicFramePr>
            <a:graphicFrameLocks noGrp="1"/>
          </p:cNvGraphicFramePr>
          <p:nvPr>
            <p:extLst>
              <p:ext uri="{D42A27DB-BD31-4B8C-83A1-F6EECF244321}">
                <p14:modId xmlns:p14="http://schemas.microsoft.com/office/powerpoint/2010/main" val="1455294666"/>
              </p:ext>
            </p:extLst>
          </p:nvPr>
        </p:nvGraphicFramePr>
        <p:xfrm>
          <a:off x="457200" y="1141508"/>
          <a:ext cx="8372007" cy="5107621"/>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2017">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70650">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23191">
                <a:tc>
                  <a:txBody>
                    <a:bodyPr/>
                    <a:lstStyle/>
                    <a:p>
                      <a:pPr algn="l" fontAlgn="b"/>
                      <a:r>
                        <a:rPr kumimoji="0" lang="en-GB" sz="1100" b="0" i="0" u="none" strike="noStrike" kern="1200" dirty="0">
                          <a:solidFill>
                            <a:srgbClr val="0C377B"/>
                          </a:solidFill>
                          <a:effectLst/>
                          <a:latin typeface="+mn-lt"/>
                          <a:ea typeface="+mn-ea"/>
                          <a:cs typeface="+mn-cs"/>
                        </a:rPr>
                        <a:t>NCR - Removal of Cable Tray Supports for Pipe Passage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Iliasse Derrag</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2"/>
                        </a:rPr>
                        <a:t>3253647</a:t>
                      </a:r>
                      <a:r>
                        <a:rPr kumimoji="0" lang="en-US" sz="1100" b="0" i="0" u="none" strike="noStrike" kern="1200" cap="none" spc="0" normalizeH="0" baseline="0" noProof="0" dirty="0">
                          <a:ln>
                            <a:noFill/>
                          </a:ln>
                          <a:solidFill>
                            <a:srgbClr val="0C377B"/>
                          </a:solidFill>
                          <a:effectLst/>
                          <a:uLnTx/>
                          <a:uFillTx/>
                          <a:latin typeface="+mn-lt"/>
                          <a:ea typeface="+mn-ea"/>
                          <a:cs typeface="+mn-cs"/>
                        </a:rPr>
                        <a:t> - SPSX-H-QN-0001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868280"/>
                  </a:ext>
                </a:extLst>
              </a:tr>
              <a:tr h="323191">
                <a:tc>
                  <a:txBody>
                    <a:bodyPr/>
                    <a:lstStyle/>
                    <a:p>
                      <a:pPr algn="l" fontAlgn="b"/>
                      <a:r>
                        <a:rPr kumimoji="0" lang="en-GB" sz="1100" b="0" i="0" u="none" strike="noStrike" kern="1200" dirty="0">
                          <a:solidFill>
                            <a:srgbClr val="0C377B"/>
                          </a:solidFill>
                          <a:effectLst/>
                          <a:latin typeface="+mn-lt"/>
                          <a:ea typeface="+mn-ea"/>
                          <a:cs typeface="+mn-cs"/>
                        </a:rPr>
                        <a:t>NCR - BA81 False Floor Cable Tray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Iliasse Derrag</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3"/>
                        </a:rPr>
                        <a:t>3245165</a:t>
                      </a:r>
                      <a:r>
                        <a:rPr kumimoji="0" lang="en-US" sz="1100" b="0" i="0" u="none" strike="noStrike" kern="1200" cap="none" spc="0" normalizeH="0" baseline="0" noProof="0" dirty="0">
                          <a:ln>
                            <a:noFill/>
                          </a:ln>
                          <a:solidFill>
                            <a:srgbClr val="0C377B"/>
                          </a:solidFill>
                          <a:effectLst/>
                          <a:uLnTx/>
                          <a:uFillTx/>
                          <a:latin typeface="+mn-lt"/>
                          <a:ea typeface="+mn-ea"/>
                          <a:cs typeface="+mn-cs"/>
                        </a:rPr>
                        <a:t> - SPSX-E-QN-0001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7853645"/>
                  </a:ext>
                </a:extLst>
              </a:tr>
              <a:tr h="323191">
                <a:tc>
                  <a:txBody>
                    <a:bodyPr/>
                    <a:lstStyle/>
                    <a:p>
                      <a:pPr algn="l" fontAlgn="b"/>
                      <a:r>
                        <a:rPr kumimoji="0" lang="en-GB" sz="1100" b="0" i="0" u="none" strike="noStrike" kern="1200" dirty="0">
                          <a:solidFill>
                            <a:srgbClr val="0C377B"/>
                          </a:solidFill>
                          <a:effectLst/>
                          <a:latin typeface="+mn-lt"/>
                          <a:ea typeface="+mn-ea"/>
                          <a:cs typeface="+mn-cs"/>
                        </a:rPr>
                        <a:t>NCR BA81 Extension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Mehdi Lamrani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4"/>
                        </a:rPr>
                        <a:t>3181653</a:t>
                      </a:r>
                      <a:r>
                        <a:rPr kumimoji="0" lang="en-US" sz="1100" b="0" i="0" u="none" strike="noStrike" kern="1200" cap="none" spc="0" normalizeH="0" baseline="0" noProof="0" dirty="0">
                          <a:ln>
                            <a:noFill/>
                          </a:ln>
                          <a:solidFill>
                            <a:srgbClr val="0C377B"/>
                          </a:solidFill>
                          <a:effectLst/>
                          <a:uLnTx/>
                          <a:uFillTx/>
                          <a:latin typeface="+mn-lt"/>
                          <a:ea typeface="+mn-ea"/>
                          <a:cs typeface="+mn-cs"/>
                        </a:rPr>
                        <a:t> - SPSX-SF-QN-0001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1560834"/>
                  </a:ext>
                </a:extLst>
              </a:tr>
              <a:tr h="323191">
                <a:tc>
                  <a:txBody>
                    <a:bodyPr/>
                    <a:lstStyle/>
                    <a:p>
                      <a:pPr algn="l" fontAlgn="b"/>
                      <a:r>
                        <a:rPr kumimoji="0" lang="en-GB" sz="1100" b="0" i="0" u="none" strike="noStrike" kern="1200" dirty="0">
                          <a:solidFill>
                            <a:srgbClr val="0C377B"/>
                          </a:solidFill>
                          <a:effectLst/>
                          <a:latin typeface="+mn-lt"/>
                          <a:ea typeface="+mn-ea"/>
                          <a:cs typeface="+mn-cs"/>
                        </a:rPr>
                        <a:t>HI-ECN3 - BDF Target Complex Integrated Service Cell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Jean-Louis Grenard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5"/>
                        </a:rPr>
                        <a:t>3203029</a:t>
                      </a:r>
                      <a:r>
                        <a:rPr kumimoji="0" lang="en-US" sz="1100" b="0" i="0" u="none" strike="noStrike" kern="1200" cap="none" spc="0" normalizeH="0" baseline="0" noProof="0" dirty="0">
                          <a:ln>
                            <a:noFill/>
                          </a:ln>
                          <a:solidFill>
                            <a:srgbClr val="0C377B"/>
                          </a:solidFill>
                          <a:effectLst/>
                          <a:uLnTx/>
                          <a:uFillTx/>
                          <a:latin typeface="+mn-lt"/>
                          <a:ea typeface="+mn-ea"/>
                          <a:cs typeface="+mn-cs"/>
                        </a:rPr>
                        <a:t> - SPSX-PM-MEMO-0004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662113"/>
                  </a:ext>
                </a:extLst>
              </a:tr>
              <a:tr h="323191">
                <a:tc>
                  <a:txBody>
                    <a:bodyPr/>
                    <a:lstStyle/>
                    <a:p>
                      <a:pPr algn="l" fontAlgn="b"/>
                      <a:r>
                        <a:rPr kumimoji="0" lang="en-GB" sz="1100" b="0" i="0" u="none" strike="noStrike" kern="1200" dirty="0">
                          <a:solidFill>
                            <a:srgbClr val="0C377B"/>
                          </a:solidFill>
                          <a:effectLst/>
                          <a:latin typeface="+mn-lt"/>
                          <a:ea typeface="+mn-ea"/>
                          <a:cs typeface="+mn-cs"/>
                        </a:rPr>
                        <a:t>HI-ECN3 - BDF Target Complex Integrated Service Cell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Jean-Louis Grenard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5"/>
                        </a:rPr>
                        <a:t>3203029</a:t>
                      </a:r>
                      <a:r>
                        <a:rPr kumimoji="0" lang="en-US" sz="1100" b="0" i="0" u="none" strike="noStrike" kern="1200" cap="none" spc="0" normalizeH="0" baseline="0" noProof="0" dirty="0">
                          <a:ln>
                            <a:noFill/>
                          </a:ln>
                          <a:solidFill>
                            <a:srgbClr val="0C377B"/>
                          </a:solidFill>
                          <a:effectLst/>
                          <a:uLnTx/>
                          <a:uFillTx/>
                          <a:latin typeface="+mn-lt"/>
                          <a:ea typeface="+mn-ea"/>
                          <a:cs typeface="+mn-cs"/>
                        </a:rPr>
                        <a:t> - SPSX-PM-MEMO-0004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8564522"/>
                  </a:ext>
                </a:extLst>
              </a:tr>
              <a:tr h="323191">
                <a:tc>
                  <a:txBody>
                    <a:bodyPr/>
                    <a:lstStyle/>
                    <a:p>
                      <a:pPr algn="l" fontAlgn="b"/>
                      <a:r>
                        <a:rPr kumimoji="0" lang="en-GB" sz="1100" b="0" i="0" u="none" strike="noStrike" kern="1200" dirty="0">
                          <a:solidFill>
                            <a:srgbClr val="0C377B"/>
                          </a:solidFill>
                          <a:effectLst/>
                          <a:latin typeface="+mn-lt"/>
                          <a:ea typeface="+mn-ea"/>
                          <a:cs typeface="+mn-cs"/>
                        </a:rPr>
                        <a:t>Space Management of B185 for HI-ECN3 Project and SHiP Experiment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Richard </a:t>
                      </a:r>
                      <a:r>
                        <a:rPr kumimoji="0" lang="en-US" sz="1100" b="0" i="0" u="none" strike="noStrike" kern="1200" dirty="0" err="1">
                          <a:solidFill>
                            <a:srgbClr val="0C377B"/>
                          </a:solidFill>
                          <a:effectLst/>
                          <a:latin typeface="Corbel"/>
                          <a:ea typeface="+mn-ea"/>
                          <a:cs typeface="+mn-cs"/>
                        </a:rPr>
                        <a:t>Jaconsson</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6"/>
                        </a:rPr>
                        <a:t>3245155</a:t>
                      </a:r>
                      <a:r>
                        <a:rPr kumimoji="0" lang="en-US" sz="1100" b="0" i="0" u="none" strike="noStrike" kern="1200" cap="none" spc="0" normalizeH="0" baseline="0" noProof="0" dirty="0">
                          <a:ln>
                            <a:noFill/>
                          </a:ln>
                          <a:solidFill>
                            <a:srgbClr val="0C377B"/>
                          </a:solidFill>
                          <a:effectLst/>
                          <a:uLnTx/>
                          <a:uFillTx/>
                          <a:latin typeface="+mn-lt"/>
                          <a:ea typeface="+mn-ea"/>
                          <a:cs typeface="+mn-cs"/>
                        </a:rPr>
                        <a:t> - SPSX-PM-MEMO-0006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428214"/>
                  </a:ext>
                </a:extLst>
              </a:tr>
              <a:tr h="323191">
                <a:tc>
                  <a:txBody>
                    <a:bodyPr/>
                    <a:lstStyle/>
                    <a:p>
                      <a:pPr algn="l" fontAlgn="b"/>
                      <a:r>
                        <a:rPr kumimoji="0" lang="en-GB" sz="1100" b="0" i="0" u="none" strike="noStrike" kern="1200" dirty="0">
                          <a:solidFill>
                            <a:srgbClr val="0C377B"/>
                          </a:solidFill>
                          <a:effectLst/>
                          <a:latin typeface="+mn-lt"/>
                          <a:ea typeface="+mn-ea"/>
                          <a:cs typeface="+mn-cs"/>
                        </a:rPr>
                        <a:t>BDF/SHiP Magnetized Hadron Stopper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Jean-Louis Grenard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7"/>
                        </a:rPr>
                        <a:t>3233771</a:t>
                      </a:r>
                      <a:r>
                        <a:rPr kumimoji="0" lang="en-US" sz="1100" b="0" i="0" u="none" strike="noStrike" kern="1200" cap="none" spc="0" normalizeH="0" baseline="0" noProof="0" dirty="0">
                          <a:ln>
                            <a:noFill/>
                          </a:ln>
                          <a:solidFill>
                            <a:srgbClr val="0C377B"/>
                          </a:solidFill>
                          <a:effectLst/>
                          <a:uLnTx/>
                          <a:uFillTx/>
                          <a:latin typeface="+mn-lt"/>
                          <a:ea typeface="+mn-ea"/>
                          <a:cs typeface="+mn-cs"/>
                        </a:rPr>
                        <a:t> - SPSX-T-SPC-0004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2889092"/>
                  </a:ext>
                </a:extLst>
              </a:tr>
              <a:tr h="323191">
                <a:tc>
                  <a:txBody>
                    <a:bodyPr/>
                    <a:lstStyle/>
                    <a:p>
                      <a:pPr algn="l" fontAlgn="b"/>
                      <a:r>
                        <a:rPr kumimoji="0" lang="en-GB" sz="1100" b="0" i="0" u="none" strike="noStrike" kern="1200" dirty="0">
                          <a:solidFill>
                            <a:srgbClr val="0C377B"/>
                          </a:solidFill>
                          <a:effectLst/>
                          <a:latin typeface="+mn-lt"/>
                          <a:ea typeface="+mn-ea"/>
                          <a:cs typeface="+mn-cs"/>
                        </a:rPr>
                        <a:t>Consolidation of the SPS TT20 Target Collimator Splitter Version C (TCSC)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Matthew Fraser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8"/>
                        </a:rPr>
                        <a:t>3235125</a:t>
                      </a:r>
                      <a:r>
                        <a:rPr kumimoji="0" lang="en-US" sz="1100" b="0" i="0" u="none" strike="noStrike" kern="1200" cap="none" spc="0" normalizeH="0" baseline="0" noProof="0" dirty="0">
                          <a:ln>
                            <a:noFill/>
                          </a:ln>
                          <a:solidFill>
                            <a:srgbClr val="0C377B"/>
                          </a:solidFill>
                          <a:effectLst/>
                          <a:uLnTx/>
                          <a:uFillTx/>
                          <a:latin typeface="+mn-lt"/>
                          <a:ea typeface="+mn-ea"/>
                          <a:cs typeface="+mn-cs"/>
                        </a:rPr>
                        <a:t> - SPSX-T-SPC-0005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9016638"/>
                  </a:ext>
                </a:extLst>
              </a:tr>
              <a:tr h="323191">
                <a:tc>
                  <a:txBody>
                    <a:bodyPr/>
                    <a:lstStyle/>
                    <a:p>
                      <a:pPr algn="l" fontAlgn="b"/>
                      <a:r>
                        <a:rPr kumimoji="0" lang="en-GB" sz="1100" b="0" i="0" u="none" strike="noStrike" kern="1200" dirty="0">
                          <a:solidFill>
                            <a:srgbClr val="0C377B"/>
                          </a:solidFill>
                          <a:effectLst/>
                          <a:latin typeface="+mn-lt"/>
                          <a:ea typeface="+mn-ea"/>
                          <a:cs typeface="+mn-cs"/>
                        </a:rPr>
                        <a:t>P42 Transfer Line Dump for the High Intensity ECN3 Facility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Aleksandr Gorn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9"/>
                        </a:rPr>
                        <a:t>3049242</a:t>
                      </a:r>
                      <a:r>
                        <a:rPr kumimoji="0" lang="en-US" sz="1100" b="0" i="0" u="none" strike="noStrike" kern="1200" cap="none" spc="0" normalizeH="0" baseline="0" noProof="0" dirty="0">
                          <a:ln>
                            <a:noFill/>
                          </a:ln>
                          <a:solidFill>
                            <a:srgbClr val="0C377B"/>
                          </a:solidFill>
                          <a:effectLst/>
                          <a:uLnTx/>
                          <a:uFillTx/>
                          <a:latin typeface="+mn-lt"/>
                          <a:ea typeface="+mn-ea"/>
                          <a:cs typeface="+mn-cs"/>
                        </a:rPr>
                        <a:t> - SPS-XT-SPC-0001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8673335"/>
                  </a:ext>
                </a:extLst>
              </a:tr>
              <a:tr h="323191">
                <a:tc>
                  <a:txBody>
                    <a:bodyPr/>
                    <a:lstStyle/>
                    <a:p>
                      <a:pPr algn="l" fontAlgn="b"/>
                      <a:r>
                        <a:rPr kumimoji="0" lang="en-GB" sz="1100" b="0" i="0" u="none" strike="noStrike" kern="1200" dirty="0">
                          <a:solidFill>
                            <a:srgbClr val="0C377B"/>
                          </a:solidFill>
                          <a:effectLst/>
                          <a:latin typeface="+mn-lt"/>
                          <a:ea typeface="+mn-ea"/>
                          <a:cs typeface="+mn-cs"/>
                        </a:rPr>
                        <a:t>ODH Risk Assessment EHN1 Gallery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Havin Ozcanli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0"/>
                        </a:rPr>
                        <a:t>1728885</a:t>
                      </a:r>
                      <a:r>
                        <a:rPr kumimoji="0" lang="en-US" sz="1100" b="0" i="0" u="none" strike="noStrike" kern="1200" cap="none" spc="0" normalizeH="0" baseline="0" noProof="0" dirty="0">
                          <a:ln>
                            <a:noFill/>
                          </a:ln>
                          <a:solidFill>
                            <a:srgbClr val="0C377B"/>
                          </a:solidFill>
                          <a:effectLst/>
                          <a:uLnTx/>
                          <a:uFillTx/>
                          <a:latin typeface="+mn-lt"/>
                          <a:ea typeface="+mn-ea"/>
                          <a:cs typeface="+mn-cs"/>
                        </a:rPr>
                        <a:t> - SPSX-S-RPT-0003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714441"/>
                  </a:ext>
                </a:extLst>
              </a:tr>
              <a:tr h="323191">
                <a:tc>
                  <a:txBody>
                    <a:bodyPr/>
                    <a:lstStyle/>
                    <a:p>
                      <a:pPr algn="l" fontAlgn="b"/>
                      <a:r>
                        <a:rPr kumimoji="0" lang="en-GB" sz="1100" b="0" i="0" u="none" strike="noStrike" kern="1200" dirty="0">
                          <a:solidFill>
                            <a:srgbClr val="0C377B"/>
                          </a:solidFill>
                          <a:effectLst/>
                          <a:latin typeface="+mn-lt"/>
                          <a:ea typeface="+mn-ea"/>
                          <a:cs typeface="+mn-cs"/>
                        </a:rPr>
                        <a:t>Finite Element Analysis for the MTN vacuum chamber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Angelo Petrellese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1"/>
                        </a:rPr>
                        <a:t>3199579</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1" i="0" u="none" strike="noStrike" dirty="0">
                        <a:solidFill>
                          <a:srgbClr val="FF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3498036"/>
                  </a:ext>
                </a:extLst>
              </a:tr>
              <a:tr h="323191">
                <a:tc>
                  <a:txBody>
                    <a:bodyPr/>
                    <a:lstStyle/>
                    <a:p>
                      <a:pPr algn="l" fontAlgn="b"/>
                      <a:r>
                        <a:rPr kumimoji="0" lang="en-GB" sz="1100" b="0" i="0" u="none" strike="noStrike" kern="1200" dirty="0">
                          <a:solidFill>
                            <a:srgbClr val="0C377B"/>
                          </a:solidFill>
                          <a:effectLst/>
                          <a:latin typeface="+mn-lt"/>
                          <a:ea typeface="+mn-ea"/>
                          <a:cs typeface="+mn-cs"/>
                        </a:rPr>
                        <a:t>Finite Element Analysis for the MCB vacuum chamber in F61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Angelo Petrellese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2"/>
                        </a:rPr>
                        <a:t>3162570</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9964959"/>
                  </a:ext>
                </a:extLst>
              </a:tr>
              <a:tr h="409720">
                <a:tc>
                  <a:txBody>
                    <a:bodyPr/>
                    <a:lstStyle/>
                    <a:p>
                      <a:pPr algn="l" fontAlgn="b"/>
                      <a:r>
                        <a:rPr kumimoji="0" lang="en-GB" sz="1100" b="0" i="0" u="none" strike="noStrike" kern="1200" dirty="0">
                          <a:solidFill>
                            <a:srgbClr val="0C377B"/>
                          </a:solidFill>
                          <a:effectLst/>
                          <a:latin typeface="+mn-lt"/>
                          <a:ea typeface="+mn-ea"/>
                          <a:cs typeface="+mn-cs"/>
                        </a:rPr>
                        <a:t>AMBER TPC - Middle Flange Handling Jig Calculation Note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Miguel Santos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3"/>
                        </a:rPr>
                        <a:t>3264674</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6058626"/>
                  </a:ext>
                </a:extLst>
              </a:tr>
            </a:tbl>
          </a:graphicData>
        </a:graphic>
      </p:graphicFrame>
      <p:sp>
        <p:nvSpPr>
          <p:cNvPr id="3" name="Date Placeholder 2">
            <a:extLst>
              <a:ext uri="{FF2B5EF4-FFF2-40B4-BE49-F238E27FC236}">
                <a16:creationId xmlns:a16="http://schemas.microsoft.com/office/drawing/2014/main" id="{2D89AFBD-603A-D55F-E961-8272506F1859}"/>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4" name="Footer Placeholder 3">
            <a:extLst>
              <a:ext uri="{FF2B5EF4-FFF2-40B4-BE49-F238E27FC236}">
                <a16:creationId xmlns:a16="http://schemas.microsoft.com/office/drawing/2014/main" id="{A884063B-A786-4865-BED5-694A19099895}"/>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Tree>
    <p:extLst>
      <p:ext uri="{BB962C8B-B14F-4D97-AF65-F5344CB8AC3E}">
        <p14:creationId xmlns:p14="http://schemas.microsoft.com/office/powerpoint/2010/main" val="2102453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844CFA-7610-C3D8-95B4-CA46AADD1A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A41173-932F-8CE6-0627-352508A7B6D1}"/>
              </a:ext>
            </a:extLst>
          </p:cNvPr>
          <p:cNvSpPr>
            <a:spLocks noGrp="1"/>
          </p:cNvSpPr>
          <p:nvPr>
            <p:ph type="title"/>
          </p:nvPr>
        </p:nvSpPr>
        <p:spPr/>
        <p:txBody>
          <a:bodyPr/>
          <a:lstStyle/>
          <a:p>
            <a:r>
              <a:rPr lang="en-US" dirty="0"/>
              <a:t>LIST OF DOCUMENTS for Info</a:t>
            </a:r>
          </a:p>
        </p:txBody>
      </p:sp>
      <p:sp>
        <p:nvSpPr>
          <p:cNvPr id="5" name="Slide Number Placeholder 4">
            <a:extLst>
              <a:ext uri="{FF2B5EF4-FFF2-40B4-BE49-F238E27FC236}">
                <a16:creationId xmlns:a16="http://schemas.microsoft.com/office/drawing/2014/main" id="{B0B7D27C-BE87-042B-FE82-9C378C8F06A4}"/>
              </a:ext>
            </a:extLst>
          </p:cNvPr>
          <p:cNvSpPr>
            <a:spLocks noGrp="1"/>
          </p:cNvSpPr>
          <p:nvPr>
            <p:ph type="sldNum" sz="quarter" idx="12"/>
          </p:nvPr>
        </p:nvSpPr>
        <p:spPr/>
        <p:txBody>
          <a:bodyPr/>
          <a:lstStyle/>
          <a:p>
            <a:pPr>
              <a:defRPr/>
            </a:pPr>
            <a:fld id="{8F90C176-A121-4B4D-9B59-EB0F61C8BE35}" type="slidenum">
              <a:rPr lang="en-US" smtClean="0"/>
              <a:pPr>
                <a:defRPr/>
              </a:pPr>
              <a:t>4</a:t>
            </a:fld>
            <a:endParaRPr lang="en-US" dirty="0"/>
          </a:p>
        </p:txBody>
      </p:sp>
      <p:graphicFrame>
        <p:nvGraphicFramePr>
          <p:cNvPr id="6" name="Table 5">
            <a:extLst>
              <a:ext uri="{FF2B5EF4-FFF2-40B4-BE49-F238E27FC236}">
                <a16:creationId xmlns:a16="http://schemas.microsoft.com/office/drawing/2014/main" id="{54E59FE2-37AF-9B9A-7820-70E437061854}"/>
              </a:ext>
            </a:extLst>
          </p:cNvPr>
          <p:cNvGraphicFramePr>
            <a:graphicFrameLocks noGrp="1"/>
          </p:cNvGraphicFramePr>
          <p:nvPr>
            <p:extLst>
              <p:ext uri="{D42A27DB-BD31-4B8C-83A1-F6EECF244321}">
                <p14:modId xmlns:p14="http://schemas.microsoft.com/office/powerpoint/2010/main" val="2063175625"/>
              </p:ext>
            </p:extLst>
          </p:nvPr>
        </p:nvGraphicFramePr>
        <p:xfrm>
          <a:off x="314793" y="1107663"/>
          <a:ext cx="8372007" cy="3804238"/>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2017">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70650">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23191">
                <a:tc>
                  <a:txBody>
                    <a:bodyPr/>
                    <a:lstStyle/>
                    <a:p>
                      <a:pPr algn="l" fontAlgn="b"/>
                      <a:r>
                        <a:rPr kumimoji="0" lang="en-GB" sz="1100" b="0" i="0" u="none" strike="noStrike" kern="1200" dirty="0">
                          <a:solidFill>
                            <a:srgbClr val="0C377B"/>
                          </a:solidFill>
                          <a:effectLst/>
                          <a:latin typeface="+mn-lt"/>
                          <a:ea typeface="+mn-ea"/>
                          <a:cs typeface="+mn-cs"/>
                        </a:rPr>
                        <a:t>MBSA Magnet - Functional Specification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Philip Schwarz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2"/>
                        </a:rPr>
                        <a:t>3238175</a:t>
                      </a:r>
                      <a:r>
                        <a:rPr kumimoji="0" lang="en-US" sz="1100" b="0" i="0" u="none" strike="noStrike" kern="1200" cap="none" spc="0" normalizeH="0" baseline="0" noProof="0" dirty="0">
                          <a:ln>
                            <a:noFill/>
                          </a:ln>
                          <a:solidFill>
                            <a:srgbClr val="0C377B"/>
                          </a:solidFill>
                          <a:effectLst/>
                          <a:uLnTx/>
                          <a:uFillTx/>
                          <a:latin typeface="+mn-lt"/>
                          <a:ea typeface="+mn-ea"/>
                          <a:cs typeface="+mn-cs"/>
                        </a:rPr>
                        <a:t> - SPSX-M-SPC-0004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3498036"/>
                  </a:ext>
                </a:extLst>
              </a:tr>
              <a:tr h="336762">
                <a:tc>
                  <a:txBody>
                    <a:bodyPr/>
                    <a:lstStyle/>
                    <a:p>
                      <a:pPr algn="l" fontAlgn="b"/>
                      <a:r>
                        <a:rPr kumimoji="0" lang="en-GB" sz="1100" b="0" i="0" u="none" strike="noStrike" kern="1200" dirty="0">
                          <a:solidFill>
                            <a:srgbClr val="0C377B"/>
                          </a:solidFill>
                          <a:effectLst/>
                          <a:latin typeface="+mn-lt"/>
                          <a:ea typeface="+mn-ea"/>
                          <a:cs typeface="+mn-cs"/>
                        </a:rPr>
                        <a:t>Assembly Procedure for Fast FISC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Eva Kamenicka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3"/>
                        </a:rPr>
                        <a:t>3178861</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0425560"/>
                  </a:ext>
                </a:extLst>
              </a:tr>
              <a:tr h="336762">
                <a:tc>
                  <a:txBody>
                    <a:bodyPr/>
                    <a:lstStyle/>
                    <a:p>
                      <a:pPr algn="l" fontAlgn="b"/>
                      <a:r>
                        <a:rPr kumimoji="0" lang="en-GB" sz="1100" b="0" i="0" u="none" strike="noStrike" kern="1200" dirty="0">
                          <a:solidFill>
                            <a:srgbClr val="0C377B"/>
                          </a:solidFill>
                          <a:effectLst/>
                          <a:latin typeface="+mn-lt"/>
                          <a:ea typeface="+mn-ea"/>
                          <a:cs typeface="+mn-cs"/>
                        </a:rPr>
                        <a:t>Seismic Risk Assessment of a Shielding Block Configuration in EHN1 - PPE144 Bridge Shielding Modification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Marco Andreini</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4"/>
                        </a:rPr>
                        <a:t>3212641</a:t>
                      </a:r>
                      <a:r>
                        <a:rPr kumimoji="0" lang="en-US" sz="1100" b="0" i="0" u="none" strike="noStrike" kern="1200" cap="none" spc="0" normalizeH="0" baseline="0" noProof="0" dirty="0">
                          <a:ln>
                            <a:noFill/>
                          </a:ln>
                          <a:solidFill>
                            <a:srgbClr val="0C377B"/>
                          </a:solidFill>
                          <a:effectLst/>
                          <a:uLnTx/>
                          <a:uFillTx/>
                          <a:latin typeface="+mn-lt"/>
                          <a:ea typeface="+mn-ea"/>
                          <a:cs typeface="+mn-cs"/>
                        </a:rPr>
                        <a:t> - SPSX-K-SSR-0002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0984491"/>
                  </a:ext>
                </a:extLst>
              </a:tr>
              <a:tr h="336762">
                <a:tc>
                  <a:txBody>
                    <a:bodyPr/>
                    <a:lstStyle/>
                    <a:p>
                      <a:pPr algn="l" fontAlgn="b"/>
                      <a:r>
                        <a:rPr kumimoji="0" lang="en-GB" sz="1100" b="0" i="0" u="none" strike="noStrike" kern="1200" dirty="0">
                          <a:solidFill>
                            <a:srgbClr val="0C377B"/>
                          </a:solidFill>
                          <a:effectLst/>
                          <a:latin typeface="+mn-lt"/>
                          <a:ea typeface="+mn-ea"/>
                          <a:cs typeface="+mn-cs"/>
                        </a:rPr>
                        <a:t>XCIO.X0220450 System Safety Assessment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Naini Mandal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5"/>
                        </a:rPr>
                        <a:t>3133860</a:t>
                      </a:r>
                      <a:r>
                        <a:rPr kumimoji="0" lang="en-US" sz="1100" b="0" i="0" u="none" strike="noStrike" kern="1200" cap="none" spc="0" normalizeH="0" baseline="0" noProof="0" dirty="0">
                          <a:ln>
                            <a:noFill/>
                          </a:ln>
                          <a:solidFill>
                            <a:srgbClr val="0C377B"/>
                          </a:solidFill>
                          <a:effectLst/>
                          <a:uLnTx/>
                          <a:uFillTx/>
                          <a:latin typeface="+mn-lt"/>
                          <a:ea typeface="+mn-ea"/>
                          <a:cs typeface="+mn-cs"/>
                        </a:rPr>
                        <a:t> - SPSX-T-RPT-0003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1823512"/>
                  </a:ext>
                </a:extLst>
              </a:tr>
              <a:tr h="323191">
                <a:tc>
                  <a:txBody>
                    <a:bodyPr/>
                    <a:lstStyle/>
                    <a:p>
                      <a:pPr algn="l" fontAlgn="b"/>
                      <a:r>
                        <a:rPr kumimoji="0" lang="en-GB" sz="1100" b="0" i="0" u="none" strike="noStrike" kern="1200" dirty="0">
                          <a:solidFill>
                            <a:srgbClr val="0C377B"/>
                          </a:solidFill>
                          <a:effectLst/>
                          <a:latin typeface="+mn-lt"/>
                          <a:ea typeface="+mn-ea"/>
                          <a:cs typeface="+mn-cs"/>
                        </a:rPr>
                        <a:t>Safety File Compliance Before Operation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Sebastien Evrard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6"/>
                        </a:rPr>
                        <a:t>2610351</a:t>
                      </a:r>
                      <a:r>
                        <a:rPr kumimoji="0" lang="en-US" sz="1100" b="0" i="0" u="none" strike="noStrike" kern="1200" cap="none" spc="0" normalizeH="0" baseline="0" noProof="0" dirty="0">
                          <a:ln>
                            <a:noFill/>
                          </a:ln>
                          <a:solidFill>
                            <a:srgbClr val="0C377B"/>
                          </a:solidFill>
                          <a:effectLst/>
                          <a:uLnTx/>
                          <a:uFillTx/>
                          <a:latin typeface="+mn-lt"/>
                          <a:ea typeface="+mn-ea"/>
                          <a:cs typeface="+mn-cs"/>
                        </a:rPr>
                        <a:t> - PSZ-S-SR-0014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endParaRPr lang="en-US" sz="1100" b="1" i="0" u="none" strike="noStrike" dirty="0">
                        <a:solidFill>
                          <a:srgbClr val="FF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2246950"/>
                  </a:ext>
                </a:extLst>
              </a:tr>
              <a:tr h="323191">
                <a:tc>
                  <a:txBody>
                    <a:bodyPr/>
                    <a:lstStyle/>
                    <a:p>
                      <a:pPr algn="l" fontAlgn="b"/>
                      <a:r>
                        <a:rPr kumimoji="0" lang="en-GB" sz="1100" b="0" i="0" u="none" strike="noStrike" kern="1200" dirty="0">
                          <a:solidFill>
                            <a:srgbClr val="0C377B"/>
                          </a:solidFill>
                          <a:effectLst/>
                          <a:latin typeface="+mn-lt"/>
                          <a:ea typeface="+mn-ea"/>
                          <a:cs typeface="+mn-cs"/>
                        </a:rPr>
                        <a:t>Risk assessment for the Individual System Tests of East Area power converters at the end of the YETS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Stephane Reignier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7"/>
                        </a:rPr>
                        <a:t>3170222</a:t>
                      </a:r>
                      <a:r>
                        <a:rPr kumimoji="0" lang="en-US" sz="1100" b="0" i="0" u="none" strike="noStrike" kern="1200" cap="none" spc="0" normalizeH="0" baseline="0" noProof="0" dirty="0">
                          <a:ln>
                            <a:noFill/>
                          </a:ln>
                          <a:solidFill>
                            <a:srgbClr val="0C377B"/>
                          </a:solidFill>
                          <a:effectLst/>
                          <a:uLnTx/>
                          <a:uFillTx/>
                          <a:latin typeface="+mn-lt"/>
                          <a:ea typeface="+mn-ea"/>
                          <a:cs typeface="+mn-cs"/>
                        </a:rPr>
                        <a:t> - PSZ-RP-SYP-0001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8958169"/>
                  </a:ext>
                </a:extLst>
              </a:tr>
              <a:tr h="323191">
                <a:tc>
                  <a:txBody>
                    <a:bodyPr/>
                    <a:lstStyle/>
                    <a:p>
                      <a:pPr algn="l" fontAlgn="b"/>
                      <a:r>
                        <a:rPr kumimoji="0" lang="en-GB" sz="1100" b="0" i="0" u="none" strike="noStrike" kern="1200" dirty="0">
                          <a:solidFill>
                            <a:srgbClr val="0C377B"/>
                          </a:solidFill>
                          <a:effectLst/>
                          <a:latin typeface="+mn-lt"/>
                          <a:ea typeface="+mn-ea"/>
                          <a:cs typeface="+mn-cs"/>
                        </a:rPr>
                        <a:t>Functional Specification for the Power Converters for the AD Electron Cooler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Yves Thurel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8"/>
                        </a:rPr>
                        <a:t>3140648</a:t>
                      </a:r>
                      <a:r>
                        <a:rPr kumimoji="0" lang="en-US" sz="1100" b="0" i="0" u="none" strike="noStrike" kern="1200" cap="none" spc="0" normalizeH="0" baseline="0" noProof="0" dirty="0">
                          <a:ln>
                            <a:noFill/>
                          </a:ln>
                          <a:solidFill>
                            <a:srgbClr val="0C377B"/>
                          </a:solidFill>
                          <a:effectLst/>
                          <a:uLnTx/>
                          <a:uFillTx/>
                          <a:latin typeface="+mn-lt"/>
                          <a:ea typeface="+mn-ea"/>
                          <a:cs typeface="+mn-cs"/>
                        </a:rPr>
                        <a:t> - AD-LNT-SPC-0004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8951343"/>
                  </a:ext>
                </a:extLst>
              </a:tr>
              <a:tr h="323191">
                <a:tc>
                  <a:txBody>
                    <a:bodyPr/>
                    <a:lstStyle/>
                    <a:p>
                      <a:pPr algn="l" fontAlgn="b"/>
                      <a:r>
                        <a:rPr kumimoji="0" lang="en-GB" sz="1100" b="0" i="0" u="none" strike="noStrike" kern="1200" dirty="0">
                          <a:solidFill>
                            <a:srgbClr val="0C377B"/>
                          </a:solidFill>
                          <a:effectLst/>
                          <a:latin typeface="+mn-lt"/>
                          <a:ea typeface="+mn-ea"/>
                          <a:cs typeface="+mn-cs"/>
                        </a:rPr>
                        <a:t>Seismic Risk Assessment of the GBAR Shielding Block Configuration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Marco Andreini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9"/>
                        </a:rPr>
                        <a:t>3263138</a:t>
                      </a:r>
                      <a:r>
                        <a:rPr kumimoji="0" lang="en-US" sz="1100" b="0" i="0" u="none" strike="noStrike" kern="1200" cap="none" spc="0" normalizeH="0" baseline="0" noProof="0" dirty="0">
                          <a:ln>
                            <a:noFill/>
                          </a:ln>
                          <a:solidFill>
                            <a:srgbClr val="0C377B"/>
                          </a:solidFill>
                          <a:effectLst/>
                          <a:uLnTx/>
                          <a:uFillTx/>
                          <a:latin typeface="+mn-lt"/>
                          <a:ea typeface="+mn-ea"/>
                          <a:cs typeface="+mn-cs"/>
                        </a:rPr>
                        <a:t> - AD-K-SR-0001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6184926"/>
                  </a:ext>
                </a:extLst>
              </a:tr>
              <a:tr h="323191">
                <a:tc>
                  <a:txBody>
                    <a:bodyPr/>
                    <a:lstStyle/>
                    <a:p>
                      <a:pPr algn="l" fontAlgn="b"/>
                      <a:r>
                        <a:rPr kumimoji="0" lang="en-GB" sz="1100" b="0" i="0" u="none" strike="noStrike" kern="1200" dirty="0">
                          <a:solidFill>
                            <a:srgbClr val="0C377B"/>
                          </a:solidFill>
                          <a:effectLst/>
                          <a:latin typeface="+mn-lt"/>
                          <a:ea typeface="+mn-ea"/>
                          <a:cs typeface="+mn-cs"/>
                        </a:rPr>
                        <a:t>Procedure to Follow in the Event of a Broken Beryllium Window on the </a:t>
                      </a:r>
                      <a:r>
                        <a:rPr kumimoji="0" lang="en-GB" sz="1100" b="0" i="0" u="none" strike="noStrike" kern="1200" dirty="0" err="1">
                          <a:solidFill>
                            <a:srgbClr val="0C377B"/>
                          </a:solidFill>
                          <a:effectLst/>
                          <a:latin typeface="+mn-lt"/>
                          <a:ea typeface="+mn-ea"/>
                          <a:cs typeface="+mn-cs"/>
                        </a:rPr>
                        <a:t>HiRadMat</a:t>
                      </a:r>
                      <a:r>
                        <a:rPr kumimoji="0" lang="en-GB" sz="1100" b="0" i="0" u="none" strike="noStrike" kern="1200" dirty="0">
                          <a:solidFill>
                            <a:srgbClr val="0C377B"/>
                          </a:solidFill>
                          <a:effectLst/>
                          <a:latin typeface="+mn-lt"/>
                          <a:ea typeface="+mn-ea"/>
                          <a:cs typeface="+mn-cs"/>
                        </a:rPr>
                        <a:t> Dump</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Nicola Solieri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err="1">
                          <a:solidFill>
                            <a:srgbClr val="000000"/>
                          </a:solidFill>
                          <a:effectLst/>
                          <a:latin typeface="Arial"/>
                          <a:ea typeface="+mn-ea"/>
                          <a:cs typeface="+mn-cs"/>
                        </a:rPr>
                        <a:t>HiRadMat</a:t>
                      </a:r>
                      <a:endParaRPr kumimoji="0" lang="en-US"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0"/>
                        </a:rPr>
                        <a:t>3136124</a:t>
                      </a:r>
                      <a:r>
                        <a:rPr kumimoji="0" lang="en-US" sz="1100" b="0" i="0" u="none" strike="noStrike" kern="1200" cap="none" spc="0" normalizeH="0" baseline="0" noProof="0" dirty="0">
                          <a:ln>
                            <a:noFill/>
                          </a:ln>
                          <a:solidFill>
                            <a:srgbClr val="0C377B"/>
                          </a:solidFill>
                          <a:effectLst/>
                          <a:uLnTx/>
                          <a:uFillTx/>
                          <a:latin typeface="+mn-lt"/>
                          <a:ea typeface="+mn-ea"/>
                          <a:cs typeface="+mn-cs"/>
                        </a:rPr>
                        <a:t> - HRM-T-SYP-0001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5475882"/>
                  </a:ext>
                </a:extLst>
              </a:tr>
            </a:tbl>
          </a:graphicData>
        </a:graphic>
      </p:graphicFrame>
      <p:sp>
        <p:nvSpPr>
          <p:cNvPr id="3" name="Date Placeholder 2">
            <a:extLst>
              <a:ext uri="{FF2B5EF4-FFF2-40B4-BE49-F238E27FC236}">
                <a16:creationId xmlns:a16="http://schemas.microsoft.com/office/drawing/2014/main" id="{4358A047-3054-F27E-698C-D4732D6B7E21}"/>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4" name="Footer Placeholder 3">
            <a:extLst>
              <a:ext uri="{FF2B5EF4-FFF2-40B4-BE49-F238E27FC236}">
                <a16:creationId xmlns:a16="http://schemas.microsoft.com/office/drawing/2014/main" id="{1BD6576C-80D8-E2D0-DD08-64BDA6B95D2A}"/>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Tree>
    <p:extLst>
      <p:ext uri="{BB962C8B-B14F-4D97-AF65-F5344CB8AC3E}">
        <p14:creationId xmlns:p14="http://schemas.microsoft.com/office/powerpoint/2010/main" val="1684978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 for FUTURE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5</a:t>
            </a:fld>
            <a:endParaRPr lang="en-US"/>
          </a:p>
        </p:txBody>
      </p:sp>
      <p:graphicFrame>
        <p:nvGraphicFramePr>
          <p:cNvPr id="6" name="Table 5"/>
          <p:cNvGraphicFramePr>
            <a:graphicFrameLocks/>
          </p:cNvGraphicFramePr>
          <p:nvPr>
            <p:extLst>
              <p:ext uri="{D42A27DB-BD31-4B8C-83A1-F6EECF244321}">
                <p14:modId xmlns:p14="http://schemas.microsoft.com/office/powerpoint/2010/main" val="4288197998"/>
              </p:ext>
            </p:extLst>
          </p:nvPr>
        </p:nvGraphicFramePr>
        <p:xfrm>
          <a:off x="269327" y="1085013"/>
          <a:ext cx="8353841" cy="3985478"/>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27284">
                <a:tc gridSpan="5">
                  <a:txBody>
                    <a:bodyPr/>
                    <a:lstStyle/>
                    <a:p>
                      <a:pPr algn="l" fontAlgn="t"/>
                      <a:r>
                        <a:rPr lang="en-US" sz="1100" b="1" i="0" u="none" strike="noStrike" dirty="0">
                          <a:solidFill>
                            <a:srgbClr val="FF0000"/>
                          </a:solidFill>
                          <a:effectLst/>
                          <a:latin typeface="Arial" panose="020B0604020202020204" pitchFamily="34" charset="0"/>
                        </a:rPr>
                        <a:t>ECR INFO/FUTURE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87107">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439258">
                <a:tc>
                  <a:txBody>
                    <a:bodyPr/>
                    <a:lstStyle/>
                    <a:p>
                      <a:pPr marL="0" algn="l" rtl="0" eaLnBrk="1" fontAlgn="t" latinLnBrk="0" hangingPunct="1"/>
                      <a:r>
                        <a:rPr kumimoji="0" lang="en-GB" sz="1100" b="0" i="0" kern="1200" dirty="0">
                          <a:solidFill>
                            <a:schemeClr val="tx1"/>
                          </a:solidFill>
                          <a:effectLst/>
                          <a:latin typeface="+mn-lt"/>
                          <a:ea typeface="+mn-ea"/>
                          <a:cs typeface="+mn-cs"/>
                        </a:rPr>
                        <a:t>Production/Installation of the Horizontal Beamline Section in TELMAX (AD/ELENA)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Francois Butin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dirty="0">
                          <a:hlinkClick r:id="rId2"/>
                        </a:rPr>
                        <a:t>3284097</a:t>
                      </a:r>
                      <a:r>
                        <a:rPr kumimoji="0" lang="en-US" sz="1100" dirty="0"/>
                        <a:t> - AD-LJ-EC-0027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7562844"/>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Shortening of Vacuum Chamber in IRRAD Zone 1 for the HEARTS Run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Federico Ravotti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East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dirty="0">
                          <a:hlinkClick r:id="rId3"/>
                        </a:rPr>
                        <a:t>3267946</a:t>
                      </a:r>
                      <a:r>
                        <a:rPr kumimoji="0" lang="en-US" sz="1100" dirty="0"/>
                        <a:t> - PSZ-V-EC-0002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6735306"/>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MDX Magnet Installation for User Set-Up in T10</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Maarten Van Dijk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3212841</a:t>
                      </a:r>
                      <a:r>
                        <a:rPr kumimoji="0" lang="en-GB" sz="1100" b="0" i="0" kern="1200" dirty="0">
                          <a:solidFill>
                            <a:schemeClr val="tx1"/>
                          </a:solidFill>
                          <a:effectLst/>
                          <a:latin typeface="+mn-lt"/>
                          <a:ea typeface="+mn-ea"/>
                          <a:cs typeface="+mn-cs"/>
                        </a:rPr>
                        <a:t> - PSZ-M-EC-0002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7851275"/>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GIF++ extension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Martin Jaekel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dirty="0">
                          <a:hlinkClick r:id="rId5"/>
                        </a:rPr>
                        <a:t>3223563</a:t>
                      </a:r>
                      <a:r>
                        <a:rPr kumimoji="0" lang="en-US" sz="1100" dirty="0"/>
                        <a:t> - SPSX-J-EC-0011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5592437"/>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Installation of a New Hydrogen Buffer outside EHN1 for the NA61/SHINE Experiment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Bartosz Maksiak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6"/>
                        </a:rPr>
                        <a:t>3197663</a:t>
                      </a:r>
                      <a:r>
                        <a:rPr kumimoji="0" lang="en-GB" sz="1100" b="0" i="0" kern="1200" dirty="0">
                          <a:solidFill>
                            <a:schemeClr val="tx1"/>
                          </a:solidFill>
                          <a:effectLst/>
                          <a:latin typeface="+mn-lt"/>
                          <a:ea typeface="+mn-ea"/>
                          <a:cs typeface="+mn-cs"/>
                        </a:rPr>
                        <a:t> – SPSX-J-EC-0009</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7061315"/>
                  </a:ext>
                </a:extLst>
              </a:tr>
              <a:tr h="418854">
                <a:tc>
                  <a:txBody>
                    <a:bodyPr/>
                    <a:lstStyle/>
                    <a:p>
                      <a:pPr marL="0" algn="l" rtl="0" eaLnBrk="1" fontAlgn="t" latinLnBrk="0" hangingPunct="1"/>
                      <a:r>
                        <a:rPr kumimoji="0" lang="en-GB" sz="1100" b="0" i="0" kern="1200" dirty="0">
                          <a:solidFill>
                            <a:schemeClr val="tx1"/>
                          </a:solidFill>
                          <a:effectLst/>
                          <a:latin typeface="+mn-lt"/>
                          <a:ea typeface="+mn-ea"/>
                          <a:cs typeface="+mn-cs"/>
                        </a:rPr>
                        <a:t>Small Modifications to the Instrumentation in PPE134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Nikos Charitonidis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7"/>
                        </a:rPr>
                        <a:t>3252972</a:t>
                      </a:r>
                      <a:r>
                        <a:rPr kumimoji="0" lang="en-GB" sz="1100" b="0" i="0" kern="1200" dirty="0">
                          <a:solidFill>
                            <a:schemeClr val="tx1"/>
                          </a:solidFill>
                          <a:effectLst/>
                          <a:latin typeface="+mn-lt"/>
                          <a:ea typeface="+mn-ea"/>
                          <a:cs typeface="+mn-cs"/>
                        </a:rPr>
                        <a:t> - SPSX-L-EC-0011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8099115"/>
                  </a:ext>
                </a:extLst>
              </a:tr>
              <a:tr h="418854">
                <a:tc>
                  <a:txBody>
                    <a:bodyPr/>
                    <a:lstStyle/>
                    <a:p>
                      <a:pPr marL="0" algn="l" rtl="0" eaLnBrk="1" fontAlgn="t" latinLnBrk="0" hangingPunct="1"/>
                      <a:r>
                        <a:rPr kumimoji="0" lang="en-GB" sz="1100" b="0" i="0" kern="1200" dirty="0">
                          <a:solidFill>
                            <a:schemeClr val="tx1"/>
                          </a:solidFill>
                          <a:effectLst/>
                          <a:latin typeface="+mn-lt"/>
                          <a:ea typeface="+mn-ea"/>
                          <a:cs typeface="+mn-cs"/>
                        </a:rPr>
                        <a:t>Displacement of Beam </a:t>
                      </a:r>
                      <a:r>
                        <a:rPr kumimoji="0" lang="en-GB" sz="1100" b="0" i="0" kern="1200" dirty="0" err="1">
                          <a:solidFill>
                            <a:schemeClr val="tx1"/>
                          </a:solidFill>
                          <a:effectLst/>
                          <a:latin typeface="+mn-lt"/>
                          <a:ea typeface="+mn-ea"/>
                          <a:cs typeface="+mn-cs"/>
                        </a:rPr>
                        <a:t>Instrumention</a:t>
                      </a:r>
                      <a:r>
                        <a:rPr kumimoji="0" lang="en-GB" sz="1100" b="0" i="0" kern="1200" dirty="0">
                          <a:solidFill>
                            <a:schemeClr val="tx1"/>
                          </a:solidFill>
                          <a:effectLst/>
                          <a:latin typeface="+mn-lt"/>
                          <a:ea typeface="+mn-ea"/>
                          <a:cs typeface="+mn-cs"/>
                        </a:rPr>
                        <a:t> from H4 to H2 Beamline for Neutrino Platform Operation in 2025</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Nikos Charitonidis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8"/>
                        </a:rPr>
                        <a:t>3252924</a:t>
                      </a:r>
                      <a:r>
                        <a:rPr kumimoji="0" lang="en-GB" sz="1100" b="0" i="0" kern="1200" dirty="0">
                          <a:solidFill>
                            <a:schemeClr val="tx1"/>
                          </a:solidFill>
                          <a:effectLst/>
                          <a:latin typeface="+mn-lt"/>
                          <a:ea typeface="+mn-ea"/>
                          <a:cs typeface="+mn-cs"/>
                        </a:rPr>
                        <a:t> - SPSX-B-EC-0017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5719056"/>
                  </a:ext>
                </a:extLst>
              </a:tr>
              <a:tr h="264808">
                <a:tc>
                  <a:txBody>
                    <a:bodyPr/>
                    <a:lstStyle/>
                    <a:p>
                      <a:pPr marL="0" algn="l" rtl="0" eaLnBrk="1" fontAlgn="t" latinLnBrk="0" hangingPunct="1"/>
                      <a:r>
                        <a:rPr kumimoji="0" lang="en-GB" sz="1100" b="0" i="0" kern="1200" dirty="0">
                          <a:solidFill>
                            <a:schemeClr val="tx1"/>
                          </a:solidFill>
                          <a:effectLst/>
                          <a:latin typeface="+mn-lt"/>
                          <a:ea typeface="+mn-ea"/>
                          <a:cs typeface="+mn-cs"/>
                        </a:rPr>
                        <a:t>User Requirements for XTAX Absorbers in North Area Beamlines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Miguel Santos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9"/>
                        </a:rPr>
                        <a:t>2747997</a:t>
                      </a:r>
                      <a:r>
                        <a:rPr kumimoji="0" lang="en-GB" sz="1100" b="0" i="0" kern="1200" dirty="0">
                          <a:solidFill>
                            <a:schemeClr val="tx1"/>
                          </a:solidFill>
                          <a:effectLst/>
                          <a:latin typeface="+mn-lt"/>
                          <a:ea typeface="+mn-ea"/>
                          <a:cs typeface="+mn-cs"/>
                        </a:rPr>
                        <a:t> – SPSX-T-ES-0003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079227"/>
                  </a:ext>
                </a:extLst>
              </a:tr>
            </a:tbl>
          </a:graphicData>
        </a:graphic>
      </p:graphicFrame>
      <p:sp>
        <p:nvSpPr>
          <p:cNvPr id="9" name="Date Placeholder 2">
            <a:extLst>
              <a:ext uri="{FF2B5EF4-FFF2-40B4-BE49-F238E27FC236}">
                <a16:creationId xmlns:a16="http://schemas.microsoft.com/office/drawing/2014/main" id="{491CB8F5-80FB-6D3B-19E5-2013A5F142BC}"/>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0" name="Footer Placeholder 3">
            <a:extLst>
              <a:ext uri="{FF2B5EF4-FFF2-40B4-BE49-F238E27FC236}">
                <a16:creationId xmlns:a16="http://schemas.microsoft.com/office/drawing/2014/main" id="{9E8F4F00-8353-8F4B-FE40-FB646F71CD26}"/>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Tree>
    <p:extLst>
      <p:ext uri="{BB962C8B-B14F-4D97-AF65-F5344CB8AC3E}">
        <p14:creationId xmlns:p14="http://schemas.microsoft.com/office/powerpoint/2010/main" val="1674454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DOCs for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142141490"/>
              </p:ext>
            </p:extLst>
          </p:nvPr>
        </p:nvGraphicFramePr>
        <p:xfrm>
          <a:off x="276884" y="1083115"/>
          <a:ext cx="8353841" cy="2841539"/>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438661">
                <a:tc>
                  <a:txBody>
                    <a:bodyPr/>
                    <a:lstStyle/>
                    <a:p>
                      <a:pPr algn="ctr" fontAlgn="t"/>
                      <a:r>
                        <a:rPr lang="en-US" sz="1100" b="1" i="0" u="none" strike="noStrike">
                          <a:solidFill>
                            <a:srgbClr val="000000"/>
                          </a:solidFill>
                          <a:effectLst/>
                          <a:latin typeface="Arial" panose="020B0604020202020204" pitchFamily="34" charset="0"/>
                        </a:rPr>
                        <a:t>Summary</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Reporter</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EA Projects</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EDMS number</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EDMS Status</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44229">
                <a:tc>
                  <a:txBody>
                    <a:bodyPr/>
                    <a:lstStyle/>
                    <a:p>
                      <a:pPr algn="l" fontAlgn="t"/>
                      <a:r>
                        <a:rPr kumimoji="0" lang="en-GB" sz="1100" b="0" i="0" kern="1200" dirty="0">
                          <a:solidFill>
                            <a:schemeClr val="tx1"/>
                          </a:solidFill>
                          <a:effectLst/>
                          <a:latin typeface="+mn-lt"/>
                          <a:ea typeface="+mn-ea"/>
                          <a:cs typeface="+mn-cs"/>
                        </a:rPr>
                        <a:t>Creation of New Lorry and Personnel Doors in Building 911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Jean-Louis Grenard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2"/>
                        </a:rPr>
                        <a:t>3173295</a:t>
                      </a:r>
                      <a:r>
                        <a:rPr kumimoji="0" lang="en-GB" sz="1100" b="0" i="0" kern="1200" dirty="0">
                          <a:solidFill>
                            <a:schemeClr val="tx1"/>
                          </a:solidFill>
                          <a:effectLst/>
                          <a:latin typeface="+mn-lt"/>
                          <a:ea typeface="+mn-ea"/>
                          <a:cs typeface="+mn-cs"/>
                        </a:rPr>
                        <a:t> – SPSX-J-EC-0008</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1132568"/>
                  </a:ext>
                </a:extLst>
              </a:tr>
              <a:tr h="344229">
                <a:tc>
                  <a:txBody>
                    <a:bodyPr/>
                    <a:lstStyle/>
                    <a:p>
                      <a:pPr marL="0" algn="l" rtl="0" eaLnBrk="1" fontAlgn="t" latinLnBrk="0" hangingPunct="1"/>
                      <a:r>
                        <a:rPr kumimoji="0" lang="en-GB" sz="1100" b="0" i="0" kern="1200" dirty="0">
                          <a:solidFill>
                            <a:schemeClr val="tx1"/>
                          </a:solidFill>
                          <a:effectLst/>
                          <a:latin typeface="+mn-lt"/>
                          <a:ea typeface="+mn-ea"/>
                          <a:cs typeface="+mn-cs"/>
                        </a:rPr>
                        <a:t>New Trench on the Edge of the </a:t>
                      </a:r>
                      <a:r>
                        <a:rPr kumimoji="0" lang="en-GB" sz="1100" b="0" i="0" kern="1200" dirty="0" err="1">
                          <a:solidFill>
                            <a:schemeClr val="tx1"/>
                          </a:solidFill>
                          <a:effectLst/>
                          <a:latin typeface="+mn-lt"/>
                          <a:ea typeface="+mn-ea"/>
                          <a:cs typeface="+mn-cs"/>
                        </a:rPr>
                        <a:t>Budker</a:t>
                      </a:r>
                      <a:r>
                        <a:rPr kumimoji="0" lang="en-GB" sz="1100" b="0" i="0" kern="1200" dirty="0">
                          <a:solidFill>
                            <a:schemeClr val="tx1"/>
                          </a:solidFill>
                          <a:effectLst/>
                          <a:latin typeface="+mn-lt"/>
                          <a:ea typeface="+mn-ea"/>
                          <a:cs typeface="+mn-cs"/>
                        </a:rPr>
                        <a:t> Road Extension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Ixone Angulo Vaquero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3252302</a:t>
                      </a:r>
                      <a:r>
                        <a:rPr kumimoji="0" lang="en-GB" sz="1100" b="0" i="0" kern="1200" dirty="0">
                          <a:solidFill>
                            <a:schemeClr val="tx1"/>
                          </a:solidFill>
                          <a:effectLst/>
                          <a:latin typeface="+mn-lt"/>
                          <a:ea typeface="+mn-ea"/>
                          <a:cs typeface="+mn-cs"/>
                        </a:rPr>
                        <a:t> – SPSX-J-EC-0012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1776104"/>
                  </a:ext>
                </a:extLst>
              </a:tr>
              <a:tr h="344229">
                <a:tc>
                  <a:txBody>
                    <a:bodyPr/>
                    <a:lstStyle/>
                    <a:p>
                      <a:pPr marL="0" algn="l" rtl="0" eaLnBrk="1" fontAlgn="t" latinLnBrk="0" hangingPunct="1"/>
                      <a:r>
                        <a:rPr kumimoji="0" lang="en-GB" sz="1100" b="0" i="0" kern="1200" dirty="0">
                          <a:solidFill>
                            <a:schemeClr val="tx1"/>
                          </a:solidFill>
                          <a:effectLst/>
                          <a:latin typeface="+mn-lt"/>
                          <a:ea typeface="+mn-ea"/>
                          <a:cs typeface="+mn-cs"/>
                        </a:rPr>
                        <a:t>GIF++ Metallic Platform for Gas Area Extension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Sylvain Girod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dirty="0">
                          <a:hlinkClick r:id="rId4"/>
                        </a:rPr>
                        <a:t>3214920</a:t>
                      </a:r>
                      <a:r>
                        <a:rPr kumimoji="0" lang="en-US" sz="1100" dirty="0"/>
                        <a:t> - SPSX-J-EC-0010</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5793973"/>
                  </a:ext>
                </a:extLst>
              </a:tr>
              <a:tr h="344229">
                <a:tc>
                  <a:txBody>
                    <a:bodyPr/>
                    <a:lstStyle/>
                    <a:p>
                      <a:pPr marL="0" algn="l" rtl="0" eaLnBrk="1" fontAlgn="t" latinLnBrk="0" hangingPunct="1"/>
                      <a:r>
                        <a:rPr kumimoji="0" lang="en-GB" sz="1100" b="0" i="0" kern="1200" dirty="0">
                          <a:solidFill>
                            <a:schemeClr val="tx1"/>
                          </a:solidFill>
                          <a:effectLst/>
                          <a:latin typeface="+mn-lt"/>
                          <a:ea typeface="+mn-ea"/>
                          <a:cs typeface="+mn-cs"/>
                        </a:rPr>
                        <a:t>Removal of XCIO on P42 Beamline in TCC2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Giulia Romagnoli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3236070</a:t>
                      </a:r>
                      <a:r>
                        <a:rPr kumimoji="0" lang="en-GB" sz="1100" b="0" i="0" kern="1200" dirty="0">
                          <a:solidFill>
                            <a:schemeClr val="tx1"/>
                          </a:solidFill>
                          <a:effectLst/>
                          <a:latin typeface="+mn-lt"/>
                          <a:ea typeface="+mn-ea"/>
                          <a:cs typeface="+mn-cs"/>
                        </a:rPr>
                        <a:t> – SPSX-T-EC-0006</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0835046"/>
                  </a:ext>
                </a:extLst>
              </a:tr>
              <a:tr h="344229">
                <a:tc>
                  <a:txBody>
                    <a:bodyPr/>
                    <a:lstStyle/>
                    <a:p>
                      <a:pPr marL="0" algn="l" rtl="0" eaLnBrk="1" fontAlgn="t" latinLnBrk="0" hangingPunct="1"/>
                      <a:r>
                        <a:rPr kumimoji="0" lang="en-GB" sz="1100" b="0" i="0" kern="1200" dirty="0">
                          <a:solidFill>
                            <a:schemeClr val="tx1"/>
                          </a:solidFill>
                          <a:effectLst/>
                          <a:latin typeface="+mn-lt"/>
                          <a:ea typeface="+mn-ea"/>
                          <a:cs typeface="+mn-cs"/>
                        </a:rPr>
                        <a:t>TT66 Vacuum Chambers Modifications around BPM.660517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Anthony Harrison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err="1">
                          <a:solidFill>
                            <a:srgbClr val="000000"/>
                          </a:solidFill>
                          <a:effectLst/>
                          <a:latin typeface="Arial"/>
                        </a:rPr>
                        <a:t>HiRadMat</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dirty="0">
                          <a:hlinkClick r:id="rId6"/>
                        </a:rPr>
                        <a:t>3253941</a:t>
                      </a:r>
                      <a:r>
                        <a:rPr kumimoji="0" lang="en-US" sz="1100" dirty="0"/>
                        <a:t> - HRM-V-EC-0004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2403280"/>
                  </a:ext>
                </a:extLst>
              </a:tr>
              <a:tr h="344229">
                <a:tc>
                  <a:txBody>
                    <a:bodyPr/>
                    <a:lstStyle/>
                    <a:p>
                      <a:pPr marL="0" algn="l" rtl="0" eaLnBrk="1" fontAlgn="t" latinLnBrk="0" hangingPunct="1"/>
                      <a:r>
                        <a:rPr kumimoji="0" lang="en-GB" sz="1100" b="0" i="0" kern="1200" dirty="0">
                          <a:solidFill>
                            <a:schemeClr val="tx1"/>
                          </a:solidFill>
                          <a:effectLst/>
                          <a:latin typeface="+mn-lt"/>
                          <a:ea typeface="+mn-ea"/>
                          <a:cs typeface="+mn-cs"/>
                        </a:rPr>
                        <a:t>Asset Replacement Request – FTA.TAR9065</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Edouard Grenier-Boley</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7"/>
                        </a:rPr>
                        <a:t>3244126</a:t>
                      </a:r>
                      <a:r>
                        <a:rPr kumimoji="0" lang="en-GB" sz="1100" b="0" i="0" kern="1200" dirty="0">
                          <a:solidFill>
                            <a:schemeClr val="tx1"/>
                          </a:solidFill>
                          <a:effectLst/>
                          <a:latin typeface="+mn-lt"/>
                          <a:ea typeface="+mn-ea"/>
                          <a:cs typeface="+mn-cs"/>
                        </a:rPr>
                        <a:t> – SPSX-TARAD-ARR-0003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0431705"/>
                  </a:ext>
                </a:extLst>
              </a:tr>
            </a:tbl>
          </a:graphicData>
        </a:graphic>
      </p:graphicFrame>
      <p:sp>
        <p:nvSpPr>
          <p:cNvPr id="3" name="Date Placeholder 2">
            <a:extLst>
              <a:ext uri="{FF2B5EF4-FFF2-40B4-BE49-F238E27FC236}">
                <a16:creationId xmlns:a16="http://schemas.microsoft.com/office/drawing/2014/main" id="{E31B5018-6E71-97D8-FE8D-C9D248C329C8}"/>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8" name="Footer Placeholder 3">
            <a:extLst>
              <a:ext uri="{FF2B5EF4-FFF2-40B4-BE49-F238E27FC236}">
                <a16:creationId xmlns:a16="http://schemas.microsoft.com/office/drawing/2014/main" id="{7FEB9871-0DB8-A65A-A686-48D142CCBA9B}"/>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Tree>
    <p:extLst>
      <p:ext uri="{BB962C8B-B14F-4D97-AF65-F5344CB8AC3E}">
        <p14:creationId xmlns:p14="http://schemas.microsoft.com/office/powerpoint/2010/main" val="2115164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84CF74-70AD-2E31-7F48-C4FAFB53500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437999-B0FD-FAFD-C367-E8F9D8259017}"/>
              </a:ext>
            </a:extLst>
          </p:cNvPr>
          <p:cNvSpPr>
            <a:spLocks noGrp="1"/>
          </p:cNvSpPr>
          <p:nvPr>
            <p:ph type="sldNum" sz="quarter" idx="12"/>
          </p:nvPr>
        </p:nvSpPr>
        <p:spPr/>
        <p:txBody>
          <a:bodyPr/>
          <a:lstStyle/>
          <a:p>
            <a:fld id="{8D6C380F-326D-3C40-9EE7-7FBAB0953422}" type="slidenum">
              <a:rPr lang="en-US" smtClean="0"/>
              <a:pPr/>
              <a:t>7</a:t>
            </a:fld>
            <a:endParaRPr lang="en-US" dirty="0"/>
          </a:p>
        </p:txBody>
      </p:sp>
      <p:sp>
        <p:nvSpPr>
          <p:cNvPr id="12" name="TextBox 11">
            <a:extLst>
              <a:ext uri="{FF2B5EF4-FFF2-40B4-BE49-F238E27FC236}">
                <a16:creationId xmlns:a16="http://schemas.microsoft.com/office/drawing/2014/main" id="{446F2603-6501-1328-1A0B-6C797E2E479C}"/>
              </a:ext>
            </a:extLst>
          </p:cNvPr>
          <p:cNvSpPr txBox="1"/>
          <p:nvPr/>
        </p:nvSpPr>
        <p:spPr>
          <a:xfrm>
            <a:off x="3898449" y="3038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97E3A6BA-D49A-3374-9C2D-A9556E531A67}"/>
              </a:ext>
            </a:extLst>
          </p:cNvPr>
          <p:cNvSpPr txBox="1"/>
          <p:nvPr/>
        </p:nvSpPr>
        <p:spPr>
          <a:xfrm>
            <a:off x="53975" y="60097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SPSX-J-EC-0008</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E5904935-CC6B-1AC4-44D4-9972344D7841}"/>
              </a:ext>
            </a:extLst>
          </p:cNvPr>
          <p:cNvSpPr txBox="1"/>
          <p:nvPr/>
        </p:nvSpPr>
        <p:spPr>
          <a:xfrm>
            <a:off x="2295525" y="63727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Creation of New Lorry and Personnel Doors in Building 911</a:t>
            </a:r>
          </a:p>
        </p:txBody>
      </p:sp>
      <p:sp>
        <p:nvSpPr>
          <p:cNvPr id="6" name="TextBox 5">
            <a:extLst>
              <a:ext uri="{FF2B5EF4-FFF2-40B4-BE49-F238E27FC236}">
                <a16:creationId xmlns:a16="http://schemas.microsoft.com/office/drawing/2014/main" id="{500FF40C-3350-74AC-6B90-2D75982510A9}"/>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Jean-Louis Grenard</a:t>
            </a:r>
            <a:endParaRPr lang="en-GB" sz="900" i="1" dirty="0"/>
          </a:p>
        </p:txBody>
      </p:sp>
      <p:sp>
        <p:nvSpPr>
          <p:cNvPr id="5" name="TextBox 4">
            <a:extLst>
              <a:ext uri="{FF2B5EF4-FFF2-40B4-BE49-F238E27FC236}">
                <a16:creationId xmlns:a16="http://schemas.microsoft.com/office/drawing/2014/main" id="{28749CAF-2279-B963-69F6-82CDB47ABDAE}"/>
              </a:ext>
            </a:extLst>
          </p:cNvPr>
          <p:cNvSpPr txBox="1"/>
          <p:nvPr/>
        </p:nvSpPr>
        <p:spPr>
          <a:xfrm>
            <a:off x="2046085" y="961644"/>
            <a:ext cx="7014686" cy="461665"/>
          </a:xfrm>
          <a:prstGeom prst="rect">
            <a:avLst/>
          </a:prstGeom>
          <a:noFill/>
        </p:spPr>
        <p:txBody>
          <a:bodyPr wrap="square">
            <a:spAutoFit/>
          </a:bodyPr>
          <a:lstStyle/>
          <a:p>
            <a:r>
              <a:rPr lang="en-GB" sz="1200" dirty="0"/>
              <a:t>This document describes new doors which are needed for the new target complex building (754) and for internal connection with Building 911 in order for radioactive equipment not to pass outside.</a:t>
            </a:r>
          </a:p>
        </p:txBody>
      </p:sp>
      <p:sp>
        <p:nvSpPr>
          <p:cNvPr id="9" name="Date Placeholder 2">
            <a:extLst>
              <a:ext uri="{FF2B5EF4-FFF2-40B4-BE49-F238E27FC236}">
                <a16:creationId xmlns:a16="http://schemas.microsoft.com/office/drawing/2014/main" id="{3BA414D0-56A1-EE95-9755-9F33A92CFA5F}"/>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A6F9F5DF-C7E8-91CA-30FC-64ED13F5A751}"/>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pic>
        <p:nvPicPr>
          <p:cNvPr id="8" name="Picture 7">
            <a:extLst>
              <a:ext uri="{FF2B5EF4-FFF2-40B4-BE49-F238E27FC236}">
                <a16:creationId xmlns:a16="http://schemas.microsoft.com/office/drawing/2014/main" id="{8AF94166-C44D-B930-7A22-648E20CEDC1F}"/>
              </a:ext>
            </a:extLst>
          </p:cNvPr>
          <p:cNvPicPr>
            <a:picLocks noChangeAspect="1"/>
          </p:cNvPicPr>
          <p:nvPr/>
        </p:nvPicPr>
        <p:blipFill>
          <a:blip r:embed="rId3"/>
          <a:stretch>
            <a:fillRect/>
          </a:stretch>
        </p:blipFill>
        <p:spPr>
          <a:xfrm>
            <a:off x="53975" y="2390055"/>
            <a:ext cx="4691998" cy="2631891"/>
          </a:xfrm>
          <a:prstGeom prst="rect">
            <a:avLst/>
          </a:prstGeom>
        </p:spPr>
      </p:pic>
      <p:sp>
        <p:nvSpPr>
          <p:cNvPr id="14" name="TextBox 13">
            <a:extLst>
              <a:ext uri="{FF2B5EF4-FFF2-40B4-BE49-F238E27FC236}">
                <a16:creationId xmlns:a16="http://schemas.microsoft.com/office/drawing/2014/main" id="{2F572134-9A00-6E46-5216-8B29DF4FF053}"/>
              </a:ext>
            </a:extLst>
          </p:cNvPr>
          <p:cNvSpPr txBox="1"/>
          <p:nvPr/>
        </p:nvSpPr>
        <p:spPr>
          <a:xfrm>
            <a:off x="4686691" y="1511747"/>
            <a:ext cx="4374080" cy="4708981"/>
          </a:xfrm>
          <a:prstGeom prst="rect">
            <a:avLst/>
          </a:prstGeom>
          <a:noFill/>
        </p:spPr>
        <p:txBody>
          <a:bodyPr wrap="square">
            <a:spAutoFit/>
          </a:bodyPr>
          <a:lstStyle/>
          <a:p>
            <a:r>
              <a:rPr lang="en-GB" sz="1200" dirty="0"/>
              <a:t>This ECR list changes and additions to equipment belonging to:</a:t>
            </a:r>
          </a:p>
          <a:p>
            <a:pPr marL="171450" indent="-171450">
              <a:buFont typeface="Arial" panose="020B0604020202020204" pitchFamily="34" charset="0"/>
              <a:buChar char="•"/>
            </a:pPr>
            <a:r>
              <a:rPr lang="en-GB" sz="1200" dirty="0"/>
              <a:t>EN-HE</a:t>
            </a:r>
          </a:p>
          <a:p>
            <a:pPr marL="628650" lvl="1" indent="-171450">
              <a:buFont typeface="Arial" panose="020B0604020202020204" pitchFamily="34" charset="0"/>
              <a:buChar char="•"/>
            </a:pPr>
            <a:r>
              <a:rPr lang="en-GB" sz="1200" dirty="0"/>
              <a:t>Crinoline ladder (ladder, overhead crane end-stops)</a:t>
            </a:r>
          </a:p>
          <a:p>
            <a:pPr marL="171450" indent="-171450">
              <a:buFont typeface="Arial" panose="020B0604020202020204" pitchFamily="34" charset="0"/>
              <a:buChar char="•"/>
            </a:pPr>
            <a:r>
              <a:rPr lang="en-GB" sz="1200" dirty="0"/>
              <a:t>EN-CV</a:t>
            </a:r>
          </a:p>
          <a:p>
            <a:pPr marL="628650" lvl="1" indent="-171450">
              <a:buFont typeface="Arial" panose="020B0604020202020204" pitchFamily="34" charset="0"/>
              <a:buChar char="•"/>
            </a:pPr>
            <a:r>
              <a:rPr lang="en-GB" sz="1200" dirty="0"/>
              <a:t>The electrical distribution box (P-UICC-00103) and its associated ancillary </a:t>
            </a:r>
          </a:p>
          <a:p>
            <a:pPr marL="628650" lvl="1" indent="-171450">
              <a:buFont typeface="Arial" panose="020B0604020202020204" pitchFamily="34" charset="0"/>
              <a:buChar char="•"/>
            </a:pPr>
            <a:r>
              <a:rPr lang="en-GB" sz="1200" dirty="0"/>
              <a:t>The small ventilation fan on the north face (P-UAUV-00046) </a:t>
            </a:r>
          </a:p>
          <a:p>
            <a:pPr marL="628650" lvl="1" indent="-171450">
              <a:buFont typeface="Arial" panose="020B0604020202020204" pitchFamily="34" charset="0"/>
              <a:buChar char="•"/>
            </a:pPr>
            <a:r>
              <a:rPr lang="en-GB" sz="1200" dirty="0"/>
              <a:t>The second heating station (P-UAVC-00194)</a:t>
            </a:r>
          </a:p>
          <a:p>
            <a:pPr marL="171450" indent="-171450">
              <a:buFont typeface="Arial" panose="020B0604020202020204" pitchFamily="34" charset="0"/>
              <a:buChar char="•"/>
            </a:pPr>
            <a:r>
              <a:rPr lang="en-GB" sz="1200" dirty="0"/>
              <a:t>EN-AA</a:t>
            </a:r>
          </a:p>
          <a:p>
            <a:pPr marL="628650" lvl="1" indent="-171450">
              <a:buFont typeface="Arial" panose="020B0604020202020204" pitchFamily="34" charset="0"/>
              <a:buChar char="•"/>
            </a:pPr>
            <a:r>
              <a:rPr lang="en-GB" sz="1200" dirty="0"/>
              <a:t>One branch of the air sampling pipe of the fire detection SFASD-01487</a:t>
            </a:r>
          </a:p>
          <a:p>
            <a:pPr marL="628650" lvl="1" indent="-171450">
              <a:buFont typeface="Arial" panose="020B0604020202020204" pitchFamily="34" charset="0"/>
              <a:buChar char="•"/>
            </a:pPr>
            <a:r>
              <a:rPr lang="en-GB" sz="1200" dirty="0"/>
              <a:t>Local modification of the second branch</a:t>
            </a:r>
          </a:p>
          <a:p>
            <a:pPr marL="628650" lvl="1" indent="-171450">
              <a:buFont typeface="Arial" panose="020B0604020202020204" pitchFamily="34" charset="0"/>
              <a:buChar char="•"/>
            </a:pPr>
            <a:r>
              <a:rPr lang="en-GB" sz="1200" dirty="0"/>
              <a:t>The junction box YSVIC-01411BJ of the external camera YSVIC-01411</a:t>
            </a:r>
          </a:p>
          <a:p>
            <a:pPr marL="628650" lvl="1" indent="-171450">
              <a:buFont typeface="Arial" panose="020B0604020202020204" pitchFamily="34" charset="0"/>
              <a:buChar char="•"/>
            </a:pPr>
            <a:r>
              <a:rPr lang="en-GB" sz="1200" dirty="0"/>
              <a:t>Integration into the SUSI system</a:t>
            </a:r>
          </a:p>
          <a:p>
            <a:pPr marL="171450" indent="-171450">
              <a:buFont typeface="Arial" panose="020B0604020202020204" pitchFamily="34" charset="0"/>
              <a:buChar char="•"/>
            </a:pPr>
            <a:r>
              <a:rPr lang="en-GB" sz="1200" dirty="0"/>
              <a:t>IT-CS</a:t>
            </a:r>
          </a:p>
          <a:p>
            <a:pPr marL="628650" lvl="1" indent="-171450">
              <a:buFont typeface="Arial" panose="020B0604020202020204" pitchFamily="34" charset="0"/>
              <a:buChar char="•"/>
            </a:pPr>
            <a:r>
              <a:rPr lang="en-GB" sz="1200" dirty="0"/>
              <a:t>Two ethernet sockets (0412/01 and 0412/02) </a:t>
            </a:r>
          </a:p>
          <a:p>
            <a:pPr marL="628650" lvl="1" indent="-171450">
              <a:buFont typeface="Arial" panose="020B0604020202020204" pitchFamily="34" charset="0"/>
              <a:buChar char="•"/>
            </a:pPr>
            <a:r>
              <a:rPr lang="en-GB" sz="1200" dirty="0"/>
              <a:t>One WIFI access point (U911-R-PRZ-BARI4-1)</a:t>
            </a:r>
          </a:p>
          <a:p>
            <a:pPr marL="171450" indent="-171450">
              <a:buFont typeface="Arial" panose="020B0604020202020204" pitchFamily="34" charset="0"/>
              <a:buChar char="•"/>
            </a:pPr>
            <a:r>
              <a:rPr lang="en-GB" sz="1200" dirty="0"/>
              <a:t>EN-EL</a:t>
            </a:r>
          </a:p>
          <a:p>
            <a:pPr marL="628650" lvl="1" indent="-171450">
              <a:buFont typeface="Arial" panose="020B0604020202020204" pitchFamily="34" charset="0"/>
              <a:buChar char="•"/>
            </a:pPr>
            <a:r>
              <a:rPr lang="en-GB" sz="1200" dirty="0"/>
              <a:t>EN-HE Crane power supply (239126A)</a:t>
            </a:r>
          </a:p>
          <a:p>
            <a:pPr marL="628650" lvl="1" indent="-171450">
              <a:buFont typeface="Arial" panose="020B0604020202020204" pitchFamily="34" charset="0"/>
              <a:buChar char="•"/>
            </a:pPr>
            <a:r>
              <a:rPr lang="en-GB" sz="1200" dirty="0"/>
              <a:t>EN-CV heating power supply (239131A) </a:t>
            </a:r>
          </a:p>
          <a:p>
            <a:pPr marL="628650" lvl="1" indent="-171450">
              <a:buFont typeface="Arial" panose="020B0604020202020204" pitchFamily="34" charset="0"/>
              <a:buChar char="•"/>
            </a:pPr>
            <a:r>
              <a:rPr lang="en-GB" sz="1200" dirty="0"/>
              <a:t>EN-EL socket outlet (239124A)</a:t>
            </a:r>
          </a:p>
          <a:p>
            <a:pPr marL="171450" indent="-171450">
              <a:buFont typeface="Arial" panose="020B0604020202020204" pitchFamily="34" charset="0"/>
              <a:buChar char="•"/>
            </a:pPr>
            <a:r>
              <a:rPr lang="en-GB" sz="1200" dirty="0"/>
              <a:t>SCE</a:t>
            </a:r>
          </a:p>
          <a:p>
            <a:pPr marL="628650" lvl="1" indent="-171450">
              <a:buFont typeface="Arial" panose="020B0604020202020204" pitchFamily="34" charset="0"/>
              <a:buChar char="•"/>
            </a:pPr>
            <a:r>
              <a:rPr lang="en-GB" sz="1200" dirty="0"/>
              <a:t>New doors</a:t>
            </a:r>
          </a:p>
        </p:txBody>
      </p:sp>
    </p:spTree>
    <p:extLst>
      <p:ext uri="{BB962C8B-B14F-4D97-AF65-F5344CB8AC3E}">
        <p14:creationId xmlns:p14="http://schemas.microsoft.com/office/powerpoint/2010/main" val="1027427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F55F1-18C1-30F0-1994-5C25BEA08F2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FF9F89-4363-8448-C3A4-95AE86D5CC65}"/>
              </a:ext>
            </a:extLst>
          </p:cNvPr>
          <p:cNvSpPr>
            <a:spLocks noGrp="1"/>
          </p:cNvSpPr>
          <p:nvPr>
            <p:ph type="sldNum" sz="quarter" idx="12"/>
          </p:nvPr>
        </p:nvSpPr>
        <p:spPr/>
        <p:txBody>
          <a:bodyPr/>
          <a:lstStyle/>
          <a:p>
            <a:fld id="{8D6C380F-326D-3C40-9EE7-7FBAB0953422}" type="slidenum">
              <a:rPr lang="en-US" smtClean="0"/>
              <a:pPr/>
              <a:t>8</a:t>
            </a:fld>
            <a:endParaRPr lang="en-US" dirty="0"/>
          </a:p>
        </p:txBody>
      </p:sp>
      <p:sp>
        <p:nvSpPr>
          <p:cNvPr id="12" name="TextBox 11">
            <a:extLst>
              <a:ext uri="{FF2B5EF4-FFF2-40B4-BE49-F238E27FC236}">
                <a16:creationId xmlns:a16="http://schemas.microsoft.com/office/drawing/2014/main" id="{5C1A3A84-AA14-6678-D703-5EF0563AA136}"/>
              </a:ext>
            </a:extLst>
          </p:cNvPr>
          <p:cNvSpPr txBox="1"/>
          <p:nvPr/>
        </p:nvSpPr>
        <p:spPr>
          <a:xfrm>
            <a:off x="3898449" y="3038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924C036E-0CE7-7EB4-E394-8DC99358C6A4}"/>
              </a:ext>
            </a:extLst>
          </p:cNvPr>
          <p:cNvSpPr txBox="1"/>
          <p:nvPr/>
        </p:nvSpPr>
        <p:spPr>
          <a:xfrm>
            <a:off x="53975" y="600973"/>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SPSX-J-EC-0008</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2A5AB6FB-631B-84A3-FC11-9F68B1943CE3}"/>
              </a:ext>
            </a:extLst>
          </p:cNvPr>
          <p:cNvSpPr txBox="1"/>
          <p:nvPr/>
        </p:nvSpPr>
        <p:spPr>
          <a:xfrm>
            <a:off x="2295525" y="637272"/>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Creation of New Lorry and Personnel Doors in Building 911</a:t>
            </a:r>
          </a:p>
        </p:txBody>
      </p:sp>
      <p:sp>
        <p:nvSpPr>
          <p:cNvPr id="6" name="TextBox 5">
            <a:extLst>
              <a:ext uri="{FF2B5EF4-FFF2-40B4-BE49-F238E27FC236}">
                <a16:creationId xmlns:a16="http://schemas.microsoft.com/office/drawing/2014/main" id="{85BA6EB7-5A57-0BEF-A0C2-D59E8B4DF8FC}"/>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Jean-Louis Grenard</a:t>
            </a:r>
            <a:endParaRPr lang="en-GB" sz="900" i="1" dirty="0"/>
          </a:p>
        </p:txBody>
      </p:sp>
      <p:sp>
        <p:nvSpPr>
          <p:cNvPr id="9" name="Date Placeholder 2">
            <a:extLst>
              <a:ext uri="{FF2B5EF4-FFF2-40B4-BE49-F238E27FC236}">
                <a16:creationId xmlns:a16="http://schemas.microsoft.com/office/drawing/2014/main" id="{9CAE932B-4BC8-8B0A-02DC-5BE8F847BEA9}"/>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793A12D9-54B5-9FFB-16A4-86C0F304A151}"/>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pic>
        <p:nvPicPr>
          <p:cNvPr id="13" name="Picture 12">
            <a:extLst>
              <a:ext uri="{FF2B5EF4-FFF2-40B4-BE49-F238E27FC236}">
                <a16:creationId xmlns:a16="http://schemas.microsoft.com/office/drawing/2014/main" id="{6A15BE6D-4DDE-32A5-A840-C49A390FE614}"/>
              </a:ext>
            </a:extLst>
          </p:cNvPr>
          <p:cNvPicPr>
            <a:picLocks noChangeAspect="1"/>
          </p:cNvPicPr>
          <p:nvPr/>
        </p:nvPicPr>
        <p:blipFill>
          <a:blip r:embed="rId3"/>
          <a:stretch>
            <a:fillRect/>
          </a:stretch>
        </p:blipFill>
        <p:spPr>
          <a:xfrm>
            <a:off x="5589129" y="1761612"/>
            <a:ext cx="3097671" cy="4252082"/>
          </a:xfrm>
          <a:prstGeom prst="rect">
            <a:avLst/>
          </a:prstGeom>
        </p:spPr>
      </p:pic>
      <p:pic>
        <p:nvPicPr>
          <p:cNvPr id="10" name="Picture 9">
            <a:extLst>
              <a:ext uri="{FF2B5EF4-FFF2-40B4-BE49-F238E27FC236}">
                <a16:creationId xmlns:a16="http://schemas.microsoft.com/office/drawing/2014/main" id="{92C32109-8560-B5BF-52B0-2F813AD8EE76}"/>
              </a:ext>
            </a:extLst>
          </p:cNvPr>
          <p:cNvPicPr>
            <a:picLocks noChangeAspect="1"/>
          </p:cNvPicPr>
          <p:nvPr/>
        </p:nvPicPr>
        <p:blipFill>
          <a:blip r:embed="rId4"/>
          <a:stretch>
            <a:fillRect/>
          </a:stretch>
        </p:blipFill>
        <p:spPr>
          <a:xfrm>
            <a:off x="354966" y="1968646"/>
            <a:ext cx="4945505" cy="3811052"/>
          </a:xfrm>
          <a:prstGeom prst="rect">
            <a:avLst/>
          </a:prstGeom>
        </p:spPr>
      </p:pic>
    </p:spTree>
    <p:extLst>
      <p:ext uri="{BB962C8B-B14F-4D97-AF65-F5344CB8AC3E}">
        <p14:creationId xmlns:p14="http://schemas.microsoft.com/office/powerpoint/2010/main" val="3731142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2344D-0EAC-DE15-F33A-1939CEC4E18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3125BB-9567-168E-F43A-9BFD2BC6A528}"/>
              </a:ext>
            </a:extLst>
          </p:cNvPr>
          <p:cNvSpPr>
            <a:spLocks noGrp="1"/>
          </p:cNvSpPr>
          <p:nvPr>
            <p:ph type="sldNum" sz="quarter" idx="12"/>
          </p:nvPr>
        </p:nvSpPr>
        <p:spPr/>
        <p:txBody>
          <a:bodyPr/>
          <a:lstStyle/>
          <a:p>
            <a:fld id="{8D6C380F-326D-3C40-9EE7-7FBAB0953422}" type="slidenum">
              <a:rPr lang="en-US" smtClean="0"/>
              <a:pPr/>
              <a:t>9</a:t>
            </a:fld>
            <a:endParaRPr lang="en-US" dirty="0"/>
          </a:p>
        </p:txBody>
      </p:sp>
      <p:sp>
        <p:nvSpPr>
          <p:cNvPr id="8" name="TextBox 7">
            <a:extLst>
              <a:ext uri="{FF2B5EF4-FFF2-40B4-BE49-F238E27FC236}">
                <a16:creationId xmlns:a16="http://schemas.microsoft.com/office/drawing/2014/main" id="{87159F5E-A274-5328-CDE0-D20145C6BFCD}"/>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7" name="TextBox 6">
            <a:extLst>
              <a:ext uri="{FF2B5EF4-FFF2-40B4-BE49-F238E27FC236}">
                <a16:creationId xmlns:a16="http://schemas.microsoft.com/office/drawing/2014/main" id="{B9EC5DA2-C01D-AB6E-F2C7-594B92A5AC79}"/>
              </a:ext>
            </a:extLst>
          </p:cNvPr>
          <p:cNvSpPr txBox="1"/>
          <p:nvPr/>
        </p:nvSpPr>
        <p:spPr>
          <a:xfrm>
            <a:off x="3898449" y="0"/>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Date Placeholder 2">
            <a:extLst>
              <a:ext uri="{FF2B5EF4-FFF2-40B4-BE49-F238E27FC236}">
                <a16:creationId xmlns:a16="http://schemas.microsoft.com/office/drawing/2014/main" id="{71D01A84-B1F6-C352-1F67-76D558A58F75}"/>
              </a:ext>
            </a:extLst>
          </p:cNvPr>
          <p:cNvSpPr>
            <a:spLocks noGrp="1"/>
          </p:cNvSpPr>
          <p:nvPr>
            <p:ph type="dt" sz="half" idx="10"/>
          </p:nvPr>
        </p:nvSpPr>
        <p:spPr>
          <a:xfrm>
            <a:off x="2295525" y="6356350"/>
            <a:ext cx="1371600" cy="365125"/>
          </a:xfrm>
        </p:spPr>
        <p:txBody>
          <a:bodyPr/>
          <a:lstStyle/>
          <a:p>
            <a:pPr>
              <a:defRPr/>
            </a:pPr>
            <a:r>
              <a:rPr lang="fr-FR" dirty="0"/>
              <a:t>01-04-2025</a:t>
            </a:r>
            <a:endParaRPr lang="en-US" dirty="0"/>
          </a:p>
        </p:txBody>
      </p:sp>
      <p:sp>
        <p:nvSpPr>
          <p:cNvPr id="11" name="Footer Placeholder 3">
            <a:extLst>
              <a:ext uri="{FF2B5EF4-FFF2-40B4-BE49-F238E27FC236}">
                <a16:creationId xmlns:a16="http://schemas.microsoft.com/office/drawing/2014/main" id="{7E99C96C-733F-958A-98E0-465F9622D665}"/>
              </a:ext>
            </a:extLst>
          </p:cNvPr>
          <p:cNvSpPr>
            <a:spLocks noGrp="1"/>
          </p:cNvSpPr>
          <p:nvPr>
            <p:ph type="ftr" sz="quarter" idx="11"/>
          </p:nvPr>
        </p:nvSpPr>
        <p:spPr>
          <a:xfrm>
            <a:off x="3667125" y="6356350"/>
            <a:ext cx="4289425" cy="365125"/>
          </a:xfrm>
        </p:spPr>
        <p:txBody>
          <a:bodyPr/>
          <a:lstStyle/>
          <a:p>
            <a:pPr>
              <a:defRPr/>
            </a:pPr>
            <a:r>
              <a:rPr lang="en-US" dirty="0"/>
              <a:t>182</a:t>
            </a:r>
            <a:r>
              <a:rPr lang="en-US" baseline="30000" dirty="0"/>
              <a:t>nd</a:t>
            </a:r>
            <a:r>
              <a:rPr lang="en-US" dirty="0"/>
              <a:t> EATM Meeting</a:t>
            </a:r>
          </a:p>
        </p:txBody>
      </p:sp>
      <p:sp>
        <p:nvSpPr>
          <p:cNvPr id="12" name="TextBox 11">
            <a:extLst>
              <a:ext uri="{FF2B5EF4-FFF2-40B4-BE49-F238E27FC236}">
                <a16:creationId xmlns:a16="http://schemas.microsoft.com/office/drawing/2014/main" id="{63F6A442-6E1B-CAD5-21AC-87E7027A8F51}"/>
              </a:ext>
            </a:extLst>
          </p:cNvPr>
          <p:cNvSpPr txBox="1"/>
          <p:nvPr/>
        </p:nvSpPr>
        <p:spPr>
          <a:xfrm>
            <a:off x="53975" y="420379"/>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SPSX-J-EC-0008</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13" name="TextBox 12">
            <a:extLst>
              <a:ext uri="{FF2B5EF4-FFF2-40B4-BE49-F238E27FC236}">
                <a16:creationId xmlns:a16="http://schemas.microsoft.com/office/drawing/2014/main" id="{EF4909F5-888B-0EA0-DF68-465CC1FCF4E0}"/>
              </a:ext>
            </a:extLst>
          </p:cNvPr>
          <p:cNvSpPr txBox="1"/>
          <p:nvPr/>
        </p:nvSpPr>
        <p:spPr>
          <a:xfrm>
            <a:off x="2295525" y="456678"/>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Creation of New Lorry and Personnel Doors in Building 911</a:t>
            </a:r>
          </a:p>
        </p:txBody>
      </p:sp>
      <p:pic>
        <p:nvPicPr>
          <p:cNvPr id="4" name="Picture 3">
            <a:extLst>
              <a:ext uri="{FF2B5EF4-FFF2-40B4-BE49-F238E27FC236}">
                <a16:creationId xmlns:a16="http://schemas.microsoft.com/office/drawing/2014/main" id="{63BE3A52-8271-C34B-0308-0111B44AD78C}"/>
              </a:ext>
            </a:extLst>
          </p:cNvPr>
          <p:cNvPicPr>
            <a:picLocks noChangeAspect="1"/>
          </p:cNvPicPr>
          <p:nvPr/>
        </p:nvPicPr>
        <p:blipFill>
          <a:blip r:embed="rId3"/>
          <a:stretch>
            <a:fillRect/>
          </a:stretch>
        </p:blipFill>
        <p:spPr>
          <a:xfrm>
            <a:off x="104499" y="1282688"/>
            <a:ext cx="4667490" cy="3892750"/>
          </a:xfrm>
          <a:prstGeom prst="rect">
            <a:avLst/>
          </a:prstGeom>
        </p:spPr>
      </p:pic>
      <p:sp>
        <p:nvSpPr>
          <p:cNvPr id="15" name="TextBox 14">
            <a:extLst>
              <a:ext uri="{FF2B5EF4-FFF2-40B4-BE49-F238E27FC236}">
                <a16:creationId xmlns:a16="http://schemas.microsoft.com/office/drawing/2014/main" id="{0AAFFAE5-FF7B-9870-9D74-C64011F558A6}"/>
              </a:ext>
            </a:extLst>
          </p:cNvPr>
          <p:cNvSpPr txBox="1"/>
          <p:nvPr/>
        </p:nvSpPr>
        <p:spPr>
          <a:xfrm>
            <a:off x="83229" y="996097"/>
            <a:ext cx="1771650" cy="230832"/>
          </a:xfrm>
          <a:prstGeom prst="rect">
            <a:avLst/>
          </a:prstGeom>
          <a:noFill/>
        </p:spPr>
        <p:txBody>
          <a:bodyPr wrap="square" rtlCol="0">
            <a:spAutoFit/>
          </a:bodyPr>
          <a:lstStyle/>
          <a:p>
            <a:pPr fontAlgn="t"/>
            <a:r>
              <a:rPr lang="en-US" sz="900" i="1" dirty="0"/>
              <a:t>By Jean-Louis Grenard</a:t>
            </a:r>
            <a:endParaRPr lang="en-GB" sz="900" i="1" dirty="0"/>
          </a:p>
        </p:txBody>
      </p:sp>
      <p:pic>
        <p:nvPicPr>
          <p:cNvPr id="6" name="Picture 5">
            <a:extLst>
              <a:ext uri="{FF2B5EF4-FFF2-40B4-BE49-F238E27FC236}">
                <a16:creationId xmlns:a16="http://schemas.microsoft.com/office/drawing/2014/main" id="{F348F6B3-4145-EC3F-3E65-3260A8B92867}"/>
              </a:ext>
            </a:extLst>
          </p:cNvPr>
          <p:cNvPicPr>
            <a:picLocks noChangeAspect="1"/>
          </p:cNvPicPr>
          <p:nvPr/>
        </p:nvPicPr>
        <p:blipFill>
          <a:blip r:embed="rId4"/>
          <a:srcRect t="18767"/>
          <a:stretch/>
        </p:blipFill>
        <p:spPr>
          <a:xfrm>
            <a:off x="2973978" y="2324264"/>
            <a:ext cx="5815356" cy="3489939"/>
          </a:xfrm>
          <a:prstGeom prst="rect">
            <a:avLst/>
          </a:prstGeom>
        </p:spPr>
      </p:pic>
      <p:pic>
        <p:nvPicPr>
          <p:cNvPr id="9" name="Picture 8">
            <a:extLst>
              <a:ext uri="{FF2B5EF4-FFF2-40B4-BE49-F238E27FC236}">
                <a16:creationId xmlns:a16="http://schemas.microsoft.com/office/drawing/2014/main" id="{0E255571-BD5E-A997-D4B7-79152593CD3E}"/>
              </a:ext>
            </a:extLst>
          </p:cNvPr>
          <p:cNvPicPr>
            <a:picLocks noChangeAspect="1"/>
          </p:cNvPicPr>
          <p:nvPr/>
        </p:nvPicPr>
        <p:blipFill>
          <a:blip r:embed="rId4"/>
          <a:srcRect r="56609" b="80943"/>
          <a:stretch/>
        </p:blipFill>
        <p:spPr>
          <a:xfrm>
            <a:off x="83229" y="5197132"/>
            <a:ext cx="2392552" cy="776296"/>
          </a:xfrm>
          <a:prstGeom prst="rect">
            <a:avLst/>
          </a:prstGeom>
        </p:spPr>
      </p:pic>
    </p:spTree>
    <p:extLst>
      <p:ext uri="{BB962C8B-B14F-4D97-AF65-F5344CB8AC3E}">
        <p14:creationId xmlns:p14="http://schemas.microsoft.com/office/powerpoint/2010/main" val="2372741414"/>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30896</TotalTime>
  <Words>2182</Words>
  <Application>Microsoft Office PowerPoint</Application>
  <PresentationFormat>On-screen Show (4:3)</PresentationFormat>
  <Paragraphs>513</Paragraphs>
  <Slides>26</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MS PGothic</vt:lpstr>
      <vt:lpstr>Arial</vt:lpstr>
      <vt:lpstr>Calibri</vt:lpstr>
      <vt:lpstr>Corbel</vt:lpstr>
      <vt:lpstr>Verdana</vt:lpstr>
      <vt:lpstr>CERN_ENdept_Presentation_ArialFont copy</vt:lpstr>
      <vt:lpstr>ECR/Documents for Information and Approval</vt:lpstr>
      <vt:lpstr>LIST OF DOCUMENTS for Info</vt:lpstr>
      <vt:lpstr>LIST OF DOCUMENTS for Info</vt:lpstr>
      <vt:lpstr>LIST OF DOCUMENTS for Info</vt:lpstr>
      <vt:lpstr>LIST OF DOC for FUTURE APPROVAL</vt:lpstr>
      <vt:lpstr>LIST OF DOCs for APPROVAL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Natalya Kahn</cp:lastModifiedBy>
  <cp:revision>1721</cp:revision>
  <cp:lastPrinted>2021-09-07T15:36:10Z</cp:lastPrinted>
  <dcterms:created xsi:type="dcterms:W3CDTF">2016-04-11T07:30:05Z</dcterms:created>
  <dcterms:modified xsi:type="dcterms:W3CDTF">2025-04-01T11:29:21Z</dcterms:modified>
</cp:coreProperties>
</file>