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8" r:id="rId2"/>
    <p:sldMasterId id="2147483666" r:id="rId3"/>
  </p:sldMasterIdLst>
  <p:notesMasterIdLst>
    <p:notesMasterId r:id="rId7"/>
  </p:notesMasterIdLst>
  <p:handoutMasterIdLst>
    <p:handoutMasterId r:id="rId8"/>
  </p:handoutMasterIdLst>
  <p:sldIdLst>
    <p:sldId id="318" r:id="rId4"/>
    <p:sldId id="425" r:id="rId5"/>
    <p:sldId id="426"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CAD9"/>
    <a:srgbClr val="003399"/>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28" autoAdjust="0"/>
    <p:restoredTop sz="85098" autoAdjust="0"/>
  </p:normalViewPr>
  <p:slideViewPr>
    <p:cSldViewPr snapToGrid="0" snapToObjects="1">
      <p:cViewPr varScale="1">
        <p:scale>
          <a:sx n="70" d="100"/>
          <a:sy n="70" d="100"/>
        </p:scale>
        <p:origin x="917" y="53"/>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52" d="100"/>
          <a:sy n="52" d="100"/>
        </p:scale>
        <p:origin x="286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4/1/2025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1003536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8549D-1319-72EE-5A95-BCC32E3C4D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9E64B9F-8FD1-8594-2C1E-1ED33DB157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2AD5F5-1336-CB20-3AFE-CB08D4FA353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190701E-EF12-50CC-B74A-7BB873A1228B}"/>
              </a:ext>
            </a:extLst>
          </p:cNvPr>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7177470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pic>
        <p:nvPicPr>
          <p:cNvPr id="3" name="Picture 2" descr="Logo&#10;&#10;Description automatically generated">
            <a:extLst>
              <a:ext uri="{FF2B5EF4-FFF2-40B4-BE49-F238E27FC236}">
                <a16:creationId xmlns:a16="http://schemas.microsoft.com/office/drawing/2014/main" id="{CB3BCDC0-8C70-417B-A705-ABC62FEDB47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80559" y="145645"/>
            <a:ext cx="1208870" cy="960142"/>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F8FA3-B386-41D8-9402-BD03F3D969E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CH"/>
          </a:p>
        </p:txBody>
      </p:sp>
      <p:sp>
        <p:nvSpPr>
          <p:cNvPr id="3" name="Text Placeholder 2">
            <a:extLst>
              <a:ext uri="{FF2B5EF4-FFF2-40B4-BE49-F238E27FC236}">
                <a16:creationId xmlns:a16="http://schemas.microsoft.com/office/drawing/2014/main" id="{CA07645E-90F2-4D94-970A-B799510BAC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0F89960-6EBE-44B2-BC44-C023B78A8187}"/>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9A542376-6583-417E-87BD-9D579FDC6FCF}"/>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B977233B-D814-4D9A-BCFB-55119CD3D55D}"/>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1478098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A9AED-EA65-4CAD-AF24-17C8068AA8E8}"/>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C2ACF017-3F35-4C13-9170-95D34DFF53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a:extLst>
              <a:ext uri="{FF2B5EF4-FFF2-40B4-BE49-F238E27FC236}">
                <a16:creationId xmlns:a16="http://schemas.microsoft.com/office/drawing/2014/main" id="{3A1859B8-5A50-4EB2-ABA2-6C16DEC335C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Date Placeholder 4">
            <a:extLst>
              <a:ext uri="{FF2B5EF4-FFF2-40B4-BE49-F238E27FC236}">
                <a16:creationId xmlns:a16="http://schemas.microsoft.com/office/drawing/2014/main" id="{1F1711FD-FE44-421D-B63E-044A58BB6BAE}"/>
              </a:ext>
            </a:extLst>
          </p:cNvPr>
          <p:cNvSpPr>
            <a:spLocks noGrp="1"/>
          </p:cNvSpPr>
          <p:nvPr>
            <p:ph type="dt" sz="half" idx="10"/>
          </p:nvPr>
        </p:nvSpPr>
        <p:spPr/>
        <p:txBody>
          <a:bodyPr/>
          <a:lstStyle/>
          <a:p>
            <a:endParaRPr lang="fr-CH"/>
          </a:p>
        </p:txBody>
      </p:sp>
      <p:sp>
        <p:nvSpPr>
          <p:cNvPr id="6" name="Footer Placeholder 5">
            <a:extLst>
              <a:ext uri="{FF2B5EF4-FFF2-40B4-BE49-F238E27FC236}">
                <a16:creationId xmlns:a16="http://schemas.microsoft.com/office/drawing/2014/main" id="{C0DF644F-F822-4ED0-A1D8-9B996EAFC2D9}"/>
              </a:ext>
            </a:extLst>
          </p:cNvPr>
          <p:cNvSpPr>
            <a:spLocks noGrp="1"/>
          </p:cNvSpPr>
          <p:nvPr>
            <p:ph type="ftr" sz="quarter" idx="11"/>
          </p:nvPr>
        </p:nvSpPr>
        <p:spPr/>
        <p:txBody>
          <a:bodyPr/>
          <a:lstStyle/>
          <a:p>
            <a:r>
              <a:rPr lang="en-GB"/>
              <a:t>CEM Management Board - Section status report</a:t>
            </a:r>
            <a:endParaRPr lang="fr-CH"/>
          </a:p>
        </p:txBody>
      </p:sp>
      <p:sp>
        <p:nvSpPr>
          <p:cNvPr id="7" name="Slide Number Placeholder 6">
            <a:extLst>
              <a:ext uri="{FF2B5EF4-FFF2-40B4-BE49-F238E27FC236}">
                <a16:creationId xmlns:a16="http://schemas.microsoft.com/office/drawing/2014/main" id="{05D510CB-19D2-4B8D-912B-CF02D1EBA12C}"/>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27271265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24C25-03FF-495B-A0AE-9B34E9471BCC}"/>
              </a:ext>
            </a:extLst>
          </p:cNvPr>
          <p:cNvSpPr>
            <a:spLocks noGrp="1"/>
          </p:cNvSpPr>
          <p:nvPr>
            <p:ph type="title"/>
          </p:nvPr>
        </p:nvSpPr>
        <p:spPr>
          <a:xfrm>
            <a:off x="839788" y="365125"/>
            <a:ext cx="10515600" cy="1325563"/>
          </a:xfrm>
        </p:spPr>
        <p:txBody>
          <a:bodyPr/>
          <a:lstStyle/>
          <a:p>
            <a:r>
              <a:rPr lang="en-US"/>
              <a:t>Click to edit Master title style</a:t>
            </a:r>
            <a:endParaRPr lang="fr-CH"/>
          </a:p>
        </p:txBody>
      </p:sp>
      <p:sp>
        <p:nvSpPr>
          <p:cNvPr id="3" name="Text Placeholder 2">
            <a:extLst>
              <a:ext uri="{FF2B5EF4-FFF2-40B4-BE49-F238E27FC236}">
                <a16:creationId xmlns:a16="http://schemas.microsoft.com/office/drawing/2014/main" id="{9420603E-F47F-416B-B14E-28EC5124D8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3FAFC86-1651-4E4C-BFA2-D8DFC335AEC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a:extLst>
              <a:ext uri="{FF2B5EF4-FFF2-40B4-BE49-F238E27FC236}">
                <a16:creationId xmlns:a16="http://schemas.microsoft.com/office/drawing/2014/main" id="{9B078C23-94A9-450E-8152-46D9B2AAB2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9F5B801-10C4-4A66-BF02-B4124087C12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Date Placeholder 6">
            <a:extLst>
              <a:ext uri="{FF2B5EF4-FFF2-40B4-BE49-F238E27FC236}">
                <a16:creationId xmlns:a16="http://schemas.microsoft.com/office/drawing/2014/main" id="{E5FDF336-749C-4466-9E4C-C4C505C5644D}"/>
              </a:ext>
            </a:extLst>
          </p:cNvPr>
          <p:cNvSpPr>
            <a:spLocks noGrp="1"/>
          </p:cNvSpPr>
          <p:nvPr>
            <p:ph type="dt" sz="half" idx="10"/>
          </p:nvPr>
        </p:nvSpPr>
        <p:spPr/>
        <p:txBody>
          <a:bodyPr/>
          <a:lstStyle/>
          <a:p>
            <a:endParaRPr lang="fr-CH"/>
          </a:p>
        </p:txBody>
      </p:sp>
      <p:sp>
        <p:nvSpPr>
          <p:cNvPr id="8" name="Footer Placeholder 7">
            <a:extLst>
              <a:ext uri="{FF2B5EF4-FFF2-40B4-BE49-F238E27FC236}">
                <a16:creationId xmlns:a16="http://schemas.microsoft.com/office/drawing/2014/main" id="{75EA5CA6-28B7-43E3-93D7-B129816DA72A}"/>
              </a:ext>
            </a:extLst>
          </p:cNvPr>
          <p:cNvSpPr>
            <a:spLocks noGrp="1"/>
          </p:cNvSpPr>
          <p:nvPr>
            <p:ph type="ftr" sz="quarter" idx="11"/>
          </p:nvPr>
        </p:nvSpPr>
        <p:spPr/>
        <p:txBody>
          <a:bodyPr/>
          <a:lstStyle/>
          <a:p>
            <a:r>
              <a:rPr lang="en-GB"/>
              <a:t>CEM Management Board - Section status report</a:t>
            </a:r>
            <a:endParaRPr lang="fr-CH"/>
          </a:p>
        </p:txBody>
      </p:sp>
      <p:sp>
        <p:nvSpPr>
          <p:cNvPr id="9" name="Slide Number Placeholder 8">
            <a:extLst>
              <a:ext uri="{FF2B5EF4-FFF2-40B4-BE49-F238E27FC236}">
                <a16:creationId xmlns:a16="http://schemas.microsoft.com/office/drawing/2014/main" id="{CA40393A-B71C-4E01-B28E-62FDCC24C37D}"/>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23507712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F2682-0B51-4A28-995C-E56FCF7655D7}"/>
              </a:ext>
            </a:extLst>
          </p:cNvPr>
          <p:cNvSpPr>
            <a:spLocks noGrp="1"/>
          </p:cNvSpPr>
          <p:nvPr>
            <p:ph type="title"/>
          </p:nvPr>
        </p:nvSpPr>
        <p:spPr/>
        <p:txBody>
          <a:bodyPr/>
          <a:lstStyle/>
          <a:p>
            <a:r>
              <a:rPr lang="en-US"/>
              <a:t>Click to edit Master title style</a:t>
            </a:r>
            <a:endParaRPr lang="fr-CH"/>
          </a:p>
        </p:txBody>
      </p:sp>
      <p:sp>
        <p:nvSpPr>
          <p:cNvPr id="3" name="Date Placeholder 2">
            <a:extLst>
              <a:ext uri="{FF2B5EF4-FFF2-40B4-BE49-F238E27FC236}">
                <a16:creationId xmlns:a16="http://schemas.microsoft.com/office/drawing/2014/main" id="{9BE2B29B-A870-4602-8593-6607B491A659}"/>
              </a:ext>
            </a:extLst>
          </p:cNvPr>
          <p:cNvSpPr>
            <a:spLocks noGrp="1"/>
          </p:cNvSpPr>
          <p:nvPr>
            <p:ph type="dt" sz="half" idx="10"/>
          </p:nvPr>
        </p:nvSpPr>
        <p:spPr/>
        <p:txBody>
          <a:bodyPr/>
          <a:lstStyle/>
          <a:p>
            <a:endParaRPr lang="fr-CH"/>
          </a:p>
        </p:txBody>
      </p:sp>
      <p:sp>
        <p:nvSpPr>
          <p:cNvPr id="4" name="Footer Placeholder 3">
            <a:extLst>
              <a:ext uri="{FF2B5EF4-FFF2-40B4-BE49-F238E27FC236}">
                <a16:creationId xmlns:a16="http://schemas.microsoft.com/office/drawing/2014/main" id="{FB6C02A1-0E36-45BA-9C02-D5E5FB225FDC}"/>
              </a:ext>
            </a:extLst>
          </p:cNvPr>
          <p:cNvSpPr>
            <a:spLocks noGrp="1"/>
          </p:cNvSpPr>
          <p:nvPr>
            <p:ph type="ftr" sz="quarter" idx="11"/>
          </p:nvPr>
        </p:nvSpPr>
        <p:spPr/>
        <p:txBody>
          <a:bodyPr/>
          <a:lstStyle/>
          <a:p>
            <a:r>
              <a:rPr lang="en-GB"/>
              <a:t>CEM Management Board - Section status report</a:t>
            </a:r>
            <a:endParaRPr lang="fr-CH"/>
          </a:p>
        </p:txBody>
      </p:sp>
      <p:sp>
        <p:nvSpPr>
          <p:cNvPr id="5" name="Slide Number Placeholder 4">
            <a:extLst>
              <a:ext uri="{FF2B5EF4-FFF2-40B4-BE49-F238E27FC236}">
                <a16:creationId xmlns:a16="http://schemas.microsoft.com/office/drawing/2014/main" id="{32BCC034-9DCF-4B06-926B-6915BDE51B20}"/>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3125665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D5748B-5A5C-40E5-8DA7-780A272A1671}"/>
              </a:ext>
            </a:extLst>
          </p:cNvPr>
          <p:cNvSpPr>
            <a:spLocks noGrp="1"/>
          </p:cNvSpPr>
          <p:nvPr>
            <p:ph type="dt" sz="half" idx="10"/>
          </p:nvPr>
        </p:nvSpPr>
        <p:spPr/>
        <p:txBody>
          <a:bodyPr/>
          <a:lstStyle/>
          <a:p>
            <a:endParaRPr lang="fr-CH"/>
          </a:p>
        </p:txBody>
      </p:sp>
      <p:sp>
        <p:nvSpPr>
          <p:cNvPr id="3" name="Footer Placeholder 2">
            <a:extLst>
              <a:ext uri="{FF2B5EF4-FFF2-40B4-BE49-F238E27FC236}">
                <a16:creationId xmlns:a16="http://schemas.microsoft.com/office/drawing/2014/main" id="{C5A707BA-CB27-405C-8733-B76429B89CD2}"/>
              </a:ext>
            </a:extLst>
          </p:cNvPr>
          <p:cNvSpPr>
            <a:spLocks noGrp="1"/>
          </p:cNvSpPr>
          <p:nvPr>
            <p:ph type="ftr" sz="quarter" idx="11"/>
          </p:nvPr>
        </p:nvSpPr>
        <p:spPr/>
        <p:txBody>
          <a:bodyPr/>
          <a:lstStyle/>
          <a:p>
            <a:r>
              <a:rPr lang="en-GB"/>
              <a:t>CEM Management Board - Section status report</a:t>
            </a:r>
            <a:endParaRPr lang="fr-CH"/>
          </a:p>
        </p:txBody>
      </p:sp>
      <p:sp>
        <p:nvSpPr>
          <p:cNvPr id="4" name="Slide Number Placeholder 3">
            <a:extLst>
              <a:ext uri="{FF2B5EF4-FFF2-40B4-BE49-F238E27FC236}">
                <a16:creationId xmlns:a16="http://schemas.microsoft.com/office/drawing/2014/main" id="{D1E1BBFB-16BE-4048-8415-AFF9EEEE64F8}"/>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9487938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47710-CFC1-43C0-ADDA-2639E8AD7CF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Content Placeholder 2">
            <a:extLst>
              <a:ext uri="{FF2B5EF4-FFF2-40B4-BE49-F238E27FC236}">
                <a16:creationId xmlns:a16="http://schemas.microsoft.com/office/drawing/2014/main" id="{8CEB8478-C4CB-4CBC-B058-3335ADBA54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a:extLst>
              <a:ext uri="{FF2B5EF4-FFF2-40B4-BE49-F238E27FC236}">
                <a16:creationId xmlns:a16="http://schemas.microsoft.com/office/drawing/2014/main" id="{FE3A5238-F0C1-4570-AF04-3AD9657C88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AA4255-4AF2-446A-BD14-DF3B14512A8B}"/>
              </a:ext>
            </a:extLst>
          </p:cNvPr>
          <p:cNvSpPr>
            <a:spLocks noGrp="1"/>
          </p:cNvSpPr>
          <p:nvPr>
            <p:ph type="dt" sz="half" idx="10"/>
          </p:nvPr>
        </p:nvSpPr>
        <p:spPr/>
        <p:txBody>
          <a:bodyPr/>
          <a:lstStyle/>
          <a:p>
            <a:endParaRPr lang="fr-CH"/>
          </a:p>
        </p:txBody>
      </p:sp>
      <p:sp>
        <p:nvSpPr>
          <p:cNvPr id="6" name="Footer Placeholder 5">
            <a:extLst>
              <a:ext uri="{FF2B5EF4-FFF2-40B4-BE49-F238E27FC236}">
                <a16:creationId xmlns:a16="http://schemas.microsoft.com/office/drawing/2014/main" id="{7F626811-91BE-432D-8AE4-663B2059A10B}"/>
              </a:ext>
            </a:extLst>
          </p:cNvPr>
          <p:cNvSpPr>
            <a:spLocks noGrp="1"/>
          </p:cNvSpPr>
          <p:nvPr>
            <p:ph type="ftr" sz="quarter" idx="11"/>
          </p:nvPr>
        </p:nvSpPr>
        <p:spPr/>
        <p:txBody>
          <a:bodyPr/>
          <a:lstStyle/>
          <a:p>
            <a:r>
              <a:rPr lang="en-GB"/>
              <a:t>CEM Management Board - Section status report</a:t>
            </a:r>
            <a:endParaRPr lang="fr-CH"/>
          </a:p>
        </p:txBody>
      </p:sp>
      <p:sp>
        <p:nvSpPr>
          <p:cNvPr id="7" name="Slide Number Placeholder 6">
            <a:extLst>
              <a:ext uri="{FF2B5EF4-FFF2-40B4-BE49-F238E27FC236}">
                <a16:creationId xmlns:a16="http://schemas.microsoft.com/office/drawing/2014/main" id="{1A2993AF-7FE5-401D-8E94-C89F67B2B710}"/>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15722583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BECEE-A439-43B5-9736-88325494DD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Picture Placeholder 2">
            <a:extLst>
              <a:ext uri="{FF2B5EF4-FFF2-40B4-BE49-F238E27FC236}">
                <a16:creationId xmlns:a16="http://schemas.microsoft.com/office/drawing/2014/main" id="{CB3B012D-AD02-4AFC-A451-9F4095A2AD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a:extLst>
              <a:ext uri="{FF2B5EF4-FFF2-40B4-BE49-F238E27FC236}">
                <a16:creationId xmlns:a16="http://schemas.microsoft.com/office/drawing/2014/main" id="{CED3ADEB-0D20-4379-AD5D-632967289C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5FA07C-756C-4982-877F-4EC9294D9056}"/>
              </a:ext>
            </a:extLst>
          </p:cNvPr>
          <p:cNvSpPr>
            <a:spLocks noGrp="1"/>
          </p:cNvSpPr>
          <p:nvPr>
            <p:ph type="dt" sz="half" idx="10"/>
          </p:nvPr>
        </p:nvSpPr>
        <p:spPr/>
        <p:txBody>
          <a:bodyPr/>
          <a:lstStyle/>
          <a:p>
            <a:endParaRPr lang="fr-CH"/>
          </a:p>
        </p:txBody>
      </p:sp>
      <p:sp>
        <p:nvSpPr>
          <p:cNvPr id="6" name="Footer Placeholder 5">
            <a:extLst>
              <a:ext uri="{FF2B5EF4-FFF2-40B4-BE49-F238E27FC236}">
                <a16:creationId xmlns:a16="http://schemas.microsoft.com/office/drawing/2014/main" id="{E7637935-A0D5-435D-A766-24C51DCA83C4}"/>
              </a:ext>
            </a:extLst>
          </p:cNvPr>
          <p:cNvSpPr>
            <a:spLocks noGrp="1"/>
          </p:cNvSpPr>
          <p:nvPr>
            <p:ph type="ftr" sz="quarter" idx="11"/>
          </p:nvPr>
        </p:nvSpPr>
        <p:spPr/>
        <p:txBody>
          <a:bodyPr/>
          <a:lstStyle/>
          <a:p>
            <a:r>
              <a:rPr lang="en-GB"/>
              <a:t>CEM Management Board - Section status report</a:t>
            </a:r>
            <a:endParaRPr lang="fr-CH"/>
          </a:p>
        </p:txBody>
      </p:sp>
      <p:sp>
        <p:nvSpPr>
          <p:cNvPr id="7" name="Slide Number Placeholder 6">
            <a:extLst>
              <a:ext uri="{FF2B5EF4-FFF2-40B4-BE49-F238E27FC236}">
                <a16:creationId xmlns:a16="http://schemas.microsoft.com/office/drawing/2014/main" id="{E03CD332-185C-4F87-9FA7-91A2803BE0CA}"/>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16043382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CF3AC-D108-4F34-B361-0E872AD8A6B9}"/>
              </a:ext>
            </a:extLst>
          </p:cNvPr>
          <p:cNvSpPr>
            <a:spLocks noGrp="1"/>
          </p:cNvSpPr>
          <p:nvPr>
            <p:ph type="title"/>
          </p:nvPr>
        </p:nvSpPr>
        <p:spPr/>
        <p:txBody>
          <a:bodyPr/>
          <a:lstStyle/>
          <a:p>
            <a:r>
              <a:rPr lang="en-US"/>
              <a:t>Click to edit Master title style</a:t>
            </a:r>
            <a:endParaRPr lang="fr-CH"/>
          </a:p>
        </p:txBody>
      </p:sp>
      <p:sp>
        <p:nvSpPr>
          <p:cNvPr id="3" name="Vertical Text Placeholder 2">
            <a:extLst>
              <a:ext uri="{FF2B5EF4-FFF2-40B4-BE49-F238E27FC236}">
                <a16:creationId xmlns:a16="http://schemas.microsoft.com/office/drawing/2014/main" id="{D408B085-25E0-41FE-99FF-0C9D6216B87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6D639C6A-078B-48D7-8AF3-9D14CC7E6048}"/>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D94BA5F6-C750-45AA-806B-38565E343CEF}"/>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CEBC3FD9-6439-47A3-A36C-21ACFB1F63B7}"/>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32145949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83B1336-5C41-4C00-8377-A8A0259DC20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CH"/>
          </a:p>
        </p:txBody>
      </p:sp>
      <p:sp>
        <p:nvSpPr>
          <p:cNvPr id="3" name="Vertical Text Placeholder 2">
            <a:extLst>
              <a:ext uri="{FF2B5EF4-FFF2-40B4-BE49-F238E27FC236}">
                <a16:creationId xmlns:a16="http://schemas.microsoft.com/office/drawing/2014/main" id="{81E34153-3995-47F4-9113-00ADE308A3E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C3723AC3-C989-4CA9-850D-4AC50B48B73E}"/>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5E9CD5DD-D3FA-45A3-9582-0ED4F7004221}"/>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83FAA0B9-49D1-4A47-97BC-3367470374A0}"/>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41890452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6C934-AF82-485B-BAA9-5B6A05F0860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CH"/>
          </a:p>
        </p:txBody>
      </p:sp>
      <p:sp>
        <p:nvSpPr>
          <p:cNvPr id="3" name="Subtitle 2">
            <a:extLst>
              <a:ext uri="{FF2B5EF4-FFF2-40B4-BE49-F238E27FC236}">
                <a16:creationId xmlns:a16="http://schemas.microsoft.com/office/drawing/2014/main" id="{47CAC221-4A3B-4D19-8CB1-4E8D71CAF4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CH"/>
          </a:p>
        </p:txBody>
      </p:sp>
      <p:sp>
        <p:nvSpPr>
          <p:cNvPr id="4" name="Date Placeholder 3">
            <a:extLst>
              <a:ext uri="{FF2B5EF4-FFF2-40B4-BE49-F238E27FC236}">
                <a16:creationId xmlns:a16="http://schemas.microsoft.com/office/drawing/2014/main" id="{2F2568CA-E62B-4FB8-9560-9518AB49C8EA}"/>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2ED34C3E-BCA4-4068-B387-864368816E4E}"/>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545542BB-EDA1-48F7-A0F0-83392833B1B2}"/>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858506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CEM Management Board - Section status report</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98A12-2B13-4430-ACB2-9ECD3FE764DE}"/>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AF7CDA66-9A86-4CD2-87C7-F0BF253D1B4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9409436A-C51D-41D6-9791-DDC7D48D86EA}"/>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4C7AFB0B-6013-47E5-961A-CA988A618786}"/>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7618A76C-426A-42D5-A523-2B1AFA3197EB}"/>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4081040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10096-734B-41EF-8217-1F75E33BBC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CH"/>
          </a:p>
        </p:txBody>
      </p:sp>
      <p:sp>
        <p:nvSpPr>
          <p:cNvPr id="3" name="Text Placeholder 2">
            <a:extLst>
              <a:ext uri="{FF2B5EF4-FFF2-40B4-BE49-F238E27FC236}">
                <a16:creationId xmlns:a16="http://schemas.microsoft.com/office/drawing/2014/main" id="{D2F3F6FC-2393-44A4-88D8-81B8FD25ED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4EE2B39-D181-44F5-A022-9E2714966BB8}"/>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94AED21A-1AD4-4D19-86FE-2F550C9B5E11}"/>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ADFA3578-D9A8-40D2-A182-354BDFCA6BB6}"/>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29674577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526E7-0B62-4E65-A13F-373D0E5E37B1}"/>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05EFD8B7-78DB-4193-A866-344A37F87AB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a:extLst>
              <a:ext uri="{FF2B5EF4-FFF2-40B4-BE49-F238E27FC236}">
                <a16:creationId xmlns:a16="http://schemas.microsoft.com/office/drawing/2014/main" id="{9D2D9453-4C56-4B29-AEEF-D5AD0F8F0E9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Date Placeholder 4">
            <a:extLst>
              <a:ext uri="{FF2B5EF4-FFF2-40B4-BE49-F238E27FC236}">
                <a16:creationId xmlns:a16="http://schemas.microsoft.com/office/drawing/2014/main" id="{34C5B996-8A15-4269-8A25-555A9F953BE6}"/>
              </a:ext>
            </a:extLst>
          </p:cNvPr>
          <p:cNvSpPr>
            <a:spLocks noGrp="1"/>
          </p:cNvSpPr>
          <p:nvPr>
            <p:ph type="dt" sz="half" idx="10"/>
          </p:nvPr>
        </p:nvSpPr>
        <p:spPr/>
        <p:txBody>
          <a:bodyPr/>
          <a:lstStyle/>
          <a:p>
            <a:endParaRPr lang="fr-CH"/>
          </a:p>
        </p:txBody>
      </p:sp>
      <p:sp>
        <p:nvSpPr>
          <p:cNvPr id="6" name="Footer Placeholder 5">
            <a:extLst>
              <a:ext uri="{FF2B5EF4-FFF2-40B4-BE49-F238E27FC236}">
                <a16:creationId xmlns:a16="http://schemas.microsoft.com/office/drawing/2014/main" id="{CEBD70CC-D9D2-45FE-8AD2-BA0A3D8CDE52}"/>
              </a:ext>
            </a:extLst>
          </p:cNvPr>
          <p:cNvSpPr>
            <a:spLocks noGrp="1"/>
          </p:cNvSpPr>
          <p:nvPr>
            <p:ph type="ftr" sz="quarter" idx="11"/>
          </p:nvPr>
        </p:nvSpPr>
        <p:spPr/>
        <p:txBody>
          <a:bodyPr/>
          <a:lstStyle/>
          <a:p>
            <a:r>
              <a:rPr lang="en-GB"/>
              <a:t>CEM Management Board - Section status report</a:t>
            </a:r>
            <a:endParaRPr lang="fr-CH"/>
          </a:p>
        </p:txBody>
      </p:sp>
      <p:sp>
        <p:nvSpPr>
          <p:cNvPr id="7" name="Slide Number Placeholder 6">
            <a:extLst>
              <a:ext uri="{FF2B5EF4-FFF2-40B4-BE49-F238E27FC236}">
                <a16:creationId xmlns:a16="http://schemas.microsoft.com/office/drawing/2014/main" id="{37BDFF94-5B27-4FD7-AC3B-2ECEAEDB1790}"/>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29793803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15BD5-D941-46CD-815F-B7742A7BC5BA}"/>
              </a:ext>
            </a:extLst>
          </p:cNvPr>
          <p:cNvSpPr>
            <a:spLocks noGrp="1"/>
          </p:cNvSpPr>
          <p:nvPr>
            <p:ph type="title"/>
          </p:nvPr>
        </p:nvSpPr>
        <p:spPr>
          <a:xfrm>
            <a:off x="839788" y="365125"/>
            <a:ext cx="10515600" cy="1325563"/>
          </a:xfrm>
        </p:spPr>
        <p:txBody>
          <a:bodyPr/>
          <a:lstStyle/>
          <a:p>
            <a:r>
              <a:rPr lang="en-US"/>
              <a:t>Click to edit Master title style</a:t>
            </a:r>
            <a:endParaRPr lang="fr-CH"/>
          </a:p>
        </p:txBody>
      </p:sp>
      <p:sp>
        <p:nvSpPr>
          <p:cNvPr id="3" name="Text Placeholder 2">
            <a:extLst>
              <a:ext uri="{FF2B5EF4-FFF2-40B4-BE49-F238E27FC236}">
                <a16:creationId xmlns:a16="http://schemas.microsoft.com/office/drawing/2014/main" id="{B6CC0E51-2E34-47C0-9CC5-86E1FA5A28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6189783-232E-431B-9CFE-99E1B529789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a:extLst>
              <a:ext uri="{FF2B5EF4-FFF2-40B4-BE49-F238E27FC236}">
                <a16:creationId xmlns:a16="http://schemas.microsoft.com/office/drawing/2014/main" id="{D208508D-139B-45C3-9948-EBCBBB38AE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45C9CF3-E2D2-4B4C-86B9-41AA5F544D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Date Placeholder 6">
            <a:extLst>
              <a:ext uri="{FF2B5EF4-FFF2-40B4-BE49-F238E27FC236}">
                <a16:creationId xmlns:a16="http://schemas.microsoft.com/office/drawing/2014/main" id="{E99EDC1B-C46A-4E68-AA92-302889773E9C}"/>
              </a:ext>
            </a:extLst>
          </p:cNvPr>
          <p:cNvSpPr>
            <a:spLocks noGrp="1"/>
          </p:cNvSpPr>
          <p:nvPr>
            <p:ph type="dt" sz="half" idx="10"/>
          </p:nvPr>
        </p:nvSpPr>
        <p:spPr/>
        <p:txBody>
          <a:bodyPr/>
          <a:lstStyle/>
          <a:p>
            <a:endParaRPr lang="fr-CH"/>
          </a:p>
        </p:txBody>
      </p:sp>
      <p:sp>
        <p:nvSpPr>
          <p:cNvPr id="8" name="Footer Placeholder 7">
            <a:extLst>
              <a:ext uri="{FF2B5EF4-FFF2-40B4-BE49-F238E27FC236}">
                <a16:creationId xmlns:a16="http://schemas.microsoft.com/office/drawing/2014/main" id="{C3B3BB8B-95ED-4B58-A4AB-EF89D7B0F052}"/>
              </a:ext>
            </a:extLst>
          </p:cNvPr>
          <p:cNvSpPr>
            <a:spLocks noGrp="1"/>
          </p:cNvSpPr>
          <p:nvPr>
            <p:ph type="ftr" sz="quarter" idx="11"/>
          </p:nvPr>
        </p:nvSpPr>
        <p:spPr/>
        <p:txBody>
          <a:bodyPr/>
          <a:lstStyle/>
          <a:p>
            <a:r>
              <a:rPr lang="en-GB"/>
              <a:t>CEM Management Board - Section status report</a:t>
            </a:r>
            <a:endParaRPr lang="fr-CH"/>
          </a:p>
        </p:txBody>
      </p:sp>
      <p:sp>
        <p:nvSpPr>
          <p:cNvPr id="9" name="Slide Number Placeholder 8">
            <a:extLst>
              <a:ext uri="{FF2B5EF4-FFF2-40B4-BE49-F238E27FC236}">
                <a16:creationId xmlns:a16="http://schemas.microsoft.com/office/drawing/2014/main" id="{096E908A-0A27-42B6-810F-C72B14AEEDFC}"/>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38395645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3CAE1-8791-481B-BB87-E447F9FF03A3}"/>
              </a:ext>
            </a:extLst>
          </p:cNvPr>
          <p:cNvSpPr>
            <a:spLocks noGrp="1"/>
          </p:cNvSpPr>
          <p:nvPr>
            <p:ph type="title"/>
          </p:nvPr>
        </p:nvSpPr>
        <p:spPr/>
        <p:txBody>
          <a:bodyPr/>
          <a:lstStyle/>
          <a:p>
            <a:r>
              <a:rPr lang="en-US"/>
              <a:t>Click to edit Master title style</a:t>
            </a:r>
            <a:endParaRPr lang="fr-CH"/>
          </a:p>
        </p:txBody>
      </p:sp>
      <p:sp>
        <p:nvSpPr>
          <p:cNvPr id="3" name="Date Placeholder 2">
            <a:extLst>
              <a:ext uri="{FF2B5EF4-FFF2-40B4-BE49-F238E27FC236}">
                <a16:creationId xmlns:a16="http://schemas.microsoft.com/office/drawing/2014/main" id="{48319422-79CF-418B-A774-4009645B6DE5}"/>
              </a:ext>
            </a:extLst>
          </p:cNvPr>
          <p:cNvSpPr>
            <a:spLocks noGrp="1"/>
          </p:cNvSpPr>
          <p:nvPr>
            <p:ph type="dt" sz="half" idx="10"/>
          </p:nvPr>
        </p:nvSpPr>
        <p:spPr/>
        <p:txBody>
          <a:bodyPr/>
          <a:lstStyle/>
          <a:p>
            <a:endParaRPr lang="fr-CH"/>
          </a:p>
        </p:txBody>
      </p:sp>
      <p:sp>
        <p:nvSpPr>
          <p:cNvPr id="4" name="Footer Placeholder 3">
            <a:extLst>
              <a:ext uri="{FF2B5EF4-FFF2-40B4-BE49-F238E27FC236}">
                <a16:creationId xmlns:a16="http://schemas.microsoft.com/office/drawing/2014/main" id="{7BAA41E9-B4EE-4696-A3D2-8EAD6F8ECA9A}"/>
              </a:ext>
            </a:extLst>
          </p:cNvPr>
          <p:cNvSpPr>
            <a:spLocks noGrp="1"/>
          </p:cNvSpPr>
          <p:nvPr>
            <p:ph type="ftr" sz="quarter" idx="11"/>
          </p:nvPr>
        </p:nvSpPr>
        <p:spPr/>
        <p:txBody>
          <a:bodyPr/>
          <a:lstStyle/>
          <a:p>
            <a:r>
              <a:rPr lang="en-GB"/>
              <a:t>CEM Management Board - Section status report</a:t>
            </a:r>
            <a:endParaRPr lang="fr-CH"/>
          </a:p>
        </p:txBody>
      </p:sp>
      <p:sp>
        <p:nvSpPr>
          <p:cNvPr id="5" name="Slide Number Placeholder 4">
            <a:extLst>
              <a:ext uri="{FF2B5EF4-FFF2-40B4-BE49-F238E27FC236}">
                <a16:creationId xmlns:a16="http://schemas.microsoft.com/office/drawing/2014/main" id="{4B6A150A-0906-4A53-8771-C2C0905A7CAA}"/>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2851231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C493CA5-FC1F-445E-9B01-884021D38B94}"/>
              </a:ext>
            </a:extLst>
          </p:cNvPr>
          <p:cNvSpPr>
            <a:spLocks noGrp="1"/>
          </p:cNvSpPr>
          <p:nvPr>
            <p:ph type="dt" sz="half" idx="10"/>
          </p:nvPr>
        </p:nvSpPr>
        <p:spPr/>
        <p:txBody>
          <a:bodyPr/>
          <a:lstStyle/>
          <a:p>
            <a:endParaRPr lang="fr-CH"/>
          </a:p>
        </p:txBody>
      </p:sp>
      <p:sp>
        <p:nvSpPr>
          <p:cNvPr id="3" name="Footer Placeholder 2">
            <a:extLst>
              <a:ext uri="{FF2B5EF4-FFF2-40B4-BE49-F238E27FC236}">
                <a16:creationId xmlns:a16="http://schemas.microsoft.com/office/drawing/2014/main" id="{2FDAE328-AC59-42D8-9A48-E7AA648374A9}"/>
              </a:ext>
            </a:extLst>
          </p:cNvPr>
          <p:cNvSpPr>
            <a:spLocks noGrp="1"/>
          </p:cNvSpPr>
          <p:nvPr>
            <p:ph type="ftr" sz="quarter" idx="11"/>
          </p:nvPr>
        </p:nvSpPr>
        <p:spPr/>
        <p:txBody>
          <a:bodyPr/>
          <a:lstStyle/>
          <a:p>
            <a:r>
              <a:rPr lang="en-GB"/>
              <a:t>CEM Management Board - Section status report</a:t>
            </a:r>
            <a:endParaRPr lang="fr-CH"/>
          </a:p>
        </p:txBody>
      </p:sp>
      <p:sp>
        <p:nvSpPr>
          <p:cNvPr id="4" name="Slide Number Placeholder 3">
            <a:extLst>
              <a:ext uri="{FF2B5EF4-FFF2-40B4-BE49-F238E27FC236}">
                <a16:creationId xmlns:a16="http://schemas.microsoft.com/office/drawing/2014/main" id="{13DD1616-E2F3-47EF-87B3-4435F70189F8}"/>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6897852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DB3A6-3267-466B-A824-8D8DA3DAB1D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Content Placeholder 2">
            <a:extLst>
              <a:ext uri="{FF2B5EF4-FFF2-40B4-BE49-F238E27FC236}">
                <a16:creationId xmlns:a16="http://schemas.microsoft.com/office/drawing/2014/main" id="{243D86E1-98D8-41D2-A0C3-27D3A2F7076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a:extLst>
              <a:ext uri="{FF2B5EF4-FFF2-40B4-BE49-F238E27FC236}">
                <a16:creationId xmlns:a16="http://schemas.microsoft.com/office/drawing/2014/main" id="{8C685037-8C2B-40FF-A095-0F78C16848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5C5701-87A0-4CD0-9A05-5C7234AF130C}"/>
              </a:ext>
            </a:extLst>
          </p:cNvPr>
          <p:cNvSpPr>
            <a:spLocks noGrp="1"/>
          </p:cNvSpPr>
          <p:nvPr>
            <p:ph type="dt" sz="half" idx="10"/>
          </p:nvPr>
        </p:nvSpPr>
        <p:spPr/>
        <p:txBody>
          <a:bodyPr/>
          <a:lstStyle/>
          <a:p>
            <a:endParaRPr lang="fr-CH"/>
          </a:p>
        </p:txBody>
      </p:sp>
      <p:sp>
        <p:nvSpPr>
          <p:cNvPr id="6" name="Footer Placeholder 5">
            <a:extLst>
              <a:ext uri="{FF2B5EF4-FFF2-40B4-BE49-F238E27FC236}">
                <a16:creationId xmlns:a16="http://schemas.microsoft.com/office/drawing/2014/main" id="{D6735535-D982-4672-A74E-4C2765619812}"/>
              </a:ext>
            </a:extLst>
          </p:cNvPr>
          <p:cNvSpPr>
            <a:spLocks noGrp="1"/>
          </p:cNvSpPr>
          <p:nvPr>
            <p:ph type="ftr" sz="quarter" idx="11"/>
          </p:nvPr>
        </p:nvSpPr>
        <p:spPr/>
        <p:txBody>
          <a:bodyPr/>
          <a:lstStyle/>
          <a:p>
            <a:r>
              <a:rPr lang="en-GB"/>
              <a:t>CEM Management Board - Section status report</a:t>
            </a:r>
            <a:endParaRPr lang="fr-CH"/>
          </a:p>
        </p:txBody>
      </p:sp>
      <p:sp>
        <p:nvSpPr>
          <p:cNvPr id="7" name="Slide Number Placeholder 6">
            <a:extLst>
              <a:ext uri="{FF2B5EF4-FFF2-40B4-BE49-F238E27FC236}">
                <a16:creationId xmlns:a16="http://schemas.microsoft.com/office/drawing/2014/main" id="{B782FBC0-B797-49F5-9A4B-FFF41AB06CB0}"/>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10503368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A56A3-4FA7-41ED-95AD-634D115E58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Picture Placeholder 2">
            <a:extLst>
              <a:ext uri="{FF2B5EF4-FFF2-40B4-BE49-F238E27FC236}">
                <a16:creationId xmlns:a16="http://schemas.microsoft.com/office/drawing/2014/main" id="{BF3E410B-786F-4A75-8983-D737A08213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a:extLst>
              <a:ext uri="{FF2B5EF4-FFF2-40B4-BE49-F238E27FC236}">
                <a16:creationId xmlns:a16="http://schemas.microsoft.com/office/drawing/2014/main" id="{D6D536DC-2705-442E-BB63-DA5F065C1C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C60CED-D3C4-403F-8FDE-F855E98E5CD9}"/>
              </a:ext>
            </a:extLst>
          </p:cNvPr>
          <p:cNvSpPr>
            <a:spLocks noGrp="1"/>
          </p:cNvSpPr>
          <p:nvPr>
            <p:ph type="dt" sz="half" idx="10"/>
          </p:nvPr>
        </p:nvSpPr>
        <p:spPr/>
        <p:txBody>
          <a:bodyPr/>
          <a:lstStyle/>
          <a:p>
            <a:endParaRPr lang="fr-CH"/>
          </a:p>
        </p:txBody>
      </p:sp>
      <p:sp>
        <p:nvSpPr>
          <p:cNvPr id="6" name="Footer Placeholder 5">
            <a:extLst>
              <a:ext uri="{FF2B5EF4-FFF2-40B4-BE49-F238E27FC236}">
                <a16:creationId xmlns:a16="http://schemas.microsoft.com/office/drawing/2014/main" id="{BFBC3EE2-D61C-468A-BC00-A33D8FD73C8F}"/>
              </a:ext>
            </a:extLst>
          </p:cNvPr>
          <p:cNvSpPr>
            <a:spLocks noGrp="1"/>
          </p:cNvSpPr>
          <p:nvPr>
            <p:ph type="ftr" sz="quarter" idx="11"/>
          </p:nvPr>
        </p:nvSpPr>
        <p:spPr/>
        <p:txBody>
          <a:bodyPr/>
          <a:lstStyle/>
          <a:p>
            <a:r>
              <a:rPr lang="en-GB"/>
              <a:t>CEM Management Board - Section status report</a:t>
            </a:r>
            <a:endParaRPr lang="fr-CH"/>
          </a:p>
        </p:txBody>
      </p:sp>
      <p:sp>
        <p:nvSpPr>
          <p:cNvPr id="7" name="Slide Number Placeholder 6">
            <a:extLst>
              <a:ext uri="{FF2B5EF4-FFF2-40B4-BE49-F238E27FC236}">
                <a16:creationId xmlns:a16="http://schemas.microsoft.com/office/drawing/2014/main" id="{ECD6D2CB-7BB7-444C-B1A0-EDD6D0856C2A}"/>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613318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C7D82-437F-4B0E-942D-468DB10212B7}"/>
              </a:ext>
            </a:extLst>
          </p:cNvPr>
          <p:cNvSpPr>
            <a:spLocks noGrp="1"/>
          </p:cNvSpPr>
          <p:nvPr>
            <p:ph type="title"/>
          </p:nvPr>
        </p:nvSpPr>
        <p:spPr/>
        <p:txBody>
          <a:bodyPr/>
          <a:lstStyle/>
          <a:p>
            <a:r>
              <a:rPr lang="en-US"/>
              <a:t>Click to edit Master title style</a:t>
            </a:r>
            <a:endParaRPr lang="fr-CH"/>
          </a:p>
        </p:txBody>
      </p:sp>
      <p:sp>
        <p:nvSpPr>
          <p:cNvPr id="3" name="Vertical Text Placeholder 2">
            <a:extLst>
              <a:ext uri="{FF2B5EF4-FFF2-40B4-BE49-F238E27FC236}">
                <a16:creationId xmlns:a16="http://schemas.microsoft.com/office/drawing/2014/main" id="{268D8429-49D9-4D04-B5BE-3AF89F39294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1EA9E9FC-38D9-419D-8EF4-93D29E3E7369}"/>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6DF8C279-5C23-46E6-B62A-2F0BF671C72B}"/>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87A726A0-A799-482F-ABEE-6D29FD1CD0B2}"/>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18877077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F6F278-7C48-4E49-988C-13C7A7DB6C4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CH"/>
          </a:p>
        </p:txBody>
      </p:sp>
      <p:sp>
        <p:nvSpPr>
          <p:cNvPr id="3" name="Vertical Text Placeholder 2">
            <a:extLst>
              <a:ext uri="{FF2B5EF4-FFF2-40B4-BE49-F238E27FC236}">
                <a16:creationId xmlns:a16="http://schemas.microsoft.com/office/drawing/2014/main" id="{60E5B5FD-0904-493D-B429-042B880E75A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9B6E3EEE-17E9-4AF0-8595-2C94C306521F}"/>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A2DADE8A-AC95-49DD-BB5B-DB6EC35688EC}"/>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B2A9561E-00BC-4410-BFEB-1A55664C780A}"/>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2547138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pic>
        <p:nvPicPr>
          <p:cNvPr id="8" name="Picture 7" descr="Logo&#10;&#10;Description automatically generated">
            <a:extLst>
              <a:ext uri="{FF2B5EF4-FFF2-40B4-BE49-F238E27FC236}">
                <a16:creationId xmlns:a16="http://schemas.microsoft.com/office/drawing/2014/main" id="{6859780D-4C69-49E3-8F6F-D32F7FC652A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80559" y="145645"/>
            <a:ext cx="1208870" cy="960142"/>
          </a:xfrm>
          <a:prstGeom prst="rect">
            <a:avLst/>
          </a:prstGeom>
        </p:spPr>
      </p:pic>
      <p:pic>
        <p:nvPicPr>
          <p:cNvPr id="2" name="Picture 1"/>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70920" y="186630"/>
            <a:ext cx="2601987" cy="960142"/>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CEM Management Board - Section status report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CEM Management Board - Section status report</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beams.cern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pic>
        <p:nvPicPr>
          <p:cNvPr id="10" name="Picture 9">
            <a:extLst>
              <a:ext uri="{FF2B5EF4-FFF2-40B4-BE49-F238E27FC236}">
                <a16:creationId xmlns:a16="http://schemas.microsoft.com/office/drawing/2014/main" id="{9ED4B852-3DEA-496D-8E63-98B1574381D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330911" y="159548"/>
            <a:ext cx="748359" cy="748359"/>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609601" y="1060450"/>
            <a:ext cx="10968567"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7" name="Content Placeholder 6"/>
          <p:cNvSpPr>
            <a:spLocks noGrp="1"/>
          </p:cNvSpPr>
          <p:nvPr>
            <p:ph sz="quarter" idx="13"/>
          </p:nvPr>
        </p:nvSpPr>
        <p:spPr>
          <a:xfrm>
            <a:off x="609602" y="1245524"/>
            <a:ext cx="10968567" cy="5028279"/>
          </a:xfrm>
        </p:spPr>
        <p:txBody>
          <a:bodyPr/>
          <a:lstStyle>
            <a:lvl2pPr>
              <a:defRPr sz="1800" baseline="0"/>
            </a:lvl2pPr>
            <a:lvl3pPr>
              <a:defRPr sz="1800"/>
            </a:lvl3pPr>
            <a:lvl4pPr>
              <a:defRPr sz="1500"/>
            </a:lvl4pPr>
            <a:lvl5pPr>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2"/>
          <p:cNvSpPr>
            <a:spLocks noGrp="1"/>
          </p:cNvSpPr>
          <p:nvPr>
            <p:ph type="dt" sz="half" idx="14"/>
          </p:nvPr>
        </p:nvSpPr>
        <p:spPr/>
        <p:txBody>
          <a:bodyPr/>
          <a:lstStyle>
            <a:lvl1pPr>
              <a:defRPr/>
            </a:lvl1pPr>
          </a:lstStyle>
          <a:p>
            <a:pPr>
              <a:defRPr/>
            </a:pPr>
            <a:endParaRPr lang="en-GB"/>
          </a:p>
        </p:txBody>
      </p:sp>
      <p:sp>
        <p:nvSpPr>
          <p:cNvPr id="6" name="Footer Placeholder 3"/>
          <p:cNvSpPr>
            <a:spLocks noGrp="1"/>
          </p:cNvSpPr>
          <p:nvPr>
            <p:ph type="ftr" sz="quarter" idx="15"/>
          </p:nvPr>
        </p:nvSpPr>
        <p:spPr/>
        <p:txBody>
          <a:bodyPr/>
          <a:lstStyle>
            <a:lvl1pPr>
              <a:defRPr/>
            </a:lvl1pPr>
          </a:lstStyle>
          <a:p>
            <a:pPr>
              <a:defRPr/>
            </a:pPr>
            <a:r>
              <a:rPr lang="en-GB"/>
              <a:t>CEM Management Board - Section status report</a:t>
            </a:r>
          </a:p>
        </p:txBody>
      </p:sp>
      <p:sp>
        <p:nvSpPr>
          <p:cNvPr id="8" name="Slide Number Placeholder 4"/>
          <p:cNvSpPr>
            <a:spLocks noGrp="1"/>
          </p:cNvSpPr>
          <p:nvPr>
            <p:ph type="sldNum" sz="quarter" idx="16"/>
          </p:nvPr>
        </p:nvSpPr>
        <p:spPr/>
        <p:txBody>
          <a:bodyPr/>
          <a:lstStyle>
            <a:lvl1pPr>
              <a:defRPr/>
            </a:lvl1pPr>
          </a:lstStyle>
          <a:p>
            <a:pPr>
              <a:defRPr/>
            </a:pPr>
            <a:fld id="{D75ED29C-49E9-4D6B-98DA-9290C812F6EB}" type="slidenum">
              <a:rPr lang="en-US" altLang="en-US"/>
              <a:pPr>
                <a:defRPr/>
              </a:pPr>
              <a:t>‹#›</a:t>
            </a:fld>
            <a:endParaRPr lang="en-US" altLang="en-US"/>
          </a:p>
        </p:txBody>
      </p:sp>
    </p:spTree>
    <p:extLst>
      <p:ext uri="{BB962C8B-B14F-4D97-AF65-F5344CB8AC3E}">
        <p14:creationId xmlns:p14="http://schemas.microsoft.com/office/powerpoint/2010/main" val="847708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F8CD0-C39F-46EF-B6A7-5FAA09E834B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CH"/>
          </a:p>
        </p:txBody>
      </p:sp>
      <p:sp>
        <p:nvSpPr>
          <p:cNvPr id="3" name="Subtitle 2">
            <a:extLst>
              <a:ext uri="{FF2B5EF4-FFF2-40B4-BE49-F238E27FC236}">
                <a16:creationId xmlns:a16="http://schemas.microsoft.com/office/drawing/2014/main" id="{E8CB3CCF-0FF5-4824-AB03-6B7FA440DE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CH"/>
          </a:p>
        </p:txBody>
      </p:sp>
      <p:sp>
        <p:nvSpPr>
          <p:cNvPr id="4" name="Date Placeholder 3">
            <a:extLst>
              <a:ext uri="{FF2B5EF4-FFF2-40B4-BE49-F238E27FC236}">
                <a16:creationId xmlns:a16="http://schemas.microsoft.com/office/drawing/2014/main" id="{1D1AA28E-2A5F-4D02-9F55-33ABAA4AB4E3}"/>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C5854CAB-D684-40F7-BCB0-240F5D0C90B4}"/>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3990865C-55B3-4CF8-8C8E-F8EB7FC400BA}"/>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4185633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4C210-0F57-4D99-AB2E-ECC3CFFD916C}"/>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0C0BE1F5-EEDC-4E04-B6AF-BCA4EE50D0E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2799783C-4CE7-4B02-A8A8-5A5D0CEA975C}"/>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9F5B5BC9-7FCA-45DC-B4D5-0EC60F41FE59}"/>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35A13904-E7B9-47B0-B04B-CAFF3E02E8E9}"/>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178351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12776" y="1563413"/>
            <a:ext cx="11376024" cy="4608512"/>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CEM Management Board - Section status report</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9"/>
          <a:stretch>
            <a:fillRect/>
          </a:stretch>
        </p:blipFill>
        <p:spPr>
          <a:xfrm>
            <a:off x="407988" y="6364599"/>
            <a:ext cx="495300" cy="393700"/>
          </a:xfrm>
          <a:prstGeom prst="rect">
            <a:avLst/>
          </a:prstGeom>
        </p:spPr>
      </p:pic>
      <p:pic>
        <p:nvPicPr>
          <p:cNvPr id="12" name="Picture 11" descr="A picture containing venn diagram&#10;&#10;Description automatically generated">
            <a:extLst>
              <a:ext uri="{FF2B5EF4-FFF2-40B4-BE49-F238E27FC236}">
                <a16:creationId xmlns:a16="http://schemas.microsoft.com/office/drawing/2014/main" id="{601E8028-4D05-4287-A43C-BB893015EDDE}"/>
              </a:ext>
            </a:extLst>
          </p:cNvPr>
          <p:cNvPicPr>
            <a:picLocks noChangeAspect="1"/>
          </p:cNvPicPr>
          <p:nvPr userDrawn="1"/>
        </p:nvPicPr>
        <p:blipFill>
          <a:blip r:embed="rId10" cstate="print">
            <a:extLst>
              <a:ext uri="{28A0092B-C50C-407E-A947-70E740481C1C}">
                <a14:useLocalDpi xmlns:a14="http://schemas.microsoft.com/office/drawing/2010/main"/>
              </a:ext>
            </a:extLst>
          </a:blip>
          <a:stretch>
            <a:fillRect/>
          </a:stretch>
        </p:blipFill>
        <p:spPr>
          <a:xfrm>
            <a:off x="11172524" y="307760"/>
            <a:ext cx="898889" cy="713941"/>
          </a:xfrm>
          <a:prstGeom prst="rect">
            <a:avLst/>
          </a:prstGeom>
        </p:spPr>
      </p:pic>
      <p:pic>
        <p:nvPicPr>
          <p:cNvPr id="5" name="Picture 4">
            <a:extLst>
              <a:ext uri="{FF2B5EF4-FFF2-40B4-BE49-F238E27FC236}">
                <a16:creationId xmlns:a16="http://schemas.microsoft.com/office/drawing/2014/main" id="{299A5FCA-3145-4637-9A27-A42F112E029D}"/>
              </a:ext>
            </a:extLst>
          </p:cNvPr>
          <p:cNvPicPr>
            <a:picLocks noChangeAspect="1"/>
          </p:cNvPicPr>
          <p:nvPr userDrawn="1"/>
        </p:nvPicPr>
        <p:blipFill>
          <a:blip r:embed="rId11"/>
          <a:stretch>
            <a:fillRect/>
          </a:stretch>
        </p:blipFill>
        <p:spPr>
          <a:xfrm>
            <a:off x="941226" y="6357407"/>
            <a:ext cx="476250" cy="442913"/>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65" r:id="rId4"/>
    <p:sldLayoutId id="2147483652" r:id="rId5"/>
    <p:sldLayoutId id="2147483655" r:id="rId6"/>
    <p:sldLayoutId id="2147483690" r:id="rId7"/>
  </p:sldLayoutIdLst>
  <p:hf sldNum="0"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4852C09-F5B4-4240-819C-49FCEB592C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fr-CH" dirty="0"/>
          </a:p>
        </p:txBody>
      </p:sp>
      <p:sp>
        <p:nvSpPr>
          <p:cNvPr id="3" name="Text Placeholder 2">
            <a:extLst>
              <a:ext uri="{FF2B5EF4-FFF2-40B4-BE49-F238E27FC236}">
                <a16:creationId xmlns:a16="http://schemas.microsoft.com/office/drawing/2014/main" id="{7CC0F5CF-8E62-4AC7-B4D3-7CE1283587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r-CH" dirty="0"/>
          </a:p>
        </p:txBody>
      </p:sp>
      <p:sp>
        <p:nvSpPr>
          <p:cNvPr id="4" name="Date Placeholder 3">
            <a:extLst>
              <a:ext uri="{FF2B5EF4-FFF2-40B4-BE49-F238E27FC236}">
                <a16:creationId xmlns:a16="http://schemas.microsoft.com/office/drawing/2014/main" id="{F210FA3E-3F3B-42CA-8E53-58AB652A2C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CH"/>
          </a:p>
        </p:txBody>
      </p:sp>
      <p:sp>
        <p:nvSpPr>
          <p:cNvPr id="5" name="Footer Placeholder 4">
            <a:extLst>
              <a:ext uri="{FF2B5EF4-FFF2-40B4-BE49-F238E27FC236}">
                <a16:creationId xmlns:a16="http://schemas.microsoft.com/office/drawing/2014/main" id="{529B2DC7-1BDB-4235-A744-2F33FAB454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17F73DC9-8914-498E-A052-90853A1D9D0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36ECA-C1E0-4E9F-8867-F1DDA48A95C6}" type="slidenum">
              <a:rPr lang="fr-CH" smtClean="0"/>
              <a:t>‹#›</a:t>
            </a:fld>
            <a:endParaRPr lang="fr-CH"/>
          </a:p>
        </p:txBody>
      </p:sp>
    </p:spTree>
    <p:extLst>
      <p:ext uri="{BB962C8B-B14F-4D97-AF65-F5344CB8AC3E}">
        <p14:creationId xmlns:p14="http://schemas.microsoft.com/office/powerpoint/2010/main" val="301576154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66BED9C-C0BC-4041-9DE2-A9B86CD177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CH"/>
          </a:p>
        </p:txBody>
      </p:sp>
      <p:sp>
        <p:nvSpPr>
          <p:cNvPr id="3" name="Text Placeholder 2">
            <a:extLst>
              <a:ext uri="{FF2B5EF4-FFF2-40B4-BE49-F238E27FC236}">
                <a16:creationId xmlns:a16="http://schemas.microsoft.com/office/drawing/2014/main" id="{02B2FE91-DB0A-4A5D-A665-60C1C0F428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A7F6A994-EE35-4F61-87A1-5CFD0D826D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CH"/>
          </a:p>
        </p:txBody>
      </p:sp>
      <p:sp>
        <p:nvSpPr>
          <p:cNvPr id="5" name="Footer Placeholder 4">
            <a:extLst>
              <a:ext uri="{FF2B5EF4-FFF2-40B4-BE49-F238E27FC236}">
                <a16:creationId xmlns:a16="http://schemas.microsoft.com/office/drawing/2014/main" id="{373D4F31-D862-4EC8-B863-71D0981F19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FA0DA7EE-88BB-4C88-A0F7-F204F93177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44185F-448A-44B8-9601-1F60DA4AC2DF}" type="slidenum">
              <a:rPr lang="fr-CH" smtClean="0"/>
              <a:t>‹#›</a:t>
            </a:fld>
            <a:endParaRPr lang="fr-CH"/>
          </a:p>
        </p:txBody>
      </p:sp>
    </p:spTree>
    <p:extLst>
      <p:ext uri="{BB962C8B-B14F-4D97-AF65-F5344CB8AC3E}">
        <p14:creationId xmlns:p14="http://schemas.microsoft.com/office/powerpoint/2010/main" val="389342451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205099" y="2993165"/>
            <a:ext cx="11578913" cy="2153265"/>
          </a:xfrm>
        </p:spPr>
        <p:txBody>
          <a:bodyPr/>
          <a:lstStyle/>
          <a:p>
            <a:pPr algn="ctr"/>
            <a:r>
              <a:rPr lang="en-US" dirty="0"/>
              <a:t>North Area BIDs </a:t>
            </a:r>
            <a:br>
              <a:rPr lang="en-US" dirty="0"/>
            </a:br>
            <a:r>
              <a:rPr lang="en-US" dirty="0"/>
              <a:t>Controls Status</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578904" y="5146430"/>
            <a:ext cx="11376026" cy="368052"/>
          </a:xfrm>
        </p:spPr>
        <p:txBody>
          <a:bodyPr/>
          <a:lstStyle/>
          <a:p>
            <a:r>
              <a:rPr lang="en-US" sz="1800" dirty="0"/>
              <a:t>Author: Jérôme Lendaro </a:t>
            </a:r>
          </a:p>
          <a:p>
            <a:r>
              <a:rPr lang="en-US" sz="1800" dirty="0"/>
              <a:t>Date: 1/04/2025</a:t>
            </a:r>
          </a:p>
        </p:txBody>
      </p:sp>
    </p:spTree>
    <p:extLst>
      <p:ext uri="{BB962C8B-B14F-4D97-AF65-F5344CB8AC3E}">
        <p14:creationId xmlns:p14="http://schemas.microsoft.com/office/powerpoint/2010/main" val="4028307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BB4355-C670-7D3E-6928-76CD2C7B778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B775EFB-CF02-E27E-6D02-F73E9B67ECCF}"/>
              </a:ext>
            </a:extLst>
          </p:cNvPr>
          <p:cNvSpPr>
            <a:spLocks noGrp="1"/>
          </p:cNvSpPr>
          <p:nvPr>
            <p:ph type="title"/>
          </p:nvPr>
        </p:nvSpPr>
        <p:spPr/>
        <p:txBody>
          <a:bodyPr/>
          <a:lstStyle/>
          <a:p>
            <a:r>
              <a:rPr lang="en-US" dirty="0"/>
              <a:t>North Area BIDs Controls Status</a:t>
            </a:r>
          </a:p>
        </p:txBody>
      </p:sp>
      <p:sp>
        <p:nvSpPr>
          <p:cNvPr id="3" name="Content Placeholder 2">
            <a:extLst>
              <a:ext uri="{FF2B5EF4-FFF2-40B4-BE49-F238E27FC236}">
                <a16:creationId xmlns:a16="http://schemas.microsoft.com/office/drawing/2014/main" id="{FEE91620-8350-49C9-05B3-4AFAF39DE91E}"/>
              </a:ext>
            </a:extLst>
          </p:cNvPr>
          <p:cNvSpPr>
            <a:spLocks noGrp="1"/>
          </p:cNvSpPr>
          <p:nvPr>
            <p:ph sz="quarter" idx="13"/>
          </p:nvPr>
        </p:nvSpPr>
        <p:spPr>
          <a:xfrm>
            <a:off x="609601" y="989885"/>
            <a:ext cx="10779887" cy="5028279"/>
          </a:xfrm>
        </p:spPr>
        <p:txBody>
          <a:bodyPr/>
          <a:lstStyle/>
          <a:p>
            <a:pPr marL="133350">
              <a:spcBef>
                <a:spcPts val="500"/>
              </a:spcBef>
              <a:spcAft>
                <a:spcPts val="300"/>
              </a:spcAft>
            </a:pPr>
            <a:endParaRPr lang="en-US" sz="1400" b="0" dirty="0">
              <a:solidFill>
                <a:schemeClr val="tx1"/>
              </a:solidFill>
              <a:latin typeface="+mj-lt"/>
            </a:endParaRPr>
          </a:p>
          <a:p>
            <a:pPr marL="133350">
              <a:spcBef>
                <a:spcPts val="500"/>
              </a:spcBef>
              <a:spcAft>
                <a:spcPts val="300"/>
              </a:spcAft>
            </a:pPr>
            <a:endParaRPr lang="en-GB" sz="1400" b="0" dirty="0">
              <a:solidFill>
                <a:schemeClr val="tx1"/>
              </a:solidFill>
              <a:latin typeface="+mj-lt"/>
            </a:endParaRPr>
          </a:p>
          <a:p>
            <a:pPr marL="133350">
              <a:spcBef>
                <a:spcPts val="500"/>
              </a:spcBef>
              <a:spcAft>
                <a:spcPts val="300"/>
              </a:spcAft>
            </a:pPr>
            <a:endParaRPr lang="en-GB" sz="14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GB" sz="14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100" b="0" i="0" dirty="0">
              <a:solidFill>
                <a:srgbClr val="0052CC"/>
              </a:solidFill>
              <a:effectLst/>
              <a:latin typeface="-apple-system"/>
            </a:endParaRPr>
          </a:p>
          <a:p>
            <a:pPr marL="419100" indent="-285750">
              <a:spcBef>
                <a:spcPts val="500"/>
              </a:spcBef>
              <a:spcAft>
                <a:spcPts val="300"/>
              </a:spcAft>
              <a:buFont typeface="Wingdings" panose="05000000000000000000" pitchFamily="2" charset="2"/>
              <a:buChar char="Ø"/>
            </a:pPr>
            <a:endParaRPr lang="en-US" sz="14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4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400" b="0" dirty="0">
              <a:solidFill>
                <a:schemeClr val="tx1"/>
              </a:solidFill>
              <a:latin typeface="+mj-lt"/>
            </a:endParaRPr>
          </a:p>
        </p:txBody>
      </p:sp>
      <p:sp>
        <p:nvSpPr>
          <p:cNvPr id="14" name="Content Placeholder 2">
            <a:extLst>
              <a:ext uri="{FF2B5EF4-FFF2-40B4-BE49-F238E27FC236}">
                <a16:creationId xmlns:a16="http://schemas.microsoft.com/office/drawing/2014/main" id="{5CEFF50B-CD4B-4E38-13F9-7BD35E77E748}"/>
              </a:ext>
            </a:extLst>
          </p:cNvPr>
          <p:cNvSpPr txBox="1">
            <a:spLocks/>
          </p:cNvSpPr>
          <p:nvPr/>
        </p:nvSpPr>
        <p:spPr>
          <a:xfrm>
            <a:off x="569001" y="1078785"/>
            <a:ext cx="8889999" cy="502827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baseline="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5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5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3350">
              <a:spcBef>
                <a:spcPts val="500"/>
              </a:spcBef>
              <a:spcAft>
                <a:spcPts val="300"/>
              </a:spcAft>
            </a:pPr>
            <a:endParaRPr lang="en-US" sz="10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000" b="0" dirty="0">
              <a:solidFill>
                <a:schemeClr val="tx1"/>
              </a:solidFill>
              <a:latin typeface="+mj-lt"/>
            </a:endParaRPr>
          </a:p>
        </p:txBody>
      </p:sp>
      <p:sp>
        <p:nvSpPr>
          <p:cNvPr id="6" name="Content Placeholder 2">
            <a:extLst>
              <a:ext uri="{FF2B5EF4-FFF2-40B4-BE49-F238E27FC236}">
                <a16:creationId xmlns:a16="http://schemas.microsoft.com/office/drawing/2014/main" id="{C948D116-E41F-6600-0690-5F664F2F6FFB}"/>
              </a:ext>
            </a:extLst>
          </p:cNvPr>
          <p:cNvSpPr txBox="1">
            <a:spLocks/>
          </p:cNvSpPr>
          <p:nvPr/>
        </p:nvSpPr>
        <p:spPr>
          <a:xfrm>
            <a:off x="721401" y="1013470"/>
            <a:ext cx="8889999" cy="502827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baseline="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5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5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3350">
              <a:spcBef>
                <a:spcPts val="500"/>
              </a:spcBef>
              <a:spcAft>
                <a:spcPts val="300"/>
              </a:spcAft>
            </a:pPr>
            <a:endParaRPr lang="en-US" sz="1000" b="0" dirty="0">
              <a:solidFill>
                <a:schemeClr val="tx1"/>
              </a:solidFill>
              <a:latin typeface="+mj-lt"/>
            </a:endParaRPr>
          </a:p>
          <a:p>
            <a:pPr marL="419100" indent="-285750">
              <a:spcBef>
                <a:spcPts val="500"/>
              </a:spcBef>
              <a:spcAft>
                <a:spcPts val="300"/>
              </a:spcAft>
              <a:buFont typeface="Wingdings" panose="05000000000000000000" pitchFamily="2" charset="2"/>
              <a:buChar char="Ø"/>
            </a:pPr>
            <a:r>
              <a:rPr lang="en-GB" sz="1400" b="0" dirty="0">
                <a:solidFill>
                  <a:schemeClr val="tx1"/>
                </a:solidFill>
                <a:latin typeface="+mj-lt"/>
              </a:rPr>
              <a:t>All BIDs and associated control systems have been inspected and tested during the YETS in collaboration with BE/EA and SY/STI.</a:t>
            </a:r>
          </a:p>
          <a:p>
            <a:pPr marL="419100" indent="-285750">
              <a:spcBef>
                <a:spcPts val="500"/>
              </a:spcBef>
              <a:spcAft>
                <a:spcPts val="300"/>
              </a:spcAft>
              <a:buFont typeface="Wingdings" panose="05000000000000000000" pitchFamily="2" charset="2"/>
              <a:buChar char="Ø"/>
            </a:pPr>
            <a:r>
              <a:rPr lang="en-GB" sz="1400" b="0" dirty="0">
                <a:solidFill>
                  <a:schemeClr val="tx1"/>
                </a:solidFill>
                <a:latin typeface="+mj-lt"/>
              </a:rPr>
              <a:t>During the tests, the functionality of the control systems was fully validated from the middleware level (FESA).</a:t>
            </a:r>
          </a:p>
          <a:p>
            <a:pPr marL="419100" indent="-285750">
              <a:spcBef>
                <a:spcPts val="500"/>
              </a:spcBef>
              <a:spcAft>
                <a:spcPts val="300"/>
              </a:spcAft>
              <a:buFont typeface="Wingdings" panose="05000000000000000000" pitchFamily="2" charset="2"/>
              <a:buChar char="Ø"/>
            </a:pPr>
            <a:r>
              <a:rPr lang="en-GB" sz="1400" b="0" dirty="0">
                <a:solidFill>
                  <a:schemeClr val="tx1"/>
                </a:solidFill>
                <a:latin typeface="+mj-lt"/>
              </a:rPr>
              <a:t>All BIDs are fully operational (still one issue ongoing with a collimator in M2 </a:t>
            </a:r>
            <a:r>
              <a:rPr lang="en-GB" sz="1400" b="0">
                <a:solidFill>
                  <a:schemeClr val="tx1"/>
                </a:solidFill>
                <a:latin typeface="+mj-lt"/>
              </a:rPr>
              <a:t>occurred yesterday)</a:t>
            </a:r>
            <a:endParaRPr lang="en-GB" sz="1400" b="0" dirty="0">
              <a:solidFill>
                <a:schemeClr val="tx1"/>
              </a:solidFill>
              <a:latin typeface="+mj-lt"/>
            </a:endParaRPr>
          </a:p>
          <a:p>
            <a:pPr marL="133350">
              <a:spcBef>
                <a:spcPts val="500"/>
              </a:spcBef>
              <a:spcAft>
                <a:spcPts val="300"/>
              </a:spcAft>
            </a:pPr>
            <a:endParaRPr lang="en-US" sz="1200" b="0" dirty="0">
              <a:solidFill>
                <a:schemeClr val="tx1"/>
              </a:solidFill>
              <a:latin typeface="+mj-lt"/>
            </a:endParaRPr>
          </a:p>
          <a:p>
            <a:pPr marL="742950" lvl="1" indent="-285750">
              <a:buFont typeface="Arial" panose="020B0604020202020204" pitchFamily="34" charset="0"/>
              <a:buChar char="•"/>
            </a:pPr>
            <a:r>
              <a:rPr lang="en-US" sz="1200" b="0" dirty="0">
                <a:solidFill>
                  <a:schemeClr val="tx1"/>
                </a:solidFill>
                <a:latin typeface="+mj-lt"/>
              </a:rPr>
              <a:t>Primary targets and associated devices (TBIU, TBID,…)</a:t>
            </a:r>
          </a:p>
          <a:p>
            <a:pPr marL="742950" lvl="1" indent="-285750">
              <a:buFont typeface="Arial" panose="020B0604020202020204" pitchFamily="34" charset="0"/>
              <a:buChar char="•"/>
            </a:pPr>
            <a:r>
              <a:rPr lang="en-US" sz="1200" b="0" dirty="0">
                <a:solidFill>
                  <a:schemeClr val="tx1"/>
                </a:solidFill>
                <a:latin typeface="+mj-lt"/>
              </a:rPr>
              <a:t>Collimators and converters XCSH/V , XCHV, XCBV and XCON</a:t>
            </a:r>
          </a:p>
          <a:p>
            <a:pPr marL="742950" lvl="1" indent="-285750">
              <a:buFont typeface="Arial" panose="020B0604020202020204" pitchFamily="34" charset="0"/>
              <a:buChar char="•"/>
            </a:pPr>
            <a:r>
              <a:rPr lang="en-US" sz="1200" b="0" dirty="0">
                <a:solidFill>
                  <a:schemeClr val="tx1"/>
                </a:solidFill>
                <a:latin typeface="+mj-lt"/>
              </a:rPr>
              <a:t>Several collimators were exchanged for preventive or corrective maintenance -&gt; all calibrated and tested prior to installation and commissioned when in place</a:t>
            </a:r>
          </a:p>
          <a:p>
            <a:pPr marL="742950" lvl="1" indent="-285750">
              <a:buFont typeface="Arial" panose="020B0604020202020204" pitchFamily="34" charset="0"/>
              <a:buChar char="•"/>
            </a:pPr>
            <a:r>
              <a:rPr lang="en-US" sz="1200" dirty="0">
                <a:solidFill>
                  <a:schemeClr val="tx1"/>
                </a:solidFill>
                <a:latin typeface="+mj-lt"/>
              </a:rPr>
              <a:t>Preventive exchange of 8 collimator potentiometers in TCC2 </a:t>
            </a:r>
            <a:r>
              <a:rPr lang="en-US" sz="1200" b="0" dirty="0">
                <a:solidFill>
                  <a:schemeClr val="tx1"/>
                </a:solidFill>
                <a:latin typeface="+mj-lt"/>
              </a:rPr>
              <a:t>-&gt; all motorized axes have been calibrated and tested  </a:t>
            </a:r>
          </a:p>
          <a:p>
            <a:pPr marL="742950" lvl="1" indent="-285750">
              <a:buFont typeface="Arial" panose="020B0604020202020204" pitchFamily="34" charset="0"/>
              <a:buChar char="•"/>
            </a:pPr>
            <a:r>
              <a:rPr lang="en-US" sz="1200" dirty="0">
                <a:solidFill>
                  <a:schemeClr val="tx1"/>
                </a:solidFill>
                <a:latin typeface="+mj-lt"/>
              </a:rPr>
              <a:t>XTAX and cooling monitoring system</a:t>
            </a:r>
          </a:p>
          <a:p>
            <a:pPr marL="742950" lvl="1" indent="-285750">
              <a:buFont typeface="Arial" panose="020B0604020202020204" pitchFamily="34" charset="0"/>
              <a:buChar char="•"/>
            </a:pPr>
            <a:r>
              <a:rPr lang="en-US" sz="1200" dirty="0">
                <a:solidFill>
                  <a:schemeClr val="tx1"/>
                </a:solidFill>
                <a:latin typeface="+mj-lt"/>
              </a:rPr>
              <a:t>Ion splitter XSPL</a:t>
            </a:r>
            <a:endParaRPr lang="en-US" sz="1200" b="0" dirty="0">
              <a:solidFill>
                <a:schemeClr val="tx1"/>
              </a:solidFill>
              <a:latin typeface="+mj-lt"/>
            </a:endParaRPr>
          </a:p>
          <a:p>
            <a:pPr marL="742950" lvl="1" indent="-285750">
              <a:buFont typeface="Arial" panose="020B0604020202020204" pitchFamily="34" charset="0"/>
              <a:buChar char="•"/>
            </a:pPr>
            <a:r>
              <a:rPr lang="en-US" sz="1200" dirty="0">
                <a:solidFill>
                  <a:schemeClr val="tx1"/>
                </a:solidFill>
                <a:latin typeface="+mj-lt"/>
              </a:rPr>
              <a:t>Beam stoppers XTDV :4 new tables</a:t>
            </a:r>
          </a:p>
          <a:p>
            <a:pPr marL="742950" lvl="1" indent="-285750">
              <a:buFont typeface="Arial" panose="020B0604020202020204" pitchFamily="34" charset="0"/>
              <a:buChar char="•"/>
            </a:pPr>
            <a:r>
              <a:rPr lang="en-US" sz="1200" b="0" dirty="0">
                <a:solidFill>
                  <a:schemeClr val="tx1"/>
                </a:solidFill>
                <a:latin typeface="+mj-lt"/>
              </a:rPr>
              <a:t>Micro-collimators in H8</a:t>
            </a:r>
          </a:p>
          <a:p>
            <a:pPr marL="742950" lvl="1" indent="-285750">
              <a:buFont typeface="Arial" panose="020B0604020202020204" pitchFamily="34" charset="0"/>
              <a:buChar char="•"/>
            </a:pPr>
            <a:r>
              <a:rPr lang="en-US" sz="1200" dirty="0">
                <a:solidFill>
                  <a:schemeClr val="tx1"/>
                </a:solidFill>
                <a:latin typeface="+mj-lt"/>
              </a:rPr>
              <a:t>Magnetic collimators XCMH/V : The board used for the potentiometer's connection have been replaced on all XCM</a:t>
            </a:r>
          </a:p>
          <a:p>
            <a:pPr marL="742950" lvl="1" indent="-285750">
              <a:buFont typeface="Arial" panose="020B0604020202020204" pitchFamily="34" charset="0"/>
              <a:buChar char="•"/>
            </a:pPr>
            <a:r>
              <a:rPr lang="en-US" sz="1200" dirty="0">
                <a:solidFill>
                  <a:schemeClr val="tx1"/>
                </a:solidFill>
                <a:latin typeface="+mj-lt"/>
              </a:rPr>
              <a:t>Absorbers XABS</a:t>
            </a: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000" b="0" dirty="0">
              <a:solidFill>
                <a:schemeClr val="tx1"/>
              </a:solidFill>
              <a:latin typeface="+mj-lt"/>
            </a:endParaRPr>
          </a:p>
        </p:txBody>
      </p:sp>
    </p:spTree>
    <p:extLst>
      <p:ext uri="{BB962C8B-B14F-4D97-AF65-F5344CB8AC3E}">
        <p14:creationId xmlns:p14="http://schemas.microsoft.com/office/powerpoint/2010/main" val="906028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0CCE95-3D9C-86C4-C0AD-7056469001B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83984B-053E-8DC8-0C69-3787D693E6ED}"/>
              </a:ext>
            </a:extLst>
          </p:cNvPr>
          <p:cNvSpPr>
            <a:spLocks noGrp="1"/>
          </p:cNvSpPr>
          <p:nvPr>
            <p:ph type="title"/>
          </p:nvPr>
        </p:nvSpPr>
        <p:spPr/>
        <p:txBody>
          <a:bodyPr/>
          <a:lstStyle/>
          <a:p>
            <a:r>
              <a:rPr lang="en-US" dirty="0"/>
              <a:t>North Area BIDs Controls Status</a:t>
            </a:r>
          </a:p>
        </p:txBody>
      </p:sp>
      <p:sp>
        <p:nvSpPr>
          <p:cNvPr id="3" name="Content Placeholder 2">
            <a:extLst>
              <a:ext uri="{FF2B5EF4-FFF2-40B4-BE49-F238E27FC236}">
                <a16:creationId xmlns:a16="http://schemas.microsoft.com/office/drawing/2014/main" id="{941909DC-5748-85D6-9F92-03FC00BFEA6A}"/>
              </a:ext>
            </a:extLst>
          </p:cNvPr>
          <p:cNvSpPr>
            <a:spLocks noGrp="1"/>
          </p:cNvSpPr>
          <p:nvPr>
            <p:ph sz="quarter" idx="13"/>
          </p:nvPr>
        </p:nvSpPr>
        <p:spPr>
          <a:xfrm>
            <a:off x="609601" y="989885"/>
            <a:ext cx="10779887" cy="5028279"/>
          </a:xfrm>
        </p:spPr>
        <p:txBody>
          <a:bodyPr/>
          <a:lstStyle/>
          <a:p>
            <a:pPr marL="133350">
              <a:spcBef>
                <a:spcPts val="500"/>
              </a:spcBef>
              <a:spcAft>
                <a:spcPts val="300"/>
              </a:spcAft>
            </a:pPr>
            <a:endParaRPr lang="en-US" sz="1400" b="0" dirty="0">
              <a:solidFill>
                <a:schemeClr val="tx1"/>
              </a:solidFill>
              <a:latin typeface="+mj-lt"/>
            </a:endParaRPr>
          </a:p>
          <a:p>
            <a:pPr marL="133350">
              <a:spcBef>
                <a:spcPts val="500"/>
              </a:spcBef>
              <a:spcAft>
                <a:spcPts val="300"/>
              </a:spcAft>
            </a:pPr>
            <a:endParaRPr lang="en-GB" sz="1400" b="0" dirty="0">
              <a:solidFill>
                <a:schemeClr val="tx1"/>
              </a:solidFill>
              <a:latin typeface="+mj-lt"/>
            </a:endParaRPr>
          </a:p>
          <a:p>
            <a:pPr marL="133350">
              <a:spcBef>
                <a:spcPts val="500"/>
              </a:spcBef>
              <a:spcAft>
                <a:spcPts val="300"/>
              </a:spcAft>
            </a:pPr>
            <a:endParaRPr lang="en-GB" sz="14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GB" sz="14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100" b="0" i="0" dirty="0">
              <a:solidFill>
                <a:srgbClr val="0052CC"/>
              </a:solidFill>
              <a:effectLst/>
              <a:latin typeface="-apple-system"/>
            </a:endParaRPr>
          </a:p>
          <a:p>
            <a:pPr marL="419100" indent="-285750">
              <a:spcBef>
                <a:spcPts val="500"/>
              </a:spcBef>
              <a:spcAft>
                <a:spcPts val="300"/>
              </a:spcAft>
              <a:buFont typeface="Wingdings" panose="05000000000000000000" pitchFamily="2" charset="2"/>
              <a:buChar char="Ø"/>
            </a:pPr>
            <a:endParaRPr lang="en-US" sz="14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4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400" b="0" dirty="0">
              <a:solidFill>
                <a:schemeClr val="tx1"/>
              </a:solidFill>
              <a:latin typeface="+mj-lt"/>
            </a:endParaRPr>
          </a:p>
        </p:txBody>
      </p:sp>
      <p:sp>
        <p:nvSpPr>
          <p:cNvPr id="14" name="Content Placeholder 2">
            <a:extLst>
              <a:ext uri="{FF2B5EF4-FFF2-40B4-BE49-F238E27FC236}">
                <a16:creationId xmlns:a16="http://schemas.microsoft.com/office/drawing/2014/main" id="{1CD0DB34-49C0-A4F8-9BB4-6BB653479BF9}"/>
              </a:ext>
            </a:extLst>
          </p:cNvPr>
          <p:cNvSpPr txBox="1">
            <a:spLocks/>
          </p:cNvSpPr>
          <p:nvPr/>
        </p:nvSpPr>
        <p:spPr>
          <a:xfrm>
            <a:off x="569001" y="1078785"/>
            <a:ext cx="8889999" cy="502827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baseline="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5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5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3350">
              <a:spcBef>
                <a:spcPts val="500"/>
              </a:spcBef>
              <a:spcAft>
                <a:spcPts val="300"/>
              </a:spcAft>
            </a:pPr>
            <a:endParaRPr lang="en-US" sz="10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000" b="0" dirty="0">
              <a:solidFill>
                <a:schemeClr val="tx1"/>
              </a:solidFill>
              <a:latin typeface="+mj-lt"/>
            </a:endParaRPr>
          </a:p>
        </p:txBody>
      </p:sp>
      <p:sp>
        <p:nvSpPr>
          <p:cNvPr id="6" name="Content Placeholder 2">
            <a:extLst>
              <a:ext uri="{FF2B5EF4-FFF2-40B4-BE49-F238E27FC236}">
                <a16:creationId xmlns:a16="http://schemas.microsoft.com/office/drawing/2014/main" id="{E9FA4E3C-6E79-049E-2742-F9D0AD2DED7D}"/>
              </a:ext>
            </a:extLst>
          </p:cNvPr>
          <p:cNvSpPr txBox="1">
            <a:spLocks/>
          </p:cNvSpPr>
          <p:nvPr/>
        </p:nvSpPr>
        <p:spPr>
          <a:xfrm>
            <a:off x="721401" y="1078784"/>
            <a:ext cx="8889999" cy="502827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baseline="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5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5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3350">
              <a:spcBef>
                <a:spcPts val="500"/>
              </a:spcBef>
              <a:spcAft>
                <a:spcPts val="300"/>
              </a:spcAft>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r>
              <a:rPr lang="en-GB" sz="1400" b="0" dirty="0">
                <a:solidFill>
                  <a:schemeClr val="tx1"/>
                </a:solidFill>
                <a:latin typeface="+mj-lt"/>
              </a:rPr>
              <a:t>The YETS activities for BE/CEM in the North Area were completed without any major issues. However, several issues occurred during the hardware commissioning period, particularly with the T09 and M2 collimators and the T10 beam stopper.</a:t>
            </a:r>
          </a:p>
          <a:p>
            <a:pPr marL="419100" indent="-285750">
              <a:spcBef>
                <a:spcPts val="500"/>
              </a:spcBef>
              <a:spcAft>
                <a:spcPts val="300"/>
              </a:spcAft>
              <a:buFont typeface="Wingdings" panose="05000000000000000000" pitchFamily="2" charset="2"/>
              <a:buChar char="Ø"/>
            </a:pPr>
            <a:r>
              <a:rPr lang="en-GB" sz="1400" b="0" dirty="0">
                <a:solidFill>
                  <a:schemeClr val="tx1"/>
                </a:solidFill>
                <a:latin typeface="+mj-lt"/>
              </a:rPr>
              <a:t>The large number of devices and the large scope of activities presented significant challenges, demanding efficient coordination of all interventions and considerable effort to ensure timely completion.</a:t>
            </a:r>
          </a:p>
          <a:p>
            <a:pPr marL="419100" indent="-285750">
              <a:spcBef>
                <a:spcPts val="500"/>
              </a:spcBef>
              <a:spcAft>
                <a:spcPts val="300"/>
              </a:spcAft>
              <a:buFont typeface="Wingdings" panose="05000000000000000000" pitchFamily="2" charset="2"/>
              <a:buChar char="Ø"/>
            </a:pPr>
            <a:r>
              <a:rPr lang="en-GB" sz="1400" b="0" dirty="0">
                <a:solidFill>
                  <a:schemeClr val="tx1"/>
                </a:solidFill>
                <a:latin typeface="+mj-lt"/>
              </a:rPr>
              <a:t>During HWC and operation period our “BIDs monitoring tool” help us to proactively detect some issue from the devices</a:t>
            </a:r>
          </a:p>
          <a:p>
            <a:pPr marL="419100" indent="-285750">
              <a:spcBef>
                <a:spcPts val="500"/>
              </a:spcBef>
              <a:spcAft>
                <a:spcPts val="300"/>
              </a:spcAft>
              <a:buFont typeface="Wingdings" panose="05000000000000000000" pitchFamily="2" charset="2"/>
              <a:buChar char="Ø"/>
            </a:pPr>
            <a:r>
              <a:rPr lang="en-GB" sz="1400" b="0" dirty="0">
                <a:solidFill>
                  <a:schemeClr val="tx1"/>
                </a:solidFill>
                <a:latin typeface="+mj-lt"/>
              </a:rPr>
              <a:t>A big thank you to all the teams and individuals involved in the coordination, including the STI and EA teams, the radioprotection group, and the access system team, for their dedication, professionalism, and outstanding collaboration</a:t>
            </a:r>
            <a:r>
              <a:rPr lang="en-GB" sz="1200" b="0" dirty="0">
                <a:solidFill>
                  <a:schemeClr val="tx1"/>
                </a:solidFill>
                <a:latin typeface="+mj-lt"/>
              </a:rPr>
              <a:t>.</a:t>
            </a: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000" b="0" dirty="0">
              <a:solidFill>
                <a:schemeClr val="tx1"/>
              </a:solidFill>
              <a:latin typeface="+mj-lt"/>
            </a:endParaRPr>
          </a:p>
        </p:txBody>
      </p:sp>
      <p:sp>
        <p:nvSpPr>
          <p:cNvPr id="20" name="TextBox 19">
            <a:extLst>
              <a:ext uri="{FF2B5EF4-FFF2-40B4-BE49-F238E27FC236}">
                <a16:creationId xmlns:a16="http://schemas.microsoft.com/office/drawing/2014/main" id="{91E2702C-A5B8-E17E-20AE-B6C93F7FC639}"/>
              </a:ext>
            </a:extLst>
          </p:cNvPr>
          <p:cNvSpPr txBox="1"/>
          <p:nvPr/>
        </p:nvSpPr>
        <p:spPr>
          <a:xfrm>
            <a:off x="1761277" y="5960299"/>
            <a:ext cx="2160441" cy="169277"/>
          </a:xfrm>
          <a:prstGeom prst="rect">
            <a:avLst/>
          </a:prstGeom>
          <a:noFill/>
        </p:spPr>
        <p:txBody>
          <a:bodyPr wrap="square" lIns="0" tIns="0" rIns="0" bIns="0" rtlCol="0">
            <a:spAutoFit/>
          </a:bodyPr>
          <a:lstStyle/>
          <a:p>
            <a:pPr algn="ctr"/>
            <a:r>
              <a:rPr lang="fr-CH" sz="1100" i="1" dirty="0"/>
              <a:t>XCHV </a:t>
            </a:r>
            <a:r>
              <a:rPr lang="fr-CH" sz="1100" i="1" dirty="0" err="1"/>
              <a:t>collimator</a:t>
            </a:r>
            <a:r>
              <a:rPr lang="fr-CH" sz="1100" i="1" dirty="0"/>
              <a:t> acceptance test</a:t>
            </a:r>
            <a:endParaRPr lang="en-US" sz="1100" i="1" dirty="0"/>
          </a:p>
        </p:txBody>
      </p:sp>
      <p:pic>
        <p:nvPicPr>
          <p:cNvPr id="8" name="Picture 7" descr="A large machine in a factory&#10;&#10;AI-generated content may be incorrect.">
            <a:extLst>
              <a:ext uri="{FF2B5EF4-FFF2-40B4-BE49-F238E27FC236}">
                <a16:creationId xmlns:a16="http://schemas.microsoft.com/office/drawing/2014/main" id="{66B35256-0A07-0B88-1C4A-00393F74AD64}"/>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690116" y="4194414"/>
            <a:ext cx="2231602" cy="1673702"/>
          </a:xfrm>
          <a:prstGeom prst="rect">
            <a:avLst/>
          </a:prstGeom>
        </p:spPr>
      </p:pic>
      <p:sp>
        <p:nvSpPr>
          <p:cNvPr id="11" name="TextBox 10">
            <a:extLst>
              <a:ext uri="{FF2B5EF4-FFF2-40B4-BE49-F238E27FC236}">
                <a16:creationId xmlns:a16="http://schemas.microsoft.com/office/drawing/2014/main" id="{12E6AFA5-C17D-6619-8B0B-DB84C2EEB3F5}"/>
              </a:ext>
            </a:extLst>
          </p:cNvPr>
          <p:cNvSpPr txBox="1"/>
          <p:nvPr/>
        </p:nvSpPr>
        <p:spPr>
          <a:xfrm>
            <a:off x="4100988" y="5923630"/>
            <a:ext cx="2160441" cy="169277"/>
          </a:xfrm>
          <a:prstGeom prst="rect">
            <a:avLst/>
          </a:prstGeom>
          <a:noFill/>
        </p:spPr>
        <p:txBody>
          <a:bodyPr wrap="square" lIns="0" tIns="0" rIns="0" bIns="0" rtlCol="0">
            <a:spAutoFit/>
          </a:bodyPr>
          <a:lstStyle/>
          <a:p>
            <a:pPr algn="ctr"/>
            <a:r>
              <a:rPr lang="fr-CH" sz="1100" i="1" dirty="0"/>
              <a:t>XTDV control system</a:t>
            </a:r>
            <a:endParaRPr lang="en-US" sz="1100" i="1" dirty="0"/>
          </a:p>
        </p:txBody>
      </p:sp>
      <p:pic>
        <p:nvPicPr>
          <p:cNvPr id="13" name="Picture 12" descr="A machine with many switches and knobs&#10;&#10;AI-generated content may be incorrect.">
            <a:extLst>
              <a:ext uri="{FF2B5EF4-FFF2-40B4-BE49-F238E27FC236}">
                <a16:creationId xmlns:a16="http://schemas.microsoft.com/office/drawing/2014/main" id="{358DC095-1D2A-8F16-D210-36C55D1B6CD3}"/>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595044" y="4194414"/>
            <a:ext cx="1255277" cy="1673702"/>
          </a:xfrm>
          <a:prstGeom prst="rect">
            <a:avLst/>
          </a:prstGeom>
        </p:spPr>
      </p:pic>
      <p:pic>
        <p:nvPicPr>
          <p:cNvPr id="16" name="Picture 15" descr="A close-up of a box with wires and wires&#10;&#10;AI-generated content may be incorrect.">
            <a:extLst>
              <a:ext uri="{FF2B5EF4-FFF2-40B4-BE49-F238E27FC236}">
                <a16:creationId xmlns:a16="http://schemas.microsoft.com/office/drawing/2014/main" id="{6FFC9C97-89D1-7A23-BD64-84CE7DBFBE2D}"/>
              </a:ext>
            </a:extLst>
          </p:cNvPr>
          <p:cNvPicPr>
            <a:picLocks noChangeAspect="1"/>
          </p:cNvPicPr>
          <p:nvPr/>
        </p:nvPicPr>
        <p:blipFill>
          <a:blip r:embed="rId5" cstate="hqprint">
            <a:extLst>
              <a:ext uri="{28A0092B-C50C-407E-A947-70E740481C1C}">
                <a14:useLocalDpi xmlns:a14="http://schemas.microsoft.com/office/drawing/2010/main"/>
              </a:ext>
            </a:extLst>
          </a:blip>
          <a:srcRect l="27216" t="20072" r="13057" b="23044"/>
          <a:stretch/>
        </p:blipFill>
        <p:spPr>
          <a:xfrm rot="5400000">
            <a:off x="6439181" y="4433514"/>
            <a:ext cx="1673702" cy="1195501"/>
          </a:xfrm>
          <a:prstGeom prst="rect">
            <a:avLst/>
          </a:prstGeom>
        </p:spPr>
      </p:pic>
      <p:sp>
        <p:nvSpPr>
          <p:cNvPr id="17" name="TextBox 16">
            <a:extLst>
              <a:ext uri="{FF2B5EF4-FFF2-40B4-BE49-F238E27FC236}">
                <a16:creationId xmlns:a16="http://schemas.microsoft.com/office/drawing/2014/main" id="{3AEF2377-D1BA-7B32-6E5A-6C84E3F90A0A}"/>
              </a:ext>
            </a:extLst>
          </p:cNvPr>
          <p:cNvSpPr txBox="1"/>
          <p:nvPr/>
        </p:nvSpPr>
        <p:spPr>
          <a:xfrm>
            <a:off x="6195811" y="5915192"/>
            <a:ext cx="2160441" cy="169277"/>
          </a:xfrm>
          <a:prstGeom prst="rect">
            <a:avLst/>
          </a:prstGeom>
          <a:noFill/>
        </p:spPr>
        <p:txBody>
          <a:bodyPr wrap="square" lIns="0" tIns="0" rIns="0" bIns="0" rtlCol="0">
            <a:spAutoFit/>
          </a:bodyPr>
          <a:lstStyle/>
          <a:p>
            <a:pPr algn="ctr"/>
            <a:r>
              <a:rPr lang="fr-CH" sz="1100" i="1" dirty="0"/>
              <a:t>New XCMH/V pot </a:t>
            </a:r>
            <a:r>
              <a:rPr lang="fr-CH" sz="1100" i="1" dirty="0" err="1"/>
              <a:t>board</a:t>
            </a:r>
            <a:endParaRPr lang="en-US" sz="1100" i="1" dirty="0"/>
          </a:p>
        </p:txBody>
      </p:sp>
      <p:pic>
        <p:nvPicPr>
          <p:cNvPr id="19" name="Picture 18" descr="A close-up of several green metal cabinets&#10;&#10;AI-generated content may be incorrect.">
            <a:extLst>
              <a:ext uri="{FF2B5EF4-FFF2-40B4-BE49-F238E27FC236}">
                <a16:creationId xmlns:a16="http://schemas.microsoft.com/office/drawing/2014/main" id="{AE56F655-27B9-BB24-55C4-571BD00D047F}"/>
              </a:ext>
            </a:extLst>
          </p:cNvPr>
          <p:cNvPicPr>
            <a:picLocks noChangeAspect="1"/>
          </p:cNvPicPr>
          <p:nvPr/>
        </p:nvPicPr>
        <p:blipFill>
          <a:blip r:embed="rId6" cstate="hqprint">
            <a:extLst>
              <a:ext uri="{28A0092B-C50C-407E-A947-70E740481C1C}">
                <a14:useLocalDpi xmlns:a14="http://schemas.microsoft.com/office/drawing/2010/main"/>
              </a:ext>
            </a:extLst>
          </a:blip>
          <a:srcRect l="12963" r="17309"/>
          <a:stretch/>
        </p:blipFill>
        <p:spPr>
          <a:xfrm>
            <a:off x="9001371" y="4198662"/>
            <a:ext cx="1746133" cy="1669453"/>
          </a:xfrm>
          <a:prstGeom prst="rect">
            <a:avLst/>
          </a:prstGeom>
        </p:spPr>
      </p:pic>
      <p:sp>
        <p:nvSpPr>
          <p:cNvPr id="23" name="TextBox 22">
            <a:extLst>
              <a:ext uri="{FF2B5EF4-FFF2-40B4-BE49-F238E27FC236}">
                <a16:creationId xmlns:a16="http://schemas.microsoft.com/office/drawing/2014/main" id="{48715EBE-E51E-5580-6860-996212EE7896}"/>
              </a:ext>
            </a:extLst>
          </p:cNvPr>
          <p:cNvSpPr txBox="1"/>
          <p:nvPr/>
        </p:nvSpPr>
        <p:spPr>
          <a:xfrm>
            <a:off x="8821142" y="5947778"/>
            <a:ext cx="2160441" cy="169277"/>
          </a:xfrm>
          <a:prstGeom prst="rect">
            <a:avLst/>
          </a:prstGeom>
          <a:noFill/>
        </p:spPr>
        <p:txBody>
          <a:bodyPr wrap="square" lIns="0" tIns="0" rIns="0" bIns="0" rtlCol="0">
            <a:spAutoFit/>
          </a:bodyPr>
          <a:lstStyle/>
          <a:p>
            <a:pPr algn="ctr"/>
            <a:r>
              <a:rPr lang="fr-CH" sz="1100" i="1" dirty="0"/>
              <a:t>Collimator control system</a:t>
            </a:r>
            <a:endParaRPr lang="en-US" sz="1100" i="1" dirty="0"/>
          </a:p>
        </p:txBody>
      </p:sp>
    </p:spTree>
    <p:extLst>
      <p:ext uri="{BB962C8B-B14F-4D97-AF65-F5344CB8AC3E}">
        <p14:creationId xmlns:p14="http://schemas.microsoft.com/office/powerpoint/2010/main" val="372656332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Welcome to BE - Jan 2021 - template" id="{D7F86FE6-13B5-1742-902D-E033CFAF905E}" vid="{4FADA346-18AE-D546-9D9D-50DAEB746708}"/>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40187</TotalTime>
  <Words>338</Words>
  <Application>Microsoft Office PowerPoint</Application>
  <PresentationFormat>Widescreen</PresentationFormat>
  <Paragraphs>72</Paragraphs>
  <Slides>3</Slides>
  <Notes>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vt:i4>
      </vt:variant>
    </vt:vector>
  </HeadingPairs>
  <TitlesOfParts>
    <vt:vector size="11" baseType="lpstr">
      <vt:lpstr>-apple-system</vt:lpstr>
      <vt:lpstr>Arial</vt:lpstr>
      <vt:lpstr>Calibri</vt:lpstr>
      <vt:lpstr>Calibri Light</vt:lpstr>
      <vt:lpstr>Wingdings</vt:lpstr>
      <vt:lpstr>Office Theme</vt:lpstr>
      <vt:lpstr>1_Custom Design</vt:lpstr>
      <vt:lpstr>Custom Design</vt:lpstr>
      <vt:lpstr>North Area BIDs  Controls Status</vt:lpstr>
      <vt:lpstr>North Area BIDs Controls Status</vt:lpstr>
      <vt:lpstr>North Area BIDs Controls Status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new-look BEAMS (BE) Department</dc:title>
  <dc:creator>Mario Di Castro</dc:creator>
  <cp:lastModifiedBy>Jerome Lendaro</cp:lastModifiedBy>
  <cp:revision>1057</cp:revision>
  <cp:lastPrinted>2020-01-30T13:49:18Z</cp:lastPrinted>
  <dcterms:created xsi:type="dcterms:W3CDTF">2021-01-06T15:04:58Z</dcterms:created>
  <dcterms:modified xsi:type="dcterms:W3CDTF">2025-04-01T10:30:35Z</dcterms:modified>
</cp:coreProperties>
</file>