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1979" r:id="rId5"/>
    <p:sldId id="1980" r:id="rId6"/>
    <p:sldId id="1985" r:id="rId7"/>
    <p:sldId id="1986" r:id="rId8"/>
    <p:sldId id="1987" r:id="rId9"/>
    <p:sldId id="1981" r:id="rId10"/>
    <p:sldId id="1983" r:id="rId11"/>
    <p:sldId id="1982" r:id="rId12"/>
    <p:sldId id="1988" r:id="rId13"/>
    <p:sldId id="198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8E51A-6519-EAC9-A904-02EC2EDD9053}" name="Giovanna Vandoni" initials="GV" userId="S::giovanna.vandoni@cern.ch::01084ea7-391d-412a-b43e-06846bfac049" providerId="AD"/>
  <p188:author id="{2968B26B-3C5C-4791-CEBA-F31BB4FA3A0C}" name="Hector Garcia Gavela" initials="HG" userId="S::hector.garcia.gavela@cern.ch::43798d0a-fe13-490b-9916-a35dc8f0bf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56" autoAdjust="0"/>
  </p:normalViewPr>
  <p:slideViewPr>
    <p:cSldViewPr snapToObjects="1" showGuides="1">
      <p:cViewPr varScale="1">
        <p:scale>
          <a:sx n="148" d="100"/>
          <a:sy n="148" d="100"/>
        </p:scale>
        <p:origin x="132" y="3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WP2-WP4 Joint meeting, Apr 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WP2-WP4 Joint meeting, Apr 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E14CD-B041-115E-3064-09E8FA4FD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4509-A4D9-215E-85F1-E4122DEF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Dipole In SPS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F7B4B-82F9-93C7-5F2D-E73DC84F2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B0092-BF58-2A24-0066-77681403D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26A2F3-B0E3-AC87-B2D2-8E8F02D2EB13}"/>
              </a:ext>
            </a:extLst>
          </p:cNvPr>
          <p:cNvSpPr txBox="1"/>
          <p:nvPr/>
        </p:nvSpPr>
        <p:spPr>
          <a:xfrm>
            <a:off x="5364088" y="1448365"/>
            <a:ext cx="3434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Cool-down of the module to started 18-Feb</a:t>
            </a:r>
          </a:p>
          <a:p>
            <a:endParaRPr lang="en-US" sz="2000" dirty="0">
              <a:solidFill>
                <a:schemeClr val="accent5"/>
              </a:solidFill>
            </a:endParaRPr>
          </a:p>
          <a:p>
            <a:r>
              <a:rPr lang="en-US" sz="2000" dirty="0">
                <a:solidFill>
                  <a:schemeClr val="accent5"/>
                </a:solidFill>
              </a:rPr>
              <a:t>Crab cavities in during scrubbing run except for periods with NA extraction or MDs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A76FC9-710F-7076-58F0-F24AD51B53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11" r="15019"/>
          <a:stretch/>
        </p:blipFill>
        <p:spPr>
          <a:xfrm>
            <a:off x="179513" y="915567"/>
            <a:ext cx="4968552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0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0CDE273-F69D-33D7-4260-A7ED55F487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469" y="1583372"/>
            <a:ext cx="3718104" cy="2788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175EBA-223D-D40F-34B4-E9CFFDF606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0360" y="1583372"/>
            <a:ext cx="3718104" cy="27885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FF055A-AB96-178F-D5A6-F4091762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from PU electrodes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C8BBC11-AD58-CECC-A555-FAD8E714F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43" y="731639"/>
            <a:ext cx="7920000" cy="776215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Analysis started on understanding button PU signals (resolution settings, ripple, cable effects </a:t>
            </a:r>
            <a:r>
              <a:rPr lang="en-US" sz="2400" dirty="0" err="1"/>
              <a:t>etc</a:t>
            </a:r>
            <a:r>
              <a:rPr lang="en-US" sz="2400"/>
              <a:t>…) </a:t>
            </a:r>
            <a:endParaRPr lang="en-US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3944C-801A-BC72-4058-60A86D9C5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F48CF-66E8-39F8-E841-57CA73C99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F6868C-3C63-2ABA-127B-9BDA37D2C7EE}"/>
              </a:ext>
            </a:extLst>
          </p:cNvPr>
          <p:cNvSpPr txBox="1"/>
          <p:nvPr/>
        </p:nvSpPr>
        <p:spPr>
          <a:xfrm>
            <a:off x="7006109" y="371116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of batch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3E9BD4-609D-19C5-A11A-447E93998901}"/>
              </a:ext>
            </a:extLst>
          </p:cNvPr>
          <p:cNvSpPr txBox="1"/>
          <p:nvPr/>
        </p:nvSpPr>
        <p:spPr>
          <a:xfrm>
            <a:off x="944844" y="371116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of batch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7BEDD-C4EB-CECC-EFA1-3E4C12329EC4}"/>
              </a:ext>
            </a:extLst>
          </p:cNvPr>
          <p:cNvSpPr txBox="1"/>
          <p:nvPr/>
        </p:nvSpPr>
        <p:spPr>
          <a:xfrm>
            <a:off x="3779912" y="4669946"/>
            <a:ext cx="1896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Courtesy: W. </a:t>
            </a:r>
            <a:r>
              <a:rPr lang="en-US" sz="1600" dirty="0" err="1"/>
              <a:t>Hofle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6335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2BEEE9-0AB3-3853-1586-3480265A5D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723275"/>
            <a:ext cx="6173315" cy="3696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EEC3C1-9D27-E5A3-04BF-80BAA8BD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1 &amp; 2 Temperature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B3A322-60A7-D238-B53F-C8679663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0FE2A-9744-FCF4-00A8-42C09C11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729654-5A98-1D93-5C0F-6AC1200E58E5}"/>
              </a:ext>
            </a:extLst>
          </p:cNvPr>
          <p:cNvSpPr txBox="1"/>
          <p:nvPr/>
        </p:nvSpPr>
        <p:spPr>
          <a:xfrm>
            <a:off x="680914" y="73993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300K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F11242-1988-6B94-A46D-6A901279E4E2}"/>
              </a:ext>
            </a:extLst>
          </p:cNvPr>
          <p:cNvSpPr txBox="1"/>
          <p:nvPr/>
        </p:nvSpPr>
        <p:spPr>
          <a:xfrm>
            <a:off x="600094" y="398504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17-Feb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297AFE-43B2-F08B-9763-EAFE2F2603E0}"/>
              </a:ext>
            </a:extLst>
          </p:cNvPr>
          <p:cNvSpPr txBox="1"/>
          <p:nvPr/>
        </p:nvSpPr>
        <p:spPr>
          <a:xfrm>
            <a:off x="5762173" y="3945418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13-Mar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4D6D9C-AE9E-EA18-CAFB-22F6096B6F2D}"/>
              </a:ext>
            </a:extLst>
          </p:cNvPr>
          <p:cNvSpPr txBox="1"/>
          <p:nvPr/>
        </p:nvSpPr>
        <p:spPr>
          <a:xfrm>
            <a:off x="3338177" y="3507854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4.5K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85AFBC-2FB9-CC1F-4E52-AA67BD681AB8}"/>
              </a:ext>
            </a:extLst>
          </p:cNvPr>
          <p:cNvSpPr txBox="1"/>
          <p:nvPr/>
        </p:nvSpPr>
        <p:spPr>
          <a:xfrm>
            <a:off x="6097361" y="353458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2.3K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19459F-D5C0-0936-09C2-FB36333BC2E5}"/>
              </a:ext>
            </a:extLst>
          </p:cNvPr>
          <p:cNvSpPr txBox="1"/>
          <p:nvPr/>
        </p:nvSpPr>
        <p:spPr>
          <a:xfrm>
            <a:off x="5611900" y="1252666"/>
            <a:ext cx="3434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Pumping capacity at maximum with temperature slightly above the design value of 2.0 K (30 mb)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For now, no issues with operations during scrubbing run and RF conditioning</a:t>
            </a:r>
          </a:p>
        </p:txBody>
      </p:sp>
    </p:spTree>
    <p:extLst>
      <p:ext uri="{BB962C8B-B14F-4D97-AF65-F5344CB8AC3E}">
        <p14:creationId xmlns:p14="http://schemas.microsoft.com/office/powerpoint/2010/main" val="317741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FA53-F80F-E3CD-E441-6EEB7E0B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Pressure Regulation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D7441A-43A6-BD6E-68D7-F16F6F2A2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2184E-1C3C-A7E9-0509-54F1B6D62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95C3D-4345-AB93-1C34-50F25DC20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87" y="1214040"/>
            <a:ext cx="6134556" cy="300286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0500C7-4E44-7BEB-807B-025FD614FD07}"/>
              </a:ext>
            </a:extLst>
          </p:cNvPr>
          <p:cNvCxnSpPr>
            <a:cxnSpLocks/>
          </p:cNvCxnSpPr>
          <p:nvPr/>
        </p:nvCxnSpPr>
        <p:spPr>
          <a:xfrm flipV="1">
            <a:off x="467544" y="3684336"/>
            <a:ext cx="5947599" cy="7200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9BFF634-F55B-8BB5-0CA1-4A95813C25B8}"/>
              </a:ext>
            </a:extLst>
          </p:cNvPr>
          <p:cNvSpPr txBox="1"/>
          <p:nvPr/>
        </p:nvSpPr>
        <p:spPr>
          <a:xfrm>
            <a:off x="4602492" y="3416999"/>
            <a:ext cx="1802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Nominal operating 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CED45-E20B-8A69-9354-5028E024E28C}"/>
              </a:ext>
            </a:extLst>
          </p:cNvPr>
          <p:cNvSpPr txBox="1"/>
          <p:nvPr/>
        </p:nvSpPr>
        <p:spPr>
          <a:xfrm>
            <a:off x="4602492" y="2216614"/>
            <a:ext cx="173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Already at maximum capacity limit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F6B949-88BF-1E7F-8632-A07F3DB2C0FF}"/>
              </a:ext>
            </a:extLst>
          </p:cNvPr>
          <p:cNvSpPr txBox="1"/>
          <p:nvPr/>
        </p:nvSpPr>
        <p:spPr>
          <a:xfrm>
            <a:off x="6516216" y="1385617"/>
            <a:ext cx="2530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Cryo</a:t>
            </a:r>
            <a:r>
              <a:rPr lang="en-US" dirty="0"/>
              <a:t> checking for additional heat load of ~10W now</a:t>
            </a:r>
          </a:p>
          <a:p>
            <a:endParaRPr lang="en-US" dirty="0"/>
          </a:p>
          <a:p>
            <a:r>
              <a:rPr lang="en-US" dirty="0"/>
              <a:t>But we can still operate at this higher pressure for scrubbing &amp; RF conditioning</a:t>
            </a:r>
          </a:p>
        </p:txBody>
      </p:sp>
    </p:spTree>
    <p:extLst>
      <p:ext uri="{BB962C8B-B14F-4D97-AF65-F5344CB8AC3E}">
        <p14:creationId xmlns:p14="http://schemas.microsoft.com/office/powerpoint/2010/main" val="20010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87F46-EE80-6FE2-6656-DE5810758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Scrubbing, Vacuum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F57BC-049D-2526-AF08-B9126581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2F555-82A9-3FF7-2846-EF5B3676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6C8C57-72B2-3CFF-6C80-ED302EF15E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15566"/>
            <a:ext cx="6480280" cy="37444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AEDABD-C490-FAF5-C9FA-7D38D2A4BA6A}"/>
              </a:ext>
            </a:extLst>
          </p:cNvPr>
          <p:cNvSpPr txBox="1"/>
          <p:nvPr/>
        </p:nvSpPr>
        <p:spPr>
          <a:xfrm>
            <a:off x="2334297" y="808285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Left/right of CM in bypass warm 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7C320-28E8-B8E8-726A-65E10C0292FF}"/>
              </a:ext>
            </a:extLst>
          </p:cNvPr>
          <p:cNvSpPr txBox="1"/>
          <p:nvPr/>
        </p:nvSpPr>
        <p:spPr>
          <a:xfrm>
            <a:off x="1022556" y="1347614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48b x 4 batches</a:t>
            </a:r>
          </a:p>
          <a:p>
            <a:r>
              <a:rPr lang="en-US" sz="1200" dirty="0"/>
              <a:t>Injection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227B68-E7FF-0556-5F3C-651E9944539A}"/>
              </a:ext>
            </a:extLst>
          </p:cNvPr>
          <p:cNvSpPr txBox="1"/>
          <p:nvPr/>
        </p:nvSpPr>
        <p:spPr>
          <a:xfrm>
            <a:off x="2997647" y="2066990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72b x 4 batches </a:t>
            </a:r>
          </a:p>
          <a:p>
            <a:r>
              <a:rPr lang="en-US" sz="1200" dirty="0"/>
              <a:t>Injection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822AF2-C774-7867-2AF4-77BD81A3471B}"/>
              </a:ext>
            </a:extLst>
          </p:cNvPr>
          <p:cNvCxnSpPr>
            <a:cxnSpLocks/>
          </p:cNvCxnSpPr>
          <p:nvPr/>
        </p:nvCxnSpPr>
        <p:spPr>
          <a:xfrm>
            <a:off x="1643107" y="2205490"/>
            <a:ext cx="336605" cy="870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D7C2B9-80A8-03A5-CAEC-FC0D3106DF91}"/>
              </a:ext>
            </a:extLst>
          </p:cNvPr>
          <p:cNvCxnSpPr>
            <a:cxnSpLocks/>
          </p:cNvCxnSpPr>
          <p:nvPr/>
        </p:nvCxnSpPr>
        <p:spPr>
          <a:xfrm>
            <a:off x="3563668" y="2891593"/>
            <a:ext cx="1152348" cy="509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2AFE0EB-3F3E-18FA-4F1D-D43EAF63128E}"/>
              </a:ext>
            </a:extLst>
          </p:cNvPr>
          <p:cNvSpPr txBox="1"/>
          <p:nvPr/>
        </p:nvSpPr>
        <p:spPr>
          <a:xfrm>
            <a:off x="4772590" y="2542133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72b x 2 batches </a:t>
            </a:r>
          </a:p>
          <a:p>
            <a:r>
              <a:rPr lang="en-US" sz="1200" dirty="0"/>
              <a:t>450 GeV</a:t>
            </a:r>
          </a:p>
        </p:txBody>
      </p:sp>
    </p:spTree>
    <p:extLst>
      <p:ext uri="{BB962C8B-B14F-4D97-AF65-F5344CB8AC3E}">
        <p14:creationId xmlns:p14="http://schemas.microsoft.com/office/powerpoint/2010/main" val="221074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DBB7E-BFC5-FD7A-BFDE-2FD149F32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Scrubbing, Vacuum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0E2EB-A03A-3EAC-FF44-E0C22551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A331E-E516-A76E-B38E-264F8239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59866-F3B9-1274-34C9-934F69ED23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50839"/>
            <a:ext cx="6408712" cy="38164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C3B3C77-0BF9-C8B6-2F6D-0242933D43DA}"/>
              </a:ext>
            </a:extLst>
          </p:cNvPr>
          <p:cNvSpPr txBox="1"/>
          <p:nvPr/>
        </p:nvSpPr>
        <p:spPr>
          <a:xfrm>
            <a:off x="5002475" y="853557"/>
            <a:ext cx="17759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 CAV 1&amp;2 at 2.2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C8429-2D22-569C-80B5-80E904CB91B9}"/>
              </a:ext>
            </a:extLst>
          </p:cNvPr>
          <p:cNvSpPr txBox="1"/>
          <p:nvPr/>
        </p:nvSpPr>
        <p:spPr>
          <a:xfrm>
            <a:off x="4623486" y="1635646"/>
            <a:ext cx="1625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Conditioning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27EDE9-7261-5470-1DC9-68820180E901}"/>
              </a:ext>
            </a:extLst>
          </p:cNvPr>
          <p:cNvSpPr txBox="1"/>
          <p:nvPr/>
        </p:nvSpPr>
        <p:spPr>
          <a:xfrm>
            <a:off x="1348443" y="1161350"/>
            <a:ext cx="831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51FFD-7D04-9008-3E72-98CAE1AF00DF}"/>
              </a:ext>
            </a:extLst>
          </p:cNvPr>
          <p:cNvSpPr txBox="1"/>
          <p:nvPr/>
        </p:nvSpPr>
        <p:spPr>
          <a:xfrm>
            <a:off x="6693530" y="2040968"/>
            <a:ext cx="2448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Quick RF conditioning up to 20 kW in pulsed mode </a:t>
            </a:r>
          </a:p>
          <a:p>
            <a:endParaRPr lang="en-US" dirty="0"/>
          </a:p>
          <a:p>
            <a:r>
              <a:rPr lang="en-US" dirty="0"/>
              <a:t>Moving to </a:t>
            </a:r>
            <a:r>
              <a:rPr lang="en-US" dirty="0" err="1"/>
              <a:t>cw</a:t>
            </a:r>
            <a:r>
              <a:rPr lang="en-US" dirty="0"/>
              <a:t> mode this week</a:t>
            </a:r>
          </a:p>
        </p:txBody>
      </p:sp>
    </p:spTree>
    <p:extLst>
      <p:ext uri="{BB962C8B-B14F-4D97-AF65-F5344CB8AC3E}">
        <p14:creationId xmlns:p14="http://schemas.microsoft.com/office/powerpoint/2010/main" val="372908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3E2D3-2705-C964-1D77-64583888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conditioning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EFABA-4D19-2CCC-CFBC-25DA4BD2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DD889-E7BC-BD9E-B679-5AD3FC76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7048BB-6DCB-210C-1012-2A2EFA3C70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66" y="995287"/>
            <a:ext cx="8785681" cy="3152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5FA463-C9C7-7E34-8192-D25C4BE74A2D}"/>
              </a:ext>
            </a:extLst>
          </p:cNvPr>
          <p:cNvSpPr txBox="1"/>
          <p:nvPr/>
        </p:nvSpPr>
        <p:spPr>
          <a:xfrm>
            <a:off x="7380312" y="846025"/>
            <a:ext cx="1412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Upto</a:t>
            </a:r>
            <a:r>
              <a:rPr lang="en-US" sz="1200" dirty="0"/>
              <a:t> 10ms pulses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8DCB1-18B4-8F09-C575-45AA1690C94C}"/>
              </a:ext>
            </a:extLst>
          </p:cNvPr>
          <p:cNvSpPr txBox="1"/>
          <p:nvPr/>
        </p:nvSpPr>
        <p:spPr>
          <a:xfrm>
            <a:off x="1936507" y="1203598"/>
            <a:ext cx="782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Voltage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1BA567-BB4E-3F09-0373-2DB507783930}"/>
              </a:ext>
            </a:extLst>
          </p:cNvPr>
          <p:cNvSpPr txBox="1"/>
          <p:nvPr/>
        </p:nvSpPr>
        <p:spPr>
          <a:xfrm>
            <a:off x="1919043" y="1914704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power</a:t>
            </a:r>
          </a:p>
        </p:txBody>
      </p:sp>
    </p:spTree>
    <p:extLst>
      <p:ext uri="{BB962C8B-B14F-4D97-AF65-F5344CB8AC3E}">
        <p14:creationId xmlns:p14="http://schemas.microsoft.com/office/powerpoint/2010/main" val="32618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3C4CF-50E8-B4C0-C453-7183B4F2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7ABF-0842-0F41-BF6A-A515519C4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HOMs (26 GeV, 72 x 2batches)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269565-BB37-24E6-39E7-FEA6F51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316A4-63F7-85F3-809D-9E139FBD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8966D6-BDF2-005A-59CC-4D8BFE8200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203598"/>
            <a:ext cx="8352928" cy="334117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20642B-185F-0F9F-30FC-D2603132BB49}"/>
              </a:ext>
            </a:extLst>
          </p:cNvPr>
          <p:cNvCxnSpPr>
            <a:cxnSpLocks/>
          </p:cNvCxnSpPr>
          <p:nvPr/>
        </p:nvCxnSpPr>
        <p:spPr>
          <a:xfrm flipH="1">
            <a:off x="6228184" y="987574"/>
            <a:ext cx="72008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44BA87C-E24F-06C5-8C57-0F0409A6484D}"/>
              </a:ext>
            </a:extLst>
          </p:cNvPr>
          <p:cNvSpPr txBox="1"/>
          <p:nvPr/>
        </p:nvSpPr>
        <p:spPr>
          <a:xfrm>
            <a:off x="6926527" y="719494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High impedance mode</a:t>
            </a:r>
          </a:p>
          <a:p>
            <a:r>
              <a:rPr lang="en-US" sz="1400" dirty="0"/>
              <a:t>760 MHz</a:t>
            </a:r>
          </a:p>
        </p:txBody>
      </p:sp>
    </p:spTree>
    <p:extLst>
      <p:ext uri="{BB962C8B-B14F-4D97-AF65-F5344CB8AC3E}">
        <p14:creationId xmlns:p14="http://schemas.microsoft.com/office/powerpoint/2010/main" val="1141302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48409-26EB-9A33-AACE-D9A15CC2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HOMs (450 GeV, 72 x 2batches)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F91A1-7805-9365-B7EC-CE781C70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761B8-48FF-9226-A16A-61F93D3E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54429241-EB64-FE6C-5F3F-4D4109440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9582"/>
            <a:ext cx="8640960" cy="345638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FB68A6-AE65-9CCC-1A1C-C4462C5A86CE}"/>
              </a:ext>
            </a:extLst>
          </p:cNvPr>
          <p:cNvCxnSpPr>
            <a:cxnSpLocks/>
          </p:cNvCxnSpPr>
          <p:nvPr/>
        </p:nvCxnSpPr>
        <p:spPr>
          <a:xfrm flipH="1">
            <a:off x="6373236" y="887391"/>
            <a:ext cx="72008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5D100B4-DD17-92E3-A06E-54116CF1CA71}"/>
              </a:ext>
            </a:extLst>
          </p:cNvPr>
          <p:cNvSpPr txBox="1"/>
          <p:nvPr/>
        </p:nvSpPr>
        <p:spPr>
          <a:xfrm>
            <a:off x="7071579" y="619311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High impedance mode</a:t>
            </a:r>
          </a:p>
          <a:p>
            <a:r>
              <a:rPr lang="en-US" sz="1400" dirty="0"/>
              <a:t>760 MHz</a:t>
            </a:r>
          </a:p>
        </p:txBody>
      </p:sp>
    </p:spTree>
    <p:extLst>
      <p:ext uri="{BB962C8B-B14F-4D97-AF65-F5344CB8AC3E}">
        <p14:creationId xmlns:p14="http://schemas.microsoft.com/office/powerpoint/2010/main" val="41444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F1FF3-D362-748E-725F-4E68A73EA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PU left of CC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7E071-420B-85C4-B1AF-E0176284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E75E7-6A88-1C56-4EDE-E37D4153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89EADB-2163-8492-C269-2F9D054B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80466"/>
            <a:ext cx="6192688" cy="2816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D5C575-A143-9A21-0EEC-C9BB782FB9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000"/>
          <a:stretch/>
        </p:blipFill>
        <p:spPr>
          <a:xfrm>
            <a:off x="6812933" y="1563638"/>
            <a:ext cx="2083129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39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5A21F7A3E7E49B0A87CFB479C7BCC" ma:contentTypeVersion="6" ma:contentTypeDescription="Create a new document." ma:contentTypeScope="" ma:versionID="675eacc3089c4b0757e6d0a3361df7bc">
  <xsd:schema xmlns:xsd="http://www.w3.org/2001/XMLSchema" xmlns:xs="http://www.w3.org/2001/XMLSchema" xmlns:p="http://schemas.microsoft.com/office/2006/metadata/properties" xmlns:ns2="1454b11c-e464-4aaa-9917-471c3f52e63d" xmlns:ns3="a50e3eea-c45d-4acf-9293-7d0c9871bf78" targetNamespace="http://schemas.microsoft.com/office/2006/metadata/properties" ma:root="true" ma:fieldsID="02c0c9eeb7a158ee0ada58ba8c7be704" ns2:_="" ns3:_="">
    <xsd:import namespace="1454b11c-e464-4aaa-9917-471c3f52e63d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4b11c-e464-4aaa-9917-471c3f52e6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145FC-488B-4F84-8757-52D669AE5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4b11c-e464-4aaa-9917-471c3f52e63d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a50e3eea-c45d-4acf-9293-7d0c9871bf78"/>
    <ds:schemaRef ds:uri="1454b11c-e464-4aaa-9917-471c3f52e63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25450</TotalTime>
  <Words>304</Words>
  <Application>Microsoft Office PowerPoint</Application>
  <PresentationFormat>On-screen Show (16:9)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RF Dipole In SPS</vt:lpstr>
      <vt:lpstr>Cavity 1 &amp; 2 Temperature</vt:lpstr>
      <vt:lpstr>Helium Pressure Regulation</vt:lpstr>
      <vt:lpstr>Scrubbing, Vacuum Evolution</vt:lpstr>
      <vt:lpstr>Scrubbing, Vacuum Evolution</vt:lpstr>
      <vt:lpstr>RF conditioning evolution</vt:lpstr>
      <vt:lpstr>HOMs (26 GeV, 72 x 2batches)</vt:lpstr>
      <vt:lpstr>HOMs (450 GeV, 72 x 2batches)</vt:lpstr>
      <vt:lpstr>Button PU left of CC</vt:lpstr>
      <vt:lpstr>Measurements from PU electrodes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Rama Calaga</cp:lastModifiedBy>
  <cp:revision>210</cp:revision>
  <dcterms:created xsi:type="dcterms:W3CDTF">2023-01-30T09:32:06Z</dcterms:created>
  <dcterms:modified xsi:type="dcterms:W3CDTF">2025-04-01T09:30:45Z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0x01010009A5A21F7A3E7E49B0A87CFB479C7BCC</vt:lpwstr>
  </property>
</Properties>
</file>