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891" r:id="rId1"/>
  </p:sldMasterIdLst>
  <p:notesMasterIdLst>
    <p:notesMasterId r:id="rId11"/>
  </p:notesMasterIdLst>
  <p:handoutMasterIdLst>
    <p:handoutMasterId r:id="rId12"/>
  </p:handoutMasterIdLst>
  <p:sldIdLst>
    <p:sldId id="307" r:id="rId2"/>
    <p:sldId id="313" r:id="rId3"/>
    <p:sldId id="311" r:id="rId4"/>
    <p:sldId id="310" r:id="rId5"/>
    <p:sldId id="309" r:id="rId6"/>
    <p:sldId id="312" r:id="rId7"/>
    <p:sldId id="315" r:id="rId8"/>
    <p:sldId id="316" r:id="rId9"/>
    <p:sldId id="314" r:id="rId10"/>
  </p:sldIdLst>
  <p:sldSz cx="12192000" cy="6858000"/>
  <p:notesSz cx="7104063" cy="10234613"/>
  <p:defaultTextStyle>
    <a:defPPr>
      <a:defRPr lang="de-DE"/>
    </a:defPPr>
    <a:lvl1pPr marL="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1pPr>
    <a:lvl2pPr marL="41148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2pPr>
    <a:lvl3pPr marL="82296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3pPr>
    <a:lvl4pPr marL="123444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4pPr>
    <a:lvl5pPr marL="164592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5pPr>
    <a:lvl6pPr marL="205740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6pPr>
    <a:lvl7pPr marL="246888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7pPr>
    <a:lvl8pPr marL="288036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8pPr>
    <a:lvl9pPr marL="329184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2939B5E8-EF71-43FF-B7B6-C3DB42F2B419}">
          <p14:sldIdLst>
            <p14:sldId id="307"/>
            <p14:sldId id="313"/>
            <p14:sldId id="311"/>
            <p14:sldId id="310"/>
            <p14:sldId id="309"/>
            <p14:sldId id="312"/>
            <p14:sldId id="315"/>
            <p14:sldId id="316"/>
            <p14:sldId id="31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nöfel,Anja" initials="K" lastIdx="10" clrIdx="0">
    <p:extLst>
      <p:ext uri="{19B8F6BF-5375-455C-9EA6-DF929625EA0E}">
        <p15:presenceInfo xmlns:p15="http://schemas.microsoft.com/office/powerpoint/2012/main" userId="S-1-5-21-1982228756-150042506-1537001085-18851" providerId="AD"/>
      </p:ext>
    </p:extLst>
  </p:cmAuthor>
  <p:cmAuthor id="2" name="Bärtl,Alexander Kay" initials="BK" lastIdx="1" clrIdx="1">
    <p:extLst>
      <p:ext uri="{19B8F6BF-5375-455C-9EA6-DF929625EA0E}">
        <p15:presenceInfo xmlns:p15="http://schemas.microsoft.com/office/powerpoint/2012/main" userId="S-1-5-21-1982228756-150042506-1537001085-30151" providerId="AD"/>
      </p:ext>
    </p:extLst>
  </p:cmAuthor>
  <p:cmAuthor id="3" name="Bruder,Anne" initials="B" lastIdx="4" clrIdx="2">
    <p:extLst>
      <p:ext uri="{19B8F6BF-5375-455C-9EA6-DF929625EA0E}">
        <p15:presenceInfo xmlns:p15="http://schemas.microsoft.com/office/powerpoint/2012/main" userId="S-1-5-21-1982228756-150042506-1537001085-256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7D00"/>
    <a:srgbClr val="00305E"/>
    <a:srgbClr val="565A5B"/>
    <a:srgbClr val="D9D9D9"/>
    <a:srgbClr val="19BDFF"/>
    <a:srgbClr val="009EE0"/>
    <a:srgbClr val="FFFFFF"/>
    <a:srgbClr val="10EA1A"/>
    <a:srgbClr val="B8B8B8"/>
    <a:srgbClr val="696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113A9D2-9D6B-4929-AA2D-F23B5EE8CBE7}" styleName="Designformatvorlage 2 - Akz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Dunkle Formatvorlage 1 - Akz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0707" autoAdjust="0"/>
  </p:normalViewPr>
  <p:slideViewPr>
    <p:cSldViewPr snapToGrid="0" snapToObjects="1">
      <p:cViewPr varScale="1">
        <p:scale>
          <a:sx n="77" d="100"/>
          <a:sy n="77" d="100"/>
        </p:scale>
        <p:origin x="7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48" d="100"/>
          <a:sy n="48" d="100"/>
        </p:scale>
        <p:origin x="2764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3508"/>
          </a:xfrm>
          <a:prstGeom prst="rect">
            <a:avLst/>
          </a:prstGeom>
        </p:spPr>
        <p:txBody>
          <a:bodyPr vert="horz" lIns="94786" tIns="47394" rIns="94786" bIns="4739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3994" y="0"/>
            <a:ext cx="3078427" cy="513508"/>
          </a:xfrm>
          <a:prstGeom prst="rect">
            <a:avLst/>
          </a:prstGeom>
        </p:spPr>
        <p:txBody>
          <a:bodyPr vert="horz" lIns="94786" tIns="47394" rIns="94786" bIns="47394" rtlCol="0"/>
          <a:lstStyle>
            <a:lvl1pPr algn="r">
              <a:defRPr sz="1200"/>
            </a:lvl1pPr>
          </a:lstStyle>
          <a:p>
            <a:fld id="{C6AC6211-610F-44E5-BF19-D3CDF6EDD281}" type="datetimeFigureOut">
              <a:rPr lang="de-DE" smtClean="0"/>
              <a:t>20.05.2025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721108"/>
            <a:ext cx="3078427" cy="513507"/>
          </a:xfrm>
          <a:prstGeom prst="rect">
            <a:avLst/>
          </a:prstGeom>
        </p:spPr>
        <p:txBody>
          <a:bodyPr vert="horz" lIns="94786" tIns="47394" rIns="94786" bIns="4739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3994" y="9721108"/>
            <a:ext cx="3078427" cy="513507"/>
          </a:xfrm>
          <a:prstGeom prst="rect">
            <a:avLst/>
          </a:prstGeom>
        </p:spPr>
        <p:txBody>
          <a:bodyPr vert="horz" lIns="94786" tIns="47394" rIns="94786" bIns="47394" rtlCol="0" anchor="b"/>
          <a:lstStyle>
            <a:lvl1pPr algn="r">
              <a:defRPr sz="1200"/>
            </a:lvl1pPr>
          </a:lstStyle>
          <a:p>
            <a:fld id="{2AD61AA8-FB04-42D1-9939-D1A1356F80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31560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78427" cy="511731"/>
          </a:xfrm>
          <a:prstGeom prst="rect">
            <a:avLst/>
          </a:prstGeom>
        </p:spPr>
        <p:txBody>
          <a:bodyPr vert="horz" lIns="94786" tIns="47394" rIns="94786" bIns="4739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4" y="1"/>
            <a:ext cx="3078427" cy="511731"/>
          </a:xfrm>
          <a:prstGeom prst="rect">
            <a:avLst/>
          </a:prstGeom>
        </p:spPr>
        <p:txBody>
          <a:bodyPr vert="horz" lIns="94786" tIns="47394" rIns="94786" bIns="47394" rtlCol="0"/>
          <a:lstStyle>
            <a:lvl1pPr algn="r">
              <a:defRPr sz="1200"/>
            </a:lvl1pPr>
          </a:lstStyle>
          <a:p>
            <a:fld id="{347435D3-23A6-45D3-8DFA-7317DC1E7A64}" type="datetimeFigureOut">
              <a:rPr lang="de-DE" smtClean="0"/>
              <a:t>20.05.2025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86" tIns="47394" rIns="94786" bIns="4739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7" y="4861442"/>
            <a:ext cx="5683250" cy="4605576"/>
          </a:xfrm>
          <a:prstGeom prst="rect">
            <a:avLst/>
          </a:prstGeom>
        </p:spPr>
        <p:txBody>
          <a:bodyPr vert="horz" lIns="94786" tIns="47394" rIns="94786" bIns="4739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721106"/>
            <a:ext cx="3078427" cy="511731"/>
          </a:xfrm>
          <a:prstGeom prst="rect">
            <a:avLst/>
          </a:prstGeom>
        </p:spPr>
        <p:txBody>
          <a:bodyPr vert="horz" lIns="94786" tIns="47394" rIns="94786" bIns="4739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4" y="9721106"/>
            <a:ext cx="3078427" cy="511731"/>
          </a:xfrm>
          <a:prstGeom prst="rect">
            <a:avLst/>
          </a:prstGeom>
        </p:spPr>
        <p:txBody>
          <a:bodyPr vert="horz" lIns="94786" tIns="47394" rIns="94786" bIns="47394" rtlCol="0" anchor="b"/>
          <a:lstStyle>
            <a:lvl1pPr algn="r">
              <a:defRPr sz="1200"/>
            </a:lvl1pPr>
          </a:lstStyle>
          <a:p>
            <a:fld id="{2969AC09-DF60-43F4-96BF-67D4D9A740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31825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_T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>
          <a:xfrm>
            <a:off x="0" y="1025526"/>
            <a:ext cx="12192000" cy="5832476"/>
          </a:xfrm>
          <a:prstGeom prst="rect">
            <a:avLst/>
          </a:prstGeom>
          <a:gradFill>
            <a:gsLst>
              <a:gs pos="14000">
                <a:schemeClr val="tx2"/>
              </a:gs>
              <a:gs pos="100000">
                <a:schemeClr val="accent2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74714" y="4494775"/>
            <a:ext cx="10438871" cy="1334525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>
                    <a:alpha val="80000"/>
                  </a:schemeClr>
                </a:solidFill>
              </a:defRPr>
            </a:lvl1pPr>
            <a:lvl2pPr marL="457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br>
              <a:rPr lang="de-DE" dirty="0"/>
            </a:br>
            <a:r>
              <a:rPr lang="de-DE" dirty="0"/>
              <a:t>Ort oder Anlass des Vortrags // Samstag, 13. Januar 2018</a:t>
            </a:r>
          </a:p>
        </p:txBody>
      </p:sp>
      <p:sp>
        <p:nvSpPr>
          <p:cNvPr id="26" name="Textplatzhalt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874713" y="2420841"/>
            <a:ext cx="10438873" cy="828676"/>
          </a:xfrm>
          <a:ln>
            <a:noFill/>
          </a:ln>
        </p:spPr>
        <p:txBody>
          <a:bodyPr/>
          <a:lstStyle>
            <a:lvl1pPr>
              <a:spcBef>
                <a:spcPts val="0"/>
              </a:spcBef>
              <a:defRPr sz="160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  <a:br>
              <a:rPr lang="de-DE" dirty="0"/>
            </a:br>
            <a:r>
              <a:rPr lang="de-DE" dirty="0"/>
              <a:t>Struktureinheit  der TU Dresden</a:t>
            </a:r>
          </a:p>
        </p:txBody>
      </p:sp>
      <p:sp>
        <p:nvSpPr>
          <p:cNvPr id="4" name="Rechteck 3"/>
          <p:cNvSpPr/>
          <p:nvPr/>
        </p:nvSpPr>
        <p:spPr>
          <a:xfrm>
            <a:off x="0" y="1025525"/>
            <a:ext cx="12192000" cy="171451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874713" y="3392203"/>
            <a:ext cx="10438873" cy="972108"/>
          </a:xfrm>
          <a:ln>
            <a:noFill/>
          </a:ln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</a:t>
            </a:r>
            <a:br>
              <a:rPr lang="de-DE" dirty="0"/>
            </a:br>
            <a:r>
              <a:rPr lang="de-DE" dirty="0"/>
              <a:t>durch Klicken bearbeiten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2731" y="328249"/>
            <a:ext cx="1218534" cy="55458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304" y="349731"/>
            <a:ext cx="1764738" cy="51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912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4712" y="346076"/>
            <a:ext cx="10580687" cy="509588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37C517-D37D-4F25-A543-BE03C86385B2}" type="slidenum">
              <a:rPr lang="de-DE" smtClean="0"/>
              <a:pPr/>
              <a:t>‹Nr.›</a:t>
            </a:fld>
            <a:r>
              <a:rPr lang="de-DE" dirty="0"/>
              <a:t> von x</a:t>
            </a:r>
          </a:p>
        </p:txBody>
      </p:sp>
    </p:spTree>
    <p:extLst>
      <p:ext uri="{BB962C8B-B14F-4D97-AF65-F5344CB8AC3E}">
        <p14:creationId xmlns:p14="http://schemas.microsoft.com/office/powerpoint/2010/main" val="1059847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4712" y="346076"/>
            <a:ext cx="10580687" cy="509588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0"/>
          </p:nvPr>
        </p:nvSpPr>
        <p:spPr>
          <a:xfrm>
            <a:off x="0" y="1030288"/>
            <a:ext cx="12192000" cy="509905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37C517-D37D-4F25-A543-BE03C86385B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8956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sz="quarter" idx="10"/>
          </p:nvPr>
        </p:nvSpPr>
        <p:spPr>
          <a:xfrm>
            <a:off x="0" y="6"/>
            <a:ext cx="12192000" cy="6129331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37C517-D37D-4F25-A543-BE03C86385B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9611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_Inhal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bearbeiten </a:t>
            </a:r>
            <a:r>
              <a:rPr lang="de-DE" dirty="0" err="1"/>
              <a:t>nmbf</a:t>
            </a:r>
            <a:r>
              <a:rPr lang="de-DE" dirty="0"/>
              <a:t> </a:t>
            </a:r>
            <a:r>
              <a:rPr lang="de-DE" dirty="0" err="1"/>
              <a:t>akjbfn</a:t>
            </a:r>
            <a:r>
              <a:rPr lang="de-DE" dirty="0"/>
              <a:t> </a:t>
            </a:r>
            <a:r>
              <a:rPr lang="de-DE" dirty="0" err="1"/>
              <a:t>fojnfk</a:t>
            </a:r>
            <a:r>
              <a:rPr lang="de-DE" dirty="0"/>
              <a:t> </a:t>
            </a:r>
            <a:r>
              <a:rPr lang="de-DE" dirty="0" err="1"/>
              <a:t>fekn</a:t>
            </a:r>
            <a:r>
              <a:rPr lang="de-DE" dirty="0"/>
              <a:t> </a:t>
            </a:r>
            <a:r>
              <a:rPr lang="de-DE" dirty="0" err="1"/>
              <a:t>qefonwgkn</a:t>
            </a:r>
            <a:r>
              <a:rPr lang="de-DE" dirty="0"/>
              <a:t> </a:t>
            </a:r>
            <a:r>
              <a:rPr lang="de-DE" dirty="0" err="1"/>
              <a:t>knefk</a:t>
            </a:r>
            <a:r>
              <a:rPr lang="de-DE" dirty="0"/>
              <a:t> </a:t>
            </a:r>
            <a:r>
              <a:rPr lang="de-DE" dirty="0" err="1"/>
              <a:t>vlknvaökjgngG</a:t>
            </a:r>
            <a:r>
              <a:rPr lang="de-DE" dirty="0"/>
              <a:t> GJRK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693C69-6B5D-B343-89BF-D4921FDB02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491625" y="6445844"/>
            <a:ext cx="3299825" cy="252000"/>
          </a:xfrm>
        </p:spPr>
        <p:txBody>
          <a:bodyPr/>
          <a:lstStyle>
            <a:lvl1pPr>
              <a:defRPr sz="1400">
                <a:solidFill>
                  <a:srgbClr val="0E396E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D621EE-3415-6F4B-939D-6A0CAB098E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78312" y="6445844"/>
            <a:ext cx="819776" cy="252000"/>
          </a:xfrm>
        </p:spPr>
        <p:txBody>
          <a:bodyPr/>
          <a:lstStyle>
            <a:lvl1pPr>
              <a:defRPr sz="1400">
                <a:solidFill>
                  <a:srgbClr val="0E396E"/>
                </a:solidFill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"/>
          </p:nvPr>
        </p:nvSpPr>
        <p:spPr>
          <a:xfrm>
            <a:off x="433324" y="6445844"/>
            <a:ext cx="10800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0E396E"/>
                </a:solidFill>
              </a:defRPr>
            </a:lvl1pPr>
          </a:lstStyle>
          <a:p>
            <a:r>
              <a:rPr lang="de-DE"/>
              <a:t>19.12.2023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3737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_T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74712" y="4494775"/>
            <a:ext cx="10438873" cy="1334525"/>
          </a:xfrm>
        </p:spPr>
        <p:txBody>
          <a:bodyPr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  <a:lvl2pPr marL="457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br>
              <a:rPr lang="de-DE" dirty="0"/>
            </a:br>
            <a:r>
              <a:rPr lang="de-DE" dirty="0"/>
              <a:t>Ort oder Anlass des Vortrags // Samstag, 13. Januar 2018</a:t>
            </a:r>
          </a:p>
        </p:txBody>
      </p:sp>
      <p:sp>
        <p:nvSpPr>
          <p:cNvPr id="26" name="Textplatzhalt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874713" y="2420841"/>
            <a:ext cx="10438873" cy="828676"/>
          </a:xfrm>
          <a:ln>
            <a:noFill/>
          </a:ln>
        </p:spPr>
        <p:txBody>
          <a:bodyPr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  <a:br>
              <a:rPr lang="de-DE" dirty="0"/>
            </a:br>
            <a:r>
              <a:rPr lang="de-DE" dirty="0"/>
              <a:t>Struktureinheit  der TU Dresden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74713" y="3392203"/>
            <a:ext cx="10438873" cy="972108"/>
          </a:xfrm>
          <a:ln>
            <a:noFill/>
          </a:ln>
        </p:spPr>
        <p:txBody>
          <a:bodyPr/>
          <a:lstStyle>
            <a:lvl1pPr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Titelmasterformat</a:t>
            </a:r>
            <a:br>
              <a:rPr lang="de-DE" dirty="0"/>
            </a:br>
            <a:r>
              <a:rPr lang="de-DE" dirty="0"/>
              <a:t>durch Klicken bearbeiten</a:t>
            </a:r>
          </a:p>
        </p:txBody>
      </p:sp>
      <p:cxnSp>
        <p:nvCxnSpPr>
          <p:cNvPr id="8" name="Gerade Verbindung 14"/>
          <p:cNvCxnSpPr/>
          <p:nvPr/>
        </p:nvCxnSpPr>
        <p:spPr>
          <a:xfrm>
            <a:off x="0" y="1026000"/>
            <a:ext cx="1219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4"/>
          <p:cNvCxnSpPr/>
          <p:nvPr/>
        </p:nvCxnSpPr>
        <p:spPr>
          <a:xfrm>
            <a:off x="0" y="1206000"/>
            <a:ext cx="1219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2731" y="328249"/>
            <a:ext cx="1218534" cy="55458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304" y="349731"/>
            <a:ext cx="1764738" cy="51318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37C517-D37D-4F25-A543-BE03C86385B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519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0"/>
          </p:nvPr>
        </p:nvSpPr>
        <p:spPr>
          <a:xfrm>
            <a:off x="874711" y="1484313"/>
            <a:ext cx="10580688" cy="4344987"/>
          </a:xfrm>
        </p:spPr>
        <p:txBody>
          <a:bodyPr/>
          <a:lstStyle>
            <a:lvl1pPr>
              <a:spcBef>
                <a:spcPts val="1200"/>
              </a:spcBef>
              <a:defRPr/>
            </a:lvl1pPr>
            <a:lvl3pPr>
              <a:spcBef>
                <a:spcPts val="1200"/>
              </a:spcBef>
              <a:defRPr/>
            </a:lvl3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37C517-D37D-4F25-A543-BE03C86385B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8119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0" y="2"/>
            <a:ext cx="12192000" cy="6129336"/>
          </a:xfrm>
          <a:prstGeom prst="rect">
            <a:avLst/>
          </a:prstGeom>
          <a:gradFill>
            <a:gsLst>
              <a:gs pos="14000">
                <a:schemeClr val="tx2"/>
              </a:gs>
              <a:gs pos="100000">
                <a:schemeClr val="accent2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4712" y="3387259"/>
            <a:ext cx="10580687" cy="1198491"/>
          </a:xfr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37C517-D37D-4F25-A543-BE03C86385B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706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65749" y="1484313"/>
            <a:ext cx="6089649" cy="434498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Bildplatzhalter 7"/>
          <p:cNvSpPr>
            <a:spLocks noGrp="1"/>
          </p:cNvSpPr>
          <p:nvPr>
            <p:ph type="pic" sz="quarter" idx="13"/>
          </p:nvPr>
        </p:nvSpPr>
        <p:spPr>
          <a:xfrm>
            <a:off x="874711" y="1484313"/>
            <a:ext cx="4300539" cy="1332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4"/>
          </p:nvPr>
        </p:nvSpPr>
        <p:spPr>
          <a:xfrm>
            <a:off x="874712" y="2943181"/>
            <a:ext cx="4300537" cy="1332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5"/>
          </p:nvPr>
        </p:nvSpPr>
        <p:spPr>
          <a:xfrm>
            <a:off x="874710" y="4402050"/>
            <a:ext cx="4300537" cy="1427249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D37C517-D37D-4F25-A543-BE03C86385B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1138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Bildplatzhalter 7"/>
          <p:cNvSpPr>
            <a:spLocks noGrp="1"/>
          </p:cNvSpPr>
          <p:nvPr>
            <p:ph type="pic" sz="quarter" idx="13"/>
          </p:nvPr>
        </p:nvSpPr>
        <p:spPr>
          <a:xfrm>
            <a:off x="6267449" y="1484314"/>
            <a:ext cx="5187950" cy="4344985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874713" y="1484314"/>
            <a:ext cx="5195887" cy="434498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D37C517-D37D-4F25-A543-BE03C86385B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0242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874713" y="1484314"/>
            <a:ext cx="5195887" cy="434498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6267449" y="1484315"/>
            <a:ext cx="5187950" cy="4344984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7C517-D37D-4F25-A543-BE03C86385B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61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4712" y="346075"/>
            <a:ext cx="10580687" cy="68421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874712" y="1484314"/>
            <a:ext cx="3399576" cy="434498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8070849" y="1484315"/>
            <a:ext cx="3384550" cy="4344984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4457700" y="1484315"/>
            <a:ext cx="3416300" cy="4344984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D37C517-D37D-4F25-A543-BE03C86385B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3359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6267450" y="368305"/>
            <a:ext cx="5046135" cy="662147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baseline="0">
                <a:solidFill>
                  <a:schemeClr val="tx2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r>
              <a:rPr lang="de-DE" sz="2400" dirty="0"/>
              <a:t>Titelmasterformat durch Klicken bearbeiten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874712" y="1484314"/>
            <a:ext cx="5195887" cy="434498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6267450" y="1484315"/>
            <a:ext cx="5187950" cy="4344984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874712" y="367507"/>
            <a:ext cx="5195887" cy="662781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7C517-D37D-4F25-A543-BE03C86385B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6531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74712" y="346075"/>
            <a:ext cx="10580687" cy="684213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Das ist eine Überschrift</a:t>
            </a:r>
            <a:br>
              <a:rPr lang="de-DE" dirty="0"/>
            </a:br>
            <a:r>
              <a:rPr lang="de-DE" dirty="0"/>
              <a:t>in zwei Zeilen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74712" y="1481138"/>
            <a:ext cx="10580687" cy="4360861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Erste Textebene (16pt)</a:t>
            </a:r>
          </a:p>
          <a:p>
            <a:pPr lvl="1"/>
            <a:r>
              <a:rPr lang="de-DE" dirty="0"/>
              <a:t>Zweite Textebene für Aufzählungen</a:t>
            </a:r>
          </a:p>
          <a:p>
            <a:pPr lvl="2"/>
            <a:r>
              <a:rPr lang="de-DE" dirty="0"/>
              <a:t>Dritte Textebene bei viel Text (14pt)</a:t>
            </a:r>
          </a:p>
          <a:p>
            <a:pPr lvl="3"/>
            <a:r>
              <a:rPr lang="de-DE" dirty="0"/>
              <a:t>Vierte Textebene für Aufzählungen bei viel Text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Zwischenseite</a:t>
            </a:r>
          </a:p>
          <a:p>
            <a:pPr lvl="6"/>
            <a:r>
              <a:rPr lang="de-DE" dirty="0"/>
              <a:t>Für den nächsten Präsentationsabschnitt</a:t>
            </a:r>
          </a:p>
        </p:txBody>
      </p:sp>
      <p:cxnSp>
        <p:nvCxnSpPr>
          <p:cNvPr id="8" name="Gerade Verbindung 14"/>
          <p:cNvCxnSpPr/>
          <p:nvPr/>
        </p:nvCxnSpPr>
        <p:spPr>
          <a:xfrm>
            <a:off x="0" y="6123216"/>
            <a:ext cx="1219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3955" y="6336430"/>
            <a:ext cx="770373" cy="350618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93" y="6336706"/>
            <a:ext cx="1115691" cy="324444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780208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7C517-D37D-4F25-A543-BE03C86385B2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9890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  <p:sldLayoutId id="2147483903" r:id="rId12"/>
    <p:sldLayoutId id="2147483905" r:id="rId13"/>
  </p:sldLayoutIdLst>
  <p:hf hdr="0" dt="0"/>
  <p:txStyles>
    <p:titleStyle>
      <a:lvl1pPr algn="l" defTabSz="914269" rtl="0" eaLnBrk="1" latinLnBrk="0" hangingPunct="1">
        <a:spcBef>
          <a:spcPct val="0"/>
        </a:spcBef>
        <a:buNone/>
        <a:defRPr sz="2400" b="1" kern="1200" baseline="0">
          <a:solidFill>
            <a:schemeClr val="tx2"/>
          </a:solidFill>
          <a:latin typeface="Open Sans" panose="020B0606030504020204" pitchFamily="34" charset="0"/>
          <a:ea typeface="+mj-ea"/>
          <a:cs typeface="+mj-cs"/>
        </a:defRPr>
      </a:lvl1pPr>
    </p:titleStyle>
    <p:bodyStyle>
      <a:lvl1pPr marL="0" indent="0" algn="l" defTabSz="914269" rtl="0" eaLnBrk="1" latinLnBrk="0" hangingPunct="1">
        <a:spcBef>
          <a:spcPts val="6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1pPr>
      <a:lvl2pPr marL="395942" indent="-323953" algn="l" defTabSz="914269" rtl="0" eaLnBrk="1" latinLnBrk="0" hangingPunct="1">
        <a:spcBef>
          <a:spcPts val="300"/>
        </a:spcBef>
        <a:buFont typeface="Open Sans" panose="020B0606030504020204" pitchFamily="34" charset="0"/>
        <a:buChar char="—"/>
        <a:defRPr sz="1600" kern="1200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2pPr>
      <a:lvl3pPr marL="0" indent="0" algn="l" defTabSz="914269" rtl="0" eaLnBrk="1" latinLnBrk="0" hangingPunct="1">
        <a:spcBef>
          <a:spcPts val="600"/>
        </a:spcBef>
        <a:buFont typeface="Arial" panose="020B0604020202020204" pitchFamily="34" charset="0"/>
        <a:buNone/>
        <a:defRPr sz="1400" kern="1200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3pPr>
      <a:lvl4pPr marL="395942" indent="-215969" algn="l" defTabSz="914269" rtl="0" eaLnBrk="1" latinLnBrk="0" hangingPunct="1">
        <a:spcBef>
          <a:spcPts val="300"/>
        </a:spcBef>
        <a:buFont typeface="Symbol" panose="05050102010706020507" pitchFamily="18" charset="2"/>
        <a:buChar char="-"/>
        <a:defRPr sz="1400" kern="1200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4pPr>
      <a:lvl5pPr marL="575916" indent="-179362" algn="l" defTabSz="914269" rtl="0" eaLnBrk="1" latinLnBrk="0" hangingPunct="1">
        <a:spcBef>
          <a:spcPts val="300"/>
        </a:spcBef>
        <a:buFont typeface="Symbol" panose="05050102010706020507" pitchFamily="18" charset="2"/>
        <a:buChar char="-"/>
        <a:defRPr sz="1400" kern="1200" baseline="0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5pPr>
      <a:lvl6pPr marL="358723" indent="0" algn="l" defTabSz="914269" rtl="0" eaLnBrk="1" latinLnBrk="0" hangingPunct="1">
        <a:spcBef>
          <a:spcPts val="0"/>
        </a:spcBef>
        <a:buFont typeface="Arial" panose="020B0604020202020204" pitchFamily="34" charset="0"/>
        <a:buNone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6pPr>
      <a:lvl7pPr marL="358723" indent="0" algn="l" defTabSz="914269" rtl="0" eaLnBrk="1" latinLnBrk="0" hangingPunct="1">
        <a:spcBef>
          <a:spcPts val="0"/>
        </a:spcBef>
        <a:buFont typeface="Arial" panose="020B0604020202020204" pitchFamily="34" charset="0"/>
        <a:buNone/>
        <a:defRPr sz="3200" kern="1200">
          <a:solidFill>
            <a:schemeClr val="bg1"/>
          </a:solidFill>
          <a:latin typeface="+mn-lt"/>
          <a:ea typeface="+mn-ea"/>
          <a:cs typeface="+mn-cs"/>
        </a:defRPr>
      </a:lvl7pPr>
      <a:lvl8pPr marL="3428502" indent="-228566" algn="l" defTabSz="914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35" indent="-228566" algn="l" defTabSz="914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2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5" algn="l" defTabSz="9142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9" algn="l" defTabSz="9142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02" algn="l" defTabSz="9142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34" algn="l" defTabSz="9142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70" algn="l" defTabSz="9142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03" algn="l" defTabSz="9142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36" algn="l" defTabSz="9142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70" algn="l" defTabSz="9142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6" pos="992">
          <p15:clr>
            <a:srgbClr val="F26B43"/>
          </p15:clr>
        </p15:guide>
        <p15:guide id="7" pos="1120">
          <p15:clr>
            <a:srgbClr val="F26B43"/>
          </p15:clr>
        </p15:guide>
        <p15:guide id="8" pos="1676">
          <p15:clr>
            <a:srgbClr val="F26B43"/>
          </p15:clr>
        </p15:guide>
        <p15:guide id="9" pos="1556">
          <p15:clr>
            <a:srgbClr val="F26B43"/>
          </p15:clr>
        </p15:guide>
        <p15:guide id="10" pos="2252">
          <p15:clr>
            <a:srgbClr val="F26B43"/>
          </p15:clr>
        </p15:guide>
        <p15:guide id="11" pos="2128">
          <p15:clr>
            <a:srgbClr val="F26B43"/>
          </p15:clr>
        </p15:guide>
        <p15:guide id="16" pos="3824">
          <p15:clr>
            <a:srgbClr val="F26B43"/>
          </p15:clr>
        </p15:guide>
        <p15:guide id="17" pos="3948">
          <p15:clr>
            <a:srgbClr val="F26B43"/>
          </p15:clr>
        </p15:guide>
        <p15:guide id="20" pos="4384">
          <p15:clr>
            <a:srgbClr val="F26B43"/>
          </p15:clr>
        </p15:guide>
        <p15:guide id="21" pos="4508">
          <p15:clr>
            <a:srgbClr val="F26B43"/>
          </p15:clr>
        </p15:guide>
        <p15:guide id="22" pos="6780">
          <p15:clr>
            <a:srgbClr val="F26B43"/>
          </p15:clr>
        </p15:guide>
        <p15:guide id="23" pos="6656">
          <p15:clr>
            <a:srgbClr val="F26B43"/>
          </p15:clr>
        </p15:guide>
        <p15:guide id="24" pos="4960">
          <p15:clr>
            <a:srgbClr val="F26B43"/>
          </p15:clr>
        </p15:guide>
        <p15:guide id="25" pos="5084">
          <p15:clr>
            <a:srgbClr val="F26B43"/>
          </p15:clr>
        </p15:guide>
        <p15:guide id="30" orient="horz" pos="538">
          <p15:clr>
            <a:srgbClr val="F26B43"/>
          </p15:clr>
        </p15:guide>
        <p15:guide id="31" pos="551">
          <p15:clr>
            <a:srgbClr val="F26B43"/>
          </p15:clr>
        </p15:guide>
        <p15:guide id="39" pos="6092">
          <p15:clr>
            <a:srgbClr val="F26B43"/>
          </p15:clr>
        </p15:guide>
        <p15:guide id="40" pos="6216">
          <p15:clr>
            <a:srgbClr val="F26B43"/>
          </p15:clr>
        </p15:guide>
        <p15:guide id="41" pos="2692">
          <p15:clr>
            <a:srgbClr val="F26B43"/>
          </p15:clr>
        </p15:guide>
        <p15:guide id="42" pos="2808">
          <p15:clr>
            <a:srgbClr val="F26B43"/>
          </p15:clr>
        </p15:guide>
        <p15:guide id="43" pos="3260">
          <p15:clr>
            <a:srgbClr val="F26B43"/>
          </p15:clr>
        </p15:guide>
        <p15:guide id="44" pos="3380">
          <p15:clr>
            <a:srgbClr val="F26B43"/>
          </p15:clr>
        </p15:guide>
        <p15:guide id="50" pos="5520">
          <p15:clr>
            <a:srgbClr val="F26B43"/>
          </p15:clr>
        </p15:guide>
        <p15:guide id="52" orient="horz" pos="933">
          <p15:clr>
            <a:srgbClr val="F26B43"/>
          </p15:clr>
        </p15:guide>
        <p15:guide id="53" orient="horz" pos="759">
          <p15:clr>
            <a:srgbClr val="F26B43"/>
          </p15:clr>
        </p15:guide>
        <p15:guide id="58" orient="horz" pos="218">
          <p15:clr>
            <a:srgbClr val="F26B43"/>
          </p15:clr>
        </p15:guide>
        <p15:guide id="59" orient="horz" pos="3680">
          <p15:clr>
            <a:srgbClr val="F26B43"/>
          </p15:clr>
        </p15:guide>
        <p15:guide id="60" orient="horz" pos="3861">
          <p15:clr>
            <a:srgbClr val="F26B43"/>
          </p15:clr>
        </p15:guide>
        <p15:guide id="62" orient="horz" pos="2130">
          <p15:clr>
            <a:srgbClr val="F26B43"/>
          </p15:clr>
        </p15:guide>
        <p15:guide id="65" pos="5648">
          <p15:clr>
            <a:srgbClr val="F26B43"/>
          </p15:clr>
        </p15:guide>
        <p15:guide id="66" orient="horz" pos="649">
          <p15:clr>
            <a:srgbClr val="F26B43"/>
          </p15:clr>
        </p15:guide>
        <p15:guide id="67" pos="7216">
          <p15:clr>
            <a:srgbClr val="F26B43"/>
          </p15:clr>
        </p15:guide>
        <p15:guide id="69" orient="horz" pos="3988">
          <p15:clr>
            <a:srgbClr val="F26B43"/>
          </p15:clr>
        </p15:guide>
        <p15:guide id="70" orient="horz" pos="4196">
          <p15:clr>
            <a:srgbClr val="F26B43"/>
          </p15:clr>
        </p15:guide>
        <p15:guide id="71" pos="318">
          <p15:clr>
            <a:srgbClr val="F26B43"/>
          </p15:clr>
        </p15:guide>
        <p15:guide id="72" orient="horz" pos="411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datenbank@teilchenwelt.de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Datenbank: https://standorte.teilchenwelt.de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de-DE" sz="2000" dirty="0"/>
              <a:t>Veranstaltungen eintragen für Kalender auf Website und Statistik</a:t>
            </a:r>
          </a:p>
          <a:p>
            <a:pPr>
              <a:buClr>
                <a:schemeClr val="tx1"/>
              </a:buClr>
            </a:pP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Standorttreffen 20.5.25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0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99A8FD7-3C22-40A4-85FB-BC2275D418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429" y="2219498"/>
            <a:ext cx="7387500" cy="3827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31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Datenbank: https://standorte.teilchenwelt.de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de-DE" sz="2000" dirty="0"/>
              <a:t>Vorlagen für Veranstaltungen = Veranstaltungstypen</a:t>
            </a:r>
          </a:p>
          <a:p>
            <a:pPr>
              <a:buClr>
                <a:schemeClr val="tx1"/>
              </a:buClr>
            </a:pPr>
            <a:endParaRPr lang="de-DE" sz="1800" dirty="0"/>
          </a:p>
          <a:p>
            <a:pPr lvl="1">
              <a:buClr>
                <a:schemeClr val="tx1"/>
              </a:buClr>
            </a:pPr>
            <a:r>
              <a:rPr lang="de-DE" sz="2000" dirty="0"/>
              <a:t>Aktuell 77 Vorlagen; davon können mindestens noch 20-30 bereinigt werden</a:t>
            </a:r>
          </a:p>
          <a:p>
            <a:pPr lvl="1">
              <a:buClr>
                <a:schemeClr val="tx1"/>
              </a:buClr>
            </a:pPr>
            <a:endParaRPr lang="de-DE" sz="2000" dirty="0"/>
          </a:p>
          <a:p>
            <a:pPr lvl="1">
              <a:buClr>
                <a:schemeClr val="tx1"/>
              </a:buClr>
            </a:pPr>
            <a:r>
              <a:rPr lang="de-DE" sz="2000" dirty="0"/>
              <a:t>Standorte können keine neuen Vorlagen mehr erzeugen</a:t>
            </a:r>
          </a:p>
          <a:p>
            <a:pPr lvl="1">
              <a:buClr>
                <a:schemeClr val="tx1"/>
              </a:buClr>
            </a:pPr>
            <a:endParaRPr lang="de-DE" sz="2000" dirty="0"/>
          </a:p>
          <a:p>
            <a:pPr lvl="1">
              <a:buClr>
                <a:schemeClr val="tx1"/>
              </a:buClr>
            </a:pPr>
            <a:r>
              <a:rPr lang="de-DE" sz="2000" dirty="0"/>
              <a:t>Wenn es keine Vorlage gibt, Veranstaltung ohne Vorlage eintragen </a:t>
            </a:r>
          </a:p>
          <a:p>
            <a:pPr lvl="1">
              <a:buClr>
                <a:schemeClr val="tx1"/>
              </a:buClr>
            </a:pPr>
            <a:endParaRPr lang="de-DE" sz="2000" dirty="0"/>
          </a:p>
          <a:p>
            <a:pPr lvl="1">
              <a:buClr>
                <a:schemeClr val="tx1"/>
              </a:buClr>
            </a:pPr>
            <a:r>
              <a:rPr lang="de-DE" sz="2000" dirty="0"/>
              <a:t>Wenn eine Vorlage neu angelegt werden soll, weil die Veranstaltung öfter eingetragen werden soll, unter </a:t>
            </a:r>
            <a:r>
              <a:rPr lang="de-DE" sz="2000" dirty="0">
                <a:hlinkClick r:id="rId2"/>
              </a:rPr>
              <a:t>datenbank@teilchenwelt.de</a:t>
            </a:r>
            <a:r>
              <a:rPr lang="de-DE" sz="2000" dirty="0"/>
              <a:t> melden; alternativ Kopierfunktion von Veranstaltung nutzen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Standorttreffen 20.5.25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55220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Datenbank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>
              <a:buClr>
                <a:schemeClr val="tx1"/>
              </a:buClr>
            </a:pPr>
            <a:r>
              <a:rPr lang="de-DE" sz="2000" dirty="0"/>
              <a:t>Teilchenphysik-</a:t>
            </a:r>
            <a:r>
              <a:rPr lang="de-DE" sz="2000" dirty="0" err="1"/>
              <a:t>Masterclasses</a:t>
            </a:r>
            <a:r>
              <a:rPr lang="de-DE" sz="2000" dirty="0"/>
              <a:t> zu ATLAS, CMS und ALICE können als Teilchenphysik-</a:t>
            </a:r>
            <a:r>
              <a:rPr lang="de-DE" sz="2000" dirty="0" err="1"/>
              <a:t>Masterclass</a:t>
            </a:r>
            <a:r>
              <a:rPr lang="de-DE" sz="2000" dirty="0"/>
              <a:t> eingetragen werden; Ergänzungen zum Experiment im Titel und bei Bedarf unter Zusatzinformationen.  </a:t>
            </a:r>
          </a:p>
          <a:p>
            <a:pPr lvl="1">
              <a:buClr>
                <a:schemeClr val="tx1"/>
              </a:buClr>
            </a:pP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Standorttreffen 20.5.25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745305C-44C0-4C23-82EA-44D85E52E4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485" y="2671010"/>
            <a:ext cx="6616930" cy="334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731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Datenbank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71989" lvl="1" indent="0">
              <a:buClr>
                <a:schemeClr val="tx1"/>
              </a:buClr>
              <a:buNone/>
            </a:pP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Standorttreffen 20.5.25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A623FFFC-51AA-4B51-8F2C-C9DB8E9029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67" y="1548286"/>
            <a:ext cx="8470670" cy="4396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050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Datenbank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>
              <a:buClr>
                <a:schemeClr val="tx1"/>
              </a:buClr>
            </a:pPr>
            <a:r>
              <a:rPr lang="de-DE" sz="2000" dirty="0"/>
              <a:t>Bitte alle </a:t>
            </a:r>
            <a:r>
              <a:rPr lang="de-DE" sz="2000" dirty="0" err="1"/>
              <a:t>Masterclasses</a:t>
            </a:r>
            <a:r>
              <a:rPr lang="de-DE" sz="2000" dirty="0"/>
              <a:t> eintragen, auch wenn man sich dafür nicht anmelden kann. In der Vorlage zur Teilchenphysik-MC ist ein Hinweis, dass man sich nicht anmelden kann, der auf der Website angezeigt wird.</a:t>
            </a:r>
          </a:p>
          <a:p>
            <a:pPr lvl="1">
              <a:buClr>
                <a:schemeClr val="tx1"/>
              </a:buClr>
            </a:pPr>
            <a:endParaRPr lang="de-DE" sz="2000" dirty="0"/>
          </a:p>
          <a:p>
            <a:pPr lvl="1">
              <a:buClr>
                <a:schemeClr val="tx1"/>
              </a:buClr>
            </a:pPr>
            <a:r>
              <a:rPr lang="de-DE" sz="2000" dirty="0"/>
              <a:t>Wichtig für uns, damit wir interessierten Personen zeigen, welche Veranstaltungen es im Netzwerk gibt und wie sie bei Interesse diese Veranstaltungen auch an ihrer Schule anbieten können</a:t>
            </a:r>
          </a:p>
          <a:p>
            <a:pPr lvl="1">
              <a:buClr>
                <a:schemeClr val="tx1"/>
              </a:buClr>
            </a:pPr>
            <a:endParaRPr lang="de-DE" sz="2000" dirty="0"/>
          </a:p>
          <a:p>
            <a:pPr lvl="1">
              <a:buClr>
                <a:schemeClr val="tx1"/>
              </a:buClr>
            </a:pPr>
            <a:r>
              <a:rPr lang="de-DE" sz="2000" dirty="0"/>
              <a:t>Veranstaltungstyp: Offene Teilchenphysik-MC ist die Alternative, falls man sich doch anmelden kann</a:t>
            </a:r>
          </a:p>
          <a:p>
            <a:pPr lvl="1">
              <a:buClr>
                <a:schemeClr val="tx1"/>
              </a:buClr>
            </a:pPr>
            <a:r>
              <a:rPr lang="de-DE" sz="2000" dirty="0"/>
              <a:t>Wer macht offene </a:t>
            </a:r>
            <a:r>
              <a:rPr lang="de-DE" sz="2000" dirty="0" err="1"/>
              <a:t>Masterclasses</a:t>
            </a:r>
            <a:r>
              <a:rPr lang="de-DE" sz="2000" dirty="0"/>
              <a:t>?</a:t>
            </a:r>
          </a:p>
          <a:p>
            <a:pPr lvl="1">
              <a:buClr>
                <a:schemeClr val="tx1"/>
              </a:buClr>
            </a:pPr>
            <a:endParaRPr lang="de-DE" sz="2000" dirty="0"/>
          </a:p>
          <a:p>
            <a:pPr lvl="1">
              <a:buClr>
                <a:schemeClr val="tx1"/>
              </a:buClr>
            </a:pP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Standorttreffen 20.5.25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6196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Datenbank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>
              <a:buClr>
                <a:schemeClr val="tx1"/>
              </a:buClr>
            </a:pPr>
            <a:r>
              <a:rPr lang="de-DE" sz="2000" dirty="0"/>
              <a:t>Eigene Veranstaltungstypen/ Vorlagen gibt es für:</a:t>
            </a:r>
          </a:p>
          <a:p>
            <a:pPr lvl="1">
              <a:buClr>
                <a:schemeClr val="tx1"/>
              </a:buClr>
            </a:pPr>
            <a:endParaRPr lang="de-DE" sz="2000" dirty="0"/>
          </a:p>
          <a:p>
            <a:pPr lvl="1">
              <a:buClr>
                <a:schemeClr val="tx1"/>
              </a:buClr>
            </a:pPr>
            <a:r>
              <a:rPr lang="de-DE" sz="2000" dirty="0" err="1"/>
              <a:t>Masterclass</a:t>
            </a:r>
            <a:r>
              <a:rPr lang="de-DE" sz="2000" dirty="0"/>
              <a:t>: Nukleare Astrophysik</a:t>
            </a:r>
          </a:p>
          <a:p>
            <a:pPr lvl="1">
              <a:buClr>
                <a:schemeClr val="tx1"/>
              </a:buClr>
            </a:pPr>
            <a:r>
              <a:rPr lang="de-DE" sz="2000" dirty="0"/>
              <a:t>Teilchenphysik-</a:t>
            </a:r>
            <a:r>
              <a:rPr lang="de-DE" sz="2000" dirty="0" err="1"/>
              <a:t>Masterclass</a:t>
            </a:r>
            <a:r>
              <a:rPr lang="de-DE" sz="2000" dirty="0"/>
              <a:t>: Belle II</a:t>
            </a:r>
          </a:p>
          <a:p>
            <a:pPr lvl="1">
              <a:buClr>
                <a:schemeClr val="tx1"/>
              </a:buClr>
            </a:pPr>
            <a:r>
              <a:rPr lang="de-DE" sz="2000" dirty="0" err="1"/>
              <a:t>LHCb</a:t>
            </a:r>
            <a:r>
              <a:rPr lang="de-DE" sz="2000" dirty="0"/>
              <a:t> </a:t>
            </a:r>
            <a:r>
              <a:rPr lang="de-DE" sz="2000" dirty="0" err="1"/>
              <a:t>Masterclass</a:t>
            </a:r>
            <a:endParaRPr lang="de-DE" sz="2000" dirty="0"/>
          </a:p>
          <a:p>
            <a:pPr lvl="1">
              <a:buClr>
                <a:schemeClr val="tx1"/>
              </a:buClr>
            </a:pPr>
            <a:r>
              <a:rPr lang="de-DE" sz="2000" dirty="0"/>
              <a:t>Strahlentherapie-/ </a:t>
            </a:r>
            <a:r>
              <a:rPr lang="de-DE" sz="2000" dirty="0" err="1"/>
              <a:t>Hadronentherapie-Masterclass</a:t>
            </a:r>
            <a:endParaRPr lang="de-DE" sz="2000" dirty="0"/>
          </a:p>
          <a:p>
            <a:pPr lvl="1">
              <a:buClr>
                <a:schemeClr val="tx1"/>
              </a:buClr>
            </a:pPr>
            <a:r>
              <a:rPr lang="de-DE" sz="2000" dirty="0" err="1"/>
              <a:t>Machine</a:t>
            </a:r>
            <a:r>
              <a:rPr lang="de-DE" sz="2000" dirty="0"/>
              <a:t> Learning </a:t>
            </a:r>
            <a:r>
              <a:rPr lang="de-DE" sz="2000" dirty="0" err="1"/>
              <a:t>Masterclass</a:t>
            </a:r>
            <a:r>
              <a:rPr lang="de-DE" sz="2000" dirty="0"/>
              <a:t> mit OPAL-Daten</a:t>
            </a:r>
          </a:p>
          <a:p>
            <a:pPr lvl="1">
              <a:buClr>
                <a:schemeClr val="tx1"/>
              </a:buClr>
            </a:pPr>
            <a:r>
              <a:rPr lang="de-DE" sz="2000" dirty="0"/>
              <a:t>ICE Cube </a:t>
            </a:r>
            <a:r>
              <a:rPr lang="de-DE" sz="2000" dirty="0" err="1"/>
              <a:t>Masterclass</a:t>
            </a:r>
            <a:endParaRPr lang="de-DE" sz="2000" dirty="0"/>
          </a:p>
          <a:p>
            <a:pPr lvl="1">
              <a:buClr>
                <a:schemeClr val="tx1"/>
              </a:buClr>
            </a:pPr>
            <a:endParaRPr lang="de-DE" sz="2000" dirty="0"/>
          </a:p>
          <a:p>
            <a:pPr lvl="1">
              <a:buClr>
                <a:schemeClr val="tx1"/>
              </a:buClr>
            </a:pPr>
            <a:r>
              <a:rPr lang="de-DE" sz="2000" dirty="0"/>
              <a:t>Noch kein Veranstaltungstyp für </a:t>
            </a:r>
          </a:p>
          <a:p>
            <a:pPr lvl="1">
              <a:buClr>
                <a:schemeClr val="tx1"/>
              </a:buClr>
            </a:pPr>
            <a:endParaRPr lang="de-DE" sz="2000" dirty="0"/>
          </a:p>
          <a:p>
            <a:pPr lvl="1">
              <a:buClr>
                <a:schemeClr val="tx1"/>
              </a:buClr>
            </a:pPr>
            <a:r>
              <a:rPr lang="de-DE" sz="2000" dirty="0"/>
              <a:t>Theorie-</a:t>
            </a:r>
            <a:r>
              <a:rPr lang="de-DE" sz="2000" dirty="0" err="1"/>
              <a:t>Masterclass</a:t>
            </a:r>
            <a:endParaRPr lang="de-DE" sz="2000" dirty="0"/>
          </a:p>
          <a:p>
            <a:pPr lvl="1">
              <a:buClr>
                <a:schemeClr val="tx1"/>
              </a:buClr>
            </a:pPr>
            <a:endParaRPr lang="de-DE" sz="2000" dirty="0"/>
          </a:p>
          <a:p>
            <a:pPr lvl="1">
              <a:buClr>
                <a:schemeClr val="tx1"/>
              </a:buClr>
            </a:pP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Standorttreffen 20.5.25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3232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Datenbank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>
              <a:buClr>
                <a:schemeClr val="tx1"/>
              </a:buClr>
            </a:pPr>
            <a:r>
              <a:rPr lang="de-DE" sz="2000" dirty="0"/>
              <a:t>Bitte Veranstaltungen mit allen erforderlichen Infos für Empfänger eintragen:</a:t>
            </a:r>
          </a:p>
          <a:p>
            <a:pPr lvl="1">
              <a:buClr>
                <a:schemeClr val="tx1"/>
              </a:buClr>
            </a:pPr>
            <a:endParaRPr lang="de-DE" sz="2000" dirty="0"/>
          </a:p>
          <a:p>
            <a:pPr lvl="1">
              <a:buClr>
                <a:schemeClr val="tx1"/>
              </a:buClr>
            </a:pPr>
            <a:r>
              <a:rPr lang="de-DE" sz="2000" dirty="0"/>
              <a:t>Datum</a:t>
            </a:r>
          </a:p>
          <a:p>
            <a:pPr lvl="1">
              <a:buClr>
                <a:schemeClr val="tx1"/>
              </a:buClr>
            </a:pPr>
            <a:r>
              <a:rPr lang="de-DE" sz="2000" dirty="0"/>
              <a:t>Beginn und Ende Uhrzeit</a:t>
            </a:r>
          </a:p>
          <a:p>
            <a:pPr lvl="1">
              <a:buClr>
                <a:schemeClr val="tx1"/>
              </a:buClr>
            </a:pPr>
            <a:r>
              <a:rPr lang="de-DE" sz="2000" dirty="0"/>
              <a:t>Adresse</a:t>
            </a:r>
          </a:p>
          <a:p>
            <a:pPr lvl="1">
              <a:buClr>
                <a:schemeClr val="tx1"/>
              </a:buClr>
            </a:pPr>
            <a:r>
              <a:rPr lang="de-DE" sz="2000" dirty="0"/>
              <a:t>Informationen zur Anmeldung: Mailadresse oder Link, vor allem bei International </a:t>
            </a:r>
            <a:r>
              <a:rPr lang="de-DE" sz="2000" dirty="0" err="1"/>
              <a:t>Masterclass</a:t>
            </a:r>
            <a:r>
              <a:rPr lang="de-DE" sz="2000" dirty="0"/>
              <a:t> oder ICD</a:t>
            </a:r>
          </a:p>
          <a:p>
            <a:pPr lvl="1">
              <a:buClr>
                <a:schemeClr val="tx1"/>
              </a:buClr>
            </a:pPr>
            <a:endParaRPr lang="de-DE" sz="2000" dirty="0"/>
          </a:p>
          <a:p>
            <a:pPr lvl="1">
              <a:buClr>
                <a:schemeClr val="tx1"/>
              </a:buClr>
            </a:pPr>
            <a:r>
              <a:rPr lang="de-DE" sz="2000" dirty="0"/>
              <a:t>Überprüfen in der Ansicht im Kalender, ob alle Infos dastehen: </a:t>
            </a:r>
          </a:p>
          <a:p>
            <a:pPr lvl="1">
              <a:buClr>
                <a:schemeClr val="tx1"/>
              </a:buClr>
            </a:pPr>
            <a:endParaRPr lang="de-DE" sz="2000" dirty="0"/>
          </a:p>
          <a:p>
            <a:pPr lvl="1">
              <a:buClr>
                <a:schemeClr val="tx1"/>
              </a:buClr>
            </a:pP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Standorttreffen 20.5.25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7386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Datenbank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>
              <a:buClr>
                <a:schemeClr val="tx1"/>
              </a:buClr>
            </a:pPr>
            <a:endParaRPr lang="de-DE" sz="2000" dirty="0"/>
          </a:p>
          <a:p>
            <a:pPr lvl="1">
              <a:buClr>
                <a:schemeClr val="tx1"/>
              </a:buClr>
            </a:pP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Standorttreffen 20.5.25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419BE44-B7B1-431B-9C22-62779089A0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4959" y="1407472"/>
            <a:ext cx="7509164" cy="404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011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Datenbank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>
              <a:buClr>
                <a:schemeClr val="tx1"/>
              </a:buClr>
            </a:pPr>
            <a:endParaRPr lang="de-DE" sz="2000" dirty="0"/>
          </a:p>
          <a:p>
            <a:pPr lvl="1">
              <a:buClr>
                <a:schemeClr val="tx1"/>
              </a:buClr>
            </a:pP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Standorttreffen 20.5.25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4822CE1-D635-4033-9982-0D941C1840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720" y="1394328"/>
            <a:ext cx="8290560" cy="4069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569412"/>
      </p:ext>
    </p:extLst>
  </p:cSld>
  <p:clrMapOvr>
    <a:masterClrMapping/>
  </p:clrMapOvr>
</p:sld>
</file>

<file path=ppt/theme/theme1.xml><?xml version="1.0" encoding="utf-8"?>
<a:theme xmlns:a="http://schemas.openxmlformats.org/drawingml/2006/main" name="TUD_2018_16zu9">
  <a:themeElements>
    <a:clrScheme name="TUD_Farben">
      <a:dk1>
        <a:srgbClr val="00305E"/>
      </a:dk1>
      <a:lt1>
        <a:srgbClr val="FFFFFF"/>
      </a:lt1>
      <a:dk2>
        <a:srgbClr val="00305E"/>
      </a:dk2>
      <a:lt2>
        <a:srgbClr val="727879"/>
      </a:lt2>
      <a:accent1>
        <a:srgbClr val="009EE0"/>
      </a:accent1>
      <a:accent2>
        <a:srgbClr val="006AB3"/>
      </a:accent2>
      <a:accent3>
        <a:srgbClr val="6AB023"/>
      </a:accent3>
      <a:accent4>
        <a:srgbClr val="007D40"/>
      </a:accent4>
      <a:accent5>
        <a:srgbClr val="93107E"/>
      </a:accent5>
      <a:accent6>
        <a:srgbClr val="54378A"/>
      </a:accent6>
      <a:hlink>
        <a:srgbClr val="009EE0"/>
      </a:hlink>
      <a:folHlink>
        <a:srgbClr val="006AB3"/>
      </a:folHlink>
    </a:clrScheme>
    <a:fontScheme name="TUD_Open San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FA3DDC62-2CE6-774E-8340-8260BC267E57}" vid="{CBF861B5-B793-E74B-9EAA-FF010F67C032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2020_Praesentationsvorlage_TUD_16zu9</Template>
  <TotalTime>0</TotalTime>
  <Words>308</Words>
  <Application>Microsoft Office PowerPoint</Application>
  <PresentationFormat>Breitbild</PresentationFormat>
  <Paragraphs>64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5" baseType="lpstr">
      <vt:lpstr>Arial</vt:lpstr>
      <vt:lpstr>Arial Narrow</vt:lpstr>
      <vt:lpstr>Calibri</vt:lpstr>
      <vt:lpstr>Open Sans</vt:lpstr>
      <vt:lpstr>Symbol</vt:lpstr>
      <vt:lpstr>TUD_2018_16zu9</vt:lpstr>
      <vt:lpstr>Datenbank: https://standorte.teilchenwelt.de</vt:lpstr>
      <vt:lpstr>Datenbank: https://standorte.teilchenwelt.de</vt:lpstr>
      <vt:lpstr>Datenbank</vt:lpstr>
      <vt:lpstr>Datenbank</vt:lpstr>
      <vt:lpstr>Datenbank</vt:lpstr>
      <vt:lpstr>Datenbank</vt:lpstr>
      <vt:lpstr>Datenbank</vt:lpstr>
      <vt:lpstr>Datenbank</vt:lpstr>
      <vt:lpstr>Datenbank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Präsentationsvorlagen im CD der TU Dresden</dc:title>
  <dc:creator>Bauer,Nadja</dc:creator>
  <cp:lastModifiedBy>Carmen Leuschel</cp:lastModifiedBy>
  <cp:revision>345</cp:revision>
  <cp:lastPrinted>2020-11-09T07:53:43Z</cp:lastPrinted>
  <dcterms:created xsi:type="dcterms:W3CDTF">2020-09-22T06:54:27Z</dcterms:created>
  <dcterms:modified xsi:type="dcterms:W3CDTF">2025-05-20T08:09:52Z</dcterms:modified>
</cp:coreProperties>
</file>