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66" r:id="rId6"/>
    <p:sldId id="257" r:id="rId7"/>
    <p:sldId id="258" r:id="rId8"/>
    <p:sldId id="270" r:id="rId9"/>
    <p:sldId id="265" r:id="rId10"/>
    <p:sldId id="260" r:id="rId11"/>
    <p:sldId id="261" r:id="rId12"/>
    <p:sldId id="259" r:id="rId13"/>
    <p:sldId id="264" r:id="rId14"/>
    <p:sldId id="262" r:id="rId15"/>
    <p:sldId id="26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5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5B3A14-B5F0-8495-7675-563ADF80BA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346DDF-FBB0-0D6C-B9AD-8F5D8305C3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2F080-2E05-63A7-5AE2-716BD0B99D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8ABE-2701-49EE-A306-C308131B18A3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E79D9D-34A7-82A9-A585-0FE68A7DA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4FE9FD-EC7E-A181-FDF7-A09E012BF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04FF-AE4B-4962-8F8E-1F5C78268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835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B919D-81A3-6A73-421F-73884C487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D7CC11-EAA6-73FF-50DC-048D84582E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D6A430-F982-CB5F-6449-A561BDABA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8ABE-2701-49EE-A306-C308131B18A3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93722-40BD-FD3B-FE75-689E7AEB8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22381-5A7B-C6FB-E6C6-7CC5051C4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04FF-AE4B-4962-8F8E-1F5C78268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90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A64473-47CB-45D1-9BBE-A112ADE795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C3E548-FFAF-0457-6399-33E328F2E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64C05D-93EC-6D68-F4E8-21A3C41C0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8ABE-2701-49EE-A306-C308131B18A3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A9670-DB85-CC35-48CB-AEA4199C3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60A44-3F00-55B2-F26C-5C231DA0E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04FF-AE4B-4962-8F8E-1F5C78268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174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EB5F7-8146-D315-C407-AC5A51497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9977B-4E58-06BB-CC4F-AE4E661421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689C9D-0AB9-D979-3773-B07B54296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8ABE-2701-49EE-A306-C308131B18A3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9FA17-E103-4439-088F-ECB8C35FD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5A534-3B45-9B70-D94D-ECD16EB653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04FF-AE4B-4962-8F8E-1F5C78268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62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5BC02-33CC-87E2-4AB2-AF338A575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DDFAE7-F169-E701-D552-D53CE1503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848722-2533-8016-0A6C-D6C7F8C59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8ABE-2701-49EE-A306-C308131B18A3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EFCB4-B3F9-0DC8-BBBB-FA67D13AF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493CAF-E798-F9AB-C200-B19E3590C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04FF-AE4B-4962-8F8E-1F5C78268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3700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8A68F-8FD0-EC12-22BD-C3B42EE7B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800E4-06A9-313D-1A4B-B3D6972810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D1E27-8067-A6AE-8089-C35F9FBF87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0CE440-83FC-3843-0928-6AA7BA7DB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8ABE-2701-49EE-A306-C308131B18A3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E472E0-B133-B89E-E043-19E5D1CCD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D967EF-820A-620F-2A7D-3DAF61093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04FF-AE4B-4962-8F8E-1F5C78268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613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33C58-2930-33BC-1EB1-101506B3B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D1B41-58B7-1E3F-A005-BA5CD59A2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2E5956-F318-D76C-86D8-91E2C0846D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C2D973-68A2-AB32-4575-E6A7E2164D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BDAA4E-475F-300B-14C5-60D5701D0F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591B48-3E81-28D5-7D2C-C1CB026F6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8ABE-2701-49EE-A306-C308131B18A3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219403-E6D7-7C0D-C7B5-BD6F66F5C9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1F74CA-35F3-7DB8-F1CD-7B2F38C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04FF-AE4B-4962-8F8E-1F5C78268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775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2F746-E4F0-CC29-6009-2635DA07F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76F5BE-E60C-DBB5-4631-C9C84A184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8ABE-2701-49EE-A306-C308131B18A3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A4312F-5A1F-611A-238C-F0A8664FF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63C5FB-39CD-2C12-CF97-1C2F9A862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04FF-AE4B-4962-8F8E-1F5C78268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587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664BA0-9D16-1A3C-6670-9F94141BA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8ABE-2701-49EE-A306-C308131B18A3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6FD9F8-1A88-2CEB-4F4B-272AAB978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925E3-2C46-9CA4-6568-729A0A3DB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04FF-AE4B-4962-8F8E-1F5C78268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478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DA073-7E6E-45D2-B9F4-549D7E2A3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FC8067-16C8-5C36-92F7-D14FE3F3C4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32F6F3-FECC-5F0C-824C-4DC9E519CF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4F1B86-1DED-9318-52E4-FBA21D785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8ABE-2701-49EE-A306-C308131B18A3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F95726-F496-0761-AA05-E7164C6F8B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F79F1F-6FB1-7018-B31D-6D784B58B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04FF-AE4B-4962-8F8E-1F5C78268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363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34C9B-1895-01E2-302C-E72C54902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0561D09-363B-5989-BDA2-499739A055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8EF806-6406-39F4-75B6-BF661FEA94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B9048F-019F-837B-D4FB-7FEF2E0F8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D8ABE-2701-49EE-A306-C308131B18A3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79C41C-B52C-8B51-CEF0-26F4526CD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ECC90-539F-9885-C990-D4BFBDC1C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E04FF-AE4B-4962-8F8E-1F5C78268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329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75A25F-FE2F-CF6F-912D-3E6BC9FBF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CE44B1-3CD5-D7E1-38A6-3173E11D27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87887-39EC-D8B1-E46F-2A0FB93BEC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FD8ABE-2701-49EE-A306-C308131B18A3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ACCF86-30A5-C1E4-A3EF-B22BD32995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4FFCE-17E9-832F-E6F6-C883C64888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DE04FF-AE4B-4962-8F8E-1F5C782685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886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3C93F-338C-4CCF-22E9-9DEEFDF607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MQXFS4f… test plan discussion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FB42B0-256A-E14A-1910-96F67BF9C41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2025.03.27</a:t>
            </a:r>
          </a:p>
          <a:p>
            <a:r>
              <a:rPr lang="en-US" dirty="0"/>
              <a:t>Slides compiled by F. Mangiarotti</a:t>
            </a:r>
          </a:p>
          <a:p>
            <a:r>
              <a:rPr lang="en-US" dirty="0"/>
              <a:t>Discussion by L. Fiscarelli, A. Haziot, S. Izquierdo Bermudez, </a:t>
            </a:r>
            <a:br>
              <a:rPr lang="en-US" dirty="0"/>
            </a:br>
            <a:r>
              <a:rPr lang="en-US" dirty="0"/>
              <a:t>F. Mangiarotti, A. Milanese, G. Willering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8498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18E55C-1E66-19FA-E34C-0DD3EF03D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MQXFS7 quenches at 20 A/s</a:t>
            </a:r>
            <a:endParaRPr lang="en-GB" dirty="0"/>
          </a:p>
        </p:txBody>
      </p:sp>
      <p:pic>
        <p:nvPicPr>
          <p:cNvPr id="4" name="Picture 3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FA150763-7C73-1AF2-9039-2718BD77A7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61493"/>
            <a:ext cx="12192000" cy="391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103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showing the number of numbers and the number of the numbers&#10;&#10;AI-generated content may be incorrect.">
            <a:extLst>
              <a:ext uri="{FF2B5EF4-FFF2-40B4-BE49-F238E27FC236}">
                <a16:creationId xmlns:a16="http://schemas.microsoft.com/office/drawing/2014/main" id="{4D505846-B62C-E19D-C85B-3D4A2CB7C2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8" y="0"/>
            <a:ext cx="117574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439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781BB883-8910-0D11-CB4A-CDB06AEBF5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37" y="2231756"/>
            <a:ext cx="11864525" cy="3585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7EA256A-AD0E-85EC-091A-9CD4DE8A61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MQXFS7 -- “significantly different”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1754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9F30C-3708-7529-0506-9E8C039CD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MQXFS8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86E96-72B3-5560-5AB6-33C344F90C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6824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showing the number of training and vis of training&#10;&#10;AI-generated content may be incorrect.">
            <a:extLst>
              <a:ext uri="{FF2B5EF4-FFF2-40B4-BE49-F238E27FC236}">
                <a16:creationId xmlns:a16="http://schemas.microsoft.com/office/drawing/2014/main" id="{70EA3C36-3112-1A4A-0DCF-426EBD901E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697"/>
            <a:ext cx="12192000" cy="656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991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AB2CF4FD-CF7B-9691-C717-0C71311DA2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298" y="0"/>
            <a:ext cx="117574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742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7E315-431E-2465-92FA-CCAB7B80F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 points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EC39F-537C-6756-1692-153E86363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Include a criteria to do a thermal cycle or not (“significantly different”)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Outcome of the discussion: let’s always do a thermal cycle</a:t>
            </a:r>
          </a:p>
          <a:p>
            <a:r>
              <a:rPr lang="en-US" dirty="0"/>
              <a:t>Assign priority to the possible tests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Outcome of the discussion: in two slides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249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37FE4-350D-C32D-2E75-7B4D4F8CA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“Significantly different” proposed criteria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9CC1AA-A290-B193-814F-696822E4E9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I would define “significantly different” as checking at least two of the following conditions: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err="1"/>
              <a:t>Ic</a:t>
            </a:r>
            <a:r>
              <a:rPr lang="en-GB" dirty="0"/>
              <a:t> (extracted from VI measurements) reduced by more than 50 A in any segment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Quench current at 4.5 K, 20 A/s reduced by at least 50 A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Quench current at 4.5 K reduced by at least 50 A for at least two high ramp rates (between 50 and 400 A)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Quench location at 4.5 K changed for at least two high ramp rates (between 50 and 400 A)</a:t>
            </a:r>
          </a:p>
          <a:p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93703EA-9744-F843-1E14-AADD0433179B}"/>
              </a:ext>
            </a:extLst>
          </p:cNvPr>
          <p:cNvSpPr txBox="1"/>
          <p:nvPr/>
        </p:nvSpPr>
        <p:spPr>
          <a:xfrm>
            <a:off x="2663687" y="6308209"/>
            <a:ext cx="9128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 leave this for reference, but we decided to always do the thermal cycle during the meeting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898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3B189-D1D9-D094-B8EA-A86F560A3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Tests priority</a:t>
            </a:r>
            <a:endParaRPr lang="en-GB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F8CDDFC-D044-3735-0DF0-8913D09D7F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1051738"/>
              </p:ext>
            </p:extLst>
          </p:nvPr>
        </p:nvGraphicFramePr>
        <p:xfrm>
          <a:off x="838200" y="1825625"/>
          <a:ext cx="10515597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2010">
                  <a:extLst>
                    <a:ext uri="{9D8B030D-6E8A-4147-A177-3AD203B41FA5}">
                      <a16:colId xmlns:a16="http://schemas.microsoft.com/office/drawing/2014/main" val="2874000973"/>
                    </a:ext>
                  </a:extLst>
                </a:gridCol>
                <a:gridCol w="5198388">
                  <a:extLst>
                    <a:ext uri="{9D8B030D-6E8A-4147-A177-3AD203B41FA5}">
                      <a16:colId xmlns:a16="http://schemas.microsoft.com/office/drawing/2014/main" val="3967351301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1784918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Priority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Test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Comment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26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1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Training 1.9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8164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2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Training 4.5 K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399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3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VI 4.5 K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2809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4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Magnetic measurements 1.9 K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Only in the first and last iterations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149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5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Ramp rate 4.5 K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0859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6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Ramp rate 1.9 K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Only in the first and last iterations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346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/>
                        <a:t>Magnetic measurements 4.5 K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Not needed</a:t>
                      </a:r>
                      <a:endParaRPr lang="en-GB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0955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8743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B6A14-06A4-195E-4816-24F689A72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MQXFS4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BC1BB3-EB40-D810-BD0B-E50D4D58A6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392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Diagram&#10;&#10;Description automatically generated">
            <a:extLst>
              <a:ext uri="{FF2B5EF4-FFF2-40B4-BE49-F238E27FC236}">
                <a16:creationId xmlns:a16="http://schemas.microsoft.com/office/drawing/2014/main" id="{BF0F57E9-ACED-5BCB-EBE6-F3C1A1993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78" y="21719"/>
            <a:ext cx="12021922" cy="6836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9962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>
            <a:extLst>
              <a:ext uri="{FF2B5EF4-FFF2-40B4-BE49-F238E27FC236}">
                <a16:creationId xmlns:a16="http://schemas.microsoft.com/office/drawing/2014/main" id="{859314B6-E109-A0CB-D165-9180102336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835" y="631253"/>
            <a:ext cx="8302329" cy="622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255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CA9102-BB92-045A-B5A7-94096F86D5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14"/>
          <a:stretch/>
        </p:blipFill>
        <p:spPr>
          <a:xfrm>
            <a:off x="968491" y="699715"/>
            <a:ext cx="9190384" cy="5759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924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16F86-CA73-D538-7EED-EF866B212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MQXFS7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FA242-E8A1-15D4-25A3-FB74030768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234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266</Words>
  <Application>Microsoft Office PowerPoint</Application>
  <PresentationFormat>Widescreen</PresentationFormat>
  <Paragraphs>41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Aptos</vt:lpstr>
      <vt:lpstr>Aptos Display</vt:lpstr>
      <vt:lpstr>Arial</vt:lpstr>
      <vt:lpstr>Office Theme</vt:lpstr>
      <vt:lpstr>MQXFS4f… test plan discussion</vt:lpstr>
      <vt:lpstr>Discussion points</vt:lpstr>
      <vt:lpstr>“Significantly different” proposed criteria</vt:lpstr>
      <vt:lpstr>Tests priority</vt:lpstr>
      <vt:lpstr>MQXFS4</vt:lpstr>
      <vt:lpstr>PowerPoint Presentation</vt:lpstr>
      <vt:lpstr>PowerPoint Presentation</vt:lpstr>
      <vt:lpstr>PowerPoint Presentation</vt:lpstr>
      <vt:lpstr>MQXFS7</vt:lpstr>
      <vt:lpstr>MQXFS7 quenches at 20 A/s</vt:lpstr>
      <vt:lpstr>PowerPoint Presentation</vt:lpstr>
      <vt:lpstr>MQXFS7 -- “significantly different”</vt:lpstr>
      <vt:lpstr>MQXFS8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Franco Julio Mangiarotti</dc:creator>
  <cp:lastModifiedBy>Franco Julio Mangiarotti</cp:lastModifiedBy>
  <cp:revision>1</cp:revision>
  <dcterms:created xsi:type="dcterms:W3CDTF">2025-03-27T08:54:50Z</dcterms:created>
  <dcterms:modified xsi:type="dcterms:W3CDTF">2025-03-27T09:35:32Z</dcterms:modified>
</cp:coreProperties>
</file>