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62" d="100"/>
          <a:sy n="62" d="100"/>
        </p:scale>
        <p:origin x="82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27BFA5-0693-F93F-18DD-86F403B6D3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38A1DC-443A-E941-4EED-C84CCB04DD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3B7823-7470-AD59-C291-72C727DBA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A0036-B589-4DEC-8F31-2A7BA3714C8F}" type="datetimeFigureOut">
              <a:rPr lang="en-US" smtClean="0"/>
              <a:t>4/2/2025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4C3001-B41C-60C4-118D-F6C7B67B1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4D352C-B0D4-EE4A-7C0A-0A8EC9904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0AF43-3946-418A-A3D5-2D2B095788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62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A06771-0DA7-90C0-A879-A3A258A53B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D7289D7-657A-18AD-B461-781371BAA5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AA7DFB-492A-2728-5AEA-9736077708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A0036-B589-4DEC-8F31-2A7BA3714C8F}" type="datetimeFigureOut">
              <a:rPr lang="en-US" smtClean="0"/>
              <a:t>4/2/2025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C43F0F-631B-C110-D2D1-F3C61DD0EE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F47746-D821-ACAE-5B9E-0F1D024A5C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0AF43-3946-418A-A3D5-2D2B095788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501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D5E3465-DA89-37F6-9DC4-4D903CC16D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C672E99-6739-D6A7-E566-1DDCA8E374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F0336C-5C1C-F708-5ADD-64C3B49204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A0036-B589-4DEC-8F31-2A7BA3714C8F}" type="datetimeFigureOut">
              <a:rPr lang="en-US" smtClean="0"/>
              <a:t>4/2/2025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EC2EED-D605-7B7C-EB2A-6B6DF897BB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1A5453-603D-40E2-3F67-5DF7F31B96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0AF43-3946-418A-A3D5-2D2B095788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290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331330-5BBB-0D2A-67DC-EC0D1615BE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46A06C-4DBE-A4CC-4585-7D0BAEEFA1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35C8B3-F9EC-AA63-57DD-707CE1A59B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A0036-B589-4DEC-8F31-2A7BA3714C8F}" type="datetimeFigureOut">
              <a:rPr lang="en-US" smtClean="0"/>
              <a:t>4/2/2025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ECCD03-FF75-3EA0-A126-63A17C94A1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BD80FC-576A-E427-3F8E-88E00FA59A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0AF43-3946-418A-A3D5-2D2B095788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080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C4A86A-C922-1790-1FD3-C8B891B80E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E2F0F3-D23E-7BA1-B9A9-C09B6A2D9E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42B55A-D012-C1EA-72FA-EBD004FFD8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A0036-B589-4DEC-8F31-2A7BA3714C8F}" type="datetimeFigureOut">
              <a:rPr lang="en-US" smtClean="0"/>
              <a:t>4/2/2025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A26AA7-E50F-8A35-74F0-83716E99D1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06968B-6025-FCF5-E253-6A4EA5A00D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0AF43-3946-418A-A3D5-2D2B095788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365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3B461A-FDF6-480E-EF00-72508C4C1E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E9D4CA-F4A7-5DED-3B77-46867CC3A70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FE939B-214A-6D0A-3CEE-5C112066BB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4DA8BE-66B2-1B10-98AA-12A181FD72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A0036-B589-4DEC-8F31-2A7BA3714C8F}" type="datetimeFigureOut">
              <a:rPr lang="en-US" smtClean="0"/>
              <a:t>4/2/2025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9C361E-C405-4FA6-B943-44E7E42F21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E7E292-9AAE-E692-4ABA-58D73E9885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0AF43-3946-418A-A3D5-2D2B095788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840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438A35-0C52-302A-13D2-B8685F7EAC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1A0530-61C0-6710-7927-0BB7F587E8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144BAE0-C595-41A8-E28B-027BC8343A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509CBE4-E5CD-6B65-ABC2-CF1F02648A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92DBD68-53C9-5498-3ACC-0642294021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B472943-BCD8-C4ED-D7F5-6219AB202C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A0036-B589-4DEC-8F31-2A7BA3714C8F}" type="datetimeFigureOut">
              <a:rPr lang="en-US" smtClean="0"/>
              <a:t>4/2/2025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65C85A7-87B6-353D-DA57-6921955B9B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9A74555-DB43-D62B-2D18-22F480FD49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0AF43-3946-418A-A3D5-2D2B095788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329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55830A-F5C8-3943-B08D-9D6C64A9D3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B6B6650-A51A-5C07-4B04-9A68446323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A0036-B589-4DEC-8F31-2A7BA3714C8F}" type="datetimeFigureOut">
              <a:rPr lang="en-US" smtClean="0"/>
              <a:t>4/2/2025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96D8F2-A938-0D4E-2513-4765BF485C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E97A06-AF4D-BFC6-742C-A86AE62EB4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0AF43-3946-418A-A3D5-2D2B095788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35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EF3BE59-34CA-9D98-2B46-14C1D708EA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A0036-B589-4DEC-8F31-2A7BA3714C8F}" type="datetimeFigureOut">
              <a:rPr lang="en-US" smtClean="0"/>
              <a:t>4/2/2025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F7C6055-A277-EDBE-E6CF-F238AD0895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FEDDAD-920E-E256-756E-38D52C0D8D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0AF43-3946-418A-A3D5-2D2B095788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166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894A42-C067-0DF9-DE99-BAEA7F7E7A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F30968-0796-67D5-F005-CDF70D0BA6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ADAD2A-0693-E316-1097-CDF042AB9C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3D79E1-E3CB-698E-2A28-3B7CEAAC1E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A0036-B589-4DEC-8F31-2A7BA3714C8F}" type="datetimeFigureOut">
              <a:rPr lang="en-US" smtClean="0"/>
              <a:t>4/2/2025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277936-3D90-2697-0E32-08EE85F47E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0827EB-61B1-1436-DF27-619F7342B4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0AF43-3946-418A-A3D5-2D2B095788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317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D1D3CF-95B9-693D-36C9-F1A467B229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952BE98-7FC7-D0E2-0E40-790CAB7FB67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947042-C08B-108F-2711-65213C2C2B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66CD74-93D5-D1BE-F9D9-7EEFCA1477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A0036-B589-4DEC-8F31-2A7BA3714C8F}" type="datetimeFigureOut">
              <a:rPr lang="en-US" smtClean="0"/>
              <a:t>4/2/2025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B0E8B9-ADF8-D341-BBF3-6710FE99EB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F5AE51-2429-6CB8-2B29-99A2F02D7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0AF43-3946-418A-A3D5-2D2B095788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158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D25E8FE-EF61-9C87-FC4B-AD6E5F0AD5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651807-CFCD-7C2F-3492-403F60B9CA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3FDD8F-0CAE-C743-DAAD-792685CAF59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05A0036-B589-4DEC-8F31-2A7BA3714C8F}" type="datetimeFigureOut">
              <a:rPr lang="en-US" smtClean="0"/>
              <a:t>4/2/2025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86428E-E042-DC63-1F6F-6DCC15F75E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BF9C4-7617-E678-4855-C94A000217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640AF43-3946-418A-A3D5-2D2B095788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9069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379312-2F6C-55CE-C995-A2BCFDEFC2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85257" y="-677279"/>
            <a:ext cx="8621486" cy="1790020"/>
          </a:xfrm>
        </p:spPr>
        <p:txBody>
          <a:bodyPr/>
          <a:lstStyle/>
          <a:p>
            <a:r>
              <a:rPr lang="en-US" dirty="0"/>
              <a:t>Miguel Afonso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980DEC6-0DA3-5A7D-B3BB-2EBC3B585E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5695" y="1111972"/>
            <a:ext cx="8226175" cy="1489100"/>
          </a:xfrm>
        </p:spPr>
        <p:txBody>
          <a:bodyPr>
            <a:normAutofit fontScale="92500" lnSpcReduction="2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24 years old;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Born in Coimbra, Portugal;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Moved to Lisbon at 18y to study in Instituto Superior T</a:t>
            </a:r>
            <a:r>
              <a:rPr lang="pt-PT" dirty="0"/>
              <a:t>écnico;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pt-PT" dirty="0"/>
              <a:t>At 22y went on an Erasmus+ program to EPFL in Lausanne;</a:t>
            </a:r>
            <a:endParaRPr lang="en-US" dirty="0"/>
          </a:p>
        </p:txBody>
      </p:sp>
      <p:pic>
        <p:nvPicPr>
          <p:cNvPr id="1026" name="Picture 2" descr="Coimbra Map Portugal - Aurie Shaylyn">
            <a:extLst>
              <a:ext uri="{FF2B5EF4-FFF2-40B4-BE49-F238E27FC236}">
                <a16:creationId xmlns:a16="http://schemas.microsoft.com/office/drawing/2014/main" id="{265B5F86-7F13-5B50-A0C1-CAA3CC7C32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952" y="2601119"/>
            <a:ext cx="3564391" cy="25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Sabia que Coimbra é oficialmente a capital de Portugal?">
            <a:extLst>
              <a:ext uri="{FF2B5EF4-FFF2-40B4-BE49-F238E27FC236}">
                <a16:creationId xmlns:a16="http://schemas.microsoft.com/office/drawing/2014/main" id="{0BA51AF8-681D-6C65-D3B0-77601DFC72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6920" y="4479232"/>
            <a:ext cx="3034937" cy="2167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Teaching Portal ‐ EPFL">
            <a:extLst>
              <a:ext uri="{FF2B5EF4-FFF2-40B4-BE49-F238E27FC236}">
                <a16:creationId xmlns:a16="http://schemas.microsoft.com/office/drawing/2014/main" id="{FCDC748E-4EE7-96B8-B5E5-59FD2FFE6E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3" y="3973325"/>
            <a:ext cx="4582884" cy="2577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mage result for instituto superior tecnico lisboa">
            <a:extLst>
              <a:ext uri="{FF2B5EF4-FFF2-40B4-BE49-F238E27FC236}">
                <a16:creationId xmlns:a16="http://schemas.microsoft.com/office/drawing/2014/main" id="{048D5364-E542-18D4-1157-1967759356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0085" y="2774796"/>
            <a:ext cx="4034573" cy="2264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Arrow: Bent 6">
            <a:extLst>
              <a:ext uri="{FF2B5EF4-FFF2-40B4-BE49-F238E27FC236}">
                <a16:creationId xmlns:a16="http://schemas.microsoft.com/office/drawing/2014/main" id="{30B10517-36CF-1179-6908-C608C8DE0A67}"/>
              </a:ext>
            </a:extLst>
          </p:cNvPr>
          <p:cNvSpPr/>
          <p:nvPr/>
        </p:nvSpPr>
        <p:spPr>
          <a:xfrm>
            <a:off x="3668486" y="4090267"/>
            <a:ext cx="947057" cy="808304"/>
          </a:xfrm>
          <a:prstGeom prst="ben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Arrow: Bent 7">
            <a:extLst>
              <a:ext uri="{FF2B5EF4-FFF2-40B4-BE49-F238E27FC236}">
                <a16:creationId xmlns:a16="http://schemas.microsoft.com/office/drawing/2014/main" id="{6E4EF2DE-8466-26BB-63D0-0E2193B4C60E}"/>
              </a:ext>
            </a:extLst>
          </p:cNvPr>
          <p:cNvSpPr/>
          <p:nvPr/>
        </p:nvSpPr>
        <p:spPr>
          <a:xfrm rot="5400000">
            <a:off x="8178229" y="3649371"/>
            <a:ext cx="739130" cy="618651"/>
          </a:xfrm>
          <a:prstGeom prst="ben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Arrow: Bent 8">
            <a:extLst>
              <a:ext uri="{FF2B5EF4-FFF2-40B4-BE49-F238E27FC236}">
                <a16:creationId xmlns:a16="http://schemas.microsoft.com/office/drawing/2014/main" id="{1895E09E-DCBA-4AEE-B940-E10D47A4F8EB}"/>
              </a:ext>
            </a:extLst>
          </p:cNvPr>
          <p:cNvSpPr/>
          <p:nvPr/>
        </p:nvSpPr>
        <p:spPr>
          <a:xfrm rot="16200000">
            <a:off x="6351450" y="4884247"/>
            <a:ext cx="739130" cy="618651"/>
          </a:xfrm>
          <a:prstGeom prst="bentArrow">
            <a:avLst>
              <a:gd name="adj1" fmla="val 25000"/>
              <a:gd name="adj2" fmla="val 25000"/>
              <a:gd name="adj3" fmla="val 28321"/>
              <a:gd name="adj4" fmla="val 4375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08613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812D5A-CE39-EC7B-3225-6805B27DB8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Academic Background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6FD329-34AB-4AED-533D-D796777BED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5458" y="1341367"/>
            <a:ext cx="8018124" cy="2809393"/>
          </a:xfrm>
        </p:spPr>
        <p:txBody>
          <a:bodyPr>
            <a:normAutofit fontScale="70000" lnSpcReduction="20000"/>
          </a:bodyPr>
          <a:lstStyle/>
          <a:p>
            <a:r>
              <a:rPr lang="pt-PT" dirty="0"/>
              <a:t>Mechanical Engineering not my first choice!;</a:t>
            </a:r>
          </a:p>
          <a:p>
            <a:r>
              <a:rPr lang="pt-PT" dirty="0"/>
              <a:t>Bachelor’s in Mechanical Engineering;</a:t>
            </a:r>
          </a:p>
          <a:p>
            <a:r>
              <a:rPr lang="pt-PT" dirty="0"/>
              <a:t>Minor’s in Technologies and Space Science;</a:t>
            </a:r>
          </a:p>
          <a:p>
            <a:r>
              <a:rPr lang="pt-PT" dirty="0"/>
              <a:t>Master’s in Mechanical Engineering (Energies field);</a:t>
            </a:r>
          </a:p>
          <a:p>
            <a:r>
              <a:rPr lang="pt-PT" dirty="0"/>
              <a:t>Currently developing my Master Thesis about the investigation of hybrid nanofluids in a FPSC;</a:t>
            </a:r>
          </a:p>
          <a:p>
            <a:r>
              <a:rPr lang="pt-PT" dirty="0"/>
              <a:t>9 months internship at The Navigator Company where I worked at the maintenance strategies and optimization in the pulp and paper production;</a:t>
            </a:r>
            <a:endParaRPr lang="en-US" dirty="0"/>
          </a:p>
        </p:txBody>
      </p:sp>
      <p:pic>
        <p:nvPicPr>
          <p:cNvPr id="2050" name="Picture 2" descr="Homepage &gt; Institucional &gt; A Nossa Actividade &gt; Figueira da Foz">
            <a:extLst>
              <a:ext uri="{FF2B5EF4-FFF2-40B4-BE49-F238E27FC236}">
                <a16:creationId xmlns:a16="http://schemas.microsoft.com/office/drawing/2014/main" id="{E6202D14-DE3B-CD7A-228D-A76656D9C8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830" y="4150760"/>
            <a:ext cx="6564086" cy="2083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778A379-CD6D-C7F6-D8F0-BB5CD9419D57}"/>
              </a:ext>
            </a:extLst>
          </p:cNvPr>
          <p:cNvSpPr txBox="1"/>
          <p:nvPr/>
        </p:nvSpPr>
        <p:spPr>
          <a:xfrm>
            <a:off x="1584421" y="6233877"/>
            <a:ext cx="58129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i="1" dirty="0"/>
              <a:t>The Navigator Company, Figueira da Foz, Portugal</a:t>
            </a:r>
            <a:endParaRPr lang="en-US" i="1" dirty="0"/>
          </a:p>
        </p:txBody>
      </p:sp>
      <p:pic>
        <p:nvPicPr>
          <p:cNvPr id="2054" name="Picture 6" descr="Flat Plate Solar Thermal Collector - China Jinpo Solar Collector.">
            <a:extLst>
              <a:ext uri="{FF2B5EF4-FFF2-40B4-BE49-F238E27FC236}">
                <a16:creationId xmlns:a16="http://schemas.microsoft.com/office/drawing/2014/main" id="{4FFDC1EF-8A61-62DF-A96E-201DFA7D14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7392" y="292386"/>
            <a:ext cx="4548027" cy="2306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3B7A7C15-E668-0A67-463D-0F123BA48AFE}"/>
              </a:ext>
            </a:extLst>
          </p:cNvPr>
          <p:cNvSpPr/>
          <p:nvPr/>
        </p:nvSpPr>
        <p:spPr>
          <a:xfrm>
            <a:off x="7859730" y="292386"/>
            <a:ext cx="3400746" cy="32406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337AD98-AD3B-6301-9A9F-6F11DC35D05C}"/>
              </a:ext>
            </a:extLst>
          </p:cNvPr>
          <p:cNvSpPr txBox="1"/>
          <p:nvPr/>
        </p:nvSpPr>
        <p:spPr>
          <a:xfrm>
            <a:off x="8461197" y="2592489"/>
            <a:ext cx="31849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i="1" dirty="0"/>
              <a:t>Flat Plate Solar Collector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6055721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D4614B-1D6C-3F2B-7E6C-3FB9A11AF9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Since 1st of April, 2025...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1471E5-FEA4-8FAB-4094-DD24282B98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787743" cy="4368346"/>
          </a:xfrm>
        </p:spPr>
        <p:txBody>
          <a:bodyPr>
            <a:normAutofit/>
          </a:bodyPr>
          <a:lstStyle/>
          <a:p>
            <a:r>
              <a:rPr lang="pt-PT" sz="1800" dirty="0"/>
              <a:t>Got the opportunity to do a 1 year internship at CERN, where I will be in the EP-DT-FS gas systems team, working in the maintenance of the gas gystems and efficient stock managment.</a:t>
            </a:r>
            <a:endParaRPr lang="en-US" sz="1800" dirty="0"/>
          </a:p>
        </p:txBody>
      </p:sp>
      <p:pic>
        <p:nvPicPr>
          <p:cNvPr id="3076" name="Picture 4" descr="CERN Logo - PNG Logo Vector Brand Downloads (SVG, EPS)">
            <a:extLst>
              <a:ext uri="{FF2B5EF4-FFF2-40B4-BE49-F238E27FC236}">
                <a16:creationId xmlns:a16="http://schemas.microsoft.com/office/drawing/2014/main" id="{2F0E55B1-D5FE-0506-8B97-7D05CDD850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2553" y="2478717"/>
            <a:ext cx="3986893" cy="2953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09D6C35-80A3-1B66-04B5-AD8B87186E9E}"/>
              </a:ext>
            </a:extLst>
          </p:cNvPr>
          <p:cNvSpPr txBox="1"/>
          <p:nvPr/>
        </p:nvSpPr>
        <p:spPr>
          <a:xfrm>
            <a:off x="3608614" y="5751574"/>
            <a:ext cx="69995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Looking forward to meet and work with everyone!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80698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170</Words>
  <Application>Microsoft Office PowerPoint</Application>
  <PresentationFormat>Widescreen</PresentationFormat>
  <Paragraphs>17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Aptos</vt:lpstr>
      <vt:lpstr>Aptos Display</vt:lpstr>
      <vt:lpstr>Arial</vt:lpstr>
      <vt:lpstr>Office Theme</vt:lpstr>
      <vt:lpstr>Miguel Afonso</vt:lpstr>
      <vt:lpstr>Academic Background</vt:lpstr>
      <vt:lpstr>Since 1st of April, 2025...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Gianluca Rigoletti</dc:creator>
  <cp:lastModifiedBy>Gianluca Rigoletti</cp:lastModifiedBy>
  <cp:revision>1</cp:revision>
  <dcterms:created xsi:type="dcterms:W3CDTF">2025-04-02T14:02:35Z</dcterms:created>
  <dcterms:modified xsi:type="dcterms:W3CDTF">2025-04-02T14:35:15Z</dcterms:modified>
</cp:coreProperties>
</file>