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63" r:id="rId2"/>
    <p:sldId id="303" r:id="rId3"/>
    <p:sldId id="302" r:id="rId4"/>
    <p:sldId id="301" r:id="rId5"/>
    <p:sldId id="261" r:id="rId6"/>
    <p:sldId id="298" r:id="rId7"/>
    <p:sldId id="297" r:id="rId8"/>
    <p:sldId id="296" r:id="rId9"/>
    <p:sldId id="295" r:id="rId10"/>
    <p:sldId id="294" r:id="rId11"/>
    <p:sldId id="293" r:id="rId12"/>
    <p:sldId id="290" r:id="rId13"/>
    <p:sldId id="289" r:id="rId14"/>
    <p:sldId id="291" r:id="rId15"/>
    <p:sldId id="292" r:id="rId16"/>
    <p:sldId id="299" r:id="rId17"/>
    <p:sldId id="300" r:id="rId18"/>
    <p:sldId id="262" r:id="rId19"/>
    <p:sldId id="287" r:id="rId20"/>
    <p:sldId id="286" r:id="rId21"/>
    <p:sldId id="288" r:id="rId22"/>
    <p:sldId id="259" r:id="rId23"/>
    <p:sldId id="258" r:id="rId24"/>
    <p:sldId id="257" r:id="rId25"/>
    <p:sldId id="260" r:id="rId26"/>
    <p:sldId id="275" r:id="rId27"/>
    <p:sldId id="284" r:id="rId28"/>
    <p:sldId id="264" r:id="rId29"/>
    <p:sldId id="266" r:id="rId30"/>
    <p:sldId id="267" r:id="rId31"/>
    <p:sldId id="268" r:id="rId32"/>
    <p:sldId id="269" r:id="rId33"/>
    <p:sldId id="285" r:id="rId34"/>
    <p:sldId id="270" r:id="rId35"/>
    <p:sldId id="272" r:id="rId36"/>
    <p:sldId id="274" r:id="rId37"/>
    <p:sldId id="277" r:id="rId38"/>
    <p:sldId id="276" r:id="rId39"/>
    <p:sldId id="265" r:id="rId40"/>
    <p:sldId id="278" r:id="rId41"/>
    <p:sldId id="279" r:id="rId42"/>
    <p:sldId id="280" r:id="rId43"/>
    <p:sldId id="281" r:id="rId44"/>
    <p:sldId id="282" r:id="rId45"/>
    <p:sldId id="283" r:id="rId46"/>
  </p:sldIdLst>
  <p:sldSz cx="12192000" cy="6858000"/>
  <p:notesSz cx="6858000" cy="9144000"/>
  <p:photoAlbum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113" d="100"/>
          <a:sy n="113" d="100"/>
        </p:scale>
        <p:origin x="396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5DC91F-D29C-4A3D-96F4-EA4DD4B68B3A}" type="datetimeFigureOut">
              <a:rPr lang="fr-FR" smtClean="0"/>
              <a:t>25/03/2025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CD2FA4-D5B8-4B1C-832B-EC33EC4CC7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3796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340200"/>
            <a:ext cx="9600000" cy="1184811"/>
          </a:xfrm>
        </p:spPr>
        <p:txBody>
          <a:bodyPr lIns="0" tIns="0" rIns="0" bIns="0" anchor="t" anchorCtr="0">
            <a:noAutofit/>
          </a:bodyPr>
          <a:lstStyle>
            <a:lvl1pPr algn="l">
              <a:defRPr sz="3733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Integration Meeting Template</a:t>
            </a:r>
            <a:br>
              <a:rPr lang="en-GB" noProof="0" dirty="0"/>
            </a:br>
            <a:r>
              <a:rPr lang="en-GB" noProof="0" dirty="0"/>
              <a:t>Title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3662779"/>
            <a:ext cx="8640000" cy="438296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667" b="0" baseline="0">
                <a:solidFill>
                  <a:schemeClr val="accent5"/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8A049D9-4845-41CF-BA5F-EC5DD6AA1B95}" type="slidenum">
              <a:rPr lang="fr-FR" smtClean="0"/>
              <a:t>‹N°›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  <p:sp>
        <p:nvSpPr>
          <p:cNvPr id="27" name="Text Placeholder 26"/>
          <p:cNvSpPr>
            <a:spLocks noGrp="1"/>
          </p:cNvSpPr>
          <p:nvPr>
            <p:ph type="body" sz="quarter" idx="17" hasCustomPrompt="1"/>
          </p:nvPr>
        </p:nvSpPr>
        <p:spPr>
          <a:xfrm>
            <a:off x="1828801" y="4292600"/>
            <a:ext cx="8640233" cy="1441451"/>
          </a:xfrm>
        </p:spPr>
        <p:txBody>
          <a:bodyPr/>
          <a:lstStyle>
            <a:lvl1pPr marL="0" indent="0">
              <a:buFontTx/>
              <a:buNone/>
              <a:defRPr sz="2133"/>
            </a:lvl1pPr>
          </a:lstStyle>
          <a:p>
            <a:pPr lvl="0"/>
            <a:r>
              <a:rPr lang="en-US" dirty="0"/>
              <a:t>ST Number (Top product) / HLLHC-building name-reference-services</a:t>
            </a:r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9" hasCustomPrompt="1"/>
          </p:nvPr>
        </p:nvSpPr>
        <p:spPr>
          <a:xfrm>
            <a:off x="4324597" y="6356352"/>
            <a:ext cx="3648405" cy="359833"/>
          </a:xfrm>
        </p:spPr>
        <p:txBody>
          <a:bodyPr anchor="b">
            <a:normAutofit/>
          </a:bodyPr>
          <a:lstStyle>
            <a:lvl1pPr marL="0" indent="0" algn="ctr">
              <a:buFontTx/>
              <a:buNone/>
              <a:defRPr sz="1467" baseline="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sz="1400" dirty="0"/>
              <a:t>EDMS No. / Date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6975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58822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9" y="1215232"/>
            <a:ext cx="5389033" cy="639763"/>
          </a:xfrm>
        </p:spPr>
        <p:txBody>
          <a:bodyPr anchor="t">
            <a:normAutofit/>
          </a:bodyPr>
          <a:lstStyle>
            <a:lvl1pPr marL="0" indent="0">
              <a:buNone/>
              <a:defRPr sz="2667" b="1" baseline="0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9" y="2057400"/>
            <a:ext cx="5389033" cy="3951288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6623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1"/>
            <a:ext cx="8836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8042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76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6052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 noProof="0"/>
              <a:t>Cliquez sur l'icône pour ajouter une image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‹N°›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  <p:extLst>
      <p:ext uri="{BB962C8B-B14F-4D97-AF65-F5344CB8AC3E}">
        <p14:creationId xmlns:p14="http://schemas.microsoft.com/office/powerpoint/2010/main" val="5757307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1"/>
            <a:ext cx="8764000" cy="360000"/>
          </a:xfr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‹N°›</a:t>
            </a:fld>
            <a:endParaRPr lang="fr-FR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6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867"/>
            </a:lvl2pPr>
            <a:lvl3pPr>
              <a:buFontTx/>
              <a:buNone/>
              <a:defRPr sz="1867"/>
            </a:lvl3pPr>
            <a:lvl4pPr>
              <a:buFontTx/>
              <a:buNone/>
              <a:defRPr sz="1867"/>
            </a:lvl4pPr>
            <a:lvl5pPr>
              <a:buFontTx/>
              <a:buNone/>
              <a:defRPr sz="1867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4" y="381001"/>
            <a:ext cx="4179545" cy="1694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732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A8860-4D71-44CD-8CA2-D71A74351E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E531E15-07A9-4FEB-931D-D65118F0B25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8EEAA0-4144-4228-97E9-EEB50D8986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370193-199F-44FB-B018-58AB310369DB}" type="datetime1">
              <a:rPr lang="fr-FR" smtClean="0"/>
              <a:t>25/03/2025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E92732-2011-47A9-9CED-86EAADBFB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8BD0B-C2C4-4B88-A455-165FA22062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2912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1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467">
                <a:solidFill>
                  <a:schemeClr val="accent1"/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1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600">
                <a:solidFill>
                  <a:schemeClr val="accent1"/>
                </a:solidFill>
              </a:defRPr>
            </a:lvl1pPr>
          </a:lstStyle>
          <a:p>
            <a:fld id="{98A049D9-4845-41CF-BA5F-EC5DD6AA1B95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64298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hf hdr="0" ftr="0" dt="0"/>
  <p:txStyles>
    <p:titleStyle>
      <a:lvl1pPr algn="ctr" defTabSz="609585" rtl="0" eaLnBrk="1" latinLnBrk="0" hangingPunct="1">
        <a:spcBef>
          <a:spcPct val="0"/>
        </a:spcBef>
        <a:buNone/>
        <a:defRPr sz="3733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733" kern="1200">
          <a:solidFill>
            <a:schemeClr val="accent5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32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667" kern="1200">
          <a:solidFill>
            <a:schemeClr val="accent5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33" kern="1200">
          <a:solidFill>
            <a:schemeClr val="accent5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5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5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5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E0D96F3-0599-6E7D-FDBE-3FD7A98F8D2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2370"/>
            <a:ext cx="9144000" cy="1257830"/>
          </a:xfrm>
        </p:spPr>
        <p:txBody>
          <a:bodyPr/>
          <a:lstStyle/>
          <a:p>
            <a:r>
              <a:rPr lang="en-US" dirty="0"/>
              <a:t>Verification support QXL</a:t>
            </a:r>
            <a:endParaRPr lang="fr-FR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0A916921-2E0F-D574-0D1D-5A6E770729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0531" y="3153305"/>
            <a:ext cx="7298267" cy="1257830"/>
          </a:xfrm>
        </p:spPr>
        <p:txBody>
          <a:bodyPr>
            <a:normAutofit lnSpcReduction="10000"/>
          </a:bodyPr>
          <a:lstStyle/>
          <a:p>
            <a:pPr algn="l"/>
            <a:r>
              <a:rPr lang="fr-CH" sz="18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endParaRPr lang="fr-FR" sz="180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 algn="l"/>
            <a:r>
              <a:rPr lang="en-US" sz="18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ST1A17074_01 QXL supports P1 step 18-02-25</a:t>
            </a:r>
            <a:endParaRPr lang="fr-FR" sz="180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 algn="l"/>
            <a:r>
              <a:rPr lang="en-US" sz="18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ST1A20455_01 QXL supports P5 step 26-02-2025</a:t>
            </a:r>
            <a:endParaRPr lang="fr-FR" sz="180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 algn="l"/>
            <a:r>
              <a:rPr lang="en-US" sz="1800" dirty="0">
                <a:effectLst/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endParaRPr lang="fr-FR" sz="1800" dirty="0">
              <a:effectLst/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pPr algn="l"/>
            <a:endParaRPr lang="fr-FR" dirty="0"/>
          </a:p>
        </p:txBody>
      </p:sp>
      <p:sp>
        <p:nvSpPr>
          <p:cNvPr id="4" name="Sous-titre 2">
            <a:extLst>
              <a:ext uri="{FF2B5EF4-FFF2-40B4-BE49-F238E27FC236}">
                <a16:creationId xmlns:a16="http://schemas.microsoft.com/office/drawing/2014/main" id="{38425795-C5D1-F8FB-73C6-0CFC634BBEE3}"/>
              </a:ext>
            </a:extLst>
          </p:cNvPr>
          <p:cNvSpPr txBox="1">
            <a:spLocks/>
          </p:cNvSpPr>
          <p:nvPr/>
        </p:nvSpPr>
        <p:spPr>
          <a:xfrm>
            <a:off x="1015999" y="5210705"/>
            <a:ext cx="4072467" cy="5974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None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609585" rtl="0" eaLnBrk="1" latinLnBrk="0" hangingPunct="1">
              <a:spcBef>
                <a:spcPct val="20000"/>
              </a:spcBef>
              <a:buFont typeface="Arial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Stephane Maridor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0C7A45C-6783-86F2-82A1-3F074ACBBCB2}"/>
              </a:ext>
            </a:extLst>
          </p:cNvPr>
          <p:cNvSpPr txBox="1"/>
          <p:nvPr/>
        </p:nvSpPr>
        <p:spPr>
          <a:xfrm>
            <a:off x="5537200" y="5210705"/>
            <a:ext cx="2328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25/03/2025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7257300-366E-2A6A-FC1F-BA75F1093F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1</a:t>
            </a:fld>
            <a:endParaRPr lang="fr-FR"/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6352D3FD-F055-0D42-3E13-BCF65E997E05}"/>
              </a:ext>
            </a:extLst>
          </p:cNvPr>
          <p:cNvSpPr txBox="1"/>
          <p:nvPr/>
        </p:nvSpPr>
        <p:spPr>
          <a:xfrm>
            <a:off x="1151467" y="4512733"/>
            <a:ext cx="3699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RECU LE 24/03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03481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16">
            <a:extLst>
              <a:ext uri="{FF2B5EF4-FFF2-40B4-BE49-F238E27FC236}">
                <a16:creationId xmlns:a16="http://schemas.microsoft.com/office/drawing/2014/main" id="{6F6B156E-17D3-B1C9-79F8-1D475CB7BA3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27" r="27314" b="7531"/>
          <a:stretch/>
        </p:blipFill>
        <p:spPr>
          <a:xfrm>
            <a:off x="1828800" y="0"/>
            <a:ext cx="7027333" cy="63415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872CD80-658B-0397-6853-652B0A6F54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10673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17">
            <a:extLst>
              <a:ext uri="{FF2B5EF4-FFF2-40B4-BE49-F238E27FC236}">
                <a16:creationId xmlns:a16="http://schemas.microsoft.com/office/drawing/2014/main" id="{FF8B5E08-D10A-2FAD-9014-CC1218A3FE5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67" r="21538"/>
          <a:stretch/>
        </p:blipFill>
        <p:spPr>
          <a:xfrm>
            <a:off x="2235200" y="0"/>
            <a:ext cx="7323667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A1C08D3-2663-8E18-3FA8-CB998CFDA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07964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20">
            <a:extLst>
              <a:ext uri="{FF2B5EF4-FFF2-40B4-BE49-F238E27FC236}">
                <a16:creationId xmlns:a16="http://schemas.microsoft.com/office/drawing/2014/main" id="{913F7450-38F9-A466-FE7B-6E221F3469C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93" r="17989" b="5308"/>
          <a:stretch/>
        </p:blipFill>
        <p:spPr>
          <a:xfrm>
            <a:off x="1921932" y="0"/>
            <a:ext cx="8068735" cy="64939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AF20269-0DFA-4FF0-6407-3E41C7A73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45288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21">
            <a:extLst>
              <a:ext uri="{FF2B5EF4-FFF2-40B4-BE49-F238E27FC236}">
                <a16:creationId xmlns:a16="http://schemas.microsoft.com/office/drawing/2014/main" id="{76B4A3C7-A41B-227D-F6E8-B70EF0A18217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243BDD9-58A4-1BBB-2983-0D115E261F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45467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19">
            <a:extLst>
              <a:ext uri="{FF2B5EF4-FFF2-40B4-BE49-F238E27FC236}">
                <a16:creationId xmlns:a16="http://schemas.microsoft.com/office/drawing/2014/main" id="{D88FF105-87A9-EE64-6A16-74807C8FB85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5" r="21120"/>
          <a:stretch/>
        </p:blipFill>
        <p:spPr>
          <a:xfrm>
            <a:off x="2277533" y="0"/>
            <a:ext cx="7332134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C9689DB-FEB8-1B3F-EC16-306184BB1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702294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18">
            <a:extLst>
              <a:ext uri="{FF2B5EF4-FFF2-40B4-BE49-F238E27FC236}">
                <a16:creationId xmlns:a16="http://schemas.microsoft.com/office/drawing/2014/main" id="{43151AE4-9A1D-6B8A-55A0-E23F3B7E09F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16" r="21747"/>
          <a:stretch/>
        </p:blipFill>
        <p:spPr>
          <a:xfrm>
            <a:off x="2277533" y="0"/>
            <a:ext cx="7255934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8594732-783A-DA29-CBAF-42EE04655A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794548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11">
            <a:extLst>
              <a:ext uri="{FF2B5EF4-FFF2-40B4-BE49-F238E27FC236}">
                <a16:creationId xmlns:a16="http://schemas.microsoft.com/office/drawing/2014/main" id="{1DFC3E95-5D93-53EF-8C61-32FED19CB8F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C66626C-C2C0-123F-849F-875DC102B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613017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10">
            <a:extLst>
              <a:ext uri="{FF2B5EF4-FFF2-40B4-BE49-F238E27FC236}">
                <a16:creationId xmlns:a16="http://schemas.microsoft.com/office/drawing/2014/main" id="{8A0B68DE-9E83-C2D0-09B9-136867A971D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0" t="13580" b="22222"/>
          <a:stretch/>
        </p:blipFill>
        <p:spPr>
          <a:xfrm>
            <a:off x="330200" y="931333"/>
            <a:ext cx="11849100" cy="44026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F7CB158-9EE0-90BD-B7DE-E69E4B9BB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37625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001">
            <a:extLst>
              <a:ext uri="{FF2B5EF4-FFF2-40B4-BE49-F238E27FC236}">
                <a16:creationId xmlns:a16="http://schemas.microsoft.com/office/drawing/2014/main" id="{0BA2ADF3-0EDA-1C14-0D33-8697B9FA15C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78" b="21605"/>
          <a:stretch/>
        </p:blipFill>
        <p:spPr>
          <a:xfrm>
            <a:off x="12700" y="1219200"/>
            <a:ext cx="12165013" cy="41571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9E27D4C-E787-C0CC-6942-B467ACCC82A8}"/>
              </a:ext>
            </a:extLst>
          </p:cNvPr>
          <p:cNvSpPr txBox="1"/>
          <p:nvPr/>
        </p:nvSpPr>
        <p:spPr>
          <a:xfrm>
            <a:off x="3056465" y="262465"/>
            <a:ext cx="224366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VOLUME RESERVE</a:t>
            </a:r>
            <a:endParaRPr lang="fr-FR" dirty="0"/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689A8958-DB32-F0E0-E6FE-D9BCE17C9AE9}"/>
              </a:ext>
            </a:extLst>
          </p:cNvPr>
          <p:cNvCxnSpPr>
            <a:cxnSpLocks/>
            <a:stCxn id="2" idx="2"/>
          </p:cNvCxnSpPr>
          <p:nvPr/>
        </p:nvCxnSpPr>
        <p:spPr>
          <a:xfrm>
            <a:off x="4178299" y="908796"/>
            <a:ext cx="359834" cy="138567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D6AA8665-AA98-95DA-A41F-85F6797F2F53}"/>
              </a:ext>
            </a:extLst>
          </p:cNvPr>
          <p:cNvCxnSpPr>
            <a:cxnSpLocks/>
            <a:stCxn id="2" idx="2"/>
          </p:cNvCxnSpPr>
          <p:nvPr/>
        </p:nvCxnSpPr>
        <p:spPr>
          <a:xfrm flipH="1">
            <a:off x="2438400" y="908796"/>
            <a:ext cx="1739899" cy="1063937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F0E301B1-9A39-433F-52B6-7E8B14FE4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357860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ED593C1-A47E-AB33-0EBF-5CD7932B4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19</a:t>
            </a:fld>
            <a:endParaRPr lang="fr-FR"/>
          </a:p>
        </p:txBody>
      </p:sp>
      <p:pic>
        <p:nvPicPr>
          <p:cNvPr id="10" name="Image 9" descr="Une image contenant train&#10;&#10;Le contenu généré par l’IA peut être incorrect.">
            <a:extLst>
              <a:ext uri="{FF2B5EF4-FFF2-40B4-BE49-F238E27FC236}">
                <a16:creationId xmlns:a16="http://schemas.microsoft.com/office/drawing/2014/main" id="{30950FAD-C069-E7B6-D855-F984473D120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154" b="31254"/>
          <a:stretch/>
        </p:blipFill>
        <p:spPr>
          <a:xfrm>
            <a:off x="25176" y="313266"/>
            <a:ext cx="12166824" cy="22352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8" name="Image 7" descr="Une image contenant avion&#10;&#10;Le contenu généré par l’IA peut être incorrect.">
            <a:extLst>
              <a:ext uri="{FF2B5EF4-FFF2-40B4-BE49-F238E27FC236}">
                <a16:creationId xmlns:a16="http://schemas.microsoft.com/office/drawing/2014/main" id="{2260BA61-70D2-0648-8734-44CA4F05CD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5" t="7354" r="27066" b="24127"/>
          <a:stretch/>
        </p:blipFill>
        <p:spPr>
          <a:xfrm>
            <a:off x="6502400" y="2761437"/>
            <a:ext cx="4318000" cy="409656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CBC5892-642C-6181-5F33-D62D45983783}"/>
              </a:ext>
            </a:extLst>
          </p:cNvPr>
          <p:cNvSpPr txBox="1"/>
          <p:nvPr/>
        </p:nvSpPr>
        <p:spPr>
          <a:xfrm>
            <a:off x="1045635" y="4261819"/>
            <a:ext cx="2760134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DECALAGE DE 60 MM !</a:t>
            </a:r>
            <a:endParaRPr lang="fr-FR" dirty="0"/>
          </a:p>
        </p:txBody>
      </p:sp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790482DA-9B21-A619-C9BB-71E0C54ED947}"/>
              </a:ext>
            </a:extLst>
          </p:cNvPr>
          <p:cNvCxnSpPr>
            <a:cxnSpLocks/>
            <a:stCxn id="3" idx="3"/>
          </p:cNvCxnSpPr>
          <p:nvPr/>
        </p:nvCxnSpPr>
        <p:spPr>
          <a:xfrm>
            <a:off x="3805769" y="4446485"/>
            <a:ext cx="3725331" cy="9779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" name="ZoneTexte 4">
            <a:extLst>
              <a:ext uri="{FF2B5EF4-FFF2-40B4-BE49-F238E27FC236}">
                <a16:creationId xmlns:a16="http://schemas.microsoft.com/office/drawing/2014/main" id="{131D89CA-ABEC-E3B0-F144-24776E04C709}"/>
              </a:ext>
            </a:extLst>
          </p:cNvPr>
          <p:cNvSpPr txBox="1"/>
          <p:nvPr/>
        </p:nvSpPr>
        <p:spPr>
          <a:xfrm>
            <a:off x="1413935" y="2983469"/>
            <a:ext cx="239183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LIGNE SB (UL17)</a:t>
            </a:r>
            <a:endParaRPr lang="fr-FR" dirty="0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9728C77-DB03-1DE4-0A76-188938C34F77}"/>
              </a:ext>
            </a:extLst>
          </p:cNvPr>
          <p:cNvSpPr txBox="1"/>
          <p:nvPr/>
        </p:nvSpPr>
        <p:spPr>
          <a:xfrm>
            <a:off x="1689102" y="4947050"/>
            <a:ext cx="2209801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 1 SUPPORTS : </a:t>
            </a:r>
          </a:p>
          <a:p>
            <a:pPr algn="ctr"/>
            <a:r>
              <a:rPr lang="en-US" dirty="0"/>
              <a:t>2</a:t>
            </a:r>
            <a:endParaRPr lang="fr-FR" dirty="0"/>
          </a:p>
        </p:txBody>
      </p:sp>
      <p:cxnSp>
        <p:nvCxnSpPr>
          <p:cNvPr id="9" name="Connecteur droit avec flèche 8">
            <a:extLst>
              <a:ext uri="{FF2B5EF4-FFF2-40B4-BE49-F238E27FC236}">
                <a16:creationId xmlns:a16="http://schemas.microsoft.com/office/drawing/2014/main" id="{BB21E64F-F309-73E8-DEED-68FE0B26A31D}"/>
              </a:ext>
            </a:extLst>
          </p:cNvPr>
          <p:cNvCxnSpPr>
            <a:cxnSpLocks/>
            <a:stCxn id="3" idx="3"/>
          </p:cNvCxnSpPr>
          <p:nvPr/>
        </p:nvCxnSpPr>
        <p:spPr>
          <a:xfrm flipV="1">
            <a:off x="3805769" y="1533832"/>
            <a:ext cx="589250" cy="29126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AB090E41-4247-C1BF-A61D-DD8C033B50B3}"/>
              </a:ext>
            </a:extLst>
          </p:cNvPr>
          <p:cNvCxnSpPr>
            <a:stCxn id="5" idx="0"/>
          </p:cNvCxnSpPr>
          <p:nvPr/>
        </p:nvCxnSpPr>
        <p:spPr>
          <a:xfrm flipV="1">
            <a:off x="2609852" y="1312333"/>
            <a:ext cx="48681" cy="167113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AFED3E64-C127-36CA-7477-A462731A91C7}"/>
              </a:ext>
            </a:extLst>
          </p:cNvPr>
          <p:cNvSpPr txBox="1"/>
          <p:nvPr/>
        </p:nvSpPr>
        <p:spPr>
          <a:xfrm>
            <a:off x="6735097" y="226142"/>
            <a:ext cx="40312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  <a:endParaRPr lang="fr-FR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0CE7C8A-2A5D-E7E9-F6AE-1FBC566D182B}"/>
              </a:ext>
            </a:extLst>
          </p:cNvPr>
          <p:cNvSpPr txBox="1"/>
          <p:nvPr/>
        </p:nvSpPr>
        <p:spPr>
          <a:xfrm>
            <a:off x="4193458" y="324540"/>
            <a:ext cx="40312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endParaRPr lang="fr-FR" dirty="0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85B3629D-BAFB-A346-EB18-A45214E00CB2}"/>
              </a:ext>
            </a:extLst>
          </p:cNvPr>
          <p:cNvSpPr txBox="1"/>
          <p:nvPr/>
        </p:nvSpPr>
        <p:spPr>
          <a:xfrm>
            <a:off x="561258" y="509206"/>
            <a:ext cx="40312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3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95042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FA1E9A1-F3D4-DAA1-4AF4-F1AFB81749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2</a:t>
            </a:fld>
            <a:endParaRPr lang="fr-FR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EBC7B077-92B2-9A08-663A-32D27DEC5F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81" t="24939" r="24898" b="18395"/>
          <a:stretch/>
        </p:blipFill>
        <p:spPr>
          <a:xfrm>
            <a:off x="431799" y="428936"/>
            <a:ext cx="8771467" cy="40948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Sous-titre 2">
            <a:extLst>
              <a:ext uri="{FF2B5EF4-FFF2-40B4-BE49-F238E27FC236}">
                <a16:creationId xmlns:a16="http://schemas.microsoft.com/office/drawing/2014/main" id="{9411EFDC-787E-E049-1D01-1A6125F8CDC3}"/>
              </a:ext>
            </a:extLst>
          </p:cNvPr>
          <p:cNvSpPr txBox="1">
            <a:spLocks/>
          </p:cNvSpPr>
          <p:nvPr/>
        </p:nvSpPr>
        <p:spPr>
          <a:xfrm>
            <a:off x="935457" y="1160508"/>
            <a:ext cx="3179344" cy="524934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ST1A17074_01 QXL supports P1 </a:t>
            </a:r>
          </a:p>
          <a:p>
            <a:pPr marL="0" indent="0" algn="ctr">
              <a:buNone/>
            </a:pPr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step 18-02-25</a:t>
            </a:r>
            <a:endParaRPr lang="fr-FR" sz="1800" dirty="0"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654D4112-D43C-F497-6CA3-A558DAE02742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2525129" y="1685442"/>
            <a:ext cx="285804" cy="58477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972FA5F4-6D57-70DB-F3AA-25896A4B02A9}"/>
              </a:ext>
            </a:extLst>
          </p:cNvPr>
          <p:cNvSpPr txBox="1"/>
          <p:nvPr/>
        </p:nvSpPr>
        <p:spPr>
          <a:xfrm>
            <a:off x="694265" y="428936"/>
            <a:ext cx="2243667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UR15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1759488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4F1F297-051E-F3B8-DBE2-ABE409C5E4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20</a:t>
            </a:fld>
            <a:endParaRPr lang="fr-FR"/>
          </a:p>
        </p:txBody>
      </p:sp>
      <p:pic>
        <p:nvPicPr>
          <p:cNvPr id="4" name="Image 3" descr="Une image contenant tuyau&#10;&#10;Le contenu généré par l’IA peut être incorrect.">
            <a:extLst>
              <a:ext uri="{FF2B5EF4-FFF2-40B4-BE49-F238E27FC236}">
                <a16:creationId xmlns:a16="http://schemas.microsoft.com/office/drawing/2014/main" id="{1E067CC0-BD52-B758-5704-67D2FF01189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691" r="17990" b="29630"/>
          <a:stretch/>
        </p:blipFill>
        <p:spPr>
          <a:xfrm>
            <a:off x="1844321" y="296332"/>
            <a:ext cx="9978079" cy="31326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07EEB5C-8EE2-A549-B307-48430871E8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1" t="26949" b="21817"/>
          <a:stretch/>
        </p:blipFill>
        <p:spPr>
          <a:xfrm>
            <a:off x="3072687" y="3670382"/>
            <a:ext cx="8509713" cy="28659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98B984B8-B7E9-40E3-B609-505428419C22}"/>
              </a:ext>
            </a:extLst>
          </p:cNvPr>
          <p:cNvSpPr txBox="1"/>
          <p:nvPr/>
        </p:nvSpPr>
        <p:spPr>
          <a:xfrm>
            <a:off x="4076700" y="556168"/>
            <a:ext cx="229446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LIGNE LB (UL13)</a:t>
            </a:r>
            <a:endParaRPr lang="fr-FR" dirty="0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DA2EAACE-2043-F2F5-CF45-2759BA1A4D90}"/>
              </a:ext>
            </a:extLst>
          </p:cNvPr>
          <p:cNvSpPr txBox="1"/>
          <p:nvPr/>
        </p:nvSpPr>
        <p:spPr>
          <a:xfrm>
            <a:off x="76200" y="3780478"/>
            <a:ext cx="3581400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DECALAGE DE 45 A 60 MM !</a:t>
            </a:r>
            <a:endParaRPr lang="fr-FR" dirty="0"/>
          </a:p>
        </p:txBody>
      </p:sp>
      <p:cxnSp>
        <p:nvCxnSpPr>
          <p:cNvPr id="13" name="Connecteur droit avec flèche 12">
            <a:extLst>
              <a:ext uri="{FF2B5EF4-FFF2-40B4-BE49-F238E27FC236}">
                <a16:creationId xmlns:a16="http://schemas.microsoft.com/office/drawing/2014/main" id="{4CABC220-2EB3-20A3-A27A-B6A589A2F35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3657600" y="3965144"/>
            <a:ext cx="838200" cy="113178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ZoneTexte 13">
            <a:extLst>
              <a:ext uri="{FF2B5EF4-FFF2-40B4-BE49-F238E27FC236}">
                <a16:creationId xmlns:a16="http://schemas.microsoft.com/office/drawing/2014/main" id="{381AA959-C81E-2F37-E1B1-E3059ABB0984}"/>
              </a:ext>
            </a:extLst>
          </p:cNvPr>
          <p:cNvSpPr txBox="1"/>
          <p:nvPr/>
        </p:nvSpPr>
        <p:spPr>
          <a:xfrm>
            <a:off x="414866" y="4207872"/>
            <a:ext cx="2904067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 7 SUPPORTS 1;5;14;18;30;34;42</a:t>
            </a:r>
            <a:endParaRPr lang="fr-FR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7322F4E-C1D7-CAC0-4F95-7BB963BBB2AE}"/>
              </a:ext>
            </a:extLst>
          </p:cNvPr>
          <p:cNvSpPr txBox="1"/>
          <p:nvPr/>
        </p:nvSpPr>
        <p:spPr>
          <a:xfrm>
            <a:off x="8673964" y="296332"/>
            <a:ext cx="40312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1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3EE5BF9-8816-A0F0-0A13-D7C291548B0D}"/>
              </a:ext>
            </a:extLst>
          </p:cNvPr>
          <p:cNvSpPr txBox="1"/>
          <p:nvPr/>
        </p:nvSpPr>
        <p:spPr>
          <a:xfrm>
            <a:off x="2440858" y="676193"/>
            <a:ext cx="40312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875575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22B92E08-6C33-3DFB-CF88-1CCCB2DBB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21</a:t>
            </a:fld>
            <a:endParaRPr lang="fr-FR"/>
          </a:p>
        </p:txBody>
      </p:sp>
      <p:pic>
        <p:nvPicPr>
          <p:cNvPr id="4" name="Image 3" descr="Une image contenant tuyau&#10;&#10;Le contenu généré par l’IA peut être incorrect.">
            <a:extLst>
              <a:ext uri="{FF2B5EF4-FFF2-40B4-BE49-F238E27FC236}">
                <a16:creationId xmlns:a16="http://schemas.microsoft.com/office/drawing/2014/main" id="{FA994155-CBB9-3CAB-6D27-51803ECA073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64" b="35185"/>
          <a:stretch/>
        </p:blipFill>
        <p:spPr>
          <a:xfrm>
            <a:off x="12588" y="2116667"/>
            <a:ext cx="12166824" cy="23283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13AE8CC3-3ADA-7850-EAB4-4186A485DDBA}"/>
              </a:ext>
            </a:extLst>
          </p:cNvPr>
          <p:cNvSpPr txBox="1"/>
          <p:nvPr/>
        </p:nvSpPr>
        <p:spPr>
          <a:xfrm>
            <a:off x="1380066" y="1049867"/>
            <a:ext cx="3166533" cy="36933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MANQUE SUPPORT 8</a:t>
            </a:r>
            <a:endParaRPr lang="fr-FR" dirty="0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53DA7B36-C829-D6FF-1E3D-23F7007460DD}"/>
              </a:ext>
            </a:extLst>
          </p:cNvPr>
          <p:cNvCxnSpPr>
            <a:stCxn id="5" idx="2"/>
          </p:cNvCxnSpPr>
          <p:nvPr/>
        </p:nvCxnSpPr>
        <p:spPr>
          <a:xfrm flipH="1">
            <a:off x="2565400" y="1419199"/>
            <a:ext cx="397933" cy="1959002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CBF9B1C9-D4E9-A5DB-DBD3-8E94ED5CF4B5}"/>
              </a:ext>
            </a:extLst>
          </p:cNvPr>
          <p:cNvSpPr txBox="1"/>
          <p:nvPr/>
        </p:nvSpPr>
        <p:spPr>
          <a:xfrm>
            <a:off x="5740400" y="668867"/>
            <a:ext cx="3987800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SUPPORT DEPASSE LA ZONE</a:t>
            </a:r>
            <a:endParaRPr lang="fr-FR" dirty="0"/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D4C0F124-0F82-1838-71A1-AD9A0C228968}"/>
              </a:ext>
            </a:extLst>
          </p:cNvPr>
          <p:cNvCxnSpPr>
            <a:stCxn id="8" idx="2"/>
          </p:cNvCxnSpPr>
          <p:nvPr/>
        </p:nvCxnSpPr>
        <p:spPr>
          <a:xfrm flipH="1">
            <a:off x="6477000" y="1038199"/>
            <a:ext cx="1257300" cy="152720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291336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004">
            <a:extLst>
              <a:ext uri="{FF2B5EF4-FFF2-40B4-BE49-F238E27FC236}">
                <a16:creationId xmlns:a16="http://schemas.microsoft.com/office/drawing/2014/main" id="{F8065F20-3672-6286-6BF5-881723FD2E3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432" b="18395"/>
          <a:stretch/>
        </p:blipFill>
        <p:spPr>
          <a:xfrm>
            <a:off x="0" y="0"/>
            <a:ext cx="12165013" cy="38523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B4442B0F-359F-A7C7-24A5-983FBAECE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77565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005">
            <a:extLst>
              <a:ext uri="{FF2B5EF4-FFF2-40B4-BE49-F238E27FC236}">
                <a16:creationId xmlns:a16="http://schemas.microsoft.com/office/drawing/2014/main" id="{CCB0817F-070C-234B-B44A-6908B14D9D3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33" b="6780"/>
          <a:stretch/>
        </p:blipFill>
        <p:spPr>
          <a:xfrm>
            <a:off x="779439" y="143933"/>
            <a:ext cx="10633122" cy="50884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9FC1DF7-5644-9690-4D1B-DD6446DF8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762722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006">
            <a:extLst>
              <a:ext uri="{FF2B5EF4-FFF2-40B4-BE49-F238E27FC236}">
                <a16:creationId xmlns:a16="http://schemas.microsoft.com/office/drawing/2014/main" id="{73D9E651-DA59-5271-69DC-780DC8FFEE3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43" r="3572" b="20247"/>
          <a:stretch/>
        </p:blipFill>
        <p:spPr>
          <a:xfrm>
            <a:off x="63500" y="84665"/>
            <a:ext cx="11730567" cy="36491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9674FD9-72C1-67A7-0269-0BBE432EA7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2671362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003">
            <a:extLst>
              <a:ext uri="{FF2B5EF4-FFF2-40B4-BE49-F238E27FC236}">
                <a16:creationId xmlns:a16="http://schemas.microsoft.com/office/drawing/2014/main" id="{E656FE88-585F-501E-F612-12502F2AEA1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9" t="27284" r="3758" b="30740"/>
          <a:stretch/>
        </p:blipFill>
        <p:spPr>
          <a:xfrm>
            <a:off x="203200" y="141649"/>
            <a:ext cx="11514667" cy="28786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7AFF98B4-BB20-3818-A01F-AAD1E25C8785}"/>
              </a:ext>
            </a:extLst>
          </p:cNvPr>
          <p:cNvSpPr txBox="1"/>
          <p:nvPr/>
        </p:nvSpPr>
        <p:spPr>
          <a:xfrm>
            <a:off x="6688668" y="3429000"/>
            <a:ext cx="2667000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SUPPORT DEPASSE</a:t>
            </a:r>
          </a:p>
          <a:p>
            <a:pPr algn="ctr"/>
            <a:r>
              <a:rPr lang="en-US" dirty="0"/>
              <a:t> LE VOLUME</a:t>
            </a:r>
            <a:endParaRPr lang="fr-FR" dirty="0"/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2298614C-843D-F38C-5FAB-32F29FF89ED3}"/>
              </a:ext>
            </a:extLst>
          </p:cNvPr>
          <p:cNvCxnSpPr>
            <a:cxnSpLocks/>
            <a:stCxn id="2" idx="0"/>
          </p:cNvCxnSpPr>
          <p:nvPr/>
        </p:nvCxnSpPr>
        <p:spPr>
          <a:xfrm flipH="1" flipV="1">
            <a:off x="6874933" y="1532467"/>
            <a:ext cx="1147235" cy="189653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EABC6D6-5355-2CF8-F06B-15085FFECE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25</a:t>
            </a:fld>
            <a:endParaRPr lang="fr-FR"/>
          </a:p>
        </p:txBody>
      </p:sp>
      <p:pic>
        <p:nvPicPr>
          <p:cNvPr id="6" name="Image 5" descr="Une image contenant capture d’écran, conception&#10;&#10;Le contenu généré par l’IA peut être incorrect.">
            <a:extLst>
              <a:ext uri="{FF2B5EF4-FFF2-40B4-BE49-F238E27FC236}">
                <a16:creationId xmlns:a16="http://schemas.microsoft.com/office/drawing/2014/main" id="{3D15C5EA-C0C5-453C-89EE-DA69E79096A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91" t="12839" r="1567"/>
          <a:stretch/>
        </p:blipFill>
        <p:spPr>
          <a:xfrm>
            <a:off x="384733" y="3236550"/>
            <a:ext cx="5575800" cy="3621449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6163182F-2FAA-2687-F578-0503BCC6113E}"/>
              </a:ext>
            </a:extLst>
          </p:cNvPr>
          <p:cNvSpPr txBox="1"/>
          <p:nvPr/>
        </p:nvSpPr>
        <p:spPr>
          <a:xfrm>
            <a:off x="6688668" y="4326467"/>
            <a:ext cx="2980265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POUR EVITER ZONE DE JOINT BETON</a:t>
            </a:r>
            <a:endParaRPr lang="fr-FR" dirty="0"/>
          </a:p>
        </p:txBody>
      </p: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2D81142C-ABB8-1003-898F-94AA3BE94AA3}"/>
              </a:ext>
            </a:extLst>
          </p:cNvPr>
          <p:cNvCxnSpPr>
            <a:stCxn id="8" idx="1"/>
          </p:cNvCxnSpPr>
          <p:nvPr/>
        </p:nvCxnSpPr>
        <p:spPr>
          <a:xfrm flipH="1">
            <a:off x="4775200" y="4649633"/>
            <a:ext cx="1913468" cy="59123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498627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C277DBA8-AA07-5BC3-8965-7FA21F66C202}"/>
              </a:ext>
            </a:extLst>
          </p:cNvPr>
          <p:cNvSpPr txBox="1"/>
          <p:nvPr/>
        </p:nvSpPr>
        <p:spPr>
          <a:xfrm>
            <a:off x="2844800" y="1032933"/>
            <a:ext cx="2243667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UR55</a:t>
            </a:r>
            <a:endParaRPr lang="fr-FR" sz="3200" dirty="0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86B9434D-6202-E604-DACA-C7E0D5949DC7}"/>
              </a:ext>
            </a:extLst>
          </p:cNvPr>
          <p:cNvSpPr txBox="1">
            <a:spLocks/>
          </p:cNvSpPr>
          <p:nvPr/>
        </p:nvSpPr>
        <p:spPr>
          <a:xfrm>
            <a:off x="1524000" y="1595438"/>
            <a:ext cx="9144000" cy="1181629"/>
          </a:xfrm>
          <a:prstGeom prst="rect">
            <a:avLst/>
          </a:prstGeom>
        </p:spPr>
        <p:txBody>
          <a:bodyPr>
            <a:normAutofit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r-CH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endParaRPr lang="fr-FR" sz="1800" dirty="0"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ST1A20455_01 QXL supports P5 step 26-02-2025</a:t>
            </a:r>
            <a:endParaRPr lang="fr-FR" sz="1800" dirty="0"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endParaRPr lang="fr-FR" sz="1800" dirty="0"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67EFCD7-67E8-79E9-8C85-88968F3D8C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26</a:t>
            </a:fld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D6227A1-1021-81D3-5FE3-A2A5A6A546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928" b="34624"/>
          <a:stretch/>
        </p:blipFill>
        <p:spPr>
          <a:xfrm>
            <a:off x="0" y="3087329"/>
            <a:ext cx="12166824" cy="3116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043441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41440C6-864D-844C-0DB4-63B1026122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84" b="21975"/>
          <a:stretch/>
        </p:blipFill>
        <p:spPr>
          <a:xfrm>
            <a:off x="25176" y="0"/>
            <a:ext cx="12166824" cy="41656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D07FBF2-C706-E9EE-2A8A-F26C698A4F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27015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01">
            <a:extLst>
              <a:ext uri="{FF2B5EF4-FFF2-40B4-BE49-F238E27FC236}">
                <a16:creationId xmlns:a16="http://schemas.microsoft.com/office/drawing/2014/main" id="{9A18F2A1-4410-69C2-E4AD-FAB452EAF47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71" b="24939"/>
          <a:stretch/>
        </p:blipFill>
        <p:spPr>
          <a:xfrm>
            <a:off x="0" y="0"/>
            <a:ext cx="12166600" cy="32088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" name="Image 1" descr="QXL_ur55_SUPPORT0002">
            <a:extLst>
              <a:ext uri="{FF2B5EF4-FFF2-40B4-BE49-F238E27FC236}">
                <a16:creationId xmlns:a16="http://schemas.microsoft.com/office/drawing/2014/main" id="{A309BA16-CA23-A7FF-4E1C-D809DC2D9ED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40" b="20000"/>
          <a:stretch/>
        </p:blipFill>
        <p:spPr>
          <a:xfrm>
            <a:off x="0" y="3623732"/>
            <a:ext cx="12166600" cy="32342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1C8613-381C-F93F-4F26-AE00602A9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72941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03">
            <a:extLst>
              <a:ext uri="{FF2B5EF4-FFF2-40B4-BE49-F238E27FC236}">
                <a16:creationId xmlns:a16="http://schemas.microsoft.com/office/drawing/2014/main" id="{44B3DE5E-C177-83EF-90EA-7DC271AF39F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679" b="17283"/>
          <a:stretch/>
        </p:blipFill>
        <p:spPr>
          <a:xfrm>
            <a:off x="12700" y="0"/>
            <a:ext cx="12166600" cy="39116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89EBAAB1-EA89-CF09-4EE3-CDE7BEF97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29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5826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214C330-328E-003B-F124-0C0922225D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3</a:t>
            </a:fld>
            <a:endParaRPr lang="fr-FR"/>
          </a:p>
        </p:txBody>
      </p:sp>
      <p:pic>
        <p:nvPicPr>
          <p:cNvPr id="4" name="Image 3" descr="Une image contenant grue&#10;&#10;Le contenu généré par l’IA peut être incorrect.">
            <a:extLst>
              <a:ext uri="{FF2B5EF4-FFF2-40B4-BE49-F238E27FC236}">
                <a16:creationId xmlns:a16="http://schemas.microsoft.com/office/drawing/2014/main" id="{B7DC9272-55D3-9D8D-E145-A368BADA8D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24" t="24198" b="12716"/>
          <a:stretch/>
        </p:blipFill>
        <p:spPr>
          <a:xfrm>
            <a:off x="187901" y="575733"/>
            <a:ext cx="11652843" cy="43264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Sous-titre 2">
            <a:extLst>
              <a:ext uri="{FF2B5EF4-FFF2-40B4-BE49-F238E27FC236}">
                <a16:creationId xmlns:a16="http://schemas.microsoft.com/office/drawing/2014/main" id="{5063C8F6-3201-7A78-519F-B418151C5F3F}"/>
              </a:ext>
            </a:extLst>
          </p:cNvPr>
          <p:cNvSpPr txBox="1">
            <a:spLocks/>
          </p:cNvSpPr>
          <p:nvPr/>
        </p:nvSpPr>
        <p:spPr>
          <a:xfrm>
            <a:off x="935457" y="1160508"/>
            <a:ext cx="3179344" cy="524934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>
            <a:lvl1pPr marL="457189" indent="-457189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7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990575" indent="-380990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32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523962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667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2133547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743131" indent="-304792" algn="l" defTabSz="609585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133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335271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609585" rtl="0" eaLnBrk="1" latinLnBrk="0" hangingPunct="1">
              <a:spcBef>
                <a:spcPct val="20000"/>
              </a:spcBef>
              <a:buFont typeface="Arial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CH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 </a:t>
            </a:r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ST1A17074_01 QXL supports P1 </a:t>
            </a:r>
          </a:p>
          <a:p>
            <a:pPr marL="0" indent="0" algn="ctr">
              <a:buNone/>
            </a:pPr>
            <a:r>
              <a:rPr lang="en-US" sz="1800" dirty="0">
                <a:latin typeface="Aptos" panose="020B0004020202020204" pitchFamily="34" charset="0"/>
                <a:ea typeface="Calibri" panose="020F0502020204030204" pitchFamily="34" charset="0"/>
                <a:cs typeface="Aptos" panose="020B0004020202020204" pitchFamily="34" charset="0"/>
              </a:rPr>
              <a:t>step 18-02-25</a:t>
            </a:r>
            <a:endParaRPr lang="fr-FR" sz="1800" dirty="0">
              <a:latin typeface="Aptos" panose="020B0004020202020204" pitchFamily="34" charset="0"/>
              <a:ea typeface="Calibri" panose="020F0502020204030204" pitchFamily="34" charset="0"/>
              <a:cs typeface="Aptos" panose="020B0004020202020204" pitchFamily="34" charset="0"/>
            </a:endParaRPr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571B56AD-531E-6E9E-6E9F-A00A8435BA13}"/>
              </a:ext>
            </a:extLst>
          </p:cNvPr>
          <p:cNvCxnSpPr>
            <a:cxnSpLocks/>
            <a:stCxn id="5" idx="2"/>
          </p:cNvCxnSpPr>
          <p:nvPr/>
        </p:nvCxnSpPr>
        <p:spPr>
          <a:xfrm>
            <a:off x="2525129" y="1685442"/>
            <a:ext cx="285804" cy="584775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ZoneTexte 11">
            <a:extLst>
              <a:ext uri="{FF2B5EF4-FFF2-40B4-BE49-F238E27FC236}">
                <a16:creationId xmlns:a16="http://schemas.microsoft.com/office/drawing/2014/main" id="{32BC9BE0-1FEE-1032-9624-8C68D7762116}"/>
              </a:ext>
            </a:extLst>
          </p:cNvPr>
          <p:cNvSpPr txBox="1"/>
          <p:nvPr/>
        </p:nvSpPr>
        <p:spPr>
          <a:xfrm>
            <a:off x="694265" y="428936"/>
            <a:ext cx="2243667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UR15</a:t>
            </a:r>
            <a:endParaRPr lang="fr-FR" sz="3200" dirty="0"/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F24530C-0275-94CF-65DD-3557225F1FC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42761"/>
          <a:stretch/>
        </p:blipFill>
        <p:spPr>
          <a:xfrm>
            <a:off x="5395438" y="3069168"/>
            <a:ext cx="5257800" cy="359832"/>
          </a:xfrm>
          <a:prstGeom prst="rect">
            <a:avLst/>
          </a:prstGeom>
        </p:spPr>
      </p:pic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1EE487C9-D80D-325D-0487-01A096B4EB62}"/>
              </a:ext>
            </a:extLst>
          </p:cNvPr>
          <p:cNvCxnSpPr>
            <a:cxnSpLocks/>
            <a:stCxn id="20" idx="1"/>
          </p:cNvCxnSpPr>
          <p:nvPr/>
        </p:nvCxnSpPr>
        <p:spPr>
          <a:xfrm flipH="1" flipV="1">
            <a:off x="4775200" y="2823630"/>
            <a:ext cx="620238" cy="42545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>
            <a:extLst>
              <a:ext uri="{FF2B5EF4-FFF2-40B4-BE49-F238E27FC236}">
                <a16:creationId xmlns:a16="http://schemas.microsoft.com/office/drawing/2014/main" id="{B56535DA-D741-47D8-B770-511B4DE8A9C0}"/>
              </a:ext>
            </a:extLst>
          </p:cNvPr>
          <p:cNvCxnSpPr>
            <a:cxnSpLocks/>
            <a:stCxn id="26" idx="1"/>
          </p:cNvCxnSpPr>
          <p:nvPr/>
        </p:nvCxnSpPr>
        <p:spPr>
          <a:xfrm flipH="1" flipV="1">
            <a:off x="2525129" y="3069168"/>
            <a:ext cx="2870309" cy="80645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Image 25">
            <a:extLst>
              <a:ext uri="{FF2B5EF4-FFF2-40B4-BE49-F238E27FC236}">
                <a16:creationId xmlns:a16="http://schemas.microsoft.com/office/drawing/2014/main" id="{FDDDBA65-DC7D-1087-746F-D52C4644777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42761"/>
          <a:stretch/>
        </p:blipFill>
        <p:spPr>
          <a:xfrm>
            <a:off x="5395438" y="3695703"/>
            <a:ext cx="5257800" cy="35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186313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04">
            <a:extLst>
              <a:ext uri="{FF2B5EF4-FFF2-40B4-BE49-F238E27FC236}">
                <a16:creationId xmlns:a16="http://schemas.microsoft.com/office/drawing/2014/main" id="{51BF55FE-7865-8A9D-E181-5A458C439F6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95" t="6914" r="17084" b="3457"/>
          <a:stretch/>
        </p:blipFill>
        <p:spPr>
          <a:xfrm>
            <a:off x="2895600" y="474132"/>
            <a:ext cx="7205133" cy="614680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61F90E2-8957-D75A-B6C2-15B959E99D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30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5711615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05">
            <a:extLst>
              <a:ext uri="{FF2B5EF4-FFF2-40B4-BE49-F238E27FC236}">
                <a16:creationId xmlns:a16="http://schemas.microsoft.com/office/drawing/2014/main" id="{426EF06E-47A5-4AB6-3DDC-FA01BEACC943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8" r="7898"/>
          <a:stretch/>
        </p:blipFill>
        <p:spPr>
          <a:xfrm>
            <a:off x="2421467" y="0"/>
            <a:ext cx="8796866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C95B1EB-8838-A2D2-8CBE-9C8D4C9C04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31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281253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06">
            <a:extLst>
              <a:ext uri="{FF2B5EF4-FFF2-40B4-BE49-F238E27FC236}">
                <a16:creationId xmlns:a16="http://schemas.microsoft.com/office/drawing/2014/main" id="{EC4F0A09-E900-C9AC-4DE4-34BBBB6CC9C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013" b="7778"/>
          <a:stretch/>
        </p:blipFill>
        <p:spPr>
          <a:xfrm>
            <a:off x="152400" y="0"/>
            <a:ext cx="11446933" cy="407851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A89E379-CEF0-4A2A-FD6F-AE160B6CE4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32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855118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F2DC10A7-D375-8015-0E4A-2939A839C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33</a:t>
            </a:fld>
            <a:endParaRPr lang="fr-FR"/>
          </a:p>
        </p:txBody>
      </p:sp>
      <p:pic>
        <p:nvPicPr>
          <p:cNvPr id="4" name="Image 3" descr="Une image contenant capture d’écran&#10;&#10;Le contenu généré par l’IA peut être incorrect.">
            <a:extLst>
              <a:ext uri="{FF2B5EF4-FFF2-40B4-BE49-F238E27FC236}">
                <a16:creationId xmlns:a16="http://schemas.microsoft.com/office/drawing/2014/main" id="{4B6A26A5-5038-A369-1BB4-31E180701B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01" t="6596" r="36181" b="11540"/>
          <a:stretch/>
        </p:blipFill>
        <p:spPr>
          <a:xfrm>
            <a:off x="3825567" y="0"/>
            <a:ext cx="4083665" cy="679817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7B3D4DB-52F4-03AE-8BE9-DBEE12037F3A}"/>
              </a:ext>
            </a:extLst>
          </p:cNvPr>
          <p:cNvSpPr txBox="1"/>
          <p:nvPr/>
        </p:nvSpPr>
        <p:spPr>
          <a:xfrm>
            <a:off x="668868" y="2040467"/>
            <a:ext cx="2760134" cy="369332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/>
              <a:t>DECALAGE DE 55 MM !</a:t>
            </a:r>
            <a:endParaRPr lang="fr-FR" dirty="0"/>
          </a:p>
        </p:txBody>
      </p:sp>
      <p:cxnSp>
        <p:nvCxnSpPr>
          <p:cNvPr id="7" name="Connecteur droit avec flèche 6">
            <a:extLst>
              <a:ext uri="{FF2B5EF4-FFF2-40B4-BE49-F238E27FC236}">
                <a16:creationId xmlns:a16="http://schemas.microsoft.com/office/drawing/2014/main" id="{DE957336-05F8-CCD3-E685-A9D2DAB148E1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3429002" y="2225133"/>
            <a:ext cx="1413933" cy="70433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83343D7F-1959-FB80-17E1-624FA65D5AF3}"/>
              </a:ext>
            </a:extLst>
          </p:cNvPr>
          <p:cNvSpPr txBox="1"/>
          <p:nvPr/>
        </p:nvSpPr>
        <p:spPr>
          <a:xfrm>
            <a:off x="524935" y="584199"/>
            <a:ext cx="3064932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SUR LIGNE LB (UL57)</a:t>
            </a:r>
            <a:endParaRPr lang="fr-FR" dirty="0"/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24D5B85-B7AF-648D-6A48-2792560D8D4B}"/>
              </a:ext>
            </a:extLst>
          </p:cNvPr>
          <p:cNvSpPr txBox="1"/>
          <p:nvPr/>
        </p:nvSpPr>
        <p:spPr>
          <a:xfrm>
            <a:off x="524935" y="2594233"/>
            <a:ext cx="2904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8 SUPPORTS 3;5;7;15;23;27;39;43;</a:t>
            </a:r>
            <a:endParaRPr lang="fr-FR" dirty="0"/>
          </a:p>
        </p:txBody>
      </p:sp>
      <p:pic>
        <p:nvPicPr>
          <p:cNvPr id="12" name="Image 11" descr="Une image contenant capture d’écran&#10;&#10;Le contenu généré par l’IA peut être incorrect.">
            <a:extLst>
              <a:ext uri="{FF2B5EF4-FFF2-40B4-BE49-F238E27FC236}">
                <a16:creationId xmlns:a16="http://schemas.microsoft.com/office/drawing/2014/main" id="{6BBDBCCD-A8E9-B542-91D4-C884365DB77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494" t="5794" r="38114" b="5027"/>
          <a:stretch/>
        </p:blipFill>
        <p:spPr>
          <a:xfrm>
            <a:off x="8305797" y="420382"/>
            <a:ext cx="3454400" cy="611596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</p:spTree>
    <p:extLst>
      <p:ext uri="{BB962C8B-B14F-4D97-AF65-F5344CB8AC3E}">
        <p14:creationId xmlns:p14="http://schemas.microsoft.com/office/powerpoint/2010/main" val="87998157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07">
            <a:extLst>
              <a:ext uri="{FF2B5EF4-FFF2-40B4-BE49-F238E27FC236}">
                <a16:creationId xmlns:a16="http://schemas.microsoft.com/office/drawing/2014/main" id="{5160C8E8-EE18-41B2-0B40-D0237F306B18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555" b="23704"/>
          <a:stretch/>
        </p:blipFill>
        <p:spPr>
          <a:xfrm>
            <a:off x="0" y="0"/>
            <a:ext cx="12166600" cy="2794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" name="Image 1" descr="QXL_ur55_SUPPORT0008">
            <a:extLst>
              <a:ext uri="{FF2B5EF4-FFF2-40B4-BE49-F238E27FC236}">
                <a16:creationId xmlns:a16="http://schemas.microsoft.com/office/drawing/2014/main" id="{A9878AAC-9333-B6A2-8891-5698093C4169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210" b="32963"/>
          <a:stretch/>
        </p:blipFill>
        <p:spPr>
          <a:xfrm>
            <a:off x="0" y="3429000"/>
            <a:ext cx="12166600" cy="231986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A6E0C2D-ED80-8582-04B0-97A603C6E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34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195333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09">
            <a:extLst>
              <a:ext uri="{FF2B5EF4-FFF2-40B4-BE49-F238E27FC236}">
                <a16:creationId xmlns:a16="http://schemas.microsoft.com/office/drawing/2014/main" id="{D730B442-3D52-DE05-312F-37E3D8567E8E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852" b="35679"/>
          <a:stretch/>
        </p:blipFill>
        <p:spPr>
          <a:xfrm>
            <a:off x="0" y="0"/>
            <a:ext cx="12166600" cy="22267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" name="Image 1" descr="QXL_ur55_SUPPORT0010">
            <a:extLst>
              <a:ext uri="{FF2B5EF4-FFF2-40B4-BE49-F238E27FC236}">
                <a16:creationId xmlns:a16="http://schemas.microsoft.com/office/drawing/2014/main" id="{98DC1AE8-3617-D9E1-70B6-196B1BFFE0A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271" b="45926"/>
          <a:stretch/>
        </p:blipFill>
        <p:spPr>
          <a:xfrm>
            <a:off x="0" y="2607734"/>
            <a:ext cx="12166600" cy="17695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0ED584C-C6DE-E3C8-E7B1-FB974762AC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35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266190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11">
            <a:extLst>
              <a:ext uri="{FF2B5EF4-FFF2-40B4-BE49-F238E27FC236}">
                <a16:creationId xmlns:a16="http://schemas.microsoft.com/office/drawing/2014/main" id="{7AB1299E-8095-969D-6366-E949A2B44A10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24" b="31481"/>
          <a:stretch/>
        </p:blipFill>
        <p:spPr>
          <a:xfrm>
            <a:off x="0" y="668867"/>
            <a:ext cx="12166600" cy="263313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BEC8C69-2348-B646-9046-59BD8E58C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36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556033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22">
            <a:extLst>
              <a:ext uri="{FF2B5EF4-FFF2-40B4-BE49-F238E27FC236}">
                <a16:creationId xmlns:a16="http://schemas.microsoft.com/office/drawing/2014/main" id="{7254D596-425D-22C4-55C0-E0DB788E97AB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703" r="14162"/>
          <a:stretch/>
        </p:blipFill>
        <p:spPr>
          <a:xfrm>
            <a:off x="2531533" y="0"/>
            <a:ext cx="79248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36CF787-0C98-8978-B9AC-FFBF7AB35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37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680985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21">
            <a:extLst>
              <a:ext uri="{FF2B5EF4-FFF2-40B4-BE49-F238E27FC236}">
                <a16:creationId xmlns:a16="http://schemas.microsoft.com/office/drawing/2014/main" id="{13171C47-6249-26B7-CD1E-C00D733BE00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5" r="14787"/>
          <a:stretch/>
        </p:blipFill>
        <p:spPr>
          <a:xfrm>
            <a:off x="2480733" y="0"/>
            <a:ext cx="78994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15D9DFA-472B-009A-9300-2A8DBF53B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38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739527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20">
            <a:extLst>
              <a:ext uri="{FF2B5EF4-FFF2-40B4-BE49-F238E27FC236}">
                <a16:creationId xmlns:a16="http://schemas.microsoft.com/office/drawing/2014/main" id="{6156D055-54EE-326C-C268-B3B3E63CE1F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63" r="20703"/>
          <a:stretch/>
        </p:blipFill>
        <p:spPr>
          <a:xfrm>
            <a:off x="2514600" y="0"/>
            <a:ext cx="7145867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D017A8B8-C749-2A71-7865-5960239A7C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39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70004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9446150-CD6F-42CD-DB19-97ED2388F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4</a:t>
            </a:fld>
            <a:endParaRPr lang="fr-FR"/>
          </a:p>
        </p:txBody>
      </p:sp>
      <p:pic>
        <p:nvPicPr>
          <p:cNvPr id="6" name="Image 5" descr="Une image contenant capture d’écran, texte&#10;&#10;Le contenu généré par l’IA peut être incorrect.">
            <a:extLst>
              <a:ext uri="{FF2B5EF4-FFF2-40B4-BE49-F238E27FC236}">
                <a16:creationId xmlns:a16="http://schemas.microsoft.com/office/drawing/2014/main" id="{2D55CF21-ED81-65B7-F1DC-E063636B7F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8" y="0"/>
            <a:ext cx="12166824" cy="6858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609239B7-E90A-E037-B169-FF3F3FD8252F}"/>
              </a:ext>
            </a:extLst>
          </p:cNvPr>
          <p:cNvSpPr txBox="1"/>
          <p:nvPr/>
        </p:nvSpPr>
        <p:spPr>
          <a:xfrm>
            <a:off x="694265" y="428936"/>
            <a:ext cx="2243667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UR15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4976988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23">
            <a:extLst>
              <a:ext uri="{FF2B5EF4-FFF2-40B4-BE49-F238E27FC236}">
                <a16:creationId xmlns:a16="http://schemas.microsoft.com/office/drawing/2014/main" id="{E17FB98B-FDCD-05E0-CE59-7AC6D16CD22D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10"/>
          <a:stretch/>
        </p:blipFill>
        <p:spPr>
          <a:xfrm>
            <a:off x="4868332" y="0"/>
            <a:ext cx="7310967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pic>
        <p:nvPicPr>
          <p:cNvPr id="2" name="Image 1" descr="QXL_ur55_SUPPORT0004">
            <a:extLst>
              <a:ext uri="{FF2B5EF4-FFF2-40B4-BE49-F238E27FC236}">
                <a16:creationId xmlns:a16="http://schemas.microsoft.com/office/drawing/2014/main" id="{E316C133-AA23-C607-468F-D705E91D83D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3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23" t="6914" r="17084" b="3457"/>
          <a:stretch/>
        </p:blipFill>
        <p:spPr>
          <a:xfrm>
            <a:off x="111823" y="935566"/>
            <a:ext cx="4391697" cy="498686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BBAA1FD-0DAD-5A75-ABDD-C82DC1A7D7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40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647301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24">
            <a:extLst>
              <a:ext uri="{FF2B5EF4-FFF2-40B4-BE49-F238E27FC236}">
                <a16:creationId xmlns:a16="http://schemas.microsoft.com/office/drawing/2014/main" id="{AEFA1E46-21FE-3C3B-E60B-A6D118A8DB6A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21" r="8455"/>
          <a:stretch/>
        </p:blipFill>
        <p:spPr>
          <a:xfrm>
            <a:off x="3937000" y="0"/>
            <a:ext cx="8178800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7383189D-2809-3C16-E5E3-DF08ACBBA3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41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134226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25">
            <a:extLst>
              <a:ext uri="{FF2B5EF4-FFF2-40B4-BE49-F238E27FC236}">
                <a16:creationId xmlns:a16="http://schemas.microsoft.com/office/drawing/2014/main" id="{A5BB9948-8ED4-5354-5361-D95686A71BB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64" r="20911"/>
          <a:stretch/>
        </p:blipFill>
        <p:spPr>
          <a:xfrm>
            <a:off x="2421467" y="0"/>
            <a:ext cx="8373534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A4987574-969E-B36D-105F-A35451AA8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42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6253356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26">
            <a:extLst>
              <a:ext uri="{FF2B5EF4-FFF2-40B4-BE49-F238E27FC236}">
                <a16:creationId xmlns:a16="http://schemas.microsoft.com/office/drawing/2014/main" id="{C7D535E1-D1EB-9D08-B111-74FC95A518E2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17B20543-C7A3-F00E-8709-42B08521D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43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87856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28">
            <a:extLst>
              <a:ext uri="{FF2B5EF4-FFF2-40B4-BE49-F238E27FC236}">
                <a16:creationId xmlns:a16="http://schemas.microsoft.com/office/drawing/2014/main" id="{8FE51479-9C98-BC58-74AB-0A1AC0465214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60571C63-C0F0-5170-CF30-999FC1EEAC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44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05959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ur55_SUPPORT0027">
            <a:extLst>
              <a:ext uri="{FF2B5EF4-FFF2-40B4-BE49-F238E27FC236}">
                <a16:creationId xmlns:a16="http://schemas.microsoft.com/office/drawing/2014/main" id="{86D5E48A-627C-6223-E16B-BF3A93663F76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" y="0"/>
            <a:ext cx="12166600" cy="6858000"/>
          </a:xfrm>
          <a:prstGeom prst="rect">
            <a:avLst/>
          </a:prstGeom>
        </p:spPr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EE821E39-414C-2073-6032-2A49EF9A0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45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19729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002">
            <a:extLst>
              <a:ext uri="{FF2B5EF4-FFF2-40B4-BE49-F238E27FC236}">
                <a16:creationId xmlns:a16="http://schemas.microsoft.com/office/drawing/2014/main" id="{EA9B1502-822C-9874-8A44-849725501AE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361" t="4198" r="26678" b="2065"/>
          <a:stretch/>
        </p:blipFill>
        <p:spPr>
          <a:xfrm>
            <a:off x="3462867" y="287866"/>
            <a:ext cx="5469466" cy="642848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4E4C6E8E-CD5F-1FDD-FA41-AD03F53210A9}"/>
              </a:ext>
            </a:extLst>
          </p:cNvPr>
          <p:cNvSpPr txBox="1"/>
          <p:nvPr/>
        </p:nvSpPr>
        <p:spPr>
          <a:xfrm>
            <a:off x="694265" y="428936"/>
            <a:ext cx="2243667" cy="5847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dirty="0"/>
              <a:t>UR15</a:t>
            </a:r>
            <a:endParaRPr lang="fr-FR" sz="32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AC541A00-7F0F-BB7E-D8C9-7470F8239252}"/>
              </a:ext>
            </a:extLst>
          </p:cNvPr>
          <p:cNvSpPr txBox="1"/>
          <p:nvPr/>
        </p:nvSpPr>
        <p:spPr>
          <a:xfrm>
            <a:off x="1066800" y="1278465"/>
            <a:ext cx="1718733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VOLUME RESERVE</a:t>
            </a:r>
            <a:endParaRPr lang="fr-FR" dirty="0"/>
          </a:p>
        </p:txBody>
      </p:sp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33A97269-0474-2C0D-9895-2D2BB6B4067A}"/>
              </a:ext>
            </a:extLst>
          </p:cNvPr>
          <p:cNvCxnSpPr>
            <a:cxnSpLocks/>
            <a:stCxn id="4" idx="3"/>
          </p:cNvCxnSpPr>
          <p:nvPr/>
        </p:nvCxnSpPr>
        <p:spPr>
          <a:xfrm flipV="1">
            <a:off x="2785533" y="1413933"/>
            <a:ext cx="1109134" cy="18769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5A56FE52-CFCB-133C-7631-2BA4779B2A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82470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12">
            <a:extLst>
              <a:ext uri="{FF2B5EF4-FFF2-40B4-BE49-F238E27FC236}">
                <a16:creationId xmlns:a16="http://schemas.microsoft.com/office/drawing/2014/main" id="{659E1AC5-207A-C210-7F9B-C169E527C185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8" r="14509"/>
          <a:stretch/>
        </p:blipFill>
        <p:spPr>
          <a:xfrm>
            <a:off x="3039532" y="0"/>
            <a:ext cx="7374467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51C5A789-AEBD-F7FA-2878-E1758115DB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0642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13">
            <a:extLst>
              <a:ext uri="{FF2B5EF4-FFF2-40B4-BE49-F238E27FC236}">
                <a16:creationId xmlns:a16="http://schemas.microsoft.com/office/drawing/2014/main" id="{E7549D3C-90F7-ADE1-0694-28EBE8422C6C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31" r="15345" b="6420"/>
          <a:stretch/>
        </p:blipFill>
        <p:spPr>
          <a:xfrm>
            <a:off x="3191932" y="0"/>
            <a:ext cx="7120468" cy="641773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C77A3D84-EDA9-EA23-D074-159827269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95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14">
            <a:extLst>
              <a:ext uri="{FF2B5EF4-FFF2-40B4-BE49-F238E27FC236}">
                <a16:creationId xmlns:a16="http://schemas.microsoft.com/office/drawing/2014/main" id="{FF476A49-B708-7C85-806B-7FE50F2DD15F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80" r="10544"/>
          <a:stretch/>
        </p:blipFill>
        <p:spPr>
          <a:xfrm>
            <a:off x="2370666" y="0"/>
            <a:ext cx="852593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32F48B1E-F911-CE30-BE8E-50A8A83E0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0980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QXL_SUPPORT0115">
            <a:extLst>
              <a:ext uri="{FF2B5EF4-FFF2-40B4-BE49-F238E27FC236}">
                <a16:creationId xmlns:a16="http://schemas.microsoft.com/office/drawing/2014/main" id="{E4DE1260-2512-161F-EE2D-44883D437941}"/>
              </a:ext>
            </a:extLst>
          </p:cNvPr>
          <p:cNvPicPr>
            <a:picLocks noGrp="1" noChangeAspect="1"/>
          </p:cNvPicPr>
          <p:nvPr isPhoto="1"/>
        </p:nvPicPr>
        <p:blipFill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53" r="27244"/>
          <a:stretch/>
        </p:blipFill>
        <p:spPr>
          <a:xfrm>
            <a:off x="1710266" y="0"/>
            <a:ext cx="7154333" cy="68580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Espace réservé du numéro de diapositive 1">
            <a:extLst>
              <a:ext uri="{FF2B5EF4-FFF2-40B4-BE49-F238E27FC236}">
                <a16:creationId xmlns:a16="http://schemas.microsoft.com/office/drawing/2014/main" id="{008866DE-4BF9-D3C2-010B-D5FAFBC7B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A049D9-4845-41CF-BA5F-EC5DD6AA1B95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26722734"/>
      </p:ext>
    </p:extLst>
  </p:cSld>
  <p:clrMapOvr>
    <a:masterClrMapping/>
  </p:clrMapOvr>
</p:sld>
</file>

<file path=ppt/theme/theme1.xml><?xml version="1.0" encoding="utf-8"?>
<a:theme xmlns:a="http://schemas.openxmlformats.org/drawingml/2006/main" name="Themehl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hemehl" id="{E0F9909D-41BF-45BF-A3A2-3FCAF219D608}" vid="{2F353E7A-C316-4D47-9D77-E2F4DCE5D52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Themehl</Template>
  <TotalTime>1189</TotalTime>
  <Words>167</Words>
  <Application>Microsoft Office PowerPoint</Application>
  <PresentationFormat>Grand écran</PresentationFormat>
  <Paragraphs>86</Paragraphs>
  <Slides>45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45</vt:i4>
      </vt:variant>
    </vt:vector>
  </HeadingPairs>
  <TitlesOfParts>
    <vt:vector size="49" baseType="lpstr">
      <vt:lpstr>Aptos</vt:lpstr>
      <vt:lpstr>Arial</vt:lpstr>
      <vt:lpstr>Wingdings</vt:lpstr>
      <vt:lpstr>Themehl</vt:lpstr>
      <vt:lpstr>Verification support QXL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Stephane Maridor</dc:creator>
  <cp:lastModifiedBy>Stephane Maridor</cp:lastModifiedBy>
  <cp:revision>27</cp:revision>
  <dcterms:created xsi:type="dcterms:W3CDTF">2025-03-24T15:31:11Z</dcterms:created>
  <dcterms:modified xsi:type="dcterms:W3CDTF">2025-03-25T14:42:55Z</dcterms:modified>
</cp:coreProperties>
</file>