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72f3fa399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72f3fa399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builder aggregates ECON-D packets into “event packets”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packets in the event buffer have metadata compared with BE L1A record and timing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472f3fa39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472f3fa39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f0b7aea6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f0b7aea6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72f3fa39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72f3fa39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412709cc9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412709cc9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DTH boards data aggregation from DAQ boards = (DAQ800)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DTH boards distribution of timing and control to DAQ boards = (DTH400)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412709cc97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412709cc9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Structure of the DAQ BE system for one endcap. At the time the block diagram was drawn it was taken as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a worst case scenario that there will be 10000 links (50% of them dark) routed between the FE and the DAQ BE</a:t>
            </a: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 and that a stage of patch panels will also be needed. Since then matters have improved and the BE </a:t>
            </a:r>
            <a:r>
              <a:rPr b="1" lang="en" sz="1300">
                <a:latin typeface="Proxima Nova"/>
                <a:ea typeface="Proxima Nova"/>
                <a:cs typeface="Proxima Nova"/>
                <a:sym typeface="Proxima Nova"/>
              </a:rPr>
              <a:t>may not even need any patch panels.</a:t>
            </a:r>
            <a:r>
              <a:rPr lang="en" sz="1300">
                <a:latin typeface="Proxima Nova"/>
                <a:ea typeface="Proxima Nova"/>
                <a:cs typeface="Proxima Nova"/>
                <a:sym typeface="Proxima Nova"/>
              </a:rPr>
              <a:t> Regardless, the DAQ BE is prepared to connect to as many as 5184 FE lpGBT links.</a:t>
            </a:r>
            <a:endParaRPr sz="13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72f3fa39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72f3fa39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DAQ BE board will be a Serenity board </a:t>
            </a:r>
            <a:r>
              <a:rPr b="1" lang="en"/>
              <a:t>with a single VU13P FPGA</a:t>
            </a:r>
            <a:r>
              <a:rPr lang="en"/>
              <a:t> having </a:t>
            </a:r>
            <a:r>
              <a:rPr b="1" lang="en"/>
              <a:t>ten pairs of 12 channel bi-directional modules</a:t>
            </a:r>
            <a:r>
              <a:rPr lang="en"/>
              <a:t>. Nine pairs of these modules are used to implement the interface with 9 × 12 = 108 DAQ lpGBTs in the FE. Hence, 5184/108 = 48 boards are needed per endcap (16 per sector).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472f3fa39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472f3fa39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Interesting subpoint:</a:t>
            </a:r>
            <a:br>
              <a:rPr lang="en"/>
            </a:br>
            <a:r>
              <a:rPr lang="en"/>
              <a:t>The information throughput of a human being is about 10 bits/s. In comparison, our sensory systems gather data at bits/s.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 = distinction is made: the “total average usable DAQ data rate” does not count idles which are sent around 80% of the time.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of buffering: de-randomization of L1A rate.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72f3fa399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472f3fa39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HGCal progress report: understanding FE electronics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Jackson Lake</a:t>
            </a:r>
            <a:endParaRPr sz="2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VU13P FPGA</a:t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3877350"/>
            <a:ext cx="8520600" cy="11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Capture block: assembles data from ECON-D packets (up to 12), buffers, event builder, event buffer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Readout blocks: aggregation of event packets, sends SLink packets</a:t>
            </a:r>
            <a:endParaRPr/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17731"/>
            <a:ext cx="9144000" cy="2748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of all…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Happy 38th birthday to Tiziano!</a:t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3000"/>
              <a:t>Tanti auguri!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Last week: DAQ BE + discussion with supervisors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week: TPG BE (in progress), Hexaboard and Module Testing training (CMS P5), Friday electrical testing shift</a:t>
            </a:r>
            <a:endParaRPr/>
          </a:p>
        </p:txBody>
      </p:sp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and Work Updates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075" y="2248475"/>
            <a:ext cx="4070226" cy="268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8650" y="0"/>
            <a:ext cx="3766700" cy="502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600"/>
              <a:t>Main function: data aggregation → conserve the number of links used to bring data to the central DAQ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Divided between the two endcaps; further split into three parts, each servicing 120˚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φ sector of an endcap.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-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DAQ boards and DTH boards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-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DAQ: implement HGCAL DAQ BE algorithms; DTH: data aggregation from multiple DAQ boards, hubs for the distribution of timing and control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Acquisition Back End (DAQ BE)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7" cy="4721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3488" y="902738"/>
            <a:ext cx="6437026" cy="333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DAQ BE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8770800" cy="3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Of the 10 pairs of 12 channel bi-directional modules of the FPGA, 9 are used to </a:t>
            </a:r>
            <a:r>
              <a:rPr lang="en"/>
              <a:t>interface</a:t>
            </a:r>
            <a:r>
              <a:rPr lang="en"/>
              <a:t> with the </a:t>
            </a:r>
            <a:r>
              <a:rPr b="1" lang="en"/>
              <a:t>FE DAQ lpGBTs</a:t>
            </a:r>
            <a:r>
              <a:rPr lang="en"/>
              <a:t>. (16 boards needed per sector)</a:t>
            </a:r>
            <a:endParaRPr/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Remaining module pair on a board interfaces with </a:t>
            </a:r>
            <a:r>
              <a:rPr b="1" lang="en"/>
              <a:t>DTH board</a:t>
            </a:r>
            <a:r>
              <a:rPr lang="en"/>
              <a:t> via 12 SLinkRocket 25 Gbit/s streams. (To be specific: DAQ800)</a:t>
            </a:r>
            <a:endParaRPr/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DTH board: further aggregates data → sends higher data rate over smaller number of links</a:t>
            </a:r>
            <a:endParaRPr/>
          </a:p>
          <a:p>
            <a:pPr indent="-304165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82747"/>
              <a:buChar char="-"/>
            </a:pPr>
            <a:r>
              <a:rPr lang="en"/>
              <a:t>12 Tbit/s across 120 D2S 100 Gbit/s links toward </a:t>
            </a:r>
            <a:r>
              <a:rPr b="1" lang="en"/>
              <a:t>cDAQ</a:t>
            </a:r>
            <a:r>
              <a:rPr lang="en"/>
              <a:t> (per endcap)</a:t>
            </a:r>
            <a:r>
              <a:rPr lang="en" sz="1691"/>
              <a:t>*</a:t>
            </a:r>
            <a:endParaRPr sz="1691"/>
          </a:p>
          <a:p>
            <a:pPr indent="-319919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 sz="1691"/>
              <a:t>Fluctuations around average bandwidth to DAQ BE boards (~160 Gbit/s) and DTH boards (300) are handled by </a:t>
            </a:r>
            <a:r>
              <a:rPr b="1" lang="en" sz="1691"/>
              <a:t>buffering</a:t>
            </a:r>
            <a:r>
              <a:rPr lang="en" sz="1691"/>
              <a:t> in the boards.</a:t>
            </a:r>
            <a:endParaRPr sz="169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DAQ BE: fast and slow control</a:t>
            </a:r>
            <a:endParaRPr/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Timing, Fast Control: DTH400 </a:t>
            </a:r>
            <a:r>
              <a:rPr lang="en"/>
              <a:t>boards</a:t>
            </a:r>
            <a:r>
              <a:rPr lang="en"/>
              <a:t> implement the TCDS2 system, sending clock reference and fast commands to DAQ BE boards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Slow Control firmware block (via CPU link) transforms commands into streams of 2-bit </a:t>
            </a:r>
            <a:r>
              <a:rPr b="1" lang="en"/>
              <a:t>IC or EC lpGBT fields</a:t>
            </a:r>
            <a:r>
              <a:rPr lang="en"/>
              <a:t> → reaches a particular FE ASIC in this way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Uses </a:t>
            </a:r>
            <a:r>
              <a:rPr b="1" lang="en"/>
              <a:t>prioritization logic</a:t>
            </a:r>
            <a:r>
              <a:rPr lang="en"/>
              <a:t> to manage overlapping fast commands.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