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475382a18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475382a1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474c3d383f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474c3d383f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3c3973aaea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3c3973aaea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74c3d383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74c3d383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474c3d383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474c3d383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474c3d383f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474c3d383f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474c3d383f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474c3d383f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474c3d383f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474c3d383f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74c3d383f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474c3d383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474c3d383f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474c3d383f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0.gif"/><Relationship Id="rId5" Type="http://schemas.openxmlformats.org/officeDocument/2006/relationships/image" Target="../media/image1.png"/><Relationship Id="rId6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2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9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April 1 Status Report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Dongha Simon Lim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7" name="Google Shape;127;p22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5012" y="207900"/>
            <a:ext cx="6033974" cy="4727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3" name="Google Shape;133;p23" title="20250325_094414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2413" y="885525"/>
            <a:ext cx="5319173" cy="3989376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3"/>
          <p:cNvSpPr txBox="1"/>
          <p:nvPr/>
        </p:nvSpPr>
        <p:spPr>
          <a:xfrm>
            <a:off x="1658100" y="116425"/>
            <a:ext cx="5827800" cy="6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</a:rPr>
              <a:t>HAPPY BIRTHDAY TIZIANO!!</a:t>
            </a:r>
            <a:endParaRPr sz="3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273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Last time…</a:t>
            </a:r>
            <a:endParaRPr/>
          </a:p>
        </p:txBody>
      </p:sp>
      <p:pic>
        <p:nvPicPr>
          <p:cNvPr id="62" name="Google Shape;62;p14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300" y="1122300"/>
            <a:ext cx="3165351" cy="248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 title="giphy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0951" y="2882670"/>
            <a:ext cx="1586699" cy="1587639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862450" y="3880575"/>
            <a:ext cx="5335200" cy="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e+ e- &gt; H 𝛕+ 𝛕- / H b ̅b vs. 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e+ e- &gt; H Z where Z &gt; </a:t>
            </a:r>
            <a:r>
              <a:rPr lang="en" sz="1800">
                <a:solidFill>
                  <a:schemeClr val="dk2"/>
                </a:solidFill>
              </a:rPr>
              <a:t>𝛕+ 𝛕- / H b ̅b</a:t>
            </a:r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6405" y="2058375"/>
            <a:ext cx="2223650" cy="294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 title="download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47575" y="62050"/>
            <a:ext cx="3715025" cy="275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Turns out…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4210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 messed up the arrays.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first array was miss a value at around 190 GeV…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and the second was missing a value at around 230 GeV</a:t>
            </a:r>
            <a:endParaRPr/>
          </a:p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4" name="Google Shape;74;p15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3225" y="74050"/>
            <a:ext cx="3509076" cy="275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 title="cat-destare-despair-ca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01500" y="2825750"/>
            <a:ext cx="2141000" cy="214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it didn’t matter (I think)!</a:t>
            </a:r>
            <a:endParaRPr/>
          </a:p>
        </p:txBody>
      </p:sp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8450" y="1017725"/>
            <a:ext cx="2641050" cy="245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9512" y="3474075"/>
            <a:ext cx="3318926" cy="1324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" name="Google Shape;84;p16"/>
          <p:cNvCxnSpPr/>
          <p:nvPr/>
        </p:nvCxnSpPr>
        <p:spPr>
          <a:xfrm flipH="1" rot="10800000">
            <a:off x="4106350" y="2566500"/>
            <a:ext cx="1111200" cy="1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85" name="Google Shape;8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5775" y="1017725"/>
            <a:ext cx="3452324" cy="3227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1" name="Google Shape;91;p17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0351" y="201075"/>
            <a:ext cx="6043301" cy="4741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 for the extra processes</a:t>
            </a:r>
            <a:endParaRPr/>
          </a:p>
        </p:txBody>
      </p:sp>
      <p:sp>
        <p:nvSpPr>
          <p:cNvPr id="97" name="Google Shape;9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8" name="Google Shape;98;p18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875" y="827225"/>
            <a:ext cx="5265742" cy="41257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/>
        </p:nvSpPr>
        <p:spPr>
          <a:xfrm>
            <a:off x="6032550" y="254525"/>
            <a:ext cx="2988600" cy="21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Issue with my code: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zzz_lo_e - 2*zzz_lo_e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zzz_nlo_e - 2*zzz_nlo_e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When I should’ve had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zzz_lo_e = 2*zzz_lo_e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zzz_nlo_e = 2*zzz_nlo_e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00" name="Google Shape;100;p18" title="kirby-falling-kirby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5249" y="2456225"/>
            <a:ext cx="3585900" cy="2021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6" name="Google Shape;106;p19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5450" y="161225"/>
            <a:ext cx="6153101" cy="482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6169950" y="264575"/>
            <a:ext cx="2851200" cy="29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 = L</a:t>
            </a:r>
            <a:r>
              <a:rPr baseline="-25000" lang="en"/>
              <a:t>int</a:t>
            </a:r>
            <a:r>
              <a:rPr lang="en"/>
              <a:t>*𝝈*(𝛜)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New paper regarding the updated L</a:t>
            </a:r>
            <a:r>
              <a:rPr baseline="-25000" lang="en" sz="2200"/>
              <a:t>int</a:t>
            </a:r>
            <a:r>
              <a:rPr lang="en" sz="2200"/>
              <a:t> to drop this week.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I’m still trying to catch up on the physics…</a:t>
            </a:r>
            <a:endParaRPr sz="2200"/>
          </a:p>
        </p:txBody>
      </p:sp>
      <p:sp>
        <p:nvSpPr>
          <p:cNvPr id="112" name="Google Shape;11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3" name="Google Shape;113;p20" title="table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00" y="537325"/>
            <a:ext cx="5924550" cy="386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0" title="cat-death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98175" y="2836323"/>
            <a:ext cx="1839100" cy="214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311713" y="201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Soon</a:t>
            </a:r>
            <a:endParaRPr/>
          </a:p>
        </p:txBody>
      </p:sp>
      <p:sp>
        <p:nvSpPr>
          <p:cNvPr id="120" name="Google Shape;12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1413" y="842250"/>
            <a:ext cx="6501179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