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66" r:id="rId2"/>
  </p:sldMasterIdLst>
  <p:notesMasterIdLst>
    <p:notesMasterId r:id="rId31"/>
  </p:notesMasterIdLst>
  <p:sldIdLst>
    <p:sldId id="257" r:id="rId3"/>
    <p:sldId id="258" r:id="rId4"/>
    <p:sldId id="399" r:id="rId5"/>
    <p:sldId id="407" r:id="rId6"/>
    <p:sldId id="408" r:id="rId7"/>
    <p:sldId id="298" r:id="rId8"/>
    <p:sldId id="402" r:id="rId9"/>
    <p:sldId id="299" r:id="rId10"/>
    <p:sldId id="409" r:id="rId11"/>
    <p:sldId id="411" r:id="rId12"/>
    <p:sldId id="410" r:id="rId13"/>
    <p:sldId id="412" r:id="rId14"/>
    <p:sldId id="417" r:id="rId15"/>
    <p:sldId id="420" r:id="rId16"/>
    <p:sldId id="422" r:id="rId17"/>
    <p:sldId id="1134" r:id="rId18"/>
    <p:sldId id="1135" r:id="rId19"/>
    <p:sldId id="1136" r:id="rId20"/>
    <p:sldId id="419" r:id="rId21"/>
    <p:sldId id="1137" r:id="rId22"/>
    <p:sldId id="1138" r:id="rId23"/>
    <p:sldId id="1139" r:id="rId24"/>
    <p:sldId id="297" r:id="rId25"/>
    <p:sldId id="1140" r:id="rId26"/>
    <p:sldId id="295" r:id="rId27"/>
    <p:sldId id="296" r:id="rId28"/>
    <p:sldId id="280" r:id="rId29"/>
    <p:sldId id="1133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00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2" roundtripDataSignature="AMtx7mjlxZjjixxJI+47TbgtnpidlHkZ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F63D"/>
    <a:srgbClr val="D3FC83"/>
    <a:srgbClr val="D02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74B8464-2C3C-4A14-8592-280616182BEC}">
  <a:tblStyle styleId="{D74B8464-2C3C-4A14-8592-280616182BE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05"/>
    <p:restoredTop sz="94683"/>
  </p:normalViewPr>
  <p:slideViewPr>
    <p:cSldViewPr snapToGrid="0">
      <p:cViewPr varScale="1">
        <p:scale>
          <a:sx n="200" d="100"/>
          <a:sy n="200" d="100"/>
        </p:scale>
        <p:origin x="552" y="156"/>
      </p:cViewPr>
      <p:guideLst>
        <p:guide orient="horz" pos="2700"/>
        <p:guide pos="2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43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0f3f447986_10_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g30f3f447986_1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13EB6-D442-3F46-3439-C8307162F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B7FE7B-A6DB-0FD2-BC19-188F176F00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0103A3-901E-CC86-2B52-B73B579B1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5CAB3-1839-9176-8DDF-6DF5F89A07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0126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10EEF-01AA-965B-7778-D025EE852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84E039-F41B-CCA3-3EAB-B3C532392D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95D77D-C3E8-F3CA-F81D-A3769B8E8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9E316-DFCF-FD13-9D56-03DB2CA470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7976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DA245-9D5C-1DB1-9B6C-67EA2A00E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615DF0-E223-59F9-4603-C23A23A413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079907-E488-B9BB-69E0-DC609E23F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BB135-F2BA-8ECA-B67A-A9856F5803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8509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18CBD-3C92-4376-98E1-31A0417D7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5C7D64-E4A7-1B23-8324-18B43015B0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BB619F-FF8C-552A-5E6E-61FBFE60E6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27569-16A1-3F6E-4ED2-12E5F21E38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443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1C738-B46C-894E-AFF0-2732058D7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20CCEE-3C8B-E48B-5FAE-522E5B93F2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205679-449A-7C75-6A78-393DB6C4E3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08C4F-4A8D-9415-578B-1C30D50FEC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0405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D3816-B342-A70D-313C-8F0B0939B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D774C4-725F-5BFF-24A9-66CDBE288C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04FD07-56DD-9668-A31F-82D4D72176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AEC16-8230-B21C-3B3C-58FE5C08D0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3629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05A55-4A0E-7C98-92D7-73841308D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E995DD-607B-B041-0DB9-CA28300F4E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02018E-B2B4-D9EC-2488-56FE905B44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34EB-A71F-AB5A-AEDE-4ECA2F1117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4976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0f3f447986_1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30f3f447986_10_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3" name="Google Shape;223;g30f3f447986_10_10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 of all let’s introduce what tracking is and why we need 4D tracking in the next future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5830B4-5714-4D27-9E7D-810D314CA7C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871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Aggiungere la questione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resistance</a:t>
            </a:r>
            <a:endParaRPr dirty="0"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it-IT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1748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>
          <a:extLst>
            <a:ext uri="{FF2B5EF4-FFF2-40B4-BE49-F238E27FC236}">
              <a16:creationId xmlns:a16="http://schemas.microsoft.com/office/drawing/2014/main" id="{E02A7562-007E-EB11-7418-C02769ACE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>
            <a:extLst>
              <a:ext uri="{FF2B5EF4-FFF2-40B4-BE49-F238E27FC236}">
                <a16:creationId xmlns:a16="http://schemas.microsoft.com/office/drawing/2014/main" id="{543C0EB1-A7C2-270E-DBA1-1CC91019C5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>
            <a:extLst>
              <a:ext uri="{FF2B5EF4-FFF2-40B4-BE49-F238E27FC236}">
                <a16:creationId xmlns:a16="http://schemas.microsoft.com/office/drawing/2014/main" id="{37372960-79D9-7FB1-1227-F422D9BAC6D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Aggiungere la questione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resistance</a:t>
            </a:r>
            <a:endParaRPr dirty="0"/>
          </a:p>
        </p:txBody>
      </p:sp>
      <p:sp>
        <p:nvSpPr>
          <p:cNvPr id="131" name="Google Shape;131;ge0ca308451_1_22:notes">
            <a:extLst>
              <a:ext uri="{FF2B5EF4-FFF2-40B4-BE49-F238E27FC236}">
                <a16:creationId xmlns:a16="http://schemas.microsoft.com/office/drawing/2014/main" id="{0DD414F6-FF64-7732-1B3B-16D45C81147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it-IT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7929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3391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29037-F970-5288-475A-4BA54B60A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034DFB-F1FD-7DF3-5A24-B8E0F06223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CA6C85-58A4-6A7B-1C95-F9E28D11B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239F4-C895-5A77-253D-6CE1551C33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417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51704-F089-3ADB-5049-673E13773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C397C0-0F8C-3B14-5409-EC0EA024F4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60C0D3-79DC-9E11-5FF4-BB81BA862B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66BDE-2437-8F01-DBBB-F021557F86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5106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9C541-2E40-464F-68A1-C66C18EF5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1608B2-1120-F9EC-7E57-FD4D20F9FB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B92BA0-B393-5750-7BE7-CE12195BA7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908D7-DFFF-F153-CE38-CF03349E47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166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3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959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2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50" y="4906168"/>
            <a:ext cx="558151" cy="237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90520" y="336176"/>
            <a:ext cx="37487" cy="47507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395376" y="2491937"/>
            <a:ext cx="5024289" cy="257864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DRD2 WG2 meeting - Luca Menzio - 4DShare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5" y="481322"/>
            <a:ext cx="53665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83184" y="-11206"/>
            <a:ext cx="8860817" cy="50090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 sz="2400"/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8183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e con didascalia" type="picTx">
  <p:cSld name="Immagine con didascalia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3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88" name="Google Shape;88;p93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89" name="Google Shape;89;p93"/>
          <p:cNvSpPr txBox="1"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3"/>
          <p:cNvSpPr>
            <a:spLocks noGrp="1"/>
          </p:cNvSpPr>
          <p:nvPr>
            <p:ph type="pic" idx="2"/>
          </p:nvPr>
        </p:nvSpPr>
        <p:spPr>
          <a:xfrm>
            <a:off x="12" y="0"/>
            <a:ext cx="9143989" cy="3686307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200" tIns="457200" rIns="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sz="2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93"/>
          <p:cNvSpPr txBox="1">
            <a:spLocks noGrp="1"/>
          </p:cNvSpPr>
          <p:nvPr>
            <p:ph type="body" idx="1"/>
          </p:nvPr>
        </p:nvSpPr>
        <p:spPr>
          <a:xfrm>
            <a:off x="822960" y="4430267"/>
            <a:ext cx="7584948" cy="445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125">
                <a:solidFill>
                  <a:srgbClr val="FFFFFF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SzPts val="1200"/>
              <a:buNone/>
              <a:defRPr sz="900"/>
            </a:lvl2pPr>
            <a:lvl3pPr marL="1028700" lvl="2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750"/>
            </a:lvl3pPr>
            <a:lvl4pPr marL="1371600" lvl="3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4pPr>
            <a:lvl5pPr marL="1714500" lvl="4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5pPr>
            <a:lvl6pPr marL="2057400" lvl="5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6pPr>
            <a:lvl7pPr marL="2400300" lvl="6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7pPr>
            <a:lvl8pPr marL="2743200" lvl="7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8pPr>
            <a:lvl9pPr marL="3086100" lvl="8" indent="-17145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00"/>
              <a:buNone/>
              <a:defRPr sz="675"/>
            </a:lvl9pPr>
          </a:lstStyle>
          <a:p>
            <a:endParaRPr/>
          </a:p>
        </p:txBody>
      </p:sp>
      <p:sp>
        <p:nvSpPr>
          <p:cNvPr id="92" name="Google Shape;92;p93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93" name="Google Shape;93;p93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94" name="Google Shape;94;p93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141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estazione sezione" type="secHead">
  <p:cSld name="Intestazione sezione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2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20" name="Google Shape;20;p82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21" name="Google Shape;21;p82"/>
          <p:cNvSpPr txBox="1"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6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2"/>
          <p:cNvSpPr txBox="1"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  <a:defRPr sz="18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lvl="1" indent="-17145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None/>
              <a:defRPr sz="1350">
                <a:solidFill>
                  <a:srgbClr val="888888"/>
                </a:solidFill>
              </a:defRPr>
            </a:lvl2pPr>
            <a:lvl3pPr marL="1028700" lvl="2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>
                <a:solidFill>
                  <a:srgbClr val="888888"/>
                </a:solidFill>
              </a:defRPr>
            </a:lvl3pPr>
            <a:lvl4pPr marL="1371600" lvl="3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050">
                <a:solidFill>
                  <a:srgbClr val="888888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050">
                <a:solidFill>
                  <a:srgbClr val="888888"/>
                </a:solidFill>
              </a:defRPr>
            </a:lvl5pPr>
            <a:lvl6pPr marL="2057400" lvl="5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050">
                <a:solidFill>
                  <a:srgbClr val="888888"/>
                </a:solidFill>
              </a:defRPr>
            </a:lvl6pPr>
            <a:lvl7pPr marL="2400300" lvl="6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050">
                <a:solidFill>
                  <a:srgbClr val="888888"/>
                </a:solidFill>
              </a:defRPr>
            </a:lvl7pPr>
            <a:lvl8pPr marL="2743200" lvl="7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050">
                <a:solidFill>
                  <a:srgbClr val="888888"/>
                </a:solidFill>
              </a:defRPr>
            </a:lvl8pPr>
            <a:lvl9pPr marL="3086100" lvl="8" indent="-17145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82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24" name="Google Shape;24;p82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25" name="Google Shape;25;p82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26" name="Google Shape;26;p82"/>
          <p:cNvCxnSpPr/>
          <p:nvPr/>
        </p:nvCxnSpPr>
        <p:spPr>
          <a:xfrm>
            <a:off x="905744" y="3257550"/>
            <a:ext cx="740664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837051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4"/>
          <p:cNvSpPr txBox="1"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4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6" name="Google Shape;36;p84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37" name="Google Shape;37;p84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38" name="Google Shape;38;p84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370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 type="title">
  <p:cSld name="Diapositiva titolo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5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41" name="Google Shape;41;p8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42" name="Google Shape;42;p85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5"/>
          <p:cNvSpPr txBox="1"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  <a:defRPr sz="18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24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4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0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0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0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0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20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2000"/>
              <a:buNone/>
              <a:defRPr sz="1500"/>
            </a:lvl9pPr>
          </a:lstStyle>
          <a:p>
            <a:endParaRPr/>
          </a:p>
        </p:txBody>
      </p:sp>
      <p:sp>
        <p:nvSpPr>
          <p:cNvPr id="44" name="Google Shape;44;p85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45" name="Google Shape;45;p85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46" name="Google Shape;46;p85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47" name="Google Shape;47;p85"/>
          <p:cNvCxnSpPr/>
          <p:nvPr/>
        </p:nvCxnSpPr>
        <p:spPr>
          <a:xfrm>
            <a:off x="905744" y="3257550"/>
            <a:ext cx="740664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412468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8"/>
          <p:cNvSpPr txBox="1">
            <a:spLocks noGrp="1"/>
          </p:cNvSpPr>
          <p:nvPr>
            <p:ph type="sldNum" idx="12"/>
          </p:nvPr>
        </p:nvSpPr>
        <p:spPr>
          <a:xfrm>
            <a:off x="8382650" y="4906168"/>
            <a:ext cx="558151" cy="237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50" name="Google Shape;50;p88"/>
          <p:cNvSpPr/>
          <p:nvPr/>
        </p:nvSpPr>
        <p:spPr>
          <a:xfrm>
            <a:off x="290520" y="336176"/>
            <a:ext cx="37487" cy="47507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88"/>
          <p:cNvSpPr txBox="1">
            <a:spLocks noGrp="1"/>
          </p:cNvSpPr>
          <p:nvPr>
            <p:ph type="ftr" idx="11"/>
          </p:nvPr>
        </p:nvSpPr>
        <p:spPr>
          <a:xfrm rot="-5400000">
            <a:off x="-2395376" y="2491937"/>
            <a:ext cx="5024289" cy="25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05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cxnSp>
        <p:nvCxnSpPr>
          <p:cNvPr id="52" name="Google Shape;52;p88"/>
          <p:cNvCxnSpPr/>
          <p:nvPr/>
        </p:nvCxnSpPr>
        <p:spPr>
          <a:xfrm>
            <a:off x="2061965" y="481322"/>
            <a:ext cx="5366573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88"/>
          <p:cNvSpPr txBox="1">
            <a:spLocks noGrp="1"/>
          </p:cNvSpPr>
          <p:nvPr>
            <p:ph type="title"/>
          </p:nvPr>
        </p:nvSpPr>
        <p:spPr>
          <a:xfrm>
            <a:off x="283184" y="-11206"/>
            <a:ext cx="8860817" cy="500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4" name="Google Shape;54;p8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0759" y="2613"/>
            <a:ext cx="988349" cy="834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88" descr="https://lh4.googleusercontent.com/m6NoYjmq2b9R9SZAgQIRnnJeGDE8i9zKqPxLtrBqu_MyN7NF9ZGTeKeiDvQJl8PU2nRQXEPkvzhgL8Y2zuggEpbg1kOd5Es6-hRlFH8hNuxiSZJlMh2LXnIFd7HGiQuoG4SY7ToAcs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35897" y="63754"/>
            <a:ext cx="629406" cy="615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1791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9"/>
          <p:cNvSpPr txBox="1"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9"/>
          <p:cNvSpPr txBox="1">
            <a:spLocks noGrp="1"/>
          </p:cNvSpPr>
          <p:nvPr>
            <p:ph type="body" idx="1"/>
          </p:nvPr>
        </p:nvSpPr>
        <p:spPr>
          <a:xfrm>
            <a:off x="822959" y="1384301"/>
            <a:ext cx="370332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9" name="Google Shape;59;p89"/>
          <p:cNvSpPr txBox="1">
            <a:spLocks noGrp="1"/>
          </p:cNvSpPr>
          <p:nvPr>
            <p:ph type="body" idx="2"/>
          </p:nvPr>
        </p:nvSpPr>
        <p:spPr>
          <a:xfrm>
            <a:off x="4663440" y="1384301"/>
            <a:ext cx="370332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0" name="Google Shape;60;p89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61" name="Google Shape;61;p8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62" name="Google Shape;62;p8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4093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0"/>
          <p:cNvSpPr txBox="1"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0"/>
          <p:cNvSpPr txBox="1"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2000"/>
              <a:buNone/>
              <a:defRPr sz="1500" b="0" cap="none">
                <a:solidFill>
                  <a:schemeClr val="dk2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2000"/>
              <a:buNone/>
              <a:defRPr sz="1500" b="1"/>
            </a:lvl2pPr>
            <a:lvl3pPr marL="1028700" lvl="2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350" b="1"/>
            </a:lvl3pPr>
            <a:lvl4pPr marL="1371600" lvl="3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90"/>
          <p:cNvSpPr txBox="1">
            <a:spLocks noGrp="1"/>
          </p:cNvSpPr>
          <p:nvPr>
            <p:ph type="body" idx="2"/>
          </p:nvPr>
        </p:nvSpPr>
        <p:spPr>
          <a:xfrm>
            <a:off x="822960" y="1936751"/>
            <a:ext cx="3703320" cy="253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7" name="Google Shape;67;p90"/>
          <p:cNvSpPr txBox="1">
            <a:spLocks noGrp="1"/>
          </p:cNvSpPr>
          <p:nvPr>
            <p:ph type="body" idx="3"/>
          </p:nvPr>
        </p:nvSpPr>
        <p:spPr>
          <a:xfrm>
            <a:off x="4663440" y="1384539"/>
            <a:ext cx="3703320" cy="55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2000"/>
              <a:buNone/>
              <a:defRPr sz="1500" b="0" cap="none">
                <a:solidFill>
                  <a:schemeClr val="dk2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2000"/>
              <a:buNone/>
              <a:defRPr sz="1500" b="1"/>
            </a:lvl2pPr>
            <a:lvl3pPr marL="1028700" lvl="2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350" b="1"/>
            </a:lvl3pPr>
            <a:lvl4pPr marL="1371600" lvl="3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68" name="Google Shape;68;p90"/>
          <p:cNvSpPr txBox="1">
            <a:spLocks noGrp="1"/>
          </p:cNvSpPr>
          <p:nvPr>
            <p:ph type="body" idx="4"/>
          </p:nvPr>
        </p:nvSpPr>
        <p:spPr>
          <a:xfrm>
            <a:off x="4663440" y="1936751"/>
            <a:ext cx="3703320" cy="253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9" name="Google Shape;69;p90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70" name="Google Shape;70;p9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71" name="Google Shape;71;p9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09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742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1"/>
          <p:cNvSpPr txBox="1"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1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75" name="Google Shape;75;p91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76" name="Google Shape;76;p91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096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uto con didascalia" type="objTx">
  <p:cSld name="Contenuto con didascali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2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79" name="Google Shape;79;p92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80" name="Google Shape;80;p92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2"/>
          <p:cNvSpPr txBox="1">
            <a:spLocks noGrp="1"/>
          </p:cNvSpPr>
          <p:nvPr>
            <p:ph type="body" idx="1"/>
          </p:nvPr>
        </p:nvSpPr>
        <p:spPr>
          <a:xfrm>
            <a:off x="3600450" y="548640"/>
            <a:ext cx="4869180" cy="39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82" name="Google Shape;82;p92"/>
          <p:cNvSpPr txBox="1">
            <a:spLocks noGrp="1"/>
          </p:cNvSpPr>
          <p:nvPr>
            <p:ph type="body" idx="2"/>
          </p:nvPr>
        </p:nvSpPr>
        <p:spPr>
          <a:xfrm>
            <a:off x="342900" y="2194560"/>
            <a:ext cx="2400300" cy="2534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500"/>
              <a:buNone/>
              <a:defRPr sz="1125">
                <a:solidFill>
                  <a:srgbClr val="FFFFFF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200"/>
              <a:buNone/>
              <a:defRPr sz="900"/>
            </a:lvl2pPr>
            <a:lvl3pPr marL="1028700" lvl="2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750"/>
            </a:lvl3pPr>
            <a:lvl4pPr marL="1371600" lvl="3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4pPr>
            <a:lvl5pPr marL="1714500" lvl="4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5pPr>
            <a:lvl6pPr marL="2057400" lvl="5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6pPr>
            <a:lvl7pPr marL="2400300" lvl="6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7pPr>
            <a:lvl8pPr marL="2743200" lvl="7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8pPr>
            <a:lvl9pPr marL="3086100" lvl="8" indent="-17145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00"/>
              <a:buNone/>
              <a:defRPr sz="675"/>
            </a:lvl9pPr>
          </a:lstStyle>
          <a:p>
            <a:endParaRPr/>
          </a:p>
        </p:txBody>
      </p:sp>
      <p:sp>
        <p:nvSpPr>
          <p:cNvPr id="83" name="Google Shape;83;p92"/>
          <p:cNvSpPr txBox="1">
            <a:spLocks noGrp="1"/>
          </p:cNvSpPr>
          <p:nvPr>
            <p:ph type="dt" idx="10"/>
          </p:nvPr>
        </p:nvSpPr>
        <p:spPr>
          <a:xfrm>
            <a:off x="349134" y="4844839"/>
            <a:ext cx="19638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84" name="Google Shape;84;p92"/>
          <p:cNvSpPr txBox="1">
            <a:spLocks noGrp="1"/>
          </p:cNvSpPr>
          <p:nvPr>
            <p:ph type="ftr" idx="11"/>
          </p:nvPr>
        </p:nvSpPr>
        <p:spPr>
          <a:xfrm>
            <a:off x="3600450" y="4844839"/>
            <a:ext cx="34861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85" name="Google Shape;85;p92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78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386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e con didascalia" type="picTx">
  <p:cSld name="Immagine con didascalia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3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88" name="Google Shape;88;p93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89" name="Google Shape;89;p93"/>
          <p:cNvSpPr txBox="1"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3"/>
          <p:cNvSpPr>
            <a:spLocks noGrp="1"/>
          </p:cNvSpPr>
          <p:nvPr>
            <p:ph type="pic" idx="2"/>
          </p:nvPr>
        </p:nvSpPr>
        <p:spPr>
          <a:xfrm>
            <a:off x="12" y="0"/>
            <a:ext cx="9143989" cy="3686307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200" tIns="457200" rIns="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sz="2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2000"/>
              <a:buFont typeface="Calibri"/>
              <a:buNone/>
              <a:defRPr sz="15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93"/>
          <p:cNvSpPr txBox="1">
            <a:spLocks noGrp="1"/>
          </p:cNvSpPr>
          <p:nvPr>
            <p:ph type="body" idx="1"/>
          </p:nvPr>
        </p:nvSpPr>
        <p:spPr>
          <a:xfrm>
            <a:off x="822960" y="4430267"/>
            <a:ext cx="7584948" cy="445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125">
                <a:solidFill>
                  <a:srgbClr val="FFFFFF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SzPts val="1200"/>
              <a:buNone/>
              <a:defRPr sz="900"/>
            </a:lvl2pPr>
            <a:lvl3pPr marL="1028700" lvl="2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750"/>
            </a:lvl3pPr>
            <a:lvl4pPr marL="1371600" lvl="3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4pPr>
            <a:lvl5pPr marL="1714500" lvl="4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5pPr>
            <a:lvl6pPr marL="2057400" lvl="5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6pPr>
            <a:lvl7pPr marL="2400300" lvl="6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7pPr>
            <a:lvl8pPr marL="2743200" lvl="7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675"/>
            </a:lvl8pPr>
            <a:lvl9pPr marL="3086100" lvl="8" indent="-17145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900"/>
              <a:buNone/>
              <a:defRPr sz="675"/>
            </a:lvl9pPr>
          </a:lstStyle>
          <a:p>
            <a:endParaRPr/>
          </a:p>
        </p:txBody>
      </p:sp>
      <p:sp>
        <p:nvSpPr>
          <p:cNvPr id="92" name="Google Shape;92;p93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93" name="Google Shape;93;p93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94" name="Google Shape;94;p93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8836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4"/>
          <p:cNvSpPr txBox="1"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94"/>
          <p:cNvSpPr txBox="1">
            <a:spLocks noGrp="1"/>
          </p:cNvSpPr>
          <p:nvPr>
            <p:ph type="body" idx="1"/>
          </p:nvPr>
        </p:nvSpPr>
        <p:spPr>
          <a:xfrm rot="5400000">
            <a:off x="3086100" y="-878839"/>
            <a:ext cx="3017520" cy="7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94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99" name="Google Shape;99;p94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100" name="Google Shape;100;p94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6308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olo e testo verticale" type="vertTitleAndTx">
  <p:cSld name="1_Titolo e testo vertical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95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03" name="Google Shape;103;p9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04" name="Google Shape;104;p95"/>
          <p:cNvSpPr txBox="1">
            <a:spLocks noGrp="1"/>
          </p:cNvSpPr>
          <p:nvPr>
            <p:ph type="title"/>
          </p:nvPr>
        </p:nvSpPr>
        <p:spPr>
          <a:xfrm rot="5400000">
            <a:off x="5370480" y="1484279"/>
            <a:ext cx="4318066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95"/>
          <p:cNvSpPr txBox="1">
            <a:spLocks noGrp="1"/>
          </p:cNvSpPr>
          <p:nvPr>
            <p:ph type="body" idx="1"/>
          </p:nvPr>
        </p:nvSpPr>
        <p:spPr>
          <a:xfrm rot="5400000">
            <a:off x="1369979" y="-430246"/>
            <a:ext cx="431806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Char char=" "/>
              <a:defRPr/>
            </a:lvl1pPr>
            <a:lvl2pPr marL="685800" lvl="1" indent="-257175" algn="l">
              <a:lnSpc>
                <a:spcPct val="90000"/>
              </a:lnSpc>
              <a:spcBef>
                <a:spcPts val="150"/>
              </a:spcBef>
              <a:spcAft>
                <a:spcPts val="0"/>
              </a:spcAft>
              <a:buSzPts val="1800"/>
              <a:buChar char="◦"/>
              <a:defRPr/>
            </a:lvl2pPr>
            <a:lvl3pPr marL="1028700" lvl="2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3pPr>
            <a:lvl4pPr marL="1371600" lvl="3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4pPr>
            <a:lvl5pPr marL="1714500" lvl="4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5pPr>
            <a:lvl6pPr marL="2057400" lvl="5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6pPr>
            <a:lvl7pPr marL="2400300" lvl="6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7pPr>
            <a:lvl8pPr marL="2743200" lvl="7" indent="-257175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marL="3086100" lvl="8" indent="-257175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06" name="Google Shape;106;p95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107" name="Google Shape;107;p95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108" name="Google Shape;108;p95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4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97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9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76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75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41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0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51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r>
              <a:rPr lang="en-US"/>
              <a:t>29/04/2025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06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78" r:id="rId13"/>
  </p:sldLayoutIdLst>
  <p:hf hdr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1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1" name="Google Shape;11;p81"/>
          <p:cNvSpPr/>
          <p:nvPr/>
        </p:nvSpPr>
        <p:spPr>
          <a:xfrm>
            <a:off x="0" y="4750737"/>
            <a:ext cx="9144000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2" name="Google Shape;12;p81"/>
          <p:cNvSpPr txBox="1"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81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1"/>
          <p:cNvSpPr txBox="1">
            <a:spLocks noGrp="1"/>
          </p:cNvSpPr>
          <p:nvPr>
            <p:ph type="dt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29/04/2025</a:t>
            </a:r>
            <a:endParaRPr/>
          </a:p>
        </p:txBody>
      </p:sp>
      <p:sp>
        <p:nvSpPr>
          <p:cNvPr id="15" name="Google Shape;15;p81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/>
              <a:t>DRD2 WG2 meeting - Luca Menzio - 4DShare</a:t>
            </a:r>
            <a:endParaRPr/>
          </a:p>
        </p:txBody>
      </p:sp>
      <p:sp>
        <p:nvSpPr>
          <p:cNvPr id="16" name="Google Shape;16;p81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788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7" name="Google Shape;17;p81"/>
          <p:cNvCxnSpPr/>
          <p:nvPr/>
        </p:nvCxnSpPr>
        <p:spPr>
          <a:xfrm>
            <a:off x="895149" y="1303384"/>
            <a:ext cx="74752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67210478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jp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14.png"/><Relationship Id="rId10" Type="http://schemas.openxmlformats.org/officeDocument/2006/relationships/image" Target="../media/image29.png"/><Relationship Id="rId4" Type="http://schemas.openxmlformats.org/officeDocument/2006/relationships/image" Target="../media/image5.jp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.jp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.jp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50.jpg"/><Relationship Id="rId4" Type="http://schemas.openxmlformats.org/officeDocument/2006/relationships/image" Target="../media/image5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4.jp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14.png"/><Relationship Id="rId10" Type="http://schemas.openxmlformats.org/officeDocument/2006/relationships/image" Target="../media/image470.png"/><Relationship Id="rId4" Type="http://schemas.openxmlformats.org/officeDocument/2006/relationships/image" Target="../media/image5.jpg"/><Relationship Id="rId9" Type="http://schemas.openxmlformats.org/officeDocument/2006/relationships/image" Target="../media/image4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0f3f447986_10_101"/>
          <p:cNvSpPr txBox="1">
            <a:spLocks noGrp="1"/>
          </p:cNvSpPr>
          <p:nvPr>
            <p:ph type="ctrTitle"/>
          </p:nvPr>
        </p:nvSpPr>
        <p:spPr>
          <a:xfrm>
            <a:off x="822960" y="2119230"/>
            <a:ext cx="7543800" cy="9871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b" anchorCtr="0">
            <a:normAutofit fontScale="90000"/>
          </a:bodyPr>
          <a:lstStyle/>
          <a:p>
            <a:pPr>
              <a:spcBef>
                <a:spcPts val="0"/>
              </a:spcBef>
              <a:buClr>
                <a:srgbClr val="262626"/>
              </a:buClr>
              <a:buSzPts val="3600"/>
            </a:pPr>
            <a:r>
              <a:rPr lang="en-GB" sz="3000" b="1" dirty="0">
                <a:solidFill>
                  <a:schemeClr val="accent1"/>
                </a:solidFill>
              </a:rPr>
              <a:t>DC-Coupled Resistive Silicon Detectors</a:t>
            </a:r>
            <a:br>
              <a:rPr lang="en-GB" sz="3000" b="1" dirty="0">
                <a:solidFill>
                  <a:schemeClr val="accent1"/>
                </a:solidFill>
              </a:rPr>
            </a:br>
            <a:r>
              <a:rPr lang="en-GB" sz="3000" b="1" dirty="0">
                <a:solidFill>
                  <a:schemeClr val="accent1"/>
                </a:solidFill>
              </a:rPr>
              <a:t> </a:t>
            </a:r>
            <a:br>
              <a:rPr lang="en-GB" sz="3000" b="1" dirty="0">
                <a:solidFill>
                  <a:schemeClr val="accent1"/>
                </a:solidFill>
              </a:rPr>
            </a:br>
            <a:r>
              <a:rPr lang="en-GB" sz="3000" b="1" dirty="0">
                <a:solidFill>
                  <a:schemeClr val="accent1"/>
                </a:solidFill>
              </a:rPr>
              <a:t>A Status Update</a:t>
            </a:r>
          </a:p>
        </p:txBody>
      </p:sp>
      <p:sp>
        <p:nvSpPr>
          <p:cNvPr id="216" name="Google Shape;216;g30f3f447986_10_101"/>
          <p:cNvSpPr txBox="1">
            <a:spLocks noGrp="1"/>
          </p:cNvSpPr>
          <p:nvPr>
            <p:ph type="subTitle" idx="1"/>
          </p:nvPr>
        </p:nvSpPr>
        <p:spPr>
          <a:xfrm>
            <a:off x="800100" y="3346073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US" dirty="0"/>
              <a:t>LUCA MENZIO </a:t>
            </a:r>
            <a:r>
              <a:rPr lang="en-GB" dirty="0"/>
              <a:t>on behalf of the 4D share project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dirty="0"/>
              <a:t>DRD2 WG2 meeting – 29</a:t>
            </a:r>
            <a:r>
              <a:rPr lang="en-GB" baseline="30000" dirty="0"/>
              <a:t>th</a:t>
            </a:r>
            <a:r>
              <a:rPr lang="en-GB" dirty="0"/>
              <a:t> April 2025</a:t>
            </a:r>
          </a:p>
        </p:txBody>
      </p:sp>
      <p:pic>
        <p:nvPicPr>
          <p:cNvPr id="217" name="Google Shape;217;g30f3f447986_10_101"/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125731" y="36791"/>
            <a:ext cx="2026919" cy="987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30f3f447986_10_101"/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6991349" y="38351"/>
            <a:ext cx="2026920" cy="985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21">
            <a:extLst>
              <a:ext uri="{FF2B5EF4-FFF2-40B4-BE49-F238E27FC236}">
                <a16:creationId xmlns:a16="http://schemas.microsoft.com/office/drawing/2014/main" id="{B00ECEFF-D202-221D-A8C5-ACCF90A829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555" b="5371"/>
          <a:stretch/>
        </p:blipFill>
        <p:spPr>
          <a:xfrm>
            <a:off x="1" y="4246309"/>
            <a:ext cx="9144000" cy="897191"/>
          </a:xfrm>
          <a:prstGeom prst="rect">
            <a:avLst/>
          </a:prstGeom>
        </p:spPr>
      </p:pic>
      <p:pic>
        <p:nvPicPr>
          <p:cNvPr id="4" name="Picture 3" descr="large_thumb_logo.png">
            <a:extLst>
              <a:ext uri="{FF2B5EF4-FFF2-40B4-BE49-F238E27FC236}">
                <a16:creationId xmlns:a16="http://schemas.microsoft.com/office/drawing/2014/main" id="{D0E719AE-ABEC-7660-32C9-406CDF1124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299" r="15526"/>
          <a:stretch/>
        </p:blipFill>
        <p:spPr>
          <a:xfrm>
            <a:off x="4348313" y="355307"/>
            <a:ext cx="448190" cy="4139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3C16AF-C9C0-0042-A665-EDEE1CDC53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6386" y="354183"/>
            <a:ext cx="448190" cy="4300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3DB58-BE60-A8B4-D88A-AEDBDF2203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7956" y="398503"/>
            <a:ext cx="775436" cy="3414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612C08-3701-1B8A-024B-1E993A33BF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6698" y="379279"/>
            <a:ext cx="440917" cy="404963"/>
          </a:xfrm>
          <a:prstGeom prst="rect">
            <a:avLst/>
          </a:prstGeom>
        </p:spPr>
      </p:pic>
      <p:pic>
        <p:nvPicPr>
          <p:cNvPr id="9" name="Picture 8" descr="index.jpg">
            <a:extLst>
              <a:ext uri="{FF2B5EF4-FFF2-40B4-BE49-F238E27FC236}">
                <a16:creationId xmlns:a16="http://schemas.microsoft.com/office/drawing/2014/main" id="{A5791AEF-68D0-8C5A-7571-E841A73806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86383" y="379279"/>
            <a:ext cx="518389" cy="4376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8B96F-BF63-7B10-C4E9-448E38936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B5DF9C-9759-C9D6-1306-DE160AE83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The DC-Coupled RSDs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0874B3E-3AD5-B54B-7933-E0A41AA1D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384301"/>
            <a:ext cx="4465078" cy="3017520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200"/>
              </a:spcBef>
              <a:buSzPct val="100000"/>
              <a:buNone/>
            </a:pPr>
            <a:endParaRPr lang="en-GB" b="1" dirty="0"/>
          </a:p>
          <a:p>
            <a:pPr marL="0" indent="0">
              <a:lnSpc>
                <a:spcPct val="130000"/>
              </a:lnSpc>
              <a:spcBef>
                <a:spcPts val="200"/>
              </a:spcBef>
              <a:buSzPct val="100000"/>
              <a:buNone/>
            </a:pPr>
            <a:r>
              <a:rPr lang="en-GB" b="1" dirty="0"/>
              <a:t>DC-coupled</a:t>
            </a:r>
            <a:r>
              <a:rPr lang="en-GB" dirty="0"/>
              <a:t> electrodes + </a:t>
            </a:r>
            <a:r>
              <a:rPr lang="en-US" b="1" dirty="0"/>
              <a:t>charge-containment</a:t>
            </a:r>
            <a:r>
              <a:rPr lang="en-US" dirty="0"/>
              <a:t> structures</a:t>
            </a:r>
          </a:p>
          <a:p>
            <a:pPr marL="285750" marR="0" lvl="0" indent="-285750" fontAlgn="auto">
              <a:lnSpc>
                <a:spcPct val="130000"/>
              </a:lnSpc>
              <a:spcBef>
                <a:spcPts val="200"/>
              </a:spcBef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ym typeface="Arial"/>
              </a:rPr>
              <a:t>Signal is </a:t>
            </a:r>
            <a:r>
              <a:rPr lang="en-US" b="1" dirty="0">
                <a:sym typeface="Arial"/>
              </a:rPr>
              <a:t>confined </a:t>
            </a:r>
            <a:endParaRPr lang="en-US" dirty="0">
              <a:sym typeface="Arial"/>
            </a:endParaRPr>
          </a:p>
          <a:p>
            <a:pPr marL="285750" marR="0" lvl="0" indent="-285750" fontAlgn="auto">
              <a:lnSpc>
                <a:spcPct val="130000"/>
              </a:lnSpc>
              <a:spcBef>
                <a:spcPts val="200"/>
              </a:spcBef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ym typeface="Arial"/>
              </a:rPr>
              <a:t>Leakage currents is extracted at each electrode</a:t>
            </a:r>
          </a:p>
          <a:p>
            <a:pPr marL="285750" marR="0" lvl="0" indent="-285750" fontAlgn="auto">
              <a:lnSpc>
                <a:spcPct val="130000"/>
              </a:lnSpc>
              <a:spcBef>
                <a:spcPts val="200"/>
              </a:spcBef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ym typeface="Arial"/>
              </a:rPr>
              <a:t>No bipolar signal → 1-2 ns-long pulses</a:t>
            </a:r>
          </a:p>
          <a:p>
            <a:pPr marL="0" marR="0" lvl="0" indent="0" fontAlgn="auto">
              <a:lnSpc>
                <a:spcPct val="130000"/>
              </a:lnSpc>
              <a:spcBef>
                <a:spcPts val="200"/>
              </a:spcBef>
              <a:buNone/>
              <a:tabLst/>
              <a:defRPr/>
            </a:pPr>
            <a:r>
              <a:rPr lang="en-GB" dirty="0">
                <a:sym typeface="Arial"/>
              </a:rPr>
              <a:t>These devices and the production process was extensively </a:t>
            </a:r>
            <a:r>
              <a:rPr lang="en-GB" b="1" dirty="0">
                <a:sym typeface="Arial"/>
              </a:rPr>
              <a:t>simulated</a:t>
            </a:r>
            <a:r>
              <a:rPr lang="en-GB" dirty="0">
                <a:sym typeface="Arial"/>
              </a:rPr>
              <a:t> and </a:t>
            </a:r>
            <a:r>
              <a:rPr lang="en-GB" b="1" dirty="0">
                <a:sym typeface="Arial"/>
              </a:rPr>
              <a:t>studied </a:t>
            </a:r>
            <a:r>
              <a:rPr lang="en-GB" dirty="0">
                <a:sym typeface="Arial"/>
              </a:rPr>
              <a:t>in the past few years</a:t>
            </a:r>
            <a:endParaRPr lang="en-GB" b="1" dirty="0">
              <a:sym typeface="Arial"/>
            </a:endParaRPr>
          </a:p>
          <a:p>
            <a:pPr marL="0" marR="0" lvl="0" indent="0" fontAlgn="auto">
              <a:lnSpc>
                <a:spcPct val="130000"/>
              </a:lnSpc>
              <a:spcBef>
                <a:spcPts val="200"/>
              </a:spcBef>
              <a:buNone/>
              <a:tabLst/>
              <a:defRPr/>
            </a:pPr>
            <a:endParaRPr lang="en-US" dirty="0">
              <a:sym typeface="Arial"/>
            </a:endParaRPr>
          </a:p>
          <a:p>
            <a:pPr marL="0" indent="0">
              <a:lnSpc>
                <a:spcPct val="130000"/>
              </a:lnSpc>
              <a:spcBef>
                <a:spcPts val="200"/>
              </a:spcBef>
              <a:buSzPct val="100000"/>
              <a:buNone/>
            </a:pP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1288177-42F5-4519-E635-D747D0F5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CF4D6A-DFA4-5BC1-6B9D-23F7245A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10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E3576828-BFC9-FD53-C8EB-6B7A1300399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9B14C132-321E-CDE5-A031-9EC8DC6C262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BCDDFFE-3EFB-B42D-A41C-05F8DB7CC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402359-CA79-946F-6D76-29AA77B1AE6B}"/>
              </a:ext>
            </a:extLst>
          </p:cNvPr>
          <p:cNvSpPr txBox="1"/>
          <p:nvPr/>
        </p:nvSpPr>
        <p:spPr>
          <a:xfrm rot="5400000">
            <a:off x="7793981" y="3754902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DC-RSD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95C8B79-260F-F8C0-42DF-89413A17235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699387" y="2939195"/>
            <a:ext cx="3114364" cy="155718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A3A2EC1-0392-166C-7320-848187CD0CFE}"/>
              </a:ext>
            </a:extLst>
          </p:cNvPr>
          <p:cNvSpPr/>
          <p:nvPr/>
        </p:nvSpPr>
        <p:spPr>
          <a:xfrm>
            <a:off x="7367588" y="3321202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F4E0245-FA12-84ED-F196-86C64BB42A33}"/>
              </a:ext>
            </a:extLst>
          </p:cNvPr>
          <p:cNvSpPr/>
          <p:nvPr/>
        </p:nvSpPr>
        <p:spPr>
          <a:xfrm>
            <a:off x="8006107" y="3328988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B06E4F-046C-57D3-7FB7-82D85B7EA707}"/>
              </a:ext>
            </a:extLst>
          </p:cNvPr>
          <p:cNvSpPr/>
          <p:nvPr/>
        </p:nvSpPr>
        <p:spPr>
          <a:xfrm>
            <a:off x="5985816" y="3325155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9D6FBC6-AC98-078F-EEDA-3C86879B9CE8}"/>
              </a:ext>
            </a:extLst>
          </p:cNvPr>
          <p:cNvSpPr/>
          <p:nvPr/>
        </p:nvSpPr>
        <p:spPr>
          <a:xfrm>
            <a:off x="2153289" y="1455527"/>
            <a:ext cx="761361" cy="290512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DC RSD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CA41C-DC0E-EE16-69D7-91FFE382BBF5}"/>
              </a:ext>
            </a:extLst>
          </p:cNvPr>
          <p:cNvSpPr txBox="1"/>
          <p:nvPr/>
        </p:nvSpPr>
        <p:spPr>
          <a:xfrm>
            <a:off x="7130594" y="1411358"/>
            <a:ext cx="17806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 sz="11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DC-RSD with trenches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D05740-C20A-6BAA-7909-78DEF944439F}"/>
              </a:ext>
            </a:extLst>
          </p:cNvPr>
          <p:cNvSpPr txBox="1"/>
          <p:nvPr/>
        </p:nvSpPr>
        <p:spPr>
          <a:xfrm rot="16200000">
            <a:off x="4728285" y="1964206"/>
            <a:ext cx="204283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 sz="1050" b="1" dirty="0"/>
              <a:t>TCAD simulation </a:t>
            </a:r>
            <a:endParaRPr lang="en-IT" sz="10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B47CD6-4937-96CB-CE56-B5D311A394A9}"/>
              </a:ext>
            </a:extLst>
          </p:cNvPr>
          <p:cNvSpPr txBox="1"/>
          <p:nvPr/>
        </p:nvSpPr>
        <p:spPr>
          <a:xfrm>
            <a:off x="7187534" y="1635434"/>
            <a:ext cx="149292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current density over device surface</a:t>
            </a:r>
            <a:endParaRPr lang="en-GB" sz="11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GB" sz="1100" b="1" dirty="0">
              <a:solidFill>
                <a:schemeClr val="tx1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1100" b="1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signal confinement</a:t>
            </a:r>
            <a:endParaRPr lang="en-GB" sz="1100" dirty="0">
              <a:solidFill>
                <a:srgbClr val="FFFFFF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A719A3-35D5-AC69-8DC4-785C94419CE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2231"/>
          <a:stretch/>
        </p:blipFill>
        <p:spPr>
          <a:xfrm>
            <a:off x="5826132" y="1384301"/>
            <a:ext cx="1361402" cy="14976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CE223BE-0FC0-D72E-FEE0-E19D5B28D90F}"/>
              </a:ext>
            </a:extLst>
          </p:cNvPr>
          <p:cNvSpPr txBox="1"/>
          <p:nvPr/>
        </p:nvSpPr>
        <p:spPr>
          <a:xfrm>
            <a:off x="1154999" y="3977160"/>
            <a:ext cx="3762321" cy="585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buSzPct val="100000"/>
              <a:buNone/>
            </a:pPr>
            <a:r>
              <a:rPr lang="en-US" b="1" dirty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Expected more scalable devices with more uniform performance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933E58-34AA-2CED-E406-7E54DA78FEEC}"/>
              </a:ext>
            </a:extLst>
          </p:cNvPr>
          <p:cNvSpPr txBox="1"/>
          <p:nvPr/>
        </p:nvSpPr>
        <p:spPr>
          <a:xfrm>
            <a:off x="5802104" y="4384442"/>
            <a:ext cx="3191033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IT" sz="600" dirty="0">
                <a:solidFill>
                  <a:schemeClr val="dk1"/>
                </a:solidFill>
                <a:latin typeface="Helvetica Neue"/>
              </a:rPr>
              <a:t>F. Moscatelli et al, https://www.sciencedirect.com/science/article/pii/S0168900224003061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3D63715-5D54-2E00-CF23-1EAFF2E01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14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15CE2-DD33-5DA9-ED0F-ECBF6FD9D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D9442C-070F-AD94-0846-17081859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The DC-RSD production by FBK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36B3DAB-2AB0-4EE5-CADC-C785456F2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384301"/>
            <a:ext cx="4718949" cy="3017520"/>
          </a:xfrm>
        </p:spPr>
        <p:txBody>
          <a:bodyPr>
            <a:normAutofit/>
          </a:bodyPr>
          <a:lstStyle/>
          <a:p>
            <a:r>
              <a:rPr lang="en-US" dirty="0"/>
              <a:t>After 2 years of simulations and short loops, the first DC-RSD production was completed by FBK in </a:t>
            </a:r>
            <a:r>
              <a:rPr lang="en-US" b="1" dirty="0"/>
              <a:t>November 2024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Charge containment: trenches (like </a:t>
            </a:r>
            <a:r>
              <a:rPr lang="en-GB" dirty="0" err="1"/>
              <a:t>SiPMs</a:t>
            </a:r>
            <a:r>
              <a:rPr lang="en-GB" dirty="0"/>
              <a:t> or TI-LGADs)</a:t>
            </a:r>
          </a:p>
          <a:p>
            <a:r>
              <a:rPr lang="en-US" dirty="0"/>
              <a:t>Several structures with different purposes are implemented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Different </a:t>
            </a:r>
            <a:r>
              <a:rPr lang="en-GB" b="1" dirty="0"/>
              <a:t>electrodes</a:t>
            </a:r>
            <a:r>
              <a:rPr lang="en-GB" dirty="0"/>
              <a:t> </a:t>
            </a:r>
            <a:r>
              <a:rPr lang="en-GB" b="1" dirty="0"/>
              <a:t>disposition</a:t>
            </a:r>
            <a:r>
              <a:rPr lang="en-GB" dirty="0"/>
              <a:t> - triangles or squares matrixes, strips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Three trench crossing design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Many pitches - ranging from 100 um to 1 mm</a:t>
            </a:r>
          </a:p>
          <a:p>
            <a:pPr marL="150876" lvl="1" indent="0">
              <a:buNone/>
            </a:pPr>
            <a:endParaRPr lang="en-GB" dirty="0"/>
          </a:p>
          <a:p>
            <a:pPr marL="150876" lvl="1" indent="0">
              <a:buNone/>
            </a:pP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4A20F49-E181-6542-D58C-A43A50B8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FAD331-A141-205E-C2DB-93012A93D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11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EA550E91-A94F-DD55-5C5B-55B9D425FC2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98E1C5B4-76B4-9583-735A-A558A340B7B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19AFF2C-6633-C0EB-8C81-56CF8B26A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3" name="Picture 2" descr="A grid of squares and squares&#10;&#10;Description automatically generated with medium confidence">
            <a:extLst>
              <a:ext uri="{FF2B5EF4-FFF2-40B4-BE49-F238E27FC236}">
                <a16:creationId xmlns:a16="http://schemas.microsoft.com/office/drawing/2014/main" id="{B5E874AC-2BD4-0002-70E5-90C1B4FCCD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1908" y="1436346"/>
            <a:ext cx="3101788" cy="3012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B7588C-6C31-AE07-AF1A-F784AA3A0C2E}"/>
              </a:ext>
            </a:extLst>
          </p:cNvPr>
          <p:cNvSpPr txBox="1"/>
          <p:nvPr/>
        </p:nvSpPr>
        <p:spPr>
          <a:xfrm rot="5400000">
            <a:off x="7971966" y="2677744"/>
            <a:ext cx="1612492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solidFill>
                  <a:srgbClr val="D02FD5"/>
                </a:solidFill>
                <a:latin typeface="+mn-lt"/>
                <a:ea typeface="Helvetica Neue"/>
                <a:cs typeface="Helvetica Neue"/>
                <a:sym typeface="Helvetica Neue"/>
              </a:rPr>
              <a:t>DC-RSD1 reticle</a:t>
            </a:r>
            <a:endParaRPr lang="en-IT" sz="1200" b="1" i="1" dirty="0">
              <a:solidFill>
                <a:srgbClr val="D02FD5"/>
              </a:solidFill>
              <a:latin typeface="+mn-lt"/>
            </a:endParaRPr>
          </a:p>
        </p:txBody>
      </p:sp>
      <p:pic>
        <p:nvPicPr>
          <p:cNvPr id="5" name="Google Shape;234;g3116c61e54d_0_150">
            <a:extLst>
              <a:ext uri="{FF2B5EF4-FFF2-40B4-BE49-F238E27FC236}">
                <a16:creationId xmlns:a16="http://schemas.microsoft.com/office/drawing/2014/main" id="{270C99F2-C2AF-981B-485E-3AE846460320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06349" y="3491442"/>
            <a:ext cx="1993107" cy="8679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35;g3116c61e54d_0_150">
            <a:extLst>
              <a:ext uri="{FF2B5EF4-FFF2-40B4-BE49-F238E27FC236}">
                <a16:creationId xmlns:a16="http://schemas.microsoft.com/office/drawing/2014/main" id="{EBAADA55-8B33-2239-4334-CD42B51B1110}"/>
              </a:ext>
            </a:extLst>
          </p:cNvPr>
          <p:cNvSpPr txBox="1"/>
          <p:nvPr/>
        </p:nvSpPr>
        <p:spPr>
          <a:xfrm>
            <a:off x="1832559" y="4358680"/>
            <a:ext cx="2596761" cy="288337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 marL="171450">
              <a:lnSpc>
                <a:spcPct val="115000"/>
              </a:lnSpc>
            </a:pPr>
            <a:r>
              <a:rPr lang="en-US" sz="1200" dirty="0">
                <a:solidFill>
                  <a:srgbClr val="0070C0"/>
                </a:solidFill>
                <a:latin typeface="+mn-lt"/>
                <a:ea typeface="Helvetica Neue"/>
                <a:cs typeface="Helvetica Neue"/>
                <a:sym typeface="Helvetica Neue"/>
              </a:rPr>
              <a:t>“square” or “triangle” pixel shape</a:t>
            </a:r>
            <a:endParaRPr sz="300" dirty="0">
              <a:solidFill>
                <a:srgbClr val="0070C0"/>
              </a:solidFill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Google Shape;198;g3116c61e54d_0_54">
            <a:extLst>
              <a:ext uri="{FF2B5EF4-FFF2-40B4-BE49-F238E27FC236}">
                <a16:creationId xmlns:a16="http://schemas.microsoft.com/office/drawing/2014/main" id="{625A4C8A-C0ED-88A0-E807-924F278A66FE}"/>
              </a:ext>
            </a:extLst>
          </p:cNvPr>
          <p:cNvSpPr txBox="1"/>
          <p:nvPr/>
        </p:nvSpPr>
        <p:spPr>
          <a:xfrm>
            <a:off x="4945180" y="4507316"/>
            <a:ext cx="4077208" cy="184654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r>
              <a:rPr lang="en-US" sz="7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M. </a:t>
            </a:r>
            <a:r>
              <a:rPr lang="en-US" sz="75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Centis</a:t>
            </a:r>
            <a:r>
              <a:rPr lang="en-US" sz="7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75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Vignali’s</a:t>
            </a:r>
            <a:r>
              <a:rPr lang="en-US" sz="7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Talk at TREDI2025 for more information on the DC-RSD1 production</a:t>
            </a:r>
            <a:endParaRPr sz="75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E7C52BE-64AC-15AA-B37C-266C748EC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491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913A8-258D-D5A4-2292-B983741EE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592F1-7340-9CC7-115E-F521FEAAF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The DC-RSD production by FBK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280092E0-6523-FCB4-3E5B-FE8B5E12F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384301"/>
            <a:ext cx="4718949" cy="3017520"/>
          </a:xfrm>
        </p:spPr>
        <p:txBody>
          <a:bodyPr>
            <a:normAutofit/>
          </a:bodyPr>
          <a:lstStyle/>
          <a:p>
            <a:r>
              <a:rPr lang="en-US" dirty="0"/>
              <a:t>Today’s presentation reports the </a:t>
            </a:r>
            <a:r>
              <a:rPr lang="en-US" b="1" dirty="0"/>
              <a:t>first results achieved at a test beam</a:t>
            </a:r>
            <a:r>
              <a:rPr lang="en-US" dirty="0"/>
              <a:t> performed at DESY in December 2024 (two weeks after receiving the sensors). </a:t>
            </a:r>
          </a:p>
          <a:p>
            <a:r>
              <a:rPr lang="en-US" dirty="0"/>
              <a:t>We selected: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 The </a:t>
            </a:r>
            <a:r>
              <a:rPr lang="en-GB" b="1" dirty="0"/>
              <a:t>highest n+ resistivity </a:t>
            </a:r>
            <a:r>
              <a:rPr lang="en-GB" dirty="0"/>
              <a:t>– W3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 </a:t>
            </a:r>
            <a:r>
              <a:rPr lang="en-GB" b="1" dirty="0"/>
              <a:t>Best design </a:t>
            </a:r>
            <a:r>
              <a:rPr lang="en-GB" dirty="0"/>
              <a:t>candidates</a:t>
            </a:r>
          </a:p>
          <a:p>
            <a:pPr marL="0" indent="0">
              <a:buNone/>
            </a:pPr>
            <a:r>
              <a:rPr lang="en-GB" dirty="0"/>
              <a:t>         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150876" lvl="1" indent="0">
              <a:buNone/>
            </a:pP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45C10F4-71E9-79F2-DECE-64093DAFF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E07E46-0B1A-6005-7130-5572C6B9C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12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0B4F6196-75AB-6659-E843-B96F1977BA7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6B80B699-B64A-B944-4F9A-1AC0CCE3C94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0B8C88D-4351-C27B-117D-23C06107B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sp>
        <p:nvSpPr>
          <p:cNvPr id="13" name="Google Shape;198;g3116c61e54d_0_54">
            <a:extLst>
              <a:ext uri="{FF2B5EF4-FFF2-40B4-BE49-F238E27FC236}">
                <a16:creationId xmlns:a16="http://schemas.microsoft.com/office/drawing/2014/main" id="{5F070B34-708E-0411-C395-677BF85FFB69}"/>
              </a:ext>
            </a:extLst>
          </p:cNvPr>
          <p:cNvSpPr txBox="1"/>
          <p:nvPr/>
        </p:nvSpPr>
        <p:spPr>
          <a:xfrm>
            <a:off x="4945180" y="4507316"/>
            <a:ext cx="4077208" cy="184654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r>
              <a:rPr lang="en-US" sz="7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M. </a:t>
            </a:r>
            <a:r>
              <a:rPr lang="en-US" sz="75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Centis</a:t>
            </a:r>
            <a:r>
              <a:rPr lang="en-US" sz="7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75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Vignali’s</a:t>
            </a:r>
            <a:r>
              <a:rPr lang="en-US" sz="7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Talk at TREDI2025 for more information on the DC-RSD1 production</a:t>
            </a:r>
            <a:endParaRPr sz="75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5" name="Picture 14" descr="A grid of squares and squares&#10;&#10;Description automatically generated with medium confidence">
            <a:extLst>
              <a:ext uri="{FF2B5EF4-FFF2-40B4-BE49-F238E27FC236}">
                <a16:creationId xmlns:a16="http://schemas.microsoft.com/office/drawing/2014/main" id="{BB158A6F-9822-579A-7706-A7DB67E004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1908" y="1436346"/>
            <a:ext cx="3101788" cy="30128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DE82341-1EAA-EDB1-7F15-77A5D9C62B32}"/>
              </a:ext>
            </a:extLst>
          </p:cNvPr>
          <p:cNvSpPr txBox="1"/>
          <p:nvPr/>
        </p:nvSpPr>
        <p:spPr>
          <a:xfrm>
            <a:off x="3147352" y="3301957"/>
            <a:ext cx="2118689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500" b="1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Triangle</a:t>
            </a:r>
            <a:r>
              <a:rPr lang="en-IT" sz="15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pixels</a:t>
            </a:r>
          </a:p>
          <a:p>
            <a:pPr marL="257175" indent="-25717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5x3 pixel matrix</a:t>
            </a:r>
          </a:p>
          <a:p>
            <a:pPr marL="257175" indent="-25717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14 electrodes</a:t>
            </a:r>
          </a:p>
          <a:p>
            <a:pPr marL="257175" indent="-25717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500-</a:t>
            </a:r>
            <a:r>
              <a:rPr lang="el-GR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μ</a:t>
            </a:r>
            <a:r>
              <a:rPr lang="en-US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m</a:t>
            </a: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pitch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F17A31-9FA2-DEE9-B696-E3A86E63D668}"/>
              </a:ext>
            </a:extLst>
          </p:cNvPr>
          <p:cNvSpPr txBox="1"/>
          <p:nvPr/>
        </p:nvSpPr>
        <p:spPr>
          <a:xfrm>
            <a:off x="822959" y="3303440"/>
            <a:ext cx="2300507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500" b="1" kern="1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Square</a:t>
            </a:r>
            <a:r>
              <a:rPr lang="en-IT" sz="15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pixels</a:t>
            </a:r>
          </a:p>
          <a:p>
            <a:pPr marL="257175" indent="-25717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3x3 pixel matrix</a:t>
            </a:r>
          </a:p>
          <a:p>
            <a:pPr marL="257175" indent="-25717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16 electrods</a:t>
            </a:r>
          </a:p>
          <a:p>
            <a:pPr marL="257175" indent="-25717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500- and 1000-</a:t>
            </a:r>
            <a:r>
              <a:rPr lang="el-GR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μ</a:t>
            </a:r>
            <a:r>
              <a:rPr lang="en-US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m</a:t>
            </a: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pitch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2F02A4-7FF5-089D-8B6E-F71F28580DD8}"/>
              </a:ext>
            </a:extLst>
          </p:cNvPr>
          <p:cNvSpPr/>
          <p:nvPr/>
        </p:nvSpPr>
        <p:spPr>
          <a:xfrm>
            <a:off x="5614988" y="1543050"/>
            <a:ext cx="371475" cy="323850"/>
          </a:xfrm>
          <a:prstGeom prst="rect">
            <a:avLst/>
          </a:prstGeom>
          <a:noFill/>
          <a:ln w="28575">
            <a:solidFill>
              <a:srgbClr val="2AF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BA0FD5-C2DB-B89C-771A-0156DBC32E65}"/>
              </a:ext>
            </a:extLst>
          </p:cNvPr>
          <p:cNvSpPr/>
          <p:nvPr/>
        </p:nvSpPr>
        <p:spPr>
          <a:xfrm>
            <a:off x="5614987" y="2618920"/>
            <a:ext cx="371475" cy="323850"/>
          </a:xfrm>
          <a:prstGeom prst="rect">
            <a:avLst/>
          </a:prstGeom>
          <a:noFill/>
          <a:ln w="28575">
            <a:solidFill>
              <a:srgbClr val="2AF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348AA1D-FAEE-F0D7-2AEC-E53588BDF407}"/>
              </a:ext>
            </a:extLst>
          </p:cNvPr>
          <p:cNvSpPr/>
          <p:nvPr/>
        </p:nvSpPr>
        <p:spPr>
          <a:xfrm>
            <a:off x="7849694" y="2959309"/>
            <a:ext cx="694231" cy="688766"/>
          </a:xfrm>
          <a:prstGeom prst="rect">
            <a:avLst/>
          </a:prstGeom>
          <a:noFill/>
          <a:ln w="28575">
            <a:solidFill>
              <a:srgbClr val="2AF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ross 23">
            <a:extLst>
              <a:ext uri="{FF2B5EF4-FFF2-40B4-BE49-F238E27FC236}">
                <a16:creationId xmlns:a16="http://schemas.microsoft.com/office/drawing/2014/main" id="{A8F55BEB-8158-F2D6-1718-042C15166ED3}"/>
              </a:ext>
            </a:extLst>
          </p:cNvPr>
          <p:cNvSpPr/>
          <p:nvPr/>
        </p:nvSpPr>
        <p:spPr>
          <a:xfrm>
            <a:off x="2526514" y="3181096"/>
            <a:ext cx="238125" cy="241722"/>
          </a:xfrm>
          <a:prstGeom prst="plus">
            <a:avLst>
              <a:gd name="adj" fmla="val 35294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521986-3116-EFB1-EDB8-A0C99DE93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283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601" y="1155190"/>
            <a:ext cx="7584948" cy="617220"/>
          </a:xfrm>
        </p:spPr>
        <p:txBody>
          <a:bodyPr/>
          <a:lstStyle/>
          <a:p>
            <a:pPr algn="ctr"/>
            <a:r>
              <a:rPr lang="it-IT" sz="3300" b="1" dirty="0">
                <a:solidFill>
                  <a:srgbClr val="0070C0"/>
                </a:solidFill>
              </a:rPr>
              <a:t>DCRSD Test Beam Preliminary Results</a:t>
            </a:r>
            <a:endParaRPr lang="en-GB" sz="3300" b="1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29EBE2-CEE9-5B2F-DEFC-7E708B2B84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12362" y="1834322"/>
            <a:ext cx="2195426" cy="183962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90B136-CC78-3546-F31B-289CB12B946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E9A06-7ED0-4F74-4032-36E9E3095C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DDC9A-B377-FA06-9D68-7B7856346A5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29/04/2025</a:t>
            </a:r>
          </a:p>
        </p:txBody>
      </p:sp>
    </p:spTree>
    <p:extLst>
      <p:ext uri="{BB962C8B-B14F-4D97-AF65-F5344CB8AC3E}">
        <p14:creationId xmlns:p14="http://schemas.microsoft.com/office/powerpoint/2010/main" val="2279193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7732D-1A4E-8568-3CE5-4B72243DC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F0A86F-9FC4-08FB-4F15-F37A6D47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</a:t>
            </a:r>
            <a:r>
              <a:rPr lang="en-GB" b="1" dirty="0">
                <a:solidFill>
                  <a:schemeClr val="accent1"/>
                </a:solidFill>
              </a:rPr>
              <a:t>ESY December ’24 Test Beam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DBF8A60D-FF8A-8C38-7FFE-C3771357A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384300"/>
            <a:ext cx="4610014" cy="1609799"/>
          </a:xfrm>
        </p:spPr>
        <p:txBody>
          <a:bodyPr>
            <a:normAutofit/>
          </a:bodyPr>
          <a:lstStyle/>
          <a:p>
            <a:pPr marL="150876" lvl="1" indent="0">
              <a:buNone/>
            </a:pPr>
            <a:r>
              <a:rPr lang="en-US" dirty="0"/>
              <a:t>For the </a:t>
            </a:r>
            <a:r>
              <a:rPr lang="en-US" b="1" dirty="0">
                <a:solidFill>
                  <a:srgbClr val="0070C0"/>
                </a:solidFill>
              </a:rPr>
              <a:t>Space</a:t>
            </a:r>
            <a:r>
              <a:rPr lang="en-US" dirty="0"/>
              <a:t> </a:t>
            </a:r>
            <a:r>
              <a:rPr lang="en-US" b="1" dirty="0">
                <a:solidFill>
                  <a:srgbClr val="0070C0"/>
                </a:solidFill>
              </a:rPr>
              <a:t>Resolution </a:t>
            </a:r>
            <a:r>
              <a:rPr lang="en-US" dirty="0"/>
              <a:t>studies we read out </a:t>
            </a:r>
            <a:r>
              <a:rPr lang="en-IT" sz="1400" dirty="0"/>
              <a:t>many pixels using a </a:t>
            </a:r>
            <a:r>
              <a:rPr lang="en-US" sz="1400" dirty="0"/>
              <a:t>16-ch 5 GS/s </a:t>
            </a:r>
            <a:r>
              <a:rPr lang="en-IT" sz="1400" dirty="0"/>
              <a:t>CAEN digitizer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 Up to 16 electrodes</a:t>
            </a:r>
            <a:endParaRPr lang="en-IT" sz="1400" dirty="0"/>
          </a:p>
          <a:p>
            <a:pPr marL="150876" lvl="1" indent="0">
              <a:buNone/>
            </a:pP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F8FD4A3-70ED-EC2D-095A-6AB8F5EC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E46806B-1990-8D65-E0F4-DE83DFD7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14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4EA2DD20-E015-46A8-DBAE-E20DE846A82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A3413B5F-9CFA-B56E-E1AC-9EE428CA7D3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8315D6-4FB5-CF17-E965-21C4E80FE1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0F4866-621A-1A1D-916D-4A4F3EDD4E6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975" t="17222" r="37587" b="4179"/>
          <a:stretch/>
        </p:blipFill>
        <p:spPr>
          <a:xfrm>
            <a:off x="5708548" y="1399971"/>
            <a:ext cx="2933786" cy="297182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8BBA090-0594-C6A0-7691-E6DDAC86DE39}"/>
              </a:ext>
            </a:extLst>
          </p:cNvPr>
          <p:cNvGrpSpPr/>
          <p:nvPr/>
        </p:nvGrpSpPr>
        <p:grpSpPr>
          <a:xfrm>
            <a:off x="1224031" y="2168208"/>
            <a:ext cx="3230955" cy="2207861"/>
            <a:chOff x="5022504" y="1755128"/>
            <a:chExt cx="6309654" cy="32953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97B7209-68C4-C344-FDDC-631553CAE102}"/>
                </a:ext>
              </a:extLst>
            </p:cNvPr>
            <p:cNvSpPr/>
            <p:nvPr/>
          </p:nvSpPr>
          <p:spPr>
            <a:xfrm>
              <a:off x="5737825" y="2860186"/>
              <a:ext cx="1010189" cy="36546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MCP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6A835C2-2669-D898-C135-C05C4D553737}"/>
                </a:ext>
              </a:extLst>
            </p:cNvPr>
            <p:cNvSpPr/>
            <p:nvPr/>
          </p:nvSpPr>
          <p:spPr>
            <a:xfrm>
              <a:off x="7200962" y="2786205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E993DED-1535-9B2E-14DF-339897A73650}"/>
                </a:ext>
              </a:extLst>
            </p:cNvPr>
            <p:cNvSpPr/>
            <p:nvPr/>
          </p:nvSpPr>
          <p:spPr>
            <a:xfrm>
              <a:off x="7353362" y="2786205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B07B5F-DC55-4451-ECA6-C6D7CC87E806}"/>
                </a:ext>
              </a:extLst>
            </p:cNvPr>
            <p:cNvSpPr/>
            <p:nvPr/>
          </p:nvSpPr>
          <p:spPr>
            <a:xfrm>
              <a:off x="7505762" y="2786205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934B66-19C4-9D9D-1676-88EECAC4D196}"/>
                </a:ext>
              </a:extLst>
            </p:cNvPr>
            <p:cNvSpPr/>
            <p:nvPr/>
          </p:nvSpPr>
          <p:spPr>
            <a:xfrm>
              <a:off x="8050203" y="2792676"/>
              <a:ext cx="79513" cy="45664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07A8392-22BB-8DB2-AD25-E39FE231F6D9}"/>
                </a:ext>
              </a:extLst>
            </p:cNvPr>
            <p:cNvSpPr/>
            <p:nvPr/>
          </p:nvSpPr>
          <p:spPr>
            <a:xfrm>
              <a:off x="8752997" y="2805930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AAF2123-A27F-389C-7F6B-CE6BD64F3EAD}"/>
                </a:ext>
              </a:extLst>
            </p:cNvPr>
            <p:cNvSpPr/>
            <p:nvPr/>
          </p:nvSpPr>
          <p:spPr>
            <a:xfrm>
              <a:off x="8905397" y="2805930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8B6F42B-3680-0511-B3A1-AE1D9FE4B789}"/>
                </a:ext>
              </a:extLst>
            </p:cNvPr>
            <p:cNvSpPr/>
            <p:nvPr/>
          </p:nvSpPr>
          <p:spPr>
            <a:xfrm>
              <a:off x="9057797" y="2805930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508AF5-0E4B-7F2B-734F-C40D846DE73B}"/>
                </a:ext>
              </a:extLst>
            </p:cNvPr>
            <p:cNvSpPr/>
            <p:nvPr/>
          </p:nvSpPr>
          <p:spPr>
            <a:xfrm>
              <a:off x="7796165" y="4270810"/>
              <a:ext cx="1356629" cy="77330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CAEN</a:t>
              </a:r>
            </a:p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Digitizer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58D433D-53D2-B220-5A3E-6B331E4977DE}"/>
                </a:ext>
              </a:extLst>
            </p:cNvPr>
            <p:cNvSpPr/>
            <p:nvPr/>
          </p:nvSpPr>
          <p:spPr>
            <a:xfrm>
              <a:off x="7347584" y="1755128"/>
              <a:ext cx="1551710" cy="36546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TLU Tracker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31B9AA0-4633-1FC8-3E6C-71B63AA018E0}"/>
                </a:ext>
              </a:extLst>
            </p:cNvPr>
            <p:cNvSpPr/>
            <p:nvPr/>
          </p:nvSpPr>
          <p:spPr>
            <a:xfrm>
              <a:off x="5022504" y="4172212"/>
              <a:ext cx="1814689" cy="619587"/>
            </a:xfrm>
            <a:prstGeom prst="rect">
              <a:avLst/>
            </a:prstGeom>
            <a:solidFill>
              <a:srgbClr val="A1ACFF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Oscilloscope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63E6073-3164-06E3-4794-4E89202EC6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6792" y="3014529"/>
              <a:ext cx="3384376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urved Connector 54">
              <a:extLst>
                <a:ext uri="{FF2B5EF4-FFF2-40B4-BE49-F238E27FC236}">
                  <a16:creationId xmlns:a16="http://schemas.microsoft.com/office/drawing/2014/main" id="{3807A161-8CC5-D5C5-88E8-D1A45AB973C4}"/>
                </a:ext>
              </a:extLst>
            </p:cNvPr>
            <p:cNvCxnSpPr>
              <a:cxnSpLocks/>
              <a:stCxn id="4" idx="1"/>
              <a:endCxn id="23" idx="0"/>
            </p:cNvCxnSpPr>
            <p:nvPr/>
          </p:nvCxnSpPr>
          <p:spPr>
            <a:xfrm rot="10800000" flipH="1" flipV="1">
              <a:off x="5737823" y="3042918"/>
              <a:ext cx="2736655" cy="1227891"/>
            </a:xfrm>
            <a:prstGeom prst="curvedConnector4">
              <a:avLst>
                <a:gd name="adj1" fmla="val -16313"/>
                <a:gd name="adj2" fmla="val 57441"/>
              </a:avLst>
            </a:prstGeom>
            <a:ln>
              <a:solidFill>
                <a:srgbClr val="0070C0"/>
              </a:solidFill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urved Connector 56">
              <a:extLst>
                <a:ext uri="{FF2B5EF4-FFF2-40B4-BE49-F238E27FC236}">
                  <a16:creationId xmlns:a16="http://schemas.microsoft.com/office/drawing/2014/main" id="{8B3C5D0F-7AA3-0B58-389D-F4F2F59258F4}"/>
                </a:ext>
              </a:extLst>
            </p:cNvPr>
            <p:cNvCxnSpPr>
              <a:cxnSpLocks/>
              <a:stCxn id="25" idx="3"/>
              <a:endCxn id="23" idx="0"/>
            </p:cNvCxnSpPr>
            <p:nvPr/>
          </p:nvCxnSpPr>
          <p:spPr>
            <a:xfrm flipV="1">
              <a:off x="6837193" y="4270810"/>
              <a:ext cx="1637287" cy="211196"/>
            </a:xfrm>
            <a:prstGeom prst="curvedConnector4">
              <a:avLst>
                <a:gd name="adj1" fmla="val 29285"/>
                <a:gd name="adj2" fmla="val 308242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urved Connector 57">
              <a:extLst>
                <a:ext uri="{FF2B5EF4-FFF2-40B4-BE49-F238E27FC236}">
                  <a16:creationId xmlns:a16="http://schemas.microsoft.com/office/drawing/2014/main" id="{EA8AEC14-61F8-B7BB-00C8-614FB6E5FBD0}"/>
                </a:ext>
              </a:extLst>
            </p:cNvPr>
            <p:cNvCxnSpPr>
              <a:cxnSpLocks/>
              <a:stCxn id="25" idx="3"/>
              <a:endCxn id="24" idx="1"/>
            </p:cNvCxnSpPr>
            <p:nvPr/>
          </p:nvCxnSpPr>
          <p:spPr>
            <a:xfrm flipV="1">
              <a:off x="6837193" y="1937862"/>
              <a:ext cx="510392" cy="2544144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urved Connector 58">
              <a:extLst>
                <a:ext uri="{FF2B5EF4-FFF2-40B4-BE49-F238E27FC236}">
                  <a16:creationId xmlns:a16="http://schemas.microsoft.com/office/drawing/2014/main" id="{B2694F79-91ED-6194-3CC0-29F178600683}"/>
                </a:ext>
              </a:extLst>
            </p:cNvPr>
            <p:cNvCxnSpPr>
              <a:cxnSpLocks/>
              <a:stCxn id="13" idx="2"/>
              <a:endCxn id="23" idx="0"/>
            </p:cNvCxnSpPr>
            <p:nvPr/>
          </p:nvCxnSpPr>
          <p:spPr>
            <a:xfrm rot="16200000" flipH="1">
              <a:off x="7771476" y="3567807"/>
              <a:ext cx="1021486" cy="384521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urved Connector 60">
              <a:extLst>
                <a:ext uri="{FF2B5EF4-FFF2-40B4-BE49-F238E27FC236}">
                  <a16:creationId xmlns:a16="http://schemas.microsoft.com/office/drawing/2014/main" id="{BB8E550F-A491-6FEF-1B86-CEC917C39974}"/>
                </a:ext>
              </a:extLst>
            </p:cNvPr>
            <p:cNvCxnSpPr>
              <a:cxnSpLocks/>
              <a:stCxn id="24" idx="2"/>
              <a:endCxn id="8" idx="0"/>
            </p:cNvCxnSpPr>
            <p:nvPr/>
          </p:nvCxnSpPr>
          <p:spPr>
            <a:xfrm rot="5400000">
              <a:off x="7425474" y="2088239"/>
              <a:ext cx="665611" cy="730320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62">
              <a:extLst>
                <a:ext uri="{FF2B5EF4-FFF2-40B4-BE49-F238E27FC236}">
                  <a16:creationId xmlns:a16="http://schemas.microsoft.com/office/drawing/2014/main" id="{C813DB4B-7BDF-911E-2FDD-AC2307E59041}"/>
                </a:ext>
              </a:extLst>
            </p:cNvPr>
            <p:cNvCxnSpPr>
              <a:cxnSpLocks/>
              <a:stCxn id="24" idx="2"/>
              <a:endCxn id="19" idx="0"/>
            </p:cNvCxnSpPr>
            <p:nvPr/>
          </p:nvCxnSpPr>
          <p:spPr>
            <a:xfrm rot="16200000" flipH="1">
              <a:off x="8191628" y="2052404"/>
              <a:ext cx="685336" cy="821715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urved Connector 63">
              <a:extLst>
                <a:ext uri="{FF2B5EF4-FFF2-40B4-BE49-F238E27FC236}">
                  <a16:creationId xmlns:a16="http://schemas.microsoft.com/office/drawing/2014/main" id="{69B18D27-E7AB-84C9-73BC-529C799AF6ED}"/>
                </a:ext>
              </a:extLst>
            </p:cNvPr>
            <p:cNvCxnSpPr>
              <a:cxnSpLocks/>
              <a:stCxn id="8" idx="2"/>
              <a:endCxn id="36" idx="1"/>
            </p:cNvCxnSpPr>
            <p:nvPr/>
          </p:nvCxnSpPr>
          <p:spPr>
            <a:xfrm rot="16200000" flipH="1">
              <a:off x="8535866" y="2100106"/>
              <a:ext cx="388637" cy="2674130"/>
            </a:xfrm>
            <a:prstGeom prst="curved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urved Connector 65">
              <a:extLst>
                <a:ext uri="{FF2B5EF4-FFF2-40B4-BE49-F238E27FC236}">
                  <a16:creationId xmlns:a16="http://schemas.microsoft.com/office/drawing/2014/main" id="{50811EAE-D522-D9FA-0941-B2480EED9091}"/>
                </a:ext>
              </a:extLst>
            </p:cNvPr>
            <p:cNvCxnSpPr>
              <a:cxnSpLocks/>
              <a:stCxn id="19" idx="2"/>
              <a:endCxn id="36" idx="1"/>
            </p:cNvCxnSpPr>
            <p:nvPr/>
          </p:nvCxnSpPr>
          <p:spPr>
            <a:xfrm rot="16200000" flipH="1">
              <a:off x="9321745" y="2885987"/>
              <a:ext cx="368913" cy="1122095"/>
            </a:xfrm>
            <a:prstGeom prst="curved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211C2DD-07F7-DA0B-656B-D09B872DC249}"/>
                </a:ext>
              </a:extLst>
            </p:cNvPr>
            <p:cNvSpPr/>
            <p:nvPr/>
          </p:nvSpPr>
          <p:spPr>
            <a:xfrm>
              <a:off x="10067249" y="3244839"/>
              <a:ext cx="1264909" cy="77330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EUDAQ</a:t>
              </a:r>
              <a:r>
                <a:rPr lang="en-US" sz="900" b="1" dirty="0">
                  <a:solidFill>
                    <a:schemeClr val="tx1"/>
                  </a:solidFill>
                </a:rPr>
                <a:t> PC</a:t>
              </a:r>
              <a:endParaRPr lang="en-IT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8A121C0-4B1B-6263-A609-E48AB50BA596}"/>
                </a:ext>
              </a:extLst>
            </p:cNvPr>
            <p:cNvSpPr/>
            <p:nvPr/>
          </p:nvSpPr>
          <p:spPr>
            <a:xfrm>
              <a:off x="10102270" y="4277188"/>
              <a:ext cx="1148986" cy="77330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PC</a:t>
              </a:r>
            </a:p>
          </p:txBody>
        </p:sp>
        <p:cxnSp>
          <p:nvCxnSpPr>
            <p:cNvPr id="38" name="Curved Connector 68">
              <a:extLst>
                <a:ext uri="{FF2B5EF4-FFF2-40B4-BE49-F238E27FC236}">
                  <a16:creationId xmlns:a16="http://schemas.microsoft.com/office/drawing/2014/main" id="{15034A3C-E1AE-AD22-AF5E-081FC71A9E85}"/>
                </a:ext>
              </a:extLst>
            </p:cNvPr>
            <p:cNvCxnSpPr>
              <a:cxnSpLocks/>
              <a:stCxn id="23" idx="3"/>
              <a:endCxn id="37" idx="1"/>
            </p:cNvCxnSpPr>
            <p:nvPr/>
          </p:nvCxnSpPr>
          <p:spPr>
            <a:xfrm>
              <a:off x="9152795" y="4657462"/>
              <a:ext cx="949475" cy="6378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69">
              <a:extLst>
                <a:ext uri="{FF2B5EF4-FFF2-40B4-BE49-F238E27FC236}">
                  <a16:creationId xmlns:a16="http://schemas.microsoft.com/office/drawing/2014/main" id="{56690CF1-D40B-B272-C76E-05F3AC2D5541}"/>
                </a:ext>
              </a:extLst>
            </p:cNvPr>
            <p:cNvCxnSpPr>
              <a:cxnSpLocks/>
              <a:stCxn id="40" idx="2"/>
              <a:endCxn id="25" idx="1"/>
            </p:cNvCxnSpPr>
            <p:nvPr/>
          </p:nvCxnSpPr>
          <p:spPr>
            <a:xfrm rot="5400000">
              <a:off x="5322176" y="2985899"/>
              <a:ext cx="1196437" cy="1795777"/>
            </a:xfrm>
            <a:prstGeom prst="curvedConnector4">
              <a:avLst>
                <a:gd name="adj1" fmla="val 37053"/>
                <a:gd name="adj2" fmla="val 124860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113CBBE-BF19-19BE-0846-4527422D70B8}"/>
                </a:ext>
              </a:extLst>
            </p:cNvPr>
            <p:cNvSpPr/>
            <p:nvPr/>
          </p:nvSpPr>
          <p:spPr>
            <a:xfrm>
              <a:off x="6778524" y="2828921"/>
              <a:ext cx="79513" cy="45664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AE1E556C-A0C7-5DC5-D01E-64023567653D}"/>
              </a:ext>
            </a:extLst>
          </p:cNvPr>
          <p:cNvSpPr txBox="1"/>
          <p:nvPr/>
        </p:nvSpPr>
        <p:spPr>
          <a:xfrm>
            <a:off x="2562739" y="2590740"/>
            <a:ext cx="421910" cy="25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900" b="1" dirty="0">
                <a:solidFill>
                  <a:srgbClr val="00B0F0"/>
                </a:solidFill>
              </a:rPr>
              <a:t>DUT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66FC82-0051-357C-74FB-C25DB6F04CE1}"/>
              </a:ext>
            </a:extLst>
          </p:cNvPr>
          <p:cNvSpPr txBox="1"/>
          <p:nvPr/>
        </p:nvSpPr>
        <p:spPr>
          <a:xfrm>
            <a:off x="1808744" y="2580966"/>
            <a:ext cx="582211" cy="25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900" b="1" dirty="0">
                <a:solidFill>
                  <a:srgbClr val="FF0000"/>
                </a:solidFill>
              </a:rPr>
              <a:t>Trigger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19D393-0A85-F486-ADFF-43E79EDB3F72}"/>
              </a:ext>
            </a:extLst>
          </p:cNvPr>
          <p:cNvSpPr txBox="1"/>
          <p:nvPr/>
        </p:nvSpPr>
        <p:spPr>
          <a:xfrm>
            <a:off x="3232684" y="2577895"/>
            <a:ext cx="1127232" cy="25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b="1" dirty="0">
                <a:solidFill>
                  <a:srgbClr val="00B050"/>
                </a:solidFill>
              </a:rPr>
              <a:t>Adenium</a:t>
            </a:r>
            <a:r>
              <a:rPr lang="en-IT" sz="900" b="1" dirty="0">
                <a:solidFill>
                  <a:srgbClr val="00B050"/>
                </a:solidFill>
              </a:rPr>
              <a:t> Tracker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7D3345A-2BC8-D9E5-BD54-04755CE64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4490" y="3335903"/>
            <a:ext cx="452196" cy="35118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FDEB4AFE-8A74-6A73-E901-3F23584F38A4}"/>
              </a:ext>
            </a:extLst>
          </p:cNvPr>
          <p:cNvSpPr txBox="1"/>
          <p:nvPr/>
        </p:nvSpPr>
        <p:spPr>
          <a:xfrm>
            <a:off x="4844125" y="3696293"/>
            <a:ext cx="9781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corryvreckan</a:t>
            </a:r>
            <a:endParaRPr lang="en-GB" sz="900" dirty="0"/>
          </a:p>
        </p:txBody>
      </p:sp>
      <p:cxnSp>
        <p:nvCxnSpPr>
          <p:cNvPr id="47" name="Curved Connector 58">
            <a:extLst>
              <a:ext uri="{FF2B5EF4-FFF2-40B4-BE49-F238E27FC236}">
                <a16:creationId xmlns:a16="http://schemas.microsoft.com/office/drawing/2014/main" id="{B72C0FF6-C3ED-A7B0-5F33-571F073DE853}"/>
              </a:ext>
            </a:extLst>
          </p:cNvPr>
          <p:cNvCxnSpPr>
            <a:cxnSpLocks/>
            <a:stCxn id="36" idx="3"/>
            <a:endCxn id="37" idx="3"/>
          </p:cNvCxnSpPr>
          <p:nvPr/>
        </p:nvCxnSpPr>
        <p:spPr>
          <a:xfrm flipH="1">
            <a:off x="4413559" y="3425353"/>
            <a:ext cx="41427" cy="691664"/>
          </a:xfrm>
          <a:prstGeom prst="curvedConnector3">
            <a:avLst>
              <a:gd name="adj1" fmla="val -104614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591C94C-221A-CC9E-5642-9785B0BB4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6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E1182-62F5-7697-7C13-AED7256B5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C81B9E-4728-872F-6EF4-67B0CDB6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First Signals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475F950-2B44-9DB3-54E1-475B65E56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E1613-5101-94E9-5A01-E5D747AD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15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95EC0F0E-825E-2C1F-6BC3-88B1A68C11B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D8CC84B9-EE22-2F3D-338E-50D6003D5BF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C02E70-8DF4-0A60-D4B3-B81FCBAE5D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C528D3-A2AC-A7A7-3441-54BA5EF84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672" y="2020781"/>
            <a:ext cx="3468597" cy="1956379"/>
          </a:xfrm>
        </p:spPr>
        <p:txBody>
          <a:bodyPr/>
          <a:lstStyle/>
          <a:p>
            <a:r>
              <a:rPr lang="en-IT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Amplitudes recorde</a:t>
            </a:r>
            <a:r>
              <a:rPr lang="en-GB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 by 6 electrodes</a:t>
            </a:r>
          </a:p>
          <a:p>
            <a:pPr marL="214313" indent="-21431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signal is fast</a:t>
            </a:r>
            <a:r>
              <a:rPr lang="en-IT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unipolar, s</a:t>
            </a:r>
            <a:r>
              <a:rPr lang="en-GB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am</a:t>
            </a:r>
            <a:r>
              <a:rPr lang="en-IT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 shape of a standard LGAD.</a:t>
            </a:r>
          </a:p>
          <a:p>
            <a:pPr marL="214313" indent="-214313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14313" indent="-21431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Perfect isolation</a:t>
            </a:r>
            <a:r>
              <a:rPr lang="en-IT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 the signal is seen only in the el</a:t>
            </a:r>
            <a:r>
              <a:rPr lang="en-GB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</a:t>
            </a:r>
            <a:r>
              <a:rPr lang="en-IT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ctrodes belonging to the hit pixel.</a:t>
            </a: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DD7335-9384-7CB2-6762-694B910C1E70}"/>
              </a:ext>
            </a:extLst>
          </p:cNvPr>
          <p:cNvGrpSpPr/>
          <p:nvPr/>
        </p:nvGrpSpPr>
        <p:grpSpPr>
          <a:xfrm>
            <a:off x="4572000" y="1351311"/>
            <a:ext cx="4183880" cy="3083499"/>
            <a:chOff x="4352494" y="916583"/>
            <a:chExt cx="7137805" cy="562497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7AFE6B7-DB98-E0A1-2149-A29CF84DCFA3}"/>
                </a:ext>
              </a:extLst>
            </p:cNvPr>
            <p:cNvSpPr txBox="1"/>
            <p:nvPr/>
          </p:nvSpPr>
          <p:spPr>
            <a:xfrm>
              <a:off x="7443153" y="2590174"/>
              <a:ext cx="246308" cy="374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IT" sz="1050" b="1" dirty="0">
                <a:solidFill>
                  <a:srgbClr val="800000"/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F3B970-D15C-96E9-D26A-24983C1B1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36999" y="4501734"/>
              <a:ext cx="2007242" cy="198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AB62BA1-3F67-F188-48B2-EAA2CB643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73725" y="4561558"/>
              <a:ext cx="2053298" cy="198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C40498A-CD3E-5D1C-DB16-6BCA1F69E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197" b="-1666"/>
            <a:stretch/>
          </p:blipFill>
          <p:spPr>
            <a:xfrm>
              <a:off x="4352494" y="4561558"/>
              <a:ext cx="2053298" cy="19800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7DA22C5-678E-8477-E62F-4D07B5654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52494" y="916583"/>
              <a:ext cx="2053298" cy="1980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B1D159B-CE4A-E00B-EB17-A388C81E7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84235" y="916583"/>
              <a:ext cx="2053298" cy="19800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7197AB5-AFBD-8276-C585-E2545CF46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37001" y="916583"/>
              <a:ext cx="2053298" cy="1980000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0CF034D-6BA1-B697-37F7-ADF8EEEFD7FB}"/>
              </a:ext>
            </a:extLst>
          </p:cNvPr>
          <p:cNvGrpSpPr/>
          <p:nvPr/>
        </p:nvGrpSpPr>
        <p:grpSpPr>
          <a:xfrm>
            <a:off x="5698067" y="2129121"/>
            <a:ext cx="2130556" cy="1253377"/>
            <a:chOff x="6384794" y="2590174"/>
            <a:chExt cx="3065591" cy="1943356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2240E3D-119F-589B-F1D9-AA2044C2A78A}"/>
                </a:ext>
              </a:extLst>
            </p:cNvPr>
            <p:cNvSpPr txBox="1"/>
            <p:nvPr/>
          </p:nvSpPr>
          <p:spPr>
            <a:xfrm>
              <a:off x="7443151" y="2590174"/>
              <a:ext cx="246308" cy="374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IT" sz="1050" b="1" dirty="0">
                <a:solidFill>
                  <a:srgbClr val="800000"/>
                </a:solidFill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8F5C775-FAFE-8213-7E92-981F0F9450B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84794" y="2913530"/>
              <a:ext cx="3065591" cy="1620000"/>
              <a:chOff x="5494228" y="2888041"/>
              <a:chExt cx="2646796" cy="1398689"/>
            </a:xfrm>
          </p:grpSpPr>
          <p:pic>
            <p:nvPicPr>
              <p:cNvPr id="56" name="Picture 55" descr="A grid with red lines and circles&#10;&#10;Description automatically generated">
                <a:extLst>
                  <a:ext uri="{FF2B5EF4-FFF2-40B4-BE49-F238E27FC236}">
                    <a16:creationId xmlns:a16="http://schemas.microsoft.com/office/drawing/2014/main" id="{0B17CE04-DF83-1743-C783-364EAB5499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550068" y="2934749"/>
                <a:ext cx="2532414" cy="1296000"/>
              </a:xfrm>
              <a:prstGeom prst="rect">
                <a:avLst/>
              </a:prstGeom>
            </p:spPr>
          </p:pic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7C5CCEA0-0124-F06A-2AEC-39D111F8FB34}"/>
                  </a:ext>
                </a:extLst>
              </p:cNvPr>
              <p:cNvGrpSpPr/>
              <p:nvPr/>
            </p:nvGrpSpPr>
            <p:grpSpPr>
              <a:xfrm>
                <a:off x="5494228" y="4137292"/>
                <a:ext cx="2639778" cy="149438"/>
                <a:chOff x="3233975" y="3948980"/>
                <a:chExt cx="2207656" cy="124976"/>
              </a:xfrm>
            </p:grpSpPr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2F399AD4-7C65-0F2D-0F6B-B565B3C7522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233975" y="3951823"/>
                  <a:ext cx="120427" cy="120427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sz="675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7552B02F-3371-D253-7F7B-0C2BFE17461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274336" y="3953529"/>
                  <a:ext cx="120427" cy="1204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sz="675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9F552D91-E5CF-A5C7-1A4D-AD755FEE93D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321204" y="3948980"/>
                  <a:ext cx="120427" cy="120427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sz="675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8B3CEF35-D887-AC37-AE6D-FC22396DE8E9}"/>
                  </a:ext>
                </a:extLst>
              </p:cNvPr>
              <p:cNvGrpSpPr/>
              <p:nvPr/>
            </p:nvGrpSpPr>
            <p:grpSpPr>
              <a:xfrm>
                <a:off x="5497355" y="2888041"/>
                <a:ext cx="2643669" cy="152282"/>
                <a:chOff x="3243737" y="3935546"/>
                <a:chExt cx="2210910" cy="127354"/>
              </a:xfrm>
            </p:grpSpPr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FF5C85F2-C5BA-6781-1929-F5A6A35FE11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243737" y="3935546"/>
                  <a:ext cx="120427" cy="120427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sz="675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946A661B-6AB7-898F-B90A-426CD61AE75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284098" y="3940519"/>
                  <a:ext cx="120427" cy="120427"/>
                </a:xfrm>
                <a:prstGeom prst="ellipse">
                  <a:avLst/>
                </a:prstGeom>
                <a:solidFill>
                  <a:srgbClr val="00BC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sz="675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EB50091F-5454-891E-B8A0-99B2DD95DD3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334220" y="3942473"/>
                  <a:ext cx="120427" cy="12042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sz="675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65" name="Cross 64">
            <a:extLst>
              <a:ext uri="{FF2B5EF4-FFF2-40B4-BE49-F238E27FC236}">
                <a16:creationId xmlns:a16="http://schemas.microsoft.com/office/drawing/2014/main" id="{253DB809-7ACC-5839-2C40-955BD21FF9A1}"/>
              </a:ext>
            </a:extLst>
          </p:cNvPr>
          <p:cNvSpPr/>
          <p:nvPr/>
        </p:nvSpPr>
        <p:spPr>
          <a:xfrm rot="2700000">
            <a:off x="6955043" y="2685044"/>
            <a:ext cx="270000" cy="270000"/>
          </a:xfrm>
          <a:prstGeom prst="plus">
            <a:avLst>
              <a:gd name="adj" fmla="val 436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sz="1050" dirty="0">
              <a:solidFill>
                <a:srgbClr val="002060"/>
              </a:solidFill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9ABC23D-032B-8A2D-EBBE-BD5FEF05DA2C}"/>
              </a:ext>
            </a:extLst>
          </p:cNvPr>
          <p:cNvCxnSpPr>
            <a:cxnSpLocks/>
          </p:cNvCxnSpPr>
          <p:nvPr/>
        </p:nvCxnSpPr>
        <p:spPr>
          <a:xfrm flipV="1">
            <a:off x="7233781" y="2384344"/>
            <a:ext cx="442876" cy="340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78B8EB3-42FB-2F3B-F218-3BE91083D511}"/>
              </a:ext>
            </a:extLst>
          </p:cNvPr>
          <p:cNvCxnSpPr>
            <a:cxnSpLocks/>
          </p:cNvCxnSpPr>
          <p:nvPr/>
        </p:nvCxnSpPr>
        <p:spPr>
          <a:xfrm>
            <a:off x="7191822" y="2928980"/>
            <a:ext cx="518703" cy="3745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86AD6E4-DABA-A4EE-845B-5D5C52B18A09}"/>
              </a:ext>
            </a:extLst>
          </p:cNvPr>
          <p:cNvCxnSpPr>
            <a:cxnSpLocks/>
          </p:cNvCxnSpPr>
          <p:nvPr/>
        </p:nvCxnSpPr>
        <p:spPr>
          <a:xfrm flipH="1">
            <a:off x="6785945" y="2928980"/>
            <a:ext cx="259077" cy="3745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B96D04E-14E6-AEC3-E5E0-05DFE5F3BAFD}"/>
              </a:ext>
            </a:extLst>
          </p:cNvPr>
          <p:cNvCxnSpPr>
            <a:cxnSpLocks/>
          </p:cNvCxnSpPr>
          <p:nvPr/>
        </p:nvCxnSpPr>
        <p:spPr>
          <a:xfrm flipH="1" flipV="1">
            <a:off x="6773450" y="2423787"/>
            <a:ext cx="220771" cy="2442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EC08CA-D0A9-5231-F97D-112B87324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90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7E97A-9FF6-0D59-A218-8F7B4669E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DE116A-A278-8EFD-D0C2-A9DACE59E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DCRSD - Signal Confinement 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7C92CBE-9670-8906-CB5A-E1246AD9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40EE76-0F11-A4E2-5133-C2B318232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16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315E7D09-FB13-F67C-879A-C5533478E88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138FB72B-2C82-C642-4F20-26CA63FCE2B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FD00998-09B8-2C9D-AFC4-99DE2ED18F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82306513-4FC7-A353-0DAC-D52024D280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7071" y="1436346"/>
            <a:ext cx="3379021" cy="3262837"/>
          </a:xfrm>
          <a:prstGeom prst="rect">
            <a:avLst/>
          </a:prstGeom>
        </p:spPr>
      </p:pic>
      <p:pic>
        <p:nvPicPr>
          <p:cNvPr id="14" name="Picture 1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0C6744B-6BCB-7B54-E131-919025D4593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9751" y="2571750"/>
            <a:ext cx="2931172" cy="2194717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7BAA2AE2-6EB1-DD0C-0239-7183C616E88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22325" y="1384300"/>
            <a:ext cx="4530725" cy="1150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a typeface="Helvetica Neue" panose="02000503000000020004" pitchFamily="2" charset="0"/>
                <a:cs typeface="Helvetica Neue" panose="02000503000000020004" pitchFamily="2" charset="0"/>
              </a:rPr>
              <a:t>A</a:t>
            </a:r>
            <a:r>
              <a:rPr lang="en-IT" sz="1400" dirty="0">
                <a:ea typeface="Helvetica Neue" panose="02000503000000020004" pitchFamily="2" charset="0"/>
                <a:cs typeface="Helvetica Neue" panose="02000503000000020004" pitchFamily="2" charset="0"/>
              </a:rPr>
              <a:t>verage signal amplitude seen by each electrode as a function of the (X,Y)</a:t>
            </a:r>
            <a:r>
              <a:rPr lang="en-IT" sz="1400" baseline="-25000" dirty="0">
                <a:ea typeface="Helvetica Neue" panose="02000503000000020004" pitchFamily="2" charset="0"/>
                <a:cs typeface="Helvetica Neue" panose="02000503000000020004" pitchFamily="2" charset="0"/>
              </a:rPr>
              <a:t>TRACKER</a:t>
            </a:r>
          </a:p>
          <a:p>
            <a:r>
              <a:rPr lang="en-US" sz="1400" b="1" dirty="0">
                <a:solidFill>
                  <a:srgbClr val="00B050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Very good Signal Confinement </a:t>
            </a:r>
            <a:r>
              <a:rPr lang="en-US" sz="1400" dirty="0">
                <a:ea typeface="Helvetica Neue" panose="02000503000000020004" pitchFamily="2" charset="0"/>
                <a:cs typeface="Helvetica Neue" panose="02000503000000020004" pitchFamily="2" charset="0"/>
              </a:rPr>
              <a:t>is achieved! </a:t>
            </a:r>
          </a:p>
          <a:p>
            <a:r>
              <a:rPr lang="en-US" sz="1400" dirty="0">
                <a:ea typeface="Helvetica Neue" panose="02000503000000020004" pitchFamily="2" charset="0"/>
                <a:cs typeface="Helvetica Neue" panose="02000503000000020004" pitchFamily="2" charset="0"/>
              </a:rPr>
              <a:t>Only the interested pixel(s) are involved in the reconstruction</a:t>
            </a:r>
            <a:endParaRPr lang="en-IT" sz="1400" dirty="0"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DEF2C-652C-CFE0-EA49-54EC75319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76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72077-F347-7C5B-9EBB-E5DF0C049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3CCC79-3470-647A-324D-1EA04C041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DCRSD – Spatial Reconstruction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20DA2C2-457D-804C-7F6F-742C2B26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99B677-F7B1-6914-815C-4CD4CE175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17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35C38F1A-AA73-12EC-DE0C-23FA987646C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833E5896-EA1B-08CA-231F-35B1A1BFEC9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2AAF9D9-4205-30F3-07B2-743B6FB2B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0BA65F-07A5-5513-48F4-F10EF5FB5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384301"/>
            <a:ext cx="4415790" cy="3192462"/>
          </a:xfrm>
        </p:spPr>
        <p:txBody>
          <a:bodyPr>
            <a:normAutofit/>
          </a:bodyPr>
          <a:lstStyle/>
          <a:p>
            <a:r>
              <a:rPr lang="en-US" dirty="0"/>
              <a:t>Position reconstruction is performed through the use of a template: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4 look-up tables are generated</a:t>
            </a:r>
            <a:r>
              <a:rPr lang="en-US" dirty="0"/>
              <a:t> inside a pixel at the best S/N datapoint – they describe how the signal is split between the 4 electrodes vs (</a:t>
            </a:r>
            <a:r>
              <a:rPr lang="en-US" dirty="0" err="1"/>
              <a:t>x,y</a:t>
            </a:r>
            <a:r>
              <a:rPr lang="en-US" dirty="0"/>
              <a:t>). We used the amplitude ratio over the sum of the 4 amplitudes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b="1" dirty="0">
                <a:solidFill>
                  <a:schemeClr val="accent1"/>
                </a:solidFill>
              </a:rPr>
              <a:t>hit pixel is identified </a:t>
            </a:r>
            <a:r>
              <a:rPr lang="en-US" dirty="0"/>
              <a:t>as the one with the highest amplitudes sum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For each event, the </a:t>
            </a:r>
            <a:r>
              <a:rPr lang="en-US" b="1" dirty="0">
                <a:solidFill>
                  <a:srgbClr val="0070C0"/>
                </a:solidFill>
              </a:rPr>
              <a:t>position</a:t>
            </a:r>
            <a:r>
              <a:rPr lang="en-US" b="1" dirty="0"/>
              <a:t> </a:t>
            </a:r>
            <a:r>
              <a:rPr lang="en-US" b="1" dirty="0">
                <a:solidFill>
                  <a:srgbClr val="0070C0"/>
                </a:solidFill>
              </a:rPr>
              <a:t>is</a:t>
            </a:r>
            <a:r>
              <a:rPr lang="en-US" b="1" dirty="0"/>
              <a:t> </a:t>
            </a:r>
            <a:r>
              <a:rPr lang="en-US" b="1" dirty="0">
                <a:solidFill>
                  <a:srgbClr val="0070C0"/>
                </a:solidFill>
              </a:rPr>
              <a:t>reconstructed</a:t>
            </a:r>
            <a:r>
              <a:rPr lang="en-US" b="1" dirty="0"/>
              <a:t> </a:t>
            </a:r>
            <a:r>
              <a:rPr lang="en-US" dirty="0"/>
              <a:t>as the one with the </a:t>
            </a:r>
            <a:r>
              <a:rPr lang="en-US" b="1" dirty="0"/>
              <a:t>closest</a:t>
            </a:r>
            <a:r>
              <a:rPr lang="en-US" dirty="0"/>
              <a:t> </a:t>
            </a:r>
            <a:r>
              <a:rPr lang="en-US" b="1" dirty="0"/>
              <a:t>match</a:t>
            </a:r>
            <a:r>
              <a:rPr lang="en-US" dirty="0"/>
              <a:t> to the </a:t>
            </a:r>
            <a:r>
              <a:rPr lang="en-US" b="1" dirty="0"/>
              <a:t>4</a:t>
            </a:r>
            <a:r>
              <a:rPr lang="en-US" dirty="0"/>
              <a:t> </a:t>
            </a:r>
            <a:r>
              <a:rPr lang="en-US" b="1" dirty="0"/>
              <a:t>templates</a:t>
            </a:r>
          </a:p>
          <a:p>
            <a:pPr marL="0" indent="0">
              <a:buNone/>
            </a:pPr>
            <a:r>
              <a:rPr lang="en-GB" dirty="0"/>
              <a:t>The tracker precision, residual misalignments and mis-calibration are </a:t>
            </a:r>
            <a:r>
              <a:rPr lang="en-GB" b="1" dirty="0"/>
              <a:t>sources</a:t>
            </a:r>
            <a:r>
              <a:rPr lang="en-GB" dirty="0"/>
              <a:t> </a:t>
            </a:r>
            <a:r>
              <a:rPr lang="en-GB" b="1" dirty="0"/>
              <a:t>of</a:t>
            </a:r>
            <a:r>
              <a:rPr lang="en-GB" dirty="0"/>
              <a:t> </a:t>
            </a:r>
            <a:r>
              <a:rPr lang="en-GB" b="1" dirty="0"/>
              <a:t>error</a:t>
            </a:r>
          </a:p>
        </p:txBody>
      </p:sp>
      <p:pic>
        <p:nvPicPr>
          <p:cNvPr id="8" name="Picture 7" descr="A group of rainbow colored squares&#10;&#10;Description automatically generated">
            <a:extLst>
              <a:ext uri="{FF2B5EF4-FFF2-40B4-BE49-F238E27FC236}">
                <a16:creationId xmlns:a16="http://schemas.microsoft.com/office/drawing/2014/main" id="{81F984A4-090F-59D1-8111-3EE2080569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3066" y="1546196"/>
            <a:ext cx="3099379" cy="292211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D3647-2C27-D746-62B4-6B989A8AA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42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7C42E-9174-741B-1EF3-536FFEFFE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A4EB5E-F712-C5FE-CF40-320278DA8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DCRSD – Spatial Reconstruction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AE33326-4779-B2EF-B16D-0EED1CED1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F767F4-11BB-2AA3-BBED-90DBA9343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18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C0942DE5-8BCF-5383-E02F-547EDF09F63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DF814195-5658-40A9-8DCD-5849EEC5B6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7176B1-8CDC-2C8F-FAA0-C9756F02FA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2" name="Picture 11" descr="A graph with red and green squares&#10;&#10;Description automatically generated">
            <a:extLst>
              <a:ext uri="{FF2B5EF4-FFF2-40B4-BE49-F238E27FC236}">
                <a16:creationId xmlns:a16="http://schemas.microsoft.com/office/drawing/2014/main" id="{DC30C097-5ECE-68A1-AC93-F8A8D3A548B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099" y="1824329"/>
            <a:ext cx="2943554" cy="1864762"/>
          </a:xfrm>
          <a:prstGeom prst="rect">
            <a:avLst/>
          </a:prstGeom>
        </p:spPr>
      </p:pic>
      <p:pic>
        <p:nvPicPr>
          <p:cNvPr id="13" name="Picture 12" descr="A graph with red and green points&#10;&#10;Description automatically generated">
            <a:extLst>
              <a:ext uri="{FF2B5EF4-FFF2-40B4-BE49-F238E27FC236}">
                <a16:creationId xmlns:a16="http://schemas.microsoft.com/office/drawing/2014/main" id="{2BC07475-96BB-CD6B-FAB0-3387F929511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773" y="1914482"/>
            <a:ext cx="2994654" cy="17746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7ECCEC6-92B0-F5C7-C212-A925E0498E24}"/>
              </a:ext>
            </a:extLst>
          </p:cNvPr>
          <p:cNvSpPr txBox="1"/>
          <p:nvPr/>
        </p:nvSpPr>
        <p:spPr>
          <a:xfrm>
            <a:off x="676077" y="1493156"/>
            <a:ext cx="4037598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500-</a:t>
            </a:r>
            <a:r>
              <a:rPr lang="en-IT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and </a:t>
            </a:r>
            <a:r>
              <a:rPr lang="en-IT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1000-</a:t>
            </a:r>
            <a:r>
              <a:rPr lang="el-GR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μ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m</a:t>
            </a:r>
            <a:r>
              <a:rPr lang="en-US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pitch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squares</a:t>
            </a:r>
            <a:endParaRPr lang="en-IT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D97FE8-24EC-932F-8AB1-741FC217280A}"/>
              </a:ext>
            </a:extLst>
          </p:cNvPr>
          <p:cNvSpPr txBox="1"/>
          <p:nvPr/>
        </p:nvSpPr>
        <p:spPr>
          <a:xfrm>
            <a:off x="4540770" y="1493156"/>
            <a:ext cx="3868593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500-</a:t>
            </a:r>
            <a:r>
              <a:rPr lang="el-GR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μ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m</a:t>
            </a:r>
            <a:r>
              <a:rPr lang="en-US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pitch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squares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and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triangles</a:t>
            </a:r>
            <a:endParaRPr lang="en-IT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FAECAE-274D-31F7-58DF-717DEA60859B}"/>
              </a:ext>
            </a:extLst>
          </p:cNvPr>
          <p:cNvSpPr txBox="1"/>
          <p:nvPr/>
        </p:nvSpPr>
        <p:spPr>
          <a:xfrm>
            <a:off x="2800141" y="3483443"/>
            <a:ext cx="3674925" cy="271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(tracker resolution ~8 micron subtracted)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C49835-76C9-2AD7-44AD-B36526D5A2A8}"/>
              </a:ext>
            </a:extLst>
          </p:cNvPr>
          <p:cNvSpPr txBox="1"/>
          <p:nvPr/>
        </p:nvSpPr>
        <p:spPr>
          <a:xfrm>
            <a:off x="1127387" y="3782320"/>
            <a:ext cx="6894675" cy="903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All sensors reach a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spatial resolution &lt; </a:t>
            </a:r>
            <a:r>
              <a:rPr lang="en-IT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  <a:r>
              <a:rPr lang="en-IT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T" dirty="0">
                <a:latin typeface="Arial" panose="020B0604020202020204" pitchFamily="34" charset="0"/>
                <a:cs typeface="Arial" panose="020B0604020202020204" pitchFamily="34" charset="0"/>
              </a:rPr>
              <a:t>of their </a:t>
            </a:r>
            <a:r>
              <a:rPr lang="en-IT" b="1" dirty="0">
                <a:latin typeface="Arial" panose="020B0604020202020204" pitchFamily="34" charset="0"/>
                <a:cs typeface="Arial" panose="020B0604020202020204" pitchFamily="34" charset="0"/>
              </a:rPr>
              <a:t>pitch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Still </a:t>
            </a:r>
            <a:r>
              <a:rPr lang="en-GB" b="1" dirty="0">
                <a:solidFill>
                  <a:srgbClr val="0070C0"/>
                </a:solidFill>
              </a:rPr>
              <a:t>preliminary</a:t>
            </a:r>
            <a:r>
              <a:rPr lang="en-GB" dirty="0"/>
              <a:t> - optimization of experimental setup and analysis ongoing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seem to </a:t>
            </a:r>
            <a:r>
              <a:rPr lang="en-US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outperform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triangles</a:t>
            </a:r>
            <a:endParaRPr lang="en-IT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1CDDE8-8CFC-E9EF-487D-2D40768D83D8}"/>
              </a:ext>
            </a:extLst>
          </p:cNvPr>
          <p:cNvSpPr txBox="1"/>
          <p:nvPr/>
        </p:nvSpPr>
        <p:spPr>
          <a:xfrm>
            <a:off x="2623574" y="1901014"/>
            <a:ext cx="1730138" cy="217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IT" sz="7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4DSHARE – preliminary</a:t>
            </a:r>
            <a:endParaRPr kumimoji="0" lang="en-IT" sz="700" i="1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49D0AC-897B-8D0F-2395-B4EC28E4E4E1}"/>
              </a:ext>
            </a:extLst>
          </p:cNvPr>
          <p:cNvSpPr txBox="1"/>
          <p:nvPr/>
        </p:nvSpPr>
        <p:spPr>
          <a:xfrm>
            <a:off x="6475066" y="1901013"/>
            <a:ext cx="1730138" cy="217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IT" sz="7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4DSHARE – preliminary</a:t>
            </a:r>
            <a:endParaRPr kumimoji="0" lang="en-IT" sz="700" i="1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D63CF9-9FF2-32AC-ADC6-4CDA43FD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20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A5C0D-DBDF-4074-10DB-FFAC9A810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4D1A8D-6C21-BE6B-C793-CEEECA8D1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</a:t>
            </a:r>
            <a:r>
              <a:rPr lang="en-GB" b="1" dirty="0">
                <a:solidFill>
                  <a:schemeClr val="accent1"/>
                </a:solidFill>
              </a:rPr>
              <a:t>ESY December ’24 Test Beam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9452364-9D9E-D574-8E68-9B1BF7CA4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384300"/>
            <a:ext cx="4610014" cy="2901950"/>
          </a:xfrm>
        </p:spPr>
        <p:txBody>
          <a:bodyPr>
            <a:normAutofit/>
          </a:bodyPr>
          <a:lstStyle/>
          <a:p>
            <a:pPr marL="150876" lvl="1" indent="0">
              <a:buNone/>
            </a:pPr>
            <a:r>
              <a:rPr lang="en-US" dirty="0"/>
              <a:t>Every structure was wire bonded on 16 channels </a:t>
            </a:r>
            <a:r>
              <a:rPr lang="en-US" b="1" dirty="0"/>
              <a:t>FNAL</a:t>
            </a:r>
            <a:r>
              <a:rPr lang="en-US" dirty="0"/>
              <a:t> </a:t>
            </a:r>
            <a:r>
              <a:rPr lang="en-US" b="1" dirty="0"/>
              <a:t>boards</a:t>
            </a:r>
          </a:p>
          <a:p>
            <a:pPr marL="150876" lvl="1" indent="0">
              <a:buNone/>
            </a:pPr>
            <a:r>
              <a:rPr lang="en-US" dirty="0"/>
              <a:t>For the </a:t>
            </a:r>
            <a:r>
              <a:rPr lang="en-US" b="1" dirty="0">
                <a:solidFill>
                  <a:srgbClr val="0070C0"/>
                </a:solidFill>
              </a:rPr>
              <a:t>Time</a:t>
            </a:r>
            <a:r>
              <a:rPr lang="en-US" dirty="0"/>
              <a:t> </a:t>
            </a:r>
            <a:r>
              <a:rPr lang="en-US" b="1" dirty="0">
                <a:solidFill>
                  <a:srgbClr val="0070C0"/>
                </a:solidFill>
              </a:rPr>
              <a:t>Resolution</a:t>
            </a:r>
            <a:r>
              <a:rPr lang="en-US" dirty="0"/>
              <a:t> studies 2 pixels were read out using an 8-ch 20 GS/s oscilloscope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 </a:t>
            </a:r>
            <a:r>
              <a:rPr lang="en-IT" sz="1400" dirty="0"/>
              <a:t>Up to 7 electrodes + MCP (time reference)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 Better system time resolution</a:t>
            </a:r>
            <a:endParaRPr lang="en-IT" sz="1400" dirty="0"/>
          </a:p>
          <a:p>
            <a:pPr marL="150876" lvl="1" indent="0">
              <a:buNone/>
            </a:pPr>
            <a:endParaRPr lang="en-US" dirty="0"/>
          </a:p>
          <a:p>
            <a:pPr marL="150876" lvl="1" indent="0">
              <a:buNone/>
            </a:pP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CEBB5C-1978-A237-8186-21236F4D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09FC6B-E9BE-5874-41B1-26657E34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19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A15A5DE8-232B-4177-21F3-224BEF6D202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61CF99B8-86EF-780F-0373-DB7D426C58C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77B3E4F-0552-8247-F905-7E373E5F6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4" name="Picture 13" descr="A close-up of a computer chip&#10;&#10;Description automatically generated">
            <a:extLst>
              <a:ext uri="{FF2B5EF4-FFF2-40B4-BE49-F238E27FC236}">
                <a16:creationId xmlns:a16="http://schemas.microsoft.com/office/drawing/2014/main" id="{0485D19B-7B18-CF91-A817-30A6399E4AE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590" t="-1163" r="6766" b="16673"/>
          <a:stretch/>
        </p:blipFill>
        <p:spPr>
          <a:xfrm rot="5400000">
            <a:off x="5724302" y="1540480"/>
            <a:ext cx="2812980" cy="275978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17982AA0-2247-71B7-CCD1-8C860350CB66}"/>
              </a:ext>
            </a:extLst>
          </p:cNvPr>
          <p:cNvGrpSpPr/>
          <p:nvPr/>
        </p:nvGrpSpPr>
        <p:grpSpPr>
          <a:xfrm>
            <a:off x="1296483" y="2870803"/>
            <a:ext cx="2449748" cy="1415448"/>
            <a:chOff x="5457120" y="2786205"/>
            <a:chExt cx="4784048" cy="211263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08E7EEC-C393-7247-E052-2E1C58276079}"/>
                </a:ext>
              </a:extLst>
            </p:cNvPr>
            <p:cNvSpPr/>
            <p:nvPr/>
          </p:nvSpPr>
          <p:spPr>
            <a:xfrm>
              <a:off x="5829027" y="2860186"/>
              <a:ext cx="918985" cy="36546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MCP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CDB288B-C5F4-DA23-EC13-0E3B6F8A8DBF}"/>
                </a:ext>
              </a:extLst>
            </p:cNvPr>
            <p:cNvSpPr/>
            <p:nvPr/>
          </p:nvSpPr>
          <p:spPr>
            <a:xfrm>
              <a:off x="7200962" y="2786205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372C8F-79A8-5F90-8732-7DE8CA5E348E}"/>
                </a:ext>
              </a:extLst>
            </p:cNvPr>
            <p:cNvSpPr/>
            <p:nvPr/>
          </p:nvSpPr>
          <p:spPr>
            <a:xfrm>
              <a:off x="7353362" y="2786205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97521C1-4D6A-1A29-F5B1-2F52991953F7}"/>
                </a:ext>
              </a:extLst>
            </p:cNvPr>
            <p:cNvSpPr/>
            <p:nvPr/>
          </p:nvSpPr>
          <p:spPr>
            <a:xfrm>
              <a:off x="7505762" y="2786205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812FFB-6265-9C21-9572-27DAD98A137E}"/>
                </a:ext>
              </a:extLst>
            </p:cNvPr>
            <p:cNvSpPr/>
            <p:nvPr/>
          </p:nvSpPr>
          <p:spPr>
            <a:xfrm>
              <a:off x="8050203" y="2792676"/>
              <a:ext cx="79513" cy="45664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615429-0BD4-7CAF-DC72-D8025916EF53}"/>
                </a:ext>
              </a:extLst>
            </p:cNvPr>
            <p:cNvSpPr/>
            <p:nvPr/>
          </p:nvSpPr>
          <p:spPr>
            <a:xfrm>
              <a:off x="8752997" y="2805930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8E8DFEF-E162-A4E5-6E2D-7FC5BFFAF399}"/>
                </a:ext>
              </a:extLst>
            </p:cNvPr>
            <p:cNvSpPr/>
            <p:nvPr/>
          </p:nvSpPr>
          <p:spPr>
            <a:xfrm>
              <a:off x="8905397" y="2805930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1EA2965-D527-41D6-9B03-AA1D4D202835}"/>
                </a:ext>
              </a:extLst>
            </p:cNvPr>
            <p:cNvSpPr/>
            <p:nvPr/>
          </p:nvSpPr>
          <p:spPr>
            <a:xfrm>
              <a:off x="9057797" y="2805930"/>
              <a:ext cx="79513" cy="45664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B255BB-8234-7199-2006-FC714C0F44DD}"/>
                </a:ext>
              </a:extLst>
            </p:cNvPr>
            <p:cNvSpPr/>
            <p:nvPr/>
          </p:nvSpPr>
          <p:spPr>
            <a:xfrm>
              <a:off x="5457120" y="4279258"/>
              <a:ext cx="1896240" cy="619586"/>
            </a:xfrm>
            <a:prstGeom prst="rect">
              <a:avLst/>
            </a:prstGeom>
            <a:solidFill>
              <a:srgbClr val="A1ACFF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900" b="1" dirty="0">
                  <a:solidFill>
                    <a:schemeClr val="tx1"/>
                  </a:solidFill>
                </a:rPr>
                <a:t>Oscilloscope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DF6F4C0-9B0D-D59D-42D5-ED52783BD7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6792" y="3014529"/>
              <a:ext cx="3384376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90">
              <a:extLst>
                <a:ext uri="{FF2B5EF4-FFF2-40B4-BE49-F238E27FC236}">
                  <a16:creationId xmlns:a16="http://schemas.microsoft.com/office/drawing/2014/main" id="{A4C119DB-921F-EAF3-304C-EA0927354A98}"/>
                </a:ext>
              </a:extLst>
            </p:cNvPr>
            <p:cNvCxnSpPr>
              <a:cxnSpLocks/>
              <a:stCxn id="28" idx="1"/>
            </p:cNvCxnSpPr>
            <p:nvPr/>
          </p:nvCxnSpPr>
          <p:spPr>
            <a:xfrm rot="10800000" flipH="1" flipV="1">
              <a:off x="5829027" y="3042920"/>
              <a:ext cx="525881" cy="1212662"/>
            </a:xfrm>
            <a:prstGeom prst="curvedConnector4">
              <a:avLst>
                <a:gd name="adj1" fmla="val -84891"/>
                <a:gd name="adj2" fmla="val 57534"/>
              </a:avLst>
            </a:prstGeom>
            <a:ln>
              <a:solidFill>
                <a:srgbClr val="0070C0"/>
              </a:solidFill>
              <a:prstDash val="soli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urved Connector 93">
              <a:extLst>
                <a:ext uri="{FF2B5EF4-FFF2-40B4-BE49-F238E27FC236}">
                  <a16:creationId xmlns:a16="http://schemas.microsoft.com/office/drawing/2014/main" id="{73944C2B-88B4-AA0F-225A-37905508B581}"/>
                </a:ext>
              </a:extLst>
            </p:cNvPr>
            <p:cNvCxnSpPr>
              <a:cxnSpLocks/>
              <a:stCxn id="32" idx="2"/>
              <a:endCxn id="38" idx="0"/>
            </p:cNvCxnSpPr>
            <p:nvPr/>
          </p:nvCxnSpPr>
          <p:spPr>
            <a:xfrm rot="5400000">
              <a:off x="6732635" y="2921932"/>
              <a:ext cx="1029933" cy="168471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102">
              <a:extLst>
                <a:ext uri="{FF2B5EF4-FFF2-40B4-BE49-F238E27FC236}">
                  <a16:creationId xmlns:a16="http://schemas.microsoft.com/office/drawing/2014/main" id="{A0F5F1F6-15E3-A296-2412-2844279150D1}"/>
                </a:ext>
              </a:extLst>
            </p:cNvPr>
            <p:cNvCxnSpPr>
              <a:cxnSpLocks/>
              <a:stCxn id="43" idx="2"/>
              <a:endCxn id="38" idx="0"/>
            </p:cNvCxnSpPr>
            <p:nvPr/>
          </p:nvCxnSpPr>
          <p:spPr>
            <a:xfrm rot="5400000">
              <a:off x="6114916" y="3575893"/>
              <a:ext cx="993689" cy="41304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DFCF00E-675E-0161-8BF9-12E5439F6763}"/>
                </a:ext>
              </a:extLst>
            </p:cNvPr>
            <p:cNvSpPr/>
            <p:nvPr/>
          </p:nvSpPr>
          <p:spPr>
            <a:xfrm>
              <a:off x="6778524" y="2828921"/>
              <a:ext cx="79513" cy="45664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1BE07BE-7A83-9F91-B5C6-3FC6A2963102}"/>
                </a:ext>
              </a:extLst>
            </p:cNvPr>
            <p:cNvSpPr txBox="1"/>
            <p:nvPr/>
          </p:nvSpPr>
          <p:spPr>
            <a:xfrm>
              <a:off x="6789644" y="3849530"/>
              <a:ext cx="1387421" cy="378507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900" b="1" dirty="0">
                  <a:solidFill>
                    <a:srgbClr val="0070C0"/>
                  </a:solidFill>
                </a:rPr>
                <a:t>Data path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8918FDE-ED39-55DE-FECC-2C73F80EB644}"/>
              </a:ext>
            </a:extLst>
          </p:cNvPr>
          <p:cNvSpPr txBox="1"/>
          <p:nvPr/>
        </p:nvSpPr>
        <p:spPr>
          <a:xfrm>
            <a:off x="2470322" y="2624217"/>
            <a:ext cx="421910" cy="25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900" b="1" dirty="0">
                <a:solidFill>
                  <a:srgbClr val="00B0F0"/>
                </a:solidFill>
              </a:rPr>
              <a:t>DUT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A9E2658-00F0-922B-709D-A89A2197F6EE}"/>
              </a:ext>
            </a:extLst>
          </p:cNvPr>
          <p:cNvSpPr txBox="1"/>
          <p:nvPr/>
        </p:nvSpPr>
        <p:spPr>
          <a:xfrm>
            <a:off x="1716327" y="2614443"/>
            <a:ext cx="582211" cy="25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900" b="1" dirty="0">
                <a:solidFill>
                  <a:srgbClr val="FF0000"/>
                </a:solidFill>
              </a:rPr>
              <a:t>Trigger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47EE7A9-29C4-616C-0280-56DEF4F7DAF4}"/>
              </a:ext>
            </a:extLst>
          </p:cNvPr>
          <p:cNvSpPr txBox="1"/>
          <p:nvPr/>
        </p:nvSpPr>
        <p:spPr>
          <a:xfrm>
            <a:off x="3140267" y="2611372"/>
            <a:ext cx="1127232" cy="25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b="1" dirty="0">
                <a:solidFill>
                  <a:srgbClr val="00B050"/>
                </a:solidFill>
              </a:rPr>
              <a:t>Adenium</a:t>
            </a:r>
            <a:r>
              <a:rPr lang="en-IT" sz="900" b="1" dirty="0">
                <a:solidFill>
                  <a:srgbClr val="00B050"/>
                </a:solidFill>
              </a:rPr>
              <a:t> Tracker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6268C6-7CF5-DC2E-76E2-24F565BCB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2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0f3f447986_10_109"/>
          <p:cNvSpPr txBox="1">
            <a:spLocks noGrp="1"/>
          </p:cNvSpPr>
          <p:nvPr>
            <p:ph type="title"/>
          </p:nvPr>
        </p:nvSpPr>
        <p:spPr>
          <a:xfrm>
            <a:off x="374831" y="805815"/>
            <a:ext cx="2400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3600"/>
            </a:pPr>
            <a:r>
              <a:rPr lang="en-US" b="1" dirty="0">
                <a:solidFill>
                  <a:schemeClr val="lt1"/>
                </a:solidFill>
              </a:rPr>
              <a:t>Outline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226" name="Google Shape;226;g30f3f447986_10_109"/>
          <p:cNvSpPr txBox="1">
            <a:spLocks noGrp="1"/>
          </p:cNvSpPr>
          <p:nvPr>
            <p:ph type="body" idx="1"/>
          </p:nvPr>
        </p:nvSpPr>
        <p:spPr>
          <a:xfrm>
            <a:off x="3600450" y="548640"/>
            <a:ext cx="4869225" cy="39433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34275" rIns="0" bIns="34275" rtlCol="0" anchor="t" anchorCtr="0">
            <a:normAutofit fontScale="77500" lnSpcReduction="20000"/>
          </a:bodyPr>
          <a:lstStyle/>
          <a:p>
            <a:pPr marL="85725" indent="0">
              <a:spcAft>
                <a:spcPts val="0"/>
              </a:spcAft>
              <a:buSzPts val="1800"/>
              <a:buNone/>
            </a:pPr>
            <a:endParaRPr lang="en-US" sz="1725" dirty="0"/>
          </a:p>
          <a:p>
            <a:pPr marL="342900" indent="-257175">
              <a:spcAft>
                <a:spcPts val="0"/>
              </a:spcAft>
              <a:buSzPts val="1800"/>
              <a:buChar char="●"/>
            </a:pPr>
            <a:r>
              <a:rPr lang="en-US" sz="1725" dirty="0"/>
              <a:t>Introduction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600" dirty="0"/>
              <a:t>Resistive Silicon Detectors (RSDs) 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600" dirty="0"/>
              <a:t>Past Results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endParaRPr lang="en-US" sz="1800" dirty="0"/>
          </a:p>
          <a:p>
            <a:pPr marL="342900" indent="-257175">
              <a:spcAft>
                <a:spcPts val="0"/>
              </a:spcAft>
              <a:buSzPts val="1800"/>
              <a:buChar char="●"/>
            </a:pPr>
            <a:r>
              <a:rPr lang="en-US" sz="1725" dirty="0"/>
              <a:t>The DC-Coupled RSDs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575" dirty="0"/>
              <a:t>Design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575" dirty="0"/>
              <a:t>FBK production</a:t>
            </a:r>
          </a:p>
          <a:p>
            <a:pPr marL="305181" lvl="1" indent="0">
              <a:spcBef>
                <a:spcPts val="900"/>
              </a:spcBef>
              <a:spcAft>
                <a:spcPts val="0"/>
              </a:spcAft>
              <a:buSzPts val="1800"/>
              <a:buNone/>
            </a:pPr>
            <a:endParaRPr lang="en-US" sz="1575" dirty="0"/>
          </a:p>
          <a:p>
            <a:pPr marL="342900" indent="-257175"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-US" sz="1725" dirty="0"/>
              <a:t>DC-RSD Test Beam Results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575" dirty="0"/>
              <a:t>Set Up 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575" dirty="0"/>
              <a:t>Space Resolution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1575" dirty="0"/>
              <a:t>Time Resolution</a:t>
            </a:r>
          </a:p>
          <a:p>
            <a:pPr marL="342900" indent="-257175"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endParaRPr lang="en-US" sz="1725" dirty="0"/>
          </a:p>
          <a:p>
            <a:pPr marL="342900" indent="-257175"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-US" sz="1725" dirty="0"/>
              <a:t>Summary and Outlook</a:t>
            </a:r>
          </a:p>
          <a:p>
            <a:pPr marL="562356" lvl="1" indent="-257175">
              <a:spcBef>
                <a:spcPts val="90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endParaRPr lang="en-US" dirty="0"/>
          </a:p>
          <a:p>
            <a:pPr marL="305181" lvl="1" indent="0">
              <a:spcBef>
                <a:spcPts val="900"/>
              </a:spcBef>
              <a:spcAft>
                <a:spcPts val="0"/>
              </a:spcAft>
              <a:buSzPts val="1800"/>
              <a:buNone/>
            </a:pPr>
            <a:endParaRPr lang="en-GB" dirty="0"/>
          </a:p>
          <a:p>
            <a:pPr marL="150876" lvl="1" indent="0">
              <a:spcBef>
                <a:spcPts val="900"/>
              </a:spcBef>
              <a:buSzPts val="1800"/>
              <a:buNone/>
            </a:pPr>
            <a:endParaRPr dirty="0"/>
          </a:p>
        </p:txBody>
      </p:sp>
      <p:sp>
        <p:nvSpPr>
          <p:cNvPr id="227" name="Google Shape;227;g30f3f447986_10_10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3925" cy="2738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Autofit/>
          </a:bodyPr>
          <a:lstStyle/>
          <a:p>
            <a:pPr defTabSz="342900">
              <a:buSzPts val="1000"/>
            </a:pPr>
            <a:fld id="{00000000-1234-1234-1234-123412341234}" type="slidenum">
              <a:rPr lang="en-US" kern="1200">
                <a:solidFill>
                  <a:srgbClr val="637052"/>
                </a:solidFill>
                <a:latin typeface="Calibri" panose="020F0502020204030204"/>
                <a:ea typeface="+mn-ea"/>
                <a:cs typeface="+mn-cs"/>
              </a:rPr>
              <a:pPr defTabSz="342900">
                <a:buSzPts val="1000"/>
              </a:pPr>
              <a:t>2</a:t>
            </a:fld>
            <a:endParaRPr kern="1200">
              <a:solidFill>
                <a:srgbClr val="637052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B999E6F-F073-427C-C546-5A51A66C1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buClrTx/>
            </a:pPr>
            <a:r>
              <a:rPr lang="en-GB" kern="1200">
                <a:solidFill>
                  <a:srgbClr val="637052"/>
                </a:solidFill>
                <a:latin typeface="Calibri" panose="020F0502020204030204"/>
                <a:ea typeface="+mn-ea"/>
                <a:cs typeface="+mn-cs"/>
              </a:rPr>
              <a:t>DRD2 WG2 meeting - Luca Menzio - 4DShare</a:t>
            </a:r>
            <a:endParaRPr lang="en-US" kern="1200" dirty="0">
              <a:solidFill>
                <a:srgbClr val="637052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3C7D54-2419-EC38-7CC5-14A930A6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9E67E-DDD3-49CA-16C8-0738AAF5D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8CCCF6-7926-C634-AD96-930D809A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DCRSD </a:t>
            </a:r>
            <a:r>
              <a:rPr lang="en-US" b="1">
                <a:solidFill>
                  <a:schemeClr val="accent1"/>
                </a:solidFill>
              </a:rPr>
              <a:t>– Time </a:t>
            </a:r>
            <a:r>
              <a:rPr lang="en-US" b="1" dirty="0">
                <a:solidFill>
                  <a:schemeClr val="accent1"/>
                </a:solidFill>
              </a:rPr>
              <a:t>Reconstruction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4EDB733-FD4E-F429-1656-0A94C821A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C272A0-117D-9F92-E53D-152A6ECF2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20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D21D9AB2-EA7B-75F3-74F3-D7096CA8B7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75B57B49-47AC-1CB4-F45A-67FCB8B3B45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29690C7-E943-09DE-CFFF-E54091DAAD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D60BDD2-7D1C-2C20-D649-4A301B239062}"/>
              </a:ext>
            </a:extLst>
          </p:cNvPr>
          <p:cNvGrpSpPr/>
          <p:nvPr/>
        </p:nvGrpSpPr>
        <p:grpSpPr>
          <a:xfrm>
            <a:off x="334219" y="1360311"/>
            <a:ext cx="3500692" cy="1550053"/>
            <a:chOff x="5040539" y="1203321"/>
            <a:chExt cx="7328864" cy="379849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E15E08F-336F-3A2A-BEBE-D280443240CA}"/>
                </a:ext>
              </a:extLst>
            </p:cNvPr>
            <p:cNvGrpSpPr/>
            <p:nvPr/>
          </p:nvGrpSpPr>
          <p:grpSpPr>
            <a:xfrm>
              <a:off x="5040539" y="1987171"/>
              <a:ext cx="7328864" cy="3014640"/>
              <a:chOff x="4565152" y="3159357"/>
              <a:chExt cx="7328864" cy="3014640"/>
            </a:xfrm>
          </p:grpSpPr>
          <p:sp>
            <p:nvSpPr>
              <p:cNvPr id="24" name="Cube 23">
                <a:extLst>
                  <a:ext uri="{FF2B5EF4-FFF2-40B4-BE49-F238E27FC236}">
                    <a16:creationId xmlns:a16="http://schemas.microsoft.com/office/drawing/2014/main" id="{EF1165F8-1D91-F44E-5577-EAA930C942FB}"/>
                  </a:ext>
                </a:extLst>
              </p:cNvPr>
              <p:cNvSpPr/>
              <p:nvPr/>
            </p:nvSpPr>
            <p:spPr>
              <a:xfrm>
                <a:off x="4565152" y="3159357"/>
                <a:ext cx="7328864" cy="3014640"/>
              </a:xfrm>
              <a:prstGeom prst="cube">
                <a:avLst>
                  <a:gd name="adj" fmla="val 93376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reeform 366">
                <a:extLst>
                  <a:ext uri="{FF2B5EF4-FFF2-40B4-BE49-F238E27FC236}">
                    <a16:creationId xmlns:a16="http://schemas.microsoft.com/office/drawing/2014/main" id="{60C5B3DF-2A5A-A91E-0D81-E9B59654FD7F}"/>
                  </a:ext>
                </a:extLst>
              </p:cNvPr>
              <p:cNvSpPr>
                <a:spLocks/>
              </p:cNvSpPr>
              <p:nvPr/>
            </p:nvSpPr>
            <p:spPr bwMode="auto">
              <a:xfrm rot="19710466">
                <a:off x="7849131" y="3866570"/>
                <a:ext cx="138403" cy="740438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6" name="Freeform 366">
                <a:extLst>
                  <a:ext uri="{FF2B5EF4-FFF2-40B4-BE49-F238E27FC236}">
                    <a16:creationId xmlns:a16="http://schemas.microsoft.com/office/drawing/2014/main" id="{7493B7F7-BC71-920E-1485-4515CD0BFC6A}"/>
                  </a:ext>
                </a:extLst>
              </p:cNvPr>
              <p:cNvSpPr>
                <a:spLocks/>
              </p:cNvSpPr>
              <p:nvPr/>
            </p:nvSpPr>
            <p:spPr bwMode="auto">
              <a:xfrm rot="4455283">
                <a:off x="8550856" y="3889813"/>
                <a:ext cx="220667" cy="991373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7" name="Freeform 366">
                <a:extLst>
                  <a:ext uri="{FF2B5EF4-FFF2-40B4-BE49-F238E27FC236}">
                    <a16:creationId xmlns:a16="http://schemas.microsoft.com/office/drawing/2014/main" id="{5CAF550A-D6F2-1A22-5001-F6167B4C6EA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097823">
                <a:off x="8223973" y="4549658"/>
                <a:ext cx="149377" cy="75194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8" name="Freeform 366">
                <a:extLst>
                  <a:ext uri="{FF2B5EF4-FFF2-40B4-BE49-F238E27FC236}">
                    <a16:creationId xmlns:a16="http://schemas.microsoft.com/office/drawing/2014/main" id="{8F523A6D-9830-8402-7A5D-4BAD08A80319}"/>
                  </a:ext>
                </a:extLst>
              </p:cNvPr>
              <p:cNvSpPr>
                <a:spLocks/>
              </p:cNvSpPr>
              <p:nvPr/>
            </p:nvSpPr>
            <p:spPr bwMode="auto">
              <a:xfrm rot="4391373">
                <a:off x="7373684" y="4254674"/>
                <a:ext cx="215457" cy="121167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D9D07C0-DE4F-D06C-E540-FAFE2074474F}"/>
                  </a:ext>
                </a:extLst>
              </p:cNvPr>
              <p:cNvSpPr/>
              <p:nvPr/>
            </p:nvSpPr>
            <p:spPr>
              <a:xfrm>
                <a:off x="7729417" y="4857579"/>
                <a:ext cx="167714" cy="143311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Freeform 323">
                <a:extLst>
                  <a:ext uri="{FF2B5EF4-FFF2-40B4-BE49-F238E27FC236}">
                    <a16:creationId xmlns:a16="http://schemas.microsoft.com/office/drawing/2014/main" id="{B89B171C-0EE2-F9B0-CBB1-3BBB866A8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839" y="3263933"/>
                <a:ext cx="346608" cy="222388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6D0404D-3F58-1A47-9FB3-E5B0EC6DA6D2}"/>
                  </a:ext>
                </a:extLst>
              </p:cNvPr>
              <p:cNvCxnSpPr>
                <a:cxnSpLocks/>
                <a:stCxn id="37" idx="3"/>
                <a:endCxn id="32" idx="7"/>
              </p:cNvCxnSpPr>
              <p:nvPr/>
            </p:nvCxnSpPr>
            <p:spPr>
              <a:xfrm flipH="1">
                <a:off x="5659221" y="3440465"/>
                <a:ext cx="1978609" cy="220033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78C9B085-004F-404F-4132-EBFE71D845A8}"/>
                  </a:ext>
                </a:extLst>
              </p:cNvPr>
              <p:cNvSpPr/>
              <p:nvPr/>
            </p:nvSpPr>
            <p:spPr>
              <a:xfrm>
                <a:off x="5401298" y="5610531"/>
                <a:ext cx="302177" cy="20670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991CC54-CC6F-7151-DE05-181F8F2F05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64653" y="3520388"/>
                <a:ext cx="2114978" cy="21529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E49AAED-F89D-5AD6-39D0-DFF7A92B3D68}"/>
                  </a:ext>
                </a:extLst>
              </p:cNvPr>
              <p:cNvCxnSpPr>
                <a:cxnSpLocks/>
                <a:endCxn id="35" idx="2"/>
              </p:cNvCxnSpPr>
              <p:nvPr/>
            </p:nvCxnSpPr>
            <p:spPr>
              <a:xfrm flipV="1">
                <a:off x="5686696" y="5731971"/>
                <a:ext cx="2759791" cy="202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1BE4FB06-E288-8D2E-2973-8642CAE1D105}"/>
                  </a:ext>
                </a:extLst>
              </p:cNvPr>
              <p:cNvSpPr/>
              <p:nvPr/>
            </p:nvSpPr>
            <p:spPr>
              <a:xfrm>
                <a:off x="8446487" y="5628621"/>
                <a:ext cx="302177" cy="20670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9BE3ABC-8D59-A67D-00F8-D4198D4988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18331" y="3400263"/>
                <a:ext cx="283916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465898DE-CC26-0E13-054B-C0FF584AC343}"/>
                  </a:ext>
                </a:extLst>
              </p:cNvPr>
              <p:cNvSpPr/>
              <p:nvPr/>
            </p:nvSpPr>
            <p:spPr>
              <a:xfrm>
                <a:off x="7593577" y="3264035"/>
                <a:ext cx="302176" cy="20669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CC59A3A-07BF-A7C1-45FE-10701537040B}"/>
                  </a:ext>
                </a:extLst>
              </p:cNvPr>
              <p:cNvSpPr/>
              <p:nvPr/>
            </p:nvSpPr>
            <p:spPr>
              <a:xfrm>
                <a:off x="10628542" y="3321108"/>
                <a:ext cx="302176" cy="20669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BF43E4-4FB3-2DD9-8F88-A41E462AFE23}"/>
                </a:ext>
              </a:extLst>
            </p:cNvPr>
            <p:cNvCxnSpPr>
              <a:cxnSpLocks/>
              <a:stCxn id="29" idx="1"/>
              <a:endCxn id="37" idx="4"/>
            </p:cNvCxnSpPr>
            <p:nvPr/>
          </p:nvCxnSpPr>
          <p:spPr>
            <a:xfrm flipH="1" flipV="1">
              <a:off x="8220053" y="2298548"/>
              <a:ext cx="9312" cy="140783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462E1CF-C4EC-54C9-BB0F-C1D220AE20BB}"/>
                </a:ext>
              </a:extLst>
            </p:cNvPr>
            <p:cNvGrpSpPr/>
            <p:nvPr/>
          </p:nvGrpSpPr>
          <p:grpSpPr>
            <a:xfrm>
              <a:off x="8237380" y="1389649"/>
              <a:ext cx="2189454" cy="723966"/>
              <a:chOff x="9826073" y="3311384"/>
              <a:chExt cx="2189454" cy="723966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E1CD3CE-8031-BCB0-C77A-B9FB8D204594}"/>
                  </a:ext>
                </a:extLst>
              </p:cNvPr>
              <p:cNvSpPr txBox="1"/>
              <p:nvPr/>
            </p:nvSpPr>
            <p:spPr>
              <a:xfrm>
                <a:off x="10711737" y="3311384"/>
                <a:ext cx="1303790" cy="5656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T" sz="900" b="1" dirty="0"/>
                  <a:t>t</a:t>
                </a:r>
                <a:r>
                  <a:rPr lang="en-IT" sz="900" b="1" baseline="-25000" dirty="0"/>
                  <a:t>1</a:t>
                </a:r>
                <a:r>
                  <a:rPr lang="en-IT" sz="900" b="1" baseline="30000" dirty="0"/>
                  <a:t>meas</a:t>
                </a:r>
                <a:endParaRPr lang="en-IT" sz="1000" b="1" baseline="30000" dirty="0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382F4A9-7567-1E79-A6D2-B12F528FAC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26073" y="3572816"/>
                <a:ext cx="85153" cy="46253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75AFCBE5-0BB7-32EE-2124-97C3BBE9CCDE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 flipV="1">
                <a:off x="9911226" y="3593059"/>
                <a:ext cx="800511" cy="115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riangle 53">
                <a:extLst>
                  <a:ext uri="{FF2B5EF4-FFF2-40B4-BE49-F238E27FC236}">
                    <a16:creationId xmlns:a16="http://schemas.microsoft.com/office/drawing/2014/main" id="{589B6E28-7A90-27FD-8047-281E47275DBF}"/>
                  </a:ext>
                </a:extLst>
              </p:cNvPr>
              <p:cNvSpPr/>
              <p:nvPr/>
            </p:nvSpPr>
            <p:spPr>
              <a:xfrm rot="5400000">
                <a:off x="10193276" y="3435710"/>
                <a:ext cx="407979" cy="301284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0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3513877-90C3-7BFB-0CFA-F918DAF42ABB}"/>
                </a:ext>
              </a:extLst>
            </p:cNvPr>
            <p:cNvSpPr txBox="1"/>
            <p:nvPr/>
          </p:nvSpPr>
          <p:spPr>
            <a:xfrm>
              <a:off x="8322532" y="2308136"/>
              <a:ext cx="2096853" cy="565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b="1" dirty="0"/>
                <a:t>t</a:t>
              </a:r>
              <a:r>
                <a:rPr lang="en-IT" sz="900" b="1" baseline="-25000" dirty="0"/>
                <a:t>1</a:t>
              </a:r>
              <a:r>
                <a:rPr lang="en-IT" sz="900" b="1" baseline="30000" dirty="0"/>
                <a:t>delay  = </a:t>
              </a:r>
              <a:r>
                <a:rPr lang="en-IT" sz="900" b="1" dirty="0"/>
                <a:t>v * d</a:t>
              </a:r>
              <a:r>
                <a:rPr lang="en-IT" sz="900" b="1" baseline="-25000" dirty="0"/>
                <a:t>i</a:t>
              </a:r>
              <a:r>
                <a:rPr lang="en-IT" sz="900" b="1" dirty="0"/>
                <a:t>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7391059-20EF-9447-942E-0269A0569993}"/>
                </a:ext>
              </a:extLst>
            </p:cNvPr>
            <p:cNvSpPr txBox="1"/>
            <p:nvPr/>
          </p:nvSpPr>
          <p:spPr>
            <a:xfrm>
              <a:off x="7630588" y="1203321"/>
              <a:ext cx="1254173" cy="565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b="1" dirty="0"/>
                <a:t>t</a:t>
              </a:r>
              <a:r>
                <a:rPr lang="en-IT" sz="900" b="1" baseline="-25000" dirty="0"/>
                <a:t>1</a:t>
              </a:r>
              <a:r>
                <a:rPr lang="en-IT" sz="900" b="1" baseline="30000" dirty="0"/>
                <a:t>offset </a:t>
              </a:r>
              <a:endParaRPr lang="en-IT" sz="9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37D47E8-C753-7105-2C4E-9A6F80EB48B9}"/>
                  </a:ext>
                </a:extLst>
              </p:cNvPr>
              <p:cNvSpPr txBox="1"/>
              <p:nvPr/>
            </p:nvSpPr>
            <p:spPr>
              <a:xfrm>
                <a:off x="4088811" y="1746183"/>
                <a:ext cx="3316836" cy="323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𝒉𝒊𝒕</m:t>
                        </m:r>
                      </m:sup>
                    </m:sSubSup>
                    <m:r>
                      <a:rPr lang="en-US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𝒎𝒆𝒂𝒔</m:t>
                        </m:r>
                      </m:sup>
                    </m:sSubSup>
                  </m:oMath>
                </a14:m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-</a:t>
                </a:r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𝒅𝒆𝒍𝒂𝒚</m:t>
                        </m:r>
                      </m:sup>
                    </m:sSubSup>
                  </m:oMath>
                </a14:m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-</a:t>
                </a:r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𝒐𝒇𝒇𝒔𝒆𝒕</m:t>
                        </m:r>
                      </m:sup>
                    </m:sSubSup>
                  </m:oMath>
                </a14:m>
                <a:endParaRPr lang="en-IT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37D47E8-C753-7105-2C4E-9A6F80EB4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811" y="1746183"/>
                <a:ext cx="3316836" cy="323871"/>
              </a:xfrm>
              <a:prstGeom prst="rect">
                <a:avLst/>
              </a:prstGeom>
              <a:blipFill>
                <a:blip r:embed="rId6"/>
                <a:stretch>
                  <a:fillRect l="-1838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4">
                <a:extLst>
                  <a:ext uri="{FF2B5EF4-FFF2-40B4-BE49-F238E27FC236}">
                    <a16:creationId xmlns:a16="http://schemas.microsoft.com/office/drawing/2014/main" id="{C6014A69-C18B-A714-4802-59866D0BF7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79545" y="1436346"/>
                <a:ext cx="4415790" cy="319246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68580" indent="-68580" algn="l" defTabSz="685800" rtl="0" eaLnBrk="1" latinLnBrk="0" hangingPunct="1">
                  <a:lnSpc>
                    <a:spcPct val="90000"/>
                  </a:lnSpc>
                  <a:spcBef>
                    <a:spcPts val="900"/>
                  </a:spcBef>
                  <a:spcAft>
                    <a:spcPts val="15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15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288036" indent="-13716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3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425196" indent="-13716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562356" indent="-13716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699516" indent="-13716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825000" indent="-17145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975000" indent="-17145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125000" indent="-17145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275000" indent="-17145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05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The hit time estimated by each electrode </a:t>
                </a:r>
                <a:r>
                  <a:rPr lang="en-US" i="1" dirty="0" err="1"/>
                  <a:t>i</a:t>
                </a:r>
                <a:endParaRPr lang="en-US" i="1" dirty="0"/>
              </a:p>
              <a:p>
                <a:endParaRPr lang="en-US" dirty="0"/>
              </a:p>
              <a:p>
                <a:r>
                  <a:rPr lang="en-US" dirty="0"/>
                  <a:t>contains a contribution due to the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Measured time of arrival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sSub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𝒕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𝒊</m:t>
                        </m:r>
                      </m:sub>
                      <m:sup>
                        <m: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𝒎𝒆𝒂𝒔</m:t>
                        </m:r>
                      </m:sup>
                    </m:sSubSup>
                  </m:oMath>
                </a14:m>
                <a:r>
                  <a:rPr lang="en-IT" sz="1600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</a:t>
                </a:r>
                <a:r>
                  <a:rPr lang="en-US" dirty="0"/>
                  <a:t>- </a:t>
                </a:r>
                <a:r>
                  <a:rPr lang="en-US" dirty="0" err="1"/>
                  <a:t>cfd</a:t>
                </a:r>
                <a:r>
                  <a:rPr lang="en-US" dirty="0"/>
                  <a:t> at 30%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Signal propagation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kern="0" smtClea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sSubSupPr>
                      <m:e>
                        <m:r>
                          <a:rPr lang="en-US" sz="1400" b="1" i="1" ker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𝒕</m:t>
                        </m:r>
                      </m:e>
                      <m:sub>
                        <m:r>
                          <a:rPr lang="en-US" sz="1400" b="1" i="1" ker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𝒊</m:t>
                        </m:r>
                      </m:sub>
                      <m:sup>
                        <m:r>
                          <a:rPr lang="en-US" sz="1400" b="1" i="1" ker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𝒅𝒆𝒍𝒂𝒚</m:t>
                        </m:r>
                      </m:sup>
                    </m:sSubSup>
                  </m:oMath>
                </a14:m>
                <a:r>
                  <a:rPr lang="en-US" dirty="0"/>
                  <a:t> -  computed using the reconstructed coordinates </a:t>
                </a:r>
                <a:r>
                  <a:rPr lang="en-US" dirty="0" err="1"/>
                  <a:t>x,y</a:t>
                </a:r>
                <a:r>
                  <a:rPr lang="en-US" dirty="0"/>
                  <a:t> and tuned assuming a given signal propagation velocity. It contains also the uncertainty on the position!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Correction for the setup offset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kern="0" smtClea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sSubSupPr>
                      <m:e>
                        <m:r>
                          <a:rPr lang="en-US" sz="1400" b="1" i="1" ker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𝒕</m:t>
                        </m:r>
                      </m:e>
                      <m:sub>
                        <m:r>
                          <a:rPr lang="en-US" sz="1400" b="1" i="1" ker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𝒊</m:t>
                        </m:r>
                      </m:sub>
                      <m:sup>
                        <m:r>
                          <a:rPr lang="en-US" sz="1400" b="1" i="1" kern="0"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𝒐𝒇𝒇𝒔𝒆𝒕</m:t>
                        </m:r>
                      </m:sup>
                    </m:sSubSup>
                  </m:oMath>
                </a14:m>
                <a:r>
                  <a:rPr lang="en-US" dirty="0"/>
                  <a:t> - constant to each channel</a:t>
                </a:r>
              </a:p>
            </p:txBody>
          </p:sp>
        </mc:Choice>
        <mc:Fallback xmlns="">
          <p:sp>
            <p:nvSpPr>
              <p:cNvPr id="42" name="Content Placeholder 4">
                <a:extLst>
                  <a:ext uri="{FF2B5EF4-FFF2-40B4-BE49-F238E27FC236}">
                    <a16:creationId xmlns:a16="http://schemas.microsoft.com/office/drawing/2014/main" id="{C6014A69-C18B-A714-4802-59866D0BF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9545" y="1436346"/>
                <a:ext cx="4415790" cy="3192462"/>
              </a:xfrm>
              <a:prstGeom prst="rect">
                <a:avLst/>
              </a:prstGeom>
              <a:blipFill>
                <a:blip r:embed="rId7"/>
                <a:stretch>
                  <a:fillRect l="-2486" t="-1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Date Placeholder 42">
            <a:extLst>
              <a:ext uri="{FF2B5EF4-FFF2-40B4-BE49-F238E27FC236}">
                <a16:creationId xmlns:a16="http://schemas.microsoft.com/office/drawing/2014/main" id="{473EBA42-3E2B-6B93-63B6-D84D454A1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080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6418E-428C-D7D4-8C00-C64D9F578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ACAAB4-A640-B73E-E6C7-674D2946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DCRSD – Time Reconstruction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6EB4EA9-0AA0-AC91-7B06-44F5654F8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BB395C-0098-FFCA-076A-622970CF9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21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376AC8FE-164E-52E1-C9A1-8A7FCF245C6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850ED90A-C612-DB68-331D-6EE5B2CBB87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99364CF-6D38-D124-8F4A-A602900392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86DB5C5-25A0-164F-F41A-28994E16A0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79545" y="1436346"/>
                <a:ext cx="4415790" cy="319246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hit time estimated by each electrode </a:t>
                </a:r>
                <a:r>
                  <a:rPr lang="en-US" i="1" dirty="0" err="1"/>
                  <a:t>i</a:t>
                </a:r>
                <a:endParaRPr lang="en-US" i="1" dirty="0"/>
              </a:p>
              <a:p>
                <a:endParaRPr lang="en-US" dirty="0"/>
              </a:p>
              <a:p>
                <a:r>
                  <a:rPr lang="en-US" dirty="0"/>
                  <a:t>contains a contribution due to the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Measured time of arrival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sSub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𝒕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𝒊</m:t>
                        </m:r>
                      </m:sub>
                      <m:sup>
                        <m:r>
                          <a:rPr lang="en-US" sz="1400" b="1" i="1"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𝒎𝒆𝒂𝒔</m:t>
                        </m:r>
                      </m:sup>
                    </m:sSubSup>
                  </m:oMath>
                </a14:m>
                <a:r>
                  <a:rPr lang="en-IT" sz="1600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</a:t>
                </a:r>
                <a:r>
                  <a:rPr lang="en-US" dirty="0"/>
                  <a:t>- </a:t>
                </a:r>
                <a:r>
                  <a:rPr lang="en-US" dirty="0" err="1"/>
                  <a:t>cfd</a:t>
                </a:r>
                <a:r>
                  <a:rPr lang="en-US" dirty="0"/>
                  <a:t> at 30%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Signal propagation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</m:ctrlPr>
                      </m:sSubSupPr>
                      <m:e>
                        <m:r>
                          <a:rPr kumimoji="0" lang="en-US" sz="1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𝒕</m:t>
                        </m:r>
                      </m:e>
                      <m:sub>
                        <m:r>
                          <a:rPr kumimoji="0" lang="en-US" sz="1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𝒊</m:t>
                        </m:r>
                      </m:sub>
                      <m:sup>
                        <m:r>
                          <a:rPr kumimoji="0" lang="en-US" sz="1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𝒅𝒆𝒍𝒂𝒚</m:t>
                        </m:r>
                      </m:sup>
                    </m:sSubSup>
                  </m:oMath>
                </a14:m>
                <a:r>
                  <a:rPr lang="en-US" dirty="0"/>
                  <a:t> -  computed using the reconstructed coordinates </a:t>
                </a:r>
                <a:r>
                  <a:rPr lang="en-US" dirty="0" err="1"/>
                  <a:t>x,y</a:t>
                </a:r>
                <a:r>
                  <a:rPr lang="en-US" dirty="0"/>
                  <a:t> and tuned assuming a given signal propagation velocity. It contains also the uncertainty on the position!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 Correction for the setup offset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</m:ctrlPr>
                      </m:sSubSupPr>
                      <m:e>
                        <m:r>
                          <a:rPr kumimoji="0" lang="en-US" sz="1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𝒕</m:t>
                        </m:r>
                      </m:e>
                      <m:sub>
                        <m:r>
                          <a:rPr kumimoji="0" lang="en-US" sz="1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𝒊</m:t>
                        </m:r>
                      </m:sub>
                      <m:sup>
                        <m:r>
                          <a:rPr kumimoji="0" lang="en-US" sz="1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75000"/>
                                <a:lumOff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𝒐𝒇𝒇𝒔𝒆𝒕</m:t>
                        </m:r>
                      </m:sup>
                    </m:sSubSup>
                  </m:oMath>
                </a14:m>
                <a:r>
                  <a:rPr lang="en-US" dirty="0"/>
                  <a:t> - constant to each channel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86DB5C5-25A0-164F-F41A-28994E16A0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79545" y="1436346"/>
                <a:ext cx="4415790" cy="3192462"/>
              </a:xfrm>
              <a:blipFill>
                <a:blip r:embed="rId6"/>
                <a:stretch>
                  <a:fillRect l="-2486" t="-1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C6DD6AF3-5EA3-4F40-3D9F-DBC6752EB158}"/>
              </a:ext>
            </a:extLst>
          </p:cNvPr>
          <p:cNvGrpSpPr/>
          <p:nvPr/>
        </p:nvGrpSpPr>
        <p:grpSpPr>
          <a:xfrm>
            <a:off x="334219" y="1360311"/>
            <a:ext cx="3500692" cy="1550053"/>
            <a:chOff x="5040539" y="1203321"/>
            <a:chExt cx="7328864" cy="379849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B9D8F91-4922-FE09-BC95-836B038C5AD4}"/>
                </a:ext>
              </a:extLst>
            </p:cNvPr>
            <p:cNvGrpSpPr/>
            <p:nvPr/>
          </p:nvGrpSpPr>
          <p:grpSpPr>
            <a:xfrm>
              <a:off x="5040539" y="1987171"/>
              <a:ext cx="7328864" cy="3014640"/>
              <a:chOff x="4565152" y="3159357"/>
              <a:chExt cx="7328864" cy="3014640"/>
            </a:xfrm>
          </p:grpSpPr>
          <p:sp>
            <p:nvSpPr>
              <p:cNvPr id="24" name="Cube 23">
                <a:extLst>
                  <a:ext uri="{FF2B5EF4-FFF2-40B4-BE49-F238E27FC236}">
                    <a16:creationId xmlns:a16="http://schemas.microsoft.com/office/drawing/2014/main" id="{35559BA7-22F6-5CC0-8CD5-7D1FEBD18925}"/>
                  </a:ext>
                </a:extLst>
              </p:cNvPr>
              <p:cNvSpPr/>
              <p:nvPr/>
            </p:nvSpPr>
            <p:spPr>
              <a:xfrm>
                <a:off x="4565152" y="3159357"/>
                <a:ext cx="7328864" cy="3014640"/>
              </a:xfrm>
              <a:prstGeom prst="cube">
                <a:avLst>
                  <a:gd name="adj" fmla="val 93376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reeform 366">
                <a:extLst>
                  <a:ext uri="{FF2B5EF4-FFF2-40B4-BE49-F238E27FC236}">
                    <a16:creationId xmlns:a16="http://schemas.microsoft.com/office/drawing/2014/main" id="{8DA2A282-27DB-4AB2-503C-D19AAF9BC6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9710466">
                <a:off x="7849131" y="3866570"/>
                <a:ext cx="138403" cy="740438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6" name="Freeform 366">
                <a:extLst>
                  <a:ext uri="{FF2B5EF4-FFF2-40B4-BE49-F238E27FC236}">
                    <a16:creationId xmlns:a16="http://schemas.microsoft.com/office/drawing/2014/main" id="{7D9815E0-FA72-09BC-536C-ABD7C2F3E453}"/>
                  </a:ext>
                </a:extLst>
              </p:cNvPr>
              <p:cNvSpPr>
                <a:spLocks/>
              </p:cNvSpPr>
              <p:nvPr/>
            </p:nvSpPr>
            <p:spPr bwMode="auto">
              <a:xfrm rot="4455283">
                <a:off x="8550856" y="3889813"/>
                <a:ext cx="220667" cy="991373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7" name="Freeform 366">
                <a:extLst>
                  <a:ext uri="{FF2B5EF4-FFF2-40B4-BE49-F238E27FC236}">
                    <a16:creationId xmlns:a16="http://schemas.microsoft.com/office/drawing/2014/main" id="{9A3D5E44-1066-80B6-BAB5-462E49F69492}"/>
                  </a:ext>
                </a:extLst>
              </p:cNvPr>
              <p:cNvSpPr>
                <a:spLocks/>
              </p:cNvSpPr>
              <p:nvPr/>
            </p:nvSpPr>
            <p:spPr bwMode="auto">
              <a:xfrm rot="19097823">
                <a:off x="8223973" y="4549658"/>
                <a:ext cx="149377" cy="75194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8" name="Freeform 366">
                <a:extLst>
                  <a:ext uri="{FF2B5EF4-FFF2-40B4-BE49-F238E27FC236}">
                    <a16:creationId xmlns:a16="http://schemas.microsoft.com/office/drawing/2014/main" id="{5CF7A242-6D86-D57D-14C8-2099061EABA2}"/>
                  </a:ext>
                </a:extLst>
              </p:cNvPr>
              <p:cNvSpPr>
                <a:spLocks/>
              </p:cNvSpPr>
              <p:nvPr/>
            </p:nvSpPr>
            <p:spPr bwMode="auto">
              <a:xfrm rot="4391373">
                <a:off x="7373684" y="4254674"/>
                <a:ext cx="215457" cy="121167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D9C0584-1676-68AA-9450-151077569BD5}"/>
                  </a:ext>
                </a:extLst>
              </p:cNvPr>
              <p:cNvSpPr/>
              <p:nvPr/>
            </p:nvSpPr>
            <p:spPr>
              <a:xfrm>
                <a:off x="7729417" y="4857579"/>
                <a:ext cx="167714" cy="143311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Freeform 323">
                <a:extLst>
                  <a:ext uri="{FF2B5EF4-FFF2-40B4-BE49-F238E27FC236}">
                    <a16:creationId xmlns:a16="http://schemas.microsoft.com/office/drawing/2014/main" id="{07714292-526E-0B05-EAF1-7B41921D1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839" y="3263933"/>
                <a:ext cx="346608" cy="222388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EB1C886-6401-607D-E7A5-39999F92D5A4}"/>
                  </a:ext>
                </a:extLst>
              </p:cNvPr>
              <p:cNvCxnSpPr>
                <a:cxnSpLocks/>
                <a:stCxn id="37" idx="3"/>
                <a:endCxn id="32" idx="7"/>
              </p:cNvCxnSpPr>
              <p:nvPr/>
            </p:nvCxnSpPr>
            <p:spPr>
              <a:xfrm flipH="1">
                <a:off x="5659221" y="3440465"/>
                <a:ext cx="1978609" cy="220033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44F710B1-0B95-76A6-2C5A-C43AC0B200C1}"/>
                  </a:ext>
                </a:extLst>
              </p:cNvPr>
              <p:cNvSpPr/>
              <p:nvPr/>
            </p:nvSpPr>
            <p:spPr>
              <a:xfrm>
                <a:off x="5401298" y="5610531"/>
                <a:ext cx="302177" cy="20670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5294DF4-7819-D198-E781-E31E36562C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64653" y="3520388"/>
                <a:ext cx="2114978" cy="21529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1073A09-2C50-B2EA-A03B-3BEFA8DAEED9}"/>
                  </a:ext>
                </a:extLst>
              </p:cNvPr>
              <p:cNvCxnSpPr>
                <a:cxnSpLocks/>
                <a:endCxn id="35" idx="2"/>
              </p:cNvCxnSpPr>
              <p:nvPr/>
            </p:nvCxnSpPr>
            <p:spPr>
              <a:xfrm flipV="1">
                <a:off x="5686696" y="5731971"/>
                <a:ext cx="2759791" cy="202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C8022C5-30D7-207C-7E34-2470379EDD5F}"/>
                  </a:ext>
                </a:extLst>
              </p:cNvPr>
              <p:cNvSpPr/>
              <p:nvPr/>
            </p:nvSpPr>
            <p:spPr>
              <a:xfrm>
                <a:off x="8446487" y="5628621"/>
                <a:ext cx="302177" cy="20670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2CB684E-9DE5-2E0F-5D0D-B9C14C9B2A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18331" y="3400263"/>
                <a:ext cx="283916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EDF6BC7-2F78-297C-A5A7-E04C13E4141F}"/>
                  </a:ext>
                </a:extLst>
              </p:cNvPr>
              <p:cNvSpPr/>
              <p:nvPr/>
            </p:nvSpPr>
            <p:spPr>
              <a:xfrm>
                <a:off x="7593577" y="3264035"/>
                <a:ext cx="302176" cy="20669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3400BA2-436C-9A0B-D384-D11C467B1BB3}"/>
                  </a:ext>
                </a:extLst>
              </p:cNvPr>
              <p:cNvSpPr/>
              <p:nvPr/>
            </p:nvSpPr>
            <p:spPr>
              <a:xfrm>
                <a:off x="10628542" y="3321108"/>
                <a:ext cx="302176" cy="20669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9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3E90C20-7D46-734F-DAC3-CB133033558F}"/>
                </a:ext>
              </a:extLst>
            </p:cNvPr>
            <p:cNvCxnSpPr>
              <a:cxnSpLocks/>
              <a:stCxn id="29" idx="1"/>
              <a:endCxn id="37" idx="4"/>
            </p:cNvCxnSpPr>
            <p:nvPr/>
          </p:nvCxnSpPr>
          <p:spPr>
            <a:xfrm flipH="1" flipV="1">
              <a:off x="8220053" y="2298548"/>
              <a:ext cx="9312" cy="140783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8A63A1F-545E-B9FB-FC3E-786BFE37AAD1}"/>
                </a:ext>
              </a:extLst>
            </p:cNvPr>
            <p:cNvGrpSpPr/>
            <p:nvPr/>
          </p:nvGrpSpPr>
          <p:grpSpPr>
            <a:xfrm>
              <a:off x="8237380" y="1389649"/>
              <a:ext cx="2189454" cy="723966"/>
              <a:chOff x="9826073" y="3311384"/>
              <a:chExt cx="2189454" cy="723966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23D7DE-3F63-44F2-4806-7436B5D46574}"/>
                  </a:ext>
                </a:extLst>
              </p:cNvPr>
              <p:cNvSpPr txBox="1"/>
              <p:nvPr/>
            </p:nvSpPr>
            <p:spPr>
              <a:xfrm>
                <a:off x="10711737" y="3311384"/>
                <a:ext cx="1303790" cy="5656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T" sz="900" b="1" dirty="0"/>
                  <a:t>t</a:t>
                </a:r>
                <a:r>
                  <a:rPr lang="en-IT" sz="900" b="1" baseline="-25000" dirty="0"/>
                  <a:t>1</a:t>
                </a:r>
                <a:r>
                  <a:rPr lang="en-IT" sz="900" b="1" baseline="30000" dirty="0"/>
                  <a:t>meas</a:t>
                </a:r>
                <a:endParaRPr lang="en-IT" sz="1000" b="1" baseline="30000" dirty="0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D889460-0FF7-62E4-859A-12902F8A18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26073" y="3572816"/>
                <a:ext cx="85153" cy="46253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5B59313-7113-9900-FB9B-6AADFA46C6EE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 flipV="1">
                <a:off x="9911226" y="3593059"/>
                <a:ext cx="800511" cy="115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riangle 53">
                <a:extLst>
                  <a:ext uri="{FF2B5EF4-FFF2-40B4-BE49-F238E27FC236}">
                    <a16:creationId xmlns:a16="http://schemas.microsoft.com/office/drawing/2014/main" id="{DD6130F2-F3DA-AB87-B2EF-7EEA077ECAE7}"/>
                  </a:ext>
                </a:extLst>
              </p:cNvPr>
              <p:cNvSpPr/>
              <p:nvPr/>
            </p:nvSpPr>
            <p:spPr>
              <a:xfrm rot="5400000">
                <a:off x="10193276" y="3435710"/>
                <a:ext cx="407979" cy="301284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0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DB267C-8F8C-3CF7-5A53-F35F4D1A38DF}"/>
                </a:ext>
              </a:extLst>
            </p:cNvPr>
            <p:cNvSpPr txBox="1"/>
            <p:nvPr/>
          </p:nvSpPr>
          <p:spPr>
            <a:xfrm>
              <a:off x="8322532" y="2308136"/>
              <a:ext cx="2096853" cy="565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b="1" dirty="0"/>
                <a:t>t</a:t>
              </a:r>
              <a:r>
                <a:rPr lang="en-IT" sz="900" b="1" baseline="-25000" dirty="0"/>
                <a:t>1</a:t>
              </a:r>
              <a:r>
                <a:rPr lang="en-IT" sz="900" b="1" baseline="30000" dirty="0"/>
                <a:t>delay  = </a:t>
              </a:r>
              <a:r>
                <a:rPr lang="en-IT" sz="900" b="1" dirty="0"/>
                <a:t>v * d</a:t>
              </a:r>
              <a:r>
                <a:rPr lang="en-IT" sz="900" b="1" baseline="-25000" dirty="0"/>
                <a:t>i</a:t>
              </a:r>
              <a:r>
                <a:rPr lang="en-IT" sz="900" b="1" dirty="0"/>
                <a:t>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23B2868-32CB-FC8E-B25C-E63A2224AE3D}"/>
                </a:ext>
              </a:extLst>
            </p:cNvPr>
            <p:cNvSpPr txBox="1"/>
            <p:nvPr/>
          </p:nvSpPr>
          <p:spPr>
            <a:xfrm>
              <a:off x="7630588" y="1203321"/>
              <a:ext cx="1254173" cy="565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b="1" dirty="0"/>
                <a:t>t</a:t>
              </a:r>
              <a:r>
                <a:rPr lang="en-IT" sz="900" b="1" baseline="-25000" dirty="0"/>
                <a:t>1</a:t>
              </a:r>
              <a:r>
                <a:rPr lang="en-IT" sz="900" b="1" baseline="30000" dirty="0"/>
                <a:t>offset </a:t>
              </a:r>
              <a:endParaRPr lang="en-IT" sz="9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F2FA014-2DEE-4EA4-2669-996AF3A0506B}"/>
                  </a:ext>
                </a:extLst>
              </p:cNvPr>
              <p:cNvSpPr txBox="1"/>
              <p:nvPr/>
            </p:nvSpPr>
            <p:spPr>
              <a:xfrm>
                <a:off x="4088811" y="1746183"/>
                <a:ext cx="3316836" cy="323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𝒉𝒊𝒕</m:t>
                        </m:r>
                      </m:sup>
                    </m:sSubSup>
                    <m:r>
                      <a:rPr lang="en-US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𝒎𝒆𝒂𝒔</m:t>
                        </m:r>
                      </m:sup>
                    </m:sSubSup>
                  </m:oMath>
                </a14:m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-</a:t>
                </a:r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𝒅𝒆𝒍𝒂𝒚</m:t>
                        </m:r>
                      </m:sup>
                    </m:sSubSup>
                  </m:oMath>
                </a14:m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-</a:t>
                </a:r>
                <a:r>
                  <a:rPr lang="en-IT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𝒐𝒇𝒇𝒔𝒆𝒕</m:t>
                        </m:r>
                      </m:sup>
                    </m:sSubSup>
                  </m:oMath>
                </a14:m>
                <a:endParaRPr lang="en-IT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F2FA014-2DEE-4EA4-2669-996AF3A05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811" y="1746183"/>
                <a:ext cx="3316836" cy="323871"/>
              </a:xfrm>
              <a:prstGeom prst="rect">
                <a:avLst/>
              </a:prstGeom>
              <a:blipFill>
                <a:blip r:embed="rId7"/>
                <a:stretch>
                  <a:fillRect l="-1838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92DD5C6-DFDF-E903-1202-E582C1B6B535}"/>
              </a:ext>
            </a:extLst>
          </p:cNvPr>
          <p:cNvSpPr txBox="1"/>
          <p:nvPr/>
        </p:nvSpPr>
        <p:spPr>
          <a:xfrm>
            <a:off x="246386" y="3134135"/>
            <a:ext cx="3733159" cy="368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The particle time of arrival is computed using</a:t>
            </a:r>
            <a:endParaRPr lang="en-IT" sz="15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166E5A-E889-F05F-EE2C-BEC6BD165B4F}"/>
              </a:ext>
            </a:extLst>
          </p:cNvPr>
          <p:cNvCxnSpPr>
            <a:cxnSpLocks/>
          </p:cNvCxnSpPr>
          <p:nvPr/>
        </p:nvCxnSpPr>
        <p:spPr>
          <a:xfrm flipV="1">
            <a:off x="1925108" y="1831178"/>
            <a:ext cx="1337551" cy="56355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1B17BD-7424-8D28-1E8D-9934623472A0}"/>
              </a:ext>
            </a:extLst>
          </p:cNvPr>
          <p:cNvCxnSpPr>
            <a:cxnSpLocks/>
          </p:cNvCxnSpPr>
          <p:nvPr/>
        </p:nvCxnSpPr>
        <p:spPr>
          <a:xfrm flipH="1">
            <a:off x="867884" y="2415412"/>
            <a:ext cx="988846" cy="29036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BAA7EBC-2333-20C5-653A-E6A3BFDB58AD}"/>
              </a:ext>
            </a:extLst>
          </p:cNvPr>
          <p:cNvCxnSpPr>
            <a:cxnSpLocks/>
          </p:cNvCxnSpPr>
          <p:nvPr/>
        </p:nvCxnSpPr>
        <p:spPr>
          <a:xfrm>
            <a:off x="1896785" y="2444652"/>
            <a:ext cx="374628" cy="25615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98DBD5E-7E0E-AC5E-3A6F-8DBA16185E6B}"/>
                  </a:ext>
                </a:extLst>
              </p:cNvPr>
              <p:cNvSpPr txBox="1"/>
              <p:nvPr/>
            </p:nvSpPr>
            <p:spPr>
              <a:xfrm>
                <a:off x="979199" y="3511534"/>
                <a:ext cx="1541725" cy="6620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T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𝒉𝒊𝒕</m:t>
                          </m:r>
                        </m:sup>
                      </m:sSup>
                      <m:r>
                        <a:rPr lang="en-US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bSup>
                                    <m:sSubSupPr>
                                      <m:ctrlPr>
                                        <a:rPr lang="en-US" b="1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  <m:sup>
                                      <m:r>
                                        <a:rPr lang="en-US" b="1" i="1">
                                          <a:solidFill>
                                            <a:schemeClr val="tx1">
                                              <a:lumMod val="75000"/>
                                              <a:lumOff val="2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𝒉𝒊𝒕</m:t>
                                      </m:r>
                                    </m:sup>
                                  </m:sSubSup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ctrlPr>
                                <a:rPr lang="en-US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en-IT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98DBD5E-7E0E-AC5E-3A6F-8DBA16185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199" y="3511534"/>
                <a:ext cx="1541725" cy="66204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B24A37F-9681-DA1E-5647-1486A134865C}"/>
              </a:ext>
            </a:extLst>
          </p:cNvPr>
          <p:cNvSpPr/>
          <p:nvPr/>
        </p:nvSpPr>
        <p:spPr>
          <a:xfrm>
            <a:off x="1033463" y="3608463"/>
            <a:ext cx="1457325" cy="62854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47A8839D-47B4-265B-B1AA-3F3099DD4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8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1D566-3827-9F24-BCA0-5C4D53ADC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5C2BC0-9B8C-06A9-DC0D-02FCA19E9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DCRSD </a:t>
            </a:r>
            <a:r>
              <a:rPr lang="en-US" b="1">
                <a:solidFill>
                  <a:schemeClr val="accent1"/>
                </a:solidFill>
              </a:rPr>
              <a:t>– Time </a:t>
            </a:r>
            <a:r>
              <a:rPr lang="en-US" b="1" dirty="0">
                <a:solidFill>
                  <a:schemeClr val="accent1"/>
                </a:solidFill>
              </a:rPr>
              <a:t>Reconstruction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307F7AA5-6FEB-13C2-4F0E-579282B82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384301"/>
            <a:ext cx="3749040" cy="3017520"/>
          </a:xfrm>
        </p:spPr>
        <p:txBody>
          <a:bodyPr/>
          <a:lstStyle/>
          <a:p>
            <a:r>
              <a:rPr lang="en-US" dirty="0"/>
              <a:t>By comparing the RSD time of arrival with the MCP time (30% </a:t>
            </a:r>
            <a:r>
              <a:rPr lang="en-US" dirty="0" err="1"/>
              <a:t>cfd</a:t>
            </a:r>
            <a:r>
              <a:rPr lang="en-US" dirty="0"/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dirty="0"/>
              <a:t>5 </a:t>
            </a:r>
            <a:r>
              <a:rPr lang="en-US" dirty="0" err="1"/>
              <a:t>ps</a:t>
            </a:r>
            <a:r>
              <a:rPr lang="en-US" dirty="0"/>
              <a:t> resolution)</a:t>
            </a:r>
          </a:p>
          <a:p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D8E563-2DD7-AB50-5666-2D6F8EF3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F3ACEF-C174-F6B0-BBB3-39207CDF0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22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9CCFC0F8-40DB-AE7B-D84F-356EAFD3228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07B6A584-84C9-BFC6-3B86-BE923AE0EF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F6B5F88-7A32-DA3D-ECF9-2F937DBFCB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44" name="Picture 43" descr="A graph of a function&#10;&#10;Description automatically generated">
            <a:extLst>
              <a:ext uri="{FF2B5EF4-FFF2-40B4-BE49-F238E27FC236}">
                <a16:creationId xmlns:a16="http://schemas.microsoft.com/office/drawing/2014/main" id="{AB7FEDBA-ABF1-156D-0BE8-D6565283CA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722" y="1859087"/>
            <a:ext cx="3111526" cy="2278562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21449B5-AD0B-9B82-4D1C-11FBEFB04BD1}"/>
              </a:ext>
            </a:extLst>
          </p:cNvPr>
          <p:cNvSpPr txBox="1"/>
          <p:nvPr/>
        </p:nvSpPr>
        <p:spPr>
          <a:xfrm>
            <a:off x="697960" y="4165729"/>
            <a:ext cx="3829050" cy="368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For</a:t>
            </a:r>
            <a:r>
              <a:rPr lang="en-US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the</a:t>
            </a: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500-</a:t>
            </a:r>
            <a:r>
              <a:rPr lang="el-GR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μ</a:t>
            </a:r>
            <a:r>
              <a:rPr lang="en-US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m</a:t>
            </a:r>
            <a:r>
              <a:rPr lang="en-IT" sz="15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square matrix, bias = 240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49BF4D6-6C04-7F53-3D26-D20335F5795E}"/>
                  </a:ext>
                </a:extLst>
              </p:cNvPr>
              <p:cNvSpPr txBox="1"/>
              <p:nvPr/>
            </p:nvSpPr>
            <p:spPr>
              <a:xfrm>
                <a:off x="1656116" y="2612984"/>
                <a:ext cx="879472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T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𝟒𝟑</m:t>
                      </m:r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𝒑𝒔</m:t>
                      </m:r>
                    </m:oMath>
                  </m:oMathPara>
                </a14:m>
                <a:endParaRPr lang="en-IT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49BF4D6-6C04-7F53-3D26-D20335F57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116" y="2612984"/>
                <a:ext cx="879472" cy="280077"/>
              </a:xfrm>
              <a:prstGeom prst="rect">
                <a:avLst/>
              </a:prstGeom>
              <a:blipFill>
                <a:blip r:embed="rId7"/>
                <a:stretch>
                  <a:fillRect l="-2083" r="-4167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>
            <a:extLst>
              <a:ext uri="{FF2B5EF4-FFF2-40B4-BE49-F238E27FC236}">
                <a16:creationId xmlns:a16="http://schemas.microsoft.com/office/drawing/2014/main" id="{725D27ED-CC9A-1186-58DB-F4DA5695348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-134" t="3628" r="1299" b="2852"/>
          <a:stretch/>
        </p:blipFill>
        <p:spPr>
          <a:xfrm>
            <a:off x="4652010" y="2197292"/>
            <a:ext cx="4203234" cy="224246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FEE2BE04-7CEA-396F-CB69-479B3FDB45E8}"/>
              </a:ext>
            </a:extLst>
          </p:cNvPr>
          <p:cNvSpPr txBox="1"/>
          <p:nvPr/>
        </p:nvSpPr>
        <p:spPr>
          <a:xfrm>
            <a:off x="4940766" y="1552490"/>
            <a:ext cx="3868593" cy="629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 Time resolution for the 500-</a:t>
            </a:r>
            <a:r>
              <a:rPr lang="el-GR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μ</a:t>
            </a:r>
            <a:r>
              <a:rPr lang="en-US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m</a:t>
            </a:r>
            <a:r>
              <a:rPr lang="en-IT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 pitch  squared and triangular pixel matrix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792179D-3172-2C13-6741-D67C54B819F2}"/>
              </a:ext>
            </a:extLst>
          </p:cNvPr>
          <p:cNvSpPr txBox="1"/>
          <p:nvPr/>
        </p:nvSpPr>
        <p:spPr>
          <a:xfrm>
            <a:off x="7097059" y="2081639"/>
            <a:ext cx="1730138" cy="253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IT" sz="9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4DSHARE – preliminary</a:t>
            </a:r>
            <a:endParaRPr kumimoji="0" lang="en-IT" sz="900" i="1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1" name="Date Placeholder 50">
            <a:extLst>
              <a:ext uri="{FF2B5EF4-FFF2-40B4-BE49-F238E27FC236}">
                <a16:creationId xmlns:a16="http://schemas.microsoft.com/office/drawing/2014/main" id="{9D7F2B55-BF18-A023-401E-07665E482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28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BDE9A0-BDD9-C684-1EE3-6FE8FE10D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lt1"/>
                </a:solidFill>
              </a:rPr>
              <a:t>Summary &amp; Near Future</a:t>
            </a:r>
            <a:endParaRPr lang="en-GB" b="1" dirty="0">
              <a:solidFill>
                <a:schemeClr val="lt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D941C2-B892-AEAE-4DAD-2D76D5FC5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0183" y="158114"/>
            <a:ext cx="4869180" cy="435197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After a long journey, the </a:t>
            </a:r>
            <a:r>
              <a:rPr lang="en-US" b="1" dirty="0"/>
              <a:t>first</a:t>
            </a:r>
            <a:r>
              <a:rPr lang="en-US" dirty="0"/>
              <a:t> </a:t>
            </a:r>
            <a:r>
              <a:rPr lang="en-US" b="1" dirty="0"/>
              <a:t>prototype</a:t>
            </a:r>
            <a:r>
              <a:rPr lang="en-US" dirty="0"/>
              <a:t> </a:t>
            </a:r>
            <a:r>
              <a:rPr lang="en-US" b="1" dirty="0"/>
              <a:t>run</a:t>
            </a:r>
            <a:r>
              <a:rPr lang="en-US" dirty="0"/>
              <a:t> </a:t>
            </a:r>
            <a:r>
              <a:rPr lang="en-US" b="1" dirty="0"/>
              <a:t>of</a:t>
            </a:r>
            <a:r>
              <a:rPr lang="en-US" dirty="0"/>
              <a:t> </a:t>
            </a:r>
            <a:r>
              <a:rPr lang="en-US" b="1" dirty="0"/>
              <a:t>DC-RSD</a:t>
            </a:r>
            <a:r>
              <a:rPr lang="en-US" dirty="0"/>
              <a:t> </a:t>
            </a:r>
            <a:r>
              <a:rPr lang="en-US" b="1" dirty="0"/>
              <a:t>has</a:t>
            </a:r>
            <a:r>
              <a:rPr lang="en-US" dirty="0"/>
              <a:t> </a:t>
            </a:r>
            <a:r>
              <a:rPr lang="en-US" b="1" dirty="0"/>
              <a:t>been</a:t>
            </a:r>
            <a:r>
              <a:rPr lang="en-US" dirty="0"/>
              <a:t> </a:t>
            </a:r>
            <a:r>
              <a:rPr lang="en-US" b="1" dirty="0"/>
              <a:t>completed</a:t>
            </a:r>
          </a:p>
          <a:p>
            <a:r>
              <a:rPr lang="en-GB" dirty="0"/>
              <a:t>These first measurements prove that this design works well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  The DC-RSD1 sensors are </a:t>
            </a:r>
            <a:r>
              <a:rPr lang="en-GB" b="1" dirty="0"/>
              <a:t>alive</a:t>
            </a:r>
            <a:r>
              <a:rPr lang="en-GB" dirty="0"/>
              <a:t> and </a:t>
            </a:r>
            <a:r>
              <a:rPr lang="en-GB" b="1" dirty="0"/>
              <a:t>well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  </a:t>
            </a:r>
            <a:r>
              <a:rPr lang="en-GB" b="1" dirty="0">
                <a:solidFill>
                  <a:srgbClr val="0070C0"/>
                </a:solidFill>
              </a:rPr>
              <a:t>Signals are contained</a:t>
            </a:r>
            <a:r>
              <a:rPr lang="en-GB" dirty="0"/>
              <a:t> within a pixel</a:t>
            </a:r>
          </a:p>
          <a:p>
            <a:pPr marL="0" indent="0">
              <a:buNone/>
            </a:pPr>
            <a:r>
              <a:rPr lang="en-GB" dirty="0"/>
              <a:t>Preliminary measurements of space and time resolution are </a:t>
            </a:r>
            <a:r>
              <a:rPr lang="en-GB" b="1" dirty="0"/>
              <a:t>excellent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   Spatial resolution is &lt; 5% of the pitch </a:t>
            </a:r>
            <a:r>
              <a:rPr lang="en-GB" dirty="0"/>
              <a:t>on all tested devices</a:t>
            </a:r>
          </a:p>
          <a:p>
            <a:pPr marL="0" indent="0">
              <a:buNone/>
            </a:pPr>
            <a:r>
              <a:rPr lang="en-GB" dirty="0"/>
              <a:t>In the case of the </a:t>
            </a:r>
            <a:r>
              <a:rPr lang="en-US" dirty="0"/>
              <a:t>square </a:t>
            </a:r>
            <a:r>
              <a:rPr lang="en-GB" dirty="0"/>
              <a:t>500</a:t>
            </a:r>
            <a:r>
              <a:rPr lang="en-US" dirty="0" err="1"/>
              <a:t>μm</a:t>
            </a:r>
            <a:r>
              <a:rPr lang="en-US" dirty="0"/>
              <a:t> pitch sensor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analysis of the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DESY test beam finished in mid March 2025 is almost finished</a:t>
            </a:r>
            <a:r>
              <a:rPr lang="en-US" dirty="0"/>
              <a:t> – smaller DUTs and different resistivity</a:t>
            </a:r>
          </a:p>
          <a:p>
            <a:pPr marL="0" indent="0">
              <a:buNone/>
            </a:pPr>
            <a:r>
              <a:rPr lang="en-US" dirty="0"/>
              <a:t>Full </a:t>
            </a:r>
            <a:r>
              <a:rPr lang="en-US" dirty="0">
                <a:solidFill>
                  <a:schemeClr val="accent1"/>
                </a:solidFill>
              </a:rPr>
              <a:t>systematic</a:t>
            </a:r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studies</a:t>
            </a:r>
            <a:r>
              <a:rPr lang="en-US" dirty="0"/>
              <a:t> of the </a:t>
            </a:r>
            <a:r>
              <a:rPr lang="en-US" dirty="0">
                <a:solidFill>
                  <a:schemeClr val="accent1"/>
                </a:solidFill>
              </a:rPr>
              <a:t>production</a:t>
            </a:r>
            <a:r>
              <a:rPr lang="en-US" dirty="0"/>
              <a:t> with </a:t>
            </a:r>
            <a:r>
              <a:rPr lang="en-US" dirty="0">
                <a:solidFill>
                  <a:schemeClr val="accent1"/>
                </a:solidFill>
              </a:rPr>
              <a:t>TCT</a:t>
            </a:r>
            <a:r>
              <a:rPr lang="en-US" dirty="0"/>
              <a:t> and </a:t>
            </a:r>
            <a:r>
              <a:rPr lang="en-US" dirty="0">
                <a:solidFill>
                  <a:schemeClr val="accent1"/>
                </a:solidFill>
              </a:rPr>
              <a:t>betas</a:t>
            </a:r>
            <a:r>
              <a:rPr lang="en-US" dirty="0"/>
              <a:t> are ongoing</a:t>
            </a:r>
          </a:p>
          <a:p>
            <a:pPr marL="0" indent="0">
              <a:buNone/>
            </a:pPr>
            <a:r>
              <a:rPr lang="en-GB" dirty="0"/>
              <a:t>Studies on </a:t>
            </a:r>
            <a:r>
              <a:rPr lang="en-GB" dirty="0">
                <a:solidFill>
                  <a:srgbClr val="0070C0"/>
                </a:solidFill>
              </a:rPr>
              <a:t>irradiated RSD2 sensors</a:t>
            </a:r>
            <a:r>
              <a:rPr lang="en-GB" dirty="0"/>
              <a:t> are ongoing @ KIT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B3712-C8DE-A78E-839B-18CEAB038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B140A-CDD9-6068-2955-40FDFD59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FCC9F75-5AF8-56A2-98D1-CD173B6283AF}"/>
                  </a:ext>
                </a:extLst>
              </p:cNvPr>
              <p:cNvSpPr txBox="1"/>
              <p:nvPr/>
            </p:nvSpPr>
            <p:spPr>
              <a:xfrm>
                <a:off x="4810126" y="2424754"/>
                <a:ext cx="1585913" cy="293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T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sz="12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2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sz="12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FCC9F75-5AF8-56A2-98D1-CD173B628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126" y="2424754"/>
                <a:ext cx="1585913" cy="2939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3D608D-1C86-47E4-0D3C-9D5C71F65E6B}"/>
                  </a:ext>
                </a:extLst>
              </p:cNvPr>
              <p:cNvSpPr txBox="1"/>
              <p:nvPr/>
            </p:nvSpPr>
            <p:spPr>
              <a:xfrm>
                <a:off x="5007765" y="2718796"/>
                <a:ext cx="126206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sz="12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T" sz="12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2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12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sz="12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  <m:r>
                        <a:rPr lang="en-US" sz="12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𝒑𝒔</m:t>
                      </m:r>
                      <m:r>
                        <a:rPr lang="en-US" sz="12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2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3D608D-1C86-47E4-0D3C-9D5C71F65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765" y="2718796"/>
                <a:ext cx="1262063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21">
            <a:extLst>
              <a:ext uri="{FF2B5EF4-FFF2-40B4-BE49-F238E27FC236}">
                <a16:creationId xmlns:a16="http://schemas.microsoft.com/office/drawing/2014/main" id="{77B6C2F0-DAEA-59E0-BE85-2F1AB49F7E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555" b="5371"/>
          <a:stretch/>
        </p:blipFill>
        <p:spPr>
          <a:xfrm>
            <a:off x="1" y="4246309"/>
            <a:ext cx="9144000" cy="897191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EDD1D49-BA23-E401-C41C-292208593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013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6C2A1-005C-3553-C5D8-8C8C59C72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79C01DC-A3A9-2CB8-5825-45B9296F0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" y="857250"/>
            <a:ext cx="2400300" cy="1714500"/>
          </a:xfrm>
        </p:spPr>
        <p:txBody>
          <a:bodyPr/>
          <a:lstStyle/>
          <a:p>
            <a:r>
              <a:rPr lang="en-US" b="1" dirty="0">
                <a:solidFill>
                  <a:schemeClr val="lt1"/>
                </a:solidFill>
              </a:rPr>
              <a:t>Summary </a:t>
            </a:r>
            <a:br>
              <a:rPr lang="en-US" b="1" dirty="0">
                <a:solidFill>
                  <a:schemeClr val="lt1"/>
                </a:solidFill>
              </a:rPr>
            </a:b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DCRSD1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500μm pitch</a:t>
            </a:r>
            <a:endParaRPr lang="en-GB" b="1" dirty="0">
              <a:solidFill>
                <a:schemeClr val="lt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D6623-1E78-E7CB-FB42-9803EDC50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EBB20-DBB6-AC34-400B-D916506A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F925B9-86EF-860E-0A31-27FD5000C6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54070" y="2314837"/>
            <a:ext cx="3188714" cy="18940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777A13-9D81-60D2-BD30-765239FBA1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62294" y="237173"/>
            <a:ext cx="3228976" cy="20086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45A968D-5149-D533-5799-CD06895899D0}"/>
              </a:ext>
            </a:extLst>
          </p:cNvPr>
          <p:cNvSpPr txBox="1"/>
          <p:nvPr/>
        </p:nvSpPr>
        <p:spPr>
          <a:xfrm>
            <a:off x="3883819" y="933699"/>
            <a:ext cx="709612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20 </a:t>
            </a:r>
            <a:r>
              <a:rPr lang="el-GR" b="1" dirty="0">
                <a:solidFill>
                  <a:schemeClr val="accent1"/>
                </a:solidFill>
              </a:rPr>
              <a:t>μ</a:t>
            </a:r>
            <a:r>
              <a:rPr lang="en-US" b="1" dirty="0">
                <a:solidFill>
                  <a:schemeClr val="accent1"/>
                </a:solidFill>
              </a:rPr>
              <a:t>m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EA96BE-8E06-2F2E-D61B-F5AA7EC58FDD}"/>
              </a:ext>
            </a:extLst>
          </p:cNvPr>
          <p:cNvSpPr txBox="1"/>
          <p:nvPr/>
        </p:nvSpPr>
        <p:spPr>
          <a:xfrm>
            <a:off x="3955256" y="2903112"/>
            <a:ext cx="638175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40 </a:t>
            </a:r>
            <a:r>
              <a:rPr lang="en-US" b="1" dirty="0" err="1">
                <a:solidFill>
                  <a:schemeClr val="accent1"/>
                </a:solidFill>
              </a:rPr>
              <a:t>ps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3" name="Immagine 21">
            <a:extLst>
              <a:ext uri="{FF2B5EF4-FFF2-40B4-BE49-F238E27FC236}">
                <a16:creationId xmlns:a16="http://schemas.microsoft.com/office/drawing/2014/main" id="{120F2A22-9E7F-93AC-DAA4-6E705DC480B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555" b="5371"/>
          <a:stretch/>
        </p:blipFill>
        <p:spPr>
          <a:xfrm>
            <a:off x="1" y="4246309"/>
            <a:ext cx="9144000" cy="897191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8729408-4128-B61A-12BE-CA8F9D88C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62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6357-6238-A1ED-B4B4-C6A10A593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40DD0-8566-392D-F7E0-7C311DF7B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384301"/>
            <a:ext cx="7543800" cy="2837191"/>
          </a:xfrm>
        </p:spPr>
        <p:txBody>
          <a:bodyPr>
            <a:normAutofit fontScale="77500" lnSpcReduction="20000"/>
          </a:bodyPr>
          <a:lstStyle/>
          <a:p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This work has received funding from: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INFN CSN5 through the 4DSHARE research project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PRIN MIUR project 2017L2XKTJ ‘4DInSiDe’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PRIN MIUR project </a:t>
            </a: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2022KLK4LB ‘4DSHARE’: </a:t>
            </a:r>
            <a:r>
              <a:rPr lang="en-GB" sz="1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European Union-Next Generation EU, CUP C53D23001510006 </a:t>
            </a:r>
            <a:r>
              <a:rPr lang="en-GB" sz="1400" dirty="0" err="1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Compagnia</a:t>
            </a: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 San Paolo (TRAPEZIO grant)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European Union's Horizon Europe research and innovation program under grant agreement no. 101057511</a:t>
            </a:r>
            <a:r>
              <a:rPr lang="en-GB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(</a:t>
            </a:r>
            <a:r>
              <a:rPr lang="en-GB" sz="1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EuroLABs</a:t>
            </a:r>
            <a:r>
              <a:rPr lang="en-GB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0" indent="0">
              <a:buNone/>
            </a:pPr>
            <a:endParaRPr lang="en-GB" sz="1400" dirty="0">
              <a:effectLst/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We acknowledge the fruitful discussions with the </a:t>
            </a:r>
            <a:r>
              <a:rPr lang="en-GB" sz="1400" b="1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DRD3</a:t>
            </a: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 collaboration, CERN.</a:t>
            </a:r>
            <a:endParaRPr lang="en-GB" sz="1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GB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M</a:t>
            </a: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easurements leading to these results have been performed at the </a:t>
            </a:r>
            <a:r>
              <a:rPr lang="en-GB" sz="1400" dirty="0" err="1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testbeam</a:t>
            </a:r>
            <a:r>
              <a:rPr lang="en-GB" sz="1400" dirty="0"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 facility at DESY Hamburg (Germany), a member of the Helmholtz Association (HGF). </a:t>
            </a:r>
          </a:p>
          <a:p>
            <a:endParaRPr lang="en-GB" sz="1400" dirty="0">
              <a:effectLst/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GB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And many thanks to Marta </a:t>
            </a:r>
            <a:r>
              <a:rPr lang="en-GB" sz="1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Tornago</a:t>
            </a:r>
            <a:r>
              <a:rPr lang="en-GB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for the RSD drawings!</a:t>
            </a:r>
            <a:endParaRPr lang="en-GB" sz="1400" dirty="0">
              <a:effectLst/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7D5E3-0E42-90CC-18ED-7EF0A104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108CB-711E-27F9-694F-9F85901ED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25</a:t>
            </a:fld>
            <a:endParaRPr lang="en-US" dirty="0"/>
          </a:p>
        </p:txBody>
      </p:sp>
      <p:pic>
        <p:nvPicPr>
          <p:cNvPr id="7" name="Google Shape;217;g30f3f447986_10_101">
            <a:extLst>
              <a:ext uri="{FF2B5EF4-FFF2-40B4-BE49-F238E27FC236}">
                <a16:creationId xmlns:a16="http://schemas.microsoft.com/office/drawing/2014/main" id="{092BADE7-0E64-F734-2043-84AD51943FE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18;g30f3f447986_10_101">
            <a:extLst>
              <a:ext uri="{FF2B5EF4-FFF2-40B4-BE49-F238E27FC236}">
                <a16:creationId xmlns:a16="http://schemas.microsoft.com/office/drawing/2014/main" id="{4756C605-18C7-28C4-0A2A-D39347D9945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B5486C-1F43-1E5B-622B-132576286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0" name="Immagine 21">
            <a:extLst>
              <a:ext uri="{FF2B5EF4-FFF2-40B4-BE49-F238E27FC236}">
                <a16:creationId xmlns:a16="http://schemas.microsoft.com/office/drawing/2014/main" id="{ECA0769B-DA31-FDED-B000-C519A5501D4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555" b="5371"/>
          <a:stretch/>
        </p:blipFill>
        <p:spPr>
          <a:xfrm>
            <a:off x="1" y="4246309"/>
            <a:ext cx="9144000" cy="897191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8B8F764-CAA0-33F2-399A-45A46627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06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0E7B4B2-917F-C7FA-E437-C6D9B1D19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E78E22-DA5C-999B-49DF-4F0137F8A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0FD65-0C94-C9BD-7457-6A22AC0EC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E2C1F-48E0-72E9-5EA6-739611664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9D3C24-576F-8454-A1FA-7BC513A9FA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984" b="25149"/>
          <a:stretch/>
        </p:blipFill>
        <p:spPr>
          <a:xfrm>
            <a:off x="0" y="-1"/>
            <a:ext cx="9144000" cy="511868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E7483E-09AA-2479-9FCE-75FC2338F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426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FA112-49A2-C95C-B4B7-08D4EE52E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9C3E1-B4ED-E5BD-62E6-F59FA464E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Electronics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EF402EA-0CD2-5E09-33CE-6569C95668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7712" t="6460" r="11992"/>
          <a:stretch/>
        </p:blipFill>
        <p:spPr>
          <a:xfrm>
            <a:off x="1842190" y="1985202"/>
            <a:ext cx="1403867" cy="1214443"/>
          </a:xfrm>
        </p:spPr>
      </p:pic>
      <p:sp>
        <p:nvSpPr>
          <p:cNvPr id="7" name="Google Shape;244;g30f3f447986_10_122">
            <a:extLst>
              <a:ext uri="{FF2B5EF4-FFF2-40B4-BE49-F238E27FC236}">
                <a16:creationId xmlns:a16="http://schemas.microsoft.com/office/drawing/2014/main" id="{4EE32807-690F-357F-C458-B61DB6DD6A82}"/>
              </a:ext>
            </a:extLst>
          </p:cNvPr>
          <p:cNvSpPr txBox="1"/>
          <p:nvPr/>
        </p:nvSpPr>
        <p:spPr>
          <a:xfrm rot="-5400000">
            <a:off x="-1494236" y="2859936"/>
            <a:ext cx="3490644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>
              <a:buSzPts val="1800"/>
            </a:pPr>
            <a:r>
              <a:rPr lang="en-US" sz="1350">
                <a:solidFill>
                  <a:srgbClr val="313829"/>
                </a:solidFill>
                <a:latin typeface="Calibri"/>
                <a:ea typeface="Calibri"/>
                <a:cs typeface="Calibri"/>
                <a:sym typeface="Calibri"/>
              </a:rPr>
              <a:t>Luca Menzio – UPO &amp; INFN Toino</a:t>
            </a:r>
            <a:endParaRPr sz="1350">
              <a:solidFill>
                <a:srgbClr val="3138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Google Shape;252;g30f3f447986_10_122">
            <a:extLst>
              <a:ext uri="{FF2B5EF4-FFF2-40B4-BE49-F238E27FC236}">
                <a16:creationId xmlns:a16="http://schemas.microsoft.com/office/drawing/2014/main" id="{F9B2A1AC-0F02-A08B-9583-B131E91EB75B}"/>
              </a:ext>
            </a:extLst>
          </p:cNvPr>
          <p:cNvCxnSpPr/>
          <p:nvPr/>
        </p:nvCxnSpPr>
        <p:spPr>
          <a:xfrm rot="10800000">
            <a:off x="416103" y="1587358"/>
            <a:ext cx="0" cy="2822124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Google Shape;253;g30f3f447986_10_122">
            <a:extLst>
              <a:ext uri="{FF2B5EF4-FFF2-40B4-BE49-F238E27FC236}">
                <a16:creationId xmlns:a16="http://schemas.microsoft.com/office/drawing/2014/main" id="{9D7E4573-CE71-58B8-DDDE-C577EA55748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21727" y="67796"/>
            <a:ext cx="1250813" cy="64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54;g30f3f447986_10_122">
            <a:extLst>
              <a:ext uri="{FF2B5EF4-FFF2-40B4-BE49-F238E27FC236}">
                <a16:creationId xmlns:a16="http://schemas.microsoft.com/office/drawing/2014/main" id="{FE622FAA-0B38-62FF-DD54-7E168D9746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7731085" y="67795"/>
            <a:ext cx="1375949" cy="64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B46388-657E-068F-6DC7-3E9A864A1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3359" y="67795"/>
            <a:ext cx="1117283" cy="74357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49DE200-8251-B4D6-6BE6-B41A6F0D4229}"/>
              </a:ext>
            </a:extLst>
          </p:cNvPr>
          <p:cNvGrpSpPr/>
          <p:nvPr/>
        </p:nvGrpSpPr>
        <p:grpSpPr>
          <a:xfrm>
            <a:off x="2189795" y="1584948"/>
            <a:ext cx="5586944" cy="414985"/>
            <a:chOff x="2906085" y="2087972"/>
            <a:chExt cx="6767687" cy="55331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2926D4A-161E-0582-D7E1-6C7701E8F9E2}"/>
                </a:ext>
              </a:extLst>
            </p:cNvPr>
            <p:cNvSpPr txBox="1"/>
            <p:nvPr/>
          </p:nvSpPr>
          <p:spPr>
            <a:xfrm>
              <a:off x="7818983" y="2087972"/>
              <a:ext cx="1854789" cy="553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1800" b="1" dirty="0">
                  <a:solidFill>
                    <a:srgbClr val="0070C0"/>
                  </a:solidFill>
                </a:rPr>
                <a:t>FNAL Board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82B6E4-01F5-ED08-014E-9F81F537278C}"/>
                </a:ext>
              </a:extLst>
            </p:cNvPr>
            <p:cNvSpPr txBox="1"/>
            <p:nvPr/>
          </p:nvSpPr>
          <p:spPr>
            <a:xfrm>
              <a:off x="2906085" y="2087972"/>
              <a:ext cx="1109145" cy="553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800" b="1" dirty="0">
                  <a:solidFill>
                    <a:srgbClr val="0070C0"/>
                  </a:solidFill>
                </a:rPr>
                <a:t>FAST3</a:t>
              </a:r>
              <a:endParaRPr lang="en-IT" sz="18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" name="Picture 4" descr="A close-up of a computer chip&#10;&#10;Description automatically generated">
            <a:extLst>
              <a:ext uri="{FF2B5EF4-FFF2-40B4-BE49-F238E27FC236}">
                <a16:creationId xmlns:a16="http://schemas.microsoft.com/office/drawing/2014/main" id="{756B0FB0-DF13-A525-52E7-53ADA01EAAF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669" t="2183" r="5386" b="7773"/>
          <a:stretch/>
        </p:blipFill>
        <p:spPr>
          <a:xfrm>
            <a:off x="6171098" y="2108686"/>
            <a:ext cx="1403864" cy="10909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9B0A99-3259-D46A-3AD3-F3603DA394D5}"/>
              </a:ext>
            </a:extLst>
          </p:cNvPr>
          <p:cNvSpPr txBox="1"/>
          <p:nvPr/>
        </p:nvSpPr>
        <p:spPr>
          <a:xfrm>
            <a:off x="669602" y="3500838"/>
            <a:ext cx="374904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Developed in Turin, ASIC </a:t>
            </a:r>
            <a:r>
              <a:rPr lang="en-GB" sz="1050" dirty="0"/>
              <a:t>UMC 110 nm CMOS</a:t>
            </a:r>
          </a:p>
          <a:p>
            <a:r>
              <a:rPr lang="en-US" sz="1050" dirty="0"/>
              <a:t> </a:t>
            </a:r>
          </a:p>
          <a:p>
            <a:r>
              <a:rPr lang="en-US" sz="1050" dirty="0"/>
              <a:t>16 channels, ~20 </a:t>
            </a:r>
            <a:r>
              <a:rPr lang="en-US" sz="1050" dirty="0" err="1"/>
              <a:t>ps</a:t>
            </a:r>
            <a:r>
              <a:rPr lang="en-US" sz="1050" dirty="0"/>
              <a:t> jitter, low noise</a:t>
            </a:r>
          </a:p>
          <a:p>
            <a:r>
              <a:rPr lang="en-US" sz="1050" dirty="0"/>
              <a:t>Adjustable gain</a:t>
            </a:r>
          </a:p>
          <a:p>
            <a:r>
              <a:rPr lang="en-US" sz="1050" dirty="0"/>
              <a:t>Great results obtained with RSD2</a:t>
            </a:r>
          </a:p>
          <a:p>
            <a:endParaRPr lang="en-GB" sz="10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44EAB3-84B7-9841-FB85-AFCC747156E6}"/>
              </a:ext>
            </a:extLst>
          </p:cNvPr>
          <p:cNvSpPr txBox="1"/>
          <p:nvPr/>
        </p:nvSpPr>
        <p:spPr>
          <a:xfrm>
            <a:off x="4998509" y="3500838"/>
            <a:ext cx="374904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Developed in FNAL, discrete electronics</a:t>
            </a:r>
          </a:p>
          <a:p>
            <a:endParaRPr lang="en-US" sz="1050" dirty="0"/>
          </a:p>
          <a:p>
            <a:r>
              <a:rPr lang="en-US" sz="1050" dirty="0"/>
              <a:t>16 channels, ~25 </a:t>
            </a:r>
            <a:r>
              <a:rPr lang="en-US" sz="1050" dirty="0" err="1"/>
              <a:t>ps</a:t>
            </a:r>
            <a:r>
              <a:rPr lang="en-US" sz="1050" dirty="0"/>
              <a:t> jitter, slightly higher noise</a:t>
            </a:r>
          </a:p>
          <a:p>
            <a:r>
              <a:rPr lang="en-US" sz="1050" dirty="0"/>
              <a:t>Fixed gain G </a:t>
            </a:r>
            <a:r>
              <a:rPr lang="en-GB" sz="1050" dirty="0"/>
              <a:t>≈ </a:t>
            </a:r>
            <a:r>
              <a:rPr lang="en-US" sz="1050" dirty="0"/>
              <a:t>70</a:t>
            </a:r>
          </a:p>
          <a:p>
            <a:r>
              <a:rPr lang="en-US" sz="1050" dirty="0"/>
              <a:t>Low input impedance </a:t>
            </a:r>
            <a:r>
              <a:rPr lang="en-GB" sz="1050" dirty="0"/>
              <a:t>≈ 25 Ohm</a:t>
            </a:r>
            <a:endParaRPr lang="en-US" sz="1050" dirty="0"/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BD2CA41A-DD32-0C3B-2033-5025F7025482}"/>
              </a:ext>
            </a:extLst>
          </p:cNvPr>
          <p:cNvSpPr/>
          <p:nvPr/>
        </p:nvSpPr>
        <p:spPr>
          <a:xfrm>
            <a:off x="1408743" y="1670403"/>
            <a:ext cx="2270759" cy="1844040"/>
          </a:xfrm>
          <a:prstGeom prst="mathMultiply">
            <a:avLst>
              <a:gd name="adj1" fmla="val 1401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628E3B-5A1E-50CE-1139-0D404D30C105}"/>
              </a:ext>
            </a:extLst>
          </p:cNvPr>
          <p:cNvSpPr txBox="1"/>
          <p:nvPr/>
        </p:nvSpPr>
        <p:spPr>
          <a:xfrm>
            <a:off x="3352801" y="2055680"/>
            <a:ext cx="2270759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We had issues with the first assemblies and decided to use the FNAL board </a:t>
            </a:r>
            <a:endParaRPr lang="en-GB" sz="1050" dirty="0"/>
          </a:p>
        </p:txBody>
      </p:sp>
      <p:pic>
        <p:nvPicPr>
          <p:cNvPr id="23" name="Picture 22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363DAE7A-2372-D33A-A815-EF5274497F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2316" y="2035190"/>
            <a:ext cx="1162646" cy="1073121"/>
          </a:xfrm>
          <a:prstGeom prst="rect">
            <a:avLst/>
          </a:pr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079BE60-F226-6370-D7F7-C8FFFA5B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27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C05F5011-B2CB-A9B3-F753-E72E61B0D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FDE2303-7649-52BE-7420-A00488386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432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FC6D1-42FF-FC6E-3E49-9AB36034D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D447F6-07EA-EC93-7857-EF1C11EED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Inefficiencies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CA4A0DC-13D6-0420-A475-F5A9A3E26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068005-D952-BCD3-9601-2EDBD488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28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5F282127-12E1-C76D-8EC3-9E047EC0EFD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3972261C-900C-8E05-EB2C-2F2B98F94EE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5E99FE-220D-65E5-5BAA-54F724038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7" name="Picture 16" descr="A graph of a grid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9906F656-88AE-AC5E-D494-BF72E35AFB2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392"/>
          <a:stretch/>
        </p:blipFill>
        <p:spPr>
          <a:xfrm>
            <a:off x="5813798" y="2125684"/>
            <a:ext cx="2404975" cy="169541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B288D3F-6874-4D14-9637-8AAC648E2ABC}"/>
              </a:ext>
            </a:extLst>
          </p:cNvPr>
          <p:cNvGrpSpPr/>
          <p:nvPr/>
        </p:nvGrpSpPr>
        <p:grpSpPr>
          <a:xfrm>
            <a:off x="1028219" y="2330472"/>
            <a:ext cx="2742923" cy="1465720"/>
            <a:chOff x="344776" y="1934423"/>
            <a:chExt cx="4158430" cy="203320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8FD8801-08A8-CD5A-F6FA-ED8F06054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b="13313"/>
            <a:stretch/>
          </p:blipFill>
          <p:spPr>
            <a:xfrm>
              <a:off x="344776" y="1934423"/>
              <a:ext cx="4158430" cy="1745293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F26DBAA-6882-AED6-39CF-29934C09D5DC}"/>
                </a:ext>
              </a:extLst>
            </p:cNvPr>
            <p:cNvCxnSpPr>
              <a:cxnSpLocks/>
            </p:cNvCxnSpPr>
            <p:nvPr/>
          </p:nvCxnSpPr>
          <p:spPr>
            <a:xfrm>
              <a:off x="1450407" y="2147948"/>
              <a:ext cx="0" cy="136323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ED297F4-E94C-84A0-E3C6-F4728B58997C}"/>
                </a:ext>
              </a:extLst>
            </p:cNvPr>
            <p:cNvCxnSpPr/>
            <p:nvPr/>
          </p:nvCxnSpPr>
          <p:spPr>
            <a:xfrm>
              <a:off x="1476927" y="2445574"/>
              <a:ext cx="768426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6B12169-4636-676A-40DA-A0C1D842B5EE}"/>
                    </a:ext>
                  </a:extLst>
                </p:cNvPr>
                <p:cNvSpPr txBox="1"/>
                <p:nvPr/>
              </p:nvSpPr>
              <p:spPr>
                <a:xfrm>
                  <a:off x="3033880" y="3703641"/>
                  <a:ext cx="1228654" cy="26398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05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05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05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  <m:e>
                          <m:sSub>
                            <m:sSubPr>
                              <m:ctrlPr>
                                <a:rPr lang="en-US" sz="105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105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𝑬𝒍𝒆𝒄𝒕𝒓𝒐𝒅𝒆</m:t>
                              </m:r>
                            </m:sub>
                          </m:sSub>
                        </m:e>
                      </m:nary>
                      <m:r>
                        <a:rPr lang="en-US" sz="105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105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𝒎𝑽</m:t>
                      </m:r>
                      <m:r>
                        <a:rPr lang="en-US" sz="105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lang="en-IT" sz="105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A19BA16-8425-7339-1A6F-35C8E8B30C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3880" y="3703641"/>
                  <a:ext cx="1228654" cy="263983"/>
                </a:xfrm>
                <a:prstGeom prst="rect">
                  <a:avLst/>
                </a:prstGeom>
                <a:blipFill>
                  <a:blip r:embed="rId8"/>
                  <a:stretch>
                    <a:fillRect l="-13978" t="-86364" r="-6452" b="-140909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EFB2670-62D9-9B4D-DE6B-82B348CC74D3}"/>
                </a:ext>
              </a:extLst>
            </p:cNvPr>
            <p:cNvSpPr/>
            <p:nvPr/>
          </p:nvSpPr>
          <p:spPr>
            <a:xfrm>
              <a:off x="1458132" y="2002336"/>
              <a:ext cx="616194" cy="1500383"/>
            </a:xfrm>
            <a:prstGeom prst="rect">
              <a:avLst/>
            </a:prstGeom>
            <a:solidFill>
              <a:schemeClr val="accent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90DF854-2874-4155-A616-5A74FBF2EC90}"/>
              </a:ext>
            </a:extLst>
          </p:cNvPr>
          <p:cNvSpPr txBox="1"/>
          <p:nvPr/>
        </p:nvSpPr>
        <p:spPr>
          <a:xfrm>
            <a:off x="711646" y="1323665"/>
            <a:ext cx="3807940" cy="786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 signal collected by a “pixel” is estimated </a:t>
            </a:r>
            <a:r>
              <a:rPr lang="en-US" sz="1200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summing the amplitudes seen by the four </a:t>
            </a:r>
            <a:r>
              <a:rPr lang="en-US" sz="1200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(three) </a:t>
            </a:r>
            <a:r>
              <a:rPr lang="en-US" sz="1200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electrodes</a:t>
            </a:r>
            <a:r>
              <a:rPr lang="en-US" sz="1200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 defining the squared (or triangular) pixel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340089E-3160-7F70-F3DF-BF7B5E20DF98}"/>
                  </a:ext>
                </a:extLst>
              </p:cNvPr>
              <p:cNvSpPr txBox="1"/>
              <p:nvPr/>
            </p:nvSpPr>
            <p:spPr>
              <a:xfrm>
                <a:off x="5457914" y="1306614"/>
                <a:ext cx="3492680" cy="8190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b="1" dirty="0">
                    <a:solidFill>
                      <a:srgbClr val="C00000"/>
                    </a:solidFill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Is the DUT inefficient?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sz="1200" b="1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Events with tracks inside the active area </a:t>
                </a:r>
                <a:r>
                  <a:rPr lang="en-US" sz="1200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T" sz="1200" b="1" i="1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</a:rPr>
                          <m:t>𝒑𝒊𝒙𝒆𝒍</m:t>
                        </m:r>
                      </m:sub>
                    </m:sSub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𝒎𝑽</m:t>
                    </m:r>
                  </m:oMath>
                </a14:m>
                <a:r>
                  <a:rPr lang="en-US" sz="1200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  </a:t>
                </a:r>
                <a:endParaRPr lang="en-US" sz="1200" b="1" dirty="0">
                  <a:latin typeface="+mn-lt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340089E-3160-7F70-F3DF-BF7B5E20D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914" y="1306614"/>
                <a:ext cx="3492680" cy="81907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C7B688F6-DC72-02EA-6734-A44F5B8E3768}"/>
              </a:ext>
            </a:extLst>
          </p:cNvPr>
          <p:cNvSpPr txBox="1"/>
          <p:nvPr/>
        </p:nvSpPr>
        <p:spPr>
          <a:xfrm>
            <a:off x="5383454" y="3958982"/>
            <a:ext cx="3486177" cy="7386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mostly aligned with the trenches!</a:t>
            </a:r>
          </a:p>
          <a:p>
            <a:r>
              <a:rPr lang="en-US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this is not inefficiency but  acceptance </a:t>
            </a:r>
          </a:p>
          <a:p>
            <a:r>
              <a:rPr lang="en-US" b="1" dirty="0"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(fill factor ~ 99%) </a:t>
            </a:r>
            <a:endParaRPr lang="en-IT" b="1" dirty="0"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0B623D5-1C91-69F4-BAC0-5684A3E43620}"/>
                  </a:ext>
                </a:extLst>
              </p:cNvPr>
              <p:cNvSpPr txBox="1"/>
              <p:nvPr/>
            </p:nvSpPr>
            <p:spPr>
              <a:xfrm>
                <a:off x="655670" y="3816425"/>
                <a:ext cx="3879588" cy="81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Clear separation between signal (Landau in red) and noise.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sz="1200" b="1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Event Selection criteria: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T" sz="1200" b="1" i="1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800000"/>
                            </a:solidFill>
                            <a:latin typeface="Cambria Math" panose="02040503050406030204" pitchFamily="18" charset="0"/>
                          </a:rPr>
                          <m:t>𝒑𝒊𝒙𝒆𝒍</m:t>
                        </m:r>
                      </m:sub>
                    </m:sSub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1" i="1">
                        <a:solidFill>
                          <a:srgbClr val="800000"/>
                        </a:solidFill>
                        <a:latin typeface="Cambria Math" panose="02040503050406030204" pitchFamily="18" charset="0"/>
                      </a:rPr>
                      <m:t>𝒎𝑽</m:t>
                    </m:r>
                  </m:oMath>
                </a14:m>
                <a:r>
                  <a:rPr lang="en-US" sz="1200" b="1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sz="1200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Events with </a:t>
                </a:r>
                <a:r>
                  <a:rPr lang="en-US" sz="12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lower amplitudes </a:t>
                </a:r>
                <a:r>
                  <a:rPr lang="en-US" sz="1200" dirty="0">
                    <a:latin typeface="+mn-lt"/>
                    <a:ea typeface="Helvetica Neue" panose="02000503000000020004" pitchFamily="2" charset="0"/>
                    <a:cs typeface="Helvetica Neue" panose="02000503000000020004" pitchFamily="2" charset="0"/>
                  </a:rPr>
                  <a:t>are located close to trenches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0B623D5-1C91-69F4-BAC0-5684A3E43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70" y="3816425"/>
                <a:ext cx="3879588" cy="814775"/>
              </a:xfrm>
              <a:prstGeom prst="rect">
                <a:avLst/>
              </a:prstGeom>
              <a:blipFill>
                <a:blip r:embed="rId10"/>
                <a:stretch>
                  <a:fillRect l="-157" b="-52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CD3B7-7160-2476-40B3-375CBC794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95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601" y="1217102"/>
            <a:ext cx="7584948" cy="617220"/>
          </a:xfrm>
        </p:spPr>
        <p:txBody>
          <a:bodyPr/>
          <a:lstStyle/>
          <a:p>
            <a:pPr algn="ctr"/>
            <a:r>
              <a:rPr lang="en-GB" sz="3300" b="1" dirty="0">
                <a:solidFill>
                  <a:srgbClr val="0070C0"/>
                </a:solidFill>
              </a:rPr>
              <a:t>Introduction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E58E83-28E8-4294-09D8-E9F12A4873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85344" y="1834322"/>
            <a:ext cx="2649461" cy="183962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1BA39DA-361C-58D2-4CD2-C506F2AC904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F0C0E-E6E2-1D78-32C4-46241B06B4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75C88F-8521-F11D-71EA-A7FE480B7D0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29/04/2025</a:t>
            </a:r>
          </a:p>
        </p:txBody>
      </p:sp>
    </p:spTree>
    <p:extLst>
      <p:ext uri="{BB962C8B-B14F-4D97-AF65-F5344CB8AC3E}">
        <p14:creationId xmlns:p14="http://schemas.microsoft.com/office/powerpoint/2010/main" val="193214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100"/>
          </a:xfrm>
          <a:prstGeom prst="rect">
            <a:avLst/>
          </a:prstGeom>
        </p:spPr>
        <p:txBody>
          <a:bodyPr spcFirstLastPara="1" wrap="square" lIns="68569" tIns="34275" rIns="68569" bIns="34275" anchor="b" anchorCtr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Resistive Silicon Detectors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3925" cy="273825"/>
          </a:xfrm>
          <a:prstGeom prst="rect">
            <a:avLst/>
          </a:prstGeom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defTabSz="685800"/>
            <a:fld id="{00000000-1234-1234-1234-123412341234}" type="slidenum">
              <a:rPr lang="it-IT"/>
              <a:pPr defTabSz="685800"/>
              <a:t>4</a:t>
            </a:fld>
            <a:endParaRPr/>
          </a:p>
        </p:txBody>
      </p:sp>
      <p:pic>
        <p:nvPicPr>
          <p:cNvPr id="3" name="Google Shape;217;g30f3f447986_10_101">
            <a:extLst>
              <a:ext uri="{FF2B5EF4-FFF2-40B4-BE49-F238E27FC236}">
                <a16:creationId xmlns:a16="http://schemas.microsoft.com/office/drawing/2014/main" id="{C764314A-7C5E-7339-3FA9-02954EE0A15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18;g30f3f447986_10_101">
            <a:extLst>
              <a:ext uri="{FF2B5EF4-FFF2-40B4-BE49-F238E27FC236}">
                <a16:creationId xmlns:a16="http://schemas.microsoft.com/office/drawing/2014/main" id="{2A10955D-2520-44DC-9B91-6D266B34FAB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F3308F8-E8F9-BDC8-A784-4FDE7890F6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grpSp>
        <p:nvGrpSpPr>
          <p:cNvPr id="1235" name="Group 1234">
            <a:extLst>
              <a:ext uri="{FF2B5EF4-FFF2-40B4-BE49-F238E27FC236}">
                <a16:creationId xmlns:a16="http://schemas.microsoft.com/office/drawing/2014/main" id="{0AC04380-565E-D7ED-7CED-F111A0934A91}"/>
              </a:ext>
            </a:extLst>
          </p:cNvPr>
          <p:cNvGrpSpPr/>
          <p:nvPr/>
        </p:nvGrpSpPr>
        <p:grpSpPr>
          <a:xfrm>
            <a:off x="372822" y="1651980"/>
            <a:ext cx="7993938" cy="2602565"/>
            <a:chOff x="462600" y="1847190"/>
            <a:chExt cx="11301084" cy="3481416"/>
          </a:xfrm>
        </p:grpSpPr>
        <p:sp>
          <p:nvSpPr>
            <p:cNvPr id="1236" name="TextBox 1235">
              <a:extLst>
                <a:ext uri="{FF2B5EF4-FFF2-40B4-BE49-F238E27FC236}">
                  <a16:creationId xmlns:a16="http://schemas.microsoft.com/office/drawing/2014/main" id="{5E43F216-1BAF-466A-699C-DA07C50B3BDE}"/>
                </a:ext>
              </a:extLst>
            </p:cNvPr>
            <p:cNvSpPr txBox="1"/>
            <p:nvPr/>
          </p:nvSpPr>
          <p:spPr>
            <a:xfrm>
              <a:off x="1419575" y="4658382"/>
              <a:ext cx="4478418" cy="664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IT" sz="2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Standard Silicon Detector</a:t>
              </a:r>
            </a:p>
          </p:txBody>
        </p:sp>
        <p:sp>
          <p:nvSpPr>
            <p:cNvPr id="1237" name="TextBox 1236">
              <a:extLst>
                <a:ext uri="{FF2B5EF4-FFF2-40B4-BE49-F238E27FC236}">
                  <a16:creationId xmlns:a16="http://schemas.microsoft.com/office/drawing/2014/main" id="{381F7599-8BC9-1445-0015-ED07D1EFA623}"/>
                </a:ext>
              </a:extLst>
            </p:cNvPr>
            <p:cNvSpPr txBox="1"/>
            <p:nvPr/>
          </p:nvSpPr>
          <p:spPr>
            <a:xfrm>
              <a:off x="6319259" y="4663868"/>
              <a:ext cx="4442159" cy="664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IT" sz="2200" b="1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Resistive Silicon Detector</a:t>
              </a:r>
            </a:p>
          </p:txBody>
        </p:sp>
        <p:sp>
          <p:nvSpPr>
            <p:cNvPr id="1238" name="Cube 1237">
              <a:extLst>
                <a:ext uri="{FF2B5EF4-FFF2-40B4-BE49-F238E27FC236}">
                  <a16:creationId xmlns:a16="http://schemas.microsoft.com/office/drawing/2014/main" id="{1C172554-9684-E011-5BC8-A962BB1F2629}"/>
                </a:ext>
              </a:extLst>
            </p:cNvPr>
            <p:cNvSpPr/>
            <p:nvPr/>
          </p:nvSpPr>
          <p:spPr>
            <a:xfrm>
              <a:off x="6549722" y="2626137"/>
              <a:ext cx="4537370" cy="1741991"/>
            </a:xfrm>
            <a:prstGeom prst="cube">
              <a:avLst>
                <a:gd name="adj" fmla="val 77577"/>
              </a:avLst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1239" name="Cube 1238">
              <a:extLst>
                <a:ext uri="{FF2B5EF4-FFF2-40B4-BE49-F238E27FC236}">
                  <a16:creationId xmlns:a16="http://schemas.microsoft.com/office/drawing/2014/main" id="{C9E8D687-C82E-7CC0-2859-E084FFD87264}"/>
                </a:ext>
              </a:extLst>
            </p:cNvPr>
            <p:cNvSpPr/>
            <p:nvPr/>
          </p:nvSpPr>
          <p:spPr>
            <a:xfrm>
              <a:off x="6586109" y="2368261"/>
              <a:ext cx="4448423" cy="1464439"/>
            </a:xfrm>
            <a:prstGeom prst="cube">
              <a:avLst>
                <a:gd name="adj" fmla="val 88052"/>
              </a:avLst>
            </a:prstGeom>
            <a:solidFill>
              <a:schemeClr val="bg1"/>
            </a:solidFill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40" name="Group 1239">
              <a:extLst>
                <a:ext uri="{FF2B5EF4-FFF2-40B4-BE49-F238E27FC236}">
                  <a16:creationId xmlns:a16="http://schemas.microsoft.com/office/drawing/2014/main" id="{5BA04959-1699-A647-2FA6-13750AF5D839}"/>
                </a:ext>
              </a:extLst>
            </p:cNvPr>
            <p:cNvGrpSpPr/>
            <p:nvPr/>
          </p:nvGrpSpPr>
          <p:grpSpPr>
            <a:xfrm flipV="1">
              <a:off x="6586507" y="3662323"/>
              <a:ext cx="3146675" cy="174040"/>
              <a:chOff x="3017806" y="2631464"/>
              <a:chExt cx="4804941" cy="1319204"/>
            </a:xfrm>
          </p:grpSpPr>
          <p:sp>
            <p:nvSpPr>
              <p:cNvPr id="2376" name="Rectangle 2375">
                <a:extLst>
                  <a:ext uri="{FF2B5EF4-FFF2-40B4-BE49-F238E27FC236}">
                    <a16:creationId xmlns:a16="http://schemas.microsoft.com/office/drawing/2014/main" id="{831FF3D9-8EA7-C46D-FD73-D423F2BE79A2}"/>
                  </a:ext>
                </a:extLst>
              </p:cNvPr>
              <p:cNvSpPr/>
              <p:nvPr/>
            </p:nvSpPr>
            <p:spPr>
              <a:xfrm>
                <a:off x="3017806" y="2631464"/>
                <a:ext cx="4804941" cy="1319204"/>
              </a:xfrm>
              <a:prstGeom prst="rect">
                <a:avLst/>
              </a:prstGeom>
              <a:noFill/>
              <a:ln>
                <a:solidFill>
                  <a:srgbClr val="800000"/>
                </a:solidFill>
              </a:ln>
              <a:effectLst>
                <a:innerShdw>
                  <a:srgbClr val="FFFFFF"/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b="1" dirty="0"/>
              </a:p>
            </p:txBody>
          </p:sp>
          <p:sp>
            <p:nvSpPr>
              <p:cNvPr id="2377" name="Rectangle 2376">
                <a:extLst>
                  <a:ext uri="{FF2B5EF4-FFF2-40B4-BE49-F238E27FC236}">
                    <a16:creationId xmlns:a16="http://schemas.microsoft.com/office/drawing/2014/main" id="{C180D03A-CBF5-48F8-0328-D9976AB21451}"/>
                  </a:ext>
                </a:extLst>
              </p:cNvPr>
              <p:cNvSpPr/>
              <p:nvPr/>
            </p:nvSpPr>
            <p:spPr>
              <a:xfrm>
                <a:off x="3533927" y="2644903"/>
                <a:ext cx="568864" cy="55875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b="1" dirty="0"/>
              </a:p>
            </p:txBody>
          </p:sp>
          <p:sp>
            <p:nvSpPr>
              <p:cNvPr id="2378" name="Rectangle 2377">
                <a:extLst>
                  <a:ext uri="{FF2B5EF4-FFF2-40B4-BE49-F238E27FC236}">
                    <a16:creationId xmlns:a16="http://schemas.microsoft.com/office/drawing/2014/main" id="{42CB3013-7EC4-2755-7F51-159F0932071E}"/>
                  </a:ext>
                </a:extLst>
              </p:cNvPr>
              <p:cNvSpPr/>
              <p:nvPr/>
            </p:nvSpPr>
            <p:spPr>
              <a:xfrm>
                <a:off x="6570071" y="2633052"/>
                <a:ext cx="568864" cy="55875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b="1" dirty="0"/>
              </a:p>
            </p:txBody>
          </p:sp>
        </p:grpSp>
        <p:sp>
          <p:nvSpPr>
            <p:cNvPr id="1241" name="Rectangle 1240">
              <a:extLst>
                <a:ext uri="{FF2B5EF4-FFF2-40B4-BE49-F238E27FC236}">
                  <a16:creationId xmlns:a16="http://schemas.microsoft.com/office/drawing/2014/main" id="{64AF3346-D868-AF81-B0B7-D5FCCA0AF211}"/>
                </a:ext>
              </a:extLst>
            </p:cNvPr>
            <p:cNvSpPr/>
            <p:nvPr/>
          </p:nvSpPr>
          <p:spPr>
            <a:xfrm>
              <a:off x="6547565" y="3962436"/>
              <a:ext cx="3161802" cy="420156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  <a:effectLst>
              <a:innerShdw>
                <a:srgbClr val="FFFFFF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42" name="Rectangle 1241">
              <a:extLst>
                <a:ext uri="{FF2B5EF4-FFF2-40B4-BE49-F238E27FC236}">
                  <a16:creationId xmlns:a16="http://schemas.microsoft.com/office/drawing/2014/main" id="{7E733A38-4067-C59F-3BC7-3384610ACE1A}"/>
                </a:ext>
              </a:extLst>
            </p:cNvPr>
            <p:cNvSpPr/>
            <p:nvPr/>
          </p:nvSpPr>
          <p:spPr>
            <a:xfrm>
              <a:off x="6920460" y="3928545"/>
              <a:ext cx="362322" cy="235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43" name="Rectangle 1242">
              <a:extLst>
                <a:ext uri="{FF2B5EF4-FFF2-40B4-BE49-F238E27FC236}">
                  <a16:creationId xmlns:a16="http://schemas.microsoft.com/office/drawing/2014/main" id="{9F4CA4AD-0A13-079E-3B30-31D039DC3B7A}"/>
                </a:ext>
              </a:extLst>
            </p:cNvPr>
            <p:cNvSpPr/>
            <p:nvPr/>
          </p:nvSpPr>
          <p:spPr>
            <a:xfrm>
              <a:off x="8854252" y="3923979"/>
              <a:ext cx="362322" cy="235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44" name="Freeform 345">
              <a:extLst>
                <a:ext uri="{FF2B5EF4-FFF2-40B4-BE49-F238E27FC236}">
                  <a16:creationId xmlns:a16="http://schemas.microsoft.com/office/drawing/2014/main" id="{AC5586EA-2FFF-75EC-2063-1EB43737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6047" y="3989899"/>
              <a:ext cx="187078" cy="471572"/>
            </a:xfrm>
            <a:custGeom>
              <a:avLst/>
              <a:gdLst>
                <a:gd name="T0" fmla="*/ 115 w 230"/>
                <a:gd name="T1" fmla="*/ 0 h 576"/>
                <a:gd name="T2" fmla="*/ 0 w 230"/>
                <a:gd name="T3" fmla="*/ 230 h 576"/>
                <a:gd name="T4" fmla="*/ 115 w 230"/>
                <a:gd name="T5" fmla="*/ 576 h 576"/>
                <a:gd name="T6" fmla="*/ 230 w 230"/>
                <a:gd name="T7" fmla="*/ 230 h 576"/>
                <a:gd name="T8" fmla="*/ 115 w 230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76">
                  <a:moveTo>
                    <a:pt x="115" y="0"/>
                  </a:moveTo>
                  <a:lnTo>
                    <a:pt x="0" y="230"/>
                  </a:lnTo>
                  <a:lnTo>
                    <a:pt x="115" y="576"/>
                  </a:lnTo>
                  <a:lnTo>
                    <a:pt x="230" y="230"/>
                  </a:lnTo>
                  <a:lnTo>
                    <a:pt x="115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900" b="1" dirty="0"/>
            </a:p>
          </p:txBody>
        </p:sp>
        <p:grpSp>
          <p:nvGrpSpPr>
            <p:cNvPr id="1245" name="Group 1244">
              <a:extLst>
                <a:ext uri="{FF2B5EF4-FFF2-40B4-BE49-F238E27FC236}">
                  <a16:creationId xmlns:a16="http://schemas.microsoft.com/office/drawing/2014/main" id="{0130BD60-3D6A-C288-2A37-17E1794BA7CE}"/>
                </a:ext>
              </a:extLst>
            </p:cNvPr>
            <p:cNvGrpSpPr/>
            <p:nvPr/>
          </p:nvGrpSpPr>
          <p:grpSpPr>
            <a:xfrm>
              <a:off x="6592510" y="3975638"/>
              <a:ext cx="2926006" cy="40341"/>
              <a:chOff x="1735494" y="2140433"/>
              <a:chExt cx="5372457" cy="190234"/>
            </a:xfrm>
          </p:grpSpPr>
          <p:sp>
            <p:nvSpPr>
              <p:cNvPr id="2370" name="Freeform 366">
                <a:extLst>
                  <a:ext uri="{FF2B5EF4-FFF2-40B4-BE49-F238E27FC236}">
                    <a16:creationId xmlns:a16="http://schemas.microsoft.com/office/drawing/2014/main" id="{F1219593-7753-4C13-48C8-6CD9D339482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01413" y="1774514"/>
                <a:ext cx="182562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71" name="Freeform 366">
                <a:extLst>
                  <a:ext uri="{FF2B5EF4-FFF2-40B4-BE49-F238E27FC236}">
                    <a16:creationId xmlns:a16="http://schemas.microsoft.com/office/drawing/2014/main" id="{5F2DAAE9-6309-B55A-7D53-6F5030BEE0A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7991" y="1776100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72" name="Freeform 366">
                <a:extLst>
                  <a:ext uri="{FF2B5EF4-FFF2-40B4-BE49-F238E27FC236}">
                    <a16:creationId xmlns:a16="http://schemas.microsoft.com/office/drawing/2014/main" id="{DF85E936-6646-3526-F6C4-703FF4131CC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914570" y="17776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73" name="Freeform 366">
                <a:extLst>
                  <a:ext uri="{FF2B5EF4-FFF2-40B4-BE49-F238E27FC236}">
                    <a16:creationId xmlns:a16="http://schemas.microsoft.com/office/drawing/2014/main" id="{B2729977-9B00-CA53-88EC-2948E1656A0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96204" y="1779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74" name="Freeform 366">
                <a:extLst>
                  <a:ext uri="{FF2B5EF4-FFF2-40B4-BE49-F238E27FC236}">
                    <a16:creationId xmlns:a16="http://schemas.microsoft.com/office/drawing/2014/main" id="{1ED7A7D4-195D-41D1-D4AC-6C264B81DE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7838" y="1780688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75" name="Freeform 366">
                <a:extLst>
                  <a:ext uri="{FF2B5EF4-FFF2-40B4-BE49-F238E27FC236}">
                    <a16:creationId xmlns:a16="http://schemas.microsoft.com/office/drawing/2014/main" id="{3FAAD17D-5C87-6570-F581-CADB47E861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6559471" y="1782187"/>
                <a:ext cx="182560" cy="914400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sp>
          <p:nvSpPr>
            <p:cNvPr id="1246" name="Rectangle 1245">
              <a:extLst>
                <a:ext uri="{FF2B5EF4-FFF2-40B4-BE49-F238E27FC236}">
                  <a16:creationId xmlns:a16="http://schemas.microsoft.com/office/drawing/2014/main" id="{F8FB9265-D675-E557-8442-5DEA9249B1CE}"/>
                </a:ext>
              </a:extLst>
            </p:cNvPr>
            <p:cNvSpPr/>
            <p:nvPr/>
          </p:nvSpPr>
          <p:spPr>
            <a:xfrm>
              <a:off x="6547566" y="4331349"/>
              <a:ext cx="3176472" cy="45719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47" name="Chord 1246">
              <a:extLst>
                <a:ext uri="{FF2B5EF4-FFF2-40B4-BE49-F238E27FC236}">
                  <a16:creationId xmlns:a16="http://schemas.microsoft.com/office/drawing/2014/main" id="{D8452BD9-695E-12F8-1C39-EF0FC390684B}"/>
                </a:ext>
              </a:extLst>
            </p:cNvPr>
            <p:cNvSpPr/>
            <p:nvPr/>
          </p:nvSpPr>
          <p:spPr>
            <a:xfrm rot="5237057">
              <a:off x="7006193" y="3855081"/>
              <a:ext cx="170859" cy="141814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1248" name="Chord 1247">
              <a:extLst>
                <a:ext uri="{FF2B5EF4-FFF2-40B4-BE49-F238E27FC236}">
                  <a16:creationId xmlns:a16="http://schemas.microsoft.com/office/drawing/2014/main" id="{C7AECDE5-D026-C058-5D2A-FE09DC95FB47}"/>
                </a:ext>
              </a:extLst>
            </p:cNvPr>
            <p:cNvSpPr/>
            <p:nvPr/>
          </p:nvSpPr>
          <p:spPr>
            <a:xfrm rot="5237057">
              <a:off x="8940948" y="3850158"/>
              <a:ext cx="170859" cy="141814"/>
            </a:xfrm>
            <a:prstGeom prst="chord">
              <a:avLst>
                <a:gd name="adj1" fmla="val 5610245"/>
                <a:gd name="adj2" fmla="val 16200000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249" name="Straight Arrow Connector 1248">
              <a:extLst>
                <a:ext uri="{FF2B5EF4-FFF2-40B4-BE49-F238E27FC236}">
                  <a16:creationId xmlns:a16="http://schemas.microsoft.com/office/drawing/2014/main" id="{84EEEC21-4999-B852-C446-6FFE8F42F2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54830" y="4136911"/>
              <a:ext cx="525453" cy="1505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0" name="TextBox 1249">
              <a:extLst>
                <a:ext uri="{FF2B5EF4-FFF2-40B4-BE49-F238E27FC236}">
                  <a16:creationId xmlns:a16="http://schemas.microsoft.com/office/drawing/2014/main" id="{ECD41A16-C461-7149-3AE8-A9E090CC18BD}"/>
                </a:ext>
              </a:extLst>
            </p:cNvPr>
            <p:cNvSpPr txBox="1"/>
            <p:nvPr/>
          </p:nvSpPr>
          <p:spPr>
            <a:xfrm>
              <a:off x="10150492" y="3847579"/>
              <a:ext cx="1613192" cy="3392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b="1" dirty="0"/>
                <a:t>Resistive implant</a:t>
              </a:r>
            </a:p>
          </p:txBody>
        </p:sp>
        <p:cxnSp>
          <p:nvCxnSpPr>
            <p:cNvPr id="1251" name="Straight Arrow Connector 1250">
              <a:extLst>
                <a:ext uri="{FF2B5EF4-FFF2-40B4-BE49-F238E27FC236}">
                  <a16:creationId xmlns:a16="http://schemas.microsoft.com/office/drawing/2014/main" id="{34D69A46-486D-1265-051D-7B61694055C8}"/>
                </a:ext>
              </a:extLst>
            </p:cNvPr>
            <p:cNvCxnSpPr>
              <a:cxnSpLocks/>
              <a:stCxn id="1250" idx="1"/>
              <a:endCxn id="1264" idx="3"/>
            </p:cNvCxnSpPr>
            <p:nvPr/>
          </p:nvCxnSpPr>
          <p:spPr>
            <a:xfrm flipH="1" flipV="1">
              <a:off x="9724036" y="4001122"/>
              <a:ext cx="426456" cy="160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2" name="Freeform 863">
              <a:extLst>
                <a:ext uri="{FF2B5EF4-FFF2-40B4-BE49-F238E27FC236}">
                  <a16:creationId xmlns:a16="http://schemas.microsoft.com/office/drawing/2014/main" id="{C61EAA25-73C0-E2BD-0EBE-8548253D4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0717" y="3521540"/>
              <a:ext cx="255140" cy="241792"/>
            </a:xfrm>
            <a:custGeom>
              <a:avLst/>
              <a:gdLst>
                <a:gd name="T0" fmla="*/ 0 w 576"/>
                <a:gd name="T1" fmla="*/ 231 h 461"/>
                <a:gd name="T2" fmla="*/ 115 w 576"/>
                <a:gd name="T3" fmla="*/ 461 h 461"/>
                <a:gd name="T4" fmla="*/ 576 w 576"/>
                <a:gd name="T5" fmla="*/ 231 h 461"/>
                <a:gd name="T6" fmla="*/ 115 w 576"/>
                <a:gd name="T7" fmla="*/ 0 h 461"/>
                <a:gd name="T8" fmla="*/ 0 w 576"/>
                <a:gd name="T9" fmla="*/ 23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461">
                  <a:moveTo>
                    <a:pt x="0" y="231"/>
                  </a:moveTo>
                  <a:lnTo>
                    <a:pt x="115" y="461"/>
                  </a:lnTo>
                  <a:lnTo>
                    <a:pt x="576" y="231"/>
                  </a:lnTo>
                  <a:lnTo>
                    <a:pt x="115" y="0"/>
                  </a:lnTo>
                  <a:lnTo>
                    <a:pt x="0" y="231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900" b="1" dirty="0"/>
            </a:p>
          </p:txBody>
        </p:sp>
        <p:sp>
          <p:nvSpPr>
            <p:cNvPr id="1253" name="TextBox 1252">
              <a:extLst>
                <a:ext uri="{FF2B5EF4-FFF2-40B4-BE49-F238E27FC236}">
                  <a16:creationId xmlns:a16="http://schemas.microsoft.com/office/drawing/2014/main" id="{9D3A9314-E950-7487-B5CE-1730F207C33C}"/>
                </a:ext>
              </a:extLst>
            </p:cNvPr>
            <p:cNvSpPr txBox="1"/>
            <p:nvPr/>
          </p:nvSpPr>
          <p:spPr>
            <a:xfrm>
              <a:off x="10601896" y="3219977"/>
              <a:ext cx="1092501" cy="3748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 dirty="0"/>
                <a:t>~ 50 </a:t>
              </a:r>
              <a:r>
                <a:rPr lang="en-US" sz="1050" b="1" dirty="0">
                  <a:latin typeface="Symbol" pitchFamily="2" charset="2"/>
                </a:rPr>
                <a:t>m</a:t>
              </a:r>
              <a:r>
                <a:rPr lang="en-US" sz="1050" b="1" dirty="0"/>
                <a:t>m </a:t>
              </a:r>
            </a:p>
          </p:txBody>
        </p:sp>
        <p:cxnSp>
          <p:nvCxnSpPr>
            <p:cNvPr id="1254" name="Straight Arrow Connector 1253">
              <a:extLst>
                <a:ext uri="{FF2B5EF4-FFF2-40B4-BE49-F238E27FC236}">
                  <a16:creationId xmlns:a16="http://schemas.microsoft.com/office/drawing/2014/main" id="{B677BCAE-FB71-D534-E976-8883E9BC60C8}"/>
                </a:ext>
              </a:extLst>
            </p:cNvPr>
            <p:cNvCxnSpPr>
              <a:cxnSpLocks/>
            </p:cNvCxnSpPr>
            <p:nvPr/>
          </p:nvCxnSpPr>
          <p:spPr>
            <a:xfrm>
              <a:off x="10600252" y="3091556"/>
              <a:ext cx="0" cy="44236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5" name="Straight Arrow Connector 1254">
              <a:extLst>
                <a:ext uri="{FF2B5EF4-FFF2-40B4-BE49-F238E27FC236}">
                  <a16:creationId xmlns:a16="http://schemas.microsoft.com/office/drawing/2014/main" id="{5BEAF025-8687-BD19-1BFF-0317F2462482}"/>
                </a:ext>
              </a:extLst>
            </p:cNvPr>
            <p:cNvCxnSpPr>
              <a:cxnSpLocks/>
            </p:cNvCxnSpPr>
            <p:nvPr/>
          </p:nvCxnSpPr>
          <p:spPr>
            <a:xfrm>
              <a:off x="7782187" y="3640429"/>
              <a:ext cx="221223" cy="992965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6" name="TextBox 1255">
              <a:extLst>
                <a:ext uri="{FF2B5EF4-FFF2-40B4-BE49-F238E27FC236}">
                  <a16:creationId xmlns:a16="http://schemas.microsoft.com/office/drawing/2014/main" id="{EB21B4BF-1243-7674-1C28-542919E2BEEF}"/>
                </a:ext>
              </a:extLst>
            </p:cNvPr>
            <p:cNvSpPr txBox="1"/>
            <p:nvPr/>
          </p:nvSpPr>
          <p:spPr>
            <a:xfrm>
              <a:off x="7605882" y="3884975"/>
              <a:ext cx="426514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 --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+++</a:t>
              </a:r>
            </a:p>
          </p:txBody>
        </p:sp>
        <p:cxnSp>
          <p:nvCxnSpPr>
            <p:cNvPr id="1257" name="Straight Connector 1256">
              <a:extLst>
                <a:ext uri="{FF2B5EF4-FFF2-40B4-BE49-F238E27FC236}">
                  <a16:creationId xmlns:a16="http://schemas.microsoft.com/office/drawing/2014/main" id="{BB0838FC-5735-0434-E097-B0DC53499E01}"/>
                </a:ext>
              </a:extLst>
            </p:cNvPr>
            <p:cNvCxnSpPr>
              <a:cxnSpLocks/>
              <a:stCxn id="1239" idx="1"/>
            </p:cNvCxnSpPr>
            <p:nvPr/>
          </p:nvCxnSpPr>
          <p:spPr>
            <a:xfrm flipV="1">
              <a:off x="8165587" y="2355961"/>
              <a:ext cx="1057637" cy="130176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8" name="Straight Connector 1257">
              <a:extLst>
                <a:ext uri="{FF2B5EF4-FFF2-40B4-BE49-F238E27FC236}">
                  <a16:creationId xmlns:a16="http://schemas.microsoft.com/office/drawing/2014/main" id="{94E0D99E-EC8E-52C5-988E-4603380E03EA}"/>
                </a:ext>
              </a:extLst>
            </p:cNvPr>
            <p:cNvCxnSpPr>
              <a:cxnSpLocks/>
            </p:cNvCxnSpPr>
            <p:nvPr/>
          </p:nvCxnSpPr>
          <p:spPr>
            <a:xfrm>
              <a:off x="7148655" y="3133917"/>
              <a:ext cx="3073054" cy="1426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9" name="Straight Connector 1258">
              <a:extLst>
                <a:ext uri="{FF2B5EF4-FFF2-40B4-BE49-F238E27FC236}">
                  <a16:creationId xmlns:a16="http://schemas.microsoft.com/office/drawing/2014/main" id="{E2A0C183-E1FA-BEB7-B51A-77DBDE4BB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1709" y="3166736"/>
              <a:ext cx="0" cy="144585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0" name="Freeform 32">
              <a:extLst>
                <a:ext uri="{FF2B5EF4-FFF2-40B4-BE49-F238E27FC236}">
                  <a16:creationId xmlns:a16="http://schemas.microsoft.com/office/drawing/2014/main" id="{709C1D25-9BDD-24DA-FB9B-EB9D9AD96F82}"/>
                </a:ext>
              </a:extLst>
            </p:cNvPr>
            <p:cNvSpPr/>
            <p:nvPr/>
          </p:nvSpPr>
          <p:spPr>
            <a:xfrm flipV="1">
              <a:off x="8910288" y="3442281"/>
              <a:ext cx="223650" cy="128882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61" name="Rectangle 1260">
              <a:extLst>
                <a:ext uri="{FF2B5EF4-FFF2-40B4-BE49-F238E27FC236}">
                  <a16:creationId xmlns:a16="http://schemas.microsoft.com/office/drawing/2014/main" id="{444319C1-C953-D8C2-8F62-A6EEADEAFED7}"/>
                </a:ext>
              </a:extLst>
            </p:cNvPr>
            <p:cNvSpPr/>
            <p:nvPr/>
          </p:nvSpPr>
          <p:spPr>
            <a:xfrm>
              <a:off x="6563644" y="4068211"/>
              <a:ext cx="3169537" cy="4571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62" name="Freeform 34">
              <a:extLst>
                <a:ext uri="{FF2B5EF4-FFF2-40B4-BE49-F238E27FC236}">
                  <a16:creationId xmlns:a16="http://schemas.microsoft.com/office/drawing/2014/main" id="{27AF34F1-59C8-2B20-4DC8-057A487E5916}"/>
                </a:ext>
              </a:extLst>
            </p:cNvPr>
            <p:cNvSpPr/>
            <p:nvPr/>
          </p:nvSpPr>
          <p:spPr>
            <a:xfrm flipV="1">
              <a:off x="7013738" y="3292845"/>
              <a:ext cx="449029" cy="26217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grpSp>
          <p:nvGrpSpPr>
            <p:cNvPr id="1263" name="Group 1262">
              <a:extLst>
                <a:ext uri="{FF2B5EF4-FFF2-40B4-BE49-F238E27FC236}">
                  <a16:creationId xmlns:a16="http://schemas.microsoft.com/office/drawing/2014/main" id="{183B55C5-5B42-F98B-C045-06C580BCED28}"/>
                </a:ext>
              </a:extLst>
            </p:cNvPr>
            <p:cNvGrpSpPr/>
            <p:nvPr/>
          </p:nvGrpSpPr>
          <p:grpSpPr>
            <a:xfrm>
              <a:off x="6654502" y="3976582"/>
              <a:ext cx="2947371" cy="43478"/>
              <a:chOff x="4242745" y="3383672"/>
              <a:chExt cx="4627513" cy="75672"/>
            </a:xfrm>
          </p:grpSpPr>
          <p:grpSp>
            <p:nvGrpSpPr>
              <p:cNvPr id="2332" name="Group 2331">
                <a:extLst>
                  <a:ext uri="{FF2B5EF4-FFF2-40B4-BE49-F238E27FC236}">
                    <a16:creationId xmlns:a16="http://schemas.microsoft.com/office/drawing/2014/main" id="{EC5E844D-28AE-ED10-9B26-A42B5A332482}"/>
                  </a:ext>
                </a:extLst>
              </p:cNvPr>
              <p:cNvGrpSpPr/>
              <p:nvPr/>
            </p:nvGrpSpPr>
            <p:grpSpPr>
              <a:xfrm>
                <a:off x="6574448" y="3391604"/>
                <a:ext cx="2295810" cy="67740"/>
                <a:chOff x="1735494" y="2138844"/>
                <a:chExt cx="5372458" cy="191824"/>
              </a:xfrm>
            </p:grpSpPr>
            <p:grpSp>
              <p:nvGrpSpPr>
                <p:cNvPr id="2352" name="Group 367">
                  <a:extLst>
                    <a:ext uri="{FF2B5EF4-FFF2-40B4-BE49-F238E27FC236}">
                      <a16:creationId xmlns:a16="http://schemas.microsoft.com/office/drawing/2014/main" id="{A372E70C-4137-EF55-922E-6D3632B2E7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2100619" y="1773719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68" name="Freeform 244">
                    <a:extLst>
                      <a:ext uri="{FF2B5EF4-FFF2-40B4-BE49-F238E27FC236}">
                        <a16:creationId xmlns:a16="http://schemas.microsoft.com/office/drawing/2014/main" id="{202FC6AB-3AA0-2B48-8B63-5E3573C43B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69" name="Freeform 366">
                    <a:extLst>
                      <a:ext uri="{FF2B5EF4-FFF2-40B4-BE49-F238E27FC236}">
                        <a16:creationId xmlns:a16="http://schemas.microsoft.com/office/drawing/2014/main" id="{6F4844B5-B615-FE2B-B7AF-49575ED72C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53" name="Group 367">
                  <a:extLst>
                    <a:ext uri="{FF2B5EF4-FFF2-40B4-BE49-F238E27FC236}">
                      <a16:creationId xmlns:a16="http://schemas.microsoft.com/office/drawing/2014/main" id="{15C79798-4E48-B27D-B55B-F505ABDD95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007197" y="1775306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66" name="Freeform 244">
                    <a:extLst>
                      <a:ext uri="{FF2B5EF4-FFF2-40B4-BE49-F238E27FC236}">
                        <a16:creationId xmlns:a16="http://schemas.microsoft.com/office/drawing/2014/main" id="{59D40935-3B32-F291-3975-E1403054E6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67" name="Freeform 366">
                    <a:extLst>
                      <a:ext uri="{FF2B5EF4-FFF2-40B4-BE49-F238E27FC236}">
                        <a16:creationId xmlns:a16="http://schemas.microsoft.com/office/drawing/2014/main" id="{C8A0A107-AE0E-4E63-3804-D167FA4C05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54" name="Group 367">
                  <a:extLst>
                    <a:ext uri="{FF2B5EF4-FFF2-40B4-BE49-F238E27FC236}">
                      <a16:creationId xmlns:a16="http://schemas.microsoft.com/office/drawing/2014/main" id="{3A7B1391-D05A-2FE7-5A80-89069A525C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913775" y="1776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64" name="Freeform 244">
                    <a:extLst>
                      <a:ext uri="{FF2B5EF4-FFF2-40B4-BE49-F238E27FC236}">
                        <a16:creationId xmlns:a16="http://schemas.microsoft.com/office/drawing/2014/main" id="{4425E4CD-EA81-363C-EB69-CC32DF0B8C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65" name="Freeform 366">
                    <a:extLst>
                      <a:ext uri="{FF2B5EF4-FFF2-40B4-BE49-F238E27FC236}">
                        <a16:creationId xmlns:a16="http://schemas.microsoft.com/office/drawing/2014/main" id="{575D4415-54FE-B2B1-DD0A-D09EFB38A2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55" name="Group 367">
                  <a:extLst>
                    <a:ext uri="{FF2B5EF4-FFF2-40B4-BE49-F238E27FC236}">
                      <a16:creationId xmlns:a16="http://schemas.microsoft.com/office/drawing/2014/main" id="{850BB3BE-345B-105D-B716-96F57C2240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4795409" y="1778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62" name="Freeform 244">
                    <a:extLst>
                      <a:ext uri="{FF2B5EF4-FFF2-40B4-BE49-F238E27FC236}">
                        <a16:creationId xmlns:a16="http://schemas.microsoft.com/office/drawing/2014/main" id="{32E1E92E-E1F3-DED1-7528-4CEFFB337A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63" name="Freeform 366">
                    <a:extLst>
                      <a:ext uri="{FF2B5EF4-FFF2-40B4-BE49-F238E27FC236}">
                        <a16:creationId xmlns:a16="http://schemas.microsoft.com/office/drawing/2014/main" id="{5317C7B1-773D-AAC5-37BC-55A2361567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56" name="Group 367">
                  <a:extLst>
                    <a:ext uri="{FF2B5EF4-FFF2-40B4-BE49-F238E27FC236}">
                      <a16:creationId xmlns:a16="http://schemas.microsoft.com/office/drawing/2014/main" id="{9D3CDB51-1475-4A5E-8BE4-B4600ABE8F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5677043" y="1779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60" name="Freeform 244">
                    <a:extLst>
                      <a:ext uri="{FF2B5EF4-FFF2-40B4-BE49-F238E27FC236}">
                        <a16:creationId xmlns:a16="http://schemas.microsoft.com/office/drawing/2014/main" id="{4E80710E-AA4B-B0EE-B679-9338A0E659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61" name="Freeform 366">
                    <a:extLst>
                      <a:ext uri="{FF2B5EF4-FFF2-40B4-BE49-F238E27FC236}">
                        <a16:creationId xmlns:a16="http://schemas.microsoft.com/office/drawing/2014/main" id="{C3FEA736-3313-D12A-E8F6-4A12F89C70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57" name="Group 367">
                  <a:extLst>
                    <a:ext uri="{FF2B5EF4-FFF2-40B4-BE49-F238E27FC236}">
                      <a16:creationId xmlns:a16="http://schemas.microsoft.com/office/drawing/2014/main" id="{A1053624-73FF-1AE6-4CD5-27B587020CF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6558677" y="1781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58" name="Freeform 244">
                    <a:extLst>
                      <a:ext uri="{FF2B5EF4-FFF2-40B4-BE49-F238E27FC236}">
                        <a16:creationId xmlns:a16="http://schemas.microsoft.com/office/drawing/2014/main" id="{11BEC5BE-60BD-682B-29D8-35E0A3084E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59" name="Freeform 366">
                    <a:extLst>
                      <a:ext uri="{FF2B5EF4-FFF2-40B4-BE49-F238E27FC236}">
                        <a16:creationId xmlns:a16="http://schemas.microsoft.com/office/drawing/2014/main" id="{19195F2B-BA3F-3331-2077-F705725C5E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</p:grpSp>
          <p:grpSp>
            <p:nvGrpSpPr>
              <p:cNvPr id="2333" name="Group 2332">
                <a:extLst>
                  <a:ext uri="{FF2B5EF4-FFF2-40B4-BE49-F238E27FC236}">
                    <a16:creationId xmlns:a16="http://schemas.microsoft.com/office/drawing/2014/main" id="{E26B5860-9AB8-91D1-889B-75D54292BC05}"/>
                  </a:ext>
                </a:extLst>
              </p:cNvPr>
              <p:cNvGrpSpPr/>
              <p:nvPr/>
            </p:nvGrpSpPr>
            <p:grpSpPr>
              <a:xfrm>
                <a:off x="4242745" y="3383672"/>
                <a:ext cx="2295810" cy="67740"/>
                <a:chOff x="1735494" y="2138844"/>
                <a:chExt cx="5372458" cy="191824"/>
              </a:xfrm>
            </p:grpSpPr>
            <p:grpSp>
              <p:nvGrpSpPr>
                <p:cNvPr id="2334" name="Group 367">
                  <a:extLst>
                    <a:ext uri="{FF2B5EF4-FFF2-40B4-BE49-F238E27FC236}">
                      <a16:creationId xmlns:a16="http://schemas.microsoft.com/office/drawing/2014/main" id="{DFD22FA8-1A44-9BB4-27F6-1ED44C6AF4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2100619" y="1773719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50" name="Freeform 244">
                    <a:extLst>
                      <a:ext uri="{FF2B5EF4-FFF2-40B4-BE49-F238E27FC236}">
                        <a16:creationId xmlns:a16="http://schemas.microsoft.com/office/drawing/2014/main" id="{BCDCB07F-6435-2F88-D50F-E250E1286B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51" name="Freeform 366">
                    <a:extLst>
                      <a:ext uri="{FF2B5EF4-FFF2-40B4-BE49-F238E27FC236}">
                        <a16:creationId xmlns:a16="http://schemas.microsoft.com/office/drawing/2014/main" id="{04498952-53A3-7E95-4EF6-E4C87A620A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35" name="Group 367">
                  <a:extLst>
                    <a:ext uri="{FF2B5EF4-FFF2-40B4-BE49-F238E27FC236}">
                      <a16:creationId xmlns:a16="http://schemas.microsoft.com/office/drawing/2014/main" id="{8C7ABE0E-C6DC-30D9-849F-00042FAB95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007197" y="1775306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48" name="Freeform 244">
                    <a:extLst>
                      <a:ext uri="{FF2B5EF4-FFF2-40B4-BE49-F238E27FC236}">
                        <a16:creationId xmlns:a16="http://schemas.microsoft.com/office/drawing/2014/main" id="{B76D67D4-D886-39AB-205E-4E7CA7D724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49" name="Freeform 366">
                    <a:extLst>
                      <a:ext uri="{FF2B5EF4-FFF2-40B4-BE49-F238E27FC236}">
                        <a16:creationId xmlns:a16="http://schemas.microsoft.com/office/drawing/2014/main" id="{A7A6642D-5553-B370-68E6-11A57C60DF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36" name="Group 367">
                  <a:extLst>
                    <a:ext uri="{FF2B5EF4-FFF2-40B4-BE49-F238E27FC236}">
                      <a16:creationId xmlns:a16="http://schemas.microsoft.com/office/drawing/2014/main" id="{A9186094-3307-6630-39D2-5C2AD62CAA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913775" y="1776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46" name="Freeform 244">
                    <a:extLst>
                      <a:ext uri="{FF2B5EF4-FFF2-40B4-BE49-F238E27FC236}">
                        <a16:creationId xmlns:a16="http://schemas.microsoft.com/office/drawing/2014/main" id="{094139E5-548D-BB08-1558-192CB3E87B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47" name="Freeform 366">
                    <a:extLst>
                      <a:ext uri="{FF2B5EF4-FFF2-40B4-BE49-F238E27FC236}">
                        <a16:creationId xmlns:a16="http://schemas.microsoft.com/office/drawing/2014/main" id="{AA0DE1E8-1876-69CE-8AE2-09D36D5292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37" name="Group 367">
                  <a:extLst>
                    <a:ext uri="{FF2B5EF4-FFF2-40B4-BE49-F238E27FC236}">
                      <a16:creationId xmlns:a16="http://schemas.microsoft.com/office/drawing/2014/main" id="{273CF771-9AC6-A3ED-BAAD-271B780ADA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4795409" y="1778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44" name="Freeform 244">
                    <a:extLst>
                      <a:ext uri="{FF2B5EF4-FFF2-40B4-BE49-F238E27FC236}">
                        <a16:creationId xmlns:a16="http://schemas.microsoft.com/office/drawing/2014/main" id="{D3805D08-EE25-EE51-95BA-F18B6BB4B3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45" name="Freeform 366">
                    <a:extLst>
                      <a:ext uri="{FF2B5EF4-FFF2-40B4-BE49-F238E27FC236}">
                        <a16:creationId xmlns:a16="http://schemas.microsoft.com/office/drawing/2014/main" id="{5323344E-4B8F-D57C-F4F8-5D948BF50E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38" name="Group 367">
                  <a:extLst>
                    <a:ext uri="{FF2B5EF4-FFF2-40B4-BE49-F238E27FC236}">
                      <a16:creationId xmlns:a16="http://schemas.microsoft.com/office/drawing/2014/main" id="{55032821-57F3-5007-74EE-915C1288C8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5677043" y="1779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42" name="Freeform 244">
                    <a:extLst>
                      <a:ext uri="{FF2B5EF4-FFF2-40B4-BE49-F238E27FC236}">
                        <a16:creationId xmlns:a16="http://schemas.microsoft.com/office/drawing/2014/main" id="{DCDAA74B-7C57-E6D0-76E8-529830D7D9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43" name="Freeform 366">
                    <a:extLst>
                      <a:ext uri="{FF2B5EF4-FFF2-40B4-BE49-F238E27FC236}">
                        <a16:creationId xmlns:a16="http://schemas.microsoft.com/office/drawing/2014/main" id="{E29D48FA-751D-35EC-90E2-025D9D6DC9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  <p:grpSp>
              <p:nvGrpSpPr>
                <p:cNvPr id="2339" name="Group 367">
                  <a:extLst>
                    <a:ext uri="{FF2B5EF4-FFF2-40B4-BE49-F238E27FC236}">
                      <a16:creationId xmlns:a16="http://schemas.microsoft.com/office/drawing/2014/main" id="{72DF39CD-02C0-2151-86BD-5C897A6065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6558677" y="1781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340" name="Freeform 244">
                    <a:extLst>
                      <a:ext uri="{FF2B5EF4-FFF2-40B4-BE49-F238E27FC236}">
                        <a16:creationId xmlns:a16="http://schemas.microsoft.com/office/drawing/2014/main" id="{C3EB5997-46C0-1939-0C1A-687E16E11E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  <p:sp>
                <p:nvSpPr>
                  <p:cNvPr id="2341" name="Freeform 366">
                    <a:extLst>
                      <a:ext uri="{FF2B5EF4-FFF2-40B4-BE49-F238E27FC236}">
                        <a16:creationId xmlns:a16="http://schemas.microsoft.com/office/drawing/2014/main" id="{57AF3292-9351-8618-8D76-394DA23FF3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 b="1" dirty="0"/>
                  </a:p>
                </p:txBody>
              </p:sp>
            </p:grpSp>
          </p:grpSp>
        </p:grpSp>
        <p:sp>
          <p:nvSpPr>
            <p:cNvPr id="1264" name="Rectangle 1263">
              <a:extLst>
                <a:ext uri="{FF2B5EF4-FFF2-40B4-BE49-F238E27FC236}">
                  <a16:creationId xmlns:a16="http://schemas.microsoft.com/office/drawing/2014/main" id="{1AB8D9B6-6B6C-772E-BCB4-53192DA0C8A8}"/>
                </a:ext>
              </a:extLst>
            </p:cNvPr>
            <p:cNvSpPr/>
            <p:nvPr/>
          </p:nvSpPr>
          <p:spPr>
            <a:xfrm>
              <a:off x="6563075" y="3968600"/>
              <a:ext cx="3160961" cy="65043"/>
            </a:xfrm>
            <a:prstGeom prst="rect">
              <a:avLst/>
            </a:prstGeom>
            <a:solidFill>
              <a:srgbClr val="3366FF">
                <a:alpha val="3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65" name="Right Arrow 37">
              <a:extLst>
                <a:ext uri="{FF2B5EF4-FFF2-40B4-BE49-F238E27FC236}">
                  <a16:creationId xmlns:a16="http://schemas.microsoft.com/office/drawing/2014/main" id="{5FF4086A-4F47-B4B2-E96F-D7DA99192ADB}"/>
                </a:ext>
              </a:extLst>
            </p:cNvPr>
            <p:cNvSpPr/>
            <p:nvPr/>
          </p:nvSpPr>
          <p:spPr>
            <a:xfrm>
              <a:off x="7894374" y="3876395"/>
              <a:ext cx="849859" cy="55802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1266" name="Right Arrow 38">
              <a:extLst>
                <a:ext uri="{FF2B5EF4-FFF2-40B4-BE49-F238E27FC236}">
                  <a16:creationId xmlns:a16="http://schemas.microsoft.com/office/drawing/2014/main" id="{209B2C40-49DF-E158-CBAD-8C9454AA0129}"/>
                </a:ext>
              </a:extLst>
            </p:cNvPr>
            <p:cNvSpPr/>
            <p:nvPr/>
          </p:nvSpPr>
          <p:spPr>
            <a:xfrm rot="10800000">
              <a:off x="7515069" y="3870841"/>
              <a:ext cx="221223" cy="64849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sz="1100" b="1">
                <a:solidFill>
                  <a:schemeClr val="tx1"/>
                </a:solidFill>
              </a:endParaRPr>
            </a:p>
          </p:txBody>
        </p:sp>
        <p:grpSp>
          <p:nvGrpSpPr>
            <p:cNvPr id="1267" name="Group 1266">
              <a:extLst>
                <a:ext uri="{FF2B5EF4-FFF2-40B4-BE49-F238E27FC236}">
                  <a16:creationId xmlns:a16="http://schemas.microsoft.com/office/drawing/2014/main" id="{EB0FB609-C053-3F4E-80C8-0F93594D6C3B}"/>
                </a:ext>
              </a:extLst>
            </p:cNvPr>
            <p:cNvGrpSpPr/>
            <p:nvPr/>
          </p:nvGrpSpPr>
          <p:grpSpPr>
            <a:xfrm>
              <a:off x="7447569" y="3230626"/>
              <a:ext cx="338415" cy="241792"/>
              <a:chOff x="5979067" y="3529033"/>
              <a:chExt cx="531328" cy="420830"/>
            </a:xfrm>
          </p:grpSpPr>
          <p:sp>
            <p:nvSpPr>
              <p:cNvPr id="2330" name="Line 55">
                <a:extLst>
                  <a:ext uri="{FF2B5EF4-FFF2-40B4-BE49-F238E27FC236}">
                    <a16:creationId xmlns:a16="http://schemas.microsoft.com/office/drawing/2014/main" id="{12B9902C-1D35-4B50-0DA9-CD0101545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31" name="AutoShape 56">
                <a:extLst>
                  <a:ext uri="{FF2B5EF4-FFF2-40B4-BE49-F238E27FC236}">
                    <a16:creationId xmlns:a16="http://schemas.microsoft.com/office/drawing/2014/main" id="{61FEB688-C4D5-62D0-2994-895A7E02D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grpSp>
          <p:nvGrpSpPr>
            <p:cNvPr id="1268" name="Group 1267">
              <a:extLst>
                <a:ext uri="{FF2B5EF4-FFF2-40B4-BE49-F238E27FC236}">
                  <a16:creationId xmlns:a16="http://schemas.microsoft.com/office/drawing/2014/main" id="{0E4DAC30-E7B1-2E12-A1FB-C19829A61C4F}"/>
                </a:ext>
              </a:extLst>
            </p:cNvPr>
            <p:cNvGrpSpPr/>
            <p:nvPr/>
          </p:nvGrpSpPr>
          <p:grpSpPr>
            <a:xfrm>
              <a:off x="7889497" y="2473206"/>
              <a:ext cx="338415" cy="241792"/>
              <a:chOff x="5979067" y="3529033"/>
              <a:chExt cx="531328" cy="420830"/>
            </a:xfrm>
          </p:grpSpPr>
          <p:sp>
            <p:nvSpPr>
              <p:cNvPr id="2328" name="Line 55">
                <a:extLst>
                  <a:ext uri="{FF2B5EF4-FFF2-40B4-BE49-F238E27FC236}">
                    <a16:creationId xmlns:a16="http://schemas.microsoft.com/office/drawing/2014/main" id="{2E3DA30E-6946-E090-0436-4892756BB7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29" name="AutoShape 56">
                <a:extLst>
                  <a:ext uri="{FF2B5EF4-FFF2-40B4-BE49-F238E27FC236}">
                    <a16:creationId xmlns:a16="http://schemas.microsoft.com/office/drawing/2014/main" id="{01AD698B-F869-ECF7-2F2F-98D29120B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grpSp>
          <p:nvGrpSpPr>
            <p:cNvPr id="1269" name="Group 1268">
              <a:extLst>
                <a:ext uri="{FF2B5EF4-FFF2-40B4-BE49-F238E27FC236}">
                  <a16:creationId xmlns:a16="http://schemas.microsoft.com/office/drawing/2014/main" id="{4F741C22-A54A-DF4E-E7C8-35C2DB1DF95E}"/>
                </a:ext>
              </a:extLst>
            </p:cNvPr>
            <p:cNvGrpSpPr/>
            <p:nvPr/>
          </p:nvGrpSpPr>
          <p:grpSpPr>
            <a:xfrm>
              <a:off x="9385623" y="2475735"/>
              <a:ext cx="338415" cy="241792"/>
              <a:chOff x="5979067" y="3529033"/>
              <a:chExt cx="531328" cy="420830"/>
            </a:xfrm>
          </p:grpSpPr>
          <p:sp>
            <p:nvSpPr>
              <p:cNvPr id="2326" name="Line 55">
                <a:extLst>
                  <a:ext uri="{FF2B5EF4-FFF2-40B4-BE49-F238E27FC236}">
                    <a16:creationId xmlns:a16="http://schemas.microsoft.com/office/drawing/2014/main" id="{BF5B013E-4ED0-A7CC-5497-6E16C9706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27" name="AutoShape 56">
                <a:extLst>
                  <a:ext uri="{FF2B5EF4-FFF2-40B4-BE49-F238E27FC236}">
                    <a16:creationId xmlns:a16="http://schemas.microsoft.com/office/drawing/2014/main" id="{946EED97-BB39-C30F-A4D6-B6659AB20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sp>
          <p:nvSpPr>
            <p:cNvPr id="1271" name="TextBox 1270">
              <a:extLst>
                <a:ext uri="{FF2B5EF4-FFF2-40B4-BE49-F238E27FC236}">
                  <a16:creationId xmlns:a16="http://schemas.microsoft.com/office/drawing/2014/main" id="{11ACE796-A5F1-EAC9-DC16-8607742B3750}"/>
                </a:ext>
              </a:extLst>
            </p:cNvPr>
            <p:cNvSpPr txBox="1"/>
            <p:nvPr/>
          </p:nvSpPr>
          <p:spPr>
            <a:xfrm>
              <a:off x="462600" y="3918752"/>
              <a:ext cx="1092699" cy="315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800" b="1" dirty="0"/>
                <a:t>Silicon bulk</a:t>
              </a:r>
            </a:p>
          </p:txBody>
        </p:sp>
        <p:sp>
          <p:nvSpPr>
            <p:cNvPr id="1272" name="TextBox 1271">
              <a:extLst>
                <a:ext uri="{FF2B5EF4-FFF2-40B4-BE49-F238E27FC236}">
                  <a16:creationId xmlns:a16="http://schemas.microsoft.com/office/drawing/2014/main" id="{ECC6600A-5132-C181-C31C-06CF322D640A}"/>
                </a:ext>
              </a:extLst>
            </p:cNvPr>
            <p:cNvSpPr txBox="1"/>
            <p:nvPr/>
          </p:nvSpPr>
          <p:spPr>
            <a:xfrm>
              <a:off x="722497" y="3266280"/>
              <a:ext cx="954670" cy="315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800" b="1" dirty="0"/>
                <a:t>Contacts</a:t>
              </a:r>
            </a:p>
          </p:txBody>
        </p:sp>
        <p:sp>
          <p:nvSpPr>
            <p:cNvPr id="1273" name="TextBox 1272">
              <a:extLst>
                <a:ext uri="{FF2B5EF4-FFF2-40B4-BE49-F238E27FC236}">
                  <a16:creationId xmlns:a16="http://schemas.microsoft.com/office/drawing/2014/main" id="{7E1A83B7-840F-233C-04AB-30AF5C32F3DE}"/>
                </a:ext>
              </a:extLst>
            </p:cNvPr>
            <p:cNvSpPr txBox="1"/>
            <p:nvPr/>
          </p:nvSpPr>
          <p:spPr>
            <a:xfrm>
              <a:off x="957414" y="2180334"/>
              <a:ext cx="1057636" cy="315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800" b="1" dirty="0"/>
                <a:t>Electronics</a:t>
              </a:r>
            </a:p>
          </p:txBody>
        </p:sp>
        <p:grpSp>
          <p:nvGrpSpPr>
            <p:cNvPr id="1275" name="Group 1274">
              <a:extLst>
                <a:ext uri="{FF2B5EF4-FFF2-40B4-BE49-F238E27FC236}">
                  <a16:creationId xmlns:a16="http://schemas.microsoft.com/office/drawing/2014/main" id="{0AA43C31-5354-32A9-B9EE-4581D2F02EAA}"/>
                </a:ext>
              </a:extLst>
            </p:cNvPr>
            <p:cNvGrpSpPr/>
            <p:nvPr/>
          </p:nvGrpSpPr>
          <p:grpSpPr>
            <a:xfrm>
              <a:off x="9044212" y="3246748"/>
              <a:ext cx="338415" cy="241792"/>
              <a:chOff x="5979067" y="3529033"/>
              <a:chExt cx="531328" cy="420830"/>
            </a:xfrm>
          </p:grpSpPr>
          <p:sp>
            <p:nvSpPr>
              <p:cNvPr id="2324" name="Line 55">
                <a:extLst>
                  <a:ext uri="{FF2B5EF4-FFF2-40B4-BE49-F238E27FC236}">
                    <a16:creationId xmlns:a16="http://schemas.microsoft.com/office/drawing/2014/main" id="{5FA9D79B-BB6C-7875-8722-158EA4AB68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9067" y="3740361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900" b="1" dirty="0"/>
              </a:p>
            </p:txBody>
          </p:sp>
          <p:sp>
            <p:nvSpPr>
              <p:cNvPr id="2325" name="AutoShape 56">
                <a:extLst>
                  <a:ext uri="{FF2B5EF4-FFF2-40B4-BE49-F238E27FC236}">
                    <a16:creationId xmlns:a16="http://schemas.microsoft.com/office/drawing/2014/main" id="{1C96A4AF-08A2-2677-C1B7-44AFC6D84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08382" y="3627480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900" b="1" dirty="0"/>
              </a:p>
            </p:txBody>
          </p:sp>
        </p:grpSp>
        <p:grpSp>
          <p:nvGrpSpPr>
            <p:cNvPr id="1276" name="Group 1275">
              <a:extLst>
                <a:ext uri="{FF2B5EF4-FFF2-40B4-BE49-F238E27FC236}">
                  <a16:creationId xmlns:a16="http://schemas.microsoft.com/office/drawing/2014/main" id="{B0E98963-96A4-F16F-6FE5-688829B59706}"/>
                </a:ext>
              </a:extLst>
            </p:cNvPr>
            <p:cNvGrpSpPr/>
            <p:nvPr/>
          </p:nvGrpSpPr>
          <p:grpSpPr>
            <a:xfrm>
              <a:off x="1724212" y="1847190"/>
              <a:ext cx="4687484" cy="2529878"/>
              <a:chOff x="2254897" y="2812082"/>
              <a:chExt cx="4687484" cy="2529878"/>
            </a:xfrm>
          </p:grpSpPr>
          <p:grpSp>
            <p:nvGrpSpPr>
              <p:cNvPr id="1285" name="Group 1284">
                <a:extLst>
                  <a:ext uri="{FF2B5EF4-FFF2-40B4-BE49-F238E27FC236}">
                    <a16:creationId xmlns:a16="http://schemas.microsoft.com/office/drawing/2014/main" id="{7DFD8DC1-A068-3F8C-0B21-17ED312F7942}"/>
                  </a:ext>
                </a:extLst>
              </p:cNvPr>
              <p:cNvGrpSpPr/>
              <p:nvPr/>
            </p:nvGrpSpPr>
            <p:grpSpPr>
              <a:xfrm>
                <a:off x="2880298" y="2812082"/>
                <a:ext cx="2350168" cy="1378862"/>
                <a:chOff x="3664492" y="746516"/>
                <a:chExt cx="6665806" cy="3973522"/>
              </a:xfrm>
            </p:grpSpPr>
            <p:grpSp>
              <p:nvGrpSpPr>
                <p:cNvPr id="2062" name="Group 2061">
                  <a:extLst>
                    <a:ext uri="{FF2B5EF4-FFF2-40B4-BE49-F238E27FC236}">
                      <a16:creationId xmlns:a16="http://schemas.microsoft.com/office/drawing/2014/main" id="{31F50F3B-9022-1B8B-97DC-8621676EF1A9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2320" name="Rectangle 2319">
                    <a:extLst>
                      <a:ext uri="{FF2B5EF4-FFF2-40B4-BE49-F238E27FC236}">
                        <a16:creationId xmlns:a16="http://schemas.microsoft.com/office/drawing/2014/main" id="{BE2E788F-3168-F2AE-1B55-534F90353A3C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321" name="Rectangle 2320">
                    <a:extLst>
                      <a:ext uri="{FF2B5EF4-FFF2-40B4-BE49-F238E27FC236}">
                        <a16:creationId xmlns:a16="http://schemas.microsoft.com/office/drawing/2014/main" id="{24AA5783-F6C7-829C-53DF-AC362254F540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322" name="Rectangle 2321">
                    <a:extLst>
                      <a:ext uri="{FF2B5EF4-FFF2-40B4-BE49-F238E27FC236}">
                        <a16:creationId xmlns:a16="http://schemas.microsoft.com/office/drawing/2014/main" id="{2A1CC994-E3E9-8D79-6BED-39BA70BC9873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323" name="Rectangle 2322">
                    <a:extLst>
                      <a:ext uri="{FF2B5EF4-FFF2-40B4-BE49-F238E27FC236}">
                        <a16:creationId xmlns:a16="http://schemas.microsoft.com/office/drawing/2014/main" id="{D44C77B5-8C52-9620-6741-41F58FCF601F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2063" name="Cube 2062">
                  <a:extLst>
                    <a:ext uri="{FF2B5EF4-FFF2-40B4-BE49-F238E27FC236}">
                      <a16:creationId xmlns:a16="http://schemas.microsoft.com/office/drawing/2014/main" id="{B6E19A9C-0CAA-755A-053B-1E95ADC831B7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064" name="Group 2063">
                  <a:extLst>
                    <a:ext uri="{FF2B5EF4-FFF2-40B4-BE49-F238E27FC236}">
                      <a16:creationId xmlns:a16="http://schemas.microsoft.com/office/drawing/2014/main" id="{F7D794E1-E201-8EFA-9FF0-BEAE38938C77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2314" name="Freeform 366">
                    <a:extLst>
                      <a:ext uri="{FF2B5EF4-FFF2-40B4-BE49-F238E27FC236}">
                        <a16:creationId xmlns:a16="http://schemas.microsoft.com/office/drawing/2014/main" id="{6F0B0ED3-AE22-D922-3909-ED32144ED2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315" name="Freeform 366">
                    <a:extLst>
                      <a:ext uri="{FF2B5EF4-FFF2-40B4-BE49-F238E27FC236}">
                        <a16:creationId xmlns:a16="http://schemas.microsoft.com/office/drawing/2014/main" id="{60348DE4-D2AF-B6B3-B1E4-E9D875E310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316" name="Freeform 366">
                    <a:extLst>
                      <a:ext uri="{FF2B5EF4-FFF2-40B4-BE49-F238E27FC236}">
                        <a16:creationId xmlns:a16="http://schemas.microsoft.com/office/drawing/2014/main" id="{8080CD29-AF44-B5ED-FF90-81D98ADAA9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317" name="Freeform 366">
                    <a:extLst>
                      <a:ext uri="{FF2B5EF4-FFF2-40B4-BE49-F238E27FC236}">
                        <a16:creationId xmlns:a16="http://schemas.microsoft.com/office/drawing/2014/main" id="{AE6B6377-D050-388D-096B-1998859730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318" name="Freeform 366">
                    <a:extLst>
                      <a:ext uri="{FF2B5EF4-FFF2-40B4-BE49-F238E27FC236}">
                        <a16:creationId xmlns:a16="http://schemas.microsoft.com/office/drawing/2014/main" id="{58B461DE-2094-F184-0857-DD5C83E9BB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319" name="Freeform 366">
                    <a:extLst>
                      <a:ext uri="{FF2B5EF4-FFF2-40B4-BE49-F238E27FC236}">
                        <a16:creationId xmlns:a16="http://schemas.microsoft.com/office/drawing/2014/main" id="{CE08F8BC-5B96-5D46-A274-72112003F1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sp>
              <p:nvSpPr>
                <p:cNvPr id="2065" name="Freeform 863">
                  <a:extLst>
                    <a:ext uri="{FF2B5EF4-FFF2-40B4-BE49-F238E27FC236}">
                      <a16:creationId xmlns:a16="http://schemas.microsoft.com/office/drawing/2014/main" id="{6C0C6A79-8C6F-242D-8E1B-C79340E07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 dirty="0"/>
                </a:p>
              </p:txBody>
            </p:sp>
            <p:cxnSp>
              <p:nvCxnSpPr>
                <p:cNvPr id="2066" name="Straight Connector 2065">
                  <a:extLst>
                    <a:ext uri="{FF2B5EF4-FFF2-40B4-BE49-F238E27FC236}">
                      <a16:creationId xmlns:a16="http://schemas.microsoft.com/office/drawing/2014/main" id="{8C090B96-AC9C-1CAD-4795-B7BFCC76D9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7" name="Straight Connector 2066">
                  <a:extLst>
                    <a:ext uri="{FF2B5EF4-FFF2-40B4-BE49-F238E27FC236}">
                      <a16:creationId xmlns:a16="http://schemas.microsoft.com/office/drawing/2014/main" id="{CE272531-C0FF-2EF4-A4F2-BC5383144A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8" name="Straight Connector 2067">
                  <a:extLst>
                    <a:ext uri="{FF2B5EF4-FFF2-40B4-BE49-F238E27FC236}">
                      <a16:creationId xmlns:a16="http://schemas.microsoft.com/office/drawing/2014/main" id="{427BD523-7847-73CF-0AEB-265F56EE24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9" name="Straight Connector 2068">
                  <a:extLst>
                    <a:ext uri="{FF2B5EF4-FFF2-40B4-BE49-F238E27FC236}">
                      <a16:creationId xmlns:a16="http://schemas.microsoft.com/office/drawing/2014/main" id="{790CA71C-4009-5BF7-92F6-6037FF8A08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85205" y="3226136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0" name="Straight Connector 2069">
                  <a:extLst>
                    <a:ext uri="{FF2B5EF4-FFF2-40B4-BE49-F238E27FC236}">
                      <a16:creationId xmlns:a16="http://schemas.microsoft.com/office/drawing/2014/main" id="{47A11178-CF73-8A9F-2887-74DFCF1948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1" name="Straight Connector 2070">
                  <a:extLst>
                    <a:ext uri="{FF2B5EF4-FFF2-40B4-BE49-F238E27FC236}">
                      <a16:creationId xmlns:a16="http://schemas.microsoft.com/office/drawing/2014/main" id="{3C5AACA0-0E41-F333-F21C-F851A44448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2" name="Straight Connector 2071">
                  <a:extLst>
                    <a:ext uri="{FF2B5EF4-FFF2-40B4-BE49-F238E27FC236}">
                      <a16:creationId xmlns:a16="http://schemas.microsoft.com/office/drawing/2014/main" id="{5E6BD1F3-1762-220C-2411-33C186E8C6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3" name="Straight Connector 2072">
                  <a:extLst>
                    <a:ext uri="{FF2B5EF4-FFF2-40B4-BE49-F238E27FC236}">
                      <a16:creationId xmlns:a16="http://schemas.microsoft.com/office/drawing/2014/main" id="{707F1119-84BA-A6B7-B6FD-4330502677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4" name="Straight Connector 2073">
                  <a:extLst>
                    <a:ext uri="{FF2B5EF4-FFF2-40B4-BE49-F238E27FC236}">
                      <a16:creationId xmlns:a16="http://schemas.microsoft.com/office/drawing/2014/main" id="{75D8A560-B442-F80C-2832-4CB3FF9FED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5" name="Straight Connector 2074">
                  <a:extLst>
                    <a:ext uri="{FF2B5EF4-FFF2-40B4-BE49-F238E27FC236}">
                      <a16:creationId xmlns:a16="http://schemas.microsoft.com/office/drawing/2014/main" id="{9860F0C8-7FA5-4B3D-99D0-3B1B77F78A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6" name="Straight Connector 2075">
                  <a:extLst>
                    <a:ext uri="{FF2B5EF4-FFF2-40B4-BE49-F238E27FC236}">
                      <a16:creationId xmlns:a16="http://schemas.microsoft.com/office/drawing/2014/main" id="{EC54EE66-0F0D-DA8B-4CD7-0E29348FBB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7" name="Straight Connector 2076">
                  <a:extLst>
                    <a:ext uri="{FF2B5EF4-FFF2-40B4-BE49-F238E27FC236}">
                      <a16:creationId xmlns:a16="http://schemas.microsoft.com/office/drawing/2014/main" id="{4E34CBBC-1681-9AEF-695C-1D36D6840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8" name="Straight Connector 2077">
                  <a:extLst>
                    <a:ext uri="{FF2B5EF4-FFF2-40B4-BE49-F238E27FC236}">
                      <a16:creationId xmlns:a16="http://schemas.microsoft.com/office/drawing/2014/main" id="{BC50E0C7-C989-4D7A-8678-FE73ED46F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9" name="Straight Connector 2078">
                  <a:extLst>
                    <a:ext uri="{FF2B5EF4-FFF2-40B4-BE49-F238E27FC236}">
                      <a16:creationId xmlns:a16="http://schemas.microsoft.com/office/drawing/2014/main" id="{2AFFC636-BD1A-6A89-BDB0-82264E1E1E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0" name="Straight Connector 2079">
                  <a:extLst>
                    <a:ext uri="{FF2B5EF4-FFF2-40B4-BE49-F238E27FC236}">
                      <a16:creationId xmlns:a16="http://schemas.microsoft.com/office/drawing/2014/main" id="{BD18CA06-BB67-7DF4-CC8A-B61498407F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1" name="Straight Connector 2080">
                  <a:extLst>
                    <a:ext uri="{FF2B5EF4-FFF2-40B4-BE49-F238E27FC236}">
                      <a16:creationId xmlns:a16="http://schemas.microsoft.com/office/drawing/2014/main" id="{47B3FF96-B5C4-7168-2948-FEDEC3B7E5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2" name="Straight Connector 2081">
                  <a:extLst>
                    <a:ext uri="{FF2B5EF4-FFF2-40B4-BE49-F238E27FC236}">
                      <a16:creationId xmlns:a16="http://schemas.microsoft.com/office/drawing/2014/main" id="{DDE2979D-E935-1BC2-A4B7-A7F27D71DA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3" name="Straight Connector 2082">
                  <a:extLst>
                    <a:ext uri="{FF2B5EF4-FFF2-40B4-BE49-F238E27FC236}">
                      <a16:creationId xmlns:a16="http://schemas.microsoft.com/office/drawing/2014/main" id="{8C2944CA-93AE-873C-B138-B525A2656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4" name="Straight Connector 2083">
                  <a:extLst>
                    <a:ext uri="{FF2B5EF4-FFF2-40B4-BE49-F238E27FC236}">
                      <a16:creationId xmlns:a16="http://schemas.microsoft.com/office/drawing/2014/main" id="{0140FB77-3BB0-A099-B702-67480E488A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5" name="Straight Connector 2084">
                  <a:extLst>
                    <a:ext uri="{FF2B5EF4-FFF2-40B4-BE49-F238E27FC236}">
                      <a16:creationId xmlns:a16="http://schemas.microsoft.com/office/drawing/2014/main" id="{C8F57108-93BE-A0F4-B99D-1626360F08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6" name="Straight Connector 2085">
                  <a:extLst>
                    <a:ext uri="{FF2B5EF4-FFF2-40B4-BE49-F238E27FC236}">
                      <a16:creationId xmlns:a16="http://schemas.microsoft.com/office/drawing/2014/main" id="{9EBD4425-D853-74D0-DE46-8BAEA969D5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7" name="Straight Connector 2086">
                  <a:extLst>
                    <a:ext uri="{FF2B5EF4-FFF2-40B4-BE49-F238E27FC236}">
                      <a16:creationId xmlns:a16="http://schemas.microsoft.com/office/drawing/2014/main" id="{C784C57D-F1E5-FFA5-E916-4AE22331E1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8" name="Straight Connector 2087">
                  <a:extLst>
                    <a:ext uri="{FF2B5EF4-FFF2-40B4-BE49-F238E27FC236}">
                      <a16:creationId xmlns:a16="http://schemas.microsoft.com/office/drawing/2014/main" id="{08F69192-5716-A3C6-B132-D182F02F1A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9" name="Straight Connector 2088">
                  <a:extLst>
                    <a:ext uri="{FF2B5EF4-FFF2-40B4-BE49-F238E27FC236}">
                      <a16:creationId xmlns:a16="http://schemas.microsoft.com/office/drawing/2014/main" id="{1125711C-6BA9-1B3D-FFE4-E08CA1FE0B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0" name="Straight Connector 2089">
                  <a:extLst>
                    <a:ext uri="{FF2B5EF4-FFF2-40B4-BE49-F238E27FC236}">
                      <a16:creationId xmlns:a16="http://schemas.microsoft.com/office/drawing/2014/main" id="{0DB8EA27-D9DE-DF38-E9AC-CDF4E21816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1" name="Straight Connector 2090">
                  <a:extLst>
                    <a:ext uri="{FF2B5EF4-FFF2-40B4-BE49-F238E27FC236}">
                      <a16:creationId xmlns:a16="http://schemas.microsoft.com/office/drawing/2014/main" id="{D9A633E3-625C-81D8-82A2-F728EAC2AD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2" name="Straight Connector 2091">
                  <a:extLst>
                    <a:ext uri="{FF2B5EF4-FFF2-40B4-BE49-F238E27FC236}">
                      <a16:creationId xmlns:a16="http://schemas.microsoft.com/office/drawing/2014/main" id="{0A75488F-51A7-4BB1-F050-985C09CAB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93" name="Group 2092">
                  <a:extLst>
                    <a:ext uri="{FF2B5EF4-FFF2-40B4-BE49-F238E27FC236}">
                      <a16:creationId xmlns:a16="http://schemas.microsoft.com/office/drawing/2014/main" id="{BE023397-52FD-E41E-029B-92BFA51FCF98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310" name="Rectangle 2309">
                    <a:extLst>
                      <a:ext uri="{FF2B5EF4-FFF2-40B4-BE49-F238E27FC236}">
                        <a16:creationId xmlns:a16="http://schemas.microsoft.com/office/drawing/2014/main" id="{92CD082A-A5A0-9991-C511-6B85A03F9317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311" name="Rectangle 2310">
                    <a:extLst>
                      <a:ext uri="{FF2B5EF4-FFF2-40B4-BE49-F238E27FC236}">
                        <a16:creationId xmlns:a16="http://schemas.microsoft.com/office/drawing/2014/main" id="{7A0B4B49-DFC7-5D65-9C64-E6B8B1925CCD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312" name="Chord 2311">
                    <a:extLst>
                      <a:ext uri="{FF2B5EF4-FFF2-40B4-BE49-F238E27FC236}">
                        <a16:creationId xmlns:a16="http://schemas.microsoft.com/office/drawing/2014/main" id="{2E69056E-367D-42A2-9120-D460ECBFEF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13" name="Rectangle 2312">
                    <a:extLst>
                      <a:ext uri="{FF2B5EF4-FFF2-40B4-BE49-F238E27FC236}">
                        <a16:creationId xmlns:a16="http://schemas.microsoft.com/office/drawing/2014/main" id="{2F08304A-5AA8-BCE3-5E20-D27DDE00B543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cxnSp>
              <p:nvCxnSpPr>
                <p:cNvPr id="2094" name="Straight Connector 2093">
                  <a:extLst>
                    <a:ext uri="{FF2B5EF4-FFF2-40B4-BE49-F238E27FC236}">
                      <a16:creationId xmlns:a16="http://schemas.microsoft.com/office/drawing/2014/main" id="{59E5C833-6E09-28D2-DA5E-F3AA075BFF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01236" y="2927776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5" name="Straight Connector 2094">
                  <a:extLst>
                    <a:ext uri="{FF2B5EF4-FFF2-40B4-BE49-F238E27FC236}">
                      <a16:creationId xmlns:a16="http://schemas.microsoft.com/office/drawing/2014/main" id="{5CD68421-702D-B5C3-001D-88D6A4483D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417267" y="2629416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6" name="Straight Connector 2095">
                  <a:extLst>
                    <a:ext uri="{FF2B5EF4-FFF2-40B4-BE49-F238E27FC236}">
                      <a16:creationId xmlns:a16="http://schemas.microsoft.com/office/drawing/2014/main" id="{81D25E3D-31D3-BE9F-4A80-1031703D47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733298" y="2302181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7" name="Straight Connector 2096">
                  <a:extLst>
                    <a:ext uri="{FF2B5EF4-FFF2-40B4-BE49-F238E27FC236}">
                      <a16:creationId xmlns:a16="http://schemas.microsoft.com/office/drawing/2014/main" id="{1688439B-3A29-EA65-5E0A-E6AC5B2210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64315" y="1973183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98" name="Group 2097">
                  <a:extLst>
                    <a:ext uri="{FF2B5EF4-FFF2-40B4-BE49-F238E27FC236}">
                      <a16:creationId xmlns:a16="http://schemas.microsoft.com/office/drawing/2014/main" id="{2F75C0B4-75A4-C2FE-23AC-7ABEF7CD23DC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92" name="Group 2291">
                    <a:extLst>
                      <a:ext uri="{FF2B5EF4-FFF2-40B4-BE49-F238E27FC236}">
                        <a16:creationId xmlns:a16="http://schemas.microsoft.com/office/drawing/2014/main" id="{7147101E-C74F-B78F-8F04-8B9FB63F114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08" name="Line 55">
                      <a:extLst>
                        <a:ext uri="{FF2B5EF4-FFF2-40B4-BE49-F238E27FC236}">
                          <a16:creationId xmlns:a16="http://schemas.microsoft.com/office/drawing/2014/main" id="{7FC5BEF0-F0F1-819D-F106-BA87DE8533D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309" name="AutoShape 56">
                      <a:extLst>
                        <a:ext uri="{FF2B5EF4-FFF2-40B4-BE49-F238E27FC236}">
                          <a16:creationId xmlns:a16="http://schemas.microsoft.com/office/drawing/2014/main" id="{016FBDAA-7D63-CAD9-A431-33C289239B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93" name="Group 2292">
                    <a:extLst>
                      <a:ext uri="{FF2B5EF4-FFF2-40B4-BE49-F238E27FC236}">
                        <a16:creationId xmlns:a16="http://schemas.microsoft.com/office/drawing/2014/main" id="{00DF5984-D7B3-16FB-1645-C4292AA3BEF0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06" name="Line 55">
                      <a:extLst>
                        <a:ext uri="{FF2B5EF4-FFF2-40B4-BE49-F238E27FC236}">
                          <a16:creationId xmlns:a16="http://schemas.microsoft.com/office/drawing/2014/main" id="{9E0DAB42-B9DA-B727-57B8-CDFB55DD4E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307" name="AutoShape 56">
                      <a:extLst>
                        <a:ext uri="{FF2B5EF4-FFF2-40B4-BE49-F238E27FC236}">
                          <a16:creationId xmlns:a16="http://schemas.microsoft.com/office/drawing/2014/main" id="{31D95293-D570-6E1D-9EA5-DD01C63461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94" name="Group 2293">
                    <a:extLst>
                      <a:ext uri="{FF2B5EF4-FFF2-40B4-BE49-F238E27FC236}">
                        <a16:creationId xmlns:a16="http://schemas.microsoft.com/office/drawing/2014/main" id="{8A7C172F-98B7-0021-11F6-613E946E086F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04" name="Line 55">
                      <a:extLst>
                        <a:ext uri="{FF2B5EF4-FFF2-40B4-BE49-F238E27FC236}">
                          <a16:creationId xmlns:a16="http://schemas.microsoft.com/office/drawing/2014/main" id="{364D06D5-DAC7-9583-A290-CBF781921B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305" name="AutoShape 56">
                      <a:extLst>
                        <a:ext uri="{FF2B5EF4-FFF2-40B4-BE49-F238E27FC236}">
                          <a16:creationId xmlns:a16="http://schemas.microsoft.com/office/drawing/2014/main" id="{45B13844-19F3-118F-C420-826032CF91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95" name="Group 2294">
                    <a:extLst>
                      <a:ext uri="{FF2B5EF4-FFF2-40B4-BE49-F238E27FC236}">
                        <a16:creationId xmlns:a16="http://schemas.microsoft.com/office/drawing/2014/main" id="{DB90C0F5-29D8-E77A-DBAC-3EB37424EAB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02" name="Line 55">
                      <a:extLst>
                        <a:ext uri="{FF2B5EF4-FFF2-40B4-BE49-F238E27FC236}">
                          <a16:creationId xmlns:a16="http://schemas.microsoft.com/office/drawing/2014/main" id="{AEE15FE1-5AEF-C033-AA54-CC343E0106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303" name="AutoShape 56">
                      <a:extLst>
                        <a:ext uri="{FF2B5EF4-FFF2-40B4-BE49-F238E27FC236}">
                          <a16:creationId xmlns:a16="http://schemas.microsoft.com/office/drawing/2014/main" id="{1CD0B6E2-CC12-C231-C99F-556C49D8510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96" name="Group 2295">
                    <a:extLst>
                      <a:ext uri="{FF2B5EF4-FFF2-40B4-BE49-F238E27FC236}">
                        <a16:creationId xmlns:a16="http://schemas.microsoft.com/office/drawing/2014/main" id="{DFAE6B41-2F69-B7E3-DD68-058DE64A852B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300" name="Line 55">
                      <a:extLst>
                        <a:ext uri="{FF2B5EF4-FFF2-40B4-BE49-F238E27FC236}">
                          <a16:creationId xmlns:a16="http://schemas.microsoft.com/office/drawing/2014/main" id="{499881D4-41E2-FEF1-EAA8-F6076A2AA5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301" name="AutoShape 56">
                      <a:extLst>
                        <a:ext uri="{FF2B5EF4-FFF2-40B4-BE49-F238E27FC236}">
                          <a16:creationId xmlns:a16="http://schemas.microsoft.com/office/drawing/2014/main" id="{6044FC0D-40F2-9E1F-7287-156ED2C81AE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97" name="Group 2296">
                    <a:extLst>
                      <a:ext uri="{FF2B5EF4-FFF2-40B4-BE49-F238E27FC236}">
                        <a16:creationId xmlns:a16="http://schemas.microsoft.com/office/drawing/2014/main" id="{AE5EF54A-8AA6-2245-6280-B8469CCE350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98" name="Line 55">
                      <a:extLst>
                        <a:ext uri="{FF2B5EF4-FFF2-40B4-BE49-F238E27FC236}">
                          <a16:creationId xmlns:a16="http://schemas.microsoft.com/office/drawing/2014/main" id="{2BB93C87-1FD3-5406-30C5-5D1199CF8A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99" name="AutoShape 56">
                      <a:extLst>
                        <a:ext uri="{FF2B5EF4-FFF2-40B4-BE49-F238E27FC236}">
                          <a16:creationId xmlns:a16="http://schemas.microsoft.com/office/drawing/2014/main" id="{C003EC25-9C06-0E87-3514-30FDC72A36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099" name="Group 2098">
                  <a:extLst>
                    <a:ext uri="{FF2B5EF4-FFF2-40B4-BE49-F238E27FC236}">
                      <a16:creationId xmlns:a16="http://schemas.microsoft.com/office/drawing/2014/main" id="{5AF073E9-FE72-E528-3A10-E310F9EF554C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74" name="Group 2273">
                    <a:extLst>
                      <a:ext uri="{FF2B5EF4-FFF2-40B4-BE49-F238E27FC236}">
                        <a16:creationId xmlns:a16="http://schemas.microsoft.com/office/drawing/2014/main" id="{D2D418A4-00E4-F621-8A2D-D47DEDE97317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90" name="Line 55">
                      <a:extLst>
                        <a:ext uri="{FF2B5EF4-FFF2-40B4-BE49-F238E27FC236}">
                          <a16:creationId xmlns:a16="http://schemas.microsoft.com/office/drawing/2014/main" id="{E733ECCB-E608-EE9C-6765-499C2B7972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91" name="AutoShape 56">
                      <a:extLst>
                        <a:ext uri="{FF2B5EF4-FFF2-40B4-BE49-F238E27FC236}">
                          <a16:creationId xmlns:a16="http://schemas.microsoft.com/office/drawing/2014/main" id="{DD85C591-8A43-91DB-2D94-35145F904A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75" name="Group 2274">
                    <a:extLst>
                      <a:ext uri="{FF2B5EF4-FFF2-40B4-BE49-F238E27FC236}">
                        <a16:creationId xmlns:a16="http://schemas.microsoft.com/office/drawing/2014/main" id="{8CFEE8E8-CF95-B326-978A-E9F1572F2F2C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88" name="Line 55">
                      <a:extLst>
                        <a:ext uri="{FF2B5EF4-FFF2-40B4-BE49-F238E27FC236}">
                          <a16:creationId xmlns:a16="http://schemas.microsoft.com/office/drawing/2014/main" id="{ACB93B50-6C72-6F0F-3137-04D0CDB82A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89" name="AutoShape 56">
                      <a:extLst>
                        <a:ext uri="{FF2B5EF4-FFF2-40B4-BE49-F238E27FC236}">
                          <a16:creationId xmlns:a16="http://schemas.microsoft.com/office/drawing/2014/main" id="{8BEDF559-D867-D307-BB88-F469D5BE064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76" name="Group 2275">
                    <a:extLst>
                      <a:ext uri="{FF2B5EF4-FFF2-40B4-BE49-F238E27FC236}">
                        <a16:creationId xmlns:a16="http://schemas.microsoft.com/office/drawing/2014/main" id="{74D36478-42D8-7434-8B4A-BA0211599D53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86" name="Line 55">
                      <a:extLst>
                        <a:ext uri="{FF2B5EF4-FFF2-40B4-BE49-F238E27FC236}">
                          <a16:creationId xmlns:a16="http://schemas.microsoft.com/office/drawing/2014/main" id="{D70E20F8-0BB4-9912-55A4-D4E8A412B4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87" name="AutoShape 56">
                      <a:extLst>
                        <a:ext uri="{FF2B5EF4-FFF2-40B4-BE49-F238E27FC236}">
                          <a16:creationId xmlns:a16="http://schemas.microsoft.com/office/drawing/2014/main" id="{33226B1E-B2E3-BD4B-CF4B-F38CF8FDCB2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77" name="Group 2276">
                    <a:extLst>
                      <a:ext uri="{FF2B5EF4-FFF2-40B4-BE49-F238E27FC236}">
                        <a16:creationId xmlns:a16="http://schemas.microsoft.com/office/drawing/2014/main" id="{9566AFC5-C1A0-064B-B831-01ED428B83DC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84" name="Line 55">
                      <a:extLst>
                        <a:ext uri="{FF2B5EF4-FFF2-40B4-BE49-F238E27FC236}">
                          <a16:creationId xmlns:a16="http://schemas.microsoft.com/office/drawing/2014/main" id="{FE2BA0DF-0F33-8EEE-576B-795D60A2B9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85" name="AutoShape 56">
                      <a:extLst>
                        <a:ext uri="{FF2B5EF4-FFF2-40B4-BE49-F238E27FC236}">
                          <a16:creationId xmlns:a16="http://schemas.microsoft.com/office/drawing/2014/main" id="{5C21DEB3-61DC-56DD-9D1D-3544072B4D3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78" name="Group 2277">
                    <a:extLst>
                      <a:ext uri="{FF2B5EF4-FFF2-40B4-BE49-F238E27FC236}">
                        <a16:creationId xmlns:a16="http://schemas.microsoft.com/office/drawing/2014/main" id="{BE630DED-2076-C5CB-7703-5168E31A77D7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82" name="Line 55">
                      <a:extLst>
                        <a:ext uri="{FF2B5EF4-FFF2-40B4-BE49-F238E27FC236}">
                          <a16:creationId xmlns:a16="http://schemas.microsoft.com/office/drawing/2014/main" id="{C76B00DB-D25B-161E-C3FF-31C9A5122AF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83" name="AutoShape 56">
                      <a:extLst>
                        <a:ext uri="{FF2B5EF4-FFF2-40B4-BE49-F238E27FC236}">
                          <a16:creationId xmlns:a16="http://schemas.microsoft.com/office/drawing/2014/main" id="{01F57C93-5984-6E01-DB8B-28AAA3A2B6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79" name="Group 2278">
                    <a:extLst>
                      <a:ext uri="{FF2B5EF4-FFF2-40B4-BE49-F238E27FC236}">
                        <a16:creationId xmlns:a16="http://schemas.microsoft.com/office/drawing/2014/main" id="{2374B3E9-A423-CB4F-21B0-8C2B73DB84CA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80" name="Line 55">
                      <a:extLst>
                        <a:ext uri="{FF2B5EF4-FFF2-40B4-BE49-F238E27FC236}">
                          <a16:creationId xmlns:a16="http://schemas.microsoft.com/office/drawing/2014/main" id="{8374CCBD-48DA-ED5F-2866-BD293CFEFF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81" name="AutoShape 56">
                      <a:extLst>
                        <a:ext uri="{FF2B5EF4-FFF2-40B4-BE49-F238E27FC236}">
                          <a16:creationId xmlns:a16="http://schemas.microsoft.com/office/drawing/2014/main" id="{5FE0B92D-ED80-9C18-700A-9E3367BD33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00" name="Group 2099">
                  <a:extLst>
                    <a:ext uri="{FF2B5EF4-FFF2-40B4-BE49-F238E27FC236}">
                      <a16:creationId xmlns:a16="http://schemas.microsoft.com/office/drawing/2014/main" id="{CE14A824-7253-AA2A-39F0-5C44BFE309E6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56" name="Group 2255">
                    <a:extLst>
                      <a:ext uri="{FF2B5EF4-FFF2-40B4-BE49-F238E27FC236}">
                        <a16:creationId xmlns:a16="http://schemas.microsoft.com/office/drawing/2014/main" id="{3C3F5AB0-B732-CA51-0755-E57CB0D8A4BD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72" name="Line 55">
                      <a:extLst>
                        <a:ext uri="{FF2B5EF4-FFF2-40B4-BE49-F238E27FC236}">
                          <a16:creationId xmlns:a16="http://schemas.microsoft.com/office/drawing/2014/main" id="{A3F3D3F4-7610-5C25-BCE0-2F899C2610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73" name="AutoShape 56">
                      <a:extLst>
                        <a:ext uri="{FF2B5EF4-FFF2-40B4-BE49-F238E27FC236}">
                          <a16:creationId xmlns:a16="http://schemas.microsoft.com/office/drawing/2014/main" id="{DA342950-2756-0C48-7A74-C4699585105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57" name="Group 2256">
                    <a:extLst>
                      <a:ext uri="{FF2B5EF4-FFF2-40B4-BE49-F238E27FC236}">
                        <a16:creationId xmlns:a16="http://schemas.microsoft.com/office/drawing/2014/main" id="{E08D6D21-1BFB-9C89-F834-E917005B18D0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70" name="Line 55">
                      <a:extLst>
                        <a:ext uri="{FF2B5EF4-FFF2-40B4-BE49-F238E27FC236}">
                          <a16:creationId xmlns:a16="http://schemas.microsoft.com/office/drawing/2014/main" id="{CC44B32A-0134-ECB2-B5F0-3F30AA4AE44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71" name="AutoShape 56">
                      <a:extLst>
                        <a:ext uri="{FF2B5EF4-FFF2-40B4-BE49-F238E27FC236}">
                          <a16:creationId xmlns:a16="http://schemas.microsoft.com/office/drawing/2014/main" id="{5B56336C-E167-7D4E-7291-3F0D93498C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58" name="Group 2257">
                    <a:extLst>
                      <a:ext uri="{FF2B5EF4-FFF2-40B4-BE49-F238E27FC236}">
                        <a16:creationId xmlns:a16="http://schemas.microsoft.com/office/drawing/2014/main" id="{8220A8DA-E74D-D9AE-8CDC-2731C58CB870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68" name="Line 55">
                      <a:extLst>
                        <a:ext uri="{FF2B5EF4-FFF2-40B4-BE49-F238E27FC236}">
                          <a16:creationId xmlns:a16="http://schemas.microsoft.com/office/drawing/2014/main" id="{EF96519E-9CF0-A22C-727C-560F3E5547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69" name="AutoShape 56">
                      <a:extLst>
                        <a:ext uri="{FF2B5EF4-FFF2-40B4-BE49-F238E27FC236}">
                          <a16:creationId xmlns:a16="http://schemas.microsoft.com/office/drawing/2014/main" id="{DE37E04F-ADF4-794F-C572-9F58DE20DCC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59" name="Group 2258">
                    <a:extLst>
                      <a:ext uri="{FF2B5EF4-FFF2-40B4-BE49-F238E27FC236}">
                        <a16:creationId xmlns:a16="http://schemas.microsoft.com/office/drawing/2014/main" id="{BF0C6453-BE86-70D0-797B-E05D8CDC47A3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66" name="Line 55">
                      <a:extLst>
                        <a:ext uri="{FF2B5EF4-FFF2-40B4-BE49-F238E27FC236}">
                          <a16:creationId xmlns:a16="http://schemas.microsoft.com/office/drawing/2014/main" id="{039FB23E-A13E-A05E-5346-378E153845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67" name="AutoShape 56">
                      <a:extLst>
                        <a:ext uri="{FF2B5EF4-FFF2-40B4-BE49-F238E27FC236}">
                          <a16:creationId xmlns:a16="http://schemas.microsoft.com/office/drawing/2014/main" id="{3133DC31-FA51-7D29-61C1-33FA2D54EBB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60" name="Group 2259">
                    <a:extLst>
                      <a:ext uri="{FF2B5EF4-FFF2-40B4-BE49-F238E27FC236}">
                        <a16:creationId xmlns:a16="http://schemas.microsoft.com/office/drawing/2014/main" id="{D66CC131-743D-D335-68C0-BF0BD7F3F6F4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64" name="Line 55">
                      <a:extLst>
                        <a:ext uri="{FF2B5EF4-FFF2-40B4-BE49-F238E27FC236}">
                          <a16:creationId xmlns:a16="http://schemas.microsoft.com/office/drawing/2014/main" id="{036AFFD7-C957-9BA9-3D3E-94EE2211CF1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65" name="AutoShape 56">
                      <a:extLst>
                        <a:ext uri="{FF2B5EF4-FFF2-40B4-BE49-F238E27FC236}">
                          <a16:creationId xmlns:a16="http://schemas.microsoft.com/office/drawing/2014/main" id="{8E0A073C-D2CC-345B-D25C-D2096BE272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61" name="Group 2260">
                    <a:extLst>
                      <a:ext uri="{FF2B5EF4-FFF2-40B4-BE49-F238E27FC236}">
                        <a16:creationId xmlns:a16="http://schemas.microsoft.com/office/drawing/2014/main" id="{13F086B7-39B8-1234-6324-1AD94B37C66F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62" name="Line 55">
                      <a:extLst>
                        <a:ext uri="{FF2B5EF4-FFF2-40B4-BE49-F238E27FC236}">
                          <a16:creationId xmlns:a16="http://schemas.microsoft.com/office/drawing/2014/main" id="{DE4B4619-231D-8BFC-82E8-0599D12BF5A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63" name="AutoShape 56">
                      <a:extLst>
                        <a:ext uri="{FF2B5EF4-FFF2-40B4-BE49-F238E27FC236}">
                          <a16:creationId xmlns:a16="http://schemas.microsoft.com/office/drawing/2014/main" id="{6F777D69-7E35-265D-271F-A038B12EDD5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01" name="Group 2100">
                  <a:extLst>
                    <a:ext uri="{FF2B5EF4-FFF2-40B4-BE49-F238E27FC236}">
                      <a16:creationId xmlns:a16="http://schemas.microsoft.com/office/drawing/2014/main" id="{A7100351-631B-86CD-2096-82A453D0A0CE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38" name="Group 2237">
                    <a:extLst>
                      <a:ext uri="{FF2B5EF4-FFF2-40B4-BE49-F238E27FC236}">
                        <a16:creationId xmlns:a16="http://schemas.microsoft.com/office/drawing/2014/main" id="{3F2AB803-5EA7-54F3-6046-688ACDB9DDB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54" name="Line 55">
                      <a:extLst>
                        <a:ext uri="{FF2B5EF4-FFF2-40B4-BE49-F238E27FC236}">
                          <a16:creationId xmlns:a16="http://schemas.microsoft.com/office/drawing/2014/main" id="{A05A192E-C893-FA14-9CB8-3B0CABD3A9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55" name="AutoShape 56">
                      <a:extLst>
                        <a:ext uri="{FF2B5EF4-FFF2-40B4-BE49-F238E27FC236}">
                          <a16:creationId xmlns:a16="http://schemas.microsoft.com/office/drawing/2014/main" id="{82D69E16-B7A3-9D52-5848-3747A39E18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39" name="Group 2238">
                    <a:extLst>
                      <a:ext uri="{FF2B5EF4-FFF2-40B4-BE49-F238E27FC236}">
                        <a16:creationId xmlns:a16="http://schemas.microsoft.com/office/drawing/2014/main" id="{EB784F29-62D1-0FFF-23CF-778182292B1B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52" name="Line 55">
                      <a:extLst>
                        <a:ext uri="{FF2B5EF4-FFF2-40B4-BE49-F238E27FC236}">
                          <a16:creationId xmlns:a16="http://schemas.microsoft.com/office/drawing/2014/main" id="{88F17D6C-C998-EAD6-D421-4F04767C43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53" name="AutoShape 56">
                      <a:extLst>
                        <a:ext uri="{FF2B5EF4-FFF2-40B4-BE49-F238E27FC236}">
                          <a16:creationId xmlns:a16="http://schemas.microsoft.com/office/drawing/2014/main" id="{C1A0B491-4967-918F-E68F-A75EA127D1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40" name="Group 2239">
                    <a:extLst>
                      <a:ext uri="{FF2B5EF4-FFF2-40B4-BE49-F238E27FC236}">
                        <a16:creationId xmlns:a16="http://schemas.microsoft.com/office/drawing/2014/main" id="{3B7C7587-F61F-22CC-D121-58EE759FD8B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50" name="Line 55">
                      <a:extLst>
                        <a:ext uri="{FF2B5EF4-FFF2-40B4-BE49-F238E27FC236}">
                          <a16:creationId xmlns:a16="http://schemas.microsoft.com/office/drawing/2014/main" id="{94DFEE00-811F-4D9A-815F-779FB83DFC2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51" name="AutoShape 56">
                      <a:extLst>
                        <a:ext uri="{FF2B5EF4-FFF2-40B4-BE49-F238E27FC236}">
                          <a16:creationId xmlns:a16="http://schemas.microsoft.com/office/drawing/2014/main" id="{103B1308-7839-726C-787C-6E43B09BE7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41" name="Group 2240">
                    <a:extLst>
                      <a:ext uri="{FF2B5EF4-FFF2-40B4-BE49-F238E27FC236}">
                        <a16:creationId xmlns:a16="http://schemas.microsoft.com/office/drawing/2014/main" id="{223070B8-81F7-A9F0-7D49-1557621792AF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48" name="Line 55">
                      <a:extLst>
                        <a:ext uri="{FF2B5EF4-FFF2-40B4-BE49-F238E27FC236}">
                          <a16:creationId xmlns:a16="http://schemas.microsoft.com/office/drawing/2014/main" id="{798AEBCC-8B4D-5790-C367-4BD2178F89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49" name="AutoShape 56">
                      <a:extLst>
                        <a:ext uri="{FF2B5EF4-FFF2-40B4-BE49-F238E27FC236}">
                          <a16:creationId xmlns:a16="http://schemas.microsoft.com/office/drawing/2014/main" id="{9DF0DC4D-02BA-DB20-A9D5-4E6F46C709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42" name="Group 2241">
                    <a:extLst>
                      <a:ext uri="{FF2B5EF4-FFF2-40B4-BE49-F238E27FC236}">
                        <a16:creationId xmlns:a16="http://schemas.microsoft.com/office/drawing/2014/main" id="{6880819E-F3BC-2F46-8A7F-048E7EF21824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46" name="Line 55">
                      <a:extLst>
                        <a:ext uri="{FF2B5EF4-FFF2-40B4-BE49-F238E27FC236}">
                          <a16:creationId xmlns:a16="http://schemas.microsoft.com/office/drawing/2014/main" id="{F5A12F7F-4605-144C-2C0F-F5AFA7C7FE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47" name="AutoShape 56">
                      <a:extLst>
                        <a:ext uri="{FF2B5EF4-FFF2-40B4-BE49-F238E27FC236}">
                          <a16:creationId xmlns:a16="http://schemas.microsoft.com/office/drawing/2014/main" id="{E7F28DA6-1887-54B5-8389-584F04606EC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43" name="Group 2242">
                    <a:extLst>
                      <a:ext uri="{FF2B5EF4-FFF2-40B4-BE49-F238E27FC236}">
                        <a16:creationId xmlns:a16="http://schemas.microsoft.com/office/drawing/2014/main" id="{38ABD7E2-1C41-882E-F614-A45546F6CE32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44" name="Line 55">
                      <a:extLst>
                        <a:ext uri="{FF2B5EF4-FFF2-40B4-BE49-F238E27FC236}">
                          <a16:creationId xmlns:a16="http://schemas.microsoft.com/office/drawing/2014/main" id="{EECECF7F-9BF5-4908-D8B9-242711CEE4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45" name="AutoShape 56">
                      <a:extLst>
                        <a:ext uri="{FF2B5EF4-FFF2-40B4-BE49-F238E27FC236}">
                          <a16:creationId xmlns:a16="http://schemas.microsoft.com/office/drawing/2014/main" id="{939605F6-DE1D-3A29-3476-8C31C9DCD5E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02" name="Group 2101">
                  <a:extLst>
                    <a:ext uri="{FF2B5EF4-FFF2-40B4-BE49-F238E27FC236}">
                      <a16:creationId xmlns:a16="http://schemas.microsoft.com/office/drawing/2014/main" id="{5C9CA3A2-8A9E-A9C7-BB0E-EC27BE212376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20" name="Group 2219">
                    <a:extLst>
                      <a:ext uri="{FF2B5EF4-FFF2-40B4-BE49-F238E27FC236}">
                        <a16:creationId xmlns:a16="http://schemas.microsoft.com/office/drawing/2014/main" id="{6DC70C0A-33A9-D837-2B17-2F020A6A163C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36" name="Line 55">
                      <a:extLst>
                        <a:ext uri="{FF2B5EF4-FFF2-40B4-BE49-F238E27FC236}">
                          <a16:creationId xmlns:a16="http://schemas.microsoft.com/office/drawing/2014/main" id="{2524D4F0-7C18-6961-2CE7-A737A65FD2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37" name="AutoShape 56">
                      <a:extLst>
                        <a:ext uri="{FF2B5EF4-FFF2-40B4-BE49-F238E27FC236}">
                          <a16:creationId xmlns:a16="http://schemas.microsoft.com/office/drawing/2014/main" id="{870E12E5-C9F9-1919-E82C-FFF67D96D7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21" name="Group 2220">
                    <a:extLst>
                      <a:ext uri="{FF2B5EF4-FFF2-40B4-BE49-F238E27FC236}">
                        <a16:creationId xmlns:a16="http://schemas.microsoft.com/office/drawing/2014/main" id="{D1BC3513-6B19-EF2D-29CC-A9C835C723B3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34" name="Line 55">
                      <a:extLst>
                        <a:ext uri="{FF2B5EF4-FFF2-40B4-BE49-F238E27FC236}">
                          <a16:creationId xmlns:a16="http://schemas.microsoft.com/office/drawing/2014/main" id="{274EB7C0-9BD9-DE1C-ED4E-A6B4606B89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35" name="AutoShape 56">
                      <a:extLst>
                        <a:ext uri="{FF2B5EF4-FFF2-40B4-BE49-F238E27FC236}">
                          <a16:creationId xmlns:a16="http://schemas.microsoft.com/office/drawing/2014/main" id="{53CF030F-8C4F-4C57-47DA-A8E8874AD7D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22" name="Group 2221">
                    <a:extLst>
                      <a:ext uri="{FF2B5EF4-FFF2-40B4-BE49-F238E27FC236}">
                        <a16:creationId xmlns:a16="http://schemas.microsoft.com/office/drawing/2014/main" id="{81C82936-693F-C355-5719-57CCEFF44CC3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32" name="Line 55">
                      <a:extLst>
                        <a:ext uri="{FF2B5EF4-FFF2-40B4-BE49-F238E27FC236}">
                          <a16:creationId xmlns:a16="http://schemas.microsoft.com/office/drawing/2014/main" id="{D763BCD5-1EC4-7330-ECD2-53887C853E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33" name="AutoShape 56">
                      <a:extLst>
                        <a:ext uri="{FF2B5EF4-FFF2-40B4-BE49-F238E27FC236}">
                          <a16:creationId xmlns:a16="http://schemas.microsoft.com/office/drawing/2014/main" id="{DD6D36B3-EC7A-8D84-227B-B36A2A0CEE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23" name="Group 2222">
                    <a:extLst>
                      <a:ext uri="{FF2B5EF4-FFF2-40B4-BE49-F238E27FC236}">
                        <a16:creationId xmlns:a16="http://schemas.microsoft.com/office/drawing/2014/main" id="{3AC77D72-8321-F977-8305-18FAAAA5A308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30" name="Line 55">
                      <a:extLst>
                        <a:ext uri="{FF2B5EF4-FFF2-40B4-BE49-F238E27FC236}">
                          <a16:creationId xmlns:a16="http://schemas.microsoft.com/office/drawing/2014/main" id="{340CDAC6-7B43-532B-2CFE-8F9D3FDDB22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31" name="AutoShape 56">
                      <a:extLst>
                        <a:ext uri="{FF2B5EF4-FFF2-40B4-BE49-F238E27FC236}">
                          <a16:creationId xmlns:a16="http://schemas.microsoft.com/office/drawing/2014/main" id="{3CDC6C1F-CDF0-FD9F-F6BA-368A1D2CB09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24" name="Group 2223">
                    <a:extLst>
                      <a:ext uri="{FF2B5EF4-FFF2-40B4-BE49-F238E27FC236}">
                        <a16:creationId xmlns:a16="http://schemas.microsoft.com/office/drawing/2014/main" id="{053A1DCF-B629-FDE8-1670-5BAD8E84347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28" name="Line 55">
                      <a:extLst>
                        <a:ext uri="{FF2B5EF4-FFF2-40B4-BE49-F238E27FC236}">
                          <a16:creationId xmlns:a16="http://schemas.microsoft.com/office/drawing/2014/main" id="{5319F505-2EFE-7166-8414-B415DC5528A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29" name="AutoShape 56">
                      <a:extLst>
                        <a:ext uri="{FF2B5EF4-FFF2-40B4-BE49-F238E27FC236}">
                          <a16:creationId xmlns:a16="http://schemas.microsoft.com/office/drawing/2014/main" id="{8A7100D8-8C22-C6CF-0426-92B40596E59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25" name="Group 2224">
                    <a:extLst>
                      <a:ext uri="{FF2B5EF4-FFF2-40B4-BE49-F238E27FC236}">
                        <a16:creationId xmlns:a16="http://schemas.microsoft.com/office/drawing/2014/main" id="{B6AFECDC-F5CB-D6A3-DA1B-A43FBD3E215C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26" name="Line 55">
                      <a:extLst>
                        <a:ext uri="{FF2B5EF4-FFF2-40B4-BE49-F238E27FC236}">
                          <a16:creationId xmlns:a16="http://schemas.microsoft.com/office/drawing/2014/main" id="{0E1279B0-80C4-1717-298F-8F54A87ED3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27" name="AutoShape 56">
                      <a:extLst>
                        <a:ext uri="{FF2B5EF4-FFF2-40B4-BE49-F238E27FC236}">
                          <a16:creationId xmlns:a16="http://schemas.microsoft.com/office/drawing/2014/main" id="{4AA75937-CB15-35E4-91A4-6A9532DF9C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03" name="Group 2102">
                  <a:extLst>
                    <a:ext uri="{FF2B5EF4-FFF2-40B4-BE49-F238E27FC236}">
                      <a16:creationId xmlns:a16="http://schemas.microsoft.com/office/drawing/2014/main" id="{9E72A7FB-1A45-E075-7A3B-D8F93B080F0C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202" name="Group 2201">
                    <a:extLst>
                      <a:ext uri="{FF2B5EF4-FFF2-40B4-BE49-F238E27FC236}">
                        <a16:creationId xmlns:a16="http://schemas.microsoft.com/office/drawing/2014/main" id="{26918FFB-05A0-9BE7-7363-550F1395B857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18" name="Line 55">
                      <a:extLst>
                        <a:ext uri="{FF2B5EF4-FFF2-40B4-BE49-F238E27FC236}">
                          <a16:creationId xmlns:a16="http://schemas.microsoft.com/office/drawing/2014/main" id="{02D5FD0D-6786-53C0-6D8D-02CB92BDCF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19" name="AutoShape 56">
                      <a:extLst>
                        <a:ext uri="{FF2B5EF4-FFF2-40B4-BE49-F238E27FC236}">
                          <a16:creationId xmlns:a16="http://schemas.microsoft.com/office/drawing/2014/main" id="{4A5E7A5C-27E7-D9C0-A711-97724768437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03" name="Group 2202">
                    <a:extLst>
                      <a:ext uri="{FF2B5EF4-FFF2-40B4-BE49-F238E27FC236}">
                        <a16:creationId xmlns:a16="http://schemas.microsoft.com/office/drawing/2014/main" id="{6A76DEBE-AC69-7B84-DB66-F677EF015850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16" name="Line 55">
                      <a:extLst>
                        <a:ext uri="{FF2B5EF4-FFF2-40B4-BE49-F238E27FC236}">
                          <a16:creationId xmlns:a16="http://schemas.microsoft.com/office/drawing/2014/main" id="{E95F0E2A-8B75-9203-1A2F-9E26AF6090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17" name="AutoShape 56">
                      <a:extLst>
                        <a:ext uri="{FF2B5EF4-FFF2-40B4-BE49-F238E27FC236}">
                          <a16:creationId xmlns:a16="http://schemas.microsoft.com/office/drawing/2014/main" id="{59C591D0-8684-67FF-8E72-683057A027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04" name="Group 2203">
                    <a:extLst>
                      <a:ext uri="{FF2B5EF4-FFF2-40B4-BE49-F238E27FC236}">
                        <a16:creationId xmlns:a16="http://schemas.microsoft.com/office/drawing/2014/main" id="{EC3A55AB-2F9E-C947-CA1F-54C985939AB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14" name="Line 55">
                      <a:extLst>
                        <a:ext uri="{FF2B5EF4-FFF2-40B4-BE49-F238E27FC236}">
                          <a16:creationId xmlns:a16="http://schemas.microsoft.com/office/drawing/2014/main" id="{189866AE-8BFC-B8C0-8A4C-E8A23692E5C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15" name="AutoShape 56">
                      <a:extLst>
                        <a:ext uri="{FF2B5EF4-FFF2-40B4-BE49-F238E27FC236}">
                          <a16:creationId xmlns:a16="http://schemas.microsoft.com/office/drawing/2014/main" id="{EC7DBF3A-019F-90B0-1DF3-358A0B2D035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05" name="Group 2204">
                    <a:extLst>
                      <a:ext uri="{FF2B5EF4-FFF2-40B4-BE49-F238E27FC236}">
                        <a16:creationId xmlns:a16="http://schemas.microsoft.com/office/drawing/2014/main" id="{255D617A-9163-7909-3B75-2F92D707A8D6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12" name="Line 55">
                      <a:extLst>
                        <a:ext uri="{FF2B5EF4-FFF2-40B4-BE49-F238E27FC236}">
                          <a16:creationId xmlns:a16="http://schemas.microsoft.com/office/drawing/2014/main" id="{949FFE70-78DC-2B83-488E-279CC29E4B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13" name="AutoShape 56">
                      <a:extLst>
                        <a:ext uri="{FF2B5EF4-FFF2-40B4-BE49-F238E27FC236}">
                          <a16:creationId xmlns:a16="http://schemas.microsoft.com/office/drawing/2014/main" id="{6B900459-E247-0C49-0885-F1C38AE889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06" name="Group 2205">
                    <a:extLst>
                      <a:ext uri="{FF2B5EF4-FFF2-40B4-BE49-F238E27FC236}">
                        <a16:creationId xmlns:a16="http://schemas.microsoft.com/office/drawing/2014/main" id="{60284A1F-B15B-9C29-4117-84428196E043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10" name="Line 55">
                      <a:extLst>
                        <a:ext uri="{FF2B5EF4-FFF2-40B4-BE49-F238E27FC236}">
                          <a16:creationId xmlns:a16="http://schemas.microsoft.com/office/drawing/2014/main" id="{0B715789-C5D2-C2B2-2A5C-0094F5E625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11" name="AutoShape 56">
                      <a:extLst>
                        <a:ext uri="{FF2B5EF4-FFF2-40B4-BE49-F238E27FC236}">
                          <a16:creationId xmlns:a16="http://schemas.microsoft.com/office/drawing/2014/main" id="{E2369A67-6960-1560-EF00-FCCC1941F1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207" name="Group 2206">
                    <a:extLst>
                      <a:ext uri="{FF2B5EF4-FFF2-40B4-BE49-F238E27FC236}">
                        <a16:creationId xmlns:a16="http://schemas.microsoft.com/office/drawing/2014/main" id="{E0DE8498-7C88-65F4-C910-80E4D9D9A882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208" name="Line 55">
                      <a:extLst>
                        <a:ext uri="{FF2B5EF4-FFF2-40B4-BE49-F238E27FC236}">
                          <a16:creationId xmlns:a16="http://schemas.microsoft.com/office/drawing/2014/main" id="{2D4149F4-9E84-3D6C-5E1E-E07C302ECD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209" name="AutoShape 56">
                      <a:extLst>
                        <a:ext uri="{FF2B5EF4-FFF2-40B4-BE49-F238E27FC236}">
                          <a16:creationId xmlns:a16="http://schemas.microsoft.com/office/drawing/2014/main" id="{B8A9C95C-36AB-9603-F74C-40DE50CFA6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04" name="Group 2103">
                  <a:extLst>
                    <a:ext uri="{FF2B5EF4-FFF2-40B4-BE49-F238E27FC236}">
                      <a16:creationId xmlns:a16="http://schemas.microsoft.com/office/drawing/2014/main" id="{CE699AF6-1182-5C0C-AE7C-68DDC67F15A9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200" name="Line 55">
                    <a:extLst>
                      <a:ext uri="{FF2B5EF4-FFF2-40B4-BE49-F238E27FC236}">
                        <a16:creationId xmlns:a16="http://schemas.microsoft.com/office/drawing/2014/main" id="{0B37FF2A-B6C2-04C2-6E00-C54CF93E0B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201" name="AutoShape 56">
                    <a:extLst>
                      <a:ext uri="{FF2B5EF4-FFF2-40B4-BE49-F238E27FC236}">
                        <a16:creationId xmlns:a16="http://schemas.microsoft.com/office/drawing/2014/main" id="{0997D53B-4333-E458-E701-60D2B22745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2105" name="Group 2104">
                  <a:extLst>
                    <a:ext uri="{FF2B5EF4-FFF2-40B4-BE49-F238E27FC236}">
                      <a16:creationId xmlns:a16="http://schemas.microsoft.com/office/drawing/2014/main" id="{EC4456C7-1BBA-4718-4675-12A1162BF84D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198" name="Line 55">
                    <a:extLst>
                      <a:ext uri="{FF2B5EF4-FFF2-40B4-BE49-F238E27FC236}">
                        <a16:creationId xmlns:a16="http://schemas.microsoft.com/office/drawing/2014/main" id="{73C67474-B1A6-995B-0E0C-1EDCAE8922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199" name="AutoShape 56">
                    <a:extLst>
                      <a:ext uri="{FF2B5EF4-FFF2-40B4-BE49-F238E27FC236}">
                        <a16:creationId xmlns:a16="http://schemas.microsoft.com/office/drawing/2014/main" id="{8F871A30-324F-C9E8-5616-F682BFD311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2106" name="Group 2105">
                  <a:extLst>
                    <a:ext uri="{FF2B5EF4-FFF2-40B4-BE49-F238E27FC236}">
                      <a16:creationId xmlns:a16="http://schemas.microsoft.com/office/drawing/2014/main" id="{71BFF267-B47B-ADCB-31A0-6F152C13B7C7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196" name="Line 55">
                    <a:extLst>
                      <a:ext uri="{FF2B5EF4-FFF2-40B4-BE49-F238E27FC236}">
                        <a16:creationId xmlns:a16="http://schemas.microsoft.com/office/drawing/2014/main" id="{339863F6-33EE-C8F2-319A-8767A44F55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197" name="AutoShape 56">
                    <a:extLst>
                      <a:ext uri="{FF2B5EF4-FFF2-40B4-BE49-F238E27FC236}">
                        <a16:creationId xmlns:a16="http://schemas.microsoft.com/office/drawing/2014/main" id="{F528D310-F79C-F579-FCFE-99BED6C293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2107" name="Group 2106">
                  <a:extLst>
                    <a:ext uri="{FF2B5EF4-FFF2-40B4-BE49-F238E27FC236}">
                      <a16:creationId xmlns:a16="http://schemas.microsoft.com/office/drawing/2014/main" id="{EEC458DA-B370-4B77-8FC2-911ED581AEA2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194" name="Line 55">
                    <a:extLst>
                      <a:ext uri="{FF2B5EF4-FFF2-40B4-BE49-F238E27FC236}">
                        <a16:creationId xmlns:a16="http://schemas.microsoft.com/office/drawing/2014/main" id="{8FEC8476-06BC-7F41-D6B0-DB63372BC35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195" name="AutoShape 56">
                    <a:extLst>
                      <a:ext uri="{FF2B5EF4-FFF2-40B4-BE49-F238E27FC236}">
                        <a16:creationId xmlns:a16="http://schemas.microsoft.com/office/drawing/2014/main" id="{8820C5E0-671C-FDA0-55BE-616B7DDBA8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2108" name="Group 2107">
                  <a:extLst>
                    <a:ext uri="{FF2B5EF4-FFF2-40B4-BE49-F238E27FC236}">
                      <a16:creationId xmlns:a16="http://schemas.microsoft.com/office/drawing/2014/main" id="{C85ED678-4F0E-B771-532B-A22FCF48B9E3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192" name="Line 55">
                    <a:extLst>
                      <a:ext uri="{FF2B5EF4-FFF2-40B4-BE49-F238E27FC236}">
                        <a16:creationId xmlns:a16="http://schemas.microsoft.com/office/drawing/2014/main" id="{26314081-3A16-5A61-1001-2492BE2DE6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193" name="AutoShape 56">
                    <a:extLst>
                      <a:ext uri="{FF2B5EF4-FFF2-40B4-BE49-F238E27FC236}">
                        <a16:creationId xmlns:a16="http://schemas.microsoft.com/office/drawing/2014/main" id="{689EFA14-3862-B4C8-1FA6-1E3B1C107E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2109" name="Group 2108">
                  <a:extLst>
                    <a:ext uri="{FF2B5EF4-FFF2-40B4-BE49-F238E27FC236}">
                      <a16:creationId xmlns:a16="http://schemas.microsoft.com/office/drawing/2014/main" id="{82DF03D4-0AEC-6BAE-EFD9-8152BF947988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174" name="Group 2173">
                    <a:extLst>
                      <a:ext uri="{FF2B5EF4-FFF2-40B4-BE49-F238E27FC236}">
                        <a16:creationId xmlns:a16="http://schemas.microsoft.com/office/drawing/2014/main" id="{7D1E23E4-3F02-252A-2099-BB00F4750A2C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90" name="Line 55">
                      <a:extLst>
                        <a:ext uri="{FF2B5EF4-FFF2-40B4-BE49-F238E27FC236}">
                          <a16:creationId xmlns:a16="http://schemas.microsoft.com/office/drawing/2014/main" id="{5E1BAAA7-F0AC-15A0-59BC-9E82042102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91" name="AutoShape 56">
                      <a:extLst>
                        <a:ext uri="{FF2B5EF4-FFF2-40B4-BE49-F238E27FC236}">
                          <a16:creationId xmlns:a16="http://schemas.microsoft.com/office/drawing/2014/main" id="{46779ECC-40A4-DF1F-9CCD-632B9DC5B79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75" name="Group 2174">
                    <a:extLst>
                      <a:ext uri="{FF2B5EF4-FFF2-40B4-BE49-F238E27FC236}">
                        <a16:creationId xmlns:a16="http://schemas.microsoft.com/office/drawing/2014/main" id="{8DA3C079-E411-F689-4F87-86A2BA661C0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88" name="Line 55">
                      <a:extLst>
                        <a:ext uri="{FF2B5EF4-FFF2-40B4-BE49-F238E27FC236}">
                          <a16:creationId xmlns:a16="http://schemas.microsoft.com/office/drawing/2014/main" id="{EA09BCE0-B315-14AD-AE43-8C04BDA460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89" name="AutoShape 56">
                      <a:extLst>
                        <a:ext uri="{FF2B5EF4-FFF2-40B4-BE49-F238E27FC236}">
                          <a16:creationId xmlns:a16="http://schemas.microsoft.com/office/drawing/2014/main" id="{1082EF14-A80B-F53A-5EE0-0A9A98F07E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76" name="Group 2175">
                    <a:extLst>
                      <a:ext uri="{FF2B5EF4-FFF2-40B4-BE49-F238E27FC236}">
                        <a16:creationId xmlns:a16="http://schemas.microsoft.com/office/drawing/2014/main" id="{715CB517-686A-5FC2-1018-500BD433D98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86" name="Line 55">
                      <a:extLst>
                        <a:ext uri="{FF2B5EF4-FFF2-40B4-BE49-F238E27FC236}">
                          <a16:creationId xmlns:a16="http://schemas.microsoft.com/office/drawing/2014/main" id="{C9C10624-533C-34C2-6ECD-8972B8CA71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87" name="AutoShape 56">
                      <a:extLst>
                        <a:ext uri="{FF2B5EF4-FFF2-40B4-BE49-F238E27FC236}">
                          <a16:creationId xmlns:a16="http://schemas.microsoft.com/office/drawing/2014/main" id="{5E468E70-C76E-FB01-A608-0122A6B2FA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77" name="Group 2176">
                    <a:extLst>
                      <a:ext uri="{FF2B5EF4-FFF2-40B4-BE49-F238E27FC236}">
                        <a16:creationId xmlns:a16="http://schemas.microsoft.com/office/drawing/2014/main" id="{2F746D8C-EA28-D8AE-99DD-215FC0DEFEDF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84" name="Line 55">
                      <a:extLst>
                        <a:ext uri="{FF2B5EF4-FFF2-40B4-BE49-F238E27FC236}">
                          <a16:creationId xmlns:a16="http://schemas.microsoft.com/office/drawing/2014/main" id="{87104A58-9F1A-B863-6E31-F991CB847A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85" name="AutoShape 56">
                      <a:extLst>
                        <a:ext uri="{FF2B5EF4-FFF2-40B4-BE49-F238E27FC236}">
                          <a16:creationId xmlns:a16="http://schemas.microsoft.com/office/drawing/2014/main" id="{57C950DA-9063-B885-DE86-A83A96A2B5F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78" name="Group 2177">
                    <a:extLst>
                      <a:ext uri="{FF2B5EF4-FFF2-40B4-BE49-F238E27FC236}">
                        <a16:creationId xmlns:a16="http://schemas.microsoft.com/office/drawing/2014/main" id="{F3F65C6B-DCF1-43E9-45E8-790EA78345B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82" name="Line 55">
                      <a:extLst>
                        <a:ext uri="{FF2B5EF4-FFF2-40B4-BE49-F238E27FC236}">
                          <a16:creationId xmlns:a16="http://schemas.microsoft.com/office/drawing/2014/main" id="{C687641D-8960-88B7-8198-0603B922F7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83" name="AutoShape 56">
                      <a:extLst>
                        <a:ext uri="{FF2B5EF4-FFF2-40B4-BE49-F238E27FC236}">
                          <a16:creationId xmlns:a16="http://schemas.microsoft.com/office/drawing/2014/main" id="{F5DF1E0E-4A61-1EC4-EE41-C1E3F47D5C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79" name="Group 2178">
                    <a:extLst>
                      <a:ext uri="{FF2B5EF4-FFF2-40B4-BE49-F238E27FC236}">
                        <a16:creationId xmlns:a16="http://schemas.microsoft.com/office/drawing/2014/main" id="{A99F3C32-B884-2F38-0497-595209A7E829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80" name="Line 55">
                      <a:extLst>
                        <a:ext uri="{FF2B5EF4-FFF2-40B4-BE49-F238E27FC236}">
                          <a16:creationId xmlns:a16="http://schemas.microsoft.com/office/drawing/2014/main" id="{5DD13C08-C6B5-F86C-19A7-A913EDE4241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81" name="AutoShape 56">
                      <a:extLst>
                        <a:ext uri="{FF2B5EF4-FFF2-40B4-BE49-F238E27FC236}">
                          <a16:creationId xmlns:a16="http://schemas.microsoft.com/office/drawing/2014/main" id="{6CCBA353-0C35-676A-A2F5-56F357FA1B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10" name="Group 2109">
                  <a:extLst>
                    <a:ext uri="{FF2B5EF4-FFF2-40B4-BE49-F238E27FC236}">
                      <a16:creationId xmlns:a16="http://schemas.microsoft.com/office/drawing/2014/main" id="{B9269239-597E-2BDF-651C-D2CA2E7B2685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156" name="Group 2155">
                    <a:extLst>
                      <a:ext uri="{FF2B5EF4-FFF2-40B4-BE49-F238E27FC236}">
                        <a16:creationId xmlns:a16="http://schemas.microsoft.com/office/drawing/2014/main" id="{44DD7113-3C7D-5A39-A93F-B6BDBC8D629C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72" name="Line 55">
                      <a:extLst>
                        <a:ext uri="{FF2B5EF4-FFF2-40B4-BE49-F238E27FC236}">
                          <a16:creationId xmlns:a16="http://schemas.microsoft.com/office/drawing/2014/main" id="{5025F2B9-A286-333B-C521-41E7DC7EB0D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73" name="AutoShape 56">
                      <a:extLst>
                        <a:ext uri="{FF2B5EF4-FFF2-40B4-BE49-F238E27FC236}">
                          <a16:creationId xmlns:a16="http://schemas.microsoft.com/office/drawing/2014/main" id="{F255D53D-37F8-47B1-2465-9189CB2C90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57" name="Group 2156">
                    <a:extLst>
                      <a:ext uri="{FF2B5EF4-FFF2-40B4-BE49-F238E27FC236}">
                        <a16:creationId xmlns:a16="http://schemas.microsoft.com/office/drawing/2014/main" id="{F9A688F2-8043-3957-A1BA-FC2FFA425435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70" name="Line 55">
                      <a:extLst>
                        <a:ext uri="{FF2B5EF4-FFF2-40B4-BE49-F238E27FC236}">
                          <a16:creationId xmlns:a16="http://schemas.microsoft.com/office/drawing/2014/main" id="{1D814213-ADB4-0EA5-9D87-3496681F7F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71" name="AutoShape 56">
                      <a:extLst>
                        <a:ext uri="{FF2B5EF4-FFF2-40B4-BE49-F238E27FC236}">
                          <a16:creationId xmlns:a16="http://schemas.microsoft.com/office/drawing/2014/main" id="{41BCB223-7F5B-DA88-D2A7-668471E6EDF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58" name="Group 2157">
                    <a:extLst>
                      <a:ext uri="{FF2B5EF4-FFF2-40B4-BE49-F238E27FC236}">
                        <a16:creationId xmlns:a16="http://schemas.microsoft.com/office/drawing/2014/main" id="{938EEAEB-E293-6CEA-C402-929817EAE210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68" name="Line 55">
                      <a:extLst>
                        <a:ext uri="{FF2B5EF4-FFF2-40B4-BE49-F238E27FC236}">
                          <a16:creationId xmlns:a16="http://schemas.microsoft.com/office/drawing/2014/main" id="{90B8B6A1-B503-0AA4-1845-C8EABB85F99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69" name="AutoShape 56">
                      <a:extLst>
                        <a:ext uri="{FF2B5EF4-FFF2-40B4-BE49-F238E27FC236}">
                          <a16:creationId xmlns:a16="http://schemas.microsoft.com/office/drawing/2014/main" id="{94942DA6-7347-C547-1046-48D299C8EA6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59" name="Group 2158">
                    <a:extLst>
                      <a:ext uri="{FF2B5EF4-FFF2-40B4-BE49-F238E27FC236}">
                        <a16:creationId xmlns:a16="http://schemas.microsoft.com/office/drawing/2014/main" id="{3A963B5D-BD55-AC66-97CC-E0F272D4DF6A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66" name="Line 55">
                      <a:extLst>
                        <a:ext uri="{FF2B5EF4-FFF2-40B4-BE49-F238E27FC236}">
                          <a16:creationId xmlns:a16="http://schemas.microsoft.com/office/drawing/2014/main" id="{173CBEAC-3045-DD8C-7B8E-89B5F284F9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67" name="AutoShape 56">
                      <a:extLst>
                        <a:ext uri="{FF2B5EF4-FFF2-40B4-BE49-F238E27FC236}">
                          <a16:creationId xmlns:a16="http://schemas.microsoft.com/office/drawing/2014/main" id="{053E0352-345B-E56E-9335-ABEA59D1135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60" name="Group 2159">
                    <a:extLst>
                      <a:ext uri="{FF2B5EF4-FFF2-40B4-BE49-F238E27FC236}">
                        <a16:creationId xmlns:a16="http://schemas.microsoft.com/office/drawing/2014/main" id="{928D0FFB-0F3C-C900-F966-9207140EE4B4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64" name="Line 55">
                      <a:extLst>
                        <a:ext uri="{FF2B5EF4-FFF2-40B4-BE49-F238E27FC236}">
                          <a16:creationId xmlns:a16="http://schemas.microsoft.com/office/drawing/2014/main" id="{5A2BE7A7-FCEF-4934-5D2F-A76C7866ACA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65" name="AutoShape 56">
                      <a:extLst>
                        <a:ext uri="{FF2B5EF4-FFF2-40B4-BE49-F238E27FC236}">
                          <a16:creationId xmlns:a16="http://schemas.microsoft.com/office/drawing/2014/main" id="{144A61DE-6B46-0445-B72B-3BE4BD9749B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161" name="Group 2160">
                    <a:extLst>
                      <a:ext uri="{FF2B5EF4-FFF2-40B4-BE49-F238E27FC236}">
                        <a16:creationId xmlns:a16="http://schemas.microsoft.com/office/drawing/2014/main" id="{A07B16E5-59C9-CEDE-30D1-3D62CD42C2DA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162" name="Line 55">
                      <a:extLst>
                        <a:ext uri="{FF2B5EF4-FFF2-40B4-BE49-F238E27FC236}">
                          <a16:creationId xmlns:a16="http://schemas.microsoft.com/office/drawing/2014/main" id="{58123F1F-19A3-68C1-0EA4-175C550024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163" name="AutoShape 56">
                      <a:extLst>
                        <a:ext uri="{FF2B5EF4-FFF2-40B4-BE49-F238E27FC236}">
                          <a16:creationId xmlns:a16="http://schemas.microsoft.com/office/drawing/2014/main" id="{05CB2EC3-7B6A-1371-9949-2A4D2BEB35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2111" name="Group 2110">
                  <a:extLst>
                    <a:ext uri="{FF2B5EF4-FFF2-40B4-BE49-F238E27FC236}">
                      <a16:creationId xmlns:a16="http://schemas.microsoft.com/office/drawing/2014/main" id="{9C0C361F-8C4E-10BB-A5AA-5F2B53B2CFD0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52" name="Rectangle 2151">
                    <a:extLst>
                      <a:ext uri="{FF2B5EF4-FFF2-40B4-BE49-F238E27FC236}">
                        <a16:creationId xmlns:a16="http://schemas.microsoft.com/office/drawing/2014/main" id="{CCE7737A-6821-C271-417C-0E10E604FD36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53" name="Rectangle 2152">
                    <a:extLst>
                      <a:ext uri="{FF2B5EF4-FFF2-40B4-BE49-F238E27FC236}">
                        <a16:creationId xmlns:a16="http://schemas.microsoft.com/office/drawing/2014/main" id="{FD5E0B3C-AF90-13BF-8A97-C722DA426E0B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54" name="Chord 2153">
                    <a:extLst>
                      <a:ext uri="{FF2B5EF4-FFF2-40B4-BE49-F238E27FC236}">
                        <a16:creationId xmlns:a16="http://schemas.microsoft.com/office/drawing/2014/main" id="{C8DD9990-99A2-1CCD-5817-288CB73A0A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55" name="Rectangle 2154">
                    <a:extLst>
                      <a:ext uri="{FF2B5EF4-FFF2-40B4-BE49-F238E27FC236}">
                        <a16:creationId xmlns:a16="http://schemas.microsoft.com/office/drawing/2014/main" id="{AFEAE6C9-E437-B03B-162F-4E680AEE345A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2" name="Group 2111">
                  <a:extLst>
                    <a:ext uri="{FF2B5EF4-FFF2-40B4-BE49-F238E27FC236}">
                      <a16:creationId xmlns:a16="http://schemas.microsoft.com/office/drawing/2014/main" id="{F9F83F1B-4AF8-BB05-DFA0-1DF63D85D0C9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48" name="Rectangle 2147">
                    <a:extLst>
                      <a:ext uri="{FF2B5EF4-FFF2-40B4-BE49-F238E27FC236}">
                        <a16:creationId xmlns:a16="http://schemas.microsoft.com/office/drawing/2014/main" id="{4433166D-E987-8E78-77C3-96A4F1972B8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49" name="Rectangle 2148">
                    <a:extLst>
                      <a:ext uri="{FF2B5EF4-FFF2-40B4-BE49-F238E27FC236}">
                        <a16:creationId xmlns:a16="http://schemas.microsoft.com/office/drawing/2014/main" id="{EEE414BD-0D75-2A6F-E9BA-95BA6D75621F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50" name="Chord 2149">
                    <a:extLst>
                      <a:ext uri="{FF2B5EF4-FFF2-40B4-BE49-F238E27FC236}">
                        <a16:creationId xmlns:a16="http://schemas.microsoft.com/office/drawing/2014/main" id="{DF764826-5D90-71FD-11B8-F4549F61EE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51" name="Rectangle 2150">
                    <a:extLst>
                      <a:ext uri="{FF2B5EF4-FFF2-40B4-BE49-F238E27FC236}">
                        <a16:creationId xmlns:a16="http://schemas.microsoft.com/office/drawing/2014/main" id="{B5A4F1C9-8F37-A57E-AA69-8ABA6CB210AC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3" name="Group 2112">
                  <a:extLst>
                    <a:ext uri="{FF2B5EF4-FFF2-40B4-BE49-F238E27FC236}">
                      <a16:creationId xmlns:a16="http://schemas.microsoft.com/office/drawing/2014/main" id="{32D542D4-FF18-0A88-65FF-D86A93B10155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44" name="Rectangle 2143">
                    <a:extLst>
                      <a:ext uri="{FF2B5EF4-FFF2-40B4-BE49-F238E27FC236}">
                        <a16:creationId xmlns:a16="http://schemas.microsoft.com/office/drawing/2014/main" id="{5D763090-8758-6A01-D66F-C93BCCD8DC0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45" name="Rectangle 2144">
                    <a:extLst>
                      <a:ext uri="{FF2B5EF4-FFF2-40B4-BE49-F238E27FC236}">
                        <a16:creationId xmlns:a16="http://schemas.microsoft.com/office/drawing/2014/main" id="{8A37CEC1-CB45-1939-54AC-27D4554812D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46" name="Chord 2145">
                    <a:extLst>
                      <a:ext uri="{FF2B5EF4-FFF2-40B4-BE49-F238E27FC236}">
                        <a16:creationId xmlns:a16="http://schemas.microsoft.com/office/drawing/2014/main" id="{2E19694D-9BF7-C242-8F07-94367E0E5A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47" name="Rectangle 2146">
                    <a:extLst>
                      <a:ext uri="{FF2B5EF4-FFF2-40B4-BE49-F238E27FC236}">
                        <a16:creationId xmlns:a16="http://schemas.microsoft.com/office/drawing/2014/main" id="{C24369AF-6259-F2C8-FEEC-711E04C72770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4" name="Group 2113">
                  <a:extLst>
                    <a:ext uri="{FF2B5EF4-FFF2-40B4-BE49-F238E27FC236}">
                      <a16:creationId xmlns:a16="http://schemas.microsoft.com/office/drawing/2014/main" id="{C4FBD694-47EF-22D7-9501-A8B343B2BFF8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40" name="Rectangle 2139">
                    <a:extLst>
                      <a:ext uri="{FF2B5EF4-FFF2-40B4-BE49-F238E27FC236}">
                        <a16:creationId xmlns:a16="http://schemas.microsoft.com/office/drawing/2014/main" id="{B2560EC2-93DF-D917-6613-CBB41F2D6B38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41" name="Rectangle 2140">
                    <a:extLst>
                      <a:ext uri="{FF2B5EF4-FFF2-40B4-BE49-F238E27FC236}">
                        <a16:creationId xmlns:a16="http://schemas.microsoft.com/office/drawing/2014/main" id="{D489E2E8-F435-BBAA-7BC0-C974B7215FE2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42" name="Chord 2141">
                    <a:extLst>
                      <a:ext uri="{FF2B5EF4-FFF2-40B4-BE49-F238E27FC236}">
                        <a16:creationId xmlns:a16="http://schemas.microsoft.com/office/drawing/2014/main" id="{474F9C6B-6E8F-464D-399D-9D3D99890C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43" name="Rectangle 2142">
                    <a:extLst>
                      <a:ext uri="{FF2B5EF4-FFF2-40B4-BE49-F238E27FC236}">
                        <a16:creationId xmlns:a16="http://schemas.microsoft.com/office/drawing/2014/main" id="{2926F38F-6880-7B87-5D53-BA70EF224EAD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5" name="Group 2114">
                  <a:extLst>
                    <a:ext uri="{FF2B5EF4-FFF2-40B4-BE49-F238E27FC236}">
                      <a16:creationId xmlns:a16="http://schemas.microsoft.com/office/drawing/2014/main" id="{100BE424-3C2E-B4A0-60EA-5EF4DDD1A79E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36" name="Rectangle 2135">
                    <a:extLst>
                      <a:ext uri="{FF2B5EF4-FFF2-40B4-BE49-F238E27FC236}">
                        <a16:creationId xmlns:a16="http://schemas.microsoft.com/office/drawing/2014/main" id="{0A381B43-93FA-6BDE-DC10-78C9A9D74785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37" name="Rectangle 2136">
                    <a:extLst>
                      <a:ext uri="{FF2B5EF4-FFF2-40B4-BE49-F238E27FC236}">
                        <a16:creationId xmlns:a16="http://schemas.microsoft.com/office/drawing/2014/main" id="{799BDBA6-6061-EDDE-B515-8EFF68776A8A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38" name="Chord 2137">
                    <a:extLst>
                      <a:ext uri="{FF2B5EF4-FFF2-40B4-BE49-F238E27FC236}">
                        <a16:creationId xmlns:a16="http://schemas.microsoft.com/office/drawing/2014/main" id="{80A4052C-2B6A-4054-C263-D62C606248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39" name="Rectangle 2138">
                    <a:extLst>
                      <a:ext uri="{FF2B5EF4-FFF2-40B4-BE49-F238E27FC236}">
                        <a16:creationId xmlns:a16="http://schemas.microsoft.com/office/drawing/2014/main" id="{B37F19F6-C053-19F7-C1FD-80E2BB09F7E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6" name="Group 2115">
                  <a:extLst>
                    <a:ext uri="{FF2B5EF4-FFF2-40B4-BE49-F238E27FC236}">
                      <a16:creationId xmlns:a16="http://schemas.microsoft.com/office/drawing/2014/main" id="{133216F7-9DDC-F326-8BDF-E7D8EDA3960B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32" name="Rectangle 2131">
                    <a:extLst>
                      <a:ext uri="{FF2B5EF4-FFF2-40B4-BE49-F238E27FC236}">
                        <a16:creationId xmlns:a16="http://schemas.microsoft.com/office/drawing/2014/main" id="{0B15EA24-DA95-3A3A-A089-063272997897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33" name="Rectangle 2132">
                    <a:extLst>
                      <a:ext uri="{FF2B5EF4-FFF2-40B4-BE49-F238E27FC236}">
                        <a16:creationId xmlns:a16="http://schemas.microsoft.com/office/drawing/2014/main" id="{49E5524E-4C27-2349-FD64-A6751CF07CD8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34" name="Chord 2133">
                    <a:extLst>
                      <a:ext uri="{FF2B5EF4-FFF2-40B4-BE49-F238E27FC236}">
                        <a16:creationId xmlns:a16="http://schemas.microsoft.com/office/drawing/2014/main" id="{5FEFE854-2446-24E5-F22C-1A1166DDC9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35" name="Rectangle 2134">
                    <a:extLst>
                      <a:ext uri="{FF2B5EF4-FFF2-40B4-BE49-F238E27FC236}">
                        <a16:creationId xmlns:a16="http://schemas.microsoft.com/office/drawing/2014/main" id="{C6C758DB-30CB-4358-FB52-3232ED20888D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7" name="Group 2116">
                  <a:extLst>
                    <a:ext uri="{FF2B5EF4-FFF2-40B4-BE49-F238E27FC236}">
                      <a16:creationId xmlns:a16="http://schemas.microsoft.com/office/drawing/2014/main" id="{F49ADA73-7623-6956-718C-C93AAB59B07C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28" name="Rectangle 2127">
                    <a:extLst>
                      <a:ext uri="{FF2B5EF4-FFF2-40B4-BE49-F238E27FC236}">
                        <a16:creationId xmlns:a16="http://schemas.microsoft.com/office/drawing/2014/main" id="{B42B3C98-C8DC-FC59-F60A-0D76C154D349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29" name="Rectangle 2128">
                    <a:extLst>
                      <a:ext uri="{FF2B5EF4-FFF2-40B4-BE49-F238E27FC236}">
                        <a16:creationId xmlns:a16="http://schemas.microsoft.com/office/drawing/2014/main" id="{87FE24B1-BA6E-3183-C4FF-D4ED176FC64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30" name="Chord 2129">
                    <a:extLst>
                      <a:ext uri="{FF2B5EF4-FFF2-40B4-BE49-F238E27FC236}">
                        <a16:creationId xmlns:a16="http://schemas.microsoft.com/office/drawing/2014/main" id="{61C02879-9C56-C992-8B24-CD1B462F8B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31" name="Rectangle 2130">
                    <a:extLst>
                      <a:ext uri="{FF2B5EF4-FFF2-40B4-BE49-F238E27FC236}">
                        <a16:creationId xmlns:a16="http://schemas.microsoft.com/office/drawing/2014/main" id="{7C60A425-0DD6-8EF9-17C7-3B280CC5815E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8" name="Group 2117">
                  <a:extLst>
                    <a:ext uri="{FF2B5EF4-FFF2-40B4-BE49-F238E27FC236}">
                      <a16:creationId xmlns:a16="http://schemas.microsoft.com/office/drawing/2014/main" id="{30783D29-2183-3684-BBE2-8EB7B610C8D2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124" name="Rectangle 2123">
                    <a:extLst>
                      <a:ext uri="{FF2B5EF4-FFF2-40B4-BE49-F238E27FC236}">
                        <a16:creationId xmlns:a16="http://schemas.microsoft.com/office/drawing/2014/main" id="{49D5EB51-1690-EB22-8F4C-8CCD54688B18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25" name="Rectangle 2124">
                    <a:extLst>
                      <a:ext uri="{FF2B5EF4-FFF2-40B4-BE49-F238E27FC236}">
                        <a16:creationId xmlns:a16="http://schemas.microsoft.com/office/drawing/2014/main" id="{00FA5BC5-6FBA-A729-C9BA-61A3166845DB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126" name="Chord 2125">
                    <a:extLst>
                      <a:ext uri="{FF2B5EF4-FFF2-40B4-BE49-F238E27FC236}">
                        <a16:creationId xmlns:a16="http://schemas.microsoft.com/office/drawing/2014/main" id="{F4F96BEA-A67A-1C0D-46C0-F4C11243A4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27" name="Rectangle 2126">
                    <a:extLst>
                      <a:ext uri="{FF2B5EF4-FFF2-40B4-BE49-F238E27FC236}">
                        <a16:creationId xmlns:a16="http://schemas.microsoft.com/office/drawing/2014/main" id="{037104E8-F4A1-2DCB-DAEB-CA5DCDD7B70E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2119" name="Group 2118">
                  <a:extLst>
                    <a:ext uri="{FF2B5EF4-FFF2-40B4-BE49-F238E27FC236}">
                      <a16:creationId xmlns:a16="http://schemas.microsoft.com/office/drawing/2014/main" id="{E95946F5-838F-3136-5499-8CFB27125364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2122" name="Line 55">
                    <a:extLst>
                      <a:ext uri="{FF2B5EF4-FFF2-40B4-BE49-F238E27FC236}">
                        <a16:creationId xmlns:a16="http://schemas.microsoft.com/office/drawing/2014/main" id="{7CBC27C5-9708-93D6-45C7-AD71B57789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123" name="AutoShape 56">
                    <a:extLst>
                      <a:ext uri="{FF2B5EF4-FFF2-40B4-BE49-F238E27FC236}">
                        <a16:creationId xmlns:a16="http://schemas.microsoft.com/office/drawing/2014/main" id="{0DE9E37A-1D39-FB24-6C89-0B494904F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cxnSp>
              <p:nvCxnSpPr>
                <p:cNvPr id="2120" name="Straight Connector 2119">
                  <a:extLst>
                    <a:ext uri="{FF2B5EF4-FFF2-40B4-BE49-F238E27FC236}">
                      <a16:creationId xmlns:a16="http://schemas.microsoft.com/office/drawing/2014/main" id="{C3DC1C45-0AC6-46E4-6771-F9F5610AA0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42620" y="3376127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1" name="Straight Connector 2120">
                  <a:extLst>
                    <a:ext uri="{FF2B5EF4-FFF2-40B4-BE49-F238E27FC236}">
                      <a16:creationId xmlns:a16="http://schemas.microsoft.com/office/drawing/2014/main" id="{1C95B463-261C-08D5-9B0D-F12AA500CD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30298" y="1708366"/>
                  <a:ext cx="0" cy="1222714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6" name="Group 1285">
                <a:extLst>
                  <a:ext uri="{FF2B5EF4-FFF2-40B4-BE49-F238E27FC236}">
                    <a16:creationId xmlns:a16="http://schemas.microsoft.com/office/drawing/2014/main" id="{D1106D06-0A6E-81BF-9C70-B37ED9F92C1D}"/>
                  </a:ext>
                </a:extLst>
              </p:cNvPr>
              <p:cNvGrpSpPr/>
              <p:nvPr/>
            </p:nvGrpSpPr>
            <p:grpSpPr>
              <a:xfrm>
                <a:off x="4584730" y="2813548"/>
                <a:ext cx="2350168" cy="1222369"/>
                <a:chOff x="3664492" y="746516"/>
                <a:chExt cx="6665806" cy="3522550"/>
              </a:xfrm>
            </p:grpSpPr>
            <p:grpSp>
              <p:nvGrpSpPr>
                <p:cNvPr id="1806" name="Group 1805">
                  <a:extLst>
                    <a:ext uri="{FF2B5EF4-FFF2-40B4-BE49-F238E27FC236}">
                      <a16:creationId xmlns:a16="http://schemas.microsoft.com/office/drawing/2014/main" id="{437827F8-8F45-EB5E-0168-5AF8CA78AC78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2058" name="Rectangle 2057">
                    <a:extLst>
                      <a:ext uri="{FF2B5EF4-FFF2-40B4-BE49-F238E27FC236}">
                        <a16:creationId xmlns:a16="http://schemas.microsoft.com/office/drawing/2014/main" id="{A497F02B-487D-328E-9CD2-3FDB3D8EF4D6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59" name="Rectangle 2058">
                    <a:extLst>
                      <a:ext uri="{FF2B5EF4-FFF2-40B4-BE49-F238E27FC236}">
                        <a16:creationId xmlns:a16="http://schemas.microsoft.com/office/drawing/2014/main" id="{8B7F53DD-6B2C-894F-81E7-E34CFA7BC806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60" name="Rectangle 2059">
                    <a:extLst>
                      <a:ext uri="{FF2B5EF4-FFF2-40B4-BE49-F238E27FC236}">
                        <a16:creationId xmlns:a16="http://schemas.microsoft.com/office/drawing/2014/main" id="{3687730A-D2B5-FB26-8172-825FDA857C78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61" name="Rectangle 2060">
                    <a:extLst>
                      <a:ext uri="{FF2B5EF4-FFF2-40B4-BE49-F238E27FC236}">
                        <a16:creationId xmlns:a16="http://schemas.microsoft.com/office/drawing/2014/main" id="{8DCC43F2-D0EF-2280-B3F3-6B03051A8D60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1807" name="Cube 1806">
                  <a:extLst>
                    <a:ext uri="{FF2B5EF4-FFF2-40B4-BE49-F238E27FC236}">
                      <a16:creationId xmlns:a16="http://schemas.microsoft.com/office/drawing/2014/main" id="{334A820D-45FA-0C79-9AD3-3315A548FC72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808" name="Group 1807">
                  <a:extLst>
                    <a:ext uri="{FF2B5EF4-FFF2-40B4-BE49-F238E27FC236}">
                      <a16:creationId xmlns:a16="http://schemas.microsoft.com/office/drawing/2014/main" id="{ABD3C305-DA96-D62F-61DF-03954F9EE250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2052" name="Freeform 366">
                    <a:extLst>
                      <a:ext uri="{FF2B5EF4-FFF2-40B4-BE49-F238E27FC236}">
                        <a16:creationId xmlns:a16="http://schemas.microsoft.com/office/drawing/2014/main" id="{B9969FB2-64D8-D7DA-8C7A-55744E8138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053" name="Freeform 366">
                    <a:extLst>
                      <a:ext uri="{FF2B5EF4-FFF2-40B4-BE49-F238E27FC236}">
                        <a16:creationId xmlns:a16="http://schemas.microsoft.com/office/drawing/2014/main" id="{ADF731CF-E137-2B71-EAB8-8CCD1245C8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054" name="Freeform 366">
                    <a:extLst>
                      <a:ext uri="{FF2B5EF4-FFF2-40B4-BE49-F238E27FC236}">
                        <a16:creationId xmlns:a16="http://schemas.microsoft.com/office/drawing/2014/main" id="{AF054CD2-9DBD-D661-4DA4-61553B2403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055" name="Freeform 366">
                    <a:extLst>
                      <a:ext uri="{FF2B5EF4-FFF2-40B4-BE49-F238E27FC236}">
                        <a16:creationId xmlns:a16="http://schemas.microsoft.com/office/drawing/2014/main" id="{9642B11F-D925-76CB-8B34-1E5C3F6BE9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056" name="Freeform 366">
                    <a:extLst>
                      <a:ext uri="{FF2B5EF4-FFF2-40B4-BE49-F238E27FC236}">
                        <a16:creationId xmlns:a16="http://schemas.microsoft.com/office/drawing/2014/main" id="{B02C7BB7-05AE-F4C7-BFDA-B18B038FEA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2057" name="Freeform 366">
                    <a:extLst>
                      <a:ext uri="{FF2B5EF4-FFF2-40B4-BE49-F238E27FC236}">
                        <a16:creationId xmlns:a16="http://schemas.microsoft.com/office/drawing/2014/main" id="{A98B6E0F-7B60-2DAE-EB4A-0BBC38099A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sp>
              <p:nvSpPr>
                <p:cNvPr id="1809" name="Freeform 863">
                  <a:extLst>
                    <a:ext uri="{FF2B5EF4-FFF2-40B4-BE49-F238E27FC236}">
                      <a16:creationId xmlns:a16="http://schemas.microsoft.com/office/drawing/2014/main" id="{5945B4E7-633F-7F61-12DA-5385C69EE7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 dirty="0"/>
                </a:p>
              </p:txBody>
            </p:sp>
            <p:cxnSp>
              <p:nvCxnSpPr>
                <p:cNvPr id="1810" name="Straight Connector 1809">
                  <a:extLst>
                    <a:ext uri="{FF2B5EF4-FFF2-40B4-BE49-F238E27FC236}">
                      <a16:creationId xmlns:a16="http://schemas.microsoft.com/office/drawing/2014/main" id="{AF5786FE-930F-8D11-ED48-E65DA8B4A9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1" name="Straight Connector 1810">
                  <a:extLst>
                    <a:ext uri="{FF2B5EF4-FFF2-40B4-BE49-F238E27FC236}">
                      <a16:creationId xmlns:a16="http://schemas.microsoft.com/office/drawing/2014/main" id="{3222D865-27F1-2F94-13C9-3021B164BE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2" name="Straight Connector 1811">
                  <a:extLst>
                    <a:ext uri="{FF2B5EF4-FFF2-40B4-BE49-F238E27FC236}">
                      <a16:creationId xmlns:a16="http://schemas.microsoft.com/office/drawing/2014/main" id="{BF59D627-9C18-8EC3-7C54-D29CBB9C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3" name="Straight Connector 1812">
                  <a:extLst>
                    <a:ext uri="{FF2B5EF4-FFF2-40B4-BE49-F238E27FC236}">
                      <a16:creationId xmlns:a16="http://schemas.microsoft.com/office/drawing/2014/main" id="{A7209B48-466E-9688-06DB-252252A37A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4" name="Straight Connector 1813">
                  <a:extLst>
                    <a:ext uri="{FF2B5EF4-FFF2-40B4-BE49-F238E27FC236}">
                      <a16:creationId xmlns:a16="http://schemas.microsoft.com/office/drawing/2014/main" id="{54E58E19-91DB-A683-A894-E2C1293F08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5" name="Straight Connector 1814">
                  <a:extLst>
                    <a:ext uri="{FF2B5EF4-FFF2-40B4-BE49-F238E27FC236}">
                      <a16:creationId xmlns:a16="http://schemas.microsoft.com/office/drawing/2014/main" id="{2A44F21F-197E-251E-6583-8681F55C43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6" name="Straight Connector 1815">
                  <a:extLst>
                    <a:ext uri="{FF2B5EF4-FFF2-40B4-BE49-F238E27FC236}">
                      <a16:creationId xmlns:a16="http://schemas.microsoft.com/office/drawing/2014/main" id="{C941A0F4-20A6-610D-13CD-30A28C67A5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7" name="Straight Connector 1816">
                  <a:extLst>
                    <a:ext uri="{FF2B5EF4-FFF2-40B4-BE49-F238E27FC236}">
                      <a16:creationId xmlns:a16="http://schemas.microsoft.com/office/drawing/2014/main" id="{DB1D593A-C937-CD8F-C857-967873C78C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8" name="Straight Connector 1817">
                  <a:extLst>
                    <a:ext uri="{FF2B5EF4-FFF2-40B4-BE49-F238E27FC236}">
                      <a16:creationId xmlns:a16="http://schemas.microsoft.com/office/drawing/2014/main" id="{5310B475-E957-E3ED-5765-0979BC56B9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9" name="Straight Connector 1818">
                  <a:extLst>
                    <a:ext uri="{FF2B5EF4-FFF2-40B4-BE49-F238E27FC236}">
                      <a16:creationId xmlns:a16="http://schemas.microsoft.com/office/drawing/2014/main" id="{9B9F0C2F-18F2-F07C-C165-FBB0906F8D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0" name="Straight Connector 1819">
                  <a:extLst>
                    <a:ext uri="{FF2B5EF4-FFF2-40B4-BE49-F238E27FC236}">
                      <a16:creationId xmlns:a16="http://schemas.microsoft.com/office/drawing/2014/main" id="{CF7D2BD2-BF76-F430-0EED-5338E27FC0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1" name="Straight Connector 1820">
                  <a:extLst>
                    <a:ext uri="{FF2B5EF4-FFF2-40B4-BE49-F238E27FC236}">
                      <a16:creationId xmlns:a16="http://schemas.microsoft.com/office/drawing/2014/main" id="{A7FBBDEB-B94E-5462-A47A-3378AACF56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2" name="Straight Connector 1821">
                  <a:extLst>
                    <a:ext uri="{FF2B5EF4-FFF2-40B4-BE49-F238E27FC236}">
                      <a16:creationId xmlns:a16="http://schemas.microsoft.com/office/drawing/2014/main" id="{7DC6AD27-CF32-DEA6-5D2E-C56A01A7B6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3" name="Straight Connector 1822">
                  <a:extLst>
                    <a:ext uri="{FF2B5EF4-FFF2-40B4-BE49-F238E27FC236}">
                      <a16:creationId xmlns:a16="http://schemas.microsoft.com/office/drawing/2014/main" id="{47F8D570-27C9-094A-DE49-2BBF83BF15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4" name="Straight Connector 1823">
                  <a:extLst>
                    <a:ext uri="{FF2B5EF4-FFF2-40B4-BE49-F238E27FC236}">
                      <a16:creationId xmlns:a16="http://schemas.microsoft.com/office/drawing/2014/main" id="{306BA248-09ED-0066-308E-36D83EB11D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5" name="Straight Connector 1824">
                  <a:extLst>
                    <a:ext uri="{FF2B5EF4-FFF2-40B4-BE49-F238E27FC236}">
                      <a16:creationId xmlns:a16="http://schemas.microsoft.com/office/drawing/2014/main" id="{A684580A-4557-0251-5502-A32E1AE64E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6" name="Straight Connector 1825">
                  <a:extLst>
                    <a:ext uri="{FF2B5EF4-FFF2-40B4-BE49-F238E27FC236}">
                      <a16:creationId xmlns:a16="http://schemas.microsoft.com/office/drawing/2014/main" id="{222E991F-6CB1-0F9D-766A-6CF8C1E28D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7" name="Straight Connector 1826">
                  <a:extLst>
                    <a:ext uri="{FF2B5EF4-FFF2-40B4-BE49-F238E27FC236}">
                      <a16:creationId xmlns:a16="http://schemas.microsoft.com/office/drawing/2014/main" id="{CE2674EE-F4EF-1955-6184-217BCBACD4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8" name="Straight Connector 1827">
                  <a:extLst>
                    <a:ext uri="{FF2B5EF4-FFF2-40B4-BE49-F238E27FC236}">
                      <a16:creationId xmlns:a16="http://schemas.microsoft.com/office/drawing/2014/main" id="{7454D612-F7F6-6A6E-0215-4AC3D93C25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9" name="Straight Connector 1828">
                  <a:extLst>
                    <a:ext uri="{FF2B5EF4-FFF2-40B4-BE49-F238E27FC236}">
                      <a16:creationId xmlns:a16="http://schemas.microsoft.com/office/drawing/2014/main" id="{2EC1043E-976D-5AB3-C767-39A500A842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0" name="Straight Connector 1829">
                  <a:extLst>
                    <a:ext uri="{FF2B5EF4-FFF2-40B4-BE49-F238E27FC236}">
                      <a16:creationId xmlns:a16="http://schemas.microsoft.com/office/drawing/2014/main" id="{7F37108F-E0B6-C3AC-D914-D65A504793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1" name="Straight Connector 1830">
                  <a:extLst>
                    <a:ext uri="{FF2B5EF4-FFF2-40B4-BE49-F238E27FC236}">
                      <a16:creationId xmlns:a16="http://schemas.microsoft.com/office/drawing/2014/main" id="{EB0D1D68-AAB0-D117-2EDD-047D868A6C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2" name="Straight Connector 1831">
                  <a:extLst>
                    <a:ext uri="{FF2B5EF4-FFF2-40B4-BE49-F238E27FC236}">
                      <a16:creationId xmlns:a16="http://schemas.microsoft.com/office/drawing/2014/main" id="{133D625B-78AD-E991-30D1-14907AD49D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3" name="Straight Connector 1832">
                  <a:extLst>
                    <a:ext uri="{FF2B5EF4-FFF2-40B4-BE49-F238E27FC236}">
                      <a16:creationId xmlns:a16="http://schemas.microsoft.com/office/drawing/2014/main" id="{E4AD8EA2-CBB3-6F8B-181D-B4909A8AEC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4" name="Straight Connector 1833">
                  <a:extLst>
                    <a:ext uri="{FF2B5EF4-FFF2-40B4-BE49-F238E27FC236}">
                      <a16:creationId xmlns:a16="http://schemas.microsoft.com/office/drawing/2014/main" id="{9ADE2803-3EC5-7045-8E6B-FC7F3B66CA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5" name="Straight Connector 1834">
                  <a:extLst>
                    <a:ext uri="{FF2B5EF4-FFF2-40B4-BE49-F238E27FC236}">
                      <a16:creationId xmlns:a16="http://schemas.microsoft.com/office/drawing/2014/main" id="{B485E4B0-AEA8-7ECB-C61C-4299E51F05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36" name="Group 1835">
                  <a:extLst>
                    <a:ext uri="{FF2B5EF4-FFF2-40B4-BE49-F238E27FC236}">
                      <a16:creationId xmlns:a16="http://schemas.microsoft.com/office/drawing/2014/main" id="{158C3992-E238-1A23-9491-B852BC9BC6E7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2048" name="Rectangle 2047">
                    <a:extLst>
                      <a:ext uri="{FF2B5EF4-FFF2-40B4-BE49-F238E27FC236}">
                        <a16:creationId xmlns:a16="http://schemas.microsoft.com/office/drawing/2014/main" id="{473A613F-5F70-4D48-B72E-06A0D6CA06F0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49" name="Rectangle 2048">
                    <a:extLst>
                      <a:ext uri="{FF2B5EF4-FFF2-40B4-BE49-F238E27FC236}">
                        <a16:creationId xmlns:a16="http://schemas.microsoft.com/office/drawing/2014/main" id="{C0AA5766-598D-3BB6-0748-69EA31C306AF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50" name="Chord 2049">
                    <a:extLst>
                      <a:ext uri="{FF2B5EF4-FFF2-40B4-BE49-F238E27FC236}">
                        <a16:creationId xmlns:a16="http://schemas.microsoft.com/office/drawing/2014/main" id="{3C5658C1-E2F0-819C-E032-61038D4EB3B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51" name="Rectangle 2050">
                    <a:extLst>
                      <a:ext uri="{FF2B5EF4-FFF2-40B4-BE49-F238E27FC236}">
                        <a16:creationId xmlns:a16="http://schemas.microsoft.com/office/drawing/2014/main" id="{8D1F93C0-A326-F8CD-D69C-37D5E8890CB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37" name="Group 1836">
                  <a:extLst>
                    <a:ext uri="{FF2B5EF4-FFF2-40B4-BE49-F238E27FC236}">
                      <a16:creationId xmlns:a16="http://schemas.microsoft.com/office/drawing/2014/main" id="{85B490B4-8341-0688-B608-B6175F36FE7A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030" name="Group 2029">
                    <a:extLst>
                      <a:ext uri="{FF2B5EF4-FFF2-40B4-BE49-F238E27FC236}">
                        <a16:creationId xmlns:a16="http://schemas.microsoft.com/office/drawing/2014/main" id="{FAF86103-62F8-F33A-A4AE-22A91485199F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46" name="Line 55">
                      <a:extLst>
                        <a:ext uri="{FF2B5EF4-FFF2-40B4-BE49-F238E27FC236}">
                          <a16:creationId xmlns:a16="http://schemas.microsoft.com/office/drawing/2014/main" id="{ECDF3699-F064-1F53-29C6-D586C30EB2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47" name="AutoShape 56">
                      <a:extLst>
                        <a:ext uri="{FF2B5EF4-FFF2-40B4-BE49-F238E27FC236}">
                          <a16:creationId xmlns:a16="http://schemas.microsoft.com/office/drawing/2014/main" id="{5A6D3A6F-B1B6-8F27-AD77-EA27DBC501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31" name="Group 2030">
                    <a:extLst>
                      <a:ext uri="{FF2B5EF4-FFF2-40B4-BE49-F238E27FC236}">
                        <a16:creationId xmlns:a16="http://schemas.microsoft.com/office/drawing/2014/main" id="{0D8E364B-6F7E-C954-BDDD-0F9D763DEC1D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44" name="Line 55">
                      <a:extLst>
                        <a:ext uri="{FF2B5EF4-FFF2-40B4-BE49-F238E27FC236}">
                          <a16:creationId xmlns:a16="http://schemas.microsoft.com/office/drawing/2014/main" id="{DA8302FC-B107-19A4-79EE-E6B33F883CF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45" name="AutoShape 56">
                      <a:extLst>
                        <a:ext uri="{FF2B5EF4-FFF2-40B4-BE49-F238E27FC236}">
                          <a16:creationId xmlns:a16="http://schemas.microsoft.com/office/drawing/2014/main" id="{0F5BF9C3-CA80-DF09-0064-A4701DB5F5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32" name="Group 2031">
                    <a:extLst>
                      <a:ext uri="{FF2B5EF4-FFF2-40B4-BE49-F238E27FC236}">
                        <a16:creationId xmlns:a16="http://schemas.microsoft.com/office/drawing/2014/main" id="{E7AC228C-DA83-67F8-F630-4364764D92AF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42" name="Line 55">
                      <a:extLst>
                        <a:ext uri="{FF2B5EF4-FFF2-40B4-BE49-F238E27FC236}">
                          <a16:creationId xmlns:a16="http://schemas.microsoft.com/office/drawing/2014/main" id="{F1CBD74A-3BC8-B1E7-7CCB-D6A28C752A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43" name="AutoShape 56">
                      <a:extLst>
                        <a:ext uri="{FF2B5EF4-FFF2-40B4-BE49-F238E27FC236}">
                          <a16:creationId xmlns:a16="http://schemas.microsoft.com/office/drawing/2014/main" id="{92E0F7EA-4D2E-2B53-DF01-BAAB9DAC555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33" name="Group 2032">
                    <a:extLst>
                      <a:ext uri="{FF2B5EF4-FFF2-40B4-BE49-F238E27FC236}">
                        <a16:creationId xmlns:a16="http://schemas.microsoft.com/office/drawing/2014/main" id="{DD662E88-7368-DF6E-6982-29FE7EBDBA87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40" name="Line 55">
                      <a:extLst>
                        <a:ext uri="{FF2B5EF4-FFF2-40B4-BE49-F238E27FC236}">
                          <a16:creationId xmlns:a16="http://schemas.microsoft.com/office/drawing/2014/main" id="{C13DBE31-DEB9-500E-F94B-4651A2BDBC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41" name="AutoShape 56">
                      <a:extLst>
                        <a:ext uri="{FF2B5EF4-FFF2-40B4-BE49-F238E27FC236}">
                          <a16:creationId xmlns:a16="http://schemas.microsoft.com/office/drawing/2014/main" id="{EC52C331-C963-BDB7-625E-38521A5EDC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34" name="Group 2033">
                    <a:extLst>
                      <a:ext uri="{FF2B5EF4-FFF2-40B4-BE49-F238E27FC236}">
                        <a16:creationId xmlns:a16="http://schemas.microsoft.com/office/drawing/2014/main" id="{568BC84E-BF38-F892-B590-A6E4BF381B5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38" name="Line 55">
                      <a:extLst>
                        <a:ext uri="{FF2B5EF4-FFF2-40B4-BE49-F238E27FC236}">
                          <a16:creationId xmlns:a16="http://schemas.microsoft.com/office/drawing/2014/main" id="{4F9A0357-8EF2-3D14-B519-C350D7A375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39" name="AutoShape 56">
                      <a:extLst>
                        <a:ext uri="{FF2B5EF4-FFF2-40B4-BE49-F238E27FC236}">
                          <a16:creationId xmlns:a16="http://schemas.microsoft.com/office/drawing/2014/main" id="{CB097D22-F87E-D878-9B4B-DBAA2FA6410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35" name="Group 2034">
                    <a:extLst>
                      <a:ext uri="{FF2B5EF4-FFF2-40B4-BE49-F238E27FC236}">
                        <a16:creationId xmlns:a16="http://schemas.microsoft.com/office/drawing/2014/main" id="{C8781B03-4520-54C2-70B6-1B1456A57F6A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36" name="Line 55">
                      <a:extLst>
                        <a:ext uri="{FF2B5EF4-FFF2-40B4-BE49-F238E27FC236}">
                          <a16:creationId xmlns:a16="http://schemas.microsoft.com/office/drawing/2014/main" id="{45DBE54C-072D-AEFD-5783-C81F6B1580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37" name="AutoShape 56">
                      <a:extLst>
                        <a:ext uri="{FF2B5EF4-FFF2-40B4-BE49-F238E27FC236}">
                          <a16:creationId xmlns:a16="http://schemas.microsoft.com/office/drawing/2014/main" id="{2CA39F38-47E4-E2A6-F61B-527ABA94133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38" name="Group 1837">
                  <a:extLst>
                    <a:ext uri="{FF2B5EF4-FFF2-40B4-BE49-F238E27FC236}">
                      <a16:creationId xmlns:a16="http://schemas.microsoft.com/office/drawing/2014/main" id="{BF2A70C2-2BF9-2A81-EB82-4FBF72F65291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2012" name="Group 2011">
                    <a:extLst>
                      <a:ext uri="{FF2B5EF4-FFF2-40B4-BE49-F238E27FC236}">
                        <a16:creationId xmlns:a16="http://schemas.microsoft.com/office/drawing/2014/main" id="{1ACA41D1-8947-E6D7-49A4-7FE38FF9679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28" name="Line 55">
                      <a:extLst>
                        <a:ext uri="{FF2B5EF4-FFF2-40B4-BE49-F238E27FC236}">
                          <a16:creationId xmlns:a16="http://schemas.microsoft.com/office/drawing/2014/main" id="{1555A2A2-D008-832D-B954-9B11ECAC83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29" name="AutoShape 56">
                      <a:extLst>
                        <a:ext uri="{FF2B5EF4-FFF2-40B4-BE49-F238E27FC236}">
                          <a16:creationId xmlns:a16="http://schemas.microsoft.com/office/drawing/2014/main" id="{EC3D40F0-E850-02CF-90D8-253B131B0CB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13" name="Group 2012">
                    <a:extLst>
                      <a:ext uri="{FF2B5EF4-FFF2-40B4-BE49-F238E27FC236}">
                        <a16:creationId xmlns:a16="http://schemas.microsoft.com/office/drawing/2014/main" id="{B334404A-08A7-BED6-69DD-65C46040750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26" name="Line 55">
                      <a:extLst>
                        <a:ext uri="{FF2B5EF4-FFF2-40B4-BE49-F238E27FC236}">
                          <a16:creationId xmlns:a16="http://schemas.microsoft.com/office/drawing/2014/main" id="{B9129274-31B6-332B-24F3-884DB992CE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27" name="AutoShape 56">
                      <a:extLst>
                        <a:ext uri="{FF2B5EF4-FFF2-40B4-BE49-F238E27FC236}">
                          <a16:creationId xmlns:a16="http://schemas.microsoft.com/office/drawing/2014/main" id="{E4C9A930-C768-A816-8F20-9D35FFA31A6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14" name="Group 2013">
                    <a:extLst>
                      <a:ext uri="{FF2B5EF4-FFF2-40B4-BE49-F238E27FC236}">
                        <a16:creationId xmlns:a16="http://schemas.microsoft.com/office/drawing/2014/main" id="{3E75D975-1E71-DCEF-8F6E-E41CD777DE0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24" name="Line 55">
                      <a:extLst>
                        <a:ext uri="{FF2B5EF4-FFF2-40B4-BE49-F238E27FC236}">
                          <a16:creationId xmlns:a16="http://schemas.microsoft.com/office/drawing/2014/main" id="{E63BAFF6-755B-8118-175D-0782F5224F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25" name="AutoShape 56">
                      <a:extLst>
                        <a:ext uri="{FF2B5EF4-FFF2-40B4-BE49-F238E27FC236}">
                          <a16:creationId xmlns:a16="http://schemas.microsoft.com/office/drawing/2014/main" id="{007D256A-D887-9867-D5F7-35AA5B2F92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15" name="Group 2014">
                    <a:extLst>
                      <a:ext uri="{FF2B5EF4-FFF2-40B4-BE49-F238E27FC236}">
                        <a16:creationId xmlns:a16="http://schemas.microsoft.com/office/drawing/2014/main" id="{3C419A6C-8836-22CA-F91D-56AE965BACCA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22" name="Line 55">
                      <a:extLst>
                        <a:ext uri="{FF2B5EF4-FFF2-40B4-BE49-F238E27FC236}">
                          <a16:creationId xmlns:a16="http://schemas.microsoft.com/office/drawing/2014/main" id="{19D55BB4-C4D9-3DD8-D13F-835C35C501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23" name="AutoShape 56">
                      <a:extLst>
                        <a:ext uri="{FF2B5EF4-FFF2-40B4-BE49-F238E27FC236}">
                          <a16:creationId xmlns:a16="http://schemas.microsoft.com/office/drawing/2014/main" id="{E300D043-A1FB-AD7E-B6D9-CAF98A8A96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16" name="Group 2015">
                    <a:extLst>
                      <a:ext uri="{FF2B5EF4-FFF2-40B4-BE49-F238E27FC236}">
                        <a16:creationId xmlns:a16="http://schemas.microsoft.com/office/drawing/2014/main" id="{05AFF240-EB04-15E4-9931-E52631F4620D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20" name="Line 55">
                      <a:extLst>
                        <a:ext uri="{FF2B5EF4-FFF2-40B4-BE49-F238E27FC236}">
                          <a16:creationId xmlns:a16="http://schemas.microsoft.com/office/drawing/2014/main" id="{D007A7E3-5DF1-2CF2-CDB1-2ACFDEBE51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21" name="AutoShape 56">
                      <a:extLst>
                        <a:ext uri="{FF2B5EF4-FFF2-40B4-BE49-F238E27FC236}">
                          <a16:creationId xmlns:a16="http://schemas.microsoft.com/office/drawing/2014/main" id="{CD4084A0-2CAC-C558-784D-912F76747FC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2017" name="Group 2016">
                    <a:extLst>
                      <a:ext uri="{FF2B5EF4-FFF2-40B4-BE49-F238E27FC236}">
                        <a16:creationId xmlns:a16="http://schemas.microsoft.com/office/drawing/2014/main" id="{E7284780-85C6-62FC-1F4F-4869A60DB7C8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18" name="Line 55">
                      <a:extLst>
                        <a:ext uri="{FF2B5EF4-FFF2-40B4-BE49-F238E27FC236}">
                          <a16:creationId xmlns:a16="http://schemas.microsoft.com/office/drawing/2014/main" id="{689441DA-35D4-37A4-DC05-1E9B97616B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19" name="AutoShape 56">
                      <a:extLst>
                        <a:ext uri="{FF2B5EF4-FFF2-40B4-BE49-F238E27FC236}">
                          <a16:creationId xmlns:a16="http://schemas.microsoft.com/office/drawing/2014/main" id="{6F161060-1B3F-06CA-189F-B14DCE2DB8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39" name="Group 1838">
                  <a:extLst>
                    <a:ext uri="{FF2B5EF4-FFF2-40B4-BE49-F238E27FC236}">
                      <a16:creationId xmlns:a16="http://schemas.microsoft.com/office/drawing/2014/main" id="{98FE7C9A-451F-C54E-43BE-94C93EDEB97D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994" name="Group 1993">
                    <a:extLst>
                      <a:ext uri="{FF2B5EF4-FFF2-40B4-BE49-F238E27FC236}">
                        <a16:creationId xmlns:a16="http://schemas.microsoft.com/office/drawing/2014/main" id="{FACD126E-324E-1695-BF2E-156F59056622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10" name="Line 55">
                      <a:extLst>
                        <a:ext uri="{FF2B5EF4-FFF2-40B4-BE49-F238E27FC236}">
                          <a16:creationId xmlns:a16="http://schemas.microsoft.com/office/drawing/2014/main" id="{377D0304-966D-771A-E763-490B1CA2C9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11" name="AutoShape 56">
                      <a:extLst>
                        <a:ext uri="{FF2B5EF4-FFF2-40B4-BE49-F238E27FC236}">
                          <a16:creationId xmlns:a16="http://schemas.microsoft.com/office/drawing/2014/main" id="{B3EBF4BC-0CEE-BB8B-FB99-EE82404D122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95" name="Group 1994">
                    <a:extLst>
                      <a:ext uri="{FF2B5EF4-FFF2-40B4-BE49-F238E27FC236}">
                        <a16:creationId xmlns:a16="http://schemas.microsoft.com/office/drawing/2014/main" id="{3CD7055C-E5BE-8A5D-234A-8ECE04EE8A3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08" name="Line 55">
                      <a:extLst>
                        <a:ext uri="{FF2B5EF4-FFF2-40B4-BE49-F238E27FC236}">
                          <a16:creationId xmlns:a16="http://schemas.microsoft.com/office/drawing/2014/main" id="{4E8B782B-99ED-AC58-6DF0-BBCF78A213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09" name="AutoShape 56">
                      <a:extLst>
                        <a:ext uri="{FF2B5EF4-FFF2-40B4-BE49-F238E27FC236}">
                          <a16:creationId xmlns:a16="http://schemas.microsoft.com/office/drawing/2014/main" id="{573CE5B2-F04E-A8C6-F948-8331665C06D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96" name="Group 1995">
                    <a:extLst>
                      <a:ext uri="{FF2B5EF4-FFF2-40B4-BE49-F238E27FC236}">
                        <a16:creationId xmlns:a16="http://schemas.microsoft.com/office/drawing/2014/main" id="{3894DC2B-04E7-9EB3-E2DF-8E3DC22A2FBE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06" name="Line 55">
                      <a:extLst>
                        <a:ext uri="{FF2B5EF4-FFF2-40B4-BE49-F238E27FC236}">
                          <a16:creationId xmlns:a16="http://schemas.microsoft.com/office/drawing/2014/main" id="{8D9D0FBE-EAE4-37CF-8B81-5E877AFBDE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07" name="AutoShape 56">
                      <a:extLst>
                        <a:ext uri="{FF2B5EF4-FFF2-40B4-BE49-F238E27FC236}">
                          <a16:creationId xmlns:a16="http://schemas.microsoft.com/office/drawing/2014/main" id="{F7A1B837-CA8E-7014-FD15-AA5A0F104A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97" name="Group 1996">
                    <a:extLst>
                      <a:ext uri="{FF2B5EF4-FFF2-40B4-BE49-F238E27FC236}">
                        <a16:creationId xmlns:a16="http://schemas.microsoft.com/office/drawing/2014/main" id="{63EFFB6D-907C-3DC4-352F-65E422777311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04" name="Line 55">
                      <a:extLst>
                        <a:ext uri="{FF2B5EF4-FFF2-40B4-BE49-F238E27FC236}">
                          <a16:creationId xmlns:a16="http://schemas.microsoft.com/office/drawing/2014/main" id="{68D90474-F195-045B-FF4C-F8F5B0D67C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05" name="AutoShape 56">
                      <a:extLst>
                        <a:ext uri="{FF2B5EF4-FFF2-40B4-BE49-F238E27FC236}">
                          <a16:creationId xmlns:a16="http://schemas.microsoft.com/office/drawing/2014/main" id="{2533A605-3FBF-4B82-03AE-AD581D8C46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98" name="Group 1997">
                    <a:extLst>
                      <a:ext uri="{FF2B5EF4-FFF2-40B4-BE49-F238E27FC236}">
                        <a16:creationId xmlns:a16="http://schemas.microsoft.com/office/drawing/2014/main" id="{D35B18D6-8CB4-A96F-B8D2-387EDDC8003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02" name="Line 55">
                      <a:extLst>
                        <a:ext uri="{FF2B5EF4-FFF2-40B4-BE49-F238E27FC236}">
                          <a16:creationId xmlns:a16="http://schemas.microsoft.com/office/drawing/2014/main" id="{D02ABB54-EFE6-F39C-8156-F850FC7A89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03" name="AutoShape 56">
                      <a:extLst>
                        <a:ext uri="{FF2B5EF4-FFF2-40B4-BE49-F238E27FC236}">
                          <a16:creationId xmlns:a16="http://schemas.microsoft.com/office/drawing/2014/main" id="{78BE53A9-ADEF-8C3A-28EB-83130340612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99" name="Group 1998">
                    <a:extLst>
                      <a:ext uri="{FF2B5EF4-FFF2-40B4-BE49-F238E27FC236}">
                        <a16:creationId xmlns:a16="http://schemas.microsoft.com/office/drawing/2014/main" id="{A5B89758-AD6D-7966-D25F-4B85B5318862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2000" name="Line 55">
                      <a:extLst>
                        <a:ext uri="{FF2B5EF4-FFF2-40B4-BE49-F238E27FC236}">
                          <a16:creationId xmlns:a16="http://schemas.microsoft.com/office/drawing/2014/main" id="{3DD04267-C53F-326C-5306-B9589A2860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2001" name="AutoShape 56">
                      <a:extLst>
                        <a:ext uri="{FF2B5EF4-FFF2-40B4-BE49-F238E27FC236}">
                          <a16:creationId xmlns:a16="http://schemas.microsoft.com/office/drawing/2014/main" id="{4E46898E-DB19-4F6D-FCC6-4206E21796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40" name="Group 1839">
                  <a:extLst>
                    <a:ext uri="{FF2B5EF4-FFF2-40B4-BE49-F238E27FC236}">
                      <a16:creationId xmlns:a16="http://schemas.microsoft.com/office/drawing/2014/main" id="{0DA86C28-B256-E2FA-0DE5-7F17DE4E9281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976" name="Group 1975">
                    <a:extLst>
                      <a:ext uri="{FF2B5EF4-FFF2-40B4-BE49-F238E27FC236}">
                        <a16:creationId xmlns:a16="http://schemas.microsoft.com/office/drawing/2014/main" id="{10A362C5-CF62-E972-2C8A-A027D0EAD83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92" name="Line 55">
                      <a:extLst>
                        <a:ext uri="{FF2B5EF4-FFF2-40B4-BE49-F238E27FC236}">
                          <a16:creationId xmlns:a16="http://schemas.microsoft.com/office/drawing/2014/main" id="{F6AAB5B0-C843-F1A2-05F9-B7BCFCE5D2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93" name="AutoShape 56">
                      <a:extLst>
                        <a:ext uri="{FF2B5EF4-FFF2-40B4-BE49-F238E27FC236}">
                          <a16:creationId xmlns:a16="http://schemas.microsoft.com/office/drawing/2014/main" id="{6535EFAD-7498-D1DC-20C6-0EF151C5D4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77" name="Group 1976">
                    <a:extLst>
                      <a:ext uri="{FF2B5EF4-FFF2-40B4-BE49-F238E27FC236}">
                        <a16:creationId xmlns:a16="http://schemas.microsoft.com/office/drawing/2014/main" id="{823A30B1-8266-86A4-61ED-8F5D220AFFA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90" name="Line 55">
                      <a:extLst>
                        <a:ext uri="{FF2B5EF4-FFF2-40B4-BE49-F238E27FC236}">
                          <a16:creationId xmlns:a16="http://schemas.microsoft.com/office/drawing/2014/main" id="{44C3DAAC-A7AF-B6D6-8B58-726BE696B0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91" name="AutoShape 56">
                      <a:extLst>
                        <a:ext uri="{FF2B5EF4-FFF2-40B4-BE49-F238E27FC236}">
                          <a16:creationId xmlns:a16="http://schemas.microsoft.com/office/drawing/2014/main" id="{2585ACE9-3534-313C-64C4-27A688D8FB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78" name="Group 1977">
                    <a:extLst>
                      <a:ext uri="{FF2B5EF4-FFF2-40B4-BE49-F238E27FC236}">
                        <a16:creationId xmlns:a16="http://schemas.microsoft.com/office/drawing/2014/main" id="{D303A882-0B8C-A1E4-A3CE-756A71A20D1A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88" name="Line 55">
                      <a:extLst>
                        <a:ext uri="{FF2B5EF4-FFF2-40B4-BE49-F238E27FC236}">
                          <a16:creationId xmlns:a16="http://schemas.microsoft.com/office/drawing/2014/main" id="{A34B81D7-0BFB-B713-5446-6604E98D29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89" name="AutoShape 56">
                      <a:extLst>
                        <a:ext uri="{FF2B5EF4-FFF2-40B4-BE49-F238E27FC236}">
                          <a16:creationId xmlns:a16="http://schemas.microsoft.com/office/drawing/2014/main" id="{B048A395-A7BB-7DC8-E568-629E0CA15B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79" name="Group 1978">
                    <a:extLst>
                      <a:ext uri="{FF2B5EF4-FFF2-40B4-BE49-F238E27FC236}">
                        <a16:creationId xmlns:a16="http://schemas.microsoft.com/office/drawing/2014/main" id="{16FDEF3A-6583-8F1E-AC29-FE252460B4C7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86" name="Line 55">
                      <a:extLst>
                        <a:ext uri="{FF2B5EF4-FFF2-40B4-BE49-F238E27FC236}">
                          <a16:creationId xmlns:a16="http://schemas.microsoft.com/office/drawing/2014/main" id="{CA44B650-A0DE-8473-FB00-D526E7F845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87" name="AutoShape 56">
                      <a:extLst>
                        <a:ext uri="{FF2B5EF4-FFF2-40B4-BE49-F238E27FC236}">
                          <a16:creationId xmlns:a16="http://schemas.microsoft.com/office/drawing/2014/main" id="{72ECC72E-0185-A939-EB23-2772C237A6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80" name="Group 1979">
                    <a:extLst>
                      <a:ext uri="{FF2B5EF4-FFF2-40B4-BE49-F238E27FC236}">
                        <a16:creationId xmlns:a16="http://schemas.microsoft.com/office/drawing/2014/main" id="{8B8581B5-A01A-0FF3-28E3-5D9780A3A64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84" name="Line 55">
                      <a:extLst>
                        <a:ext uri="{FF2B5EF4-FFF2-40B4-BE49-F238E27FC236}">
                          <a16:creationId xmlns:a16="http://schemas.microsoft.com/office/drawing/2014/main" id="{3E19B122-DB17-369E-5449-46C15FA69D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85" name="AutoShape 56">
                      <a:extLst>
                        <a:ext uri="{FF2B5EF4-FFF2-40B4-BE49-F238E27FC236}">
                          <a16:creationId xmlns:a16="http://schemas.microsoft.com/office/drawing/2014/main" id="{918D1EE0-5C60-5D14-5259-D3DF21B8CC0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81" name="Group 1980">
                    <a:extLst>
                      <a:ext uri="{FF2B5EF4-FFF2-40B4-BE49-F238E27FC236}">
                        <a16:creationId xmlns:a16="http://schemas.microsoft.com/office/drawing/2014/main" id="{9796273F-65C1-B574-3AF7-156E657A2FB9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82" name="Line 55">
                      <a:extLst>
                        <a:ext uri="{FF2B5EF4-FFF2-40B4-BE49-F238E27FC236}">
                          <a16:creationId xmlns:a16="http://schemas.microsoft.com/office/drawing/2014/main" id="{A3B224CF-1D96-2509-16C9-550B8E1EE2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83" name="AutoShape 56">
                      <a:extLst>
                        <a:ext uri="{FF2B5EF4-FFF2-40B4-BE49-F238E27FC236}">
                          <a16:creationId xmlns:a16="http://schemas.microsoft.com/office/drawing/2014/main" id="{45072C0D-8E1D-33B7-0EFB-B4A347607D3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41" name="Group 1840">
                  <a:extLst>
                    <a:ext uri="{FF2B5EF4-FFF2-40B4-BE49-F238E27FC236}">
                      <a16:creationId xmlns:a16="http://schemas.microsoft.com/office/drawing/2014/main" id="{F422E217-C647-438B-56D7-3A5938198825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958" name="Group 1957">
                    <a:extLst>
                      <a:ext uri="{FF2B5EF4-FFF2-40B4-BE49-F238E27FC236}">
                        <a16:creationId xmlns:a16="http://schemas.microsoft.com/office/drawing/2014/main" id="{5F38B85B-57C0-BB57-39E5-CC5346A10F98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74" name="Line 55">
                      <a:extLst>
                        <a:ext uri="{FF2B5EF4-FFF2-40B4-BE49-F238E27FC236}">
                          <a16:creationId xmlns:a16="http://schemas.microsoft.com/office/drawing/2014/main" id="{C07A36B5-C136-5516-DE94-85A2076189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75" name="AutoShape 56">
                      <a:extLst>
                        <a:ext uri="{FF2B5EF4-FFF2-40B4-BE49-F238E27FC236}">
                          <a16:creationId xmlns:a16="http://schemas.microsoft.com/office/drawing/2014/main" id="{09D9F308-61D8-559A-D41E-03DD2572D8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59" name="Group 1958">
                    <a:extLst>
                      <a:ext uri="{FF2B5EF4-FFF2-40B4-BE49-F238E27FC236}">
                        <a16:creationId xmlns:a16="http://schemas.microsoft.com/office/drawing/2014/main" id="{EF74D45F-8B74-AB5F-E1EB-107DF1C90EE4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72" name="Line 55">
                      <a:extLst>
                        <a:ext uri="{FF2B5EF4-FFF2-40B4-BE49-F238E27FC236}">
                          <a16:creationId xmlns:a16="http://schemas.microsoft.com/office/drawing/2014/main" id="{35401E94-AA17-7603-6F5F-CB5C97221E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73" name="AutoShape 56">
                      <a:extLst>
                        <a:ext uri="{FF2B5EF4-FFF2-40B4-BE49-F238E27FC236}">
                          <a16:creationId xmlns:a16="http://schemas.microsoft.com/office/drawing/2014/main" id="{9EA35275-9B10-410D-9DFD-F97681A483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60" name="Group 1959">
                    <a:extLst>
                      <a:ext uri="{FF2B5EF4-FFF2-40B4-BE49-F238E27FC236}">
                        <a16:creationId xmlns:a16="http://schemas.microsoft.com/office/drawing/2014/main" id="{C3683A95-EBC6-EB37-265E-F8196F2D2641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70" name="Line 55">
                      <a:extLst>
                        <a:ext uri="{FF2B5EF4-FFF2-40B4-BE49-F238E27FC236}">
                          <a16:creationId xmlns:a16="http://schemas.microsoft.com/office/drawing/2014/main" id="{82E58876-1421-E01A-3B44-64858D53AB9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71" name="AutoShape 56">
                      <a:extLst>
                        <a:ext uri="{FF2B5EF4-FFF2-40B4-BE49-F238E27FC236}">
                          <a16:creationId xmlns:a16="http://schemas.microsoft.com/office/drawing/2014/main" id="{46BC54E3-DE37-0E9F-D39B-D9B1B1E5B2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61" name="Group 1960">
                    <a:extLst>
                      <a:ext uri="{FF2B5EF4-FFF2-40B4-BE49-F238E27FC236}">
                        <a16:creationId xmlns:a16="http://schemas.microsoft.com/office/drawing/2014/main" id="{23B5C88C-18FB-D124-20A4-89950E237E95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68" name="Line 55">
                      <a:extLst>
                        <a:ext uri="{FF2B5EF4-FFF2-40B4-BE49-F238E27FC236}">
                          <a16:creationId xmlns:a16="http://schemas.microsoft.com/office/drawing/2014/main" id="{A70C615A-292D-67EF-1903-D6FDC76442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69" name="AutoShape 56">
                      <a:extLst>
                        <a:ext uri="{FF2B5EF4-FFF2-40B4-BE49-F238E27FC236}">
                          <a16:creationId xmlns:a16="http://schemas.microsoft.com/office/drawing/2014/main" id="{6DF33028-8478-1952-1431-FD2864B233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62" name="Group 1961">
                    <a:extLst>
                      <a:ext uri="{FF2B5EF4-FFF2-40B4-BE49-F238E27FC236}">
                        <a16:creationId xmlns:a16="http://schemas.microsoft.com/office/drawing/2014/main" id="{7E664220-69C2-1DCA-427B-ED6A43B5353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66" name="Line 55">
                      <a:extLst>
                        <a:ext uri="{FF2B5EF4-FFF2-40B4-BE49-F238E27FC236}">
                          <a16:creationId xmlns:a16="http://schemas.microsoft.com/office/drawing/2014/main" id="{4F05A6A9-345C-068C-CFB1-C7CF0F3FF1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67" name="AutoShape 56">
                      <a:extLst>
                        <a:ext uri="{FF2B5EF4-FFF2-40B4-BE49-F238E27FC236}">
                          <a16:creationId xmlns:a16="http://schemas.microsoft.com/office/drawing/2014/main" id="{D5BD65D2-521F-2166-3056-33E33DD079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63" name="Group 1962">
                    <a:extLst>
                      <a:ext uri="{FF2B5EF4-FFF2-40B4-BE49-F238E27FC236}">
                        <a16:creationId xmlns:a16="http://schemas.microsoft.com/office/drawing/2014/main" id="{DEA64EEF-F031-5A5A-5943-AAC12A0E1D9C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64" name="Line 55">
                      <a:extLst>
                        <a:ext uri="{FF2B5EF4-FFF2-40B4-BE49-F238E27FC236}">
                          <a16:creationId xmlns:a16="http://schemas.microsoft.com/office/drawing/2014/main" id="{7E7F838E-4653-1752-8B6C-9D12079791D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65" name="AutoShape 56">
                      <a:extLst>
                        <a:ext uri="{FF2B5EF4-FFF2-40B4-BE49-F238E27FC236}">
                          <a16:creationId xmlns:a16="http://schemas.microsoft.com/office/drawing/2014/main" id="{40AAEBAE-11C5-8697-16FF-F4993A777D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42" name="Group 1841">
                  <a:extLst>
                    <a:ext uri="{FF2B5EF4-FFF2-40B4-BE49-F238E27FC236}">
                      <a16:creationId xmlns:a16="http://schemas.microsoft.com/office/drawing/2014/main" id="{7DC8D204-9BE9-3BF2-DAB6-DE63491F535D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940" name="Group 1939">
                    <a:extLst>
                      <a:ext uri="{FF2B5EF4-FFF2-40B4-BE49-F238E27FC236}">
                        <a16:creationId xmlns:a16="http://schemas.microsoft.com/office/drawing/2014/main" id="{2AD2CE92-31ED-38AB-EB99-CB525C18A101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56" name="Line 55">
                      <a:extLst>
                        <a:ext uri="{FF2B5EF4-FFF2-40B4-BE49-F238E27FC236}">
                          <a16:creationId xmlns:a16="http://schemas.microsoft.com/office/drawing/2014/main" id="{2C756341-3DB4-A72C-7794-F08F0D099D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57" name="AutoShape 56">
                      <a:extLst>
                        <a:ext uri="{FF2B5EF4-FFF2-40B4-BE49-F238E27FC236}">
                          <a16:creationId xmlns:a16="http://schemas.microsoft.com/office/drawing/2014/main" id="{053AC3CC-A620-B856-A15E-F81657A730D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41" name="Group 1940">
                    <a:extLst>
                      <a:ext uri="{FF2B5EF4-FFF2-40B4-BE49-F238E27FC236}">
                        <a16:creationId xmlns:a16="http://schemas.microsoft.com/office/drawing/2014/main" id="{B2A8EAFA-51B5-9653-6ADF-F2631B4A9C3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54" name="Line 55">
                      <a:extLst>
                        <a:ext uri="{FF2B5EF4-FFF2-40B4-BE49-F238E27FC236}">
                          <a16:creationId xmlns:a16="http://schemas.microsoft.com/office/drawing/2014/main" id="{A0701734-4796-D5EA-8CB3-43399ED658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55" name="AutoShape 56">
                      <a:extLst>
                        <a:ext uri="{FF2B5EF4-FFF2-40B4-BE49-F238E27FC236}">
                          <a16:creationId xmlns:a16="http://schemas.microsoft.com/office/drawing/2014/main" id="{02025710-DD93-4D29-8DA0-B5516D9069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42" name="Group 1941">
                    <a:extLst>
                      <a:ext uri="{FF2B5EF4-FFF2-40B4-BE49-F238E27FC236}">
                        <a16:creationId xmlns:a16="http://schemas.microsoft.com/office/drawing/2014/main" id="{5B42F884-FA60-AF9A-F619-3E44F11453CA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52" name="Line 55">
                      <a:extLst>
                        <a:ext uri="{FF2B5EF4-FFF2-40B4-BE49-F238E27FC236}">
                          <a16:creationId xmlns:a16="http://schemas.microsoft.com/office/drawing/2014/main" id="{D89C2648-2205-7FCF-753E-32F5F17FC9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53" name="AutoShape 56">
                      <a:extLst>
                        <a:ext uri="{FF2B5EF4-FFF2-40B4-BE49-F238E27FC236}">
                          <a16:creationId xmlns:a16="http://schemas.microsoft.com/office/drawing/2014/main" id="{E9FB6D4D-B335-10C1-847B-67E9977C81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43" name="Group 1942">
                    <a:extLst>
                      <a:ext uri="{FF2B5EF4-FFF2-40B4-BE49-F238E27FC236}">
                        <a16:creationId xmlns:a16="http://schemas.microsoft.com/office/drawing/2014/main" id="{5EDCB11A-9968-22A5-C96E-A840A0999164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50" name="Line 55">
                      <a:extLst>
                        <a:ext uri="{FF2B5EF4-FFF2-40B4-BE49-F238E27FC236}">
                          <a16:creationId xmlns:a16="http://schemas.microsoft.com/office/drawing/2014/main" id="{FF54BC0E-B3EF-1EFD-03E7-647887F241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51" name="AutoShape 56">
                      <a:extLst>
                        <a:ext uri="{FF2B5EF4-FFF2-40B4-BE49-F238E27FC236}">
                          <a16:creationId xmlns:a16="http://schemas.microsoft.com/office/drawing/2014/main" id="{347C2CCE-FDDA-0ADF-7A8B-1FF2E804CD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44" name="Group 1943">
                    <a:extLst>
                      <a:ext uri="{FF2B5EF4-FFF2-40B4-BE49-F238E27FC236}">
                        <a16:creationId xmlns:a16="http://schemas.microsoft.com/office/drawing/2014/main" id="{B5AD192C-8CCB-48EE-F9C4-1D72FD5299BF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48" name="Line 55">
                      <a:extLst>
                        <a:ext uri="{FF2B5EF4-FFF2-40B4-BE49-F238E27FC236}">
                          <a16:creationId xmlns:a16="http://schemas.microsoft.com/office/drawing/2014/main" id="{2030DC8F-0078-88D6-EF7A-83BB71B25C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49" name="AutoShape 56">
                      <a:extLst>
                        <a:ext uri="{FF2B5EF4-FFF2-40B4-BE49-F238E27FC236}">
                          <a16:creationId xmlns:a16="http://schemas.microsoft.com/office/drawing/2014/main" id="{93022FCF-696E-0374-C694-681BEBEF1D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45" name="Group 1944">
                    <a:extLst>
                      <a:ext uri="{FF2B5EF4-FFF2-40B4-BE49-F238E27FC236}">
                        <a16:creationId xmlns:a16="http://schemas.microsoft.com/office/drawing/2014/main" id="{F1086CCF-7A45-BFBB-542C-759D8BE9F153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46" name="Line 55">
                      <a:extLst>
                        <a:ext uri="{FF2B5EF4-FFF2-40B4-BE49-F238E27FC236}">
                          <a16:creationId xmlns:a16="http://schemas.microsoft.com/office/drawing/2014/main" id="{A998C3DB-AE3F-3626-6FB9-B7E8A8A59B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47" name="AutoShape 56">
                      <a:extLst>
                        <a:ext uri="{FF2B5EF4-FFF2-40B4-BE49-F238E27FC236}">
                          <a16:creationId xmlns:a16="http://schemas.microsoft.com/office/drawing/2014/main" id="{32CE28F5-715E-A849-AB37-58D9B7CA1D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43" name="Group 1842">
                  <a:extLst>
                    <a:ext uri="{FF2B5EF4-FFF2-40B4-BE49-F238E27FC236}">
                      <a16:creationId xmlns:a16="http://schemas.microsoft.com/office/drawing/2014/main" id="{1F6FDAC3-D48A-71AF-756E-79011BD6166F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938" name="Line 55">
                    <a:extLst>
                      <a:ext uri="{FF2B5EF4-FFF2-40B4-BE49-F238E27FC236}">
                        <a16:creationId xmlns:a16="http://schemas.microsoft.com/office/drawing/2014/main" id="{BDDA2C83-9CB4-1CA0-63A8-5EBF29E572B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939" name="AutoShape 56">
                    <a:extLst>
                      <a:ext uri="{FF2B5EF4-FFF2-40B4-BE49-F238E27FC236}">
                        <a16:creationId xmlns:a16="http://schemas.microsoft.com/office/drawing/2014/main" id="{F0DF0EC6-AC76-9A34-2AE1-32E5110D80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844" name="Group 1843">
                  <a:extLst>
                    <a:ext uri="{FF2B5EF4-FFF2-40B4-BE49-F238E27FC236}">
                      <a16:creationId xmlns:a16="http://schemas.microsoft.com/office/drawing/2014/main" id="{75ACAE4D-85B4-A35A-85C8-DAC03FBB2E9D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936" name="Line 55">
                    <a:extLst>
                      <a:ext uri="{FF2B5EF4-FFF2-40B4-BE49-F238E27FC236}">
                        <a16:creationId xmlns:a16="http://schemas.microsoft.com/office/drawing/2014/main" id="{67C710F7-FA71-7CE0-60F7-7E33D11B515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937" name="AutoShape 56">
                    <a:extLst>
                      <a:ext uri="{FF2B5EF4-FFF2-40B4-BE49-F238E27FC236}">
                        <a16:creationId xmlns:a16="http://schemas.microsoft.com/office/drawing/2014/main" id="{2577C926-F11E-64B3-E4F8-79A4C2AB2B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845" name="Group 1844">
                  <a:extLst>
                    <a:ext uri="{FF2B5EF4-FFF2-40B4-BE49-F238E27FC236}">
                      <a16:creationId xmlns:a16="http://schemas.microsoft.com/office/drawing/2014/main" id="{40486C90-3614-2706-4D5D-40617DB10DC7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934" name="Line 55">
                    <a:extLst>
                      <a:ext uri="{FF2B5EF4-FFF2-40B4-BE49-F238E27FC236}">
                        <a16:creationId xmlns:a16="http://schemas.microsoft.com/office/drawing/2014/main" id="{002F38C1-E04C-9247-D851-7E8498D261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935" name="AutoShape 56">
                    <a:extLst>
                      <a:ext uri="{FF2B5EF4-FFF2-40B4-BE49-F238E27FC236}">
                        <a16:creationId xmlns:a16="http://schemas.microsoft.com/office/drawing/2014/main" id="{05A869AE-8BC6-09CA-A5AF-50B8295260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846" name="Group 1845">
                  <a:extLst>
                    <a:ext uri="{FF2B5EF4-FFF2-40B4-BE49-F238E27FC236}">
                      <a16:creationId xmlns:a16="http://schemas.microsoft.com/office/drawing/2014/main" id="{773A5624-7D33-278B-1758-616BEDA35DAF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932" name="Line 55">
                    <a:extLst>
                      <a:ext uri="{FF2B5EF4-FFF2-40B4-BE49-F238E27FC236}">
                        <a16:creationId xmlns:a16="http://schemas.microsoft.com/office/drawing/2014/main" id="{C7BD58A5-7C2E-BB49-6FE5-76A5C6618AD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933" name="AutoShape 56">
                    <a:extLst>
                      <a:ext uri="{FF2B5EF4-FFF2-40B4-BE49-F238E27FC236}">
                        <a16:creationId xmlns:a16="http://schemas.microsoft.com/office/drawing/2014/main" id="{F9476AC2-D245-6CA1-6A57-8393222DBD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847" name="Group 1846">
                  <a:extLst>
                    <a:ext uri="{FF2B5EF4-FFF2-40B4-BE49-F238E27FC236}">
                      <a16:creationId xmlns:a16="http://schemas.microsoft.com/office/drawing/2014/main" id="{73DFE938-EB55-C842-5661-3A26480182EC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930" name="Line 55">
                    <a:extLst>
                      <a:ext uri="{FF2B5EF4-FFF2-40B4-BE49-F238E27FC236}">
                        <a16:creationId xmlns:a16="http://schemas.microsoft.com/office/drawing/2014/main" id="{AC71B8E4-9F90-93C6-79A8-BD2EEEC7C0B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931" name="AutoShape 56">
                    <a:extLst>
                      <a:ext uri="{FF2B5EF4-FFF2-40B4-BE49-F238E27FC236}">
                        <a16:creationId xmlns:a16="http://schemas.microsoft.com/office/drawing/2014/main" id="{701CDC54-E637-0112-2CBE-F60F6D87DE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848" name="Group 1847">
                  <a:extLst>
                    <a:ext uri="{FF2B5EF4-FFF2-40B4-BE49-F238E27FC236}">
                      <a16:creationId xmlns:a16="http://schemas.microsoft.com/office/drawing/2014/main" id="{6E671AA0-F8F7-6E24-ADA8-103E4FC82A8F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912" name="Group 1911">
                    <a:extLst>
                      <a:ext uri="{FF2B5EF4-FFF2-40B4-BE49-F238E27FC236}">
                        <a16:creationId xmlns:a16="http://schemas.microsoft.com/office/drawing/2014/main" id="{9C9EB5BC-7F68-727F-7FCC-B110593F523F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28" name="Line 55">
                      <a:extLst>
                        <a:ext uri="{FF2B5EF4-FFF2-40B4-BE49-F238E27FC236}">
                          <a16:creationId xmlns:a16="http://schemas.microsoft.com/office/drawing/2014/main" id="{3F2D530A-0D37-2691-F453-0B0DAFD98D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29" name="AutoShape 56">
                      <a:extLst>
                        <a:ext uri="{FF2B5EF4-FFF2-40B4-BE49-F238E27FC236}">
                          <a16:creationId xmlns:a16="http://schemas.microsoft.com/office/drawing/2014/main" id="{D2013C65-84B6-2AF3-F0A3-4CBD5071C4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13" name="Group 1912">
                    <a:extLst>
                      <a:ext uri="{FF2B5EF4-FFF2-40B4-BE49-F238E27FC236}">
                        <a16:creationId xmlns:a16="http://schemas.microsoft.com/office/drawing/2014/main" id="{E126E3F3-3FD1-EDB1-8E61-C2C40218A6CE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26" name="Line 55">
                      <a:extLst>
                        <a:ext uri="{FF2B5EF4-FFF2-40B4-BE49-F238E27FC236}">
                          <a16:creationId xmlns:a16="http://schemas.microsoft.com/office/drawing/2014/main" id="{CD50ED02-0C35-965B-8722-295574DAE3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27" name="AutoShape 56">
                      <a:extLst>
                        <a:ext uri="{FF2B5EF4-FFF2-40B4-BE49-F238E27FC236}">
                          <a16:creationId xmlns:a16="http://schemas.microsoft.com/office/drawing/2014/main" id="{725B204A-9DCE-3BCA-F61C-793D109FA5A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14" name="Group 1913">
                    <a:extLst>
                      <a:ext uri="{FF2B5EF4-FFF2-40B4-BE49-F238E27FC236}">
                        <a16:creationId xmlns:a16="http://schemas.microsoft.com/office/drawing/2014/main" id="{3A6C055C-E6AF-343C-6BA5-EDFF6E45AFC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24" name="Line 55">
                      <a:extLst>
                        <a:ext uri="{FF2B5EF4-FFF2-40B4-BE49-F238E27FC236}">
                          <a16:creationId xmlns:a16="http://schemas.microsoft.com/office/drawing/2014/main" id="{0DAA0650-033F-DFB7-0E10-54476789CB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25" name="AutoShape 56">
                      <a:extLst>
                        <a:ext uri="{FF2B5EF4-FFF2-40B4-BE49-F238E27FC236}">
                          <a16:creationId xmlns:a16="http://schemas.microsoft.com/office/drawing/2014/main" id="{41E59FC7-10E1-9BBD-007F-130F3EF321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15" name="Group 1914">
                    <a:extLst>
                      <a:ext uri="{FF2B5EF4-FFF2-40B4-BE49-F238E27FC236}">
                        <a16:creationId xmlns:a16="http://schemas.microsoft.com/office/drawing/2014/main" id="{A00B7DF3-0254-D948-E2DA-3ECCB5637148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22" name="Line 55">
                      <a:extLst>
                        <a:ext uri="{FF2B5EF4-FFF2-40B4-BE49-F238E27FC236}">
                          <a16:creationId xmlns:a16="http://schemas.microsoft.com/office/drawing/2014/main" id="{049D76F5-9B25-3D17-5685-8FF7199538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23" name="AutoShape 56">
                      <a:extLst>
                        <a:ext uri="{FF2B5EF4-FFF2-40B4-BE49-F238E27FC236}">
                          <a16:creationId xmlns:a16="http://schemas.microsoft.com/office/drawing/2014/main" id="{E09F7230-2558-3FD3-897D-55E72716B5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16" name="Group 1915">
                    <a:extLst>
                      <a:ext uri="{FF2B5EF4-FFF2-40B4-BE49-F238E27FC236}">
                        <a16:creationId xmlns:a16="http://schemas.microsoft.com/office/drawing/2014/main" id="{E519106C-065E-9271-8624-6997084EBDF8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20" name="Line 55">
                      <a:extLst>
                        <a:ext uri="{FF2B5EF4-FFF2-40B4-BE49-F238E27FC236}">
                          <a16:creationId xmlns:a16="http://schemas.microsoft.com/office/drawing/2014/main" id="{320CB11E-9216-6895-AFB2-43772D8851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21" name="AutoShape 56">
                      <a:extLst>
                        <a:ext uri="{FF2B5EF4-FFF2-40B4-BE49-F238E27FC236}">
                          <a16:creationId xmlns:a16="http://schemas.microsoft.com/office/drawing/2014/main" id="{519FA5CD-4671-94DF-876E-777F96D7D76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917" name="Group 1916">
                    <a:extLst>
                      <a:ext uri="{FF2B5EF4-FFF2-40B4-BE49-F238E27FC236}">
                        <a16:creationId xmlns:a16="http://schemas.microsoft.com/office/drawing/2014/main" id="{FB0E6522-D191-E854-3650-21E884503DFD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18" name="Line 55">
                      <a:extLst>
                        <a:ext uri="{FF2B5EF4-FFF2-40B4-BE49-F238E27FC236}">
                          <a16:creationId xmlns:a16="http://schemas.microsoft.com/office/drawing/2014/main" id="{218BDF5C-66AA-5214-3DE3-1A8993E8E7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19" name="AutoShape 56">
                      <a:extLst>
                        <a:ext uri="{FF2B5EF4-FFF2-40B4-BE49-F238E27FC236}">
                          <a16:creationId xmlns:a16="http://schemas.microsoft.com/office/drawing/2014/main" id="{166B798C-1ACB-3D0C-84A7-5DDB55FFB5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49" name="Group 1848">
                  <a:extLst>
                    <a:ext uri="{FF2B5EF4-FFF2-40B4-BE49-F238E27FC236}">
                      <a16:creationId xmlns:a16="http://schemas.microsoft.com/office/drawing/2014/main" id="{0A19C144-9CD8-FFFB-8883-B18F04D17E7C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894" name="Group 1893">
                    <a:extLst>
                      <a:ext uri="{FF2B5EF4-FFF2-40B4-BE49-F238E27FC236}">
                        <a16:creationId xmlns:a16="http://schemas.microsoft.com/office/drawing/2014/main" id="{4C63A490-8519-DAE3-5768-DBD47842F05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10" name="Line 55">
                      <a:extLst>
                        <a:ext uri="{FF2B5EF4-FFF2-40B4-BE49-F238E27FC236}">
                          <a16:creationId xmlns:a16="http://schemas.microsoft.com/office/drawing/2014/main" id="{B63E1F6D-F5D4-51A3-B095-98C98AC304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11" name="AutoShape 56">
                      <a:extLst>
                        <a:ext uri="{FF2B5EF4-FFF2-40B4-BE49-F238E27FC236}">
                          <a16:creationId xmlns:a16="http://schemas.microsoft.com/office/drawing/2014/main" id="{E14259F2-F2DD-7C03-880A-8CA632A15EC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895" name="Group 1894">
                    <a:extLst>
                      <a:ext uri="{FF2B5EF4-FFF2-40B4-BE49-F238E27FC236}">
                        <a16:creationId xmlns:a16="http://schemas.microsoft.com/office/drawing/2014/main" id="{19ACC6A7-D613-05B5-B411-D409E5EC1C4C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08" name="Line 55">
                      <a:extLst>
                        <a:ext uri="{FF2B5EF4-FFF2-40B4-BE49-F238E27FC236}">
                          <a16:creationId xmlns:a16="http://schemas.microsoft.com/office/drawing/2014/main" id="{510D736B-3A38-CF76-492E-BD478BF245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09" name="AutoShape 56">
                      <a:extLst>
                        <a:ext uri="{FF2B5EF4-FFF2-40B4-BE49-F238E27FC236}">
                          <a16:creationId xmlns:a16="http://schemas.microsoft.com/office/drawing/2014/main" id="{917EEBC1-43CB-A9FF-3B50-70D5E2CEDD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896" name="Group 1895">
                    <a:extLst>
                      <a:ext uri="{FF2B5EF4-FFF2-40B4-BE49-F238E27FC236}">
                        <a16:creationId xmlns:a16="http://schemas.microsoft.com/office/drawing/2014/main" id="{F7AE7FC7-B2EE-BE19-8F5A-A99420352BFB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06" name="Line 55">
                      <a:extLst>
                        <a:ext uri="{FF2B5EF4-FFF2-40B4-BE49-F238E27FC236}">
                          <a16:creationId xmlns:a16="http://schemas.microsoft.com/office/drawing/2014/main" id="{00BDF322-66C5-6194-5614-FD69513BD9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07" name="AutoShape 56">
                      <a:extLst>
                        <a:ext uri="{FF2B5EF4-FFF2-40B4-BE49-F238E27FC236}">
                          <a16:creationId xmlns:a16="http://schemas.microsoft.com/office/drawing/2014/main" id="{8B0B99DF-98CB-F0BD-89D0-964C7E2F344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897" name="Group 1896">
                    <a:extLst>
                      <a:ext uri="{FF2B5EF4-FFF2-40B4-BE49-F238E27FC236}">
                        <a16:creationId xmlns:a16="http://schemas.microsoft.com/office/drawing/2014/main" id="{A2C411B8-B3BE-D4D5-ADED-5E65988B6C6C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04" name="Line 55">
                      <a:extLst>
                        <a:ext uri="{FF2B5EF4-FFF2-40B4-BE49-F238E27FC236}">
                          <a16:creationId xmlns:a16="http://schemas.microsoft.com/office/drawing/2014/main" id="{3AA09C15-3E47-06D5-C074-A7BDB0A5F2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05" name="AutoShape 56">
                      <a:extLst>
                        <a:ext uri="{FF2B5EF4-FFF2-40B4-BE49-F238E27FC236}">
                          <a16:creationId xmlns:a16="http://schemas.microsoft.com/office/drawing/2014/main" id="{7E04E939-B537-E843-112C-85154033BF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898" name="Group 1897">
                    <a:extLst>
                      <a:ext uri="{FF2B5EF4-FFF2-40B4-BE49-F238E27FC236}">
                        <a16:creationId xmlns:a16="http://schemas.microsoft.com/office/drawing/2014/main" id="{1B1A9AA9-6EA7-B958-C4C9-2CE97EB64793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02" name="Line 55">
                      <a:extLst>
                        <a:ext uri="{FF2B5EF4-FFF2-40B4-BE49-F238E27FC236}">
                          <a16:creationId xmlns:a16="http://schemas.microsoft.com/office/drawing/2014/main" id="{774C9B69-9465-C598-4D37-71995F778E9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03" name="AutoShape 56">
                      <a:extLst>
                        <a:ext uri="{FF2B5EF4-FFF2-40B4-BE49-F238E27FC236}">
                          <a16:creationId xmlns:a16="http://schemas.microsoft.com/office/drawing/2014/main" id="{0CFE5742-0CB6-E336-DCAE-0CC6F85B98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899" name="Group 1898">
                    <a:extLst>
                      <a:ext uri="{FF2B5EF4-FFF2-40B4-BE49-F238E27FC236}">
                        <a16:creationId xmlns:a16="http://schemas.microsoft.com/office/drawing/2014/main" id="{DFAFAC1C-B921-D3D0-B6EF-2DEB4A7BE618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900" name="Line 55">
                      <a:extLst>
                        <a:ext uri="{FF2B5EF4-FFF2-40B4-BE49-F238E27FC236}">
                          <a16:creationId xmlns:a16="http://schemas.microsoft.com/office/drawing/2014/main" id="{60E17612-DB35-F19C-F5A4-EC3441AD97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901" name="AutoShape 56">
                      <a:extLst>
                        <a:ext uri="{FF2B5EF4-FFF2-40B4-BE49-F238E27FC236}">
                          <a16:creationId xmlns:a16="http://schemas.microsoft.com/office/drawing/2014/main" id="{1FE0278D-4D65-9E60-D343-11E45726C9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850" name="Group 1849">
                  <a:extLst>
                    <a:ext uri="{FF2B5EF4-FFF2-40B4-BE49-F238E27FC236}">
                      <a16:creationId xmlns:a16="http://schemas.microsoft.com/office/drawing/2014/main" id="{59E78BAB-93EA-6702-DAB0-6DAA8012D934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90" name="Rectangle 1889">
                    <a:extLst>
                      <a:ext uri="{FF2B5EF4-FFF2-40B4-BE49-F238E27FC236}">
                        <a16:creationId xmlns:a16="http://schemas.microsoft.com/office/drawing/2014/main" id="{1452CF2B-66EC-32DE-CE95-7E2967B251E3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91" name="Rectangle 1890">
                    <a:extLst>
                      <a:ext uri="{FF2B5EF4-FFF2-40B4-BE49-F238E27FC236}">
                        <a16:creationId xmlns:a16="http://schemas.microsoft.com/office/drawing/2014/main" id="{9DF4ADFB-CDC6-CA2C-B893-AA636CA4C4B3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92" name="Chord 1891">
                    <a:extLst>
                      <a:ext uri="{FF2B5EF4-FFF2-40B4-BE49-F238E27FC236}">
                        <a16:creationId xmlns:a16="http://schemas.microsoft.com/office/drawing/2014/main" id="{61BD8231-14D2-4CB8-91B4-5433FC1F27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93" name="Rectangle 1892">
                    <a:extLst>
                      <a:ext uri="{FF2B5EF4-FFF2-40B4-BE49-F238E27FC236}">
                        <a16:creationId xmlns:a16="http://schemas.microsoft.com/office/drawing/2014/main" id="{23167148-69AD-26E5-89A7-3B4D673967B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1" name="Group 1850">
                  <a:extLst>
                    <a:ext uri="{FF2B5EF4-FFF2-40B4-BE49-F238E27FC236}">
                      <a16:creationId xmlns:a16="http://schemas.microsoft.com/office/drawing/2014/main" id="{659AA386-970F-D912-A81C-01E69991811F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86" name="Rectangle 1885">
                    <a:extLst>
                      <a:ext uri="{FF2B5EF4-FFF2-40B4-BE49-F238E27FC236}">
                        <a16:creationId xmlns:a16="http://schemas.microsoft.com/office/drawing/2014/main" id="{1C99548B-CA4C-EADB-5D8E-6B159C8AFD8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87" name="Rectangle 1886">
                    <a:extLst>
                      <a:ext uri="{FF2B5EF4-FFF2-40B4-BE49-F238E27FC236}">
                        <a16:creationId xmlns:a16="http://schemas.microsoft.com/office/drawing/2014/main" id="{1F220BCF-2A03-057D-6DFE-FF4F80B4DA0D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88" name="Chord 1887">
                    <a:extLst>
                      <a:ext uri="{FF2B5EF4-FFF2-40B4-BE49-F238E27FC236}">
                        <a16:creationId xmlns:a16="http://schemas.microsoft.com/office/drawing/2014/main" id="{9771EDD5-E758-FA04-37A9-A7F5D19CC47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89" name="Rectangle 1888">
                    <a:extLst>
                      <a:ext uri="{FF2B5EF4-FFF2-40B4-BE49-F238E27FC236}">
                        <a16:creationId xmlns:a16="http://schemas.microsoft.com/office/drawing/2014/main" id="{B37F833B-98D6-3A0C-84BD-CEFB43F8B244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2" name="Group 1851">
                  <a:extLst>
                    <a:ext uri="{FF2B5EF4-FFF2-40B4-BE49-F238E27FC236}">
                      <a16:creationId xmlns:a16="http://schemas.microsoft.com/office/drawing/2014/main" id="{A7ABD6C6-36CF-F4FC-EF8E-C4114FB3030C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82" name="Rectangle 1881">
                    <a:extLst>
                      <a:ext uri="{FF2B5EF4-FFF2-40B4-BE49-F238E27FC236}">
                        <a16:creationId xmlns:a16="http://schemas.microsoft.com/office/drawing/2014/main" id="{AA83548E-A41D-117B-D2B6-4DE00F8F1D4D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83" name="Rectangle 1882">
                    <a:extLst>
                      <a:ext uri="{FF2B5EF4-FFF2-40B4-BE49-F238E27FC236}">
                        <a16:creationId xmlns:a16="http://schemas.microsoft.com/office/drawing/2014/main" id="{F5F4B6B9-3638-FDD8-C271-3A43E09040AF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84" name="Chord 1883">
                    <a:extLst>
                      <a:ext uri="{FF2B5EF4-FFF2-40B4-BE49-F238E27FC236}">
                        <a16:creationId xmlns:a16="http://schemas.microsoft.com/office/drawing/2014/main" id="{8EDE0CDA-81A8-11B2-B1C2-647A0D6776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85" name="Rectangle 1884">
                    <a:extLst>
                      <a:ext uri="{FF2B5EF4-FFF2-40B4-BE49-F238E27FC236}">
                        <a16:creationId xmlns:a16="http://schemas.microsoft.com/office/drawing/2014/main" id="{B880C82B-58A5-5FFE-4998-A53B33BB93A4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3" name="Group 1852">
                  <a:extLst>
                    <a:ext uri="{FF2B5EF4-FFF2-40B4-BE49-F238E27FC236}">
                      <a16:creationId xmlns:a16="http://schemas.microsoft.com/office/drawing/2014/main" id="{25D6B75F-9EE3-13BE-6D54-016DC3F60CF5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78" name="Rectangle 1877">
                    <a:extLst>
                      <a:ext uri="{FF2B5EF4-FFF2-40B4-BE49-F238E27FC236}">
                        <a16:creationId xmlns:a16="http://schemas.microsoft.com/office/drawing/2014/main" id="{05808FCC-0B50-2F8B-6FA1-2621ABC582C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79" name="Rectangle 1878">
                    <a:extLst>
                      <a:ext uri="{FF2B5EF4-FFF2-40B4-BE49-F238E27FC236}">
                        <a16:creationId xmlns:a16="http://schemas.microsoft.com/office/drawing/2014/main" id="{4FD28DEA-46DF-FD69-2286-20A3F48C2908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80" name="Chord 1879">
                    <a:extLst>
                      <a:ext uri="{FF2B5EF4-FFF2-40B4-BE49-F238E27FC236}">
                        <a16:creationId xmlns:a16="http://schemas.microsoft.com/office/drawing/2014/main" id="{9A50A0EA-5788-54C2-1D3C-11979EFD82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81" name="Rectangle 1880">
                    <a:extLst>
                      <a:ext uri="{FF2B5EF4-FFF2-40B4-BE49-F238E27FC236}">
                        <a16:creationId xmlns:a16="http://schemas.microsoft.com/office/drawing/2014/main" id="{A6C02D1C-7B54-112D-9477-E625522CB128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4" name="Group 1853">
                  <a:extLst>
                    <a:ext uri="{FF2B5EF4-FFF2-40B4-BE49-F238E27FC236}">
                      <a16:creationId xmlns:a16="http://schemas.microsoft.com/office/drawing/2014/main" id="{FEF307F8-9313-D3DD-16CB-8D38EECA02F0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74" name="Rectangle 1873">
                    <a:extLst>
                      <a:ext uri="{FF2B5EF4-FFF2-40B4-BE49-F238E27FC236}">
                        <a16:creationId xmlns:a16="http://schemas.microsoft.com/office/drawing/2014/main" id="{85045864-A959-9C0E-ED69-B34F9AFC332E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75" name="Rectangle 1874">
                    <a:extLst>
                      <a:ext uri="{FF2B5EF4-FFF2-40B4-BE49-F238E27FC236}">
                        <a16:creationId xmlns:a16="http://schemas.microsoft.com/office/drawing/2014/main" id="{D8CEE3EC-97D4-094D-DDC9-7C01C86AA4B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76" name="Chord 1875">
                    <a:extLst>
                      <a:ext uri="{FF2B5EF4-FFF2-40B4-BE49-F238E27FC236}">
                        <a16:creationId xmlns:a16="http://schemas.microsoft.com/office/drawing/2014/main" id="{54308951-529C-2022-C5D0-C5C1547000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77" name="Rectangle 1876">
                    <a:extLst>
                      <a:ext uri="{FF2B5EF4-FFF2-40B4-BE49-F238E27FC236}">
                        <a16:creationId xmlns:a16="http://schemas.microsoft.com/office/drawing/2014/main" id="{C880D687-5673-BA3C-33AF-840A90A84DFC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5" name="Group 1854">
                  <a:extLst>
                    <a:ext uri="{FF2B5EF4-FFF2-40B4-BE49-F238E27FC236}">
                      <a16:creationId xmlns:a16="http://schemas.microsoft.com/office/drawing/2014/main" id="{E5D6F1AB-1C0B-3DEE-1C30-142793BBA8F2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70" name="Rectangle 1869">
                    <a:extLst>
                      <a:ext uri="{FF2B5EF4-FFF2-40B4-BE49-F238E27FC236}">
                        <a16:creationId xmlns:a16="http://schemas.microsoft.com/office/drawing/2014/main" id="{FCF1C2A1-2C5F-E68A-9E5C-E31DDF90103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71" name="Rectangle 1870">
                    <a:extLst>
                      <a:ext uri="{FF2B5EF4-FFF2-40B4-BE49-F238E27FC236}">
                        <a16:creationId xmlns:a16="http://schemas.microsoft.com/office/drawing/2014/main" id="{7A30C604-C756-1F3D-BBDE-64516B162D34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72" name="Chord 1871">
                    <a:extLst>
                      <a:ext uri="{FF2B5EF4-FFF2-40B4-BE49-F238E27FC236}">
                        <a16:creationId xmlns:a16="http://schemas.microsoft.com/office/drawing/2014/main" id="{62722939-43D0-550E-25FD-88BF5709BE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73" name="Rectangle 1872">
                    <a:extLst>
                      <a:ext uri="{FF2B5EF4-FFF2-40B4-BE49-F238E27FC236}">
                        <a16:creationId xmlns:a16="http://schemas.microsoft.com/office/drawing/2014/main" id="{F75B326C-F36F-FA42-0603-3DCC682FC141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6" name="Group 1855">
                  <a:extLst>
                    <a:ext uri="{FF2B5EF4-FFF2-40B4-BE49-F238E27FC236}">
                      <a16:creationId xmlns:a16="http://schemas.microsoft.com/office/drawing/2014/main" id="{80307E40-BCDA-2D98-19E8-F843322BFE37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66" name="Rectangle 1865">
                    <a:extLst>
                      <a:ext uri="{FF2B5EF4-FFF2-40B4-BE49-F238E27FC236}">
                        <a16:creationId xmlns:a16="http://schemas.microsoft.com/office/drawing/2014/main" id="{5695D0ED-E183-684B-365C-A565CF5E610F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67" name="Rectangle 1866">
                    <a:extLst>
                      <a:ext uri="{FF2B5EF4-FFF2-40B4-BE49-F238E27FC236}">
                        <a16:creationId xmlns:a16="http://schemas.microsoft.com/office/drawing/2014/main" id="{D630B8C6-13A4-D30F-63CA-0670DACC7E49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68" name="Chord 1867">
                    <a:extLst>
                      <a:ext uri="{FF2B5EF4-FFF2-40B4-BE49-F238E27FC236}">
                        <a16:creationId xmlns:a16="http://schemas.microsoft.com/office/drawing/2014/main" id="{4C661BCB-D23C-AF5F-4ECA-CE36F17235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69" name="Rectangle 1868">
                    <a:extLst>
                      <a:ext uri="{FF2B5EF4-FFF2-40B4-BE49-F238E27FC236}">
                        <a16:creationId xmlns:a16="http://schemas.microsoft.com/office/drawing/2014/main" id="{5D0E3BA2-9836-F109-5A16-FF6523B79F55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7" name="Group 1856">
                  <a:extLst>
                    <a:ext uri="{FF2B5EF4-FFF2-40B4-BE49-F238E27FC236}">
                      <a16:creationId xmlns:a16="http://schemas.microsoft.com/office/drawing/2014/main" id="{7E3687EA-E64A-FE59-6176-52D5ADF835D2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862" name="Rectangle 1861">
                    <a:extLst>
                      <a:ext uri="{FF2B5EF4-FFF2-40B4-BE49-F238E27FC236}">
                        <a16:creationId xmlns:a16="http://schemas.microsoft.com/office/drawing/2014/main" id="{81C5CBC4-C1CC-9076-8CAD-9D5DB2DA8F85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63" name="Rectangle 1862">
                    <a:extLst>
                      <a:ext uri="{FF2B5EF4-FFF2-40B4-BE49-F238E27FC236}">
                        <a16:creationId xmlns:a16="http://schemas.microsoft.com/office/drawing/2014/main" id="{9D319C53-8282-7B13-F290-DF423F3DD8AD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64" name="Chord 1863">
                    <a:extLst>
                      <a:ext uri="{FF2B5EF4-FFF2-40B4-BE49-F238E27FC236}">
                        <a16:creationId xmlns:a16="http://schemas.microsoft.com/office/drawing/2014/main" id="{A189C59A-1ADB-571D-9D0D-33712B44AD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65" name="Rectangle 1864">
                    <a:extLst>
                      <a:ext uri="{FF2B5EF4-FFF2-40B4-BE49-F238E27FC236}">
                        <a16:creationId xmlns:a16="http://schemas.microsoft.com/office/drawing/2014/main" id="{84476307-2F1B-2E4F-6AE6-834032FDBF8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858" name="Group 1857">
                  <a:extLst>
                    <a:ext uri="{FF2B5EF4-FFF2-40B4-BE49-F238E27FC236}">
                      <a16:creationId xmlns:a16="http://schemas.microsoft.com/office/drawing/2014/main" id="{14E2BFBC-0201-BADC-5183-74C3F860DF0D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860" name="Line 55">
                    <a:extLst>
                      <a:ext uri="{FF2B5EF4-FFF2-40B4-BE49-F238E27FC236}">
                        <a16:creationId xmlns:a16="http://schemas.microsoft.com/office/drawing/2014/main" id="{75A1D903-7399-8B08-35D7-3D811DA33A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861" name="AutoShape 56">
                    <a:extLst>
                      <a:ext uri="{FF2B5EF4-FFF2-40B4-BE49-F238E27FC236}">
                        <a16:creationId xmlns:a16="http://schemas.microsoft.com/office/drawing/2014/main" id="{3E2D957D-0DE2-881F-8201-706D803064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cxnSp>
              <p:nvCxnSpPr>
                <p:cNvPr id="1859" name="Straight Connector 1858">
                  <a:extLst>
                    <a:ext uri="{FF2B5EF4-FFF2-40B4-BE49-F238E27FC236}">
                      <a16:creationId xmlns:a16="http://schemas.microsoft.com/office/drawing/2014/main" id="{E2CFD310-5876-1598-D30F-416CDB321E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30298" y="1708366"/>
                  <a:ext cx="0" cy="25607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7" name="Group 1286">
                <a:extLst>
                  <a:ext uri="{FF2B5EF4-FFF2-40B4-BE49-F238E27FC236}">
                    <a16:creationId xmlns:a16="http://schemas.microsoft.com/office/drawing/2014/main" id="{902041E7-4A59-54C9-A43B-A04507F2B717}"/>
                  </a:ext>
                </a:extLst>
              </p:cNvPr>
              <p:cNvGrpSpPr/>
              <p:nvPr/>
            </p:nvGrpSpPr>
            <p:grpSpPr>
              <a:xfrm>
                <a:off x="2255430" y="3429000"/>
                <a:ext cx="2345598" cy="1275175"/>
                <a:chOff x="3664492" y="746516"/>
                <a:chExt cx="6652844" cy="3674725"/>
              </a:xfrm>
            </p:grpSpPr>
            <p:grpSp>
              <p:nvGrpSpPr>
                <p:cNvPr id="1548" name="Group 1547">
                  <a:extLst>
                    <a:ext uri="{FF2B5EF4-FFF2-40B4-BE49-F238E27FC236}">
                      <a16:creationId xmlns:a16="http://schemas.microsoft.com/office/drawing/2014/main" id="{82826120-3989-B4B9-1DB8-554C55F1F6B7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1802" name="Rectangle 1801">
                    <a:extLst>
                      <a:ext uri="{FF2B5EF4-FFF2-40B4-BE49-F238E27FC236}">
                        <a16:creationId xmlns:a16="http://schemas.microsoft.com/office/drawing/2014/main" id="{83FA7D59-94E8-33F6-2D3E-C1AAF83900B1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03" name="Rectangle 1802">
                    <a:extLst>
                      <a:ext uri="{FF2B5EF4-FFF2-40B4-BE49-F238E27FC236}">
                        <a16:creationId xmlns:a16="http://schemas.microsoft.com/office/drawing/2014/main" id="{F20F84AB-B6C5-1FEF-3CDE-E188681007C3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04" name="Rectangle 1803">
                    <a:extLst>
                      <a:ext uri="{FF2B5EF4-FFF2-40B4-BE49-F238E27FC236}">
                        <a16:creationId xmlns:a16="http://schemas.microsoft.com/office/drawing/2014/main" id="{2A2E16C5-FA7D-B5BF-3749-BC7BF1663BDE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805" name="Rectangle 1804">
                    <a:extLst>
                      <a:ext uri="{FF2B5EF4-FFF2-40B4-BE49-F238E27FC236}">
                        <a16:creationId xmlns:a16="http://schemas.microsoft.com/office/drawing/2014/main" id="{0B7D7876-8182-061C-F2BE-7A76CE6973A9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1549" name="Cube 1548">
                  <a:extLst>
                    <a:ext uri="{FF2B5EF4-FFF2-40B4-BE49-F238E27FC236}">
                      <a16:creationId xmlns:a16="http://schemas.microsoft.com/office/drawing/2014/main" id="{A7CAE39B-112E-5A5E-0B1C-AEF9B810FEBB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0" name="Freeform 345">
                  <a:extLst>
                    <a:ext uri="{FF2B5EF4-FFF2-40B4-BE49-F238E27FC236}">
                      <a16:creationId xmlns:a16="http://schemas.microsoft.com/office/drawing/2014/main" id="{4C696554-827D-7725-8F9A-F46D7192E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027" y="3600488"/>
                  <a:ext cx="293721" cy="820753"/>
                </a:xfrm>
                <a:custGeom>
                  <a:avLst/>
                  <a:gdLst>
                    <a:gd name="T0" fmla="*/ 115 w 230"/>
                    <a:gd name="T1" fmla="*/ 0 h 576"/>
                    <a:gd name="T2" fmla="*/ 0 w 230"/>
                    <a:gd name="T3" fmla="*/ 230 h 576"/>
                    <a:gd name="T4" fmla="*/ 115 w 230"/>
                    <a:gd name="T5" fmla="*/ 576 h 576"/>
                    <a:gd name="T6" fmla="*/ 230 w 230"/>
                    <a:gd name="T7" fmla="*/ 230 h 576"/>
                    <a:gd name="T8" fmla="*/ 115 w 230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576">
                      <a:moveTo>
                        <a:pt x="115" y="0"/>
                      </a:moveTo>
                      <a:lnTo>
                        <a:pt x="0" y="230"/>
                      </a:lnTo>
                      <a:lnTo>
                        <a:pt x="115" y="576"/>
                      </a:lnTo>
                      <a:lnTo>
                        <a:pt x="230" y="230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 dirty="0"/>
                </a:p>
              </p:txBody>
            </p:sp>
            <p:grpSp>
              <p:nvGrpSpPr>
                <p:cNvPr id="1551" name="Group 1550">
                  <a:extLst>
                    <a:ext uri="{FF2B5EF4-FFF2-40B4-BE49-F238E27FC236}">
                      <a16:creationId xmlns:a16="http://schemas.microsoft.com/office/drawing/2014/main" id="{D2D924B1-D84D-8D65-1DEE-2EDB337995A2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1796" name="Freeform 366">
                    <a:extLst>
                      <a:ext uri="{FF2B5EF4-FFF2-40B4-BE49-F238E27FC236}">
                        <a16:creationId xmlns:a16="http://schemas.microsoft.com/office/drawing/2014/main" id="{8D1B6386-AC12-8229-68A8-45C5CEFE18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797" name="Freeform 366">
                    <a:extLst>
                      <a:ext uri="{FF2B5EF4-FFF2-40B4-BE49-F238E27FC236}">
                        <a16:creationId xmlns:a16="http://schemas.microsoft.com/office/drawing/2014/main" id="{BBC8C64B-66A8-0F24-D4B1-EDED6ED68E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798" name="Freeform 366">
                    <a:extLst>
                      <a:ext uri="{FF2B5EF4-FFF2-40B4-BE49-F238E27FC236}">
                        <a16:creationId xmlns:a16="http://schemas.microsoft.com/office/drawing/2014/main" id="{02640819-1FCD-49F0-C300-37BDC2DDCB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799" name="Freeform 366">
                    <a:extLst>
                      <a:ext uri="{FF2B5EF4-FFF2-40B4-BE49-F238E27FC236}">
                        <a16:creationId xmlns:a16="http://schemas.microsoft.com/office/drawing/2014/main" id="{AA5C03C2-B12B-D151-F964-4DC792F017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800" name="Freeform 366">
                    <a:extLst>
                      <a:ext uri="{FF2B5EF4-FFF2-40B4-BE49-F238E27FC236}">
                        <a16:creationId xmlns:a16="http://schemas.microsoft.com/office/drawing/2014/main" id="{48329E46-1528-7836-144B-97D92CE15D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801" name="Freeform 366">
                    <a:extLst>
                      <a:ext uri="{FF2B5EF4-FFF2-40B4-BE49-F238E27FC236}">
                        <a16:creationId xmlns:a16="http://schemas.microsoft.com/office/drawing/2014/main" id="{323F4316-7352-72F9-E3EC-DBCA578CE4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sp>
              <p:nvSpPr>
                <p:cNvPr id="1552" name="Freeform 863">
                  <a:extLst>
                    <a:ext uri="{FF2B5EF4-FFF2-40B4-BE49-F238E27FC236}">
                      <a16:creationId xmlns:a16="http://schemas.microsoft.com/office/drawing/2014/main" id="{3297918B-D825-0D19-1CFF-27F9220716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 dirty="0"/>
                </a:p>
              </p:txBody>
            </p:sp>
            <p:cxnSp>
              <p:nvCxnSpPr>
                <p:cNvPr id="1553" name="Straight Connector 1552">
                  <a:extLst>
                    <a:ext uri="{FF2B5EF4-FFF2-40B4-BE49-F238E27FC236}">
                      <a16:creationId xmlns:a16="http://schemas.microsoft.com/office/drawing/2014/main" id="{DADB3C52-B58A-F29B-B02A-12640558B9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4" name="Straight Connector 1553">
                  <a:extLst>
                    <a:ext uri="{FF2B5EF4-FFF2-40B4-BE49-F238E27FC236}">
                      <a16:creationId xmlns:a16="http://schemas.microsoft.com/office/drawing/2014/main" id="{C4AF028F-5259-B493-80A0-6FC9E5BB8F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5" name="Straight Connector 1554">
                  <a:extLst>
                    <a:ext uri="{FF2B5EF4-FFF2-40B4-BE49-F238E27FC236}">
                      <a16:creationId xmlns:a16="http://schemas.microsoft.com/office/drawing/2014/main" id="{6225929D-0834-14F5-3D76-B2372182D0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6" name="Straight Connector 1555">
                  <a:extLst>
                    <a:ext uri="{FF2B5EF4-FFF2-40B4-BE49-F238E27FC236}">
                      <a16:creationId xmlns:a16="http://schemas.microsoft.com/office/drawing/2014/main" id="{EA22ADCF-B8B3-4A16-5525-CC8BF4EEB0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7" name="Straight Connector 1556">
                  <a:extLst>
                    <a:ext uri="{FF2B5EF4-FFF2-40B4-BE49-F238E27FC236}">
                      <a16:creationId xmlns:a16="http://schemas.microsoft.com/office/drawing/2014/main" id="{05F84CBE-9848-D9B3-37FA-C9909E5EB1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8" name="Straight Connector 1557">
                  <a:extLst>
                    <a:ext uri="{FF2B5EF4-FFF2-40B4-BE49-F238E27FC236}">
                      <a16:creationId xmlns:a16="http://schemas.microsoft.com/office/drawing/2014/main" id="{558FCBB8-F77D-5794-EDDC-59202E00E4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9" name="Straight Connector 1558">
                  <a:extLst>
                    <a:ext uri="{FF2B5EF4-FFF2-40B4-BE49-F238E27FC236}">
                      <a16:creationId xmlns:a16="http://schemas.microsoft.com/office/drawing/2014/main" id="{9A88370C-0A89-F872-91CA-BB24BF38FB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0" name="Straight Connector 1559">
                  <a:extLst>
                    <a:ext uri="{FF2B5EF4-FFF2-40B4-BE49-F238E27FC236}">
                      <a16:creationId xmlns:a16="http://schemas.microsoft.com/office/drawing/2014/main" id="{02DF2083-B8D6-0530-0DD5-44DE8B6DFF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1" name="Straight Connector 1560">
                  <a:extLst>
                    <a:ext uri="{FF2B5EF4-FFF2-40B4-BE49-F238E27FC236}">
                      <a16:creationId xmlns:a16="http://schemas.microsoft.com/office/drawing/2014/main" id="{467BA729-A365-ACE8-41D4-ECC6800760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2" name="Straight Connector 1561">
                  <a:extLst>
                    <a:ext uri="{FF2B5EF4-FFF2-40B4-BE49-F238E27FC236}">
                      <a16:creationId xmlns:a16="http://schemas.microsoft.com/office/drawing/2014/main" id="{40DBB0A8-C3E9-166B-B90C-39FFB0EB8B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3" name="Straight Connector 1562">
                  <a:extLst>
                    <a:ext uri="{FF2B5EF4-FFF2-40B4-BE49-F238E27FC236}">
                      <a16:creationId xmlns:a16="http://schemas.microsoft.com/office/drawing/2014/main" id="{D71A9C3E-A31E-524C-0432-82FABB36FD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4" name="Straight Connector 1563">
                  <a:extLst>
                    <a:ext uri="{FF2B5EF4-FFF2-40B4-BE49-F238E27FC236}">
                      <a16:creationId xmlns:a16="http://schemas.microsoft.com/office/drawing/2014/main" id="{091037DE-58D2-DEC1-1FE8-FC5B6E1FC2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5" name="Straight Connector 1564">
                  <a:extLst>
                    <a:ext uri="{FF2B5EF4-FFF2-40B4-BE49-F238E27FC236}">
                      <a16:creationId xmlns:a16="http://schemas.microsoft.com/office/drawing/2014/main" id="{594907BB-24FE-C1A2-DC8C-E182848F67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6" name="Straight Connector 1565">
                  <a:extLst>
                    <a:ext uri="{FF2B5EF4-FFF2-40B4-BE49-F238E27FC236}">
                      <a16:creationId xmlns:a16="http://schemas.microsoft.com/office/drawing/2014/main" id="{E58E271F-9E0A-A020-972C-98A992D060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7" name="Straight Connector 1566">
                  <a:extLst>
                    <a:ext uri="{FF2B5EF4-FFF2-40B4-BE49-F238E27FC236}">
                      <a16:creationId xmlns:a16="http://schemas.microsoft.com/office/drawing/2014/main" id="{D3D262E6-10AE-4EAC-567D-8A4CA04E34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8" name="Straight Connector 1567">
                  <a:extLst>
                    <a:ext uri="{FF2B5EF4-FFF2-40B4-BE49-F238E27FC236}">
                      <a16:creationId xmlns:a16="http://schemas.microsoft.com/office/drawing/2014/main" id="{D80D2B05-5EB7-AF6A-03C0-5F6C36EB28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9" name="Straight Connector 1568">
                  <a:extLst>
                    <a:ext uri="{FF2B5EF4-FFF2-40B4-BE49-F238E27FC236}">
                      <a16:creationId xmlns:a16="http://schemas.microsoft.com/office/drawing/2014/main" id="{4753E8E1-5B49-3F4F-396C-F8DE366624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0" name="Straight Connector 1569">
                  <a:extLst>
                    <a:ext uri="{FF2B5EF4-FFF2-40B4-BE49-F238E27FC236}">
                      <a16:creationId xmlns:a16="http://schemas.microsoft.com/office/drawing/2014/main" id="{3977B39C-90FC-A910-B7FC-A2BD3DC541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1" name="Straight Connector 1570">
                  <a:extLst>
                    <a:ext uri="{FF2B5EF4-FFF2-40B4-BE49-F238E27FC236}">
                      <a16:creationId xmlns:a16="http://schemas.microsoft.com/office/drawing/2014/main" id="{08D66987-AE6C-E7A0-F00C-EB313CBE1B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2" name="Straight Connector 1571">
                  <a:extLst>
                    <a:ext uri="{FF2B5EF4-FFF2-40B4-BE49-F238E27FC236}">
                      <a16:creationId xmlns:a16="http://schemas.microsoft.com/office/drawing/2014/main" id="{E9F4F669-15E8-DF41-6060-F4F67832B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3" name="Straight Connector 1572">
                  <a:extLst>
                    <a:ext uri="{FF2B5EF4-FFF2-40B4-BE49-F238E27FC236}">
                      <a16:creationId xmlns:a16="http://schemas.microsoft.com/office/drawing/2014/main" id="{8B873EC3-7E88-5F4C-DF38-E63F0AE74B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4" name="Straight Connector 1573">
                  <a:extLst>
                    <a:ext uri="{FF2B5EF4-FFF2-40B4-BE49-F238E27FC236}">
                      <a16:creationId xmlns:a16="http://schemas.microsoft.com/office/drawing/2014/main" id="{09971501-E171-13D9-63A6-03DB534B86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5" name="Straight Connector 1574">
                  <a:extLst>
                    <a:ext uri="{FF2B5EF4-FFF2-40B4-BE49-F238E27FC236}">
                      <a16:creationId xmlns:a16="http://schemas.microsoft.com/office/drawing/2014/main" id="{161FF077-4FE2-E471-A544-44DF258F4D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6" name="Straight Connector 1575">
                  <a:extLst>
                    <a:ext uri="{FF2B5EF4-FFF2-40B4-BE49-F238E27FC236}">
                      <a16:creationId xmlns:a16="http://schemas.microsoft.com/office/drawing/2014/main" id="{5CEF9487-A536-1CBB-F0D5-A25E7F0893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7" name="Straight Connector 1576">
                  <a:extLst>
                    <a:ext uri="{FF2B5EF4-FFF2-40B4-BE49-F238E27FC236}">
                      <a16:creationId xmlns:a16="http://schemas.microsoft.com/office/drawing/2014/main" id="{0BA85FD9-7702-A2BA-B677-5DF49B8420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8" name="Straight Connector 1577">
                  <a:extLst>
                    <a:ext uri="{FF2B5EF4-FFF2-40B4-BE49-F238E27FC236}">
                      <a16:creationId xmlns:a16="http://schemas.microsoft.com/office/drawing/2014/main" id="{91A7E73A-2264-E401-7E10-C217F0B008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79" name="Group 1578">
                  <a:extLst>
                    <a:ext uri="{FF2B5EF4-FFF2-40B4-BE49-F238E27FC236}">
                      <a16:creationId xmlns:a16="http://schemas.microsoft.com/office/drawing/2014/main" id="{D0B39387-B633-6243-0499-F94541AC1EDE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792" name="Rectangle 1791">
                    <a:extLst>
                      <a:ext uri="{FF2B5EF4-FFF2-40B4-BE49-F238E27FC236}">
                        <a16:creationId xmlns:a16="http://schemas.microsoft.com/office/drawing/2014/main" id="{A6525C7C-A257-5E47-2BE1-6E47D39EB188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793" name="Rectangle 1792">
                    <a:extLst>
                      <a:ext uri="{FF2B5EF4-FFF2-40B4-BE49-F238E27FC236}">
                        <a16:creationId xmlns:a16="http://schemas.microsoft.com/office/drawing/2014/main" id="{DA9E41E6-6A35-CD15-61F9-B2C7D4C81CC1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794" name="Chord 1793">
                    <a:extLst>
                      <a:ext uri="{FF2B5EF4-FFF2-40B4-BE49-F238E27FC236}">
                        <a16:creationId xmlns:a16="http://schemas.microsoft.com/office/drawing/2014/main" id="{3BCB4E0B-EEAE-B2BB-AEB7-8928554FC2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95" name="Rectangle 1794">
                    <a:extLst>
                      <a:ext uri="{FF2B5EF4-FFF2-40B4-BE49-F238E27FC236}">
                        <a16:creationId xmlns:a16="http://schemas.microsoft.com/office/drawing/2014/main" id="{423A9DA2-AF95-6313-754B-9579BB4DEE8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cxnSp>
              <p:nvCxnSpPr>
                <p:cNvPr id="1580" name="Straight Connector 1579">
                  <a:extLst>
                    <a:ext uri="{FF2B5EF4-FFF2-40B4-BE49-F238E27FC236}">
                      <a16:creationId xmlns:a16="http://schemas.microsoft.com/office/drawing/2014/main" id="{43B3EB71-7E05-94B2-2F28-6A0ABF41A7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733298" y="2302181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1" name="Straight Connector 1580">
                  <a:extLst>
                    <a:ext uri="{FF2B5EF4-FFF2-40B4-BE49-F238E27FC236}">
                      <a16:creationId xmlns:a16="http://schemas.microsoft.com/office/drawing/2014/main" id="{69FBEFB1-A8B3-D8E6-9FF3-32A41B7367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39704" y="2003821"/>
                  <a:ext cx="0" cy="1343911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82" name="Group 1581">
                  <a:extLst>
                    <a:ext uri="{FF2B5EF4-FFF2-40B4-BE49-F238E27FC236}">
                      <a16:creationId xmlns:a16="http://schemas.microsoft.com/office/drawing/2014/main" id="{D88C3582-0EBB-DB4D-D5C1-E5A44C51C6EB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774" name="Group 1773">
                    <a:extLst>
                      <a:ext uri="{FF2B5EF4-FFF2-40B4-BE49-F238E27FC236}">
                        <a16:creationId xmlns:a16="http://schemas.microsoft.com/office/drawing/2014/main" id="{46DF94A8-18F6-D28D-B6BF-4FE971262C6D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90" name="Line 55">
                      <a:extLst>
                        <a:ext uri="{FF2B5EF4-FFF2-40B4-BE49-F238E27FC236}">
                          <a16:creationId xmlns:a16="http://schemas.microsoft.com/office/drawing/2014/main" id="{25CA8A1B-B78E-D7D3-437D-A6509AB854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91" name="AutoShape 56">
                      <a:extLst>
                        <a:ext uri="{FF2B5EF4-FFF2-40B4-BE49-F238E27FC236}">
                          <a16:creationId xmlns:a16="http://schemas.microsoft.com/office/drawing/2014/main" id="{8A7FB70E-84AD-184D-E371-E480AACFB0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75" name="Group 1774">
                    <a:extLst>
                      <a:ext uri="{FF2B5EF4-FFF2-40B4-BE49-F238E27FC236}">
                        <a16:creationId xmlns:a16="http://schemas.microsoft.com/office/drawing/2014/main" id="{CE147DB0-41BF-D47F-3B5E-718A00CF4396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88" name="Line 55">
                      <a:extLst>
                        <a:ext uri="{FF2B5EF4-FFF2-40B4-BE49-F238E27FC236}">
                          <a16:creationId xmlns:a16="http://schemas.microsoft.com/office/drawing/2014/main" id="{CCF2F0A7-84C2-91B4-8955-CBB2B2F79C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89" name="AutoShape 56">
                      <a:extLst>
                        <a:ext uri="{FF2B5EF4-FFF2-40B4-BE49-F238E27FC236}">
                          <a16:creationId xmlns:a16="http://schemas.microsoft.com/office/drawing/2014/main" id="{B1BC89C1-D210-98EB-5B89-0B9EE635E4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76" name="Group 1775">
                    <a:extLst>
                      <a:ext uri="{FF2B5EF4-FFF2-40B4-BE49-F238E27FC236}">
                        <a16:creationId xmlns:a16="http://schemas.microsoft.com/office/drawing/2014/main" id="{5898E1C8-8F2F-27D9-FD64-1009AEBF0F6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86" name="Line 55">
                      <a:extLst>
                        <a:ext uri="{FF2B5EF4-FFF2-40B4-BE49-F238E27FC236}">
                          <a16:creationId xmlns:a16="http://schemas.microsoft.com/office/drawing/2014/main" id="{FC757A9C-C220-35F8-B2A2-987EB2E749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87" name="AutoShape 56">
                      <a:extLst>
                        <a:ext uri="{FF2B5EF4-FFF2-40B4-BE49-F238E27FC236}">
                          <a16:creationId xmlns:a16="http://schemas.microsoft.com/office/drawing/2014/main" id="{70B23E78-C9FB-58EA-0589-B40F0D4C8D5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77" name="Group 1776">
                    <a:extLst>
                      <a:ext uri="{FF2B5EF4-FFF2-40B4-BE49-F238E27FC236}">
                        <a16:creationId xmlns:a16="http://schemas.microsoft.com/office/drawing/2014/main" id="{3405B4A5-3989-00FD-BC5D-5576B5B95DFC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84" name="Line 55">
                      <a:extLst>
                        <a:ext uri="{FF2B5EF4-FFF2-40B4-BE49-F238E27FC236}">
                          <a16:creationId xmlns:a16="http://schemas.microsoft.com/office/drawing/2014/main" id="{E2041799-43CD-BCBF-D22F-ADD3188C33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85" name="AutoShape 56">
                      <a:extLst>
                        <a:ext uri="{FF2B5EF4-FFF2-40B4-BE49-F238E27FC236}">
                          <a16:creationId xmlns:a16="http://schemas.microsoft.com/office/drawing/2014/main" id="{FA2A9AD7-0D2E-081A-508C-FB3D5FF981F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78" name="Group 1777">
                    <a:extLst>
                      <a:ext uri="{FF2B5EF4-FFF2-40B4-BE49-F238E27FC236}">
                        <a16:creationId xmlns:a16="http://schemas.microsoft.com/office/drawing/2014/main" id="{B1A51EBD-9FBE-5D3B-E5EE-E05BC312BD9B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82" name="Line 55">
                      <a:extLst>
                        <a:ext uri="{FF2B5EF4-FFF2-40B4-BE49-F238E27FC236}">
                          <a16:creationId xmlns:a16="http://schemas.microsoft.com/office/drawing/2014/main" id="{17788B30-48F1-ED8C-13AE-3B5F1E37FD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83" name="AutoShape 56">
                      <a:extLst>
                        <a:ext uri="{FF2B5EF4-FFF2-40B4-BE49-F238E27FC236}">
                          <a16:creationId xmlns:a16="http://schemas.microsoft.com/office/drawing/2014/main" id="{17B12792-D1EA-5C86-4D93-87A8AF1034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79" name="Group 1778">
                    <a:extLst>
                      <a:ext uri="{FF2B5EF4-FFF2-40B4-BE49-F238E27FC236}">
                        <a16:creationId xmlns:a16="http://schemas.microsoft.com/office/drawing/2014/main" id="{6EC47CEE-84CE-4CDF-8BA2-E0A9BE6A7F59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80" name="Line 55">
                      <a:extLst>
                        <a:ext uri="{FF2B5EF4-FFF2-40B4-BE49-F238E27FC236}">
                          <a16:creationId xmlns:a16="http://schemas.microsoft.com/office/drawing/2014/main" id="{67E438DC-02F3-6906-972B-3E277CD60C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81" name="AutoShape 56">
                      <a:extLst>
                        <a:ext uri="{FF2B5EF4-FFF2-40B4-BE49-F238E27FC236}">
                          <a16:creationId xmlns:a16="http://schemas.microsoft.com/office/drawing/2014/main" id="{078BE93F-B351-E8AF-1829-7CCFB53F3AA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83" name="Group 1582">
                  <a:extLst>
                    <a:ext uri="{FF2B5EF4-FFF2-40B4-BE49-F238E27FC236}">
                      <a16:creationId xmlns:a16="http://schemas.microsoft.com/office/drawing/2014/main" id="{530D6E36-35FD-BAB2-0DC3-2734400000F4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756" name="Group 1755">
                    <a:extLst>
                      <a:ext uri="{FF2B5EF4-FFF2-40B4-BE49-F238E27FC236}">
                        <a16:creationId xmlns:a16="http://schemas.microsoft.com/office/drawing/2014/main" id="{45F48FCC-88B1-E012-9A27-0A33E1AE3262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72" name="Line 55">
                      <a:extLst>
                        <a:ext uri="{FF2B5EF4-FFF2-40B4-BE49-F238E27FC236}">
                          <a16:creationId xmlns:a16="http://schemas.microsoft.com/office/drawing/2014/main" id="{394FDD35-F32C-B740-449C-2C5089F76C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73" name="AutoShape 56">
                      <a:extLst>
                        <a:ext uri="{FF2B5EF4-FFF2-40B4-BE49-F238E27FC236}">
                          <a16:creationId xmlns:a16="http://schemas.microsoft.com/office/drawing/2014/main" id="{11E93994-44DE-1599-30EA-E18514B5B8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57" name="Group 1756">
                    <a:extLst>
                      <a:ext uri="{FF2B5EF4-FFF2-40B4-BE49-F238E27FC236}">
                        <a16:creationId xmlns:a16="http://schemas.microsoft.com/office/drawing/2014/main" id="{B059E27B-0666-5634-7D87-2C5F61F2CE5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70" name="Line 55">
                      <a:extLst>
                        <a:ext uri="{FF2B5EF4-FFF2-40B4-BE49-F238E27FC236}">
                          <a16:creationId xmlns:a16="http://schemas.microsoft.com/office/drawing/2014/main" id="{ECD86C03-F0D7-4660-C65D-6FA816F4FCC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71" name="AutoShape 56">
                      <a:extLst>
                        <a:ext uri="{FF2B5EF4-FFF2-40B4-BE49-F238E27FC236}">
                          <a16:creationId xmlns:a16="http://schemas.microsoft.com/office/drawing/2014/main" id="{117695C4-161D-E447-C83A-29768A2B65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58" name="Group 1757">
                    <a:extLst>
                      <a:ext uri="{FF2B5EF4-FFF2-40B4-BE49-F238E27FC236}">
                        <a16:creationId xmlns:a16="http://schemas.microsoft.com/office/drawing/2014/main" id="{A057BAE1-E30E-A40D-24E8-98CE25DA27B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68" name="Line 55">
                      <a:extLst>
                        <a:ext uri="{FF2B5EF4-FFF2-40B4-BE49-F238E27FC236}">
                          <a16:creationId xmlns:a16="http://schemas.microsoft.com/office/drawing/2014/main" id="{9F2D2AE1-ED60-C283-AED5-635201E1F7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69" name="AutoShape 56">
                      <a:extLst>
                        <a:ext uri="{FF2B5EF4-FFF2-40B4-BE49-F238E27FC236}">
                          <a16:creationId xmlns:a16="http://schemas.microsoft.com/office/drawing/2014/main" id="{E58DC4EB-0697-6D51-CD61-8CD136253D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59" name="Group 1758">
                    <a:extLst>
                      <a:ext uri="{FF2B5EF4-FFF2-40B4-BE49-F238E27FC236}">
                        <a16:creationId xmlns:a16="http://schemas.microsoft.com/office/drawing/2014/main" id="{08618BC5-7735-5A7B-D572-BFCFC6A0634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66" name="Line 55">
                      <a:extLst>
                        <a:ext uri="{FF2B5EF4-FFF2-40B4-BE49-F238E27FC236}">
                          <a16:creationId xmlns:a16="http://schemas.microsoft.com/office/drawing/2014/main" id="{A38BAADD-C9C6-8057-964F-1DA114F9A5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67" name="AutoShape 56">
                      <a:extLst>
                        <a:ext uri="{FF2B5EF4-FFF2-40B4-BE49-F238E27FC236}">
                          <a16:creationId xmlns:a16="http://schemas.microsoft.com/office/drawing/2014/main" id="{73AD8894-FDB4-C7A5-0E92-CB82C81B02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60" name="Group 1759">
                    <a:extLst>
                      <a:ext uri="{FF2B5EF4-FFF2-40B4-BE49-F238E27FC236}">
                        <a16:creationId xmlns:a16="http://schemas.microsoft.com/office/drawing/2014/main" id="{8A0921DB-AF93-739B-E1E0-D5F3B50DEB33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64" name="Line 55">
                      <a:extLst>
                        <a:ext uri="{FF2B5EF4-FFF2-40B4-BE49-F238E27FC236}">
                          <a16:creationId xmlns:a16="http://schemas.microsoft.com/office/drawing/2014/main" id="{43E523F9-0F45-474D-A752-78CC185C8F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65" name="AutoShape 56">
                      <a:extLst>
                        <a:ext uri="{FF2B5EF4-FFF2-40B4-BE49-F238E27FC236}">
                          <a16:creationId xmlns:a16="http://schemas.microsoft.com/office/drawing/2014/main" id="{F8D7BB12-D895-CB67-2660-FF4C97EC69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61" name="Group 1760">
                    <a:extLst>
                      <a:ext uri="{FF2B5EF4-FFF2-40B4-BE49-F238E27FC236}">
                        <a16:creationId xmlns:a16="http://schemas.microsoft.com/office/drawing/2014/main" id="{1826317D-1C9F-26DE-32E9-2EF5D74073FB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62" name="Line 55">
                      <a:extLst>
                        <a:ext uri="{FF2B5EF4-FFF2-40B4-BE49-F238E27FC236}">
                          <a16:creationId xmlns:a16="http://schemas.microsoft.com/office/drawing/2014/main" id="{BB1AB63C-BC4C-26D5-269B-98B3B6FA5D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63" name="AutoShape 56">
                      <a:extLst>
                        <a:ext uri="{FF2B5EF4-FFF2-40B4-BE49-F238E27FC236}">
                          <a16:creationId xmlns:a16="http://schemas.microsoft.com/office/drawing/2014/main" id="{5E91193C-4359-89DB-FEF5-A1454A5E903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84" name="Group 1583">
                  <a:extLst>
                    <a:ext uri="{FF2B5EF4-FFF2-40B4-BE49-F238E27FC236}">
                      <a16:creationId xmlns:a16="http://schemas.microsoft.com/office/drawing/2014/main" id="{22B4B945-B8AC-55E6-C010-3B587BCCA728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738" name="Group 1737">
                    <a:extLst>
                      <a:ext uri="{FF2B5EF4-FFF2-40B4-BE49-F238E27FC236}">
                        <a16:creationId xmlns:a16="http://schemas.microsoft.com/office/drawing/2014/main" id="{4AD7BE87-6F02-9765-6D76-3940CD81E17F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54" name="Line 55">
                      <a:extLst>
                        <a:ext uri="{FF2B5EF4-FFF2-40B4-BE49-F238E27FC236}">
                          <a16:creationId xmlns:a16="http://schemas.microsoft.com/office/drawing/2014/main" id="{302DFE73-0022-AD2E-21B8-44F4377C8AB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55" name="AutoShape 56">
                      <a:extLst>
                        <a:ext uri="{FF2B5EF4-FFF2-40B4-BE49-F238E27FC236}">
                          <a16:creationId xmlns:a16="http://schemas.microsoft.com/office/drawing/2014/main" id="{8BD76C17-97DD-A949-B142-406DBC0E8C8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39" name="Group 1738">
                    <a:extLst>
                      <a:ext uri="{FF2B5EF4-FFF2-40B4-BE49-F238E27FC236}">
                        <a16:creationId xmlns:a16="http://schemas.microsoft.com/office/drawing/2014/main" id="{B81D18F5-4737-41E9-E4E7-0ACC5FDFC0B6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52" name="Line 55">
                      <a:extLst>
                        <a:ext uri="{FF2B5EF4-FFF2-40B4-BE49-F238E27FC236}">
                          <a16:creationId xmlns:a16="http://schemas.microsoft.com/office/drawing/2014/main" id="{52CB7043-8349-1038-CC86-FF88077E85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53" name="AutoShape 56">
                      <a:extLst>
                        <a:ext uri="{FF2B5EF4-FFF2-40B4-BE49-F238E27FC236}">
                          <a16:creationId xmlns:a16="http://schemas.microsoft.com/office/drawing/2014/main" id="{D3686E8B-B814-0137-CF7A-A271A2C0578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40" name="Group 1739">
                    <a:extLst>
                      <a:ext uri="{FF2B5EF4-FFF2-40B4-BE49-F238E27FC236}">
                        <a16:creationId xmlns:a16="http://schemas.microsoft.com/office/drawing/2014/main" id="{028C1A07-72B0-59DA-EFA0-643D6734D9CD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50" name="Line 55">
                      <a:extLst>
                        <a:ext uri="{FF2B5EF4-FFF2-40B4-BE49-F238E27FC236}">
                          <a16:creationId xmlns:a16="http://schemas.microsoft.com/office/drawing/2014/main" id="{DB3D926F-E30E-B3B0-CFE0-EA01D240E7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51" name="AutoShape 56">
                      <a:extLst>
                        <a:ext uri="{FF2B5EF4-FFF2-40B4-BE49-F238E27FC236}">
                          <a16:creationId xmlns:a16="http://schemas.microsoft.com/office/drawing/2014/main" id="{F052BDA1-373F-337D-93DF-DE69B198A4C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41" name="Group 1740">
                    <a:extLst>
                      <a:ext uri="{FF2B5EF4-FFF2-40B4-BE49-F238E27FC236}">
                        <a16:creationId xmlns:a16="http://schemas.microsoft.com/office/drawing/2014/main" id="{EC2610F7-212D-5DB1-28DB-533AE3038B71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48" name="Line 55">
                      <a:extLst>
                        <a:ext uri="{FF2B5EF4-FFF2-40B4-BE49-F238E27FC236}">
                          <a16:creationId xmlns:a16="http://schemas.microsoft.com/office/drawing/2014/main" id="{17589DB1-4EF9-A190-8197-BEAC83CF41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49" name="AutoShape 56">
                      <a:extLst>
                        <a:ext uri="{FF2B5EF4-FFF2-40B4-BE49-F238E27FC236}">
                          <a16:creationId xmlns:a16="http://schemas.microsoft.com/office/drawing/2014/main" id="{FC337D28-A1D2-21AD-2E22-41486963D5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42" name="Group 1741">
                    <a:extLst>
                      <a:ext uri="{FF2B5EF4-FFF2-40B4-BE49-F238E27FC236}">
                        <a16:creationId xmlns:a16="http://schemas.microsoft.com/office/drawing/2014/main" id="{75D72F06-C9EF-4B47-42A5-0D9052D5DED2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46" name="Line 55">
                      <a:extLst>
                        <a:ext uri="{FF2B5EF4-FFF2-40B4-BE49-F238E27FC236}">
                          <a16:creationId xmlns:a16="http://schemas.microsoft.com/office/drawing/2014/main" id="{7A1B9A54-68B7-DD20-E555-F21781A960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47" name="AutoShape 56">
                      <a:extLst>
                        <a:ext uri="{FF2B5EF4-FFF2-40B4-BE49-F238E27FC236}">
                          <a16:creationId xmlns:a16="http://schemas.microsoft.com/office/drawing/2014/main" id="{998740BF-FABD-E03B-6243-8F1FC7D798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43" name="Group 1742">
                    <a:extLst>
                      <a:ext uri="{FF2B5EF4-FFF2-40B4-BE49-F238E27FC236}">
                        <a16:creationId xmlns:a16="http://schemas.microsoft.com/office/drawing/2014/main" id="{43A100DC-2594-225C-7BE0-7374DAB903C6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44" name="Line 55">
                      <a:extLst>
                        <a:ext uri="{FF2B5EF4-FFF2-40B4-BE49-F238E27FC236}">
                          <a16:creationId xmlns:a16="http://schemas.microsoft.com/office/drawing/2014/main" id="{243771D5-F290-65BF-6615-263A2CE786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45" name="AutoShape 56">
                      <a:extLst>
                        <a:ext uri="{FF2B5EF4-FFF2-40B4-BE49-F238E27FC236}">
                          <a16:creationId xmlns:a16="http://schemas.microsoft.com/office/drawing/2014/main" id="{72EF426F-BB4A-B477-904A-E9EF11B25D8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85" name="Group 1584">
                  <a:extLst>
                    <a:ext uri="{FF2B5EF4-FFF2-40B4-BE49-F238E27FC236}">
                      <a16:creationId xmlns:a16="http://schemas.microsoft.com/office/drawing/2014/main" id="{EF3B77D5-A0CF-7313-2C85-29C7FEE3D9F6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720" name="Group 1719">
                    <a:extLst>
                      <a:ext uri="{FF2B5EF4-FFF2-40B4-BE49-F238E27FC236}">
                        <a16:creationId xmlns:a16="http://schemas.microsoft.com/office/drawing/2014/main" id="{C5EC71CA-B8BC-10C8-0FD8-D3EC6E1A01E4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36" name="Line 55">
                      <a:extLst>
                        <a:ext uri="{FF2B5EF4-FFF2-40B4-BE49-F238E27FC236}">
                          <a16:creationId xmlns:a16="http://schemas.microsoft.com/office/drawing/2014/main" id="{354F3DB7-7444-50C2-29EE-A8BB0D8A22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37" name="AutoShape 56">
                      <a:extLst>
                        <a:ext uri="{FF2B5EF4-FFF2-40B4-BE49-F238E27FC236}">
                          <a16:creationId xmlns:a16="http://schemas.microsoft.com/office/drawing/2014/main" id="{501FB882-124B-506B-B59D-36E509E6AC2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21" name="Group 1720">
                    <a:extLst>
                      <a:ext uri="{FF2B5EF4-FFF2-40B4-BE49-F238E27FC236}">
                        <a16:creationId xmlns:a16="http://schemas.microsoft.com/office/drawing/2014/main" id="{0AE2F18E-CA9D-0819-0A94-F4F526DF98E3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34" name="Line 55">
                      <a:extLst>
                        <a:ext uri="{FF2B5EF4-FFF2-40B4-BE49-F238E27FC236}">
                          <a16:creationId xmlns:a16="http://schemas.microsoft.com/office/drawing/2014/main" id="{A8249E09-9ACC-F1A8-5046-E2B0649EC06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35" name="AutoShape 56">
                      <a:extLst>
                        <a:ext uri="{FF2B5EF4-FFF2-40B4-BE49-F238E27FC236}">
                          <a16:creationId xmlns:a16="http://schemas.microsoft.com/office/drawing/2014/main" id="{E6366317-17FD-CB5F-F0C3-24AF16435D6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22" name="Group 1721">
                    <a:extLst>
                      <a:ext uri="{FF2B5EF4-FFF2-40B4-BE49-F238E27FC236}">
                        <a16:creationId xmlns:a16="http://schemas.microsoft.com/office/drawing/2014/main" id="{E98B1BA1-9F29-9945-6DE7-2084BF40B2F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32" name="Line 55">
                      <a:extLst>
                        <a:ext uri="{FF2B5EF4-FFF2-40B4-BE49-F238E27FC236}">
                          <a16:creationId xmlns:a16="http://schemas.microsoft.com/office/drawing/2014/main" id="{678EBB02-F620-855A-56D5-A0B08C05E9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33" name="AutoShape 56">
                      <a:extLst>
                        <a:ext uri="{FF2B5EF4-FFF2-40B4-BE49-F238E27FC236}">
                          <a16:creationId xmlns:a16="http://schemas.microsoft.com/office/drawing/2014/main" id="{FA8E4F7D-B916-F630-9DA8-26716E4EC5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23" name="Group 1722">
                    <a:extLst>
                      <a:ext uri="{FF2B5EF4-FFF2-40B4-BE49-F238E27FC236}">
                        <a16:creationId xmlns:a16="http://schemas.microsoft.com/office/drawing/2014/main" id="{FDAA8771-465F-4AD3-79D9-172F34DE488B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30" name="Line 55">
                      <a:extLst>
                        <a:ext uri="{FF2B5EF4-FFF2-40B4-BE49-F238E27FC236}">
                          <a16:creationId xmlns:a16="http://schemas.microsoft.com/office/drawing/2014/main" id="{AA894908-A400-EF8F-06E1-A1A375D10E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31" name="AutoShape 56">
                      <a:extLst>
                        <a:ext uri="{FF2B5EF4-FFF2-40B4-BE49-F238E27FC236}">
                          <a16:creationId xmlns:a16="http://schemas.microsoft.com/office/drawing/2014/main" id="{8930E13D-BFC1-BBD9-E005-67A0613EA6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24" name="Group 1723">
                    <a:extLst>
                      <a:ext uri="{FF2B5EF4-FFF2-40B4-BE49-F238E27FC236}">
                        <a16:creationId xmlns:a16="http://schemas.microsoft.com/office/drawing/2014/main" id="{2526EA83-50F8-D862-52DC-A867ABB11D24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28" name="Line 55">
                      <a:extLst>
                        <a:ext uri="{FF2B5EF4-FFF2-40B4-BE49-F238E27FC236}">
                          <a16:creationId xmlns:a16="http://schemas.microsoft.com/office/drawing/2014/main" id="{5674C204-E022-3180-DF94-719499AD6D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29" name="AutoShape 56">
                      <a:extLst>
                        <a:ext uri="{FF2B5EF4-FFF2-40B4-BE49-F238E27FC236}">
                          <a16:creationId xmlns:a16="http://schemas.microsoft.com/office/drawing/2014/main" id="{9BCC46BD-B86E-1912-3691-5B3349E28CD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25" name="Group 1724">
                    <a:extLst>
                      <a:ext uri="{FF2B5EF4-FFF2-40B4-BE49-F238E27FC236}">
                        <a16:creationId xmlns:a16="http://schemas.microsoft.com/office/drawing/2014/main" id="{97D74D8C-1EBE-2F80-5A8B-CA7F982FDDA7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26" name="Line 55">
                      <a:extLst>
                        <a:ext uri="{FF2B5EF4-FFF2-40B4-BE49-F238E27FC236}">
                          <a16:creationId xmlns:a16="http://schemas.microsoft.com/office/drawing/2014/main" id="{8E73D5F7-5139-B9D8-AF78-5FCBFBE4A2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27" name="AutoShape 56">
                      <a:extLst>
                        <a:ext uri="{FF2B5EF4-FFF2-40B4-BE49-F238E27FC236}">
                          <a16:creationId xmlns:a16="http://schemas.microsoft.com/office/drawing/2014/main" id="{12245DB9-7BFE-71AA-0780-9D0693E201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86" name="Group 1585">
                  <a:extLst>
                    <a:ext uri="{FF2B5EF4-FFF2-40B4-BE49-F238E27FC236}">
                      <a16:creationId xmlns:a16="http://schemas.microsoft.com/office/drawing/2014/main" id="{600FA542-7DA9-A449-C651-74F96DBCBDB4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702" name="Group 1701">
                    <a:extLst>
                      <a:ext uri="{FF2B5EF4-FFF2-40B4-BE49-F238E27FC236}">
                        <a16:creationId xmlns:a16="http://schemas.microsoft.com/office/drawing/2014/main" id="{305DBE6F-FD7E-94F2-339F-CBABCF911987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18" name="Line 55">
                      <a:extLst>
                        <a:ext uri="{FF2B5EF4-FFF2-40B4-BE49-F238E27FC236}">
                          <a16:creationId xmlns:a16="http://schemas.microsoft.com/office/drawing/2014/main" id="{8330CF0D-CFD6-737C-085C-844D1053D7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19" name="AutoShape 56">
                      <a:extLst>
                        <a:ext uri="{FF2B5EF4-FFF2-40B4-BE49-F238E27FC236}">
                          <a16:creationId xmlns:a16="http://schemas.microsoft.com/office/drawing/2014/main" id="{FE59AFD9-C4B7-2FC1-F71B-6CA96FAB4F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03" name="Group 1702">
                    <a:extLst>
                      <a:ext uri="{FF2B5EF4-FFF2-40B4-BE49-F238E27FC236}">
                        <a16:creationId xmlns:a16="http://schemas.microsoft.com/office/drawing/2014/main" id="{43FF27A5-D4FD-17CD-50E4-56064BCBA8AA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16" name="Line 55">
                      <a:extLst>
                        <a:ext uri="{FF2B5EF4-FFF2-40B4-BE49-F238E27FC236}">
                          <a16:creationId xmlns:a16="http://schemas.microsoft.com/office/drawing/2014/main" id="{DC8877A8-EE08-5BC3-4008-127D6F43F5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17" name="AutoShape 56">
                      <a:extLst>
                        <a:ext uri="{FF2B5EF4-FFF2-40B4-BE49-F238E27FC236}">
                          <a16:creationId xmlns:a16="http://schemas.microsoft.com/office/drawing/2014/main" id="{0DBEBD41-2ACC-87C3-E307-C071216451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04" name="Group 1703">
                    <a:extLst>
                      <a:ext uri="{FF2B5EF4-FFF2-40B4-BE49-F238E27FC236}">
                        <a16:creationId xmlns:a16="http://schemas.microsoft.com/office/drawing/2014/main" id="{EE441EB3-4451-F187-5444-D9E1C4C2009F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14" name="Line 55">
                      <a:extLst>
                        <a:ext uri="{FF2B5EF4-FFF2-40B4-BE49-F238E27FC236}">
                          <a16:creationId xmlns:a16="http://schemas.microsoft.com/office/drawing/2014/main" id="{C0D4B22F-B4E4-E4D8-FE45-BEFCB752DD9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15" name="AutoShape 56">
                      <a:extLst>
                        <a:ext uri="{FF2B5EF4-FFF2-40B4-BE49-F238E27FC236}">
                          <a16:creationId xmlns:a16="http://schemas.microsoft.com/office/drawing/2014/main" id="{06CCB2A5-B647-E755-7D56-E334C323CB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05" name="Group 1704">
                    <a:extLst>
                      <a:ext uri="{FF2B5EF4-FFF2-40B4-BE49-F238E27FC236}">
                        <a16:creationId xmlns:a16="http://schemas.microsoft.com/office/drawing/2014/main" id="{4C31274B-1E05-A339-40B2-895F4CB38064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12" name="Line 55">
                      <a:extLst>
                        <a:ext uri="{FF2B5EF4-FFF2-40B4-BE49-F238E27FC236}">
                          <a16:creationId xmlns:a16="http://schemas.microsoft.com/office/drawing/2014/main" id="{E5D55894-F8B0-3D6D-1067-4CCFFB6A4D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13" name="AutoShape 56">
                      <a:extLst>
                        <a:ext uri="{FF2B5EF4-FFF2-40B4-BE49-F238E27FC236}">
                          <a16:creationId xmlns:a16="http://schemas.microsoft.com/office/drawing/2014/main" id="{9A1DF8A5-FCEF-03ED-3BB8-A1821C7C15D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06" name="Group 1705">
                    <a:extLst>
                      <a:ext uri="{FF2B5EF4-FFF2-40B4-BE49-F238E27FC236}">
                        <a16:creationId xmlns:a16="http://schemas.microsoft.com/office/drawing/2014/main" id="{BD5752A4-58A6-A87F-0F31-2F94FDEA161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10" name="Line 55">
                      <a:extLst>
                        <a:ext uri="{FF2B5EF4-FFF2-40B4-BE49-F238E27FC236}">
                          <a16:creationId xmlns:a16="http://schemas.microsoft.com/office/drawing/2014/main" id="{711888D1-2177-7B9C-781B-7EE6E4169A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11" name="AutoShape 56">
                      <a:extLst>
                        <a:ext uri="{FF2B5EF4-FFF2-40B4-BE49-F238E27FC236}">
                          <a16:creationId xmlns:a16="http://schemas.microsoft.com/office/drawing/2014/main" id="{D5DC6DA8-75A3-38FA-8BB2-057ED49FB2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707" name="Group 1706">
                    <a:extLst>
                      <a:ext uri="{FF2B5EF4-FFF2-40B4-BE49-F238E27FC236}">
                        <a16:creationId xmlns:a16="http://schemas.microsoft.com/office/drawing/2014/main" id="{435A0236-7F6D-2165-94B2-A3961B49E290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08" name="Line 55">
                      <a:extLst>
                        <a:ext uri="{FF2B5EF4-FFF2-40B4-BE49-F238E27FC236}">
                          <a16:creationId xmlns:a16="http://schemas.microsoft.com/office/drawing/2014/main" id="{2099EE1F-BFF6-680A-8BF4-4026B69E0B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09" name="AutoShape 56">
                      <a:extLst>
                        <a:ext uri="{FF2B5EF4-FFF2-40B4-BE49-F238E27FC236}">
                          <a16:creationId xmlns:a16="http://schemas.microsoft.com/office/drawing/2014/main" id="{36AC3FAF-6CFA-30F0-12ED-E65DDFEB84A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87" name="Group 1586">
                  <a:extLst>
                    <a:ext uri="{FF2B5EF4-FFF2-40B4-BE49-F238E27FC236}">
                      <a16:creationId xmlns:a16="http://schemas.microsoft.com/office/drawing/2014/main" id="{C18526C6-E166-33AB-6FE1-AC439EA97E96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684" name="Group 1683">
                    <a:extLst>
                      <a:ext uri="{FF2B5EF4-FFF2-40B4-BE49-F238E27FC236}">
                        <a16:creationId xmlns:a16="http://schemas.microsoft.com/office/drawing/2014/main" id="{1C92E3EA-6D15-55A2-AB61-5D340E4CA077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700" name="Line 55">
                      <a:extLst>
                        <a:ext uri="{FF2B5EF4-FFF2-40B4-BE49-F238E27FC236}">
                          <a16:creationId xmlns:a16="http://schemas.microsoft.com/office/drawing/2014/main" id="{9C647BC5-1744-6D2D-AA2C-0EFC066065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701" name="AutoShape 56">
                      <a:extLst>
                        <a:ext uri="{FF2B5EF4-FFF2-40B4-BE49-F238E27FC236}">
                          <a16:creationId xmlns:a16="http://schemas.microsoft.com/office/drawing/2014/main" id="{872E0886-88EF-4E80-B422-099C9725BE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85" name="Group 1684">
                    <a:extLst>
                      <a:ext uri="{FF2B5EF4-FFF2-40B4-BE49-F238E27FC236}">
                        <a16:creationId xmlns:a16="http://schemas.microsoft.com/office/drawing/2014/main" id="{34803451-7369-7E1F-B81C-BF0ED110E211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98" name="Line 55">
                      <a:extLst>
                        <a:ext uri="{FF2B5EF4-FFF2-40B4-BE49-F238E27FC236}">
                          <a16:creationId xmlns:a16="http://schemas.microsoft.com/office/drawing/2014/main" id="{7FED9053-3B12-3C1F-F3DC-7E2CE917ED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99" name="AutoShape 56">
                      <a:extLst>
                        <a:ext uri="{FF2B5EF4-FFF2-40B4-BE49-F238E27FC236}">
                          <a16:creationId xmlns:a16="http://schemas.microsoft.com/office/drawing/2014/main" id="{BDA71620-1F90-F4B7-1251-7E339B807D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86" name="Group 1685">
                    <a:extLst>
                      <a:ext uri="{FF2B5EF4-FFF2-40B4-BE49-F238E27FC236}">
                        <a16:creationId xmlns:a16="http://schemas.microsoft.com/office/drawing/2014/main" id="{FBA0C9EA-2632-A74B-5607-0A6AC21FFE0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96" name="Line 55">
                      <a:extLst>
                        <a:ext uri="{FF2B5EF4-FFF2-40B4-BE49-F238E27FC236}">
                          <a16:creationId xmlns:a16="http://schemas.microsoft.com/office/drawing/2014/main" id="{3C358C21-82FB-DCC6-C05A-99CD13CAB2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97" name="AutoShape 56">
                      <a:extLst>
                        <a:ext uri="{FF2B5EF4-FFF2-40B4-BE49-F238E27FC236}">
                          <a16:creationId xmlns:a16="http://schemas.microsoft.com/office/drawing/2014/main" id="{3FDB4C4A-A3DC-F344-793A-751495273EB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87" name="Group 1686">
                    <a:extLst>
                      <a:ext uri="{FF2B5EF4-FFF2-40B4-BE49-F238E27FC236}">
                        <a16:creationId xmlns:a16="http://schemas.microsoft.com/office/drawing/2014/main" id="{BC89A497-13B6-BA84-DCB3-8D170AD059BA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94" name="Line 55">
                      <a:extLst>
                        <a:ext uri="{FF2B5EF4-FFF2-40B4-BE49-F238E27FC236}">
                          <a16:creationId xmlns:a16="http://schemas.microsoft.com/office/drawing/2014/main" id="{67F557DD-40FE-8D1B-9E69-BBD893CDDE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95" name="AutoShape 56">
                      <a:extLst>
                        <a:ext uri="{FF2B5EF4-FFF2-40B4-BE49-F238E27FC236}">
                          <a16:creationId xmlns:a16="http://schemas.microsoft.com/office/drawing/2014/main" id="{EAD993F6-F27C-9EA3-1CBD-F69452EC338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88" name="Group 1687">
                    <a:extLst>
                      <a:ext uri="{FF2B5EF4-FFF2-40B4-BE49-F238E27FC236}">
                        <a16:creationId xmlns:a16="http://schemas.microsoft.com/office/drawing/2014/main" id="{8CD10AD9-F63C-C489-4DDA-B7A9BFCA1DC3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92" name="Line 55">
                      <a:extLst>
                        <a:ext uri="{FF2B5EF4-FFF2-40B4-BE49-F238E27FC236}">
                          <a16:creationId xmlns:a16="http://schemas.microsoft.com/office/drawing/2014/main" id="{BC46E7E1-D735-4477-A382-F2B2A22FE7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93" name="AutoShape 56">
                      <a:extLst>
                        <a:ext uri="{FF2B5EF4-FFF2-40B4-BE49-F238E27FC236}">
                          <a16:creationId xmlns:a16="http://schemas.microsoft.com/office/drawing/2014/main" id="{31E23996-F7C9-27F2-7515-BE8BA931ECA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89" name="Group 1688">
                    <a:extLst>
                      <a:ext uri="{FF2B5EF4-FFF2-40B4-BE49-F238E27FC236}">
                        <a16:creationId xmlns:a16="http://schemas.microsoft.com/office/drawing/2014/main" id="{A7860DA0-6657-C634-8FA8-C8C58D65C7AD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90" name="Line 55">
                      <a:extLst>
                        <a:ext uri="{FF2B5EF4-FFF2-40B4-BE49-F238E27FC236}">
                          <a16:creationId xmlns:a16="http://schemas.microsoft.com/office/drawing/2014/main" id="{FA41BEB6-C9C4-CE15-BADD-845824757E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91" name="AutoShape 56">
                      <a:extLst>
                        <a:ext uri="{FF2B5EF4-FFF2-40B4-BE49-F238E27FC236}">
                          <a16:creationId xmlns:a16="http://schemas.microsoft.com/office/drawing/2014/main" id="{1EF3C4DD-70B3-FDDC-553A-1F6D3852A7C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88" name="Group 1587">
                  <a:extLst>
                    <a:ext uri="{FF2B5EF4-FFF2-40B4-BE49-F238E27FC236}">
                      <a16:creationId xmlns:a16="http://schemas.microsoft.com/office/drawing/2014/main" id="{9CFC31BF-6106-97A9-81F5-031C390F8289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682" name="Line 55">
                    <a:extLst>
                      <a:ext uri="{FF2B5EF4-FFF2-40B4-BE49-F238E27FC236}">
                        <a16:creationId xmlns:a16="http://schemas.microsoft.com/office/drawing/2014/main" id="{7F2E48CF-1E48-CDB1-1D43-38C859787D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683" name="AutoShape 56">
                    <a:extLst>
                      <a:ext uri="{FF2B5EF4-FFF2-40B4-BE49-F238E27FC236}">
                        <a16:creationId xmlns:a16="http://schemas.microsoft.com/office/drawing/2014/main" id="{0635A0FB-8569-F4F7-7E5C-5EAE8F7683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589" name="Group 1588">
                  <a:extLst>
                    <a:ext uri="{FF2B5EF4-FFF2-40B4-BE49-F238E27FC236}">
                      <a16:creationId xmlns:a16="http://schemas.microsoft.com/office/drawing/2014/main" id="{9670A9B6-A094-79C8-4083-EF7361EA3D9B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680" name="Line 55">
                    <a:extLst>
                      <a:ext uri="{FF2B5EF4-FFF2-40B4-BE49-F238E27FC236}">
                        <a16:creationId xmlns:a16="http://schemas.microsoft.com/office/drawing/2014/main" id="{910001BC-DA43-E1DD-B529-BC287BCD8B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681" name="AutoShape 56">
                    <a:extLst>
                      <a:ext uri="{FF2B5EF4-FFF2-40B4-BE49-F238E27FC236}">
                        <a16:creationId xmlns:a16="http://schemas.microsoft.com/office/drawing/2014/main" id="{1E562D7B-D1C0-BBA9-71E3-386876F93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590" name="Group 1589">
                  <a:extLst>
                    <a:ext uri="{FF2B5EF4-FFF2-40B4-BE49-F238E27FC236}">
                      <a16:creationId xmlns:a16="http://schemas.microsoft.com/office/drawing/2014/main" id="{A49B862B-DADA-2062-E424-1DD681BD998F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678" name="Line 55">
                    <a:extLst>
                      <a:ext uri="{FF2B5EF4-FFF2-40B4-BE49-F238E27FC236}">
                        <a16:creationId xmlns:a16="http://schemas.microsoft.com/office/drawing/2014/main" id="{198569D2-02EA-8535-CAD4-3A3D607D64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679" name="AutoShape 56">
                    <a:extLst>
                      <a:ext uri="{FF2B5EF4-FFF2-40B4-BE49-F238E27FC236}">
                        <a16:creationId xmlns:a16="http://schemas.microsoft.com/office/drawing/2014/main" id="{B349E510-B230-D76E-E7DE-533631D33A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591" name="Group 1590">
                  <a:extLst>
                    <a:ext uri="{FF2B5EF4-FFF2-40B4-BE49-F238E27FC236}">
                      <a16:creationId xmlns:a16="http://schemas.microsoft.com/office/drawing/2014/main" id="{0B88763A-30C0-472C-B43C-2E5E360AB3B6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676" name="Line 55">
                    <a:extLst>
                      <a:ext uri="{FF2B5EF4-FFF2-40B4-BE49-F238E27FC236}">
                        <a16:creationId xmlns:a16="http://schemas.microsoft.com/office/drawing/2014/main" id="{375EE821-8300-2953-B93C-28C97EFE87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677" name="AutoShape 56">
                    <a:extLst>
                      <a:ext uri="{FF2B5EF4-FFF2-40B4-BE49-F238E27FC236}">
                        <a16:creationId xmlns:a16="http://schemas.microsoft.com/office/drawing/2014/main" id="{852854C2-D0C2-CC87-952D-9BB391B802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592" name="Group 1591">
                  <a:extLst>
                    <a:ext uri="{FF2B5EF4-FFF2-40B4-BE49-F238E27FC236}">
                      <a16:creationId xmlns:a16="http://schemas.microsoft.com/office/drawing/2014/main" id="{7C584293-9687-C3A7-01BC-93A6FD33620D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674" name="Line 55">
                    <a:extLst>
                      <a:ext uri="{FF2B5EF4-FFF2-40B4-BE49-F238E27FC236}">
                        <a16:creationId xmlns:a16="http://schemas.microsoft.com/office/drawing/2014/main" id="{F19CD15F-82E0-5AA3-C7FE-C4620919E1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675" name="AutoShape 56">
                    <a:extLst>
                      <a:ext uri="{FF2B5EF4-FFF2-40B4-BE49-F238E27FC236}">
                        <a16:creationId xmlns:a16="http://schemas.microsoft.com/office/drawing/2014/main" id="{6405A2C7-83C4-24C6-F86C-15B8ACADF1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593" name="Group 1592">
                  <a:extLst>
                    <a:ext uri="{FF2B5EF4-FFF2-40B4-BE49-F238E27FC236}">
                      <a16:creationId xmlns:a16="http://schemas.microsoft.com/office/drawing/2014/main" id="{AD739373-CCCF-1D71-C58D-88FF4DE4A488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656" name="Group 1655">
                    <a:extLst>
                      <a:ext uri="{FF2B5EF4-FFF2-40B4-BE49-F238E27FC236}">
                        <a16:creationId xmlns:a16="http://schemas.microsoft.com/office/drawing/2014/main" id="{0789C50D-9558-A8F7-F428-FACA2D7CF0A9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72" name="Line 55">
                      <a:extLst>
                        <a:ext uri="{FF2B5EF4-FFF2-40B4-BE49-F238E27FC236}">
                          <a16:creationId xmlns:a16="http://schemas.microsoft.com/office/drawing/2014/main" id="{B7B76033-736A-5D01-7312-0B594CBDDD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73" name="AutoShape 56">
                      <a:extLst>
                        <a:ext uri="{FF2B5EF4-FFF2-40B4-BE49-F238E27FC236}">
                          <a16:creationId xmlns:a16="http://schemas.microsoft.com/office/drawing/2014/main" id="{AB46400D-1C3C-8FA4-3343-C8969701A36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57" name="Group 1656">
                    <a:extLst>
                      <a:ext uri="{FF2B5EF4-FFF2-40B4-BE49-F238E27FC236}">
                        <a16:creationId xmlns:a16="http://schemas.microsoft.com/office/drawing/2014/main" id="{CE6CA1C4-912B-02DD-2B21-81B502CDA99C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70" name="Line 55">
                      <a:extLst>
                        <a:ext uri="{FF2B5EF4-FFF2-40B4-BE49-F238E27FC236}">
                          <a16:creationId xmlns:a16="http://schemas.microsoft.com/office/drawing/2014/main" id="{9A33534E-43D2-F02A-085A-D32BF7F841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71" name="AutoShape 56">
                      <a:extLst>
                        <a:ext uri="{FF2B5EF4-FFF2-40B4-BE49-F238E27FC236}">
                          <a16:creationId xmlns:a16="http://schemas.microsoft.com/office/drawing/2014/main" id="{51C4588A-1F21-5B97-2389-9510606DC2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58" name="Group 1657">
                    <a:extLst>
                      <a:ext uri="{FF2B5EF4-FFF2-40B4-BE49-F238E27FC236}">
                        <a16:creationId xmlns:a16="http://schemas.microsoft.com/office/drawing/2014/main" id="{27F6760D-5C2E-B70D-AE8E-5BB0FF581398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68" name="Line 55">
                      <a:extLst>
                        <a:ext uri="{FF2B5EF4-FFF2-40B4-BE49-F238E27FC236}">
                          <a16:creationId xmlns:a16="http://schemas.microsoft.com/office/drawing/2014/main" id="{ABA820CB-E642-EA3E-4B67-CAE8A47DFE9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69" name="AutoShape 56">
                      <a:extLst>
                        <a:ext uri="{FF2B5EF4-FFF2-40B4-BE49-F238E27FC236}">
                          <a16:creationId xmlns:a16="http://schemas.microsoft.com/office/drawing/2014/main" id="{F6E2133F-CAEB-4D8E-EF53-1A5EFDC5DB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59" name="Group 1658">
                    <a:extLst>
                      <a:ext uri="{FF2B5EF4-FFF2-40B4-BE49-F238E27FC236}">
                        <a16:creationId xmlns:a16="http://schemas.microsoft.com/office/drawing/2014/main" id="{0392D3D0-ED75-1A7A-9DF2-0C67BDB4F9A7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66" name="Line 55">
                      <a:extLst>
                        <a:ext uri="{FF2B5EF4-FFF2-40B4-BE49-F238E27FC236}">
                          <a16:creationId xmlns:a16="http://schemas.microsoft.com/office/drawing/2014/main" id="{C50A5D7B-E4E1-BE84-B676-7E6F40ED51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67" name="AutoShape 56">
                      <a:extLst>
                        <a:ext uri="{FF2B5EF4-FFF2-40B4-BE49-F238E27FC236}">
                          <a16:creationId xmlns:a16="http://schemas.microsoft.com/office/drawing/2014/main" id="{789048C4-86C6-C62B-8508-56800174485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60" name="Group 1659">
                    <a:extLst>
                      <a:ext uri="{FF2B5EF4-FFF2-40B4-BE49-F238E27FC236}">
                        <a16:creationId xmlns:a16="http://schemas.microsoft.com/office/drawing/2014/main" id="{D810AEFE-CF01-882A-A7BF-7DEDA476027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64" name="Line 55">
                      <a:extLst>
                        <a:ext uri="{FF2B5EF4-FFF2-40B4-BE49-F238E27FC236}">
                          <a16:creationId xmlns:a16="http://schemas.microsoft.com/office/drawing/2014/main" id="{95528052-5F95-46FD-D4D3-9CD0034142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65" name="AutoShape 56">
                      <a:extLst>
                        <a:ext uri="{FF2B5EF4-FFF2-40B4-BE49-F238E27FC236}">
                          <a16:creationId xmlns:a16="http://schemas.microsoft.com/office/drawing/2014/main" id="{4334E38E-A748-957D-989B-1505A59C7A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61" name="Group 1660">
                    <a:extLst>
                      <a:ext uri="{FF2B5EF4-FFF2-40B4-BE49-F238E27FC236}">
                        <a16:creationId xmlns:a16="http://schemas.microsoft.com/office/drawing/2014/main" id="{D891434C-4EA3-D50F-0EAD-D20AB0D4D900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62" name="Line 55">
                      <a:extLst>
                        <a:ext uri="{FF2B5EF4-FFF2-40B4-BE49-F238E27FC236}">
                          <a16:creationId xmlns:a16="http://schemas.microsoft.com/office/drawing/2014/main" id="{F15990A5-2F27-CBBB-03E3-1DF6537794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63" name="AutoShape 56">
                      <a:extLst>
                        <a:ext uri="{FF2B5EF4-FFF2-40B4-BE49-F238E27FC236}">
                          <a16:creationId xmlns:a16="http://schemas.microsoft.com/office/drawing/2014/main" id="{F513DF96-14CA-E2F7-06D4-DB8D8EB37A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94" name="Group 1593">
                  <a:extLst>
                    <a:ext uri="{FF2B5EF4-FFF2-40B4-BE49-F238E27FC236}">
                      <a16:creationId xmlns:a16="http://schemas.microsoft.com/office/drawing/2014/main" id="{99D87595-ED23-7181-0130-98B1C7CE940F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638" name="Group 1637">
                    <a:extLst>
                      <a:ext uri="{FF2B5EF4-FFF2-40B4-BE49-F238E27FC236}">
                        <a16:creationId xmlns:a16="http://schemas.microsoft.com/office/drawing/2014/main" id="{4CCECB99-5BE8-B505-68F7-19955766516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54" name="Line 55">
                      <a:extLst>
                        <a:ext uri="{FF2B5EF4-FFF2-40B4-BE49-F238E27FC236}">
                          <a16:creationId xmlns:a16="http://schemas.microsoft.com/office/drawing/2014/main" id="{AAA80D8D-E76F-BF9B-54EC-F18552947B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55" name="AutoShape 56">
                      <a:extLst>
                        <a:ext uri="{FF2B5EF4-FFF2-40B4-BE49-F238E27FC236}">
                          <a16:creationId xmlns:a16="http://schemas.microsoft.com/office/drawing/2014/main" id="{D590A901-C9AA-F4B1-8573-66976433D9C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39" name="Group 1638">
                    <a:extLst>
                      <a:ext uri="{FF2B5EF4-FFF2-40B4-BE49-F238E27FC236}">
                        <a16:creationId xmlns:a16="http://schemas.microsoft.com/office/drawing/2014/main" id="{935CDD6D-3A87-28EE-D2C8-3E7F5A346B3E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52" name="Line 55">
                      <a:extLst>
                        <a:ext uri="{FF2B5EF4-FFF2-40B4-BE49-F238E27FC236}">
                          <a16:creationId xmlns:a16="http://schemas.microsoft.com/office/drawing/2014/main" id="{5A78A8E1-EFB7-9FAD-798C-DB668391C8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53" name="AutoShape 56">
                      <a:extLst>
                        <a:ext uri="{FF2B5EF4-FFF2-40B4-BE49-F238E27FC236}">
                          <a16:creationId xmlns:a16="http://schemas.microsoft.com/office/drawing/2014/main" id="{AB625FB5-BBD1-F63B-3905-6DFA7F4B845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40" name="Group 1639">
                    <a:extLst>
                      <a:ext uri="{FF2B5EF4-FFF2-40B4-BE49-F238E27FC236}">
                        <a16:creationId xmlns:a16="http://schemas.microsoft.com/office/drawing/2014/main" id="{A9A6C73F-1D4C-7F7C-2721-4BC993B4C259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50" name="Line 55">
                      <a:extLst>
                        <a:ext uri="{FF2B5EF4-FFF2-40B4-BE49-F238E27FC236}">
                          <a16:creationId xmlns:a16="http://schemas.microsoft.com/office/drawing/2014/main" id="{711565FD-AA9C-A45C-8795-F619170408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51" name="AutoShape 56">
                      <a:extLst>
                        <a:ext uri="{FF2B5EF4-FFF2-40B4-BE49-F238E27FC236}">
                          <a16:creationId xmlns:a16="http://schemas.microsoft.com/office/drawing/2014/main" id="{168B87A2-472C-64BA-BC91-430B103EE8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41" name="Group 1640">
                    <a:extLst>
                      <a:ext uri="{FF2B5EF4-FFF2-40B4-BE49-F238E27FC236}">
                        <a16:creationId xmlns:a16="http://schemas.microsoft.com/office/drawing/2014/main" id="{36B71E7C-D0B5-6ADE-BC82-C3BBBF3D74E7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48" name="Line 55">
                      <a:extLst>
                        <a:ext uri="{FF2B5EF4-FFF2-40B4-BE49-F238E27FC236}">
                          <a16:creationId xmlns:a16="http://schemas.microsoft.com/office/drawing/2014/main" id="{55E7E4B0-D8E5-F80D-325B-2657C92888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49" name="AutoShape 56">
                      <a:extLst>
                        <a:ext uri="{FF2B5EF4-FFF2-40B4-BE49-F238E27FC236}">
                          <a16:creationId xmlns:a16="http://schemas.microsoft.com/office/drawing/2014/main" id="{69DE7B08-46AB-A04F-D441-37E97E8FBB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42" name="Group 1641">
                    <a:extLst>
                      <a:ext uri="{FF2B5EF4-FFF2-40B4-BE49-F238E27FC236}">
                        <a16:creationId xmlns:a16="http://schemas.microsoft.com/office/drawing/2014/main" id="{8D73126C-97C2-1929-A8DA-9652C63520EB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46" name="Line 55">
                      <a:extLst>
                        <a:ext uri="{FF2B5EF4-FFF2-40B4-BE49-F238E27FC236}">
                          <a16:creationId xmlns:a16="http://schemas.microsoft.com/office/drawing/2014/main" id="{32ED23FA-1208-41CE-B726-15D1074B91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47" name="AutoShape 56">
                      <a:extLst>
                        <a:ext uri="{FF2B5EF4-FFF2-40B4-BE49-F238E27FC236}">
                          <a16:creationId xmlns:a16="http://schemas.microsoft.com/office/drawing/2014/main" id="{4787649E-4CF0-77AC-2C1F-78427EA237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643" name="Group 1642">
                    <a:extLst>
                      <a:ext uri="{FF2B5EF4-FFF2-40B4-BE49-F238E27FC236}">
                        <a16:creationId xmlns:a16="http://schemas.microsoft.com/office/drawing/2014/main" id="{07572EAB-4930-E143-92AB-626EF95B430E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644" name="Line 55">
                      <a:extLst>
                        <a:ext uri="{FF2B5EF4-FFF2-40B4-BE49-F238E27FC236}">
                          <a16:creationId xmlns:a16="http://schemas.microsoft.com/office/drawing/2014/main" id="{A91044CC-18A8-F3AB-7DFA-97F1CF3D55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645" name="AutoShape 56">
                      <a:extLst>
                        <a:ext uri="{FF2B5EF4-FFF2-40B4-BE49-F238E27FC236}">
                          <a16:creationId xmlns:a16="http://schemas.microsoft.com/office/drawing/2014/main" id="{8D205431-E12B-5027-6835-05D1DC7F85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595" name="Group 1594">
                  <a:extLst>
                    <a:ext uri="{FF2B5EF4-FFF2-40B4-BE49-F238E27FC236}">
                      <a16:creationId xmlns:a16="http://schemas.microsoft.com/office/drawing/2014/main" id="{DB384C89-98A9-617C-E3C3-16DFA65E8EDF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34" name="Rectangle 1633">
                    <a:extLst>
                      <a:ext uri="{FF2B5EF4-FFF2-40B4-BE49-F238E27FC236}">
                        <a16:creationId xmlns:a16="http://schemas.microsoft.com/office/drawing/2014/main" id="{BAA42BE9-1D03-85A5-17CB-34F7053244A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35" name="Rectangle 1634">
                    <a:extLst>
                      <a:ext uri="{FF2B5EF4-FFF2-40B4-BE49-F238E27FC236}">
                        <a16:creationId xmlns:a16="http://schemas.microsoft.com/office/drawing/2014/main" id="{F5E3A354-3812-1C59-CF6E-49655C11A89F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36" name="Chord 1635">
                    <a:extLst>
                      <a:ext uri="{FF2B5EF4-FFF2-40B4-BE49-F238E27FC236}">
                        <a16:creationId xmlns:a16="http://schemas.microsoft.com/office/drawing/2014/main" id="{838AFCD1-88C6-1752-A60F-86C5C20AA3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7" name="Rectangle 1636">
                    <a:extLst>
                      <a:ext uri="{FF2B5EF4-FFF2-40B4-BE49-F238E27FC236}">
                        <a16:creationId xmlns:a16="http://schemas.microsoft.com/office/drawing/2014/main" id="{653B06C1-EBB6-FA58-1B77-9539F0E91FE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596" name="Group 1595">
                  <a:extLst>
                    <a:ext uri="{FF2B5EF4-FFF2-40B4-BE49-F238E27FC236}">
                      <a16:creationId xmlns:a16="http://schemas.microsoft.com/office/drawing/2014/main" id="{FAC24783-11C6-6BA4-06F3-1AD4D891C3D9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30" name="Rectangle 1629">
                    <a:extLst>
                      <a:ext uri="{FF2B5EF4-FFF2-40B4-BE49-F238E27FC236}">
                        <a16:creationId xmlns:a16="http://schemas.microsoft.com/office/drawing/2014/main" id="{5C26EA15-87D7-E511-DCA5-D09DDA5DAE9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31" name="Rectangle 1630">
                    <a:extLst>
                      <a:ext uri="{FF2B5EF4-FFF2-40B4-BE49-F238E27FC236}">
                        <a16:creationId xmlns:a16="http://schemas.microsoft.com/office/drawing/2014/main" id="{E365AE1A-7D84-7150-B9D5-25FD396CD337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32" name="Chord 1631">
                    <a:extLst>
                      <a:ext uri="{FF2B5EF4-FFF2-40B4-BE49-F238E27FC236}">
                        <a16:creationId xmlns:a16="http://schemas.microsoft.com/office/drawing/2014/main" id="{58A5EF96-9274-6037-AC5A-016E7C2177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3" name="Rectangle 1632">
                    <a:extLst>
                      <a:ext uri="{FF2B5EF4-FFF2-40B4-BE49-F238E27FC236}">
                        <a16:creationId xmlns:a16="http://schemas.microsoft.com/office/drawing/2014/main" id="{BF55B331-C108-423A-8B87-7B6B013CCF09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597" name="Group 1596">
                  <a:extLst>
                    <a:ext uri="{FF2B5EF4-FFF2-40B4-BE49-F238E27FC236}">
                      <a16:creationId xmlns:a16="http://schemas.microsoft.com/office/drawing/2014/main" id="{395D3FDB-0D0D-42BE-CF1D-2945FD8F85DA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26" name="Rectangle 1625">
                    <a:extLst>
                      <a:ext uri="{FF2B5EF4-FFF2-40B4-BE49-F238E27FC236}">
                        <a16:creationId xmlns:a16="http://schemas.microsoft.com/office/drawing/2014/main" id="{35683D37-0329-EFA3-0CEB-92EF8532936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27" name="Rectangle 1626">
                    <a:extLst>
                      <a:ext uri="{FF2B5EF4-FFF2-40B4-BE49-F238E27FC236}">
                        <a16:creationId xmlns:a16="http://schemas.microsoft.com/office/drawing/2014/main" id="{74F53983-184F-3F26-BEC6-35108CBF9352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28" name="Chord 1627">
                    <a:extLst>
                      <a:ext uri="{FF2B5EF4-FFF2-40B4-BE49-F238E27FC236}">
                        <a16:creationId xmlns:a16="http://schemas.microsoft.com/office/drawing/2014/main" id="{54771952-2529-9B67-0B2B-829551205F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9" name="Rectangle 1628">
                    <a:extLst>
                      <a:ext uri="{FF2B5EF4-FFF2-40B4-BE49-F238E27FC236}">
                        <a16:creationId xmlns:a16="http://schemas.microsoft.com/office/drawing/2014/main" id="{C93C6287-7CB6-4E09-E8B2-7782649F6C3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598" name="Group 1597">
                  <a:extLst>
                    <a:ext uri="{FF2B5EF4-FFF2-40B4-BE49-F238E27FC236}">
                      <a16:creationId xmlns:a16="http://schemas.microsoft.com/office/drawing/2014/main" id="{8BD95B9A-0F8C-40F7-F48B-AE638D4DDC0E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22" name="Rectangle 1621">
                    <a:extLst>
                      <a:ext uri="{FF2B5EF4-FFF2-40B4-BE49-F238E27FC236}">
                        <a16:creationId xmlns:a16="http://schemas.microsoft.com/office/drawing/2014/main" id="{F152989E-142F-2AA0-E898-DD48EF0A018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23" name="Rectangle 1622">
                    <a:extLst>
                      <a:ext uri="{FF2B5EF4-FFF2-40B4-BE49-F238E27FC236}">
                        <a16:creationId xmlns:a16="http://schemas.microsoft.com/office/drawing/2014/main" id="{54F9CBD3-1BCC-0A79-D4E1-1356CE226751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24" name="Chord 1623">
                    <a:extLst>
                      <a:ext uri="{FF2B5EF4-FFF2-40B4-BE49-F238E27FC236}">
                        <a16:creationId xmlns:a16="http://schemas.microsoft.com/office/drawing/2014/main" id="{7598AA19-36D2-9AE9-02E9-6C9926E5852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5" name="Rectangle 1624">
                    <a:extLst>
                      <a:ext uri="{FF2B5EF4-FFF2-40B4-BE49-F238E27FC236}">
                        <a16:creationId xmlns:a16="http://schemas.microsoft.com/office/drawing/2014/main" id="{E10AC763-EB8C-4FED-6C80-F44D5B6CEF95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599" name="Group 1598">
                  <a:extLst>
                    <a:ext uri="{FF2B5EF4-FFF2-40B4-BE49-F238E27FC236}">
                      <a16:creationId xmlns:a16="http://schemas.microsoft.com/office/drawing/2014/main" id="{C99B98FA-6A74-7D77-6C65-0AAB844423EE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18" name="Rectangle 1617">
                    <a:extLst>
                      <a:ext uri="{FF2B5EF4-FFF2-40B4-BE49-F238E27FC236}">
                        <a16:creationId xmlns:a16="http://schemas.microsoft.com/office/drawing/2014/main" id="{BE431945-A95B-D6E8-B2D3-2AB4415DF8A2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19" name="Rectangle 1618">
                    <a:extLst>
                      <a:ext uri="{FF2B5EF4-FFF2-40B4-BE49-F238E27FC236}">
                        <a16:creationId xmlns:a16="http://schemas.microsoft.com/office/drawing/2014/main" id="{8E680A34-DBEC-452C-CBFC-0C8181791056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20" name="Chord 1619">
                    <a:extLst>
                      <a:ext uri="{FF2B5EF4-FFF2-40B4-BE49-F238E27FC236}">
                        <a16:creationId xmlns:a16="http://schemas.microsoft.com/office/drawing/2014/main" id="{9FE5F8A5-D0E3-E904-2D97-A9B0E3C721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1" name="Rectangle 1620">
                    <a:extLst>
                      <a:ext uri="{FF2B5EF4-FFF2-40B4-BE49-F238E27FC236}">
                        <a16:creationId xmlns:a16="http://schemas.microsoft.com/office/drawing/2014/main" id="{0EE57CCE-5209-EE21-B082-7DEB9C30E017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600" name="Group 1599">
                  <a:extLst>
                    <a:ext uri="{FF2B5EF4-FFF2-40B4-BE49-F238E27FC236}">
                      <a16:creationId xmlns:a16="http://schemas.microsoft.com/office/drawing/2014/main" id="{10EB96B5-CA90-C983-C311-93681CF084D6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14" name="Rectangle 1613">
                    <a:extLst>
                      <a:ext uri="{FF2B5EF4-FFF2-40B4-BE49-F238E27FC236}">
                        <a16:creationId xmlns:a16="http://schemas.microsoft.com/office/drawing/2014/main" id="{7F83EC0B-1A93-BADF-736E-926D34A9551A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15" name="Rectangle 1614">
                    <a:extLst>
                      <a:ext uri="{FF2B5EF4-FFF2-40B4-BE49-F238E27FC236}">
                        <a16:creationId xmlns:a16="http://schemas.microsoft.com/office/drawing/2014/main" id="{C168247D-F1B4-4709-2631-67F3936CA26E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16" name="Chord 1615">
                    <a:extLst>
                      <a:ext uri="{FF2B5EF4-FFF2-40B4-BE49-F238E27FC236}">
                        <a16:creationId xmlns:a16="http://schemas.microsoft.com/office/drawing/2014/main" id="{EFC6CDA6-DCFF-45B3-CDB1-C0945946A68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7" name="Rectangle 1616">
                    <a:extLst>
                      <a:ext uri="{FF2B5EF4-FFF2-40B4-BE49-F238E27FC236}">
                        <a16:creationId xmlns:a16="http://schemas.microsoft.com/office/drawing/2014/main" id="{F9FCE398-C1B4-476E-152D-FA66F7ABECDE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601" name="Group 1600">
                  <a:extLst>
                    <a:ext uri="{FF2B5EF4-FFF2-40B4-BE49-F238E27FC236}">
                      <a16:creationId xmlns:a16="http://schemas.microsoft.com/office/drawing/2014/main" id="{A54D3B82-C777-4B60-D35C-0AD677B93DFD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10" name="Rectangle 1609">
                    <a:extLst>
                      <a:ext uri="{FF2B5EF4-FFF2-40B4-BE49-F238E27FC236}">
                        <a16:creationId xmlns:a16="http://schemas.microsoft.com/office/drawing/2014/main" id="{7EE73598-7707-BBB5-3BE7-9B533E3B0547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11" name="Rectangle 1610">
                    <a:extLst>
                      <a:ext uri="{FF2B5EF4-FFF2-40B4-BE49-F238E27FC236}">
                        <a16:creationId xmlns:a16="http://schemas.microsoft.com/office/drawing/2014/main" id="{98E2C9D4-F20B-FB69-DDAE-A2CBD9FB032B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12" name="Chord 1611">
                    <a:extLst>
                      <a:ext uri="{FF2B5EF4-FFF2-40B4-BE49-F238E27FC236}">
                        <a16:creationId xmlns:a16="http://schemas.microsoft.com/office/drawing/2014/main" id="{579980C2-4770-185C-EE86-DF1E56832E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3" name="Rectangle 1612">
                    <a:extLst>
                      <a:ext uri="{FF2B5EF4-FFF2-40B4-BE49-F238E27FC236}">
                        <a16:creationId xmlns:a16="http://schemas.microsoft.com/office/drawing/2014/main" id="{2D9ABEF8-C887-3832-5ACA-DF80D3DB792C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602" name="Group 1601">
                  <a:extLst>
                    <a:ext uri="{FF2B5EF4-FFF2-40B4-BE49-F238E27FC236}">
                      <a16:creationId xmlns:a16="http://schemas.microsoft.com/office/drawing/2014/main" id="{F36627A8-79C3-409D-561F-0ED8E4E153AE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606" name="Rectangle 1605">
                    <a:extLst>
                      <a:ext uri="{FF2B5EF4-FFF2-40B4-BE49-F238E27FC236}">
                        <a16:creationId xmlns:a16="http://schemas.microsoft.com/office/drawing/2014/main" id="{12F78288-137E-B2E4-123E-0DD6C5CF2E71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07" name="Rectangle 1606">
                    <a:extLst>
                      <a:ext uri="{FF2B5EF4-FFF2-40B4-BE49-F238E27FC236}">
                        <a16:creationId xmlns:a16="http://schemas.microsoft.com/office/drawing/2014/main" id="{0E62F580-7FF1-5842-ED9C-D4BF2688C9E1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608" name="Chord 1607">
                    <a:extLst>
                      <a:ext uri="{FF2B5EF4-FFF2-40B4-BE49-F238E27FC236}">
                        <a16:creationId xmlns:a16="http://schemas.microsoft.com/office/drawing/2014/main" id="{2B2BCB86-CDD5-319C-70E8-6C5742099D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9" name="Rectangle 1608">
                    <a:extLst>
                      <a:ext uri="{FF2B5EF4-FFF2-40B4-BE49-F238E27FC236}">
                        <a16:creationId xmlns:a16="http://schemas.microsoft.com/office/drawing/2014/main" id="{340BD891-B8A5-4B3B-DB40-B8C7CA817A0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603" name="Group 1602">
                  <a:extLst>
                    <a:ext uri="{FF2B5EF4-FFF2-40B4-BE49-F238E27FC236}">
                      <a16:creationId xmlns:a16="http://schemas.microsoft.com/office/drawing/2014/main" id="{AEB054AD-8515-F125-9BA4-F0AB4DDA2FFF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604" name="Line 55">
                    <a:extLst>
                      <a:ext uri="{FF2B5EF4-FFF2-40B4-BE49-F238E27FC236}">
                        <a16:creationId xmlns:a16="http://schemas.microsoft.com/office/drawing/2014/main" id="{DEF3690A-E608-F74C-749D-937B130B16B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605" name="AutoShape 56">
                    <a:extLst>
                      <a:ext uri="{FF2B5EF4-FFF2-40B4-BE49-F238E27FC236}">
                        <a16:creationId xmlns:a16="http://schemas.microsoft.com/office/drawing/2014/main" id="{95C99A67-EA75-E337-AECB-DC2B8C61AA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</p:grpSp>
          <p:grpSp>
            <p:nvGrpSpPr>
              <p:cNvPr id="1288" name="Group 1287">
                <a:extLst>
                  <a:ext uri="{FF2B5EF4-FFF2-40B4-BE49-F238E27FC236}">
                    <a16:creationId xmlns:a16="http://schemas.microsoft.com/office/drawing/2014/main" id="{36FD68A0-E3B3-762C-1D2B-5C5D0D03C70E}"/>
                  </a:ext>
                </a:extLst>
              </p:cNvPr>
              <p:cNvGrpSpPr/>
              <p:nvPr/>
            </p:nvGrpSpPr>
            <p:grpSpPr>
              <a:xfrm>
                <a:off x="2254897" y="3137123"/>
                <a:ext cx="4687484" cy="2204837"/>
                <a:chOff x="-1158939" y="-113286"/>
                <a:chExt cx="13295162" cy="6353769"/>
              </a:xfrm>
            </p:grpSpPr>
            <p:cxnSp>
              <p:nvCxnSpPr>
                <p:cNvPr id="1345" name="Straight Connector 1344">
                  <a:extLst>
                    <a:ext uri="{FF2B5EF4-FFF2-40B4-BE49-F238E27FC236}">
                      <a16:creationId xmlns:a16="http://schemas.microsoft.com/office/drawing/2014/main" id="{5E261715-3BD3-F657-4E8E-4C29E43F7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31734" y="2547155"/>
                  <a:ext cx="3604489" cy="364937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89" name="Group 1288">
                  <a:extLst>
                    <a:ext uri="{FF2B5EF4-FFF2-40B4-BE49-F238E27FC236}">
                      <a16:creationId xmlns:a16="http://schemas.microsoft.com/office/drawing/2014/main" id="{39A9A048-1D26-C6E4-7418-0CB8555E5FF9}"/>
                    </a:ext>
                  </a:extLst>
                </p:cNvPr>
                <p:cNvGrpSpPr/>
                <p:nvPr/>
              </p:nvGrpSpPr>
              <p:grpSpPr>
                <a:xfrm flipV="1">
                  <a:off x="3670973" y="2642494"/>
                  <a:ext cx="4804941" cy="690773"/>
                  <a:chOff x="3017806" y="2631464"/>
                  <a:chExt cx="4804941" cy="1319204"/>
                </a:xfrm>
              </p:grpSpPr>
              <p:sp>
                <p:nvSpPr>
                  <p:cNvPr id="1544" name="Rectangle 1543">
                    <a:extLst>
                      <a:ext uri="{FF2B5EF4-FFF2-40B4-BE49-F238E27FC236}">
                        <a16:creationId xmlns:a16="http://schemas.microsoft.com/office/drawing/2014/main" id="{EE3A51F5-76B5-2CBD-90EE-513D2799C8BA}"/>
                      </a:ext>
                    </a:extLst>
                  </p:cNvPr>
                  <p:cNvSpPr/>
                  <p:nvPr/>
                </p:nvSpPr>
                <p:spPr>
                  <a:xfrm>
                    <a:off x="3017806" y="2631464"/>
                    <a:ext cx="4804941" cy="1319204"/>
                  </a:xfrm>
                  <a:prstGeom prst="rect">
                    <a:avLst/>
                  </a:prstGeom>
                  <a:noFill/>
                  <a:ln>
                    <a:solidFill>
                      <a:srgbClr val="800000"/>
                    </a:solidFill>
                  </a:ln>
                  <a:effectLst>
                    <a:innerShdw>
                      <a:srgbClr val="FFFFFF"/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545" name="Rectangle 1544">
                    <a:extLst>
                      <a:ext uri="{FF2B5EF4-FFF2-40B4-BE49-F238E27FC236}">
                        <a16:creationId xmlns:a16="http://schemas.microsoft.com/office/drawing/2014/main" id="{DBCD9C76-1A91-07BC-8D4E-1B35AE0DBFEF}"/>
                      </a:ext>
                    </a:extLst>
                  </p:cNvPr>
                  <p:cNvSpPr/>
                  <p:nvPr/>
                </p:nvSpPr>
                <p:spPr>
                  <a:xfrm>
                    <a:off x="3533927" y="264490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546" name="Rectangle 1545">
                    <a:extLst>
                      <a:ext uri="{FF2B5EF4-FFF2-40B4-BE49-F238E27FC236}">
                        <a16:creationId xmlns:a16="http://schemas.microsoft.com/office/drawing/2014/main" id="{6494DBD2-7981-3530-A626-7F3F1803A336}"/>
                      </a:ext>
                    </a:extLst>
                  </p:cNvPr>
                  <p:cNvSpPr/>
                  <p:nvPr/>
                </p:nvSpPr>
                <p:spPr>
                  <a:xfrm>
                    <a:off x="5096141" y="2635031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547" name="Rectangle 1546">
                    <a:extLst>
                      <a:ext uri="{FF2B5EF4-FFF2-40B4-BE49-F238E27FC236}">
                        <a16:creationId xmlns:a16="http://schemas.microsoft.com/office/drawing/2014/main" id="{47BD8475-95E3-F000-FBFC-582A7075F670}"/>
                      </a:ext>
                    </a:extLst>
                  </p:cNvPr>
                  <p:cNvSpPr/>
                  <p:nvPr/>
                </p:nvSpPr>
                <p:spPr>
                  <a:xfrm>
                    <a:off x="6570071" y="2633052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sp>
              <p:nvSpPr>
                <p:cNvPr id="1290" name="Cube 1289">
                  <a:extLst>
                    <a:ext uri="{FF2B5EF4-FFF2-40B4-BE49-F238E27FC236}">
                      <a16:creationId xmlns:a16="http://schemas.microsoft.com/office/drawing/2014/main" id="{8F1B953D-9ED4-2DDA-B67D-10D0A57F67C9}"/>
                    </a:ext>
                  </a:extLst>
                </p:cNvPr>
                <p:cNvSpPr/>
                <p:nvPr/>
              </p:nvSpPr>
              <p:spPr>
                <a:xfrm>
                  <a:off x="3664492" y="786406"/>
                  <a:ext cx="6652844" cy="2548800"/>
                </a:xfrm>
                <a:prstGeom prst="cube">
                  <a:avLst>
                    <a:gd name="adj" fmla="val 72442"/>
                  </a:avLst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1" name="Rectangle 1290">
                  <a:extLst>
                    <a:ext uri="{FF2B5EF4-FFF2-40B4-BE49-F238E27FC236}">
                      <a16:creationId xmlns:a16="http://schemas.microsoft.com/office/drawing/2014/main" id="{C6DA5F83-1D14-291A-0759-EE1129C9FA1C}"/>
                    </a:ext>
                  </a:extLst>
                </p:cNvPr>
                <p:cNvSpPr/>
                <p:nvPr/>
              </p:nvSpPr>
              <p:spPr>
                <a:xfrm>
                  <a:off x="-1157423" y="3531174"/>
                  <a:ext cx="9655893" cy="2581008"/>
                </a:xfrm>
                <a:prstGeom prst="rect">
                  <a:avLst/>
                </a:prstGeom>
                <a:noFill/>
                <a:ln>
                  <a:solidFill>
                    <a:srgbClr val="800000"/>
                  </a:solidFill>
                </a:ln>
                <a:effectLst>
                  <a:innerShdw>
                    <a:srgbClr val="FFFFFF"/>
                  </a:inn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/>
                </a:p>
              </p:txBody>
            </p:sp>
            <p:grpSp>
              <p:nvGrpSpPr>
                <p:cNvPr id="1292" name="Group 1291">
                  <a:extLst>
                    <a:ext uri="{FF2B5EF4-FFF2-40B4-BE49-F238E27FC236}">
                      <a16:creationId xmlns:a16="http://schemas.microsoft.com/office/drawing/2014/main" id="{ADFD9E4E-6E1A-D04B-50B3-9799ACE709C8}"/>
                    </a:ext>
                  </a:extLst>
                </p:cNvPr>
                <p:cNvGrpSpPr/>
                <p:nvPr/>
              </p:nvGrpSpPr>
              <p:grpSpPr>
                <a:xfrm>
                  <a:off x="3694755" y="3575668"/>
                  <a:ext cx="4593969" cy="70212"/>
                  <a:chOff x="1735494" y="2140433"/>
                  <a:chExt cx="5372457" cy="190234"/>
                </a:xfrm>
              </p:grpSpPr>
              <p:sp>
                <p:nvSpPr>
                  <p:cNvPr id="1538" name="Freeform 366">
                    <a:extLst>
                      <a:ext uri="{FF2B5EF4-FFF2-40B4-BE49-F238E27FC236}">
                        <a16:creationId xmlns:a16="http://schemas.microsoft.com/office/drawing/2014/main" id="{7F197640-2576-EE07-D60F-420354D698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2101413" y="1774514"/>
                    <a:ext cx="182562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539" name="Freeform 366">
                    <a:extLst>
                      <a:ext uri="{FF2B5EF4-FFF2-40B4-BE49-F238E27FC236}">
                        <a16:creationId xmlns:a16="http://schemas.microsoft.com/office/drawing/2014/main" id="{04E0EBCE-8195-12AC-2B72-487810470E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007991" y="1776100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540" name="Freeform 366">
                    <a:extLst>
                      <a:ext uri="{FF2B5EF4-FFF2-40B4-BE49-F238E27FC236}">
                        <a16:creationId xmlns:a16="http://schemas.microsoft.com/office/drawing/2014/main" id="{2C5C73D8-6AB6-8F4D-5E29-EC8616432B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3914570" y="17776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541" name="Freeform 366">
                    <a:extLst>
                      <a:ext uri="{FF2B5EF4-FFF2-40B4-BE49-F238E27FC236}">
                        <a16:creationId xmlns:a16="http://schemas.microsoft.com/office/drawing/2014/main" id="{862A2B58-B831-97DE-8FA5-72E0704C5F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4796204" y="1779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542" name="Freeform 366">
                    <a:extLst>
                      <a:ext uri="{FF2B5EF4-FFF2-40B4-BE49-F238E27FC236}">
                        <a16:creationId xmlns:a16="http://schemas.microsoft.com/office/drawing/2014/main" id="{692DAFCE-D3BB-B8DD-9E8C-CF99E88B21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5677838" y="1780688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543" name="Freeform 366">
                    <a:extLst>
                      <a:ext uri="{FF2B5EF4-FFF2-40B4-BE49-F238E27FC236}">
                        <a16:creationId xmlns:a16="http://schemas.microsoft.com/office/drawing/2014/main" id="{C6452514-E651-EAB1-051A-CF3AC87417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>
                    <a:off x="6559471" y="1782187"/>
                    <a:ext cx="182560" cy="914400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sp>
              <p:nvSpPr>
                <p:cNvPr id="1293" name="Rectangle 1292">
                  <a:extLst>
                    <a:ext uri="{FF2B5EF4-FFF2-40B4-BE49-F238E27FC236}">
                      <a16:creationId xmlns:a16="http://schemas.microsoft.com/office/drawing/2014/main" id="{A6BE259B-0C71-CA01-865F-53F5D2231ACC}"/>
                    </a:ext>
                  </a:extLst>
                </p:cNvPr>
                <p:cNvSpPr/>
                <p:nvPr/>
              </p:nvSpPr>
              <p:spPr>
                <a:xfrm>
                  <a:off x="-1158939" y="6108733"/>
                  <a:ext cx="9655894" cy="1317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/>
                </a:p>
              </p:txBody>
            </p:sp>
            <p:sp>
              <p:nvSpPr>
                <p:cNvPr id="1294" name="Freeform 863">
                  <a:extLst>
                    <a:ext uri="{FF2B5EF4-FFF2-40B4-BE49-F238E27FC236}">
                      <a16:creationId xmlns:a16="http://schemas.microsoft.com/office/drawing/2014/main" id="{E6BBC0B5-7F9F-4D98-9FB2-672BEE48A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13" y="2785328"/>
                  <a:ext cx="400582" cy="420830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 dirty="0"/>
                </a:p>
              </p:txBody>
            </p:sp>
            <p:cxnSp>
              <p:nvCxnSpPr>
                <p:cNvPr id="1295" name="Straight Connector 1294">
                  <a:extLst>
                    <a:ext uri="{FF2B5EF4-FFF2-40B4-BE49-F238E27FC236}">
                      <a16:creationId xmlns:a16="http://schemas.microsoft.com/office/drawing/2014/main" id="{56EF1C9F-7549-4BD1-EBF9-69291B86E6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7150" y="770700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6" name="Straight Connector 1295">
                  <a:extLst>
                    <a:ext uri="{FF2B5EF4-FFF2-40B4-BE49-F238E27FC236}">
                      <a16:creationId xmlns:a16="http://schemas.microsoft.com/office/drawing/2014/main" id="{862B779A-C06B-2E86-B348-65B61C98F3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0738" y="230370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7" name="Straight Connector 1296">
                  <a:extLst>
                    <a:ext uri="{FF2B5EF4-FFF2-40B4-BE49-F238E27FC236}">
                      <a16:creationId xmlns:a16="http://schemas.microsoft.com/office/drawing/2014/main" id="{0F97A55B-CC78-E71A-8764-A7386A908B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6788" y="2343057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8" name="Straight Connector 1297">
                  <a:extLst>
                    <a:ext uri="{FF2B5EF4-FFF2-40B4-BE49-F238E27FC236}">
                      <a16:creationId xmlns:a16="http://schemas.microsoft.com/office/drawing/2014/main" id="{E06A7251-F3D7-5AE1-54EA-40C02CC844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7408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9" name="Straight Connector 1298">
                  <a:extLst>
                    <a:ext uri="{FF2B5EF4-FFF2-40B4-BE49-F238E27FC236}">
                      <a16:creationId xmlns:a16="http://schemas.microsoft.com/office/drawing/2014/main" id="{3C24106D-264F-8ABB-E249-14DEBB7D0C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1507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0" name="Straight Connector 1299">
                  <a:extLst>
                    <a:ext uri="{FF2B5EF4-FFF2-40B4-BE49-F238E27FC236}">
                      <a16:creationId xmlns:a16="http://schemas.microsoft.com/office/drawing/2014/main" id="{BF6EC734-9557-04DB-489D-A3AC6DBA79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25605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1" name="Straight Connector 1300">
                  <a:extLst>
                    <a:ext uri="{FF2B5EF4-FFF2-40B4-BE49-F238E27FC236}">
                      <a16:creationId xmlns:a16="http://schemas.microsoft.com/office/drawing/2014/main" id="{7426A721-0DA5-8F4F-D174-41F8B4F926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97038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2" name="Straight Connector 1301">
                  <a:extLst>
                    <a:ext uri="{FF2B5EF4-FFF2-40B4-BE49-F238E27FC236}">
                      <a16:creationId xmlns:a16="http://schemas.microsoft.com/office/drawing/2014/main" id="{232F0D27-1A97-8F6B-1742-83F55669E9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338022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3" name="Straight Connector 1302">
                  <a:extLst>
                    <a:ext uri="{FF2B5EF4-FFF2-40B4-BE49-F238E27FC236}">
                      <a16:creationId xmlns:a16="http://schemas.microsoft.com/office/drawing/2014/main" id="{37FDB65C-F10C-C215-D00F-E28C065981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879006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4" name="Straight Connector 1303">
                  <a:extLst>
                    <a:ext uri="{FF2B5EF4-FFF2-40B4-BE49-F238E27FC236}">
                      <a16:creationId xmlns:a16="http://schemas.microsoft.com/office/drawing/2014/main" id="{114D0FBC-0252-980C-B020-6C5CB0241D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419990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5" name="Straight Connector 1304">
                  <a:extLst>
                    <a:ext uri="{FF2B5EF4-FFF2-40B4-BE49-F238E27FC236}">
                      <a16:creationId xmlns:a16="http://schemas.microsoft.com/office/drawing/2014/main" id="{33D42B58-BF79-8791-6FD4-450BD8A938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960974" y="2660706"/>
                  <a:ext cx="12625" cy="6783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6" name="Straight Connector 1305">
                  <a:extLst>
                    <a:ext uri="{FF2B5EF4-FFF2-40B4-BE49-F238E27FC236}">
                      <a16:creationId xmlns:a16="http://schemas.microsoft.com/office/drawing/2014/main" id="{1CB8E37E-0A9A-5C08-AC9C-44CC08C0CE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16640" y="765204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7" name="Straight Connector 1306">
                  <a:extLst>
                    <a:ext uri="{FF2B5EF4-FFF2-40B4-BE49-F238E27FC236}">
                      <a16:creationId xmlns:a16="http://schemas.microsoft.com/office/drawing/2014/main" id="{41669109-A8CB-43C1-FF55-A23257C8C7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46130" y="759708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8" name="Straight Connector 1307">
                  <a:extLst>
                    <a:ext uri="{FF2B5EF4-FFF2-40B4-BE49-F238E27FC236}">
                      <a16:creationId xmlns:a16="http://schemas.microsoft.com/office/drawing/2014/main" id="{B29C618B-D3A7-3703-390B-6D6339B6D2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5620" y="7542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9" name="Straight Connector 1308">
                  <a:extLst>
                    <a:ext uri="{FF2B5EF4-FFF2-40B4-BE49-F238E27FC236}">
                      <a16:creationId xmlns:a16="http://schemas.microsoft.com/office/drawing/2014/main" id="{AEC45A75-9A43-7F7B-6777-61710C8135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5110" y="7487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0" name="Straight Connector 1309">
                  <a:extLst>
                    <a:ext uri="{FF2B5EF4-FFF2-40B4-BE49-F238E27FC236}">
                      <a16:creationId xmlns:a16="http://schemas.microsoft.com/office/drawing/2014/main" id="{F8CD793A-27DA-429E-EA66-B12C9711D3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87352" y="7520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1" name="Straight Connector 1310">
                  <a:extLst>
                    <a:ext uri="{FF2B5EF4-FFF2-40B4-BE49-F238E27FC236}">
                      <a16:creationId xmlns:a16="http://schemas.microsoft.com/office/drawing/2014/main" id="{A6B06C07-C5F2-9FAD-4653-8F4FF0C172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16842" y="746516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2" name="Straight Connector 1311">
                  <a:extLst>
                    <a:ext uri="{FF2B5EF4-FFF2-40B4-BE49-F238E27FC236}">
                      <a16:creationId xmlns:a16="http://schemas.microsoft.com/office/drawing/2014/main" id="{B2609549-75AE-D66C-9F2C-BE0C2EE01F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63916" y="749812"/>
                  <a:ext cx="1888228" cy="18649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3" name="Straight Connector 1312">
                  <a:extLst>
                    <a:ext uri="{FF2B5EF4-FFF2-40B4-BE49-F238E27FC236}">
                      <a16:creationId xmlns:a16="http://schemas.microsoft.com/office/drawing/2014/main" id="{78BBC54D-1ACC-BCF9-2E65-6387777C21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5955" y="201570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4" name="Straight Connector 1313">
                  <a:extLst>
                    <a:ext uri="{FF2B5EF4-FFF2-40B4-BE49-F238E27FC236}">
                      <a16:creationId xmlns:a16="http://schemas.microsoft.com/office/drawing/2014/main" id="{5C29A3C7-8DBE-0796-1321-423CABEB5D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9964" y="172771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5" name="Straight Connector 1314">
                  <a:extLst>
                    <a:ext uri="{FF2B5EF4-FFF2-40B4-BE49-F238E27FC236}">
                      <a16:creationId xmlns:a16="http://schemas.microsoft.com/office/drawing/2014/main" id="{3B724F34-082C-ED98-DA21-E96012833F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18805" y="1439718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6" name="Straight Connector 1315">
                  <a:extLst>
                    <a:ext uri="{FF2B5EF4-FFF2-40B4-BE49-F238E27FC236}">
                      <a16:creationId xmlns:a16="http://schemas.microsoft.com/office/drawing/2014/main" id="{1A375837-71DD-3184-59E0-2E5668F93B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4022" y="1151723"/>
                  <a:ext cx="4824842" cy="248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7" name="Straight Connector 1316">
                  <a:extLst>
                    <a:ext uri="{FF2B5EF4-FFF2-40B4-BE49-F238E27FC236}">
                      <a16:creationId xmlns:a16="http://schemas.microsoft.com/office/drawing/2014/main" id="{CD9DCC86-2FAE-1796-B092-D8A1947DC0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0797" y="2028809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8" name="Straight Connector 1317">
                  <a:extLst>
                    <a:ext uri="{FF2B5EF4-FFF2-40B4-BE49-F238E27FC236}">
                      <a16:creationId xmlns:a16="http://schemas.microsoft.com/office/drawing/2014/main" id="{A77148B8-AE49-C361-B0DE-6E336C64C2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74806" y="1714561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9" name="Straight Connector 1318">
                  <a:extLst>
                    <a:ext uri="{FF2B5EF4-FFF2-40B4-BE49-F238E27FC236}">
                      <a16:creationId xmlns:a16="http://schemas.microsoft.com/office/drawing/2014/main" id="{4FB2AD26-7B06-3C14-51E2-A093E89CBB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52439" y="1453065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0" name="Straight Connector 1319">
                  <a:extLst>
                    <a:ext uri="{FF2B5EF4-FFF2-40B4-BE49-F238E27FC236}">
                      <a16:creationId xmlns:a16="http://schemas.microsoft.com/office/drawing/2014/main" id="{BD045272-C77C-9432-2433-60C5145B3F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47656" y="1138818"/>
                  <a:ext cx="0" cy="70302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21" name="Group 1320">
                  <a:extLst>
                    <a:ext uri="{FF2B5EF4-FFF2-40B4-BE49-F238E27FC236}">
                      <a16:creationId xmlns:a16="http://schemas.microsoft.com/office/drawing/2014/main" id="{6854150D-0712-9442-C504-9FE2861CE91C}"/>
                    </a:ext>
                  </a:extLst>
                </p:cNvPr>
                <p:cNvGrpSpPr/>
                <p:nvPr/>
              </p:nvGrpSpPr>
              <p:grpSpPr>
                <a:xfrm>
                  <a:off x="3750815" y="331294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534" name="Rectangle 1533">
                    <a:extLst>
                      <a:ext uri="{FF2B5EF4-FFF2-40B4-BE49-F238E27FC236}">
                        <a16:creationId xmlns:a16="http://schemas.microsoft.com/office/drawing/2014/main" id="{354C1B4D-9509-B4E0-5C71-60E7FE2C70B4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535" name="Rectangle 1534">
                    <a:extLst>
                      <a:ext uri="{FF2B5EF4-FFF2-40B4-BE49-F238E27FC236}">
                        <a16:creationId xmlns:a16="http://schemas.microsoft.com/office/drawing/2014/main" id="{0976B1E9-6D0C-0B32-B2CF-F858DB46278F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536" name="Chord 1535">
                    <a:extLst>
                      <a:ext uri="{FF2B5EF4-FFF2-40B4-BE49-F238E27FC236}">
                        <a16:creationId xmlns:a16="http://schemas.microsoft.com/office/drawing/2014/main" id="{612AAE04-4842-9E68-643F-078B2BC822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7" name="Rectangle 1536">
                    <a:extLst>
                      <a:ext uri="{FF2B5EF4-FFF2-40B4-BE49-F238E27FC236}">
                        <a16:creationId xmlns:a16="http://schemas.microsoft.com/office/drawing/2014/main" id="{2489F96E-FBDE-FD0B-5298-7FA60931B69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22" name="Group 1321">
                  <a:extLst>
                    <a:ext uri="{FF2B5EF4-FFF2-40B4-BE49-F238E27FC236}">
                      <a16:creationId xmlns:a16="http://schemas.microsoft.com/office/drawing/2014/main" id="{C52409C1-9A65-41CF-2449-7810825463E9}"/>
                    </a:ext>
                  </a:extLst>
                </p:cNvPr>
                <p:cNvGrpSpPr/>
                <p:nvPr/>
              </p:nvGrpSpPr>
              <p:grpSpPr>
                <a:xfrm>
                  <a:off x="3978635" y="86931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516" name="Group 1515">
                    <a:extLst>
                      <a:ext uri="{FF2B5EF4-FFF2-40B4-BE49-F238E27FC236}">
                        <a16:creationId xmlns:a16="http://schemas.microsoft.com/office/drawing/2014/main" id="{CA421F18-79B7-B411-26E9-F4C6AEA01163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32" name="Line 55">
                      <a:extLst>
                        <a:ext uri="{FF2B5EF4-FFF2-40B4-BE49-F238E27FC236}">
                          <a16:creationId xmlns:a16="http://schemas.microsoft.com/office/drawing/2014/main" id="{792D190F-DA85-075D-F7BE-2E1387CA3E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33" name="AutoShape 56">
                      <a:extLst>
                        <a:ext uri="{FF2B5EF4-FFF2-40B4-BE49-F238E27FC236}">
                          <a16:creationId xmlns:a16="http://schemas.microsoft.com/office/drawing/2014/main" id="{DFC62D0B-972E-0382-219C-0C9CC33704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17" name="Group 1516">
                    <a:extLst>
                      <a:ext uri="{FF2B5EF4-FFF2-40B4-BE49-F238E27FC236}">
                        <a16:creationId xmlns:a16="http://schemas.microsoft.com/office/drawing/2014/main" id="{3614430C-FC57-CC26-BFC1-C0CE642DD9B4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30" name="Line 55">
                      <a:extLst>
                        <a:ext uri="{FF2B5EF4-FFF2-40B4-BE49-F238E27FC236}">
                          <a16:creationId xmlns:a16="http://schemas.microsoft.com/office/drawing/2014/main" id="{CCAFA921-6F12-1297-94EB-3F165F682C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31" name="AutoShape 56">
                      <a:extLst>
                        <a:ext uri="{FF2B5EF4-FFF2-40B4-BE49-F238E27FC236}">
                          <a16:creationId xmlns:a16="http://schemas.microsoft.com/office/drawing/2014/main" id="{9C1516FC-A920-F190-0AEB-AC58BB76034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18" name="Group 1517">
                    <a:extLst>
                      <a:ext uri="{FF2B5EF4-FFF2-40B4-BE49-F238E27FC236}">
                        <a16:creationId xmlns:a16="http://schemas.microsoft.com/office/drawing/2014/main" id="{1CD06662-FECC-60E7-DC3F-29703E0B88A1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28" name="Line 55">
                      <a:extLst>
                        <a:ext uri="{FF2B5EF4-FFF2-40B4-BE49-F238E27FC236}">
                          <a16:creationId xmlns:a16="http://schemas.microsoft.com/office/drawing/2014/main" id="{A84844CD-DFF4-327A-56B3-B62916828B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29" name="AutoShape 56">
                      <a:extLst>
                        <a:ext uri="{FF2B5EF4-FFF2-40B4-BE49-F238E27FC236}">
                          <a16:creationId xmlns:a16="http://schemas.microsoft.com/office/drawing/2014/main" id="{2DB54A83-42B7-2444-0E11-62267D69F1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19" name="Group 1518">
                    <a:extLst>
                      <a:ext uri="{FF2B5EF4-FFF2-40B4-BE49-F238E27FC236}">
                        <a16:creationId xmlns:a16="http://schemas.microsoft.com/office/drawing/2014/main" id="{AE00986D-4E95-FCB1-DF20-3C5067968561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26" name="Line 55">
                      <a:extLst>
                        <a:ext uri="{FF2B5EF4-FFF2-40B4-BE49-F238E27FC236}">
                          <a16:creationId xmlns:a16="http://schemas.microsoft.com/office/drawing/2014/main" id="{9F8F9BCD-ECC6-E7EE-4EC7-4C15D0E401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27" name="AutoShape 56">
                      <a:extLst>
                        <a:ext uri="{FF2B5EF4-FFF2-40B4-BE49-F238E27FC236}">
                          <a16:creationId xmlns:a16="http://schemas.microsoft.com/office/drawing/2014/main" id="{8822F843-C12F-F522-08F5-4A0FD63B216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20" name="Group 1519">
                    <a:extLst>
                      <a:ext uri="{FF2B5EF4-FFF2-40B4-BE49-F238E27FC236}">
                        <a16:creationId xmlns:a16="http://schemas.microsoft.com/office/drawing/2014/main" id="{85085B3E-44BE-FAF1-2D82-DB1A561901A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24" name="Line 55">
                      <a:extLst>
                        <a:ext uri="{FF2B5EF4-FFF2-40B4-BE49-F238E27FC236}">
                          <a16:creationId xmlns:a16="http://schemas.microsoft.com/office/drawing/2014/main" id="{61D6E27B-E057-BCF6-8EDF-A267920428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25" name="AutoShape 56">
                      <a:extLst>
                        <a:ext uri="{FF2B5EF4-FFF2-40B4-BE49-F238E27FC236}">
                          <a16:creationId xmlns:a16="http://schemas.microsoft.com/office/drawing/2014/main" id="{F6EFA92B-7C8E-2035-32A4-F4DC86675A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21" name="Group 1520">
                    <a:extLst>
                      <a:ext uri="{FF2B5EF4-FFF2-40B4-BE49-F238E27FC236}">
                        <a16:creationId xmlns:a16="http://schemas.microsoft.com/office/drawing/2014/main" id="{2B547177-0393-1E40-F721-A4524A87170B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22" name="Line 55">
                      <a:extLst>
                        <a:ext uri="{FF2B5EF4-FFF2-40B4-BE49-F238E27FC236}">
                          <a16:creationId xmlns:a16="http://schemas.microsoft.com/office/drawing/2014/main" id="{4983B52E-3DEC-B983-DC00-13612DCA2A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23" name="AutoShape 56">
                      <a:extLst>
                        <a:ext uri="{FF2B5EF4-FFF2-40B4-BE49-F238E27FC236}">
                          <a16:creationId xmlns:a16="http://schemas.microsoft.com/office/drawing/2014/main" id="{402192A3-F7A7-45B0-4719-B7AF9C40D1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23" name="Group 1322">
                  <a:extLst>
                    <a:ext uri="{FF2B5EF4-FFF2-40B4-BE49-F238E27FC236}">
                      <a16:creationId xmlns:a16="http://schemas.microsoft.com/office/drawing/2014/main" id="{659C22F9-5540-403E-F23D-410BDCF0FA66}"/>
                    </a:ext>
                  </a:extLst>
                </p:cNvPr>
                <p:cNvGrpSpPr/>
                <p:nvPr/>
              </p:nvGrpSpPr>
              <p:grpSpPr>
                <a:xfrm>
                  <a:off x="4537311" y="864941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498" name="Group 1497">
                    <a:extLst>
                      <a:ext uri="{FF2B5EF4-FFF2-40B4-BE49-F238E27FC236}">
                        <a16:creationId xmlns:a16="http://schemas.microsoft.com/office/drawing/2014/main" id="{BB01DA47-9469-DEB9-9EC9-556A3694400D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14" name="Line 55">
                      <a:extLst>
                        <a:ext uri="{FF2B5EF4-FFF2-40B4-BE49-F238E27FC236}">
                          <a16:creationId xmlns:a16="http://schemas.microsoft.com/office/drawing/2014/main" id="{78CFD121-67DE-463F-0292-5C40843703E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15" name="AutoShape 56">
                      <a:extLst>
                        <a:ext uri="{FF2B5EF4-FFF2-40B4-BE49-F238E27FC236}">
                          <a16:creationId xmlns:a16="http://schemas.microsoft.com/office/drawing/2014/main" id="{BF093311-3CE6-8547-17AA-8D2DB312AD9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99" name="Group 1498">
                    <a:extLst>
                      <a:ext uri="{FF2B5EF4-FFF2-40B4-BE49-F238E27FC236}">
                        <a16:creationId xmlns:a16="http://schemas.microsoft.com/office/drawing/2014/main" id="{BDCBAB75-F67B-4704-B1E6-FF8189E532CF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12" name="Line 55">
                      <a:extLst>
                        <a:ext uri="{FF2B5EF4-FFF2-40B4-BE49-F238E27FC236}">
                          <a16:creationId xmlns:a16="http://schemas.microsoft.com/office/drawing/2014/main" id="{7254D93A-4A64-B8F6-E2BB-E453600AAB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13" name="AutoShape 56">
                      <a:extLst>
                        <a:ext uri="{FF2B5EF4-FFF2-40B4-BE49-F238E27FC236}">
                          <a16:creationId xmlns:a16="http://schemas.microsoft.com/office/drawing/2014/main" id="{C06FFF01-FA5D-1C29-CD6E-0A2A530B3E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00" name="Group 1499">
                    <a:extLst>
                      <a:ext uri="{FF2B5EF4-FFF2-40B4-BE49-F238E27FC236}">
                        <a16:creationId xmlns:a16="http://schemas.microsoft.com/office/drawing/2014/main" id="{6DC5305E-03A7-D484-3668-4D83F919F3A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10" name="Line 55">
                      <a:extLst>
                        <a:ext uri="{FF2B5EF4-FFF2-40B4-BE49-F238E27FC236}">
                          <a16:creationId xmlns:a16="http://schemas.microsoft.com/office/drawing/2014/main" id="{A80C8BAF-382E-F65F-5FDE-B65C1AC90F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11" name="AutoShape 56">
                      <a:extLst>
                        <a:ext uri="{FF2B5EF4-FFF2-40B4-BE49-F238E27FC236}">
                          <a16:creationId xmlns:a16="http://schemas.microsoft.com/office/drawing/2014/main" id="{22D39D27-062F-972E-8DAD-9026FFE7CA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01" name="Group 1500">
                    <a:extLst>
                      <a:ext uri="{FF2B5EF4-FFF2-40B4-BE49-F238E27FC236}">
                        <a16:creationId xmlns:a16="http://schemas.microsoft.com/office/drawing/2014/main" id="{3DEF9796-7EAC-6CF1-78D8-89041EDC8B54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08" name="Line 55">
                      <a:extLst>
                        <a:ext uri="{FF2B5EF4-FFF2-40B4-BE49-F238E27FC236}">
                          <a16:creationId xmlns:a16="http://schemas.microsoft.com/office/drawing/2014/main" id="{672EBD82-09CD-7BCD-98DD-77E464DCA6E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09" name="AutoShape 56">
                      <a:extLst>
                        <a:ext uri="{FF2B5EF4-FFF2-40B4-BE49-F238E27FC236}">
                          <a16:creationId xmlns:a16="http://schemas.microsoft.com/office/drawing/2014/main" id="{BBF1798A-CE77-1380-543F-486DD95774A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02" name="Group 1501">
                    <a:extLst>
                      <a:ext uri="{FF2B5EF4-FFF2-40B4-BE49-F238E27FC236}">
                        <a16:creationId xmlns:a16="http://schemas.microsoft.com/office/drawing/2014/main" id="{7D557BF6-B22A-942A-CC00-843A79AE1CC7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06" name="Line 55">
                      <a:extLst>
                        <a:ext uri="{FF2B5EF4-FFF2-40B4-BE49-F238E27FC236}">
                          <a16:creationId xmlns:a16="http://schemas.microsoft.com/office/drawing/2014/main" id="{90D23817-A047-4D55-04D4-886A9FAB82C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07" name="AutoShape 56">
                      <a:extLst>
                        <a:ext uri="{FF2B5EF4-FFF2-40B4-BE49-F238E27FC236}">
                          <a16:creationId xmlns:a16="http://schemas.microsoft.com/office/drawing/2014/main" id="{6996EE80-EEE7-FAED-1E64-5E2E760C982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503" name="Group 1502">
                    <a:extLst>
                      <a:ext uri="{FF2B5EF4-FFF2-40B4-BE49-F238E27FC236}">
                        <a16:creationId xmlns:a16="http://schemas.microsoft.com/office/drawing/2014/main" id="{847C92BA-8A05-D5A8-1E17-5F59AF71E58E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504" name="Line 55">
                      <a:extLst>
                        <a:ext uri="{FF2B5EF4-FFF2-40B4-BE49-F238E27FC236}">
                          <a16:creationId xmlns:a16="http://schemas.microsoft.com/office/drawing/2014/main" id="{2247B8D2-88A2-6A78-027C-EF6E0D5F74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505" name="AutoShape 56">
                      <a:extLst>
                        <a:ext uri="{FF2B5EF4-FFF2-40B4-BE49-F238E27FC236}">
                          <a16:creationId xmlns:a16="http://schemas.microsoft.com/office/drawing/2014/main" id="{DDD06C8C-849F-BF01-C5F0-557783E04FA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24" name="Group 1323">
                  <a:extLst>
                    <a:ext uri="{FF2B5EF4-FFF2-40B4-BE49-F238E27FC236}">
                      <a16:creationId xmlns:a16="http://schemas.microsoft.com/office/drawing/2014/main" id="{ECBA0716-69C2-1E7B-269A-11FFB683F17D}"/>
                    </a:ext>
                  </a:extLst>
                </p:cNvPr>
                <p:cNvGrpSpPr/>
                <p:nvPr/>
              </p:nvGrpSpPr>
              <p:grpSpPr>
                <a:xfrm>
                  <a:off x="5095987" y="86056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480" name="Group 1479">
                    <a:extLst>
                      <a:ext uri="{FF2B5EF4-FFF2-40B4-BE49-F238E27FC236}">
                        <a16:creationId xmlns:a16="http://schemas.microsoft.com/office/drawing/2014/main" id="{2AC7077F-9006-F577-39C0-3847D28EA375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96" name="Line 55">
                      <a:extLst>
                        <a:ext uri="{FF2B5EF4-FFF2-40B4-BE49-F238E27FC236}">
                          <a16:creationId xmlns:a16="http://schemas.microsoft.com/office/drawing/2014/main" id="{D6F96219-61CE-2B63-B0C3-F0D02714CD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97" name="AutoShape 56">
                      <a:extLst>
                        <a:ext uri="{FF2B5EF4-FFF2-40B4-BE49-F238E27FC236}">
                          <a16:creationId xmlns:a16="http://schemas.microsoft.com/office/drawing/2014/main" id="{84D00C2E-8DD2-8C9A-28A7-F508B4B97B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81" name="Group 1480">
                    <a:extLst>
                      <a:ext uri="{FF2B5EF4-FFF2-40B4-BE49-F238E27FC236}">
                        <a16:creationId xmlns:a16="http://schemas.microsoft.com/office/drawing/2014/main" id="{D2B180AD-B443-1E85-B966-5E034E1234DD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94" name="Line 55">
                      <a:extLst>
                        <a:ext uri="{FF2B5EF4-FFF2-40B4-BE49-F238E27FC236}">
                          <a16:creationId xmlns:a16="http://schemas.microsoft.com/office/drawing/2014/main" id="{9AA45F90-CD71-C68D-BA9B-E9DA1B2F34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95" name="AutoShape 56">
                      <a:extLst>
                        <a:ext uri="{FF2B5EF4-FFF2-40B4-BE49-F238E27FC236}">
                          <a16:creationId xmlns:a16="http://schemas.microsoft.com/office/drawing/2014/main" id="{64F64DBC-02BE-65E7-DD36-A7F7232ADC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82" name="Group 1481">
                    <a:extLst>
                      <a:ext uri="{FF2B5EF4-FFF2-40B4-BE49-F238E27FC236}">
                        <a16:creationId xmlns:a16="http://schemas.microsoft.com/office/drawing/2014/main" id="{0D474CD6-99D1-739A-BB9F-0527ABBAA3E5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92" name="Line 55">
                      <a:extLst>
                        <a:ext uri="{FF2B5EF4-FFF2-40B4-BE49-F238E27FC236}">
                          <a16:creationId xmlns:a16="http://schemas.microsoft.com/office/drawing/2014/main" id="{ACFEC76E-8C4B-6C8B-1C8E-7F0E8787B1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93" name="AutoShape 56">
                      <a:extLst>
                        <a:ext uri="{FF2B5EF4-FFF2-40B4-BE49-F238E27FC236}">
                          <a16:creationId xmlns:a16="http://schemas.microsoft.com/office/drawing/2014/main" id="{6A6DB313-1E83-702F-0970-6F7857D2A3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83" name="Group 1482">
                    <a:extLst>
                      <a:ext uri="{FF2B5EF4-FFF2-40B4-BE49-F238E27FC236}">
                        <a16:creationId xmlns:a16="http://schemas.microsoft.com/office/drawing/2014/main" id="{7BF6C6E8-2890-D0DB-8A43-C4A024EA5A93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90" name="Line 55">
                      <a:extLst>
                        <a:ext uri="{FF2B5EF4-FFF2-40B4-BE49-F238E27FC236}">
                          <a16:creationId xmlns:a16="http://schemas.microsoft.com/office/drawing/2014/main" id="{03B9FFF2-1CE9-5852-4B81-B8B39E9E8A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91" name="AutoShape 56">
                      <a:extLst>
                        <a:ext uri="{FF2B5EF4-FFF2-40B4-BE49-F238E27FC236}">
                          <a16:creationId xmlns:a16="http://schemas.microsoft.com/office/drawing/2014/main" id="{A04B5664-52C4-1E4E-1B2A-88AD9666AD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84" name="Group 1483">
                    <a:extLst>
                      <a:ext uri="{FF2B5EF4-FFF2-40B4-BE49-F238E27FC236}">
                        <a16:creationId xmlns:a16="http://schemas.microsoft.com/office/drawing/2014/main" id="{6989FD4C-5FF6-2F84-2607-95ACBFFA7F49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88" name="Line 55">
                      <a:extLst>
                        <a:ext uri="{FF2B5EF4-FFF2-40B4-BE49-F238E27FC236}">
                          <a16:creationId xmlns:a16="http://schemas.microsoft.com/office/drawing/2014/main" id="{363414A6-E605-AA14-4D75-C69040C230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89" name="AutoShape 56">
                      <a:extLst>
                        <a:ext uri="{FF2B5EF4-FFF2-40B4-BE49-F238E27FC236}">
                          <a16:creationId xmlns:a16="http://schemas.microsoft.com/office/drawing/2014/main" id="{45BDBB48-53A7-96DC-0710-6980C653CB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85" name="Group 1484">
                    <a:extLst>
                      <a:ext uri="{FF2B5EF4-FFF2-40B4-BE49-F238E27FC236}">
                        <a16:creationId xmlns:a16="http://schemas.microsoft.com/office/drawing/2014/main" id="{A2585697-3561-CBED-408A-8B53ED631D04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86" name="Line 55">
                      <a:extLst>
                        <a:ext uri="{FF2B5EF4-FFF2-40B4-BE49-F238E27FC236}">
                          <a16:creationId xmlns:a16="http://schemas.microsoft.com/office/drawing/2014/main" id="{DF43070F-47F1-98E8-3C18-E5D30776964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87" name="AutoShape 56">
                      <a:extLst>
                        <a:ext uri="{FF2B5EF4-FFF2-40B4-BE49-F238E27FC236}">
                          <a16:creationId xmlns:a16="http://schemas.microsoft.com/office/drawing/2014/main" id="{32F7FE79-8420-C237-B99E-671767CC23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25" name="Group 1324">
                  <a:extLst>
                    <a:ext uri="{FF2B5EF4-FFF2-40B4-BE49-F238E27FC236}">
                      <a16:creationId xmlns:a16="http://schemas.microsoft.com/office/drawing/2014/main" id="{5C17A5A5-3A5C-FD71-A83B-A6EF348C79EF}"/>
                    </a:ext>
                  </a:extLst>
                </p:cNvPr>
                <p:cNvGrpSpPr/>
                <p:nvPr/>
              </p:nvGrpSpPr>
              <p:grpSpPr>
                <a:xfrm>
                  <a:off x="5606855" y="862169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462" name="Group 1461">
                    <a:extLst>
                      <a:ext uri="{FF2B5EF4-FFF2-40B4-BE49-F238E27FC236}">
                        <a16:creationId xmlns:a16="http://schemas.microsoft.com/office/drawing/2014/main" id="{C2756F88-FC62-F717-65D3-7AA07703E92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78" name="Line 55">
                      <a:extLst>
                        <a:ext uri="{FF2B5EF4-FFF2-40B4-BE49-F238E27FC236}">
                          <a16:creationId xmlns:a16="http://schemas.microsoft.com/office/drawing/2014/main" id="{F4A3DB84-4B2F-EE91-8984-0071874A8B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79" name="AutoShape 56">
                      <a:extLst>
                        <a:ext uri="{FF2B5EF4-FFF2-40B4-BE49-F238E27FC236}">
                          <a16:creationId xmlns:a16="http://schemas.microsoft.com/office/drawing/2014/main" id="{7AA1648D-6029-4831-89A7-8102030AE3A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63" name="Group 1462">
                    <a:extLst>
                      <a:ext uri="{FF2B5EF4-FFF2-40B4-BE49-F238E27FC236}">
                        <a16:creationId xmlns:a16="http://schemas.microsoft.com/office/drawing/2014/main" id="{C124A274-A9B2-6E22-A16B-822495E5633B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76" name="Line 55">
                      <a:extLst>
                        <a:ext uri="{FF2B5EF4-FFF2-40B4-BE49-F238E27FC236}">
                          <a16:creationId xmlns:a16="http://schemas.microsoft.com/office/drawing/2014/main" id="{22FC1BEC-312F-D606-2A60-F483FF4479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77" name="AutoShape 56">
                      <a:extLst>
                        <a:ext uri="{FF2B5EF4-FFF2-40B4-BE49-F238E27FC236}">
                          <a16:creationId xmlns:a16="http://schemas.microsoft.com/office/drawing/2014/main" id="{F081DC59-077B-E29D-646A-3D9EF7EBA1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64" name="Group 1463">
                    <a:extLst>
                      <a:ext uri="{FF2B5EF4-FFF2-40B4-BE49-F238E27FC236}">
                        <a16:creationId xmlns:a16="http://schemas.microsoft.com/office/drawing/2014/main" id="{13FAA32D-216E-1518-1745-7F6AA08E396A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74" name="Line 55">
                      <a:extLst>
                        <a:ext uri="{FF2B5EF4-FFF2-40B4-BE49-F238E27FC236}">
                          <a16:creationId xmlns:a16="http://schemas.microsoft.com/office/drawing/2014/main" id="{F4586B2E-ADE3-3543-A18A-026C367C83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75" name="AutoShape 56">
                      <a:extLst>
                        <a:ext uri="{FF2B5EF4-FFF2-40B4-BE49-F238E27FC236}">
                          <a16:creationId xmlns:a16="http://schemas.microsoft.com/office/drawing/2014/main" id="{2B725EE9-8761-8E59-C598-D17A28DF1E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65" name="Group 1464">
                    <a:extLst>
                      <a:ext uri="{FF2B5EF4-FFF2-40B4-BE49-F238E27FC236}">
                        <a16:creationId xmlns:a16="http://schemas.microsoft.com/office/drawing/2014/main" id="{4DDED148-D734-03D5-33BF-6D79A396F8A6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72" name="Line 55">
                      <a:extLst>
                        <a:ext uri="{FF2B5EF4-FFF2-40B4-BE49-F238E27FC236}">
                          <a16:creationId xmlns:a16="http://schemas.microsoft.com/office/drawing/2014/main" id="{7A7FF7A9-9938-B85F-4601-591487F948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73" name="AutoShape 56">
                      <a:extLst>
                        <a:ext uri="{FF2B5EF4-FFF2-40B4-BE49-F238E27FC236}">
                          <a16:creationId xmlns:a16="http://schemas.microsoft.com/office/drawing/2014/main" id="{E32DEA13-4750-3EB3-E8F7-553743DE03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66" name="Group 1465">
                    <a:extLst>
                      <a:ext uri="{FF2B5EF4-FFF2-40B4-BE49-F238E27FC236}">
                        <a16:creationId xmlns:a16="http://schemas.microsoft.com/office/drawing/2014/main" id="{6E6FF4C2-F224-9C4B-90B9-9C8FF2DA77DE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70" name="Line 55">
                      <a:extLst>
                        <a:ext uri="{FF2B5EF4-FFF2-40B4-BE49-F238E27FC236}">
                          <a16:creationId xmlns:a16="http://schemas.microsoft.com/office/drawing/2014/main" id="{75305464-7BB1-A2D8-1A0A-A71D3F4DFB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71" name="AutoShape 56">
                      <a:extLst>
                        <a:ext uri="{FF2B5EF4-FFF2-40B4-BE49-F238E27FC236}">
                          <a16:creationId xmlns:a16="http://schemas.microsoft.com/office/drawing/2014/main" id="{C49EB090-8406-718D-9A9A-050506174B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67" name="Group 1466">
                    <a:extLst>
                      <a:ext uri="{FF2B5EF4-FFF2-40B4-BE49-F238E27FC236}">
                        <a16:creationId xmlns:a16="http://schemas.microsoft.com/office/drawing/2014/main" id="{48B83D0E-5EAE-98D5-FE2E-DA5D1917E939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68" name="Line 55">
                      <a:extLst>
                        <a:ext uri="{FF2B5EF4-FFF2-40B4-BE49-F238E27FC236}">
                          <a16:creationId xmlns:a16="http://schemas.microsoft.com/office/drawing/2014/main" id="{7726CC06-F94C-54E8-5D3C-201F0699E7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69" name="AutoShape 56">
                      <a:extLst>
                        <a:ext uri="{FF2B5EF4-FFF2-40B4-BE49-F238E27FC236}">
                          <a16:creationId xmlns:a16="http://schemas.microsoft.com/office/drawing/2014/main" id="{8E17BC0A-24B0-B92C-178E-E8E5EF98D6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26" name="Group 1325">
                  <a:extLst>
                    <a:ext uri="{FF2B5EF4-FFF2-40B4-BE49-F238E27FC236}">
                      <a16:creationId xmlns:a16="http://schemas.microsoft.com/office/drawing/2014/main" id="{639EEA39-5D96-4B66-6EC5-A0BB78F6CF8F}"/>
                    </a:ext>
                  </a:extLst>
                </p:cNvPr>
                <p:cNvGrpSpPr/>
                <p:nvPr/>
              </p:nvGrpSpPr>
              <p:grpSpPr>
                <a:xfrm>
                  <a:off x="6147603" y="857795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444" name="Group 1443">
                    <a:extLst>
                      <a:ext uri="{FF2B5EF4-FFF2-40B4-BE49-F238E27FC236}">
                        <a16:creationId xmlns:a16="http://schemas.microsoft.com/office/drawing/2014/main" id="{9BC4D92F-AD83-8644-C82E-E034F2FCC9D2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60" name="Line 55">
                      <a:extLst>
                        <a:ext uri="{FF2B5EF4-FFF2-40B4-BE49-F238E27FC236}">
                          <a16:creationId xmlns:a16="http://schemas.microsoft.com/office/drawing/2014/main" id="{73924568-7A7B-A01C-C8C2-DB65EB9543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61" name="AutoShape 56">
                      <a:extLst>
                        <a:ext uri="{FF2B5EF4-FFF2-40B4-BE49-F238E27FC236}">
                          <a16:creationId xmlns:a16="http://schemas.microsoft.com/office/drawing/2014/main" id="{854BAFBA-618B-18F3-C82B-EEF68A7973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45" name="Group 1444">
                    <a:extLst>
                      <a:ext uri="{FF2B5EF4-FFF2-40B4-BE49-F238E27FC236}">
                        <a16:creationId xmlns:a16="http://schemas.microsoft.com/office/drawing/2014/main" id="{55E4E558-8799-7846-9AB0-84718C1D9217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58" name="Line 55">
                      <a:extLst>
                        <a:ext uri="{FF2B5EF4-FFF2-40B4-BE49-F238E27FC236}">
                          <a16:creationId xmlns:a16="http://schemas.microsoft.com/office/drawing/2014/main" id="{F9C19D8E-A73C-9D4E-8AC5-C8BAA1EF84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59" name="AutoShape 56">
                      <a:extLst>
                        <a:ext uri="{FF2B5EF4-FFF2-40B4-BE49-F238E27FC236}">
                          <a16:creationId xmlns:a16="http://schemas.microsoft.com/office/drawing/2014/main" id="{37B669BD-8E15-9D63-B553-50C41D9A48A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46" name="Group 1445">
                    <a:extLst>
                      <a:ext uri="{FF2B5EF4-FFF2-40B4-BE49-F238E27FC236}">
                        <a16:creationId xmlns:a16="http://schemas.microsoft.com/office/drawing/2014/main" id="{58450132-4005-4448-5CB3-F320E71C34D7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56" name="Line 55">
                      <a:extLst>
                        <a:ext uri="{FF2B5EF4-FFF2-40B4-BE49-F238E27FC236}">
                          <a16:creationId xmlns:a16="http://schemas.microsoft.com/office/drawing/2014/main" id="{A8EF7718-9F40-42A0-AD88-8345ACFF29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57" name="AutoShape 56">
                      <a:extLst>
                        <a:ext uri="{FF2B5EF4-FFF2-40B4-BE49-F238E27FC236}">
                          <a16:creationId xmlns:a16="http://schemas.microsoft.com/office/drawing/2014/main" id="{64F70B0D-CEF7-7D92-E22F-45762F42A3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47" name="Group 1446">
                    <a:extLst>
                      <a:ext uri="{FF2B5EF4-FFF2-40B4-BE49-F238E27FC236}">
                        <a16:creationId xmlns:a16="http://schemas.microsoft.com/office/drawing/2014/main" id="{33183255-2E7E-A15E-A31E-0FA56BF2441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54" name="Line 55">
                      <a:extLst>
                        <a:ext uri="{FF2B5EF4-FFF2-40B4-BE49-F238E27FC236}">
                          <a16:creationId xmlns:a16="http://schemas.microsoft.com/office/drawing/2014/main" id="{3C27B39E-4007-AE17-5DFE-F6DF17425B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55" name="AutoShape 56">
                      <a:extLst>
                        <a:ext uri="{FF2B5EF4-FFF2-40B4-BE49-F238E27FC236}">
                          <a16:creationId xmlns:a16="http://schemas.microsoft.com/office/drawing/2014/main" id="{39037A6C-BF16-09CE-40DE-C8E3D1B09C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48" name="Group 1447">
                    <a:extLst>
                      <a:ext uri="{FF2B5EF4-FFF2-40B4-BE49-F238E27FC236}">
                        <a16:creationId xmlns:a16="http://schemas.microsoft.com/office/drawing/2014/main" id="{C836ADE9-272D-13E9-AA2C-F7FB36827780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52" name="Line 55">
                      <a:extLst>
                        <a:ext uri="{FF2B5EF4-FFF2-40B4-BE49-F238E27FC236}">
                          <a16:creationId xmlns:a16="http://schemas.microsoft.com/office/drawing/2014/main" id="{202FECFE-00A9-3D05-9008-4A47E33ACF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53" name="AutoShape 56">
                      <a:extLst>
                        <a:ext uri="{FF2B5EF4-FFF2-40B4-BE49-F238E27FC236}">
                          <a16:creationId xmlns:a16="http://schemas.microsoft.com/office/drawing/2014/main" id="{A54D7C44-C9ED-0C4C-3E45-8645A4936F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49" name="Group 1448">
                    <a:extLst>
                      <a:ext uri="{FF2B5EF4-FFF2-40B4-BE49-F238E27FC236}">
                        <a16:creationId xmlns:a16="http://schemas.microsoft.com/office/drawing/2014/main" id="{9D1D9D50-BFDB-4940-00EA-EA5F7422711E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50" name="Line 55">
                      <a:extLst>
                        <a:ext uri="{FF2B5EF4-FFF2-40B4-BE49-F238E27FC236}">
                          <a16:creationId xmlns:a16="http://schemas.microsoft.com/office/drawing/2014/main" id="{BBDB4CDA-FDEA-1103-B688-EE80CBE326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51" name="AutoShape 56">
                      <a:extLst>
                        <a:ext uri="{FF2B5EF4-FFF2-40B4-BE49-F238E27FC236}">
                          <a16:creationId xmlns:a16="http://schemas.microsoft.com/office/drawing/2014/main" id="{C41BFEB7-1DD2-B4D3-3FEA-5F042DF48AC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27" name="Group 1326">
                  <a:extLst>
                    <a:ext uri="{FF2B5EF4-FFF2-40B4-BE49-F238E27FC236}">
                      <a16:creationId xmlns:a16="http://schemas.microsoft.com/office/drawing/2014/main" id="{635F0930-8F88-CDC1-51B9-FACA32AB58E2}"/>
                    </a:ext>
                  </a:extLst>
                </p:cNvPr>
                <p:cNvGrpSpPr/>
                <p:nvPr/>
              </p:nvGrpSpPr>
              <p:grpSpPr>
                <a:xfrm>
                  <a:off x="6712255" y="859397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426" name="Group 1425">
                    <a:extLst>
                      <a:ext uri="{FF2B5EF4-FFF2-40B4-BE49-F238E27FC236}">
                        <a16:creationId xmlns:a16="http://schemas.microsoft.com/office/drawing/2014/main" id="{2D531B2D-7C7C-3A74-661F-146E180F9A60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42" name="Line 55">
                      <a:extLst>
                        <a:ext uri="{FF2B5EF4-FFF2-40B4-BE49-F238E27FC236}">
                          <a16:creationId xmlns:a16="http://schemas.microsoft.com/office/drawing/2014/main" id="{774B177E-B24B-4352-D884-92EF24E950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43" name="AutoShape 56">
                      <a:extLst>
                        <a:ext uri="{FF2B5EF4-FFF2-40B4-BE49-F238E27FC236}">
                          <a16:creationId xmlns:a16="http://schemas.microsoft.com/office/drawing/2014/main" id="{09650A93-3530-F2F2-EDB7-5A624453CB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27" name="Group 1426">
                    <a:extLst>
                      <a:ext uri="{FF2B5EF4-FFF2-40B4-BE49-F238E27FC236}">
                        <a16:creationId xmlns:a16="http://schemas.microsoft.com/office/drawing/2014/main" id="{E13E0A5D-C01C-AD08-BA2C-AB3666CBF648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40" name="Line 55">
                      <a:extLst>
                        <a:ext uri="{FF2B5EF4-FFF2-40B4-BE49-F238E27FC236}">
                          <a16:creationId xmlns:a16="http://schemas.microsoft.com/office/drawing/2014/main" id="{6EEF2E42-0D9E-89C8-E5F8-BE15EF6261C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41" name="AutoShape 56">
                      <a:extLst>
                        <a:ext uri="{FF2B5EF4-FFF2-40B4-BE49-F238E27FC236}">
                          <a16:creationId xmlns:a16="http://schemas.microsoft.com/office/drawing/2014/main" id="{AD2F1365-9488-AC3F-8951-D6B79D0378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28" name="Group 1427">
                    <a:extLst>
                      <a:ext uri="{FF2B5EF4-FFF2-40B4-BE49-F238E27FC236}">
                        <a16:creationId xmlns:a16="http://schemas.microsoft.com/office/drawing/2014/main" id="{257636D7-B8E3-916D-A1F9-0CBE667E5BD6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38" name="Line 55">
                      <a:extLst>
                        <a:ext uri="{FF2B5EF4-FFF2-40B4-BE49-F238E27FC236}">
                          <a16:creationId xmlns:a16="http://schemas.microsoft.com/office/drawing/2014/main" id="{B018C986-E609-9343-2C9D-E738FFE8B1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39" name="AutoShape 56">
                      <a:extLst>
                        <a:ext uri="{FF2B5EF4-FFF2-40B4-BE49-F238E27FC236}">
                          <a16:creationId xmlns:a16="http://schemas.microsoft.com/office/drawing/2014/main" id="{E4B0FFF7-580B-4B26-1AA1-2970730130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29" name="Group 1428">
                    <a:extLst>
                      <a:ext uri="{FF2B5EF4-FFF2-40B4-BE49-F238E27FC236}">
                        <a16:creationId xmlns:a16="http://schemas.microsoft.com/office/drawing/2014/main" id="{524B7E49-F7FB-4485-9B25-34811B8B1248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36" name="Line 55">
                      <a:extLst>
                        <a:ext uri="{FF2B5EF4-FFF2-40B4-BE49-F238E27FC236}">
                          <a16:creationId xmlns:a16="http://schemas.microsoft.com/office/drawing/2014/main" id="{F9FD81CD-AA99-B4FE-223E-831929B9B9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37" name="AutoShape 56">
                      <a:extLst>
                        <a:ext uri="{FF2B5EF4-FFF2-40B4-BE49-F238E27FC236}">
                          <a16:creationId xmlns:a16="http://schemas.microsoft.com/office/drawing/2014/main" id="{43EBE62B-C16F-524F-6964-89DB6826DF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30" name="Group 1429">
                    <a:extLst>
                      <a:ext uri="{FF2B5EF4-FFF2-40B4-BE49-F238E27FC236}">
                        <a16:creationId xmlns:a16="http://schemas.microsoft.com/office/drawing/2014/main" id="{D8C3A717-375A-BDFB-2B0E-DC65897A4707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34" name="Line 55">
                      <a:extLst>
                        <a:ext uri="{FF2B5EF4-FFF2-40B4-BE49-F238E27FC236}">
                          <a16:creationId xmlns:a16="http://schemas.microsoft.com/office/drawing/2014/main" id="{F25E58BD-EAB8-1697-3970-7BCF20EC8A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35" name="AutoShape 56">
                      <a:extLst>
                        <a:ext uri="{FF2B5EF4-FFF2-40B4-BE49-F238E27FC236}">
                          <a16:creationId xmlns:a16="http://schemas.microsoft.com/office/drawing/2014/main" id="{64968F45-FC0B-F1E0-6409-7246D263AB8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31" name="Group 1430">
                    <a:extLst>
                      <a:ext uri="{FF2B5EF4-FFF2-40B4-BE49-F238E27FC236}">
                        <a16:creationId xmlns:a16="http://schemas.microsoft.com/office/drawing/2014/main" id="{8FCBADA7-539C-7A74-0E18-64BD164BE0FC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32" name="Line 55">
                      <a:extLst>
                        <a:ext uri="{FF2B5EF4-FFF2-40B4-BE49-F238E27FC236}">
                          <a16:creationId xmlns:a16="http://schemas.microsoft.com/office/drawing/2014/main" id="{7C5B0A4C-94FB-A619-6B95-91EEEA929B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33" name="AutoShape 56">
                      <a:extLst>
                        <a:ext uri="{FF2B5EF4-FFF2-40B4-BE49-F238E27FC236}">
                          <a16:creationId xmlns:a16="http://schemas.microsoft.com/office/drawing/2014/main" id="{738E5BCA-8BC7-23A6-4A99-DFF4A96EA4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28" name="Group 1327">
                  <a:extLst>
                    <a:ext uri="{FF2B5EF4-FFF2-40B4-BE49-F238E27FC236}">
                      <a16:creationId xmlns:a16="http://schemas.microsoft.com/office/drawing/2014/main" id="{61D2A6FF-AD08-1863-E5C7-73CF1DA75CC5}"/>
                    </a:ext>
                  </a:extLst>
                </p:cNvPr>
                <p:cNvGrpSpPr/>
                <p:nvPr/>
              </p:nvGrpSpPr>
              <p:grpSpPr>
                <a:xfrm>
                  <a:off x="7235374" y="2373993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424" name="Line 55">
                    <a:extLst>
                      <a:ext uri="{FF2B5EF4-FFF2-40B4-BE49-F238E27FC236}">
                        <a16:creationId xmlns:a16="http://schemas.microsoft.com/office/drawing/2014/main" id="{4880E5B6-31B3-1D50-EC16-6EE39C001B4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425" name="AutoShape 56">
                    <a:extLst>
                      <a:ext uri="{FF2B5EF4-FFF2-40B4-BE49-F238E27FC236}">
                        <a16:creationId xmlns:a16="http://schemas.microsoft.com/office/drawing/2014/main" id="{1F8F31D3-1873-C122-A383-0EF5B95FE7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329" name="Group 1328">
                  <a:extLst>
                    <a:ext uri="{FF2B5EF4-FFF2-40B4-BE49-F238E27FC236}">
                      <a16:creationId xmlns:a16="http://schemas.microsoft.com/office/drawing/2014/main" id="{E2D838A1-3625-AE2E-197D-2CAC3B16DECF}"/>
                    </a:ext>
                  </a:extLst>
                </p:cNvPr>
                <p:cNvGrpSpPr/>
                <p:nvPr/>
              </p:nvGrpSpPr>
              <p:grpSpPr>
                <a:xfrm>
                  <a:off x="7810552" y="1789907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422" name="Line 55">
                    <a:extLst>
                      <a:ext uri="{FF2B5EF4-FFF2-40B4-BE49-F238E27FC236}">
                        <a16:creationId xmlns:a16="http://schemas.microsoft.com/office/drawing/2014/main" id="{32316996-66D1-9438-C301-4C2D675E11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423" name="AutoShape 56">
                    <a:extLst>
                      <a:ext uri="{FF2B5EF4-FFF2-40B4-BE49-F238E27FC236}">
                        <a16:creationId xmlns:a16="http://schemas.microsoft.com/office/drawing/2014/main" id="{7F8EE6A7-1B2F-0317-BFB0-685880B22E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330" name="Group 1329">
                  <a:extLst>
                    <a:ext uri="{FF2B5EF4-FFF2-40B4-BE49-F238E27FC236}">
                      <a16:creationId xmlns:a16="http://schemas.microsoft.com/office/drawing/2014/main" id="{477B93A3-6DCD-B332-4753-5E97B5D11600}"/>
                    </a:ext>
                  </a:extLst>
                </p:cNvPr>
                <p:cNvGrpSpPr/>
                <p:nvPr/>
              </p:nvGrpSpPr>
              <p:grpSpPr>
                <a:xfrm>
                  <a:off x="8129902" y="149276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420" name="Line 55">
                    <a:extLst>
                      <a:ext uri="{FF2B5EF4-FFF2-40B4-BE49-F238E27FC236}">
                        <a16:creationId xmlns:a16="http://schemas.microsoft.com/office/drawing/2014/main" id="{65679724-65AE-9102-E8C4-6E29F34AA6E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421" name="AutoShape 56">
                    <a:extLst>
                      <a:ext uri="{FF2B5EF4-FFF2-40B4-BE49-F238E27FC236}">
                        <a16:creationId xmlns:a16="http://schemas.microsoft.com/office/drawing/2014/main" id="{1900AA5C-992F-AC8E-E1EB-AA604D5540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331" name="Group 1330">
                  <a:extLst>
                    <a:ext uri="{FF2B5EF4-FFF2-40B4-BE49-F238E27FC236}">
                      <a16:creationId xmlns:a16="http://schemas.microsoft.com/office/drawing/2014/main" id="{EE807B41-35A0-AC25-0ABB-DE507A3AA68B}"/>
                    </a:ext>
                  </a:extLst>
                </p:cNvPr>
                <p:cNvGrpSpPr/>
                <p:nvPr/>
              </p:nvGrpSpPr>
              <p:grpSpPr>
                <a:xfrm>
                  <a:off x="8384282" y="1209119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418" name="Line 55">
                    <a:extLst>
                      <a:ext uri="{FF2B5EF4-FFF2-40B4-BE49-F238E27FC236}">
                        <a16:creationId xmlns:a16="http://schemas.microsoft.com/office/drawing/2014/main" id="{3B29D88D-B313-A68E-2D8D-F9A0666E633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419" name="AutoShape 56">
                    <a:extLst>
                      <a:ext uri="{FF2B5EF4-FFF2-40B4-BE49-F238E27FC236}">
                        <a16:creationId xmlns:a16="http://schemas.microsoft.com/office/drawing/2014/main" id="{FDBFAFFB-0B80-F5BB-C12A-01CA78BDA7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332" name="Group 1331">
                  <a:extLst>
                    <a:ext uri="{FF2B5EF4-FFF2-40B4-BE49-F238E27FC236}">
                      <a16:creationId xmlns:a16="http://schemas.microsoft.com/office/drawing/2014/main" id="{81B538C7-901E-5E61-45B2-62F2B507CDC2}"/>
                    </a:ext>
                  </a:extLst>
                </p:cNvPr>
                <p:cNvGrpSpPr/>
                <p:nvPr/>
              </p:nvGrpSpPr>
              <p:grpSpPr>
                <a:xfrm>
                  <a:off x="8698030" y="860920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416" name="Line 55">
                    <a:extLst>
                      <a:ext uri="{FF2B5EF4-FFF2-40B4-BE49-F238E27FC236}">
                        <a16:creationId xmlns:a16="http://schemas.microsoft.com/office/drawing/2014/main" id="{DCC3F440-68A0-75D6-DE6D-459A8AF637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417" name="AutoShape 56">
                    <a:extLst>
                      <a:ext uri="{FF2B5EF4-FFF2-40B4-BE49-F238E27FC236}">
                        <a16:creationId xmlns:a16="http://schemas.microsoft.com/office/drawing/2014/main" id="{8FAFAF42-A22F-CC1C-4402-80352BF2AB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grpSp>
              <p:nvGrpSpPr>
                <p:cNvPr id="1333" name="Group 1332">
                  <a:extLst>
                    <a:ext uri="{FF2B5EF4-FFF2-40B4-BE49-F238E27FC236}">
                      <a16:creationId xmlns:a16="http://schemas.microsoft.com/office/drawing/2014/main" id="{8EB46E99-AF04-AA94-BF06-9FE97DD58679}"/>
                    </a:ext>
                  </a:extLst>
                </p:cNvPr>
                <p:cNvGrpSpPr/>
                <p:nvPr/>
              </p:nvGrpSpPr>
              <p:grpSpPr>
                <a:xfrm>
                  <a:off x="7769377" y="875362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398" name="Group 1397">
                    <a:extLst>
                      <a:ext uri="{FF2B5EF4-FFF2-40B4-BE49-F238E27FC236}">
                        <a16:creationId xmlns:a16="http://schemas.microsoft.com/office/drawing/2014/main" id="{4D3D2E1C-3A75-CCD9-EE56-5C2BEBAACC7F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14" name="Line 55">
                      <a:extLst>
                        <a:ext uri="{FF2B5EF4-FFF2-40B4-BE49-F238E27FC236}">
                          <a16:creationId xmlns:a16="http://schemas.microsoft.com/office/drawing/2014/main" id="{C861AA5B-3FE1-801D-507A-0FAA52DA23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15" name="AutoShape 56">
                      <a:extLst>
                        <a:ext uri="{FF2B5EF4-FFF2-40B4-BE49-F238E27FC236}">
                          <a16:creationId xmlns:a16="http://schemas.microsoft.com/office/drawing/2014/main" id="{F2927332-5CAA-2D52-240E-07241DF8628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399" name="Group 1398">
                    <a:extLst>
                      <a:ext uri="{FF2B5EF4-FFF2-40B4-BE49-F238E27FC236}">
                        <a16:creationId xmlns:a16="http://schemas.microsoft.com/office/drawing/2014/main" id="{F60EE916-A7A4-790A-251E-A7083679E9A2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12" name="Line 55">
                      <a:extLst>
                        <a:ext uri="{FF2B5EF4-FFF2-40B4-BE49-F238E27FC236}">
                          <a16:creationId xmlns:a16="http://schemas.microsoft.com/office/drawing/2014/main" id="{522203FA-B250-DEC8-FDCE-8F6249959B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13" name="AutoShape 56">
                      <a:extLst>
                        <a:ext uri="{FF2B5EF4-FFF2-40B4-BE49-F238E27FC236}">
                          <a16:creationId xmlns:a16="http://schemas.microsoft.com/office/drawing/2014/main" id="{1D5DBA1E-BB0C-0289-304D-8301A91C3B0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00" name="Group 1399">
                    <a:extLst>
                      <a:ext uri="{FF2B5EF4-FFF2-40B4-BE49-F238E27FC236}">
                        <a16:creationId xmlns:a16="http://schemas.microsoft.com/office/drawing/2014/main" id="{9426E47F-A4BA-5BBA-5B76-722C470E2593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10" name="Line 55">
                      <a:extLst>
                        <a:ext uri="{FF2B5EF4-FFF2-40B4-BE49-F238E27FC236}">
                          <a16:creationId xmlns:a16="http://schemas.microsoft.com/office/drawing/2014/main" id="{B38050EC-517A-1F06-879E-2394682FFD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11" name="AutoShape 56">
                      <a:extLst>
                        <a:ext uri="{FF2B5EF4-FFF2-40B4-BE49-F238E27FC236}">
                          <a16:creationId xmlns:a16="http://schemas.microsoft.com/office/drawing/2014/main" id="{90114593-91D7-41F4-E705-3B13769052B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01" name="Group 1400">
                    <a:extLst>
                      <a:ext uri="{FF2B5EF4-FFF2-40B4-BE49-F238E27FC236}">
                        <a16:creationId xmlns:a16="http://schemas.microsoft.com/office/drawing/2014/main" id="{557F9CB3-5D24-D160-2411-CF1F05602235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08" name="Line 55">
                      <a:extLst>
                        <a:ext uri="{FF2B5EF4-FFF2-40B4-BE49-F238E27FC236}">
                          <a16:creationId xmlns:a16="http://schemas.microsoft.com/office/drawing/2014/main" id="{C7122443-9892-4F6D-458F-F582ED3F47D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09" name="AutoShape 56">
                      <a:extLst>
                        <a:ext uri="{FF2B5EF4-FFF2-40B4-BE49-F238E27FC236}">
                          <a16:creationId xmlns:a16="http://schemas.microsoft.com/office/drawing/2014/main" id="{B188D164-78C2-2A0D-55CD-DB245322D5E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02" name="Group 1401">
                    <a:extLst>
                      <a:ext uri="{FF2B5EF4-FFF2-40B4-BE49-F238E27FC236}">
                        <a16:creationId xmlns:a16="http://schemas.microsoft.com/office/drawing/2014/main" id="{13F3DB79-55B9-6FDE-7AFC-EA5D60569E95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06" name="Line 55">
                      <a:extLst>
                        <a:ext uri="{FF2B5EF4-FFF2-40B4-BE49-F238E27FC236}">
                          <a16:creationId xmlns:a16="http://schemas.microsoft.com/office/drawing/2014/main" id="{A0F6D10F-F35C-0A00-F82B-008A2234D1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07" name="AutoShape 56">
                      <a:extLst>
                        <a:ext uri="{FF2B5EF4-FFF2-40B4-BE49-F238E27FC236}">
                          <a16:creationId xmlns:a16="http://schemas.microsoft.com/office/drawing/2014/main" id="{B2D2804A-5904-2983-8265-3FC568E74C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403" name="Group 1402">
                    <a:extLst>
                      <a:ext uri="{FF2B5EF4-FFF2-40B4-BE49-F238E27FC236}">
                        <a16:creationId xmlns:a16="http://schemas.microsoft.com/office/drawing/2014/main" id="{B826BD8C-08D0-715F-7F79-34C343EB2E91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404" name="Line 55">
                      <a:extLst>
                        <a:ext uri="{FF2B5EF4-FFF2-40B4-BE49-F238E27FC236}">
                          <a16:creationId xmlns:a16="http://schemas.microsoft.com/office/drawing/2014/main" id="{75112437-B321-F8A8-533F-3BE0A47E5BB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405" name="AutoShape 56">
                      <a:extLst>
                        <a:ext uri="{FF2B5EF4-FFF2-40B4-BE49-F238E27FC236}">
                          <a16:creationId xmlns:a16="http://schemas.microsoft.com/office/drawing/2014/main" id="{513B5A5D-10CA-0ECF-C0B3-ED6C0744E7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34" name="Group 1333">
                  <a:extLst>
                    <a:ext uri="{FF2B5EF4-FFF2-40B4-BE49-F238E27FC236}">
                      <a16:creationId xmlns:a16="http://schemas.microsoft.com/office/drawing/2014/main" id="{BD0EDF56-4995-00CA-3C44-FCF6AA07701D}"/>
                    </a:ext>
                  </a:extLst>
                </p:cNvPr>
                <p:cNvGrpSpPr/>
                <p:nvPr/>
              </p:nvGrpSpPr>
              <p:grpSpPr>
                <a:xfrm>
                  <a:off x="8286567" y="874134"/>
                  <a:ext cx="1711301" cy="1685952"/>
                  <a:chOff x="3978635" y="869315"/>
                  <a:chExt cx="1711301" cy="1685952"/>
                </a:xfrm>
              </p:grpSpPr>
              <p:grpSp>
                <p:nvGrpSpPr>
                  <p:cNvPr id="1380" name="Group 1379">
                    <a:extLst>
                      <a:ext uri="{FF2B5EF4-FFF2-40B4-BE49-F238E27FC236}">
                        <a16:creationId xmlns:a16="http://schemas.microsoft.com/office/drawing/2014/main" id="{754E9110-EEB7-6EF8-1B1D-062EC62DCA6B}"/>
                      </a:ext>
                    </a:extLst>
                  </p:cNvPr>
                  <p:cNvGrpSpPr/>
                  <p:nvPr/>
                </p:nvGrpSpPr>
                <p:grpSpPr>
                  <a:xfrm>
                    <a:off x="3978635" y="2382388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396" name="Line 55">
                      <a:extLst>
                        <a:ext uri="{FF2B5EF4-FFF2-40B4-BE49-F238E27FC236}">
                          <a16:creationId xmlns:a16="http://schemas.microsoft.com/office/drawing/2014/main" id="{7443ECCA-20FC-C8A9-4AD5-33293A3CAC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397" name="AutoShape 56">
                      <a:extLst>
                        <a:ext uri="{FF2B5EF4-FFF2-40B4-BE49-F238E27FC236}">
                          <a16:creationId xmlns:a16="http://schemas.microsoft.com/office/drawing/2014/main" id="{A4AE72B2-3D54-0090-977B-84D8E0E94F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381" name="Group 1380">
                    <a:extLst>
                      <a:ext uri="{FF2B5EF4-FFF2-40B4-BE49-F238E27FC236}">
                        <a16:creationId xmlns:a16="http://schemas.microsoft.com/office/drawing/2014/main" id="{D1FA54DC-EAFE-A0EC-E88D-81A5DC546E4E}"/>
                      </a:ext>
                    </a:extLst>
                  </p:cNvPr>
                  <p:cNvGrpSpPr/>
                  <p:nvPr/>
                </p:nvGrpSpPr>
                <p:grpSpPr>
                  <a:xfrm>
                    <a:off x="4279495" y="2074500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394" name="Line 55">
                      <a:extLst>
                        <a:ext uri="{FF2B5EF4-FFF2-40B4-BE49-F238E27FC236}">
                          <a16:creationId xmlns:a16="http://schemas.microsoft.com/office/drawing/2014/main" id="{FB892E46-84B6-BC5C-9245-B55C00A9C6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395" name="AutoShape 56">
                      <a:extLst>
                        <a:ext uri="{FF2B5EF4-FFF2-40B4-BE49-F238E27FC236}">
                          <a16:creationId xmlns:a16="http://schemas.microsoft.com/office/drawing/2014/main" id="{936FAD78-797B-8FC2-EC04-1FDC4082B2B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382" name="Group 1381">
                    <a:extLst>
                      <a:ext uri="{FF2B5EF4-FFF2-40B4-BE49-F238E27FC236}">
                        <a16:creationId xmlns:a16="http://schemas.microsoft.com/office/drawing/2014/main" id="{09328990-F3C6-623A-B664-0CAFAD413970}"/>
                      </a:ext>
                    </a:extLst>
                  </p:cNvPr>
                  <p:cNvGrpSpPr/>
                  <p:nvPr/>
                </p:nvGrpSpPr>
                <p:grpSpPr>
                  <a:xfrm>
                    <a:off x="4553813" y="1798302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392" name="Line 55">
                      <a:extLst>
                        <a:ext uri="{FF2B5EF4-FFF2-40B4-BE49-F238E27FC236}">
                          <a16:creationId xmlns:a16="http://schemas.microsoft.com/office/drawing/2014/main" id="{BA79EC3B-1E2B-ABE7-5DFA-08573531728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393" name="AutoShape 56">
                      <a:extLst>
                        <a:ext uri="{FF2B5EF4-FFF2-40B4-BE49-F238E27FC236}">
                          <a16:creationId xmlns:a16="http://schemas.microsoft.com/office/drawing/2014/main" id="{A894408C-3552-AC87-5CE7-E5777F28F8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383" name="Group 1382">
                    <a:extLst>
                      <a:ext uri="{FF2B5EF4-FFF2-40B4-BE49-F238E27FC236}">
                        <a16:creationId xmlns:a16="http://schemas.microsoft.com/office/drawing/2014/main" id="{5C5B4B11-72D7-198A-4BCA-984740DD038E}"/>
                      </a:ext>
                    </a:extLst>
                  </p:cNvPr>
                  <p:cNvGrpSpPr/>
                  <p:nvPr/>
                </p:nvGrpSpPr>
                <p:grpSpPr>
                  <a:xfrm>
                    <a:off x="4873163" y="1501156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390" name="Line 55">
                      <a:extLst>
                        <a:ext uri="{FF2B5EF4-FFF2-40B4-BE49-F238E27FC236}">
                          <a16:creationId xmlns:a16="http://schemas.microsoft.com/office/drawing/2014/main" id="{279C9F9D-7938-7418-FA80-A29321D2F4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391" name="AutoShape 56">
                      <a:extLst>
                        <a:ext uri="{FF2B5EF4-FFF2-40B4-BE49-F238E27FC236}">
                          <a16:creationId xmlns:a16="http://schemas.microsoft.com/office/drawing/2014/main" id="{0607377A-FAEA-4506-3279-7C2DBDE0926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384" name="Group 1383">
                    <a:extLst>
                      <a:ext uri="{FF2B5EF4-FFF2-40B4-BE49-F238E27FC236}">
                        <a16:creationId xmlns:a16="http://schemas.microsoft.com/office/drawing/2014/main" id="{0A6A91AC-A532-056F-8B30-9F25319F8361}"/>
                      </a:ext>
                    </a:extLst>
                  </p:cNvPr>
                  <p:cNvGrpSpPr/>
                  <p:nvPr/>
                </p:nvGrpSpPr>
                <p:grpSpPr>
                  <a:xfrm>
                    <a:off x="5127543" y="1217514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388" name="Line 55">
                      <a:extLst>
                        <a:ext uri="{FF2B5EF4-FFF2-40B4-BE49-F238E27FC236}">
                          <a16:creationId xmlns:a16="http://schemas.microsoft.com/office/drawing/2014/main" id="{F7BE462D-F955-253A-810A-390D20F5DF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389" name="AutoShape 56">
                      <a:extLst>
                        <a:ext uri="{FF2B5EF4-FFF2-40B4-BE49-F238E27FC236}">
                          <a16:creationId xmlns:a16="http://schemas.microsoft.com/office/drawing/2014/main" id="{718D50B0-A8C2-C544-D29D-2A89E96D21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  <p:grpSp>
                <p:nvGrpSpPr>
                  <p:cNvPr id="1385" name="Group 1384">
                    <a:extLst>
                      <a:ext uri="{FF2B5EF4-FFF2-40B4-BE49-F238E27FC236}">
                        <a16:creationId xmlns:a16="http://schemas.microsoft.com/office/drawing/2014/main" id="{C1EC8E88-7973-F597-759B-736EB0B0686C}"/>
                      </a:ext>
                    </a:extLst>
                  </p:cNvPr>
                  <p:cNvGrpSpPr/>
                  <p:nvPr/>
                </p:nvGrpSpPr>
                <p:grpSpPr>
                  <a:xfrm>
                    <a:off x="5441291" y="869315"/>
                    <a:ext cx="248645" cy="172879"/>
                    <a:chOff x="3978635" y="2382388"/>
                    <a:chExt cx="248645" cy="172879"/>
                  </a:xfrm>
                </p:grpSpPr>
                <p:sp>
                  <p:nvSpPr>
                    <p:cNvPr id="1386" name="Line 55">
                      <a:extLst>
                        <a:ext uri="{FF2B5EF4-FFF2-40B4-BE49-F238E27FC236}">
                          <a16:creationId xmlns:a16="http://schemas.microsoft.com/office/drawing/2014/main" id="{A3D2F3D2-B710-82A9-C784-CEC71C396F7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78635" y="2464738"/>
                      <a:ext cx="248645" cy="42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  <p:sp>
                  <p:nvSpPr>
                    <p:cNvPr id="1387" name="AutoShape 56">
                      <a:extLst>
                        <a:ext uri="{FF2B5EF4-FFF2-40B4-BE49-F238E27FC236}">
                          <a16:creationId xmlns:a16="http://schemas.microsoft.com/office/drawing/2014/main" id="{4B3F2F96-B140-B7C0-F723-9C2DF446D9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30974" y="2397160"/>
                      <a:ext cx="172879" cy="14333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pPr>
                        <a:defRPr/>
                      </a:pP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335" name="Group 1334">
                  <a:extLst>
                    <a:ext uri="{FF2B5EF4-FFF2-40B4-BE49-F238E27FC236}">
                      <a16:creationId xmlns:a16="http://schemas.microsoft.com/office/drawing/2014/main" id="{82593DA9-3E00-68F8-9744-FA6A7EE67AB0}"/>
                    </a:ext>
                  </a:extLst>
                </p:cNvPr>
                <p:cNvGrpSpPr/>
                <p:nvPr/>
              </p:nvGrpSpPr>
              <p:grpSpPr>
                <a:xfrm>
                  <a:off x="4285821" y="3309230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76" name="Rectangle 1375">
                    <a:extLst>
                      <a:ext uri="{FF2B5EF4-FFF2-40B4-BE49-F238E27FC236}">
                        <a16:creationId xmlns:a16="http://schemas.microsoft.com/office/drawing/2014/main" id="{2EF84F51-0112-0B11-7B87-8E3FA0739476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77" name="Rectangle 1376">
                    <a:extLst>
                      <a:ext uri="{FF2B5EF4-FFF2-40B4-BE49-F238E27FC236}">
                        <a16:creationId xmlns:a16="http://schemas.microsoft.com/office/drawing/2014/main" id="{12665F53-FEAB-A742-7D19-B68013D5397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78" name="Chord 1377">
                    <a:extLst>
                      <a:ext uri="{FF2B5EF4-FFF2-40B4-BE49-F238E27FC236}">
                        <a16:creationId xmlns:a16="http://schemas.microsoft.com/office/drawing/2014/main" id="{48BA47E6-7192-FF5B-D79A-D330857E62B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9" name="Rectangle 1378">
                    <a:extLst>
                      <a:ext uri="{FF2B5EF4-FFF2-40B4-BE49-F238E27FC236}">
                        <a16:creationId xmlns:a16="http://schemas.microsoft.com/office/drawing/2014/main" id="{A98BC0F5-D5B9-FCE6-0ABE-C8704707EB9C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36" name="Group 1335">
                  <a:extLst>
                    <a:ext uri="{FF2B5EF4-FFF2-40B4-BE49-F238E27FC236}">
                      <a16:creationId xmlns:a16="http://schemas.microsoft.com/office/drawing/2014/main" id="{23160719-9E42-1E49-009A-214F1BF04B3D}"/>
                    </a:ext>
                  </a:extLst>
                </p:cNvPr>
                <p:cNvGrpSpPr/>
                <p:nvPr/>
              </p:nvGrpSpPr>
              <p:grpSpPr>
                <a:xfrm>
                  <a:off x="4820827" y="3305519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72" name="Rectangle 1371">
                    <a:extLst>
                      <a:ext uri="{FF2B5EF4-FFF2-40B4-BE49-F238E27FC236}">
                        <a16:creationId xmlns:a16="http://schemas.microsoft.com/office/drawing/2014/main" id="{BE3E83A9-9006-3845-D55C-774C908EE19B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73" name="Rectangle 1372">
                    <a:extLst>
                      <a:ext uri="{FF2B5EF4-FFF2-40B4-BE49-F238E27FC236}">
                        <a16:creationId xmlns:a16="http://schemas.microsoft.com/office/drawing/2014/main" id="{4542E351-D6B9-21FE-046C-0CCEEBE49307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74" name="Chord 1373">
                    <a:extLst>
                      <a:ext uri="{FF2B5EF4-FFF2-40B4-BE49-F238E27FC236}">
                        <a16:creationId xmlns:a16="http://schemas.microsoft.com/office/drawing/2014/main" id="{8DF78B81-EABC-1501-84EF-64965D8DA0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5" name="Rectangle 1374">
                    <a:extLst>
                      <a:ext uri="{FF2B5EF4-FFF2-40B4-BE49-F238E27FC236}">
                        <a16:creationId xmlns:a16="http://schemas.microsoft.com/office/drawing/2014/main" id="{6649F661-02AE-B817-A298-1A4539C49BF3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37" name="Group 1336">
                  <a:extLst>
                    <a:ext uri="{FF2B5EF4-FFF2-40B4-BE49-F238E27FC236}">
                      <a16:creationId xmlns:a16="http://schemas.microsoft.com/office/drawing/2014/main" id="{D272F5CA-7B9B-5785-AF03-47092E0B1B2E}"/>
                    </a:ext>
                  </a:extLst>
                </p:cNvPr>
                <p:cNvGrpSpPr/>
                <p:nvPr/>
              </p:nvGrpSpPr>
              <p:grpSpPr>
                <a:xfrm>
                  <a:off x="5355833" y="3301808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68" name="Rectangle 1367">
                    <a:extLst>
                      <a:ext uri="{FF2B5EF4-FFF2-40B4-BE49-F238E27FC236}">
                        <a16:creationId xmlns:a16="http://schemas.microsoft.com/office/drawing/2014/main" id="{BFCD5F34-3858-3395-3593-DCD60394E5B7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69" name="Rectangle 1368">
                    <a:extLst>
                      <a:ext uri="{FF2B5EF4-FFF2-40B4-BE49-F238E27FC236}">
                        <a16:creationId xmlns:a16="http://schemas.microsoft.com/office/drawing/2014/main" id="{2FCF4CC7-4004-DF2A-9F1B-5ECE4BFFA447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70" name="Chord 1369">
                    <a:extLst>
                      <a:ext uri="{FF2B5EF4-FFF2-40B4-BE49-F238E27FC236}">
                        <a16:creationId xmlns:a16="http://schemas.microsoft.com/office/drawing/2014/main" id="{A4F2EC06-A0D8-E4D7-1577-63111E693C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1" name="Rectangle 1370">
                    <a:extLst>
                      <a:ext uri="{FF2B5EF4-FFF2-40B4-BE49-F238E27FC236}">
                        <a16:creationId xmlns:a16="http://schemas.microsoft.com/office/drawing/2014/main" id="{C1906AE3-E1F9-CE4E-B137-6B626D4A5E8D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38" name="Group 1337">
                  <a:extLst>
                    <a:ext uri="{FF2B5EF4-FFF2-40B4-BE49-F238E27FC236}">
                      <a16:creationId xmlns:a16="http://schemas.microsoft.com/office/drawing/2014/main" id="{511CD53C-12AE-3E27-CF4A-B5E246D161D8}"/>
                    </a:ext>
                  </a:extLst>
                </p:cNvPr>
                <p:cNvGrpSpPr/>
                <p:nvPr/>
              </p:nvGrpSpPr>
              <p:grpSpPr>
                <a:xfrm>
                  <a:off x="5890839" y="3298097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64" name="Rectangle 1363">
                    <a:extLst>
                      <a:ext uri="{FF2B5EF4-FFF2-40B4-BE49-F238E27FC236}">
                        <a16:creationId xmlns:a16="http://schemas.microsoft.com/office/drawing/2014/main" id="{139C3777-38B3-4101-4C63-D31A6AC2FA08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65" name="Rectangle 1364">
                    <a:extLst>
                      <a:ext uri="{FF2B5EF4-FFF2-40B4-BE49-F238E27FC236}">
                        <a16:creationId xmlns:a16="http://schemas.microsoft.com/office/drawing/2014/main" id="{8A1CE577-DD5A-C0BA-756F-99DF1F2BC030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66" name="Chord 1365">
                    <a:extLst>
                      <a:ext uri="{FF2B5EF4-FFF2-40B4-BE49-F238E27FC236}">
                        <a16:creationId xmlns:a16="http://schemas.microsoft.com/office/drawing/2014/main" id="{27F16CBB-949A-FCFA-5AFB-8719F54BA0A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7" name="Rectangle 1366">
                    <a:extLst>
                      <a:ext uri="{FF2B5EF4-FFF2-40B4-BE49-F238E27FC236}">
                        <a16:creationId xmlns:a16="http://schemas.microsoft.com/office/drawing/2014/main" id="{6252B62D-47A2-6543-E51A-7B9136A3B6A2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39" name="Group 1338">
                  <a:extLst>
                    <a:ext uri="{FF2B5EF4-FFF2-40B4-BE49-F238E27FC236}">
                      <a16:creationId xmlns:a16="http://schemas.microsoft.com/office/drawing/2014/main" id="{1D3764F5-27D8-8787-67ED-65A3C5632350}"/>
                    </a:ext>
                  </a:extLst>
                </p:cNvPr>
                <p:cNvGrpSpPr/>
                <p:nvPr/>
              </p:nvGrpSpPr>
              <p:grpSpPr>
                <a:xfrm>
                  <a:off x="6425845" y="329438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60" name="Rectangle 1359">
                    <a:extLst>
                      <a:ext uri="{FF2B5EF4-FFF2-40B4-BE49-F238E27FC236}">
                        <a16:creationId xmlns:a16="http://schemas.microsoft.com/office/drawing/2014/main" id="{2286A00F-A477-55A9-012A-BAA046E29E99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61" name="Rectangle 1360">
                    <a:extLst>
                      <a:ext uri="{FF2B5EF4-FFF2-40B4-BE49-F238E27FC236}">
                        <a16:creationId xmlns:a16="http://schemas.microsoft.com/office/drawing/2014/main" id="{A788731F-A07E-9382-3481-E781937EB0BE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62" name="Chord 1361">
                    <a:extLst>
                      <a:ext uri="{FF2B5EF4-FFF2-40B4-BE49-F238E27FC236}">
                        <a16:creationId xmlns:a16="http://schemas.microsoft.com/office/drawing/2014/main" id="{C836E2B3-D110-4F3A-EFF3-41C84708C2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3" name="Rectangle 1362">
                    <a:extLst>
                      <a:ext uri="{FF2B5EF4-FFF2-40B4-BE49-F238E27FC236}">
                        <a16:creationId xmlns:a16="http://schemas.microsoft.com/office/drawing/2014/main" id="{FBEB82AA-D687-5707-984A-4D77C25FD2CE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40" name="Group 1339">
                  <a:extLst>
                    <a:ext uri="{FF2B5EF4-FFF2-40B4-BE49-F238E27FC236}">
                      <a16:creationId xmlns:a16="http://schemas.microsoft.com/office/drawing/2014/main" id="{BEC216B5-B395-356D-C8A9-11BF31AE5227}"/>
                    </a:ext>
                  </a:extLst>
                </p:cNvPr>
                <p:cNvGrpSpPr/>
                <p:nvPr/>
              </p:nvGrpSpPr>
              <p:grpSpPr>
                <a:xfrm>
                  <a:off x="6960851" y="3296651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56" name="Rectangle 1355">
                    <a:extLst>
                      <a:ext uri="{FF2B5EF4-FFF2-40B4-BE49-F238E27FC236}">
                        <a16:creationId xmlns:a16="http://schemas.microsoft.com/office/drawing/2014/main" id="{AE6BF382-134F-FC1F-404C-3C3BD20D2ADF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57" name="Rectangle 1356">
                    <a:extLst>
                      <a:ext uri="{FF2B5EF4-FFF2-40B4-BE49-F238E27FC236}">
                        <a16:creationId xmlns:a16="http://schemas.microsoft.com/office/drawing/2014/main" id="{BABA3574-613C-9D66-90F5-066AC234DB93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58" name="Chord 1357">
                    <a:extLst>
                      <a:ext uri="{FF2B5EF4-FFF2-40B4-BE49-F238E27FC236}">
                        <a16:creationId xmlns:a16="http://schemas.microsoft.com/office/drawing/2014/main" id="{BBB3E3D2-6811-5838-C3BB-E2D2F0F870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9" name="Rectangle 1358">
                    <a:extLst>
                      <a:ext uri="{FF2B5EF4-FFF2-40B4-BE49-F238E27FC236}">
                        <a16:creationId xmlns:a16="http://schemas.microsoft.com/office/drawing/2014/main" id="{53CBCF9C-D1F5-9F39-4AA7-AD6D5E086520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41" name="Group 1340">
                  <a:extLst>
                    <a:ext uri="{FF2B5EF4-FFF2-40B4-BE49-F238E27FC236}">
                      <a16:creationId xmlns:a16="http://schemas.microsoft.com/office/drawing/2014/main" id="{0F23E3B1-E8D8-F480-FCC8-5CDC8D5719BB}"/>
                    </a:ext>
                  </a:extLst>
                </p:cNvPr>
                <p:cNvGrpSpPr/>
                <p:nvPr/>
              </p:nvGrpSpPr>
              <p:grpSpPr>
                <a:xfrm>
                  <a:off x="7495857" y="3298916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52" name="Rectangle 1351">
                    <a:extLst>
                      <a:ext uri="{FF2B5EF4-FFF2-40B4-BE49-F238E27FC236}">
                        <a16:creationId xmlns:a16="http://schemas.microsoft.com/office/drawing/2014/main" id="{29D05D25-0A70-D644-BF26-486F72985DE8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53" name="Rectangle 1352">
                    <a:extLst>
                      <a:ext uri="{FF2B5EF4-FFF2-40B4-BE49-F238E27FC236}">
                        <a16:creationId xmlns:a16="http://schemas.microsoft.com/office/drawing/2014/main" id="{D4A5E03F-1B72-BC0A-7844-F7788BCB0C4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54" name="Chord 1353">
                    <a:extLst>
                      <a:ext uri="{FF2B5EF4-FFF2-40B4-BE49-F238E27FC236}">
                        <a16:creationId xmlns:a16="http://schemas.microsoft.com/office/drawing/2014/main" id="{BF4D5FC9-1278-D0CA-BA7D-DAEAFB2288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5" name="Rectangle 1354">
                    <a:extLst>
                      <a:ext uri="{FF2B5EF4-FFF2-40B4-BE49-F238E27FC236}">
                        <a16:creationId xmlns:a16="http://schemas.microsoft.com/office/drawing/2014/main" id="{FF133DAA-078F-B8CB-A645-2B1CDE90F80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42" name="Group 1341">
                  <a:extLst>
                    <a:ext uri="{FF2B5EF4-FFF2-40B4-BE49-F238E27FC236}">
                      <a16:creationId xmlns:a16="http://schemas.microsoft.com/office/drawing/2014/main" id="{A9F24AA0-CDFD-3C79-CDE9-BAD8407EB7CE}"/>
                    </a:ext>
                  </a:extLst>
                </p:cNvPr>
                <p:cNvGrpSpPr/>
                <p:nvPr/>
              </p:nvGrpSpPr>
              <p:grpSpPr>
                <a:xfrm>
                  <a:off x="8030863" y="3295205"/>
                  <a:ext cx="316783" cy="341609"/>
                  <a:chOff x="4193111" y="3301411"/>
                  <a:chExt cx="585403" cy="341609"/>
                </a:xfrm>
              </p:grpSpPr>
              <p:sp>
                <p:nvSpPr>
                  <p:cNvPr id="1348" name="Rectangle 1347">
                    <a:extLst>
                      <a:ext uri="{FF2B5EF4-FFF2-40B4-BE49-F238E27FC236}">
                        <a16:creationId xmlns:a16="http://schemas.microsoft.com/office/drawing/2014/main" id="{E44CD5FB-D4AA-55F8-00E0-28CAD86B3F70}"/>
                      </a:ext>
                    </a:extLst>
                  </p:cNvPr>
                  <p:cNvSpPr/>
                  <p:nvPr/>
                </p:nvSpPr>
                <p:spPr>
                  <a:xfrm>
                    <a:off x="4209650" y="3534453"/>
                    <a:ext cx="568864" cy="55875"/>
                  </a:xfrm>
                  <a:prstGeom prst="rect">
                    <a:avLst/>
                  </a:prstGeom>
                  <a:solidFill>
                    <a:srgbClr val="221A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49" name="Rectangle 1348">
                    <a:extLst>
                      <a:ext uri="{FF2B5EF4-FFF2-40B4-BE49-F238E27FC236}">
                        <a16:creationId xmlns:a16="http://schemas.microsoft.com/office/drawing/2014/main" id="{83C93E04-F3AF-6753-CA91-CD6E7551407C}"/>
                      </a:ext>
                    </a:extLst>
                  </p:cNvPr>
                  <p:cNvSpPr/>
                  <p:nvPr/>
                </p:nvSpPr>
                <p:spPr>
                  <a:xfrm>
                    <a:off x="4209651" y="3493704"/>
                    <a:ext cx="568863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350" name="Chord 1349">
                    <a:extLst>
                      <a:ext uri="{FF2B5EF4-FFF2-40B4-BE49-F238E27FC236}">
                        <a16:creationId xmlns:a16="http://schemas.microsoft.com/office/drawing/2014/main" id="{3EE1F751-2A16-0CD6-5B84-E4DB7A6540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52639" y="3383006"/>
                    <a:ext cx="297374" cy="222654"/>
                  </a:xfrm>
                  <a:prstGeom prst="chord">
                    <a:avLst>
                      <a:gd name="adj1" fmla="val 5610245"/>
                      <a:gd name="adj2" fmla="val 16200000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1" name="Rectangle 1350">
                    <a:extLst>
                      <a:ext uri="{FF2B5EF4-FFF2-40B4-BE49-F238E27FC236}">
                        <a16:creationId xmlns:a16="http://schemas.microsoft.com/office/drawing/2014/main" id="{9AC4F17D-BB0A-29DD-150D-26FEA920DCD6}"/>
                      </a:ext>
                    </a:extLst>
                  </p:cNvPr>
                  <p:cNvSpPr/>
                  <p:nvPr/>
                </p:nvSpPr>
                <p:spPr>
                  <a:xfrm>
                    <a:off x="4193111" y="3301411"/>
                    <a:ext cx="568860" cy="4103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</p:grpSp>
            <p:grpSp>
              <p:nvGrpSpPr>
                <p:cNvPr id="1343" name="Group 1342">
                  <a:extLst>
                    <a:ext uri="{FF2B5EF4-FFF2-40B4-BE49-F238E27FC236}">
                      <a16:creationId xmlns:a16="http://schemas.microsoft.com/office/drawing/2014/main" id="{FF251E68-83F3-D5BF-BF13-194C57ECF0DC}"/>
                    </a:ext>
                  </a:extLst>
                </p:cNvPr>
                <p:cNvGrpSpPr/>
                <p:nvPr/>
              </p:nvGrpSpPr>
              <p:grpSpPr>
                <a:xfrm>
                  <a:off x="7474241" y="2090901"/>
                  <a:ext cx="248645" cy="172879"/>
                  <a:chOff x="3978635" y="2382388"/>
                  <a:chExt cx="248645" cy="172879"/>
                </a:xfrm>
              </p:grpSpPr>
              <p:sp>
                <p:nvSpPr>
                  <p:cNvPr id="1346" name="Line 55">
                    <a:extLst>
                      <a:ext uri="{FF2B5EF4-FFF2-40B4-BE49-F238E27FC236}">
                        <a16:creationId xmlns:a16="http://schemas.microsoft.com/office/drawing/2014/main" id="{445E8552-FC13-85DD-A487-D4E2EA9442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8635" y="2464738"/>
                    <a:ext cx="248645" cy="42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  <p:sp>
                <p:nvSpPr>
                  <p:cNvPr id="1347" name="AutoShape 56">
                    <a:extLst>
                      <a:ext uri="{FF2B5EF4-FFF2-40B4-BE49-F238E27FC236}">
                        <a16:creationId xmlns:a16="http://schemas.microsoft.com/office/drawing/2014/main" id="{DD747B5D-7FE7-8117-4166-849136AE89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30974" y="2397160"/>
                    <a:ext cx="172879" cy="1433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1600" dirty="0"/>
                  </a:p>
                </p:txBody>
              </p:sp>
            </p:grpSp>
            <p:cxnSp>
              <p:nvCxnSpPr>
                <p:cNvPr id="1344" name="Straight Connector 1343">
                  <a:extLst>
                    <a:ext uri="{FF2B5EF4-FFF2-40B4-BE49-F238E27FC236}">
                      <a16:creationId xmlns:a16="http://schemas.microsoft.com/office/drawing/2014/main" id="{0C34A498-A54C-589B-848C-540B984A08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37472" y="-113286"/>
                  <a:ext cx="3564564" cy="3644459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77" name="TextBox 1276">
              <a:extLst>
                <a:ext uri="{FF2B5EF4-FFF2-40B4-BE49-F238E27FC236}">
                  <a16:creationId xmlns:a16="http://schemas.microsoft.com/office/drawing/2014/main" id="{0C05F095-F8CF-4C31-A978-E70429E029C0}"/>
                </a:ext>
              </a:extLst>
            </p:cNvPr>
            <p:cNvSpPr txBox="1"/>
            <p:nvPr/>
          </p:nvSpPr>
          <p:spPr>
            <a:xfrm>
              <a:off x="10143804" y="4160149"/>
              <a:ext cx="1356043" cy="3392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b="1" dirty="0"/>
                <a:t>Gain implant</a:t>
              </a:r>
            </a:p>
          </p:txBody>
        </p:sp>
        <p:cxnSp>
          <p:nvCxnSpPr>
            <p:cNvPr id="1278" name="Straight Arrow Connector 1277">
              <a:extLst>
                <a:ext uri="{FF2B5EF4-FFF2-40B4-BE49-F238E27FC236}">
                  <a16:creationId xmlns:a16="http://schemas.microsoft.com/office/drawing/2014/main" id="{B99B979D-247F-B743-7BB0-0575B20F62DD}"/>
                </a:ext>
              </a:extLst>
            </p:cNvPr>
            <p:cNvCxnSpPr>
              <a:cxnSpLocks/>
            </p:cNvCxnSpPr>
            <p:nvPr/>
          </p:nvCxnSpPr>
          <p:spPr>
            <a:xfrm>
              <a:off x="5667097" y="2947611"/>
              <a:ext cx="0" cy="8353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9" name="TextBox 1278">
              <a:extLst>
                <a:ext uri="{FF2B5EF4-FFF2-40B4-BE49-F238E27FC236}">
                  <a16:creationId xmlns:a16="http://schemas.microsoft.com/office/drawing/2014/main" id="{EC01396F-3019-4014-6146-FDFB24D53A56}"/>
                </a:ext>
              </a:extLst>
            </p:cNvPr>
            <p:cNvSpPr txBox="1"/>
            <p:nvPr/>
          </p:nvSpPr>
          <p:spPr>
            <a:xfrm>
              <a:off x="3232271" y="3466880"/>
              <a:ext cx="42651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--</a:t>
              </a:r>
            </a:p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- --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800" b="1" dirty="0">
                  <a:solidFill>
                    <a:srgbClr val="221AC0"/>
                  </a:solidFill>
                </a:rPr>
                <a:t>+++</a:t>
              </a:r>
            </a:p>
          </p:txBody>
        </p:sp>
        <p:cxnSp>
          <p:nvCxnSpPr>
            <p:cNvPr id="1280" name="Straight Arrow Connector 1279">
              <a:extLst>
                <a:ext uri="{FF2B5EF4-FFF2-40B4-BE49-F238E27FC236}">
                  <a16:creationId xmlns:a16="http://schemas.microsoft.com/office/drawing/2014/main" id="{D4A0C9C2-D528-A4D6-5E10-6BCFE8024ECD}"/>
                </a:ext>
              </a:extLst>
            </p:cNvPr>
            <p:cNvCxnSpPr>
              <a:cxnSpLocks/>
            </p:cNvCxnSpPr>
            <p:nvPr/>
          </p:nvCxnSpPr>
          <p:spPr>
            <a:xfrm>
              <a:off x="3395883" y="3424582"/>
              <a:ext cx="262902" cy="1116682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1" name="Freeform 1702">
              <a:extLst>
                <a:ext uri="{FF2B5EF4-FFF2-40B4-BE49-F238E27FC236}">
                  <a16:creationId xmlns:a16="http://schemas.microsoft.com/office/drawing/2014/main" id="{E5124DB2-0BDB-BE9E-1BD4-40D81F5F590B}"/>
                </a:ext>
              </a:extLst>
            </p:cNvPr>
            <p:cNvSpPr/>
            <p:nvPr/>
          </p:nvSpPr>
          <p:spPr>
            <a:xfrm flipV="1">
              <a:off x="3410460" y="3183995"/>
              <a:ext cx="223650" cy="128882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82" name="TextBox 1281">
              <a:extLst>
                <a:ext uri="{FF2B5EF4-FFF2-40B4-BE49-F238E27FC236}">
                  <a16:creationId xmlns:a16="http://schemas.microsoft.com/office/drawing/2014/main" id="{7DE155D2-16E4-439A-F34A-0BBA9E5C921D}"/>
                </a:ext>
              </a:extLst>
            </p:cNvPr>
            <p:cNvSpPr txBox="1"/>
            <p:nvPr/>
          </p:nvSpPr>
          <p:spPr>
            <a:xfrm>
              <a:off x="3246618" y="2180334"/>
              <a:ext cx="1666861" cy="57973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900" b="1" dirty="0"/>
                <a:t>Pixel size </a:t>
              </a:r>
            </a:p>
            <a:p>
              <a:pPr algn="ctr">
                <a:lnSpc>
                  <a:spcPct val="130000"/>
                </a:lnSpc>
              </a:pPr>
              <a:r>
                <a:rPr lang="en-US" sz="900" b="1" dirty="0"/>
                <a:t>~ 25 x 25 </a:t>
              </a:r>
              <a:r>
                <a:rPr lang="en-US" sz="900" b="1" dirty="0">
                  <a:latin typeface="Symbol" pitchFamily="2" charset="2"/>
                </a:rPr>
                <a:t>m</a:t>
              </a:r>
              <a:r>
                <a:rPr lang="en-US" sz="900" b="1" dirty="0"/>
                <a:t>m</a:t>
              </a:r>
              <a:r>
                <a:rPr lang="en-US" sz="900" b="1" baseline="30000" dirty="0"/>
                <a:t>2</a:t>
              </a:r>
            </a:p>
          </p:txBody>
        </p:sp>
        <p:sp>
          <p:nvSpPr>
            <p:cNvPr id="1283" name="Freeform 1704">
              <a:extLst>
                <a:ext uri="{FF2B5EF4-FFF2-40B4-BE49-F238E27FC236}">
                  <a16:creationId xmlns:a16="http://schemas.microsoft.com/office/drawing/2014/main" id="{C61AAE08-1FC0-C0D0-B57E-5AD683C9A0BD}"/>
                </a:ext>
              </a:extLst>
            </p:cNvPr>
            <p:cNvSpPr/>
            <p:nvPr/>
          </p:nvSpPr>
          <p:spPr>
            <a:xfrm flipV="1">
              <a:off x="7547951" y="2669432"/>
              <a:ext cx="449029" cy="126745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84" name="Freeform 1705">
              <a:extLst>
                <a:ext uri="{FF2B5EF4-FFF2-40B4-BE49-F238E27FC236}">
                  <a16:creationId xmlns:a16="http://schemas.microsoft.com/office/drawing/2014/main" id="{CB9A2312-E5F6-8D6D-EFB0-AEF912DCDE14}"/>
                </a:ext>
              </a:extLst>
            </p:cNvPr>
            <p:cNvSpPr/>
            <p:nvPr/>
          </p:nvSpPr>
          <p:spPr>
            <a:xfrm flipV="1">
              <a:off x="9044212" y="2659958"/>
              <a:ext cx="449029" cy="45719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b="1" dirty="0"/>
            </a:p>
          </p:txBody>
        </p:sp>
        <p:sp>
          <p:nvSpPr>
            <p:cNvPr id="1274" name="TextBox 1273">
              <a:extLst>
                <a:ext uri="{FF2B5EF4-FFF2-40B4-BE49-F238E27FC236}">
                  <a16:creationId xmlns:a16="http://schemas.microsoft.com/office/drawing/2014/main" id="{B011FCBF-CF1A-5494-D254-07B530966ACD}"/>
                </a:ext>
              </a:extLst>
            </p:cNvPr>
            <p:cNvSpPr txBox="1"/>
            <p:nvPr/>
          </p:nvSpPr>
          <p:spPr>
            <a:xfrm>
              <a:off x="5659943" y="3120948"/>
              <a:ext cx="1046330" cy="3628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b="1" dirty="0"/>
                <a:t>~ 150 </a:t>
              </a:r>
              <a:r>
                <a:rPr lang="en-US" sz="1000" b="1" dirty="0">
                  <a:latin typeface="Symbol" pitchFamily="2" charset="2"/>
                </a:rPr>
                <a:t>m</a:t>
              </a:r>
              <a:r>
                <a:rPr lang="en-US" sz="1000" b="1" dirty="0"/>
                <a:t>m </a:t>
              </a:r>
            </a:p>
          </p:txBody>
        </p:sp>
        <p:sp>
          <p:nvSpPr>
            <p:cNvPr id="1270" name="TextBox 1269">
              <a:extLst>
                <a:ext uri="{FF2B5EF4-FFF2-40B4-BE49-F238E27FC236}">
                  <a16:creationId xmlns:a16="http://schemas.microsoft.com/office/drawing/2014/main" id="{D17CB5B4-16FF-62D3-9CEB-4ADD2629A604}"/>
                </a:ext>
              </a:extLst>
            </p:cNvPr>
            <p:cNvSpPr txBox="1"/>
            <p:nvPr/>
          </p:nvSpPr>
          <p:spPr>
            <a:xfrm>
              <a:off x="7808518" y="2780340"/>
              <a:ext cx="1523389" cy="57973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900" b="1" dirty="0"/>
                <a:t>Pixel size </a:t>
              </a:r>
            </a:p>
            <a:p>
              <a:pPr algn="ctr">
                <a:lnSpc>
                  <a:spcPct val="130000"/>
                </a:lnSpc>
              </a:pPr>
              <a:r>
                <a:rPr lang="en-US" sz="900" b="1" dirty="0"/>
                <a:t>~ 250 x 250 </a:t>
              </a:r>
              <a:r>
                <a:rPr lang="en-US" sz="900" b="1" dirty="0">
                  <a:latin typeface="Symbol" pitchFamily="2" charset="2"/>
                </a:rPr>
                <a:t>m</a:t>
              </a:r>
              <a:r>
                <a:rPr lang="en-US" sz="900" b="1" dirty="0"/>
                <a:t>m</a:t>
              </a:r>
              <a:r>
                <a:rPr lang="en-US" sz="900" b="1" baseline="30000" dirty="0"/>
                <a:t>2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2282D2B-4AC8-4566-2E7A-D84B3F8CEAB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C05393-EBB3-CD1C-B7E5-308AC795528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29/04/2025</a:t>
            </a:r>
          </a:p>
        </p:txBody>
      </p:sp>
    </p:spTree>
    <p:extLst>
      <p:ext uri="{BB962C8B-B14F-4D97-AF65-F5344CB8AC3E}">
        <p14:creationId xmlns:p14="http://schemas.microsoft.com/office/powerpoint/2010/main" val="1730899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>
          <a:extLst>
            <a:ext uri="{FF2B5EF4-FFF2-40B4-BE49-F238E27FC236}">
              <a16:creationId xmlns:a16="http://schemas.microsoft.com/office/drawing/2014/main" id="{B15FF5DB-AA80-A648-A8CA-6413C6A11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>
            <a:extLst>
              <a:ext uri="{FF2B5EF4-FFF2-40B4-BE49-F238E27FC236}">
                <a16:creationId xmlns:a16="http://schemas.microsoft.com/office/drawing/2014/main" id="{AA1D891F-50A3-3A13-CB08-F8A7B77C3E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100"/>
          </a:xfrm>
          <a:prstGeom prst="rect">
            <a:avLst/>
          </a:prstGeom>
        </p:spPr>
        <p:txBody>
          <a:bodyPr spcFirstLastPara="1" wrap="square" lIns="68569" tIns="34275" rIns="68569" bIns="34275" anchor="b" anchorCtr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Resistive Silicon Detectors</a:t>
            </a:r>
          </a:p>
        </p:txBody>
      </p:sp>
      <p:sp>
        <p:nvSpPr>
          <p:cNvPr id="135" name="Google Shape;135;ge0ca308451_1_22">
            <a:extLst>
              <a:ext uri="{FF2B5EF4-FFF2-40B4-BE49-F238E27FC236}">
                <a16:creationId xmlns:a16="http://schemas.microsoft.com/office/drawing/2014/main" id="{9D733DE9-E02B-EDB2-7747-56AABABBE30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3925" cy="273825"/>
          </a:xfrm>
          <a:prstGeom prst="rect">
            <a:avLst/>
          </a:prstGeom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defTabSz="685800"/>
            <a:fld id="{00000000-1234-1234-1234-123412341234}" type="slidenum">
              <a:rPr lang="it-IT"/>
              <a:pPr defTabSz="685800"/>
              <a:t>5</a:t>
            </a:fld>
            <a:endParaRPr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FB6430E-F096-DF09-3E03-E9DE55944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2879942"/>
          </a:xfrm>
        </p:spPr>
        <p:txBody>
          <a:bodyPr>
            <a:normAutofit/>
          </a:bodyPr>
          <a:lstStyle/>
          <a:p>
            <a:r>
              <a:rPr lang="en-US" sz="1500" dirty="0"/>
              <a:t>Change in silicon sensors paradigm: </a:t>
            </a:r>
            <a:r>
              <a:rPr lang="en-US" sz="1500" b="1" dirty="0"/>
              <a:t>R</a:t>
            </a:r>
            <a:r>
              <a:rPr lang="en-US" sz="1500" dirty="0"/>
              <a:t>esistive </a:t>
            </a:r>
            <a:r>
              <a:rPr lang="en-US" sz="1500" b="1" dirty="0"/>
              <a:t>S</a:t>
            </a:r>
            <a:r>
              <a:rPr lang="en-US" sz="1500" dirty="0"/>
              <a:t>ilicon </a:t>
            </a:r>
            <a:r>
              <a:rPr lang="en-US" sz="1500" b="1" dirty="0"/>
              <a:t>D</a:t>
            </a:r>
            <a:r>
              <a:rPr lang="en-US" sz="1500" dirty="0"/>
              <a:t>etector (RSD)</a:t>
            </a:r>
            <a:br>
              <a:rPr lang="en-US" sz="1500" dirty="0"/>
            </a:br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r>
              <a:rPr lang="en-US" sz="1500" dirty="0"/>
              <a:t>With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4EFF69-6A16-8354-1B5D-270409B4AFC9}"/>
              </a:ext>
            </a:extLst>
          </p:cNvPr>
          <p:cNvSpPr/>
          <p:nvPr/>
        </p:nvSpPr>
        <p:spPr>
          <a:xfrm>
            <a:off x="1861591" y="1999083"/>
            <a:ext cx="1865989" cy="5085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050" dirty="0">
                <a:solidFill>
                  <a:srgbClr val="CCDDEA">
                    <a:lumMod val="50000"/>
                  </a:srgbClr>
                </a:solidFill>
                <a:latin typeface="Arial"/>
              </a:rPr>
              <a:t>Signal Sharing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4F0061-15CA-2650-5091-97AD714FB123}"/>
              </a:ext>
            </a:extLst>
          </p:cNvPr>
          <p:cNvSpPr/>
          <p:nvPr/>
        </p:nvSpPr>
        <p:spPr>
          <a:xfrm>
            <a:off x="1861591" y="2698929"/>
            <a:ext cx="1865989" cy="5085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050" dirty="0">
                <a:solidFill>
                  <a:srgbClr val="CCDDEA">
                    <a:lumMod val="50000"/>
                  </a:srgbClr>
                </a:solidFill>
                <a:latin typeface="Arial"/>
              </a:rPr>
              <a:t>Internal gain (LGAD)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8120C5-20CE-743E-3FE2-C1DF75194D73}"/>
              </a:ext>
            </a:extLst>
          </p:cNvPr>
          <p:cNvSpPr/>
          <p:nvPr/>
        </p:nvSpPr>
        <p:spPr>
          <a:xfrm>
            <a:off x="4918625" y="1999082"/>
            <a:ext cx="1865989" cy="5085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050" dirty="0">
                <a:solidFill>
                  <a:srgbClr val="CCDDEA">
                    <a:lumMod val="50000"/>
                  </a:srgbClr>
                </a:solidFill>
                <a:latin typeface="Arial"/>
              </a:rPr>
              <a:t>Excellent position resolution with large pads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00458D-A996-D0E8-ED83-04535397F0C3}"/>
              </a:ext>
            </a:extLst>
          </p:cNvPr>
          <p:cNvSpPr/>
          <p:nvPr/>
        </p:nvSpPr>
        <p:spPr>
          <a:xfrm>
            <a:off x="4918625" y="2698929"/>
            <a:ext cx="1865989" cy="5085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050" dirty="0">
                <a:solidFill>
                  <a:srgbClr val="CCDDEA">
                    <a:lumMod val="50000"/>
                  </a:srgbClr>
                </a:solidFill>
                <a:latin typeface="Arial"/>
              </a:rPr>
              <a:t>Timing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B51787-D2F1-3095-58C5-F7000E2AA854}"/>
              </a:ext>
            </a:extLst>
          </p:cNvPr>
          <p:cNvSpPr txBox="1"/>
          <p:nvPr/>
        </p:nvSpPr>
        <p:spPr>
          <a:xfrm>
            <a:off x="4498613" y="3614207"/>
            <a:ext cx="2809101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257175" defTabSz="685800">
              <a:lnSpc>
                <a:spcPct val="90000"/>
              </a:lnSpc>
              <a:spcBef>
                <a:spcPts val="900"/>
              </a:spcBef>
              <a:buClr>
                <a:srgbClr val="E48312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Low</a:t>
            </a:r>
            <a:r>
              <a:rPr lang="en-US" sz="15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US" sz="1500" b="1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power</a:t>
            </a:r>
            <a:r>
              <a:rPr lang="en-US" sz="15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consumption</a:t>
            </a:r>
          </a:p>
          <a:p>
            <a:pPr marL="342900" indent="-257175" defTabSz="685800">
              <a:lnSpc>
                <a:spcPct val="90000"/>
              </a:lnSpc>
              <a:spcBef>
                <a:spcPts val="900"/>
              </a:spcBef>
              <a:buClr>
                <a:srgbClr val="E48312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Low</a:t>
            </a:r>
            <a:r>
              <a:rPr lang="en-US" sz="15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en-US" sz="1500" b="1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material</a:t>
            </a:r>
            <a:r>
              <a:rPr lang="en-US" sz="15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budget</a:t>
            </a:r>
          </a:p>
        </p:txBody>
      </p:sp>
      <p:sp>
        <p:nvSpPr>
          <p:cNvPr id="38" name="Cross 37">
            <a:extLst>
              <a:ext uri="{FF2B5EF4-FFF2-40B4-BE49-F238E27FC236}">
                <a16:creationId xmlns:a16="http://schemas.microsoft.com/office/drawing/2014/main" id="{E47A511E-BEEB-07EA-FACE-4A6E2693B558}"/>
              </a:ext>
            </a:extLst>
          </p:cNvPr>
          <p:cNvSpPr/>
          <p:nvPr/>
        </p:nvSpPr>
        <p:spPr>
          <a:xfrm>
            <a:off x="2709881" y="2544901"/>
            <a:ext cx="115109" cy="113404"/>
          </a:xfrm>
          <a:prstGeom prst="plus">
            <a:avLst>
              <a:gd name="adj" fmla="val 343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05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1D4465A-3CA1-E6F5-7C62-BC43B41920AF}"/>
              </a:ext>
            </a:extLst>
          </p:cNvPr>
          <p:cNvCxnSpPr/>
          <p:nvPr/>
        </p:nvCxnSpPr>
        <p:spPr>
          <a:xfrm>
            <a:off x="3942184" y="2253341"/>
            <a:ext cx="816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F2F3AF1-8959-65C6-2494-5881EEDB3F72}"/>
              </a:ext>
            </a:extLst>
          </p:cNvPr>
          <p:cNvCxnSpPr/>
          <p:nvPr/>
        </p:nvCxnSpPr>
        <p:spPr>
          <a:xfrm>
            <a:off x="3970176" y="2960183"/>
            <a:ext cx="816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64272E6-041B-147C-1855-7B5FA4013EF8}"/>
              </a:ext>
            </a:extLst>
          </p:cNvPr>
          <p:cNvCxnSpPr>
            <a:cxnSpLocks/>
          </p:cNvCxnSpPr>
          <p:nvPr/>
        </p:nvCxnSpPr>
        <p:spPr>
          <a:xfrm flipV="1">
            <a:off x="3970176" y="2310491"/>
            <a:ext cx="788437" cy="649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BC918A1-912E-EE2E-82F4-5513BC1039A9}"/>
              </a:ext>
            </a:extLst>
          </p:cNvPr>
          <p:cNvSpPr txBox="1"/>
          <p:nvPr/>
        </p:nvSpPr>
        <p:spPr>
          <a:xfrm>
            <a:off x="2264710" y="4271931"/>
            <a:ext cx="24939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5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+ </a:t>
            </a:r>
            <a:r>
              <a:rPr lang="en-GB" sz="1500" b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100 % </a:t>
            </a:r>
            <a:r>
              <a:rPr lang="en-GB" sz="15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intrinsic fill factor!</a:t>
            </a:r>
          </a:p>
        </p:txBody>
      </p:sp>
      <p:pic>
        <p:nvPicPr>
          <p:cNvPr id="3" name="Google Shape;217;g30f3f447986_10_101">
            <a:extLst>
              <a:ext uri="{FF2B5EF4-FFF2-40B4-BE49-F238E27FC236}">
                <a16:creationId xmlns:a16="http://schemas.microsoft.com/office/drawing/2014/main" id="{868B9872-504B-31D9-7B05-1E62F3ED719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18;g30f3f447986_10_101">
            <a:extLst>
              <a:ext uri="{FF2B5EF4-FFF2-40B4-BE49-F238E27FC236}">
                <a16:creationId xmlns:a16="http://schemas.microsoft.com/office/drawing/2014/main" id="{50828865-6547-BA38-A886-9DBE0CD51C9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07E7FD-9887-67F5-23B7-8D7483F5E5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E6563C-5369-BDBB-F9D9-B6A5802232E7}"/>
              </a:ext>
            </a:extLst>
          </p:cNvPr>
          <p:cNvSpPr txBox="1"/>
          <p:nvPr/>
        </p:nvSpPr>
        <p:spPr>
          <a:xfrm>
            <a:off x="1038999" y="3597318"/>
            <a:ext cx="2809101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257175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E48312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Low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channel numbers</a:t>
            </a:r>
          </a:p>
          <a:p>
            <a:pPr marL="342900" marR="0" lvl="0" indent="-257175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E48312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Thin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sensors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CEF798-C8A8-1FD4-CD1E-18DACE752DA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6739F-8475-AA39-A79B-B673F70918F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29/04/2025</a:t>
            </a:r>
          </a:p>
        </p:txBody>
      </p:sp>
    </p:spTree>
    <p:extLst>
      <p:ext uri="{BB962C8B-B14F-4D97-AF65-F5344CB8AC3E}">
        <p14:creationId xmlns:p14="http://schemas.microsoft.com/office/powerpoint/2010/main" val="72013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02BD3-6A16-BD25-EB26-E45A62B77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07C992-BA86-8802-96D9-6DFEAC66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b="1" dirty="0">
                <a:solidFill>
                  <a:schemeClr val="accent1"/>
                </a:solidFill>
              </a:rPr>
            </a:br>
            <a:r>
              <a:rPr lang="en-GB" b="1" dirty="0">
                <a:solidFill>
                  <a:schemeClr val="accent1"/>
                </a:solidFill>
              </a:rPr>
              <a:t>Some RSD Results from the (near) Past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C511AE-555B-BEB3-44A0-16CC77A46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6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FD9B8669-553E-000C-FFEF-EC391A29511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E1A3300B-C325-B8C2-F1B8-C86E9B6A00D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25260ED-4897-43B4-4354-D7367668B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5604015-DA31-D374-AE0A-6985F238C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4A174C88-2A9A-AE15-5A37-A315787CA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past the RSDs electrodes were AC-Coupled (</a:t>
            </a:r>
            <a:r>
              <a:rPr lang="en-US" b="1" dirty="0">
                <a:solidFill>
                  <a:srgbClr val="0070C0"/>
                </a:solidFill>
              </a:rPr>
              <a:t>RSD</a:t>
            </a:r>
            <a:r>
              <a:rPr lang="en-US" dirty="0"/>
              <a:t> – AC-coupled LGADs) to the n+ layer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" name="Google Shape;196;g3116c61e54d_0_54">
            <a:extLst>
              <a:ext uri="{FF2B5EF4-FFF2-40B4-BE49-F238E27FC236}">
                <a16:creationId xmlns:a16="http://schemas.microsoft.com/office/drawing/2014/main" id="{188C09B1-882C-ED97-0B3D-B6182EABC86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9387" y="1961881"/>
            <a:ext cx="3363441" cy="209749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99;g3116c61e54d_0_54">
            <a:extLst>
              <a:ext uri="{FF2B5EF4-FFF2-40B4-BE49-F238E27FC236}">
                <a16:creationId xmlns:a16="http://schemas.microsoft.com/office/drawing/2014/main" id="{0002E971-BEBA-E24B-BE41-9F3EE6D447D3}"/>
              </a:ext>
            </a:extLst>
          </p:cNvPr>
          <p:cNvSpPr txBox="1"/>
          <p:nvPr/>
        </p:nvSpPr>
        <p:spPr>
          <a:xfrm>
            <a:off x="6803433" y="1746039"/>
            <a:ext cx="1527593" cy="289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  <a:sym typeface="Helvetica Neue"/>
              </a:rPr>
              <a:t>RSD2-450-micron pitch</a:t>
            </a:r>
            <a:endParaRPr sz="1100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3CAA8-1A67-B091-B6A3-32F77B59327B}"/>
              </a:ext>
            </a:extLst>
          </p:cNvPr>
          <p:cNvSpPr txBox="1"/>
          <p:nvPr/>
        </p:nvSpPr>
        <p:spPr>
          <a:xfrm>
            <a:off x="822959" y="1857693"/>
            <a:ext cx="4876427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RSD2 (FBK-2021) production has been extensively explored with laser (TCT) and in several test beams.</a:t>
            </a:r>
          </a:p>
          <a:p>
            <a:endParaRPr lang="en-US" sz="1500" kern="1200" dirty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/>
              <a:ea typeface="+mn-ea"/>
              <a:cs typeface="+mn-cs"/>
            </a:endParaRPr>
          </a:p>
          <a:p>
            <a:r>
              <a:rPr lang="en-US" sz="15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Some </a:t>
            </a:r>
            <a:r>
              <a:rPr lang="en-US" sz="1500" b="1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exceptional</a:t>
            </a:r>
            <a:r>
              <a:rPr lang="en-US" sz="15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 results were obtained in terms of </a:t>
            </a:r>
            <a:r>
              <a:rPr lang="en-US" sz="1500" b="1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spatial</a:t>
            </a:r>
            <a:r>
              <a:rPr lang="en-US" sz="15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500" b="1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resolution</a:t>
            </a:r>
            <a:r>
              <a:rPr lang="en-US" sz="1500" kern="12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  <a:ea typeface="+mn-ea"/>
                <a:cs typeface="+mn-cs"/>
              </a:rPr>
              <a:t> – about </a:t>
            </a:r>
            <a:r>
              <a:rPr lang="en-US" sz="1500" b="1" kern="1200" dirty="0">
                <a:solidFill>
                  <a:srgbClr val="92D050"/>
                </a:solidFill>
                <a:latin typeface="Calibri" panose="020F0502020204030204"/>
                <a:ea typeface="+mn-ea"/>
                <a:cs typeface="+mn-cs"/>
              </a:rPr>
              <a:t>3%-4% </a:t>
            </a:r>
            <a:r>
              <a:rPr lang="en-US" sz="1500" kern="1200" dirty="0">
                <a:solidFill>
                  <a:schemeClr val="tx1"/>
                </a:solidFill>
                <a:latin typeface="Calibri" panose="020F0502020204030204"/>
                <a:ea typeface="+mn-ea"/>
                <a:cs typeface="+mn-cs"/>
              </a:rPr>
              <a:t>of the sensor pitch!</a:t>
            </a:r>
          </a:p>
          <a:p>
            <a:endParaRPr lang="en-US" sz="15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endParaRPr>
          </a:p>
          <a:p>
            <a:r>
              <a:rPr lang="en-US" sz="1500" kern="1200" dirty="0">
                <a:solidFill>
                  <a:schemeClr val="tx1"/>
                </a:solidFill>
                <a:latin typeface="Calibri" panose="020F0502020204030204"/>
                <a:ea typeface="+mn-ea"/>
                <a:cs typeface="+mn-cs"/>
              </a:rPr>
              <a:t>These results were obtained with a 16-ch 5 GS/s digitizer by CAEN and with the sensor wire bonded on the FAST2 readout ASIC.</a:t>
            </a:r>
          </a:p>
          <a:p>
            <a:endParaRPr kumimoji="0" lang="en-US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14" name="Google Shape;198;g3116c61e54d_0_54">
            <a:extLst>
              <a:ext uri="{FF2B5EF4-FFF2-40B4-BE49-F238E27FC236}">
                <a16:creationId xmlns:a16="http://schemas.microsoft.com/office/drawing/2014/main" id="{C6D95598-196C-9111-6C77-933F7371024A}"/>
              </a:ext>
            </a:extLst>
          </p:cNvPr>
          <p:cNvSpPr txBox="1"/>
          <p:nvPr/>
        </p:nvSpPr>
        <p:spPr>
          <a:xfrm>
            <a:off x="6110497" y="4353403"/>
            <a:ext cx="3033503" cy="253904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r>
              <a:rPr lang="en-US" sz="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L. </a:t>
            </a:r>
            <a:r>
              <a:rPr lang="en-US" sz="600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Menzio</a:t>
            </a:r>
            <a:r>
              <a:rPr lang="en-US" sz="6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et al, “First test beam measurement of the 4D resolution of an RSD 450 microns pitch pixel matrix connected to a FAST2 ASIC”, )NIMA 1065  (2024), 169526</a:t>
            </a:r>
            <a:endParaRPr sz="6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D44BCCF-37ED-C5A5-C111-508C3740A07C}"/>
              </a:ext>
            </a:extLst>
          </p:cNvPr>
          <p:cNvCxnSpPr>
            <a:cxnSpLocks/>
          </p:cNvCxnSpPr>
          <p:nvPr/>
        </p:nvCxnSpPr>
        <p:spPr>
          <a:xfrm flipV="1">
            <a:off x="6319838" y="3205163"/>
            <a:ext cx="152400" cy="670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F182457-9700-3BC9-05B2-024C4987A47F}"/>
              </a:ext>
            </a:extLst>
          </p:cNvPr>
          <p:cNvSpPr txBox="1"/>
          <p:nvPr/>
        </p:nvSpPr>
        <p:spPr>
          <a:xfrm>
            <a:off x="5699386" y="3887908"/>
            <a:ext cx="1628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Obtained with an </a:t>
            </a:r>
            <a:r>
              <a:rPr lang="en-US" sz="1000" b="1" dirty="0"/>
              <a:t>electron</a:t>
            </a:r>
            <a:r>
              <a:rPr lang="en-US" sz="1000" dirty="0"/>
              <a:t> beam at DESY</a:t>
            </a:r>
            <a:endParaRPr lang="en-GB" sz="1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AF33C5-B150-B59B-78D2-03D98EB99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56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601" y="1155190"/>
            <a:ext cx="7584948" cy="617220"/>
          </a:xfrm>
        </p:spPr>
        <p:txBody>
          <a:bodyPr/>
          <a:lstStyle/>
          <a:p>
            <a:pPr algn="ctr"/>
            <a:r>
              <a:rPr lang="en-GB" sz="3300" b="1" dirty="0">
                <a:solidFill>
                  <a:srgbClr val="0070C0"/>
                </a:solidFill>
              </a:rPr>
              <a:t>DC-Coupled RSDs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29EBE2-CEE9-5B2F-DEFC-7E708B2B8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944" y="1834322"/>
            <a:ext cx="2876263" cy="183962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E750AC-5432-451A-7181-A6052BB759F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BF831-E69A-B7AF-0334-459D7C3329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6713C9-BEA4-28B3-E905-A366B433326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29/04/2025</a:t>
            </a:r>
          </a:p>
        </p:txBody>
      </p:sp>
    </p:spTree>
    <p:extLst>
      <p:ext uri="{BB962C8B-B14F-4D97-AF65-F5344CB8AC3E}">
        <p14:creationId xmlns:p14="http://schemas.microsoft.com/office/powerpoint/2010/main" val="215477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8924E-774C-01FE-EBC0-E32ADAF8F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F5EA57-3F34-F772-4AA2-7994A7C3A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The DC-Coupled RSDs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C1FDAC7-F448-3906-FA60-9AEA7892F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384301"/>
            <a:ext cx="4465078" cy="3017520"/>
          </a:xfrm>
        </p:spPr>
        <p:txBody>
          <a:bodyPr>
            <a:normAutofit/>
          </a:bodyPr>
          <a:lstStyle/>
          <a:p>
            <a:r>
              <a:rPr lang="en-US" dirty="0"/>
              <a:t>The RSD have some drawbacks:</a:t>
            </a:r>
          </a:p>
          <a:p>
            <a:pPr marL="285750" indent="-285750">
              <a:lnSpc>
                <a:spcPct val="13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Signal is split in a </a:t>
            </a:r>
            <a:r>
              <a:rPr lang="en-GB" b="1" dirty="0"/>
              <a:t>large</a:t>
            </a:r>
            <a:r>
              <a:rPr lang="en-GB" dirty="0"/>
              <a:t> (&gt;4) and </a:t>
            </a:r>
            <a:r>
              <a:rPr lang="en-GB" b="1" dirty="0"/>
              <a:t>variable</a:t>
            </a:r>
            <a:r>
              <a:rPr lang="en-GB" dirty="0"/>
              <a:t> number of electrodes – worse spatial and temporal resolution </a:t>
            </a:r>
          </a:p>
          <a:p>
            <a:pPr marL="285750" indent="-285750">
              <a:lnSpc>
                <a:spcPct val="13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b="1" dirty="0"/>
              <a:t>Baseline</a:t>
            </a:r>
            <a:r>
              <a:rPr lang="en-GB" dirty="0"/>
              <a:t> </a:t>
            </a:r>
            <a:r>
              <a:rPr lang="en-GB" b="1" dirty="0"/>
              <a:t>fluctuations</a:t>
            </a:r>
            <a:r>
              <a:rPr lang="en-GB" dirty="0"/>
              <a:t> (leakage current collection only at the edge) in large and/or irradiated devices </a:t>
            </a:r>
          </a:p>
          <a:p>
            <a:pPr marL="285750" indent="-285750">
              <a:lnSpc>
                <a:spcPct val="13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Signals are </a:t>
            </a:r>
            <a:r>
              <a:rPr lang="en-GB" b="1" dirty="0"/>
              <a:t>bipolar</a:t>
            </a:r>
            <a:r>
              <a:rPr lang="en-GB" dirty="0"/>
              <a:t> with rather long tails during the discharge – cannot integrate them</a:t>
            </a:r>
          </a:p>
          <a:p>
            <a:pPr marL="0" indent="0">
              <a:lnSpc>
                <a:spcPct val="130000"/>
              </a:lnSpc>
              <a:spcBef>
                <a:spcPts val="200"/>
              </a:spcBef>
              <a:buSzPct val="100000"/>
              <a:buNone/>
            </a:pPr>
            <a:endParaRPr lang="en-GB" b="1" dirty="0"/>
          </a:p>
          <a:p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8790C5-05DA-D0BE-1421-7A513CC8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E03580-5FD9-8D25-C834-60F2A8F05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8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86BE351B-4957-7E40-9977-34EA76A92FF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CFC3FE7D-21CA-1137-2BCC-CD87B676F90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E00E0F5-57ED-9AF6-66EB-52287E617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98AB33-A3AD-3797-B76D-90A00B547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7" y="1415558"/>
            <a:ext cx="3333002" cy="15571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74F900-8CC0-0FBF-7FC1-78FAD1AE0D12}"/>
              </a:ext>
            </a:extLst>
          </p:cNvPr>
          <p:cNvSpPr txBox="1"/>
          <p:nvPr/>
        </p:nvSpPr>
        <p:spPr>
          <a:xfrm rot="5400000">
            <a:off x="7791673" y="2147630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RSD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3DCE1D-3A66-94A4-042E-334FCD9AD5C4}"/>
              </a:ext>
            </a:extLst>
          </p:cNvPr>
          <p:cNvSpPr txBox="1"/>
          <p:nvPr/>
        </p:nvSpPr>
        <p:spPr>
          <a:xfrm rot="5400000">
            <a:off x="7793981" y="3754902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DC-RSD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A951769-16DF-FCCB-1318-B898C25B960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699387" y="2939195"/>
            <a:ext cx="3114364" cy="155718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80DAF3B-4CBE-2DEC-CD1F-58171147C6F5}"/>
              </a:ext>
            </a:extLst>
          </p:cNvPr>
          <p:cNvSpPr/>
          <p:nvPr/>
        </p:nvSpPr>
        <p:spPr>
          <a:xfrm>
            <a:off x="7367588" y="3321202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6C4E91-2F29-FDE9-436B-65B6955AED14}"/>
              </a:ext>
            </a:extLst>
          </p:cNvPr>
          <p:cNvSpPr/>
          <p:nvPr/>
        </p:nvSpPr>
        <p:spPr>
          <a:xfrm>
            <a:off x="8006107" y="3328988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B0F1EF-1783-5CDC-112C-1B5C90AECC85}"/>
              </a:ext>
            </a:extLst>
          </p:cNvPr>
          <p:cNvSpPr/>
          <p:nvPr/>
        </p:nvSpPr>
        <p:spPr>
          <a:xfrm>
            <a:off x="5985816" y="3325155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CC50E4-45F9-DEAA-82A8-6111585FF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917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50EF6-DFAD-9BE5-8C21-CE803AAF4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4A851B-6207-C9C6-63B2-DD33C255C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The DC-Coupled RSDs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016816E-E5F9-0597-1F6D-4BF4B1F6C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384301"/>
            <a:ext cx="4465078" cy="3017520"/>
          </a:xfrm>
        </p:spPr>
        <p:txBody>
          <a:bodyPr>
            <a:normAutofit/>
          </a:bodyPr>
          <a:lstStyle/>
          <a:p>
            <a:r>
              <a:rPr lang="en-US" dirty="0"/>
              <a:t>The RSD have some drawbacks:</a:t>
            </a:r>
          </a:p>
          <a:p>
            <a:pPr marL="285750" indent="-285750">
              <a:lnSpc>
                <a:spcPct val="13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Signal is split in a </a:t>
            </a:r>
            <a:r>
              <a:rPr lang="en-GB" b="1" dirty="0"/>
              <a:t>large</a:t>
            </a:r>
            <a:r>
              <a:rPr lang="en-GB" dirty="0"/>
              <a:t> (&gt;4) and </a:t>
            </a:r>
            <a:r>
              <a:rPr lang="en-GB" b="1" dirty="0"/>
              <a:t>variable</a:t>
            </a:r>
            <a:r>
              <a:rPr lang="en-GB" dirty="0"/>
              <a:t> number of electrodes – worse spatial and temporal resolution </a:t>
            </a:r>
          </a:p>
          <a:p>
            <a:pPr marL="285750" indent="-285750">
              <a:lnSpc>
                <a:spcPct val="13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b="1" dirty="0"/>
              <a:t>Baseline</a:t>
            </a:r>
            <a:r>
              <a:rPr lang="en-GB" dirty="0"/>
              <a:t> </a:t>
            </a:r>
            <a:r>
              <a:rPr lang="en-GB" b="1" dirty="0"/>
              <a:t>fluctuations</a:t>
            </a:r>
            <a:r>
              <a:rPr lang="en-GB" dirty="0"/>
              <a:t> (leakage current collection only at the edge) in large and/or irradiated devices </a:t>
            </a:r>
          </a:p>
          <a:p>
            <a:pPr marL="285750" indent="-285750">
              <a:lnSpc>
                <a:spcPct val="130000"/>
              </a:lnSpc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Signals are </a:t>
            </a:r>
            <a:r>
              <a:rPr lang="en-GB" b="1" dirty="0"/>
              <a:t>bipolar</a:t>
            </a:r>
            <a:r>
              <a:rPr lang="en-GB" dirty="0"/>
              <a:t> with rather long tails during the discharge – cannot integrate them</a:t>
            </a:r>
          </a:p>
          <a:p>
            <a:pPr marL="0" indent="0">
              <a:lnSpc>
                <a:spcPct val="130000"/>
              </a:lnSpc>
              <a:spcBef>
                <a:spcPts val="200"/>
              </a:spcBef>
              <a:buSzPct val="100000"/>
              <a:buNone/>
            </a:pPr>
            <a:endParaRPr lang="en-GB" b="1" dirty="0"/>
          </a:p>
          <a:p>
            <a:pPr marL="0" indent="0">
              <a:lnSpc>
                <a:spcPct val="130000"/>
              </a:lnSpc>
              <a:spcBef>
                <a:spcPts val="200"/>
              </a:spcBef>
              <a:buSzPct val="100000"/>
              <a:buNone/>
            </a:pPr>
            <a:r>
              <a:rPr lang="en-GB" b="1" dirty="0"/>
              <a:t>DC-coupled</a:t>
            </a:r>
            <a:r>
              <a:rPr lang="en-GB" dirty="0"/>
              <a:t> electrodes + </a:t>
            </a:r>
            <a:r>
              <a:rPr lang="en-US" b="1" dirty="0"/>
              <a:t>charge-containment</a:t>
            </a:r>
            <a:r>
              <a:rPr lang="en-US" dirty="0"/>
              <a:t> structures</a:t>
            </a:r>
            <a:endParaRPr lang="en-GB" dirty="0"/>
          </a:p>
          <a:p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1BBB082-392B-1B2D-1AF9-D378348E3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DRD2 WG2 meeting - Luca Menzio - 4DShare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67D2D5-CDFA-EF4C-F725-BD4942E39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113E31D-E2AB-40D1-8B51-AFA5AFEF393A}" type="slidenum">
              <a:rPr lang="en-US" kern="1200">
                <a:latin typeface="Calibri" panose="020F0502020204030204"/>
                <a:ea typeface="+mn-ea"/>
                <a:cs typeface="+mn-cs"/>
              </a:rPr>
              <a:pPr defTabSz="342900">
                <a:buClrTx/>
              </a:pPr>
              <a:t>9</a:t>
            </a:fld>
            <a:endParaRPr lang="en-US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oogle Shape;217;g30f3f447986_10_101">
            <a:extLst>
              <a:ext uri="{FF2B5EF4-FFF2-40B4-BE49-F238E27FC236}">
                <a16:creationId xmlns:a16="http://schemas.microsoft.com/office/drawing/2014/main" id="{78098F9C-46B4-5CA5-65AF-35CAC49EFBD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6890" r="7542" b="31823"/>
          <a:stretch/>
        </p:blipFill>
        <p:spPr>
          <a:xfrm>
            <a:off x="81173" y="24818"/>
            <a:ext cx="868042" cy="49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8;g30f3f447986_10_101">
            <a:extLst>
              <a:ext uri="{FF2B5EF4-FFF2-40B4-BE49-F238E27FC236}">
                <a16:creationId xmlns:a16="http://schemas.microsoft.com/office/drawing/2014/main" id="{A014D2F8-308C-E01B-2B7D-3E5C562B24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487" t="6899" r="4321"/>
          <a:stretch/>
        </p:blipFill>
        <p:spPr>
          <a:xfrm>
            <a:off x="8022062" y="24818"/>
            <a:ext cx="1040766" cy="4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397401D-A1DA-525E-2947-CE5A6325C9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187" y="81628"/>
            <a:ext cx="2108200" cy="353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E13135-F5A4-6B16-145C-763A6EDFE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7" y="1415558"/>
            <a:ext cx="3333002" cy="15571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FFC9D8-BE7A-8530-862A-547C3A3ED070}"/>
              </a:ext>
            </a:extLst>
          </p:cNvPr>
          <p:cNvSpPr txBox="1"/>
          <p:nvPr/>
        </p:nvSpPr>
        <p:spPr>
          <a:xfrm rot="5400000">
            <a:off x="7791673" y="2147630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RSD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37D408-CBC9-4061-6E50-7196E4108A87}"/>
              </a:ext>
            </a:extLst>
          </p:cNvPr>
          <p:cNvSpPr txBox="1"/>
          <p:nvPr/>
        </p:nvSpPr>
        <p:spPr>
          <a:xfrm rot="5400000">
            <a:off x="7793981" y="3754902"/>
            <a:ext cx="222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DC-RSD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28CD99-5A1D-4738-1051-2C931F69FA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699387" y="2939195"/>
            <a:ext cx="3114364" cy="155718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87AAF5D-48E5-5635-6FD4-3845ACBFF7E6}"/>
              </a:ext>
            </a:extLst>
          </p:cNvPr>
          <p:cNvSpPr/>
          <p:nvPr/>
        </p:nvSpPr>
        <p:spPr>
          <a:xfrm>
            <a:off x="7367588" y="3321202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2B933E4-701B-64C0-D4BC-3C68468A0FBD}"/>
              </a:ext>
            </a:extLst>
          </p:cNvPr>
          <p:cNvSpPr/>
          <p:nvPr/>
        </p:nvSpPr>
        <p:spPr>
          <a:xfrm>
            <a:off x="8006107" y="3328988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AC757B-4675-D6CE-CC7F-043CF2911993}"/>
              </a:ext>
            </a:extLst>
          </p:cNvPr>
          <p:cNvSpPr/>
          <p:nvPr/>
        </p:nvSpPr>
        <p:spPr>
          <a:xfrm>
            <a:off x="5985816" y="3325155"/>
            <a:ext cx="57756" cy="84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F56EF6D-445F-0F1E-FDD0-9D3276CDED87}"/>
              </a:ext>
            </a:extLst>
          </p:cNvPr>
          <p:cNvSpPr/>
          <p:nvPr/>
        </p:nvSpPr>
        <p:spPr>
          <a:xfrm>
            <a:off x="2267589" y="3652838"/>
            <a:ext cx="761361" cy="290512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DC RSD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76174A-5B10-6C98-BB5D-8B40C77CB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29/04/2025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428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28392</TotalTime>
  <Words>2040</Words>
  <Application>Microsoft Office PowerPoint</Application>
  <PresentationFormat>On-screen Show (16:9)</PresentationFormat>
  <Paragraphs>373</Paragraphs>
  <Slides>28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Courier New</vt:lpstr>
      <vt:lpstr>Helvetica Neue</vt:lpstr>
      <vt:lpstr>Helvetica Neue Light</vt:lpstr>
      <vt:lpstr>Symbol</vt:lpstr>
      <vt:lpstr>Wingdings</vt:lpstr>
      <vt:lpstr>Retrospect</vt:lpstr>
      <vt:lpstr>Retrospettivo</vt:lpstr>
      <vt:lpstr>DC-Coupled Resistive Silicon Detectors   A Status Update</vt:lpstr>
      <vt:lpstr>Outline</vt:lpstr>
      <vt:lpstr>Introduction</vt:lpstr>
      <vt:lpstr>Resistive Silicon Detectors</vt:lpstr>
      <vt:lpstr>Resistive Silicon Detectors</vt:lpstr>
      <vt:lpstr> Some RSD Results from the (near) Past</vt:lpstr>
      <vt:lpstr>DC-Coupled RSDs</vt:lpstr>
      <vt:lpstr>The DC-Coupled RSDs</vt:lpstr>
      <vt:lpstr>The DC-Coupled RSDs</vt:lpstr>
      <vt:lpstr>The DC-Coupled RSDs</vt:lpstr>
      <vt:lpstr>The DC-RSD production by FBK</vt:lpstr>
      <vt:lpstr>The DC-RSD production by FBK</vt:lpstr>
      <vt:lpstr>DCRSD Test Beam Preliminary Results</vt:lpstr>
      <vt:lpstr>DESY December ’24 Test Beam </vt:lpstr>
      <vt:lpstr>First Signals</vt:lpstr>
      <vt:lpstr>DCRSD - Signal Confinement </vt:lpstr>
      <vt:lpstr>DCRSD – Spatial Reconstruction</vt:lpstr>
      <vt:lpstr>DCRSD – Spatial Reconstruction</vt:lpstr>
      <vt:lpstr>DESY December ’24 Test Beam </vt:lpstr>
      <vt:lpstr>DCRSD – Time Reconstruction</vt:lpstr>
      <vt:lpstr>DCRSD – Time Reconstruction</vt:lpstr>
      <vt:lpstr>DCRSD – Time Reconstruction</vt:lpstr>
      <vt:lpstr>Summary &amp; Near Future</vt:lpstr>
      <vt:lpstr>Summary   DCRSD1 500μm pitch</vt:lpstr>
      <vt:lpstr>Acknowledgements</vt:lpstr>
      <vt:lpstr>PowerPoint Presentation</vt:lpstr>
      <vt:lpstr>Electronics</vt:lpstr>
      <vt:lpstr>Inefficiencies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experiment: 4DSHARE</dc:title>
  <dc:creator>Marco Ferrero</dc:creator>
  <cp:lastModifiedBy>Luca Menzio</cp:lastModifiedBy>
  <cp:revision>349</cp:revision>
  <dcterms:created xsi:type="dcterms:W3CDTF">2018-06-01T08:12:20Z</dcterms:created>
  <dcterms:modified xsi:type="dcterms:W3CDTF">2025-04-29T12:00:31Z</dcterms:modified>
</cp:coreProperties>
</file>