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79" r:id="rId2"/>
    <p:sldId id="70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16.05.2025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16.05.25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16.05.25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16.05.25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16.05.25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16.05.25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16.05.25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16.05.25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16.05.25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16.05.25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16.05.25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16.05.25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16.05.25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16 May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84563" y="821371"/>
            <a:ext cx="7574973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IPAC25:</a:t>
            </a: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All papers received (most of them on time!).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Great work and paper quality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Thank you very much!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CAS Introductory, Spain. Two requests received: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Anastasia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New TECH from Andrea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113600</TotalTime>
  <Words>51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1749</cp:revision>
  <dcterms:created xsi:type="dcterms:W3CDTF">2020-09-04T13:28:31Z</dcterms:created>
  <dcterms:modified xsi:type="dcterms:W3CDTF">2025-05-16T07:19:04Z</dcterms:modified>
</cp:coreProperties>
</file>