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13"/>
  </p:notesMasterIdLst>
  <p:handoutMasterIdLst>
    <p:handoutMasterId r:id="rId14"/>
  </p:handoutMasterIdLst>
  <p:sldIdLst>
    <p:sldId id="256" r:id="rId2"/>
    <p:sldId id="367" r:id="rId3"/>
    <p:sldId id="722" r:id="rId4"/>
    <p:sldId id="715" r:id="rId5"/>
    <p:sldId id="716" r:id="rId6"/>
    <p:sldId id="717" r:id="rId7"/>
    <p:sldId id="718" r:id="rId8"/>
    <p:sldId id="719" r:id="rId9"/>
    <p:sldId id="720" r:id="rId10"/>
    <p:sldId id="721" r:id="rId11"/>
    <p:sldId id="714" r:id="rId12"/>
  </p:sldIdLst>
  <p:sldSz cx="9144000" cy="5143500" type="screen16x9"/>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700"/>
    <a:srgbClr val="B4B416"/>
    <a:srgbClr val="000000"/>
    <a:srgbClr val="3496D4"/>
    <a:srgbClr val="3E97D3"/>
    <a:srgbClr val="3654A1"/>
    <a:srgbClr val="3A53A1"/>
    <a:srgbClr val="C71C67"/>
    <a:srgbClr val="B3C30E"/>
    <a:srgbClr val="92A6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02"/>
    <p:restoredTop sz="94681"/>
  </p:normalViewPr>
  <p:slideViewPr>
    <p:cSldViewPr snapToGrid="0" snapToObjects="1">
      <p:cViewPr varScale="1">
        <p:scale>
          <a:sx n="136" d="100"/>
          <a:sy n="136" d="100"/>
        </p:scale>
        <p:origin x="216" y="336"/>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BD5CDE7A-F349-4DD6-AE08-94253B91A377}" type="datetimeFigureOut">
              <a:rPr lang="en-GB" smtClean="0"/>
              <a:t>13/05/2025</a:t>
            </a:fld>
            <a:endParaRPr lang="en-GB"/>
          </a:p>
        </p:txBody>
      </p:sp>
      <p:sp>
        <p:nvSpPr>
          <p:cNvPr id="4" name="Footer Placeholder 3"/>
          <p:cNvSpPr>
            <a:spLocks noGrp="1"/>
          </p:cNvSpPr>
          <p:nvPr>
            <p:ph type="ftr" sz="quarter" idx="2"/>
          </p:nvPr>
        </p:nvSpPr>
        <p:spPr>
          <a:xfrm>
            <a:off x="0" y="9517063"/>
            <a:ext cx="2984500" cy="50165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02075" y="9517063"/>
            <a:ext cx="2984500" cy="501650"/>
          </a:xfrm>
          <a:prstGeom prst="rect">
            <a:avLst/>
          </a:prstGeom>
        </p:spPr>
        <p:txBody>
          <a:bodyPr vert="horz" lIns="91440" tIns="45720" rIns="91440" bIns="45720" rtlCol="0" anchor="b"/>
          <a:lstStyle>
            <a:lvl1pPr algn="r">
              <a:defRPr sz="1200"/>
            </a:lvl1pPr>
          </a:lstStyle>
          <a:p>
            <a:fld id="{0C7E0384-14C8-4070-B0CA-46F33A60D751}" type="slidenum">
              <a:rPr lang="en-GB" smtClean="0"/>
              <a:t>‹#›</a:t>
            </a:fld>
            <a:endParaRPr lang="en-GB"/>
          </a:p>
        </p:txBody>
      </p:sp>
    </p:spTree>
    <p:extLst>
      <p:ext uri="{BB962C8B-B14F-4D97-AF65-F5344CB8AC3E}">
        <p14:creationId xmlns:p14="http://schemas.microsoft.com/office/powerpoint/2010/main" val="291326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en-GB"/>
          </a:p>
        </p:txBody>
      </p:sp>
      <p:sp>
        <p:nvSpPr>
          <p:cNvPr id="3" name="Date Placeholder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DE11550E-02AB-3444-ACA7-557604EECCE1}" type="datetimeFigureOut">
              <a:rPr lang="en-GB" smtClean="0"/>
              <a:t>13/05/2025</a:t>
            </a:fld>
            <a:endParaRPr lang="en-GB"/>
          </a:p>
        </p:txBody>
      </p:sp>
      <p:sp>
        <p:nvSpPr>
          <p:cNvPr id="4" name="Slide Image Placeholder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en-GB"/>
          </a:p>
        </p:txBody>
      </p:sp>
      <p:sp>
        <p:nvSpPr>
          <p:cNvPr id="5" name="Notes Placeholder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50D9B9BD-A099-3541-A743-49318701A305}" type="slidenum">
              <a:rPr lang="en-GB" smtClean="0"/>
              <a:t>‹#›</a:t>
            </a:fld>
            <a:endParaRPr lang="en-GB"/>
          </a:p>
        </p:txBody>
      </p:sp>
    </p:spTree>
    <p:extLst>
      <p:ext uri="{BB962C8B-B14F-4D97-AF65-F5344CB8AC3E}">
        <p14:creationId xmlns:p14="http://schemas.microsoft.com/office/powerpoint/2010/main" val="1744619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D9B9BD-A099-3541-A743-49318701A305}" type="slidenum">
              <a:rPr lang="en-GB" smtClean="0"/>
              <a:t>1</a:t>
            </a:fld>
            <a:endParaRPr lang="en-GB"/>
          </a:p>
        </p:txBody>
      </p:sp>
    </p:spTree>
    <p:extLst>
      <p:ext uri="{BB962C8B-B14F-4D97-AF65-F5344CB8AC3E}">
        <p14:creationId xmlns:p14="http://schemas.microsoft.com/office/powerpoint/2010/main" val="698311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C9CDA4-110C-D1BF-AB56-56AEB7193B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0F750F-A8CF-9A0D-EA14-034D050767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03CA48-0682-CA31-3A16-31C270EA1E8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79E12F5-B838-3E03-6134-3BF247D9F094}"/>
              </a:ext>
            </a:extLst>
          </p:cNvPr>
          <p:cNvSpPr>
            <a:spLocks noGrp="1"/>
          </p:cNvSpPr>
          <p:nvPr>
            <p:ph type="sldNum" sz="quarter" idx="5"/>
          </p:nvPr>
        </p:nvSpPr>
        <p:spPr/>
        <p:txBody>
          <a:bodyPr/>
          <a:lstStyle/>
          <a:p>
            <a:fld id="{50D9B9BD-A099-3541-A743-49318701A305}" type="slidenum">
              <a:rPr lang="en-GB" smtClean="0"/>
              <a:t>10</a:t>
            </a:fld>
            <a:endParaRPr lang="en-GB"/>
          </a:p>
        </p:txBody>
      </p:sp>
    </p:spTree>
    <p:extLst>
      <p:ext uri="{BB962C8B-B14F-4D97-AF65-F5344CB8AC3E}">
        <p14:creationId xmlns:p14="http://schemas.microsoft.com/office/powerpoint/2010/main" val="1777005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200F6F-C4E6-37CC-1577-B2B9B1F26F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F6721A-4649-8A27-6FEF-F84919A25D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0AEDA5-1ECC-068B-0404-7129AF4C928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622F431-4423-10E8-2F18-BDB71A10B754}"/>
              </a:ext>
            </a:extLst>
          </p:cNvPr>
          <p:cNvSpPr>
            <a:spLocks noGrp="1"/>
          </p:cNvSpPr>
          <p:nvPr>
            <p:ph type="sldNum" sz="quarter" idx="5"/>
          </p:nvPr>
        </p:nvSpPr>
        <p:spPr/>
        <p:txBody>
          <a:bodyPr/>
          <a:lstStyle/>
          <a:p>
            <a:fld id="{50D9B9BD-A099-3541-A743-49318701A305}" type="slidenum">
              <a:rPr lang="en-GB" smtClean="0"/>
              <a:t>11</a:t>
            </a:fld>
            <a:endParaRPr lang="en-GB"/>
          </a:p>
        </p:txBody>
      </p:sp>
    </p:spTree>
    <p:extLst>
      <p:ext uri="{BB962C8B-B14F-4D97-AF65-F5344CB8AC3E}">
        <p14:creationId xmlns:p14="http://schemas.microsoft.com/office/powerpoint/2010/main" val="3298473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2</a:t>
            </a:fld>
            <a:endParaRPr lang="en-GB"/>
          </a:p>
        </p:txBody>
      </p:sp>
    </p:spTree>
    <p:extLst>
      <p:ext uri="{BB962C8B-B14F-4D97-AF65-F5344CB8AC3E}">
        <p14:creationId xmlns:p14="http://schemas.microsoft.com/office/powerpoint/2010/main" val="4102213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65D84-2FB5-F127-3C28-ED40B61839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A005E9-71E0-23DF-CF70-6EFF519683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80BDAD-8D17-232C-9A32-337E3783118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598C4C7-F3C4-E0ED-3963-5AD1D618EF42}"/>
              </a:ext>
            </a:extLst>
          </p:cNvPr>
          <p:cNvSpPr>
            <a:spLocks noGrp="1"/>
          </p:cNvSpPr>
          <p:nvPr>
            <p:ph type="sldNum" sz="quarter" idx="5"/>
          </p:nvPr>
        </p:nvSpPr>
        <p:spPr/>
        <p:txBody>
          <a:bodyPr/>
          <a:lstStyle/>
          <a:p>
            <a:fld id="{50D9B9BD-A099-3541-A743-49318701A305}" type="slidenum">
              <a:rPr lang="en-GB" smtClean="0"/>
              <a:t>3</a:t>
            </a:fld>
            <a:endParaRPr lang="en-GB"/>
          </a:p>
        </p:txBody>
      </p:sp>
    </p:spTree>
    <p:extLst>
      <p:ext uri="{BB962C8B-B14F-4D97-AF65-F5344CB8AC3E}">
        <p14:creationId xmlns:p14="http://schemas.microsoft.com/office/powerpoint/2010/main" val="213660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41D00-6531-74DA-3EFF-0C0DC807F1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B5F464-026D-8D0D-6081-A19C30F67F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C03B6F-E00E-66DC-FE72-A63D4F89897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5332759-4483-B585-B07B-B5894EE7C938}"/>
              </a:ext>
            </a:extLst>
          </p:cNvPr>
          <p:cNvSpPr>
            <a:spLocks noGrp="1"/>
          </p:cNvSpPr>
          <p:nvPr>
            <p:ph type="sldNum" sz="quarter" idx="5"/>
          </p:nvPr>
        </p:nvSpPr>
        <p:spPr/>
        <p:txBody>
          <a:bodyPr/>
          <a:lstStyle/>
          <a:p>
            <a:fld id="{50D9B9BD-A099-3541-A743-49318701A305}" type="slidenum">
              <a:rPr lang="en-GB" smtClean="0"/>
              <a:t>4</a:t>
            </a:fld>
            <a:endParaRPr lang="en-GB"/>
          </a:p>
        </p:txBody>
      </p:sp>
    </p:spTree>
    <p:extLst>
      <p:ext uri="{BB962C8B-B14F-4D97-AF65-F5344CB8AC3E}">
        <p14:creationId xmlns:p14="http://schemas.microsoft.com/office/powerpoint/2010/main" val="2656243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E366B7-F8E1-B359-9B21-1FD392EE1C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4B210C-70C4-7A06-5263-4CBDA900DA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FE4908-34A4-4EF3-91CB-768E8D2797E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54B5425-61D7-641B-68E4-07175689138D}"/>
              </a:ext>
            </a:extLst>
          </p:cNvPr>
          <p:cNvSpPr>
            <a:spLocks noGrp="1"/>
          </p:cNvSpPr>
          <p:nvPr>
            <p:ph type="sldNum" sz="quarter" idx="5"/>
          </p:nvPr>
        </p:nvSpPr>
        <p:spPr/>
        <p:txBody>
          <a:bodyPr/>
          <a:lstStyle/>
          <a:p>
            <a:fld id="{50D9B9BD-A099-3541-A743-49318701A305}" type="slidenum">
              <a:rPr lang="en-GB" smtClean="0"/>
              <a:t>5</a:t>
            </a:fld>
            <a:endParaRPr lang="en-GB"/>
          </a:p>
        </p:txBody>
      </p:sp>
    </p:spTree>
    <p:extLst>
      <p:ext uri="{BB962C8B-B14F-4D97-AF65-F5344CB8AC3E}">
        <p14:creationId xmlns:p14="http://schemas.microsoft.com/office/powerpoint/2010/main" val="4228839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076523-63CA-A1F4-C838-FA445DCD0E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E30C1D-8250-8E1C-F0C2-C2BA3D215F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BFC763-6E30-F133-F2DD-57345E71B2F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B3D1C6F-43C6-AC2A-D0AA-A4AAD16287A3}"/>
              </a:ext>
            </a:extLst>
          </p:cNvPr>
          <p:cNvSpPr>
            <a:spLocks noGrp="1"/>
          </p:cNvSpPr>
          <p:nvPr>
            <p:ph type="sldNum" sz="quarter" idx="5"/>
          </p:nvPr>
        </p:nvSpPr>
        <p:spPr/>
        <p:txBody>
          <a:bodyPr/>
          <a:lstStyle/>
          <a:p>
            <a:fld id="{50D9B9BD-A099-3541-A743-49318701A305}" type="slidenum">
              <a:rPr lang="en-GB" smtClean="0"/>
              <a:t>6</a:t>
            </a:fld>
            <a:endParaRPr lang="en-GB"/>
          </a:p>
        </p:txBody>
      </p:sp>
    </p:spTree>
    <p:extLst>
      <p:ext uri="{BB962C8B-B14F-4D97-AF65-F5344CB8AC3E}">
        <p14:creationId xmlns:p14="http://schemas.microsoft.com/office/powerpoint/2010/main" val="966982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B0981-F9BB-DC7D-4790-ECDF80F69C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EB7BD8-BDE8-0084-8340-1B50D93AD4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2703E6-714B-3EF4-1CD9-3B7E1BF534B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31C2DE2-11E5-B6C0-5013-6A6BC1FB3880}"/>
              </a:ext>
            </a:extLst>
          </p:cNvPr>
          <p:cNvSpPr>
            <a:spLocks noGrp="1"/>
          </p:cNvSpPr>
          <p:nvPr>
            <p:ph type="sldNum" sz="quarter" idx="5"/>
          </p:nvPr>
        </p:nvSpPr>
        <p:spPr/>
        <p:txBody>
          <a:bodyPr/>
          <a:lstStyle/>
          <a:p>
            <a:fld id="{50D9B9BD-A099-3541-A743-49318701A305}" type="slidenum">
              <a:rPr lang="en-GB" smtClean="0"/>
              <a:t>7</a:t>
            </a:fld>
            <a:endParaRPr lang="en-GB"/>
          </a:p>
        </p:txBody>
      </p:sp>
    </p:spTree>
    <p:extLst>
      <p:ext uri="{BB962C8B-B14F-4D97-AF65-F5344CB8AC3E}">
        <p14:creationId xmlns:p14="http://schemas.microsoft.com/office/powerpoint/2010/main" val="3113537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CC5273-37D8-3F6A-F9D0-669CB23328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7F4781-D40C-0223-F008-29FE9DEC2F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926B10-EF86-150E-CCE2-4BC5241546F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2520DD0-117F-3ED4-182B-4DBA26439352}"/>
              </a:ext>
            </a:extLst>
          </p:cNvPr>
          <p:cNvSpPr>
            <a:spLocks noGrp="1"/>
          </p:cNvSpPr>
          <p:nvPr>
            <p:ph type="sldNum" sz="quarter" idx="5"/>
          </p:nvPr>
        </p:nvSpPr>
        <p:spPr/>
        <p:txBody>
          <a:bodyPr/>
          <a:lstStyle/>
          <a:p>
            <a:fld id="{50D9B9BD-A099-3541-A743-49318701A305}" type="slidenum">
              <a:rPr lang="en-GB" smtClean="0"/>
              <a:t>8</a:t>
            </a:fld>
            <a:endParaRPr lang="en-GB"/>
          </a:p>
        </p:txBody>
      </p:sp>
    </p:spTree>
    <p:extLst>
      <p:ext uri="{BB962C8B-B14F-4D97-AF65-F5344CB8AC3E}">
        <p14:creationId xmlns:p14="http://schemas.microsoft.com/office/powerpoint/2010/main" val="1947492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E3756-3CF1-9F77-3703-39F9346BAF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88A542-1B92-0ED1-6BCC-2B83C05E30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F4272E-BCA1-B6A6-7C7C-F23147F39ED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B544A66-4300-5106-B9FB-DAE33D793768}"/>
              </a:ext>
            </a:extLst>
          </p:cNvPr>
          <p:cNvSpPr>
            <a:spLocks noGrp="1"/>
          </p:cNvSpPr>
          <p:nvPr>
            <p:ph type="sldNum" sz="quarter" idx="5"/>
          </p:nvPr>
        </p:nvSpPr>
        <p:spPr/>
        <p:txBody>
          <a:bodyPr/>
          <a:lstStyle/>
          <a:p>
            <a:fld id="{50D9B9BD-A099-3541-A743-49318701A305}" type="slidenum">
              <a:rPr lang="en-GB" smtClean="0"/>
              <a:t>9</a:t>
            </a:fld>
            <a:endParaRPr lang="en-GB"/>
          </a:p>
        </p:txBody>
      </p:sp>
    </p:spTree>
    <p:extLst>
      <p:ext uri="{BB962C8B-B14F-4D97-AF65-F5344CB8AC3E}">
        <p14:creationId xmlns:p14="http://schemas.microsoft.com/office/powerpoint/2010/main" val="36123989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307431"/>
            <a:ext cx="6858000" cy="325041"/>
          </a:xfrm>
        </p:spPr>
        <p:txBody>
          <a:bodyPr anchor="b">
            <a:normAutofit/>
          </a:bodyPr>
          <a:lstStyle>
            <a:lvl1pPr algn="l">
              <a:defRPr sz="1500">
                <a:solidFill>
                  <a:srgbClr val="3496D4"/>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2786062"/>
            <a:ext cx="6858000" cy="1328738"/>
          </a:xfrm>
        </p:spPr>
        <p:txBody>
          <a:bodyPr>
            <a:noAutofit/>
          </a:bodyPr>
          <a:lstStyle>
            <a:lvl1pPr marL="0" indent="0" algn="l">
              <a:buNone/>
              <a:defRPr sz="4500">
                <a:solidFill>
                  <a:srgbClr val="3654A1"/>
                </a:solidFill>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dirty="0"/>
              <a:t>Click to edit Master subtitle style</a:t>
            </a:r>
            <a:endParaRPr lang="en-GB" dirty="0"/>
          </a:p>
        </p:txBody>
      </p:sp>
      <p:cxnSp>
        <p:nvCxnSpPr>
          <p:cNvPr id="7" name="Straight Connector 6"/>
          <p:cNvCxnSpPr/>
          <p:nvPr userDrawn="1"/>
        </p:nvCxnSpPr>
        <p:spPr>
          <a:xfrm>
            <a:off x="1143000" y="2694074"/>
            <a:ext cx="6858000" cy="0"/>
          </a:xfrm>
          <a:prstGeom prst="line">
            <a:avLst/>
          </a:prstGeom>
          <a:ln w="38100">
            <a:solidFill>
              <a:srgbClr val="3A53A1"/>
            </a:solidFill>
          </a:ln>
        </p:spPr>
        <p:style>
          <a:lnRef idx="1">
            <a:schemeClr val="accent1"/>
          </a:lnRef>
          <a:fillRef idx="0">
            <a:schemeClr val="accent1"/>
          </a:fillRef>
          <a:effectRef idx="0">
            <a:schemeClr val="accent1"/>
          </a:effectRef>
          <a:fontRef idx="minor">
            <a:schemeClr val="tx1"/>
          </a:fontRef>
        </p:style>
      </p:cxnSp>
      <p:pic>
        <p:nvPicPr>
          <p:cNvPr id="5" name="Picture 4" descr="A logo for a company&#10;&#10;Description automatically generated">
            <a:extLst>
              <a:ext uri="{FF2B5EF4-FFF2-40B4-BE49-F238E27FC236}">
                <a16:creationId xmlns:a16="http://schemas.microsoft.com/office/drawing/2014/main" id="{724574EE-15E2-DAC8-ACC3-23541F1FC257}"/>
              </a:ext>
            </a:extLst>
          </p:cNvPr>
          <p:cNvPicPr>
            <a:picLocks noChangeAspect="1"/>
          </p:cNvPicPr>
          <p:nvPr userDrawn="1"/>
        </p:nvPicPr>
        <p:blipFill>
          <a:blip r:embed="rId2"/>
          <a:stretch>
            <a:fillRect/>
          </a:stretch>
        </p:blipFill>
        <p:spPr>
          <a:xfrm>
            <a:off x="253415" y="238469"/>
            <a:ext cx="1779170" cy="1779170"/>
          </a:xfrm>
          <a:prstGeom prst="rect">
            <a:avLst/>
          </a:prstGeom>
        </p:spPr>
      </p:pic>
    </p:spTree>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769" y="990613"/>
            <a:ext cx="8465079" cy="3518734"/>
          </a:xfrm>
        </p:spPr>
        <p:txBody>
          <a:bodyPr/>
          <a:lstStyle>
            <a:lvl1pPr>
              <a:defRPr sz="1800">
                <a:solidFill>
                  <a:srgbClr val="3A53A1"/>
                </a:solidFill>
                <a:latin typeface="Arial" charset="0"/>
                <a:ea typeface="Arial" charset="0"/>
                <a:cs typeface="Arial" charset="0"/>
              </a:defRPr>
            </a:lvl1pPr>
            <a:lvl2pPr>
              <a:defRPr sz="1500">
                <a:solidFill>
                  <a:srgbClr val="3E97D3"/>
                </a:solidFill>
                <a:latin typeface="Arial" charset="0"/>
                <a:ea typeface="Arial" charset="0"/>
                <a:cs typeface="Arial" charset="0"/>
              </a:defRPr>
            </a:lvl2pPr>
            <a:lvl3pPr>
              <a:defRPr sz="1350">
                <a:solidFill>
                  <a:srgbClr val="C71C67"/>
                </a:solidFill>
                <a:latin typeface="Arial" charset="0"/>
                <a:ea typeface="Arial" charset="0"/>
                <a:cs typeface="Arial" charset="0"/>
              </a:defRPr>
            </a:lvl3pPr>
            <a:lvl4pPr>
              <a:defRPr sz="1200">
                <a:solidFill>
                  <a:srgbClr val="B3C30E"/>
                </a:solidFill>
                <a:latin typeface="Arial" charset="0"/>
                <a:ea typeface="Arial" charset="0"/>
                <a:cs typeface="Arial" charset="0"/>
              </a:defRPr>
            </a:lvl4pPr>
            <a:lvl5pPr>
              <a:defRPr sz="1050">
                <a:solidFill>
                  <a:srgbClr val="3A53A1"/>
                </a:solidFill>
                <a:latin typeface="Arial" charset="0"/>
                <a:ea typeface="Arial" charset="0"/>
                <a:cs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4797555" y="4590327"/>
            <a:ext cx="3985290" cy="223070"/>
          </a:xfrm>
          <a:prstGeom prst="rect">
            <a:avLst/>
          </a:prstGeom>
        </p:spPr>
        <p:txBody>
          <a:bodyPr/>
          <a:lstStyle>
            <a:lvl1pPr algn="r">
              <a:defRPr sz="900">
                <a:solidFill>
                  <a:schemeClr val="accent1"/>
                </a:solidFill>
              </a:defRPr>
            </a:lvl1pPr>
          </a:lstStyle>
          <a:p>
            <a:r>
              <a:rPr lang="de-CH"/>
              <a:t>IPPOG CB</a:t>
            </a:r>
            <a:endParaRPr lang="en-GB" dirty="0"/>
          </a:p>
        </p:txBody>
      </p:sp>
      <p:sp>
        <p:nvSpPr>
          <p:cNvPr id="5" name="Footer Placeholder 4"/>
          <p:cNvSpPr>
            <a:spLocks noGrp="1"/>
          </p:cNvSpPr>
          <p:nvPr>
            <p:ph type="ftr" sz="quarter" idx="11"/>
          </p:nvPr>
        </p:nvSpPr>
        <p:spPr>
          <a:xfrm>
            <a:off x="745593" y="4594100"/>
            <a:ext cx="3985290" cy="223070"/>
          </a:xfrm>
          <a:prstGeom prst="rect">
            <a:avLst/>
          </a:prstGeom>
        </p:spPr>
        <p:txBody>
          <a:bodyPr/>
          <a:lstStyle>
            <a:lvl1pPr algn="l">
              <a:defRPr sz="900">
                <a:solidFill>
                  <a:schemeClr val="accent1"/>
                </a:solidFill>
              </a:defRPr>
            </a:lvl1pPr>
          </a:lstStyle>
          <a:p>
            <a:r>
              <a:rPr lang="en-GB"/>
              <a:t>S. Goldfarb, FNAL, 13 May 2025</a:t>
            </a:r>
            <a:endParaRPr lang="en-GB" dirty="0"/>
          </a:p>
        </p:txBody>
      </p:sp>
      <p:sp>
        <p:nvSpPr>
          <p:cNvPr id="6" name="Slide Number Placeholder 5"/>
          <p:cNvSpPr>
            <a:spLocks noGrp="1"/>
          </p:cNvSpPr>
          <p:nvPr>
            <p:ph type="sldNum" sz="quarter" idx="12"/>
          </p:nvPr>
        </p:nvSpPr>
        <p:spPr>
          <a:xfrm>
            <a:off x="317768" y="4589075"/>
            <a:ext cx="361154" cy="223070"/>
          </a:xfrm>
          <a:prstGeom prst="rect">
            <a:avLst/>
          </a:prstGeom>
        </p:spPr>
        <p:txBody>
          <a:bodyPr/>
          <a:lstStyle>
            <a:lvl1pPr algn="l">
              <a:defRPr sz="900">
                <a:solidFill>
                  <a:schemeClr val="accent1"/>
                </a:solidFill>
              </a:defRPr>
            </a:lvl1pPr>
          </a:lstStyle>
          <a:p>
            <a:fld id="{8DE9D450-AD3B-A24D-8A95-F027C5FCDEC4}" type="slidenum">
              <a:rPr lang="en-GB" smtClean="0"/>
              <a:pPr/>
              <a:t>‹#›</a:t>
            </a:fld>
            <a:r>
              <a:rPr lang="en-GB"/>
              <a:t> </a:t>
            </a:r>
            <a:endParaRPr lang="en-GB" dirty="0"/>
          </a:p>
        </p:txBody>
      </p:sp>
      <p:cxnSp>
        <p:nvCxnSpPr>
          <p:cNvPr id="8" name="Straight Connector 7"/>
          <p:cNvCxnSpPr>
            <a:cxnSpLocks/>
          </p:cNvCxnSpPr>
          <p:nvPr userDrawn="1"/>
        </p:nvCxnSpPr>
        <p:spPr>
          <a:xfrm flipV="1">
            <a:off x="317768" y="4543271"/>
            <a:ext cx="8465079" cy="16906"/>
          </a:xfrm>
          <a:prstGeom prst="line">
            <a:avLst/>
          </a:prstGeom>
          <a:ln w="25400">
            <a:solidFill>
              <a:srgbClr val="3A53A1"/>
            </a:solidFill>
          </a:ln>
        </p:spPr>
        <p:style>
          <a:lnRef idx="1">
            <a:schemeClr val="accent1"/>
          </a:lnRef>
          <a:fillRef idx="0">
            <a:schemeClr val="accent1"/>
          </a:fillRef>
          <a:effectRef idx="0">
            <a:schemeClr val="accent1"/>
          </a:effectRef>
          <a:fontRef idx="minor">
            <a:schemeClr val="tx1"/>
          </a:fontRef>
        </p:style>
      </p:cxnSp>
      <p:pic>
        <p:nvPicPr>
          <p:cNvPr id="13" name="2021_IPPOG_design.png" descr="2021_IPPOG_design.png">
            <a:extLst>
              <a:ext uri="{FF2B5EF4-FFF2-40B4-BE49-F238E27FC236}">
                <a16:creationId xmlns:a16="http://schemas.microsoft.com/office/drawing/2014/main" id="{18A2EA7C-415C-C94B-9B88-048033F58C80}"/>
              </a:ext>
            </a:extLst>
          </p:cNvPr>
          <p:cNvPicPr>
            <a:picLocks noChangeAspect="1"/>
          </p:cNvPicPr>
          <p:nvPr userDrawn="1"/>
        </p:nvPicPr>
        <p:blipFill>
          <a:blip r:embed="rId2"/>
          <a:srcRect t="276" b="276"/>
          <a:stretch>
            <a:fillRect/>
          </a:stretch>
        </p:blipFill>
        <p:spPr>
          <a:xfrm>
            <a:off x="0" y="4812144"/>
            <a:ext cx="9144000" cy="331355"/>
          </a:xfrm>
          <a:prstGeom prst="rect">
            <a:avLst/>
          </a:prstGeom>
          <a:ln w="12700">
            <a:miter lim="400000"/>
          </a:ln>
        </p:spPr>
      </p:pic>
      <p:sp>
        <p:nvSpPr>
          <p:cNvPr id="14" name="Title 1">
            <a:extLst>
              <a:ext uri="{FF2B5EF4-FFF2-40B4-BE49-F238E27FC236}">
                <a16:creationId xmlns:a16="http://schemas.microsoft.com/office/drawing/2014/main" id="{9C278E77-E517-6B11-09F6-66EA555C29B5}"/>
              </a:ext>
            </a:extLst>
          </p:cNvPr>
          <p:cNvSpPr>
            <a:spLocks noGrp="1"/>
          </p:cNvSpPr>
          <p:nvPr>
            <p:ph type="title"/>
          </p:nvPr>
        </p:nvSpPr>
        <p:spPr>
          <a:xfrm>
            <a:off x="1158851" y="264319"/>
            <a:ext cx="7623999" cy="611866"/>
          </a:xfrm>
        </p:spPr>
        <p:txBody>
          <a:bodyPr/>
          <a:lstStyle>
            <a:lvl1pPr>
              <a:defRPr>
                <a:solidFill>
                  <a:srgbClr val="3A53A1"/>
                </a:solidFill>
              </a:defRPr>
            </a:lvl1pPr>
          </a:lstStyle>
          <a:p>
            <a:r>
              <a:rPr lang="en-US" dirty="0"/>
              <a:t>Click to edit Master title style</a:t>
            </a:r>
            <a:endParaRPr lang="en-GB" dirty="0"/>
          </a:p>
        </p:txBody>
      </p:sp>
      <p:cxnSp>
        <p:nvCxnSpPr>
          <p:cNvPr id="15" name="Straight Connector 14">
            <a:extLst>
              <a:ext uri="{FF2B5EF4-FFF2-40B4-BE49-F238E27FC236}">
                <a16:creationId xmlns:a16="http://schemas.microsoft.com/office/drawing/2014/main" id="{CE391A65-E0B9-7B20-4F70-42568743A593}"/>
              </a:ext>
            </a:extLst>
          </p:cNvPr>
          <p:cNvCxnSpPr>
            <a:cxnSpLocks/>
          </p:cNvCxnSpPr>
          <p:nvPr userDrawn="1"/>
        </p:nvCxnSpPr>
        <p:spPr>
          <a:xfrm flipV="1">
            <a:off x="1158850" y="866612"/>
            <a:ext cx="7623999" cy="1"/>
          </a:xfrm>
          <a:prstGeom prst="line">
            <a:avLst/>
          </a:prstGeom>
          <a:ln w="38100">
            <a:solidFill>
              <a:srgbClr val="3A53A1"/>
            </a:solidFill>
          </a:ln>
        </p:spPr>
        <p:style>
          <a:lnRef idx="1">
            <a:schemeClr val="accent1"/>
          </a:lnRef>
          <a:fillRef idx="0">
            <a:schemeClr val="accent1"/>
          </a:fillRef>
          <a:effectRef idx="0">
            <a:schemeClr val="accent1"/>
          </a:effectRef>
          <a:fontRef idx="minor">
            <a:schemeClr val="tx1"/>
          </a:fontRef>
        </p:style>
      </p:cxnSp>
      <p:pic>
        <p:nvPicPr>
          <p:cNvPr id="16" name="Picture 15" descr="Logo, icon&#10;&#10;Description automatically generated with medium confidence">
            <a:extLst>
              <a:ext uri="{FF2B5EF4-FFF2-40B4-BE49-F238E27FC236}">
                <a16:creationId xmlns:a16="http://schemas.microsoft.com/office/drawing/2014/main" id="{064DA9B2-3816-A6E0-2F9E-8CB84C1734A2}"/>
              </a:ext>
            </a:extLst>
          </p:cNvPr>
          <p:cNvPicPr>
            <a:picLocks noChangeAspect="1"/>
          </p:cNvPicPr>
          <p:nvPr userDrawn="1"/>
        </p:nvPicPr>
        <p:blipFill>
          <a:blip r:embed="rId3"/>
          <a:stretch>
            <a:fillRect/>
          </a:stretch>
        </p:blipFill>
        <p:spPr>
          <a:xfrm>
            <a:off x="345781" y="166797"/>
            <a:ext cx="860611" cy="860611"/>
          </a:xfrm>
          <a:prstGeom prst="rect">
            <a:avLst/>
          </a:prstGeom>
        </p:spPr>
      </p:pic>
    </p:spTree>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17769" y="1006231"/>
            <a:ext cx="4153697" cy="3406998"/>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29152" y="1006227"/>
            <a:ext cx="4153696" cy="3406999"/>
          </a:xfrm>
        </p:spPr>
        <p:txBody>
          <a:bodyPr/>
          <a:lstStyle>
            <a:lvl1pPr>
              <a:defRPr sz="1800"/>
            </a:lvl1pPr>
            <a:lvl2pPr>
              <a:defRPr sz="1500"/>
            </a:lvl2pPr>
            <a:lvl3pPr>
              <a:defRPr sz="1350"/>
            </a:lvl3pPr>
            <a:lvl4pPr>
              <a:defRPr sz="1200"/>
            </a:lvl4pPr>
            <a:lvl5pPr>
              <a:defRPr sz="105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itle 1">
            <a:extLst>
              <a:ext uri="{FF2B5EF4-FFF2-40B4-BE49-F238E27FC236}">
                <a16:creationId xmlns:a16="http://schemas.microsoft.com/office/drawing/2014/main" id="{A5AEEFF2-0A69-A34D-9328-7C7C842B2418}"/>
              </a:ext>
            </a:extLst>
          </p:cNvPr>
          <p:cNvSpPr>
            <a:spLocks noGrp="1"/>
          </p:cNvSpPr>
          <p:nvPr>
            <p:ph type="title"/>
          </p:nvPr>
        </p:nvSpPr>
        <p:spPr>
          <a:xfrm>
            <a:off x="1158851" y="264319"/>
            <a:ext cx="7623999" cy="611866"/>
          </a:xfrm>
        </p:spPr>
        <p:txBody>
          <a:bodyPr/>
          <a:lstStyle>
            <a:lvl1pPr>
              <a:defRPr>
                <a:solidFill>
                  <a:srgbClr val="3A53A1"/>
                </a:solidFill>
              </a:defRPr>
            </a:lvl1pPr>
          </a:lstStyle>
          <a:p>
            <a:r>
              <a:rPr lang="en-US" dirty="0"/>
              <a:t>Click to edit Master title style</a:t>
            </a:r>
            <a:endParaRPr lang="en-GB" dirty="0"/>
          </a:p>
        </p:txBody>
      </p:sp>
      <p:cxnSp>
        <p:nvCxnSpPr>
          <p:cNvPr id="21" name="Straight Connector 20">
            <a:extLst>
              <a:ext uri="{FF2B5EF4-FFF2-40B4-BE49-F238E27FC236}">
                <a16:creationId xmlns:a16="http://schemas.microsoft.com/office/drawing/2014/main" id="{7FBC278F-037C-BA41-861B-E50F28B8B7AA}"/>
              </a:ext>
            </a:extLst>
          </p:cNvPr>
          <p:cNvCxnSpPr>
            <a:cxnSpLocks/>
          </p:cNvCxnSpPr>
          <p:nvPr userDrawn="1"/>
        </p:nvCxnSpPr>
        <p:spPr>
          <a:xfrm flipV="1">
            <a:off x="1158850" y="875279"/>
            <a:ext cx="7623999" cy="1"/>
          </a:xfrm>
          <a:prstGeom prst="line">
            <a:avLst/>
          </a:prstGeom>
          <a:ln w="38100">
            <a:solidFill>
              <a:srgbClr val="3A53A1"/>
            </a:solidFill>
          </a:ln>
        </p:spPr>
        <p:style>
          <a:lnRef idx="1">
            <a:schemeClr val="accent1"/>
          </a:lnRef>
          <a:fillRef idx="0">
            <a:schemeClr val="accent1"/>
          </a:fillRef>
          <a:effectRef idx="0">
            <a:schemeClr val="accent1"/>
          </a:effectRef>
          <a:fontRef idx="minor">
            <a:schemeClr val="tx1"/>
          </a:fontRef>
        </p:style>
      </p:cxnSp>
      <p:pic>
        <p:nvPicPr>
          <p:cNvPr id="22" name="Picture 21" descr="Logo, icon&#10;&#10;Description automatically generated with medium confidence">
            <a:extLst>
              <a:ext uri="{FF2B5EF4-FFF2-40B4-BE49-F238E27FC236}">
                <a16:creationId xmlns:a16="http://schemas.microsoft.com/office/drawing/2014/main" id="{F32CE339-7863-A94E-AC28-5AD07E991E44}"/>
              </a:ext>
            </a:extLst>
          </p:cNvPr>
          <p:cNvPicPr>
            <a:picLocks noChangeAspect="1"/>
          </p:cNvPicPr>
          <p:nvPr userDrawn="1"/>
        </p:nvPicPr>
        <p:blipFill>
          <a:blip r:embed="rId2"/>
          <a:stretch>
            <a:fillRect/>
          </a:stretch>
        </p:blipFill>
        <p:spPr>
          <a:xfrm>
            <a:off x="345781" y="166797"/>
            <a:ext cx="860611" cy="860611"/>
          </a:xfrm>
          <a:prstGeom prst="rect">
            <a:avLst/>
          </a:prstGeom>
        </p:spPr>
      </p:pic>
      <p:sp>
        <p:nvSpPr>
          <p:cNvPr id="13" name="Date Placeholder 3">
            <a:extLst>
              <a:ext uri="{FF2B5EF4-FFF2-40B4-BE49-F238E27FC236}">
                <a16:creationId xmlns:a16="http://schemas.microsoft.com/office/drawing/2014/main" id="{22AE8F20-6892-1B47-8E96-E0A6F505EAB9}"/>
              </a:ext>
            </a:extLst>
          </p:cNvPr>
          <p:cNvSpPr>
            <a:spLocks noGrp="1"/>
          </p:cNvSpPr>
          <p:nvPr>
            <p:ph type="dt" sz="half" idx="10"/>
          </p:nvPr>
        </p:nvSpPr>
        <p:spPr>
          <a:xfrm>
            <a:off x="4797555" y="4590327"/>
            <a:ext cx="3985290" cy="223070"/>
          </a:xfrm>
          <a:prstGeom prst="rect">
            <a:avLst/>
          </a:prstGeom>
        </p:spPr>
        <p:txBody>
          <a:bodyPr/>
          <a:lstStyle>
            <a:lvl1pPr algn="r">
              <a:defRPr sz="900">
                <a:solidFill>
                  <a:schemeClr val="accent1"/>
                </a:solidFill>
              </a:defRPr>
            </a:lvl1pPr>
          </a:lstStyle>
          <a:p>
            <a:r>
              <a:rPr lang="de-CH"/>
              <a:t>IPPOG CB</a:t>
            </a:r>
            <a:endParaRPr lang="en-GB" dirty="0"/>
          </a:p>
        </p:txBody>
      </p:sp>
      <p:sp>
        <p:nvSpPr>
          <p:cNvPr id="14" name="Footer Placeholder 4">
            <a:extLst>
              <a:ext uri="{FF2B5EF4-FFF2-40B4-BE49-F238E27FC236}">
                <a16:creationId xmlns:a16="http://schemas.microsoft.com/office/drawing/2014/main" id="{4B27577F-4C96-354A-A41A-B8FDEE280D8F}"/>
              </a:ext>
            </a:extLst>
          </p:cNvPr>
          <p:cNvSpPr>
            <a:spLocks noGrp="1"/>
          </p:cNvSpPr>
          <p:nvPr>
            <p:ph type="ftr" sz="quarter" idx="11"/>
          </p:nvPr>
        </p:nvSpPr>
        <p:spPr>
          <a:xfrm>
            <a:off x="745593" y="4594100"/>
            <a:ext cx="3985290" cy="223070"/>
          </a:xfrm>
          <a:prstGeom prst="rect">
            <a:avLst/>
          </a:prstGeom>
        </p:spPr>
        <p:txBody>
          <a:bodyPr/>
          <a:lstStyle>
            <a:lvl1pPr algn="l">
              <a:defRPr sz="900">
                <a:solidFill>
                  <a:schemeClr val="accent1"/>
                </a:solidFill>
              </a:defRPr>
            </a:lvl1pPr>
          </a:lstStyle>
          <a:p>
            <a:r>
              <a:rPr lang="en-GB"/>
              <a:t>S. Goldfarb, FNAL, 13 May 2025</a:t>
            </a:r>
            <a:endParaRPr lang="en-GB" dirty="0"/>
          </a:p>
        </p:txBody>
      </p:sp>
      <p:sp>
        <p:nvSpPr>
          <p:cNvPr id="15" name="Slide Number Placeholder 5">
            <a:extLst>
              <a:ext uri="{FF2B5EF4-FFF2-40B4-BE49-F238E27FC236}">
                <a16:creationId xmlns:a16="http://schemas.microsoft.com/office/drawing/2014/main" id="{5A29B207-80BA-EF4D-BECC-53F41375EF35}"/>
              </a:ext>
            </a:extLst>
          </p:cNvPr>
          <p:cNvSpPr>
            <a:spLocks noGrp="1"/>
          </p:cNvSpPr>
          <p:nvPr>
            <p:ph type="sldNum" sz="quarter" idx="12"/>
          </p:nvPr>
        </p:nvSpPr>
        <p:spPr>
          <a:xfrm>
            <a:off x="317768" y="4589075"/>
            <a:ext cx="361154" cy="223070"/>
          </a:xfrm>
          <a:prstGeom prst="rect">
            <a:avLst/>
          </a:prstGeom>
        </p:spPr>
        <p:txBody>
          <a:bodyPr/>
          <a:lstStyle>
            <a:lvl1pPr algn="l">
              <a:defRPr sz="900">
                <a:solidFill>
                  <a:schemeClr val="accent1"/>
                </a:solidFill>
              </a:defRPr>
            </a:lvl1pPr>
          </a:lstStyle>
          <a:p>
            <a:fld id="{8DE9D450-AD3B-A24D-8A95-F027C5FCDEC4}" type="slidenum">
              <a:rPr lang="en-GB" smtClean="0"/>
              <a:pPr/>
              <a:t>‹#›</a:t>
            </a:fld>
            <a:r>
              <a:rPr lang="en-GB"/>
              <a:t> </a:t>
            </a:r>
            <a:endParaRPr lang="en-GB" dirty="0"/>
          </a:p>
        </p:txBody>
      </p:sp>
      <p:cxnSp>
        <p:nvCxnSpPr>
          <p:cNvPr id="16" name="Straight Connector 15">
            <a:extLst>
              <a:ext uri="{FF2B5EF4-FFF2-40B4-BE49-F238E27FC236}">
                <a16:creationId xmlns:a16="http://schemas.microsoft.com/office/drawing/2014/main" id="{CBFCC13F-C498-AE49-80BE-12D1386660C8}"/>
              </a:ext>
            </a:extLst>
          </p:cNvPr>
          <p:cNvCxnSpPr>
            <a:cxnSpLocks/>
          </p:cNvCxnSpPr>
          <p:nvPr userDrawn="1"/>
        </p:nvCxnSpPr>
        <p:spPr>
          <a:xfrm flipV="1">
            <a:off x="317768" y="4543271"/>
            <a:ext cx="8465079" cy="16906"/>
          </a:xfrm>
          <a:prstGeom prst="line">
            <a:avLst/>
          </a:prstGeom>
          <a:ln w="25400">
            <a:solidFill>
              <a:srgbClr val="3A53A1"/>
            </a:solidFill>
          </a:ln>
        </p:spPr>
        <p:style>
          <a:lnRef idx="1">
            <a:schemeClr val="accent1"/>
          </a:lnRef>
          <a:fillRef idx="0">
            <a:schemeClr val="accent1"/>
          </a:fillRef>
          <a:effectRef idx="0">
            <a:schemeClr val="accent1"/>
          </a:effectRef>
          <a:fontRef idx="minor">
            <a:schemeClr val="tx1"/>
          </a:fontRef>
        </p:style>
      </p:cxnSp>
      <p:pic>
        <p:nvPicPr>
          <p:cNvPr id="23" name="2021_IPPOG_design.png" descr="2021_IPPOG_design.png">
            <a:extLst>
              <a:ext uri="{FF2B5EF4-FFF2-40B4-BE49-F238E27FC236}">
                <a16:creationId xmlns:a16="http://schemas.microsoft.com/office/drawing/2014/main" id="{B0A0D9FF-5761-8540-88A3-821E13458835}"/>
              </a:ext>
            </a:extLst>
          </p:cNvPr>
          <p:cNvPicPr>
            <a:picLocks noChangeAspect="1"/>
          </p:cNvPicPr>
          <p:nvPr userDrawn="1"/>
        </p:nvPicPr>
        <p:blipFill>
          <a:blip r:embed="rId3"/>
          <a:srcRect t="276" b="276"/>
          <a:stretch>
            <a:fillRect/>
          </a:stretch>
        </p:blipFill>
        <p:spPr>
          <a:xfrm>
            <a:off x="0" y="4812144"/>
            <a:ext cx="9144000" cy="331355"/>
          </a:xfrm>
          <a:prstGeom prst="rect">
            <a:avLst/>
          </a:prstGeom>
          <a:ln w="12700">
            <a:miter lim="400000"/>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1F079C32-003A-BE43-A71A-8BDF1B86ED8C}"/>
              </a:ext>
            </a:extLst>
          </p:cNvPr>
          <p:cNvSpPr>
            <a:spLocks noGrp="1"/>
          </p:cNvSpPr>
          <p:nvPr>
            <p:ph type="title"/>
          </p:nvPr>
        </p:nvSpPr>
        <p:spPr>
          <a:xfrm>
            <a:off x="1158851" y="264319"/>
            <a:ext cx="7623999" cy="611866"/>
          </a:xfrm>
        </p:spPr>
        <p:txBody>
          <a:bodyPr/>
          <a:lstStyle>
            <a:lvl1pPr>
              <a:defRPr>
                <a:solidFill>
                  <a:srgbClr val="3A53A1"/>
                </a:solidFill>
              </a:defRPr>
            </a:lvl1pPr>
          </a:lstStyle>
          <a:p>
            <a:r>
              <a:rPr lang="en-US" dirty="0"/>
              <a:t>Click to edit Master title style</a:t>
            </a:r>
            <a:endParaRPr lang="en-GB" dirty="0"/>
          </a:p>
        </p:txBody>
      </p:sp>
      <p:cxnSp>
        <p:nvCxnSpPr>
          <p:cNvPr id="18" name="Straight Connector 17">
            <a:extLst>
              <a:ext uri="{FF2B5EF4-FFF2-40B4-BE49-F238E27FC236}">
                <a16:creationId xmlns:a16="http://schemas.microsoft.com/office/drawing/2014/main" id="{CB2FC997-ABED-424B-BBE7-CA1F0D2A75A7}"/>
              </a:ext>
            </a:extLst>
          </p:cNvPr>
          <p:cNvCxnSpPr>
            <a:cxnSpLocks/>
          </p:cNvCxnSpPr>
          <p:nvPr userDrawn="1"/>
        </p:nvCxnSpPr>
        <p:spPr>
          <a:xfrm flipV="1">
            <a:off x="1158850" y="871691"/>
            <a:ext cx="7623999" cy="1"/>
          </a:xfrm>
          <a:prstGeom prst="line">
            <a:avLst/>
          </a:prstGeom>
          <a:ln w="38100">
            <a:solidFill>
              <a:srgbClr val="3A53A1"/>
            </a:solidFill>
          </a:ln>
        </p:spPr>
        <p:style>
          <a:lnRef idx="1">
            <a:schemeClr val="accent1"/>
          </a:lnRef>
          <a:fillRef idx="0">
            <a:schemeClr val="accent1"/>
          </a:fillRef>
          <a:effectRef idx="0">
            <a:schemeClr val="accent1"/>
          </a:effectRef>
          <a:fontRef idx="minor">
            <a:schemeClr val="tx1"/>
          </a:fontRef>
        </p:style>
      </p:cxnSp>
      <p:pic>
        <p:nvPicPr>
          <p:cNvPr id="19" name="Picture 18" descr="Logo, icon&#10;&#10;Description automatically generated with medium confidence">
            <a:extLst>
              <a:ext uri="{FF2B5EF4-FFF2-40B4-BE49-F238E27FC236}">
                <a16:creationId xmlns:a16="http://schemas.microsoft.com/office/drawing/2014/main" id="{CDC6060D-4580-4842-A82A-813489FE750B}"/>
              </a:ext>
            </a:extLst>
          </p:cNvPr>
          <p:cNvPicPr>
            <a:picLocks noChangeAspect="1"/>
          </p:cNvPicPr>
          <p:nvPr userDrawn="1"/>
        </p:nvPicPr>
        <p:blipFill>
          <a:blip r:embed="rId2"/>
          <a:stretch>
            <a:fillRect/>
          </a:stretch>
        </p:blipFill>
        <p:spPr>
          <a:xfrm>
            <a:off x="345781" y="166797"/>
            <a:ext cx="860611" cy="860611"/>
          </a:xfrm>
          <a:prstGeom prst="rect">
            <a:avLst/>
          </a:prstGeom>
        </p:spPr>
      </p:pic>
      <p:sp>
        <p:nvSpPr>
          <p:cNvPr id="10" name="Date Placeholder 3">
            <a:extLst>
              <a:ext uri="{FF2B5EF4-FFF2-40B4-BE49-F238E27FC236}">
                <a16:creationId xmlns:a16="http://schemas.microsoft.com/office/drawing/2014/main" id="{25ED36E6-EEE5-7B42-AAD4-7AA20C3C02F6}"/>
              </a:ext>
            </a:extLst>
          </p:cNvPr>
          <p:cNvSpPr>
            <a:spLocks noGrp="1"/>
          </p:cNvSpPr>
          <p:nvPr>
            <p:ph type="dt" sz="half" idx="10"/>
          </p:nvPr>
        </p:nvSpPr>
        <p:spPr>
          <a:xfrm>
            <a:off x="4797555" y="4590327"/>
            <a:ext cx="3985290" cy="223070"/>
          </a:xfrm>
          <a:prstGeom prst="rect">
            <a:avLst/>
          </a:prstGeom>
        </p:spPr>
        <p:txBody>
          <a:bodyPr/>
          <a:lstStyle>
            <a:lvl1pPr algn="r">
              <a:defRPr sz="900">
                <a:solidFill>
                  <a:schemeClr val="accent1"/>
                </a:solidFill>
              </a:defRPr>
            </a:lvl1pPr>
          </a:lstStyle>
          <a:p>
            <a:r>
              <a:rPr lang="de-CH"/>
              <a:t>IPPOG CB</a:t>
            </a:r>
            <a:endParaRPr lang="en-GB" dirty="0"/>
          </a:p>
        </p:txBody>
      </p:sp>
      <p:sp>
        <p:nvSpPr>
          <p:cNvPr id="12" name="Footer Placeholder 4">
            <a:extLst>
              <a:ext uri="{FF2B5EF4-FFF2-40B4-BE49-F238E27FC236}">
                <a16:creationId xmlns:a16="http://schemas.microsoft.com/office/drawing/2014/main" id="{E010A3BE-8A32-7E46-A0E8-04121ACE0FA1}"/>
              </a:ext>
            </a:extLst>
          </p:cNvPr>
          <p:cNvSpPr>
            <a:spLocks noGrp="1"/>
          </p:cNvSpPr>
          <p:nvPr>
            <p:ph type="ftr" sz="quarter" idx="11"/>
          </p:nvPr>
        </p:nvSpPr>
        <p:spPr>
          <a:xfrm>
            <a:off x="745593" y="4594100"/>
            <a:ext cx="3985290" cy="223070"/>
          </a:xfrm>
          <a:prstGeom prst="rect">
            <a:avLst/>
          </a:prstGeom>
        </p:spPr>
        <p:txBody>
          <a:bodyPr/>
          <a:lstStyle>
            <a:lvl1pPr algn="l">
              <a:defRPr sz="900">
                <a:solidFill>
                  <a:schemeClr val="accent1"/>
                </a:solidFill>
              </a:defRPr>
            </a:lvl1pPr>
          </a:lstStyle>
          <a:p>
            <a:r>
              <a:rPr lang="en-GB"/>
              <a:t>S. Goldfarb, FNAL, 13 May 2025</a:t>
            </a:r>
            <a:endParaRPr lang="en-GB" dirty="0"/>
          </a:p>
        </p:txBody>
      </p:sp>
      <p:sp>
        <p:nvSpPr>
          <p:cNvPr id="13" name="Slide Number Placeholder 5">
            <a:extLst>
              <a:ext uri="{FF2B5EF4-FFF2-40B4-BE49-F238E27FC236}">
                <a16:creationId xmlns:a16="http://schemas.microsoft.com/office/drawing/2014/main" id="{80EEF4E1-7DC2-EE47-A288-38DCCA2D5669}"/>
              </a:ext>
            </a:extLst>
          </p:cNvPr>
          <p:cNvSpPr>
            <a:spLocks noGrp="1"/>
          </p:cNvSpPr>
          <p:nvPr>
            <p:ph type="sldNum" sz="quarter" idx="12"/>
          </p:nvPr>
        </p:nvSpPr>
        <p:spPr>
          <a:xfrm>
            <a:off x="317768" y="4589075"/>
            <a:ext cx="361154" cy="223070"/>
          </a:xfrm>
          <a:prstGeom prst="rect">
            <a:avLst/>
          </a:prstGeom>
        </p:spPr>
        <p:txBody>
          <a:bodyPr/>
          <a:lstStyle>
            <a:lvl1pPr algn="l">
              <a:defRPr sz="900">
                <a:solidFill>
                  <a:schemeClr val="accent1"/>
                </a:solidFill>
              </a:defRPr>
            </a:lvl1pPr>
          </a:lstStyle>
          <a:p>
            <a:fld id="{8DE9D450-AD3B-A24D-8A95-F027C5FCDEC4}" type="slidenum">
              <a:rPr lang="en-GB" smtClean="0"/>
              <a:pPr/>
              <a:t>‹#›</a:t>
            </a:fld>
            <a:r>
              <a:rPr lang="en-GB"/>
              <a:t> </a:t>
            </a:r>
            <a:endParaRPr lang="en-GB" dirty="0"/>
          </a:p>
        </p:txBody>
      </p:sp>
      <p:cxnSp>
        <p:nvCxnSpPr>
          <p:cNvPr id="14" name="Straight Connector 13">
            <a:extLst>
              <a:ext uri="{FF2B5EF4-FFF2-40B4-BE49-F238E27FC236}">
                <a16:creationId xmlns:a16="http://schemas.microsoft.com/office/drawing/2014/main" id="{5B8E3FB3-130F-CE4D-9210-FFCC3AF6F340}"/>
              </a:ext>
            </a:extLst>
          </p:cNvPr>
          <p:cNvCxnSpPr>
            <a:cxnSpLocks/>
          </p:cNvCxnSpPr>
          <p:nvPr userDrawn="1"/>
        </p:nvCxnSpPr>
        <p:spPr>
          <a:xfrm flipV="1">
            <a:off x="317768" y="4543271"/>
            <a:ext cx="8465079" cy="16906"/>
          </a:xfrm>
          <a:prstGeom prst="line">
            <a:avLst/>
          </a:prstGeom>
          <a:ln w="25400">
            <a:solidFill>
              <a:srgbClr val="3A53A1"/>
            </a:solidFill>
          </a:ln>
        </p:spPr>
        <p:style>
          <a:lnRef idx="1">
            <a:schemeClr val="accent1"/>
          </a:lnRef>
          <a:fillRef idx="0">
            <a:schemeClr val="accent1"/>
          </a:fillRef>
          <a:effectRef idx="0">
            <a:schemeClr val="accent1"/>
          </a:effectRef>
          <a:fontRef idx="minor">
            <a:schemeClr val="tx1"/>
          </a:fontRef>
        </p:style>
      </p:cxnSp>
      <p:pic>
        <p:nvPicPr>
          <p:cNvPr id="20" name="2021_IPPOG_design.png" descr="2021_IPPOG_design.png">
            <a:extLst>
              <a:ext uri="{FF2B5EF4-FFF2-40B4-BE49-F238E27FC236}">
                <a16:creationId xmlns:a16="http://schemas.microsoft.com/office/drawing/2014/main" id="{474BDF92-3CC6-6746-8F40-4511EC451E3D}"/>
              </a:ext>
            </a:extLst>
          </p:cNvPr>
          <p:cNvPicPr>
            <a:picLocks noChangeAspect="1"/>
          </p:cNvPicPr>
          <p:nvPr userDrawn="1"/>
        </p:nvPicPr>
        <p:blipFill>
          <a:blip r:embed="rId3"/>
          <a:srcRect t="276" b="276"/>
          <a:stretch>
            <a:fillRect/>
          </a:stretch>
        </p:blipFill>
        <p:spPr>
          <a:xfrm>
            <a:off x="0" y="4812144"/>
            <a:ext cx="9144000" cy="331355"/>
          </a:xfrm>
          <a:prstGeom prst="rect">
            <a:avLst/>
          </a:prstGeom>
          <a:ln w="12700">
            <a:miter lim="400000"/>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F7AD76F7-3D83-B84A-90EF-F2D757F7507D}"/>
              </a:ext>
            </a:extLst>
          </p:cNvPr>
          <p:cNvSpPr>
            <a:spLocks noGrp="1"/>
          </p:cNvSpPr>
          <p:nvPr>
            <p:ph type="dt" sz="half" idx="10"/>
          </p:nvPr>
        </p:nvSpPr>
        <p:spPr>
          <a:xfrm>
            <a:off x="4797555" y="4590327"/>
            <a:ext cx="3985290" cy="223070"/>
          </a:xfrm>
          <a:prstGeom prst="rect">
            <a:avLst/>
          </a:prstGeom>
        </p:spPr>
        <p:txBody>
          <a:bodyPr/>
          <a:lstStyle>
            <a:lvl1pPr algn="r">
              <a:defRPr sz="900">
                <a:solidFill>
                  <a:schemeClr val="accent1"/>
                </a:solidFill>
              </a:defRPr>
            </a:lvl1pPr>
          </a:lstStyle>
          <a:p>
            <a:r>
              <a:rPr lang="de-CH"/>
              <a:t>IPPOG CB</a:t>
            </a:r>
            <a:endParaRPr lang="en-GB" dirty="0"/>
          </a:p>
        </p:txBody>
      </p:sp>
      <p:sp>
        <p:nvSpPr>
          <p:cNvPr id="10" name="Footer Placeholder 4">
            <a:extLst>
              <a:ext uri="{FF2B5EF4-FFF2-40B4-BE49-F238E27FC236}">
                <a16:creationId xmlns:a16="http://schemas.microsoft.com/office/drawing/2014/main" id="{4DF22D42-2E72-5C48-8CD7-BFCED03C8CAB}"/>
              </a:ext>
            </a:extLst>
          </p:cNvPr>
          <p:cNvSpPr>
            <a:spLocks noGrp="1"/>
          </p:cNvSpPr>
          <p:nvPr>
            <p:ph type="ftr" sz="quarter" idx="11"/>
          </p:nvPr>
        </p:nvSpPr>
        <p:spPr>
          <a:xfrm>
            <a:off x="745593" y="4594100"/>
            <a:ext cx="3985290" cy="223070"/>
          </a:xfrm>
          <a:prstGeom prst="rect">
            <a:avLst/>
          </a:prstGeom>
        </p:spPr>
        <p:txBody>
          <a:bodyPr/>
          <a:lstStyle>
            <a:lvl1pPr algn="l">
              <a:defRPr sz="900">
                <a:solidFill>
                  <a:schemeClr val="accent1"/>
                </a:solidFill>
              </a:defRPr>
            </a:lvl1pPr>
          </a:lstStyle>
          <a:p>
            <a:r>
              <a:rPr lang="en-GB"/>
              <a:t>S. Goldfarb, FNAL, 13 May 2025</a:t>
            </a:r>
            <a:endParaRPr lang="en-GB" dirty="0"/>
          </a:p>
        </p:txBody>
      </p:sp>
      <p:sp>
        <p:nvSpPr>
          <p:cNvPr id="11" name="Slide Number Placeholder 5">
            <a:extLst>
              <a:ext uri="{FF2B5EF4-FFF2-40B4-BE49-F238E27FC236}">
                <a16:creationId xmlns:a16="http://schemas.microsoft.com/office/drawing/2014/main" id="{82472DD2-2706-6542-9E05-28D804E8FA55}"/>
              </a:ext>
            </a:extLst>
          </p:cNvPr>
          <p:cNvSpPr>
            <a:spLocks noGrp="1"/>
          </p:cNvSpPr>
          <p:nvPr>
            <p:ph type="sldNum" sz="quarter" idx="12"/>
          </p:nvPr>
        </p:nvSpPr>
        <p:spPr>
          <a:xfrm>
            <a:off x="317768" y="4589075"/>
            <a:ext cx="361154" cy="223070"/>
          </a:xfrm>
          <a:prstGeom prst="rect">
            <a:avLst/>
          </a:prstGeom>
        </p:spPr>
        <p:txBody>
          <a:bodyPr/>
          <a:lstStyle>
            <a:lvl1pPr algn="l">
              <a:defRPr sz="900">
                <a:solidFill>
                  <a:schemeClr val="accent1"/>
                </a:solidFill>
              </a:defRPr>
            </a:lvl1pPr>
          </a:lstStyle>
          <a:p>
            <a:fld id="{8DE9D450-AD3B-A24D-8A95-F027C5FCDEC4}" type="slidenum">
              <a:rPr lang="en-GB" smtClean="0"/>
              <a:pPr/>
              <a:t>‹#›</a:t>
            </a:fld>
            <a:r>
              <a:rPr lang="en-GB"/>
              <a:t> </a:t>
            </a:r>
            <a:endParaRPr lang="en-GB" dirty="0"/>
          </a:p>
        </p:txBody>
      </p:sp>
      <p:cxnSp>
        <p:nvCxnSpPr>
          <p:cNvPr id="12" name="Straight Connector 11">
            <a:extLst>
              <a:ext uri="{FF2B5EF4-FFF2-40B4-BE49-F238E27FC236}">
                <a16:creationId xmlns:a16="http://schemas.microsoft.com/office/drawing/2014/main" id="{0F633585-CAC6-554E-9BC8-52C6D2436322}"/>
              </a:ext>
            </a:extLst>
          </p:cNvPr>
          <p:cNvCxnSpPr>
            <a:cxnSpLocks/>
          </p:cNvCxnSpPr>
          <p:nvPr userDrawn="1"/>
        </p:nvCxnSpPr>
        <p:spPr>
          <a:xfrm flipV="1">
            <a:off x="317768" y="4543271"/>
            <a:ext cx="8465079" cy="16906"/>
          </a:xfrm>
          <a:prstGeom prst="line">
            <a:avLst/>
          </a:prstGeom>
          <a:ln w="25400">
            <a:solidFill>
              <a:srgbClr val="3A53A1"/>
            </a:solidFill>
          </a:ln>
        </p:spPr>
        <p:style>
          <a:lnRef idx="1">
            <a:schemeClr val="accent1"/>
          </a:lnRef>
          <a:fillRef idx="0">
            <a:schemeClr val="accent1"/>
          </a:fillRef>
          <a:effectRef idx="0">
            <a:schemeClr val="accent1"/>
          </a:effectRef>
          <a:fontRef idx="minor">
            <a:schemeClr val="tx1"/>
          </a:fontRef>
        </p:style>
      </p:cxnSp>
      <p:pic>
        <p:nvPicPr>
          <p:cNvPr id="16" name="2021_IPPOG_design.png" descr="2021_IPPOG_design.png">
            <a:extLst>
              <a:ext uri="{FF2B5EF4-FFF2-40B4-BE49-F238E27FC236}">
                <a16:creationId xmlns:a16="http://schemas.microsoft.com/office/drawing/2014/main" id="{BAE55505-06C5-FD49-A733-E8C2D0039726}"/>
              </a:ext>
            </a:extLst>
          </p:cNvPr>
          <p:cNvPicPr>
            <a:picLocks noChangeAspect="1"/>
          </p:cNvPicPr>
          <p:nvPr userDrawn="1"/>
        </p:nvPicPr>
        <p:blipFill>
          <a:blip r:embed="rId2"/>
          <a:srcRect t="276" b="276"/>
          <a:stretch>
            <a:fillRect/>
          </a:stretch>
        </p:blipFill>
        <p:spPr>
          <a:xfrm>
            <a:off x="0" y="4812144"/>
            <a:ext cx="9144000" cy="331355"/>
          </a:xfrm>
          <a:prstGeom prst="rect">
            <a:avLst/>
          </a:prstGeom>
          <a:ln w="12700">
            <a:miter lim="400000"/>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5144240"/>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3" y="264318"/>
            <a:ext cx="7877175" cy="66556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638175" y="1064419"/>
            <a:ext cx="7867650" cy="356830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9186206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6" r:id="rId3"/>
    <p:sldLayoutId id="2147483678" r:id="rId4"/>
    <p:sldLayoutId id="2147483679" r:id="rId5"/>
    <p:sldLayoutId id="2147483685" r:id="rId6"/>
  </p:sldLayoutIdLst>
  <p:hf hdr="0"/>
  <p:txStyles>
    <p:titleStyle>
      <a:lvl1pPr algn="l" defTabSz="514350" rtl="0" eaLnBrk="1" latinLnBrk="0" hangingPunct="1">
        <a:lnSpc>
          <a:spcPct val="90000"/>
        </a:lnSpc>
        <a:spcBef>
          <a:spcPct val="0"/>
        </a:spcBef>
        <a:buNone/>
        <a:defRPr sz="2800" kern="1200">
          <a:solidFill>
            <a:srgbClr val="3A53A1"/>
          </a:solidFill>
          <a:latin typeface="Arial" charset="0"/>
          <a:ea typeface="Arial" charset="0"/>
          <a:cs typeface="Arial" charset="0"/>
        </a:defRPr>
      </a:lvl1pPr>
    </p:titleStyle>
    <p:bodyStyle>
      <a:lvl1pPr marL="0" indent="0" algn="l" defTabSz="514350" rtl="0" eaLnBrk="1" latinLnBrk="0" hangingPunct="1">
        <a:lnSpc>
          <a:spcPct val="90000"/>
        </a:lnSpc>
        <a:spcBef>
          <a:spcPts val="563"/>
        </a:spcBef>
        <a:buFont typeface="Arial"/>
        <a:buNone/>
        <a:defRPr sz="2100" kern="1200">
          <a:solidFill>
            <a:srgbClr val="3A53A1"/>
          </a:solidFill>
          <a:latin typeface="Arial" charset="0"/>
          <a:ea typeface="Arial" charset="0"/>
          <a:cs typeface="Arial" charset="0"/>
        </a:defRPr>
      </a:lvl1pPr>
      <a:lvl2pPr marL="385763" indent="-128588" algn="l" defTabSz="514350" rtl="0" eaLnBrk="1" latinLnBrk="0" hangingPunct="1">
        <a:lnSpc>
          <a:spcPct val="90000"/>
        </a:lnSpc>
        <a:spcBef>
          <a:spcPts val="281"/>
        </a:spcBef>
        <a:buFont typeface="Arial"/>
        <a:buChar char="•"/>
        <a:defRPr sz="1800" kern="1200">
          <a:solidFill>
            <a:srgbClr val="3E97D3"/>
          </a:solidFill>
          <a:latin typeface="Arial" charset="0"/>
          <a:ea typeface="Arial" charset="0"/>
          <a:cs typeface="Arial" charset="0"/>
        </a:defRPr>
      </a:lvl2pPr>
      <a:lvl3pPr marL="642938" indent="-128588" algn="l" defTabSz="514350" rtl="0" eaLnBrk="1" latinLnBrk="0" hangingPunct="1">
        <a:lnSpc>
          <a:spcPct val="90000"/>
        </a:lnSpc>
        <a:spcBef>
          <a:spcPts val="281"/>
        </a:spcBef>
        <a:buFont typeface="Arial"/>
        <a:buChar char="•"/>
        <a:defRPr sz="1500" kern="1200">
          <a:solidFill>
            <a:srgbClr val="C71C67"/>
          </a:solidFill>
          <a:latin typeface="Arial" charset="0"/>
          <a:ea typeface="Arial" charset="0"/>
          <a:cs typeface="Arial" charset="0"/>
        </a:defRPr>
      </a:lvl3pPr>
      <a:lvl4pPr marL="900113" indent="-128588" algn="l" defTabSz="514350" rtl="0" eaLnBrk="1" latinLnBrk="0" hangingPunct="1">
        <a:lnSpc>
          <a:spcPct val="90000"/>
        </a:lnSpc>
        <a:spcBef>
          <a:spcPts val="281"/>
        </a:spcBef>
        <a:buFont typeface="Arial"/>
        <a:buChar char="•"/>
        <a:defRPr sz="1350" kern="1200">
          <a:solidFill>
            <a:srgbClr val="B3C30E"/>
          </a:solidFill>
          <a:latin typeface="Arial" charset="0"/>
          <a:ea typeface="Arial" charset="0"/>
          <a:cs typeface="Arial" charset="0"/>
        </a:defRPr>
      </a:lvl4pPr>
      <a:lvl5pPr marL="1157288" indent="-128588" algn="l" defTabSz="514350" rtl="0" eaLnBrk="1" latinLnBrk="0" hangingPunct="1">
        <a:lnSpc>
          <a:spcPct val="90000"/>
        </a:lnSpc>
        <a:spcBef>
          <a:spcPts val="281"/>
        </a:spcBef>
        <a:buFont typeface="Arial"/>
        <a:buChar char="•"/>
        <a:defRPr sz="1200" kern="1200">
          <a:solidFill>
            <a:srgbClr val="3A53A1"/>
          </a:solidFill>
          <a:latin typeface="Arial" charset="0"/>
          <a:ea typeface="Arial"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ds.cern.ch/record/292685"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2400" dirty="0"/>
              <a:t>European Strategy for Particle Physics Update</a:t>
            </a:r>
            <a:endParaRPr lang="en-GB" sz="2400" dirty="0"/>
          </a:p>
        </p:txBody>
      </p:sp>
      <p:sp>
        <p:nvSpPr>
          <p:cNvPr id="3" name="Subtitle 2"/>
          <p:cNvSpPr>
            <a:spLocks noGrp="1"/>
          </p:cNvSpPr>
          <p:nvPr>
            <p:ph type="subTitle" idx="1"/>
          </p:nvPr>
        </p:nvSpPr>
        <p:spPr>
          <a:xfrm>
            <a:off x="1143000" y="2786062"/>
            <a:ext cx="6858000" cy="1974474"/>
          </a:xfrm>
        </p:spPr>
        <p:txBody>
          <a:bodyPr/>
          <a:lstStyle/>
          <a:p>
            <a:r>
              <a:rPr lang="en-GB" sz="2700" dirty="0"/>
              <a:t>IPPOG Contribution 2026</a:t>
            </a:r>
          </a:p>
          <a:p>
            <a:r>
              <a:rPr lang="en-GB" sz="1400" b="1" dirty="0"/>
              <a:t>S. Goldfarb, </a:t>
            </a:r>
            <a:r>
              <a:rPr lang="en-GB" sz="1400" b="1" i="1" dirty="0"/>
              <a:t>U. Melbourne, ATLAS IPPOG Representative</a:t>
            </a:r>
          </a:p>
          <a:p>
            <a:r>
              <a:rPr lang="en-GB" sz="1400" b="1" i="1" dirty="0"/>
              <a:t>On behalf of the IPPOG ESPPU Working Group</a:t>
            </a:r>
          </a:p>
          <a:p>
            <a:r>
              <a:rPr lang="en-GB" sz="1400" dirty="0"/>
              <a:t>FNAL, 13 May 2025</a:t>
            </a:r>
          </a:p>
        </p:txBody>
      </p:sp>
      <p:pic>
        <p:nvPicPr>
          <p:cNvPr id="5" name="2021_IPPOG_design.png" descr="2021_IPPOG_design.png">
            <a:extLst>
              <a:ext uri="{FF2B5EF4-FFF2-40B4-BE49-F238E27FC236}">
                <a16:creationId xmlns:a16="http://schemas.microsoft.com/office/drawing/2014/main" id="{F2A56E75-85F8-7441-9D9A-8ED4F923826B}"/>
              </a:ext>
            </a:extLst>
          </p:cNvPr>
          <p:cNvPicPr>
            <a:picLocks noChangeAspect="1"/>
          </p:cNvPicPr>
          <p:nvPr/>
        </p:nvPicPr>
        <p:blipFill>
          <a:blip r:embed="rId3"/>
          <a:srcRect t="276" b="276"/>
          <a:stretch>
            <a:fillRect/>
          </a:stretch>
        </p:blipFill>
        <p:spPr>
          <a:xfrm>
            <a:off x="0" y="4751922"/>
            <a:ext cx="9144000" cy="400972"/>
          </a:xfrm>
          <a:prstGeom prst="rect">
            <a:avLst/>
          </a:prstGeom>
          <a:ln w="12700">
            <a:miter lim="400000"/>
          </a:ln>
        </p:spPr>
      </p:pic>
    </p:spTree>
    <p:extLst>
      <p:ext uri="{BB962C8B-B14F-4D97-AF65-F5344CB8AC3E}">
        <p14:creationId xmlns:p14="http://schemas.microsoft.com/office/powerpoint/2010/main" val="1793753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54C188-FF25-7D58-65F2-7993481FB9F2}"/>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EF419DF-0550-523E-8CB2-9A23547022C1}"/>
              </a:ext>
            </a:extLst>
          </p:cNvPr>
          <p:cNvSpPr>
            <a:spLocks noGrp="1"/>
          </p:cNvSpPr>
          <p:nvPr>
            <p:ph idx="1"/>
          </p:nvPr>
        </p:nvSpPr>
        <p:spPr/>
        <p:txBody>
          <a:bodyPr/>
          <a:lstStyle/>
          <a:p>
            <a:r>
              <a:rPr lang="en-GB" dirty="0"/>
              <a:t>Recommendation 8</a:t>
            </a:r>
          </a:p>
          <a:p>
            <a:pPr lvl="1"/>
            <a:r>
              <a:rPr lang="en-GB" dirty="0"/>
              <a:t>Organisers of Education and Outreach activities should make every effort to use surveys, feedback and/or tracking of education and career choices to evaluate the impact of activities, and then share this data with the HEP community.</a:t>
            </a:r>
          </a:p>
        </p:txBody>
      </p:sp>
      <p:sp>
        <p:nvSpPr>
          <p:cNvPr id="3" name="Date Placeholder 2">
            <a:extLst>
              <a:ext uri="{FF2B5EF4-FFF2-40B4-BE49-F238E27FC236}">
                <a16:creationId xmlns:a16="http://schemas.microsoft.com/office/drawing/2014/main" id="{ED1C92EE-D30D-39DC-176B-F216CB7C4EF7}"/>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F063ACF3-D72D-812B-C7B9-AFE670E53E77}"/>
              </a:ext>
            </a:extLst>
          </p:cNvPr>
          <p:cNvSpPr>
            <a:spLocks noGrp="1"/>
          </p:cNvSpPr>
          <p:nvPr>
            <p:ph type="ftr" sz="quarter" idx="11"/>
          </p:nvPr>
        </p:nvSpPr>
        <p:spPr/>
        <p:txBody>
          <a:bodyPr/>
          <a:lstStyle/>
          <a:p>
            <a:r>
              <a:rPr lang="en-GB"/>
              <a:t>S. Goldfarb, FNAL, 13 May 2025</a:t>
            </a:r>
            <a:endParaRPr lang="en-GB" dirty="0"/>
          </a:p>
        </p:txBody>
      </p:sp>
      <p:sp>
        <p:nvSpPr>
          <p:cNvPr id="2" name="Slide Number Placeholder 1">
            <a:extLst>
              <a:ext uri="{FF2B5EF4-FFF2-40B4-BE49-F238E27FC236}">
                <a16:creationId xmlns:a16="http://schemas.microsoft.com/office/drawing/2014/main" id="{F175FAF5-2A46-F9F0-063E-43B78AC3B965}"/>
              </a:ext>
            </a:extLst>
          </p:cNvPr>
          <p:cNvSpPr>
            <a:spLocks noGrp="1"/>
          </p:cNvSpPr>
          <p:nvPr>
            <p:ph type="sldNum" sz="quarter" idx="12"/>
          </p:nvPr>
        </p:nvSpPr>
        <p:spPr/>
        <p:txBody>
          <a:bodyPr/>
          <a:lstStyle/>
          <a:p>
            <a:fld id="{8DE9D450-AD3B-A24D-8A95-F027C5FCDEC4}" type="slidenum">
              <a:rPr lang="en-GB" smtClean="0"/>
              <a:pPr/>
              <a:t>10</a:t>
            </a:fld>
            <a:r>
              <a:rPr lang="en-GB"/>
              <a:t> </a:t>
            </a:r>
            <a:endParaRPr lang="en-GB" dirty="0"/>
          </a:p>
        </p:txBody>
      </p:sp>
      <p:sp>
        <p:nvSpPr>
          <p:cNvPr id="5" name="Title 4">
            <a:extLst>
              <a:ext uri="{FF2B5EF4-FFF2-40B4-BE49-F238E27FC236}">
                <a16:creationId xmlns:a16="http://schemas.microsoft.com/office/drawing/2014/main" id="{A2679AE2-1C88-552B-F5ED-39E6514C2286}"/>
              </a:ext>
            </a:extLst>
          </p:cNvPr>
          <p:cNvSpPr>
            <a:spLocks noGrp="1"/>
          </p:cNvSpPr>
          <p:nvPr>
            <p:ph type="title"/>
          </p:nvPr>
        </p:nvSpPr>
        <p:spPr/>
        <p:txBody>
          <a:bodyPr/>
          <a:lstStyle/>
          <a:p>
            <a:r>
              <a:rPr lang="en-GB" dirty="0"/>
              <a:t>Recommendation 8</a:t>
            </a:r>
          </a:p>
        </p:txBody>
      </p:sp>
    </p:spTree>
    <p:extLst>
      <p:ext uri="{BB962C8B-B14F-4D97-AF65-F5344CB8AC3E}">
        <p14:creationId xmlns:p14="http://schemas.microsoft.com/office/powerpoint/2010/main" val="1150709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BA4D77-75C4-1B3E-DAEB-2CFE3A028A78}"/>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EC9F448-8D9C-F73A-D777-E693722987AC}"/>
              </a:ext>
            </a:extLst>
          </p:cNvPr>
          <p:cNvSpPr>
            <a:spLocks noGrp="1"/>
          </p:cNvSpPr>
          <p:nvPr>
            <p:ph idx="1"/>
          </p:nvPr>
        </p:nvSpPr>
        <p:spPr/>
        <p:txBody>
          <a:bodyPr>
            <a:normAutofit/>
          </a:bodyPr>
          <a:lstStyle/>
          <a:p>
            <a:r>
              <a:rPr lang="en-GB" dirty="0"/>
              <a:t>Input Still Possible</a:t>
            </a:r>
          </a:p>
          <a:p>
            <a:pPr lvl="1"/>
            <a:r>
              <a:rPr lang="en-GB" dirty="0"/>
              <a:t>Please provide suggestions</a:t>
            </a:r>
          </a:p>
          <a:p>
            <a:r>
              <a:rPr lang="en-GB" dirty="0"/>
              <a:t>Venice Open Symposium</a:t>
            </a:r>
          </a:p>
          <a:p>
            <a:pPr lvl="1"/>
            <a:r>
              <a:rPr lang="en-GB" dirty="0"/>
              <a:t>Presentation?</a:t>
            </a:r>
          </a:p>
          <a:p>
            <a:pPr lvl="1"/>
            <a:r>
              <a:rPr lang="en-GB" dirty="0"/>
              <a:t>United front from EPPCN / ESPPU</a:t>
            </a:r>
          </a:p>
          <a:p>
            <a:r>
              <a:rPr lang="en-GB" dirty="0"/>
              <a:t>Convergence</a:t>
            </a:r>
          </a:p>
          <a:p>
            <a:pPr lvl="1"/>
            <a:r>
              <a:rPr lang="en-GB" dirty="0"/>
              <a:t>Help prepare phrases for final working document</a:t>
            </a:r>
          </a:p>
        </p:txBody>
      </p:sp>
      <p:sp>
        <p:nvSpPr>
          <p:cNvPr id="3" name="Date Placeholder 2">
            <a:extLst>
              <a:ext uri="{FF2B5EF4-FFF2-40B4-BE49-F238E27FC236}">
                <a16:creationId xmlns:a16="http://schemas.microsoft.com/office/drawing/2014/main" id="{3CF93203-A529-FE91-6EF5-E0F169538255}"/>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390B92DD-9ADD-8658-52EE-D650EDA942A0}"/>
              </a:ext>
            </a:extLst>
          </p:cNvPr>
          <p:cNvSpPr>
            <a:spLocks noGrp="1"/>
          </p:cNvSpPr>
          <p:nvPr>
            <p:ph type="ftr" sz="quarter" idx="11"/>
          </p:nvPr>
        </p:nvSpPr>
        <p:spPr/>
        <p:txBody>
          <a:bodyPr/>
          <a:lstStyle/>
          <a:p>
            <a:r>
              <a:rPr lang="en-GB"/>
              <a:t>S. Goldfarb, FNAL, 13 May 2025</a:t>
            </a:r>
            <a:endParaRPr lang="en-GB" dirty="0"/>
          </a:p>
        </p:txBody>
      </p:sp>
      <p:sp>
        <p:nvSpPr>
          <p:cNvPr id="2" name="Slide Number Placeholder 1">
            <a:extLst>
              <a:ext uri="{FF2B5EF4-FFF2-40B4-BE49-F238E27FC236}">
                <a16:creationId xmlns:a16="http://schemas.microsoft.com/office/drawing/2014/main" id="{924F8427-8A6C-D16C-33E2-F5087E7524DB}"/>
              </a:ext>
            </a:extLst>
          </p:cNvPr>
          <p:cNvSpPr>
            <a:spLocks noGrp="1"/>
          </p:cNvSpPr>
          <p:nvPr>
            <p:ph type="sldNum" sz="quarter" idx="12"/>
          </p:nvPr>
        </p:nvSpPr>
        <p:spPr/>
        <p:txBody>
          <a:bodyPr/>
          <a:lstStyle/>
          <a:p>
            <a:fld id="{8DE9D450-AD3B-A24D-8A95-F027C5FCDEC4}" type="slidenum">
              <a:rPr lang="en-GB" smtClean="0"/>
              <a:pPr/>
              <a:t>11</a:t>
            </a:fld>
            <a:r>
              <a:rPr lang="en-GB"/>
              <a:t> </a:t>
            </a:r>
            <a:endParaRPr lang="en-GB" dirty="0"/>
          </a:p>
        </p:txBody>
      </p:sp>
      <p:sp>
        <p:nvSpPr>
          <p:cNvPr id="5" name="Title 4">
            <a:extLst>
              <a:ext uri="{FF2B5EF4-FFF2-40B4-BE49-F238E27FC236}">
                <a16:creationId xmlns:a16="http://schemas.microsoft.com/office/drawing/2014/main" id="{67F7390D-84CE-0C48-0D9D-83F5577E791E}"/>
              </a:ext>
            </a:extLst>
          </p:cNvPr>
          <p:cNvSpPr>
            <a:spLocks noGrp="1"/>
          </p:cNvSpPr>
          <p:nvPr>
            <p:ph type="title"/>
          </p:nvPr>
        </p:nvSpPr>
        <p:spPr/>
        <p:txBody>
          <a:bodyPr/>
          <a:lstStyle/>
          <a:p>
            <a:r>
              <a:rPr lang="en-GB" dirty="0"/>
              <a:t>Next Steps</a:t>
            </a:r>
          </a:p>
        </p:txBody>
      </p:sp>
    </p:spTree>
    <p:extLst>
      <p:ext uri="{BB962C8B-B14F-4D97-AF65-F5344CB8AC3E}">
        <p14:creationId xmlns:p14="http://schemas.microsoft.com/office/powerpoint/2010/main" val="1013810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BF0559B2-832D-DC15-A8D2-27CA50490337}"/>
              </a:ext>
            </a:extLst>
          </p:cNvPr>
          <p:cNvSpPr>
            <a:spLocks noGrp="1"/>
          </p:cNvSpPr>
          <p:nvPr>
            <p:ph idx="1"/>
          </p:nvPr>
        </p:nvSpPr>
        <p:spPr/>
        <p:txBody>
          <a:bodyPr/>
          <a:lstStyle/>
          <a:p>
            <a:r>
              <a:rPr lang="en-GB" dirty="0"/>
              <a:t>ESPPU 2026</a:t>
            </a:r>
          </a:p>
          <a:p>
            <a:pPr lvl="1"/>
            <a:r>
              <a:rPr lang="en-GB" dirty="0"/>
              <a:t>Contributed input from community requested by 31 Mar 2025</a:t>
            </a:r>
          </a:p>
          <a:p>
            <a:pPr lvl="1"/>
            <a:r>
              <a:rPr lang="en-GB" dirty="0"/>
              <a:t>IPPOG contributed for ESPPU 2020, created a WG at Fall 2024 CB</a:t>
            </a:r>
          </a:p>
          <a:p>
            <a:pPr lvl="1"/>
            <a:r>
              <a:rPr lang="en-GB" dirty="0"/>
              <a:t>WG members: ippog-espp2025-wg</a:t>
            </a:r>
          </a:p>
          <a:p>
            <a:pPr lvl="1"/>
            <a:r>
              <a:rPr lang="en-GB" dirty="0"/>
              <a:t>Open process started in early 2025 (Google Doc)</a:t>
            </a:r>
          </a:p>
          <a:p>
            <a:pPr lvl="2"/>
            <a:r>
              <a:rPr lang="en-GB" dirty="0"/>
              <a:t>Many contributions from within IPPOG</a:t>
            </a:r>
          </a:p>
          <a:p>
            <a:pPr lvl="2"/>
            <a:r>
              <a:rPr lang="en-GB" dirty="0"/>
              <a:t>Final document passed by CB the full community</a:t>
            </a:r>
          </a:p>
          <a:p>
            <a:pPr lvl="2"/>
            <a:r>
              <a:rPr lang="en-GB" dirty="0"/>
              <a:t>“The Critical Role of Particle Physics Education and Outreach” </a:t>
            </a:r>
            <a:r>
              <a:rPr lang="en-GB" dirty="0">
                <a:hlinkClick r:id="rId3"/>
              </a:rPr>
              <a:t>IPPOG-PUB-2025-001</a:t>
            </a:r>
            <a:endParaRPr lang="en-GB" dirty="0"/>
          </a:p>
          <a:p>
            <a:r>
              <a:rPr lang="en-GB" dirty="0"/>
              <a:t>Contents</a:t>
            </a:r>
          </a:p>
          <a:p>
            <a:pPr lvl="1"/>
            <a:r>
              <a:rPr lang="en-GB" dirty="0"/>
              <a:t>8 Recommendations</a:t>
            </a:r>
          </a:p>
          <a:p>
            <a:pPr lvl="1"/>
            <a:r>
              <a:rPr lang="en-GB" dirty="0"/>
              <a:t>Primary Foci</a:t>
            </a:r>
          </a:p>
          <a:p>
            <a:pPr lvl="2"/>
            <a:r>
              <a:rPr lang="en-GB" dirty="0"/>
              <a:t>Need for support from the community</a:t>
            </a:r>
          </a:p>
          <a:p>
            <a:pPr lvl="2"/>
            <a:r>
              <a:rPr lang="en-GB" dirty="0"/>
              <a:t>Effort to be more inclusive</a:t>
            </a:r>
          </a:p>
          <a:p>
            <a:pPr lvl="2"/>
            <a:r>
              <a:rPr lang="en-GB" dirty="0"/>
              <a:t>Need to build TRUST</a:t>
            </a:r>
          </a:p>
        </p:txBody>
      </p:sp>
      <p:sp>
        <p:nvSpPr>
          <p:cNvPr id="3" name="Date Placeholder 2">
            <a:extLst>
              <a:ext uri="{FF2B5EF4-FFF2-40B4-BE49-F238E27FC236}">
                <a16:creationId xmlns:a16="http://schemas.microsoft.com/office/drawing/2014/main" id="{040F6B41-3B66-3447-A80F-D5ACC9BB842D}"/>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1FD14EF8-8114-8B49-BFE7-3BAA41920824}"/>
              </a:ext>
            </a:extLst>
          </p:cNvPr>
          <p:cNvSpPr>
            <a:spLocks noGrp="1"/>
          </p:cNvSpPr>
          <p:nvPr>
            <p:ph type="ftr" sz="quarter" idx="11"/>
          </p:nvPr>
        </p:nvSpPr>
        <p:spPr/>
        <p:txBody>
          <a:bodyPr/>
          <a:lstStyle/>
          <a:p>
            <a:r>
              <a:rPr lang="en-GB"/>
              <a:t>S. Goldfarb, FNAL, 13 May 2025</a:t>
            </a:r>
            <a:endParaRPr lang="en-GB" dirty="0"/>
          </a:p>
        </p:txBody>
      </p:sp>
      <p:sp>
        <p:nvSpPr>
          <p:cNvPr id="2" name="Slide Number Placeholder 1">
            <a:extLst>
              <a:ext uri="{FF2B5EF4-FFF2-40B4-BE49-F238E27FC236}">
                <a16:creationId xmlns:a16="http://schemas.microsoft.com/office/drawing/2014/main" id="{B761DAB4-3F8F-9B4D-AEA6-E5A5029524D0}"/>
              </a:ext>
            </a:extLst>
          </p:cNvPr>
          <p:cNvSpPr>
            <a:spLocks noGrp="1"/>
          </p:cNvSpPr>
          <p:nvPr>
            <p:ph type="sldNum" sz="quarter" idx="12"/>
          </p:nvPr>
        </p:nvSpPr>
        <p:spPr/>
        <p:txBody>
          <a:bodyPr/>
          <a:lstStyle/>
          <a:p>
            <a:fld id="{8DE9D450-AD3B-A24D-8A95-F027C5FCDEC4}" type="slidenum">
              <a:rPr lang="en-GB" smtClean="0"/>
              <a:pPr/>
              <a:t>2</a:t>
            </a:fld>
            <a:r>
              <a:rPr lang="en-GB"/>
              <a:t> </a:t>
            </a:r>
            <a:endParaRPr lang="en-GB" dirty="0"/>
          </a:p>
        </p:txBody>
      </p:sp>
      <p:sp>
        <p:nvSpPr>
          <p:cNvPr id="5" name="Title 4">
            <a:extLst>
              <a:ext uri="{FF2B5EF4-FFF2-40B4-BE49-F238E27FC236}">
                <a16:creationId xmlns:a16="http://schemas.microsoft.com/office/drawing/2014/main" id="{D03CBBED-DDE3-4145-8366-73F081F941B7}"/>
              </a:ext>
            </a:extLst>
          </p:cNvPr>
          <p:cNvSpPr>
            <a:spLocks noGrp="1"/>
          </p:cNvSpPr>
          <p:nvPr>
            <p:ph type="title"/>
          </p:nvPr>
        </p:nvSpPr>
        <p:spPr/>
        <p:txBody>
          <a:bodyPr/>
          <a:lstStyle/>
          <a:p>
            <a:r>
              <a:rPr lang="en-GB" dirty="0"/>
              <a:t>Introduction</a:t>
            </a:r>
          </a:p>
        </p:txBody>
      </p:sp>
    </p:spTree>
    <p:extLst>
      <p:ext uri="{BB962C8B-B14F-4D97-AF65-F5344CB8AC3E}">
        <p14:creationId xmlns:p14="http://schemas.microsoft.com/office/powerpoint/2010/main" val="2594343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E29E7B-9A71-7703-1A8E-1685FC11E60C}"/>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B27C8675-80F6-8A19-010C-2E8DAC6FB6A1}"/>
              </a:ext>
            </a:extLst>
          </p:cNvPr>
          <p:cNvSpPr>
            <a:spLocks noGrp="1"/>
          </p:cNvSpPr>
          <p:nvPr>
            <p:ph idx="1"/>
          </p:nvPr>
        </p:nvSpPr>
        <p:spPr/>
        <p:txBody>
          <a:bodyPr/>
          <a:lstStyle/>
          <a:p>
            <a:r>
              <a:rPr lang="en-GB" dirty="0"/>
              <a:t>Recommendation 1</a:t>
            </a:r>
          </a:p>
          <a:p>
            <a:pPr lvl="1"/>
            <a:r>
              <a:rPr lang="en-GB" dirty="0"/>
              <a:t>Programmes and activities should be developed to build support from the public and decision-makers for the construction of major new research facilities, focusing on the importance of scientific methodologies and the exploration of higher energies and luminosities.</a:t>
            </a:r>
          </a:p>
        </p:txBody>
      </p:sp>
      <p:sp>
        <p:nvSpPr>
          <p:cNvPr id="3" name="Date Placeholder 2">
            <a:extLst>
              <a:ext uri="{FF2B5EF4-FFF2-40B4-BE49-F238E27FC236}">
                <a16:creationId xmlns:a16="http://schemas.microsoft.com/office/drawing/2014/main" id="{BEE8E764-BE5E-1B45-4973-3BBB271FF339}"/>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F4138CE5-C248-B7AD-7314-33D7D79A8334}"/>
              </a:ext>
            </a:extLst>
          </p:cNvPr>
          <p:cNvSpPr>
            <a:spLocks noGrp="1"/>
          </p:cNvSpPr>
          <p:nvPr>
            <p:ph type="ftr" sz="quarter" idx="11"/>
          </p:nvPr>
        </p:nvSpPr>
        <p:spPr/>
        <p:txBody>
          <a:bodyPr/>
          <a:lstStyle/>
          <a:p>
            <a:r>
              <a:rPr lang="en-GB"/>
              <a:t>S. Goldfarb, FNAL, 13 May 2025</a:t>
            </a:r>
            <a:endParaRPr lang="en-GB" dirty="0"/>
          </a:p>
        </p:txBody>
      </p:sp>
      <p:sp>
        <p:nvSpPr>
          <p:cNvPr id="2" name="Slide Number Placeholder 1">
            <a:extLst>
              <a:ext uri="{FF2B5EF4-FFF2-40B4-BE49-F238E27FC236}">
                <a16:creationId xmlns:a16="http://schemas.microsoft.com/office/drawing/2014/main" id="{1580598D-E52D-7FF4-8ECE-0CEC5461662A}"/>
              </a:ext>
            </a:extLst>
          </p:cNvPr>
          <p:cNvSpPr>
            <a:spLocks noGrp="1"/>
          </p:cNvSpPr>
          <p:nvPr>
            <p:ph type="sldNum" sz="quarter" idx="12"/>
          </p:nvPr>
        </p:nvSpPr>
        <p:spPr/>
        <p:txBody>
          <a:bodyPr/>
          <a:lstStyle/>
          <a:p>
            <a:fld id="{8DE9D450-AD3B-A24D-8A95-F027C5FCDEC4}" type="slidenum">
              <a:rPr lang="en-GB" smtClean="0"/>
              <a:pPr/>
              <a:t>3</a:t>
            </a:fld>
            <a:r>
              <a:rPr lang="en-GB"/>
              <a:t> </a:t>
            </a:r>
            <a:endParaRPr lang="en-GB" dirty="0"/>
          </a:p>
        </p:txBody>
      </p:sp>
      <p:sp>
        <p:nvSpPr>
          <p:cNvPr id="5" name="Title 4">
            <a:extLst>
              <a:ext uri="{FF2B5EF4-FFF2-40B4-BE49-F238E27FC236}">
                <a16:creationId xmlns:a16="http://schemas.microsoft.com/office/drawing/2014/main" id="{12F55E4F-EF3D-43CE-3842-0F9E988A52FC}"/>
              </a:ext>
            </a:extLst>
          </p:cNvPr>
          <p:cNvSpPr>
            <a:spLocks noGrp="1"/>
          </p:cNvSpPr>
          <p:nvPr>
            <p:ph type="title"/>
          </p:nvPr>
        </p:nvSpPr>
        <p:spPr/>
        <p:txBody>
          <a:bodyPr/>
          <a:lstStyle/>
          <a:p>
            <a:r>
              <a:rPr lang="en-GB" dirty="0"/>
              <a:t>Recommendation 1</a:t>
            </a:r>
          </a:p>
        </p:txBody>
      </p:sp>
    </p:spTree>
    <p:extLst>
      <p:ext uri="{BB962C8B-B14F-4D97-AF65-F5344CB8AC3E}">
        <p14:creationId xmlns:p14="http://schemas.microsoft.com/office/powerpoint/2010/main" val="112670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525A81-0F73-5110-8E66-A9A8B8077F92}"/>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5037206-17AA-5F84-11BB-D3C50C07F43C}"/>
              </a:ext>
            </a:extLst>
          </p:cNvPr>
          <p:cNvSpPr>
            <a:spLocks noGrp="1"/>
          </p:cNvSpPr>
          <p:nvPr>
            <p:ph idx="1"/>
          </p:nvPr>
        </p:nvSpPr>
        <p:spPr/>
        <p:txBody>
          <a:bodyPr/>
          <a:lstStyle/>
          <a:p>
            <a:r>
              <a:rPr lang="en-GB" dirty="0"/>
              <a:t>Recommendation 2</a:t>
            </a:r>
          </a:p>
          <a:p>
            <a:pPr lvl="1"/>
            <a:r>
              <a:rPr lang="en-GB" dirty="0"/>
              <a:t>Education and Outreach activities that introduce scientific methodologies to non-scientific audiences, such as events at popular festivals, including the use of non-conventional means to convey scientific concepts and spark interest in research, should be supported..</a:t>
            </a:r>
          </a:p>
        </p:txBody>
      </p:sp>
      <p:sp>
        <p:nvSpPr>
          <p:cNvPr id="3" name="Date Placeholder 2">
            <a:extLst>
              <a:ext uri="{FF2B5EF4-FFF2-40B4-BE49-F238E27FC236}">
                <a16:creationId xmlns:a16="http://schemas.microsoft.com/office/drawing/2014/main" id="{5B1037F6-5B15-7492-1FAC-2A405EFB8EBB}"/>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3BD227EA-F1A7-39A9-18E5-F6983BD7953F}"/>
              </a:ext>
            </a:extLst>
          </p:cNvPr>
          <p:cNvSpPr>
            <a:spLocks noGrp="1"/>
          </p:cNvSpPr>
          <p:nvPr>
            <p:ph type="ftr" sz="quarter" idx="11"/>
          </p:nvPr>
        </p:nvSpPr>
        <p:spPr/>
        <p:txBody>
          <a:bodyPr/>
          <a:lstStyle/>
          <a:p>
            <a:r>
              <a:rPr lang="en-GB"/>
              <a:t>S. Goldfarb, FNAL, 13 May 2025</a:t>
            </a:r>
            <a:endParaRPr lang="en-GB" dirty="0"/>
          </a:p>
        </p:txBody>
      </p:sp>
      <p:sp>
        <p:nvSpPr>
          <p:cNvPr id="2" name="Slide Number Placeholder 1">
            <a:extLst>
              <a:ext uri="{FF2B5EF4-FFF2-40B4-BE49-F238E27FC236}">
                <a16:creationId xmlns:a16="http://schemas.microsoft.com/office/drawing/2014/main" id="{77133470-3943-4A7B-52EE-7B8213BC716C}"/>
              </a:ext>
            </a:extLst>
          </p:cNvPr>
          <p:cNvSpPr>
            <a:spLocks noGrp="1"/>
          </p:cNvSpPr>
          <p:nvPr>
            <p:ph type="sldNum" sz="quarter" idx="12"/>
          </p:nvPr>
        </p:nvSpPr>
        <p:spPr/>
        <p:txBody>
          <a:bodyPr/>
          <a:lstStyle/>
          <a:p>
            <a:fld id="{8DE9D450-AD3B-A24D-8A95-F027C5FCDEC4}" type="slidenum">
              <a:rPr lang="en-GB" smtClean="0"/>
              <a:pPr/>
              <a:t>4</a:t>
            </a:fld>
            <a:r>
              <a:rPr lang="en-GB"/>
              <a:t> </a:t>
            </a:r>
            <a:endParaRPr lang="en-GB" dirty="0"/>
          </a:p>
        </p:txBody>
      </p:sp>
      <p:sp>
        <p:nvSpPr>
          <p:cNvPr id="5" name="Title 4">
            <a:extLst>
              <a:ext uri="{FF2B5EF4-FFF2-40B4-BE49-F238E27FC236}">
                <a16:creationId xmlns:a16="http://schemas.microsoft.com/office/drawing/2014/main" id="{C79830DF-3D9F-3411-69C3-735F8FD2B2AE}"/>
              </a:ext>
            </a:extLst>
          </p:cNvPr>
          <p:cNvSpPr>
            <a:spLocks noGrp="1"/>
          </p:cNvSpPr>
          <p:nvPr>
            <p:ph type="title"/>
          </p:nvPr>
        </p:nvSpPr>
        <p:spPr/>
        <p:txBody>
          <a:bodyPr/>
          <a:lstStyle/>
          <a:p>
            <a:r>
              <a:rPr lang="en-GB" dirty="0"/>
              <a:t>Recommendation 2</a:t>
            </a:r>
          </a:p>
        </p:txBody>
      </p:sp>
    </p:spTree>
    <p:extLst>
      <p:ext uri="{BB962C8B-B14F-4D97-AF65-F5344CB8AC3E}">
        <p14:creationId xmlns:p14="http://schemas.microsoft.com/office/powerpoint/2010/main" val="923929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2B355D-AE27-52AD-42A5-FBB396C3D420}"/>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0EE5D84-FA20-B9F1-BD92-957F018C8D2E}"/>
              </a:ext>
            </a:extLst>
          </p:cNvPr>
          <p:cNvSpPr>
            <a:spLocks noGrp="1"/>
          </p:cNvSpPr>
          <p:nvPr>
            <p:ph idx="1"/>
          </p:nvPr>
        </p:nvSpPr>
        <p:spPr/>
        <p:txBody>
          <a:bodyPr/>
          <a:lstStyle/>
          <a:p>
            <a:r>
              <a:rPr lang="en-GB" dirty="0"/>
              <a:t>Recommendation 3</a:t>
            </a:r>
          </a:p>
          <a:p>
            <a:pPr lvl="1"/>
            <a:r>
              <a:rPr lang="en-GB" dirty="0"/>
              <a:t>The reach of HEP Education and Outreach activities should be expanded to the wider public. This includes developing programmes and using platforms that are accessible to a broad range of audiences to reach diverse underserved communities, especially those under-represented in the field.</a:t>
            </a:r>
          </a:p>
        </p:txBody>
      </p:sp>
      <p:sp>
        <p:nvSpPr>
          <p:cNvPr id="3" name="Date Placeholder 2">
            <a:extLst>
              <a:ext uri="{FF2B5EF4-FFF2-40B4-BE49-F238E27FC236}">
                <a16:creationId xmlns:a16="http://schemas.microsoft.com/office/drawing/2014/main" id="{FB6A12C0-4852-A19B-01D6-73CC15035BF8}"/>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B89E31AF-DA8A-ABCE-8A6D-215F4798CBE6}"/>
              </a:ext>
            </a:extLst>
          </p:cNvPr>
          <p:cNvSpPr>
            <a:spLocks noGrp="1"/>
          </p:cNvSpPr>
          <p:nvPr>
            <p:ph type="ftr" sz="quarter" idx="11"/>
          </p:nvPr>
        </p:nvSpPr>
        <p:spPr/>
        <p:txBody>
          <a:bodyPr/>
          <a:lstStyle/>
          <a:p>
            <a:r>
              <a:rPr lang="en-GB"/>
              <a:t>S. Goldfarb, FNAL, 13 May 2025</a:t>
            </a:r>
            <a:endParaRPr lang="en-GB" dirty="0"/>
          </a:p>
        </p:txBody>
      </p:sp>
      <p:sp>
        <p:nvSpPr>
          <p:cNvPr id="2" name="Slide Number Placeholder 1">
            <a:extLst>
              <a:ext uri="{FF2B5EF4-FFF2-40B4-BE49-F238E27FC236}">
                <a16:creationId xmlns:a16="http://schemas.microsoft.com/office/drawing/2014/main" id="{22EFA659-3BC4-EC71-E9F4-0DD3BA77FA8A}"/>
              </a:ext>
            </a:extLst>
          </p:cNvPr>
          <p:cNvSpPr>
            <a:spLocks noGrp="1"/>
          </p:cNvSpPr>
          <p:nvPr>
            <p:ph type="sldNum" sz="quarter" idx="12"/>
          </p:nvPr>
        </p:nvSpPr>
        <p:spPr/>
        <p:txBody>
          <a:bodyPr/>
          <a:lstStyle/>
          <a:p>
            <a:fld id="{8DE9D450-AD3B-A24D-8A95-F027C5FCDEC4}" type="slidenum">
              <a:rPr lang="en-GB" smtClean="0"/>
              <a:pPr/>
              <a:t>5</a:t>
            </a:fld>
            <a:r>
              <a:rPr lang="en-GB"/>
              <a:t> </a:t>
            </a:r>
            <a:endParaRPr lang="en-GB" dirty="0"/>
          </a:p>
        </p:txBody>
      </p:sp>
      <p:sp>
        <p:nvSpPr>
          <p:cNvPr id="5" name="Title 4">
            <a:extLst>
              <a:ext uri="{FF2B5EF4-FFF2-40B4-BE49-F238E27FC236}">
                <a16:creationId xmlns:a16="http://schemas.microsoft.com/office/drawing/2014/main" id="{66A3A5D6-C4E0-6A32-A8A4-F021A498B371}"/>
              </a:ext>
            </a:extLst>
          </p:cNvPr>
          <p:cNvSpPr>
            <a:spLocks noGrp="1"/>
          </p:cNvSpPr>
          <p:nvPr>
            <p:ph type="title"/>
          </p:nvPr>
        </p:nvSpPr>
        <p:spPr/>
        <p:txBody>
          <a:bodyPr/>
          <a:lstStyle/>
          <a:p>
            <a:r>
              <a:rPr lang="en-GB" dirty="0"/>
              <a:t>Recommendation 3</a:t>
            </a:r>
          </a:p>
        </p:txBody>
      </p:sp>
    </p:spTree>
    <p:extLst>
      <p:ext uri="{BB962C8B-B14F-4D97-AF65-F5344CB8AC3E}">
        <p14:creationId xmlns:p14="http://schemas.microsoft.com/office/powerpoint/2010/main" val="256540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DE032-4D53-1964-C66A-F5ACD9CA932C}"/>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DB5F550-2A35-3B48-94ED-F335EE8F4A62}"/>
              </a:ext>
            </a:extLst>
          </p:cNvPr>
          <p:cNvSpPr>
            <a:spLocks noGrp="1"/>
          </p:cNvSpPr>
          <p:nvPr>
            <p:ph idx="1"/>
          </p:nvPr>
        </p:nvSpPr>
        <p:spPr/>
        <p:txBody>
          <a:bodyPr/>
          <a:lstStyle/>
          <a:p>
            <a:r>
              <a:rPr lang="en-GB" dirty="0"/>
              <a:t>Recommendation 4</a:t>
            </a:r>
          </a:p>
          <a:p>
            <a:pPr lvl="1"/>
            <a:r>
              <a:rPr lang="en-GB" dirty="0"/>
              <a:t>The HEP community should further develop programmes involving teachers and/or students, at all levels, and work to promote inclusion of modern physics topics in the school curricula.</a:t>
            </a:r>
          </a:p>
        </p:txBody>
      </p:sp>
      <p:sp>
        <p:nvSpPr>
          <p:cNvPr id="3" name="Date Placeholder 2">
            <a:extLst>
              <a:ext uri="{FF2B5EF4-FFF2-40B4-BE49-F238E27FC236}">
                <a16:creationId xmlns:a16="http://schemas.microsoft.com/office/drawing/2014/main" id="{87B8D81C-56E3-D722-459D-7592AE19370A}"/>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6BB99907-E44A-054E-35E1-AF7933BD21DA}"/>
              </a:ext>
            </a:extLst>
          </p:cNvPr>
          <p:cNvSpPr>
            <a:spLocks noGrp="1"/>
          </p:cNvSpPr>
          <p:nvPr>
            <p:ph type="ftr" sz="quarter" idx="11"/>
          </p:nvPr>
        </p:nvSpPr>
        <p:spPr/>
        <p:txBody>
          <a:bodyPr/>
          <a:lstStyle/>
          <a:p>
            <a:r>
              <a:rPr lang="en-GB"/>
              <a:t>S. Goldfarb, FNAL, 13 May 2025</a:t>
            </a:r>
            <a:endParaRPr lang="en-GB" dirty="0"/>
          </a:p>
        </p:txBody>
      </p:sp>
      <p:sp>
        <p:nvSpPr>
          <p:cNvPr id="2" name="Slide Number Placeholder 1">
            <a:extLst>
              <a:ext uri="{FF2B5EF4-FFF2-40B4-BE49-F238E27FC236}">
                <a16:creationId xmlns:a16="http://schemas.microsoft.com/office/drawing/2014/main" id="{C5ACFDEA-D827-B4DE-DFBC-B7F31749B80A}"/>
              </a:ext>
            </a:extLst>
          </p:cNvPr>
          <p:cNvSpPr>
            <a:spLocks noGrp="1"/>
          </p:cNvSpPr>
          <p:nvPr>
            <p:ph type="sldNum" sz="quarter" idx="12"/>
          </p:nvPr>
        </p:nvSpPr>
        <p:spPr/>
        <p:txBody>
          <a:bodyPr/>
          <a:lstStyle/>
          <a:p>
            <a:fld id="{8DE9D450-AD3B-A24D-8A95-F027C5FCDEC4}" type="slidenum">
              <a:rPr lang="en-GB" smtClean="0"/>
              <a:pPr/>
              <a:t>6</a:t>
            </a:fld>
            <a:r>
              <a:rPr lang="en-GB"/>
              <a:t> </a:t>
            </a:r>
            <a:endParaRPr lang="en-GB" dirty="0"/>
          </a:p>
        </p:txBody>
      </p:sp>
      <p:sp>
        <p:nvSpPr>
          <p:cNvPr id="5" name="Title 4">
            <a:extLst>
              <a:ext uri="{FF2B5EF4-FFF2-40B4-BE49-F238E27FC236}">
                <a16:creationId xmlns:a16="http://schemas.microsoft.com/office/drawing/2014/main" id="{252514B5-5362-2496-9FB2-5E6CC30CBE30}"/>
              </a:ext>
            </a:extLst>
          </p:cNvPr>
          <p:cNvSpPr>
            <a:spLocks noGrp="1"/>
          </p:cNvSpPr>
          <p:nvPr>
            <p:ph type="title"/>
          </p:nvPr>
        </p:nvSpPr>
        <p:spPr/>
        <p:txBody>
          <a:bodyPr/>
          <a:lstStyle/>
          <a:p>
            <a:r>
              <a:rPr lang="en-GB" dirty="0"/>
              <a:t>Recommendation 4</a:t>
            </a:r>
          </a:p>
        </p:txBody>
      </p:sp>
    </p:spTree>
    <p:extLst>
      <p:ext uri="{BB962C8B-B14F-4D97-AF65-F5344CB8AC3E}">
        <p14:creationId xmlns:p14="http://schemas.microsoft.com/office/powerpoint/2010/main" val="1642271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BDFE4-7C48-9179-FC8F-6D2A52F74392}"/>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B2FF9D6-6B0E-23A3-3FFD-61BFD5E56B1D}"/>
              </a:ext>
            </a:extLst>
          </p:cNvPr>
          <p:cNvSpPr>
            <a:spLocks noGrp="1"/>
          </p:cNvSpPr>
          <p:nvPr>
            <p:ph idx="1"/>
          </p:nvPr>
        </p:nvSpPr>
        <p:spPr/>
        <p:txBody>
          <a:bodyPr/>
          <a:lstStyle/>
          <a:p>
            <a:r>
              <a:rPr lang="en-GB" dirty="0"/>
              <a:t>Recommendation 5</a:t>
            </a:r>
          </a:p>
          <a:p>
            <a:pPr lvl="1"/>
            <a:r>
              <a:rPr lang="en-GB" dirty="0"/>
              <a:t>The expansion of Open Data policies and the use of Open Data in Education, Outreach and Citizen Science should be encouraged to improve scientific literacy in the public.</a:t>
            </a:r>
          </a:p>
        </p:txBody>
      </p:sp>
      <p:sp>
        <p:nvSpPr>
          <p:cNvPr id="3" name="Date Placeholder 2">
            <a:extLst>
              <a:ext uri="{FF2B5EF4-FFF2-40B4-BE49-F238E27FC236}">
                <a16:creationId xmlns:a16="http://schemas.microsoft.com/office/drawing/2014/main" id="{C93FE16D-22CD-8502-AE1E-468F2D35ECE4}"/>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4F7175E0-61C5-28C3-25CF-0D9E8CDB66D0}"/>
              </a:ext>
            </a:extLst>
          </p:cNvPr>
          <p:cNvSpPr>
            <a:spLocks noGrp="1"/>
          </p:cNvSpPr>
          <p:nvPr>
            <p:ph type="ftr" sz="quarter" idx="11"/>
          </p:nvPr>
        </p:nvSpPr>
        <p:spPr/>
        <p:txBody>
          <a:bodyPr/>
          <a:lstStyle/>
          <a:p>
            <a:r>
              <a:rPr lang="en-GB"/>
              <a:t>S. Goldfarb, FNAL, 13 May 2025</a:t>
            </a:r>
            <a:endParaRPr lang="en-GB" dirty="0"/>
          </a:p>
        </p:txBody>
      </p:sp>
      <p:sp>
        <p:nvSpPr>
          <p:cNvPr id="2" name="Slide Number Placeholder 1">
            <a:extLst>
              <a:ext uri="{FF2B5EF4-FFF2-40B4-BE49-F238E27FC236}">
                <a16:creationId xmlns:a16="http://schemas.microsoft.com/office/drawing/2014/main" id="{0B29A63F-2C4B-1E8E-577F-EF1B40C8CB1E}"/>
              </a:ext>
            </a:extLst>
          </p:cNvPr>
          <p:cNvSpPr>
            <a:spLocks noGrp="1"/>
          </p:cNvSpPr>
          <p:nvPr>
            <p:ph type="sldNum" sz="quarter" idx="12"/>
          </p:nvPr>
        </p:nvSpPr>
        <p:spPr/>
        <p:txBody>
          <a:bodyPr/>
          <a:lstStyle/>
          <a:p>
            <a:fld id="{8DE9D450-AD3B-A24D-8A95-F027C5FCDEC4}" type="slidenum">
              <a:rPr lang="en-GB" smtClean="0"/>
              <a:pPr/>
              <a:t>7</a:t>
            </a:fld>
            <a:r>
              <a:rPr lang="en-GB"/>
              <a:t> </a:t>
            </a:r>
            <a:endParaRPr lang="en-GB" dirty="0"/>
          </a:p>
        </p:txBody>
      </p:sp>
      <p:sp>
        <p:nvSpPr>
          <p:cNvPr id="5" name="Title 4">
            <a:extLst>
              <a:ext uri="{FF2B5EF4-FFF2-40B4-BE49-F238E27FC236}">
                <a16:creationId xmlns:a16="http://schemas.microsoft.com/office/drawing/2014/main" id="{9CE771D6-0946-3904-6E50-6561E7B84CA9}"/>
              </a:ext>
            </a:extLst>
          </p:cNvPr>
          <p:cNvSpPr>
            <a:spLocks noGrp="1"/>
          </p:cNvSpPr>
          <p:nvPr>
            <p:ph type="title"/>
          </p:nvPr>
        </p:nvSpPr>
        <p:spPr/>
        <p:txBody>
          <a:bodyPr/>
          <a:lstStyle/>
          <a:p>
            <a:r>
              <a:rPr lang="en-GB" dirty="0"/>
              <a:t>Recommendation 5</a:t>
            </a:r>
          </a:p>
        </p:txBody>
      </p:sp>
    </p:spTree>
    <p:extLst>
      <p:ext uri="{BB962C8B-B14F-4D97-AF65-F5344CB8AC3E}">
        <p14:creationId xmlns:p14="http://schemas.microsoft.com/office/powerpoint/2010/main" val="1276120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382989-D883-63EA-DFAA-1965DA912C0A}"/>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F58AD901-3460-566C-33A9-29F9A441A8A0}"/>
              </a:ext>
            </a:extLst>
          </p:cNvPr>
          <p:cNvSpPr>
            <a:spLocks noGrp="1"/>
          </p:cNvSpPr>
          <p:nvPr>
            <p:ph idx="1"/>
          </p:nvPr>
        </p:nvSpPr>
        <p:spPr/>
        <p:txBody>
          <a:bodyPr/>
          <a:lstStyle/>
          <a:p>
            <a:r>
              <a:rPr lang="en-GB" dirty="0"/>
              <a:t>Recommendation 6</a:t>
            </a:r>
          </a:p>
          <a:p>
            <a:pPr lvl="1"/>
            <a:r>
              <a:rPr lang="en-GB" dirty="0"/>
              <a:t>Those active in HEP Education and Outreach should be recognized for their efforts during the assessment of their careers and by allotting a percentage of their paid time to these activities.</a:t>
            </a:r>
          </a:p>
        </p:txBody>
      </p:sp>
      <p:sp>
        <p:nvSpPr>
          <p:cNvPr id="3" name="Date Placeholder 2">
            <a:extLst>
              <a:ext uri="{FF2B5EF4-FFF2-40B4-BE49-F238E27FC236}">
                <a16:creationId xmlns:a16="http://schemas.microsoft.com/office/drawing/2014/main" id="{D53B6D00-ABA7-9667-A36A-660F6799C26E}"/>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EA06D4F8-17F7-05B8-656D-2626F750C48E}"/>
              </a:ext>
            </a:extLst>
          </p:cNvPr>
          <p:cNvSpPr>
            <a:spLocks noGrp="1"/>
          </p:cNvSpPr>
          <p:nvPr>
            <p:ph type="ftr" sz="quarter" idx="11"/>
          </p:nvPr>
        </p:nvSpPr>
        <p:spPr/>
        <p:txBody>
          <a:bodyPr/>
          <a:lstStyle/>
          <a:p>
            <a:r>
              <a:rPr lang="en-GB"/>
              <a:t>S. Goldfarb, FNAL, 13 May 2025</a:t>
            </a:r>
            <a:endParaRPr lang="en-GB" dirty="0"/>
          </a:p>
        </p:txBody>
      </p:sp>
      <p:sp>
        <p:nvSpPr>
          <p:cNvPr id="2" name="Slide Number Placeholder 1">
            <a:extLst>
              <a:ext uri="{FF2B5EF4-FFF2-40B4-BE49-F238E27FC236}">
                <a16:creationId xmlns:a16="http://schemas.microsoft.com/office/drawing/2014/main" id="{6F806AEF-DEBA-5E7C-BA54-4A78C9611A5B}"/>
              </a:ext>
            </a:extLst>
          </p:cNvPr>
          <p:cNvSpPr>
            <a:spLocks noGrp="1"/>
          </p:cNvSpPr>
          <p:nvPr>
            <p:ph type="sldNum" sz="quarter" idx="12"/>
          </p:nvPr>
        </p:nvSpPr>
        <p:spPr/>
        <p:txBody>
          <a:bodyPr/>
          <a:lstStyle/>
          <a:p>
            <a:fld id="{8DE9D450-AD3B-A24D-8A95-F027C5FCDEC4}" type="slidenum">
              <a:rPr lang="en-GB" smtClean="0"/>
              <a:pPr/>
              <a:t>8</a:t>
            </a:fld>
            <a:r>
              <a:rPr lang="en-GB"/>
              <a:t> </a:t>
            </a:r>
            <a:endParaRPr lang="en-GB" dirty="0"/>
          </a:p>
        </p:txBody>
      </p:sp>
      <p:sp>
        <p:nvSpPr>
          <p:cNvPr id="5" name="Title 4">
            <a:extLst>
              <a:ext uri="{FF2B5EF4-FFF2-40B4-BE49-F238E27FC236}">
                <a16:creationId xmlns:a16="http://schemas.microsoft.com/office/drawing/2014/main" id="{DBF1F1D5-7B56-781E-6B94-8E84172BB301}"/>
              </a:ext>
            </a:extLst>
          </p:cNvPr>
          <p:cNvSpPr>
            <a:spLocks noGrp="1"/>
          </p:cNvSpPr>
          <p:nvPr>
            <p:ph type="title"/>
          </p:nvPr>
        </p:nvSpPr>
        <p:spPr/>
        <p:txBody>
          <a:bodyPr/>
          <a:lstStyle/>
          <a:p>
            <a:r>
              <a:rPr lang="en-GB" dirty="0"/>
              <a:t>Recommendation 6</a:t>
            </a:r>
          </a:p>
        </p:txBody>
      </p:sp>
    </p:spTree>
    <p:extLst>
      <p:ext uri="{BB962C8B-B14F-4D97-AF65-F5344CB8AC3E}">
        <p14:creationId xmlns:p14="http://schemas.microsoft.com/office/powerpoint/2010/main" val="1496923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2C67C-2DB3-E071-9D88-79C8E2B9CB49}"/>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EC8B2BE-38AC-F51A-8480-B70FBFA63F7C}"/>
              </a:ext>
            </a:extLst>
          </p:cNvPr>
          <p:cNvSpPr>
            <a:spLocks noGrp="1"/>
          </p:cNvSpPr>
          <p:nvPr>
            <p:ph idx="1"/>
          </p:nvPr>
        </p:nvSpPr>
        <p:spPr/>
        <p:txBody>
          <a:bodyPr/>
          <a:lstStyle/>
          <a:p>
            <a:r>
              <a:rPr lang="en-GB" dirty="0"/>
              <a:t>Recommendation 7</a:t>
            </a:r>
          </a:p>
          <a:p>
            <a:pPr lvl="1"/>
            <a:r>
              <a:rPr lang="en-GB" dirty="0"/>
              <a:t>The HEP community must continue to support Education, Communication, and Outreach collaborations, such as IPPOG and EPPCN, and promote cooperation with close scientific fields to maintain the effective global coordination of activities and reduce replication of effort.</a:t>
            </a:r>
          </a:p>
        </p:txBody>
      </p:sp>
      <p:sp>
        <p:nvSpPr>
          <p:cNvPr id="3" name="Date Placeholder 2">
            <a:extLst>
              <a:ext uri="{FF2B5EF4-FFF2-40B4-BE49-F238E27FC236}">
                <a16:creationId xmlns:a16="http://schemas.microsoft.com/office/drawing/2014/main" id="{1E9B4D8A-ABCF-DC0D-CD67-D06F980D65D5}"/>
              </a:ext>
            </a:extLst>
          </p:cNvPr>
          <p:cNvSpPr>
            <a:spLocks noGrp="1"/>
          </p:cNvSpPr>
          <p:nvPr>
            <p:ph type="dt" sz="half" idx="10"/>
          </p:nvPr>
        </p:nvSpPr>
        <p:spPr/>
        <p:txBody>
          <a:bodyPr/>
          <a:lstStyle/>
          <a:p>
            <a:r>
              <a:rPr lang="de-CH"/>
              <a:t>IPPOG CB</a:t>
            </a:r>
            <a:endParaRPr lang="en-GB" dirty="0"/>
          </a:p>
        </p:txBody>
      </p:sp>
      <p:sp>
        <p:nvSpPr>
          <p:cNvPr id="4" name="Footer Placeholder 3">
            <a:extLst>
              <a:ext uri="{FF2B5EF4-FFF2-40B4-BE49-F238E27FC236}">
                <a16:creationId xmlns:a16="http://schemas.microsoft.com/office/drawing/2014/main" id="{FE920ED2-7CF1-08F5-3AF7-4B7A6907B323}"/>
              </a:ext>
            </a:extLst>
          </p:cNvPr>
          <p:cNvSpPr>
            <a:spLocks noGrp="1"/>
          </p:cNvSpPr>
          <p:nvPr>
            <p:ph type="ftr" sz="quarter" idx="11"/>
          </p:nvPr>
        </p:nvSpPr>
        <p:spPr/>
        <p:txBody>
          <a:bodyPr/>
          <a:lstStyle/>
          <a:p>
            <a:r>
              <a:rPr lang="en-GB"/>
              <a:t>S. Goldfarb, FNAL, 13 May 2025</a:t>
            </a:r>
            <a:endParaRPr lang="en-GB" dirty="0"/>
          </a:p>
        </p:txBody>
      </p:sp>
      <p:sp>
        <p:nvSpPr>
          <p:cNvPr id="2" name="Slide Number Placeholder 1">
            <a:extLst>
              <a:ext uri="{FF2B5EF4-FFF2-40B4-BE49-F238E27FC236}">
                <a16:creationId xmlns:a16="http://schemas.microsoft.com/office/drawing/2014/main" id="{B93A68DE-B9A7-640E-EBB6-455DE69012BE}"/>
              </a:ext>
            </a:extLst>
          </p:cNvPr>
          <p:cNvSpPr>
            <a:spLocks noGrp="1"/>
          </p:cNvSpPr>
          <p:nvPr>
            <p:ph type="sldNum" sz="quarter" idx="12"/>
          </p:nvPr>
        </p:nvSpPr>
        <p:spPr/>
        <p:txBody>
          <a:bodyPr/>
          <a:lstStyle/>
          <a:p>
            <a:fld id="{8DE9D450-AD3B-A24D-8A95-F027C5FCDEC4}" type="slidenum">
              <a:rPr lang="en-GB" smtClean="0"/>
              <a:pPr/>
              <a:t>9</a:t>
            </a:fld>
            <a:r>
              <a:rPr lang="en-GB"/>
              <a:t> </a:t>
            </a:r>
            <a:endParaRPr lang="en-GB" dirty="0"/>
          </a:p>
        </p:txBody>
      </p:sp>
      <p:sp>
        <p:nvSpPr>
          <p:cNvPr id="5" name="Title 4">
            <a:extLst>
              <a:ext uri="{FF2B5EF4-FFF2-40B4-BE49-F238E27FC236}">
                <a16:creationId xmlns:a16="http://schemas.microsoft.com/office/drawing/2014/main" id="{1546CF79-5965-9F60-A31F-2F4C928FC28C}"/>
              </a:ext>
            </a:extLst>
          </p:cNvPr>
          <p:cNvSpPr>
            <a:spLocks noGrp="1"/>
          </p:cNvSpPr>
          <p:nvPr>
            <p:ph type="title"/>
          </p:nvPr>
        </p:nvSpPr>
        <p:spPr/>
        <p:txBody>
          <a:bodyPr/>
          <a:lstStyle/>
          <a:p>
            <a:r>
              <a:rPr lang="en-GB" dirty="0"/>
              <a:t>Recommendation 7</a:t>
            </a:r>
          </a:p>
        </p:txBody>
      </p:sp>
    </p:spTree>
    <p:extLst>
      <p:ext uri="{BB962C8B-B14F-4D97-AF65-F5344CB8AC3E}">
        <p14:creationId xmlns:p14="http://schemas.microsoft.com/office/powerpoint/2010/main" val="8849279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0th_IPPOG_CB-20210520" id="{EF1A1816-9E6F-B34C-AF69-EC63C9189CC9}" vid="{F48E2F64-6ACF-484C-847F-2780F1DA0C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35122</TotalTime>
  <Words>607</Words>
  <Application>Microsoft Macintosh PowerPoint</Application>
  <PresentationFormat>On-screen Show (16:9)</PresentationFormat>
  <Paragraphs>93</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European Strategy for Particle Physics Update</vt:lpstr>
      <vt:lpstr>Introduction</vt:lpstr>
      <vt:lpstr>Recommendation 1</vt:lpstr>
      <vt:lpstr>Recommendation 2</vt:lpstr>
      <vt:lpstr>Recommendation 3</vt:lpstr>
      <vt:lpstr>Recommendation 4</vt:lpstr>
      <vt:lpstr>Recommendation 5</vt:lpstr>
      <vt:lpstr>Recommendation 6</vt:lpstr>
      <vt:lpstr>Recommendation 7</vt:lpstr>
      <vt:lpstr>Recommendation 8</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Subtitle</dc:title>
  <dc:creator>Steven Goldfarb</dc:creator>
  <cp:lastModifiedBy>Steven Goldfarb</cp:lastModifiedBy>
  <cp:revision>368</cp:revision>
  <cp:lastPrinted>2021-08-18T12:17:49Z</cp:lastPrinted>
  <dcterms:created xsi:type="dcterms:W3CDTF">2018-09-24T08:05:03Z</dcterms:created>
  <dcterms:modified xsi:type="dcterms:W3CDTF">2025-05-13T15:45:16Z</dcterms:modified>
</cp:coreProperties>
</file>