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4"/>
  </p:notesMasterIdLst>
  <p:sldIdLst>
    <p:sldId id="944" r:id="rId5"/>
    <p:sldId id="959" r:id="rId6"/>
    <p:sldId id="960" r:id="rId7"/>
    <p:sldId id="964" r:id="rId8"/>
    <p:sldId id="968" r:id="rId9"/>
    <p:sldId id="966" r:id="rId10"/>
    <p:sldId id="967" r:id="rId11"/>
    <p:sldId id="965" r:id="rId12"/>
    <p:sldId id="945" r:id="rId13"/>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Devred" initials="AD" lastIdx="22" clrIdx="0">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5D81AF"/>
    <a:srgbClr val="0016A0"/>
    <a:srgbClr val="000000"/>
    <a:srgbClr val="F09E18"/>
    <a:srgbClr val="8E04FF"/>
    <a:srgbClr val="006DD0"/>
    <a:srgbClr val="67B4FE"/>
    <a:srgbClr val="6647AD"/>
    <a:srgbClr val="676EC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52"/>
    <p:restoredTop sz="94694"/>
  </p:normalViewPr>
  <p:slideViewPr>
    <p:cSldViewPr snapToGrid="0">
      <p:cViewPr varScale="1">
        <p:scale>
          <a:sx n="121" d="100"/>
          <a:sy n="121" d="100"/>
        </p:scale>
        <p:origin x="744" y="1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D628A480-3686-4A45-B348-778E52A86B5D}" type="datetimeFigureOut">
              <a:rPr lang="en-US" smtClean="0"/>
              <a:t>4/2/25</a:t>
            </a:fld>
            <a:endParaRPr lang="en-US"/>
          </a:p>
        </p:txBody>
      </p:sp>
      <p:sp>
        <p:nvSpPr>
          <p:cNvPr id="4" name="Slide Image Placeholder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4" name="Picture 3" descr="A blue circle with lines in it&#10;&#10;Description automatically generated">
            <a:extLst>
              <a:ext uri="{FF2B5EF4-FFF2-40B4-BE49-F238E27FC236}">
                <a16:creationId xmlns:a16="http://schemas.microsoft.com/office/drawing/2014/main" id="{E9FD1191-0270-4372-83C5-19DFCC76F2F9}"/>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l="3101" r="3101" b="2833"/>
          <a:stretch/>
        </p:blipFill>
        <p:spPr>
          <a:xfrm>
            <a:off x="1459753" y="0"/>
            <a:ext cx="9272493" cy="6858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nal slide lean">
    <p:bg>
      <p:bgPr>
        <a:solidFill>
          <a:schemeClr val="tx1"/>
        </a:solidFill>
        <a:effectLst/>
      </p:bgPr>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6ADE924E-8D52-CD4C-B230-180DBB7964C0}"/>
              </a:ext>
            </a:extLst>
          </p:cNvPr>
          <p:cNvPicPr>
            <a:picLocks noChangeAspect="1"/>
          </p:cNvPicPr>
          <p:nvPr userDrawn="1"/>
        </p:nvPicPr>
        <p:blipFill rotWithShape="1">
          <a:blip r:embed="rId2" cstate="email">
            <a:clrChange>
              <a:clrFrom>
                <a:srgbClr val="231F20"/>
              </a:clrFrom>
              <a:clrTo>
                <a:srgbClr val="231F20">
                  <a:alpha val="0"/>
                </a:srgbClr>
              </a:clrTo>
            </a:clrChange>
            <a:duotone>
              <a:schemeClr val="bg2">
                <a:shade val="45000"/>
                <a:satMod val="135000"/>
              </a:schemeClr>
              <a:prstClr val="white"/>
            </a:duotone>
            <a:extLst>
              <a:ext uri="{28A0092B-C50C-407E-A947-70E740481C1C}">
                <a14:useLocalDpi xmlns:a14="http://schemas.microsoft.com/office/drawing/2010/main" val="0"/>
              </a:ext>
            </a:extLst>
          </a:blip>
          <a:srcRect l="23457" t="9106" r="24168" b="33712"/>
          <a:stretch/>
        </p:blipFill>
        <p:spPr>
          <a:xfrm>
            <a:off x="4883373" y="2020506"/>
            <a:ext cx="2457119" cy="1765492"/>
          </a:xfrm>
          <a:prstGeom prst="rect">
            <a:avLst/>
          </a:prstGeom>
        </p:spPr>
      </p:pic>
      <p:sp>
        <p:nvSpPr>
          <p:cNvPr id="2" name="Rectangle 1">
            <a:extLst>
              <a:ext uri="{FF2B5EF4-FFF2-40B4-BE49-F238E27FC236}">
                <a16:creationId xmlns:a16="http://schemas.microsoft.com/office/drawing/2014/main" id="{28748BCF-B490-A42D-D29A-31D8478D0913}"/>
              </a:ext>
            </a:extLst>
          </p:cNvPr>
          <p:cNvSpPr/>
          <p:nvPr userDrawn="1"/>
        </p:nvSpPr>
        <p:spPr>
          <a:xfrm>
            <a:off x="4397029" y="4286558"/>
            <a:ext cx="3477620" cy="677108"/>
          </a:xfrm>
          <a:prstGeom prst="rect">
            <a:avLst/>
          </a:prstGeom>
          <a:noFill/>
        </p:spPr>
        <p:txBody>
          <a:bodyPr wrap="square" lIns="91440" tIns="45720" rIns="91440" bIns="45720">
            <a:spAutoFit/>
          </a:bodyPr>
          <a:lstStyle/>
          <a:p>
            <a:pPr algn="ctr"/>
            <a:r>
              <a:rPr lang="en-US" sz="1900" b="1" cap="none" spc="0" dirty="0">
                <a:ln w="10160">
                  <a:solidFill>
                    <a:srgbClr val="5D81AF"/>
                  </a:solidFill>
                  <a:prstDash val="solid"/>
                </a:ln>
                <a:solidFill>
                  <a:schemeClr val="tx1"/>
                </a:solidFill>
                <a:effectLst>
                  <a:outerShdw blurRad="38100" dist="22860" dir="5400000" algn="tl" rotWithShape="0">
                    <a:srgbClr val="000000">
                      <a:alpha val="30000"/>
                    </a:srgbClr>
                  </a:outerShdw>
                </a:effectLst>
              </a:rPr>
              <a:t>High Field Magnets</a:t>
            </a:r>
            <a:br>
              <a:rPr lang="en-US" sz="1900" b="1" cap="none" spc="0" dirty="0">
                <a:ln w="10160">
                  <a:solidFill>
                    <a:srgbClr val="5D81AF"/>
                  </a:solidFill>
                  <a:prstDash val="solid"/>
                </a:ln>
                <a:solidFill>
                  <a:schemeClr val="tx1"/>
                </a:solidFill>
                <a:effectLst>
                  <a:outerShdw blurRad="38100" dist="22860" dir="5400000" algn="tl" rotWithShape="0">
                    <a:srgbClr val="000000">
                      <a:alpha val="30000"/>
                    </a:srgbClr>
                  </a:outerShdw>
                </a:effectLst>
              </a:rPr>
            </a:br>
            <a:r>
              <a:rPr lang="en-US" sz="1900" b="1" cap="none" spc="0" dirty="0" err="1">
                <a:ln w="10160">
                  <a:solidFill>
                    <a:srgbClr val="5D81AF"/>
                  </a:solidFill>
                  <a:prstDash val="solid"/>
                </a:ln>
                <a:solidFill>
                  <a:schemeClr val="tx1"/>
                </a:solidFill>
                <a:effectLst>
                  <a:outerShdw blurRad="38100" dist="22860" dir="5400000" algn="tl" rotWithShape="0">
                    <a:srgbClr val="000000">
                      <a:alpha val="30000"/>
                    </a:srgbClr>
                  </a:outerShdw>
                </a:effectLst>
              </a:rPr>
              <a:t>Programme</a:t>
            </a:r>
            <a:endParaRPr lang="en-US" sz="1900" b="1" cap="none" spc="0" dirty="0">
              <a:ln w="10160">
                <a:solidFill>
                  <a:srgbClr val="5D81AF"/>
                </a:solidFill>
                <a:prstDash val="solid"/>
              </a:ln>
              <a:solidFill>
                <a:schemeClr val="tx1"/>
              </a:solidFill>
              <a:effectLst>
                <a:outerShdw blurRad="38100" dist="22860" dir="5400000" algn="tl" rotWithShape="0">
                  <a:srgbClr val="000000">
                    <a:alpha val="30000"/>
                  </a:srgbClr>
                </a:outerShdw>
              </a:effectLst>
            </a:endParaRPr>
          </a:p>
        </p:txBody>
      </p:sp>
      <p:sp>
        <p:nvSpPr>
          <p:cNvPr id="3" name="Rectangle 2">
            <a:extLst>
              <a:ext uri="{FF2B5EF4-FFF2-40B4-BE49-F238E27FC236}">
                <a16:creationId xmlns:a16="http://schemas.microsoft.com/office/drawing/2014/main" id="{98107F68-C286-D1F3-A8C8-F091A296BDEA}"/>
              </a:ext>
            </a:extLst>
          </p:cNvPr>
          <p:cNvSpPr/>
          <p:nvPr userDrawn="1"/>
        </p:nvSpPr>
        <p:spPr>
          <a:xfrm>
            <a:off x="4860031" y="3634274"/>
            <a:ext cx="2551613" cy="830997"/>
          </a:xfrm>
          <a:prstGeom prst="rect">
            <a:avLst/>
          </a:prstGeom>
          <a:noFill/>
        </p:spPr>
        <p:txBody>
          <a:bodyPr wrap="square" lIns="91440" tIns="45720" rIns="91440" bIns="45720">
            <a:spAutoFit/>
          </a:bodyPr>
          <a:lstStyle/>
          <a:p>
            <a:pPr algn="ctr"/>
            <a:r>
              <a:rPr lang="en-US" sz="4800" b="1" cap="none" spc="0" dirty="0">
                <a:ln w="10160">
                  <a:solidFill>
                    <a:srgbClr val="5D81AF"/>
                  </a:solidFill>
                  <a:prstDash val="solid"/>
                </a:ln>
                <a:solidFill>
                  <a:schemeClr val="tx1"/>
                </a:solidFill>
                <a:effectLst>
                  <a:outerShdw blurRad="38100" dist="22860" dir="5400000" algn="tl" rotWithShape="0">
                    <a:srgbClr val="000000">
                      <a:alpha val="30000"/>
                    </a:srgbClr>
                  </a:outerShdw>
                </a:effectLst>
              </a:rPr>
              <a:t>HFM</a:t>
            </a:r>
            <a:endParaRPr lang="en-US" sz="4000" b="1" cap="none" spc="0" dirty="0">
              <a:ln w="10160">
                <a:solidFill>
                  <a:srgbClr val="5D81AF"/>
                </a:solidFill>
                <a:prstDash val="solid"/>
              </a:ln>
              <a:solidFill>
                <a:schemeClr val="tx1"/>
              </a:solidFill>
              <a:effectLst>
                <a:outerShdw blurRad="38100" dist="22860" dir="5400000" algn="tl" rotWithShape="0">
                  <a:srgbClr val="000000">
                    <a:alpha val="30000"/>
                  </a:srgbClr>
                </a:outerShdw>
              </a:effectLst>
            </a:endParaRPr>
          </a:p>
        </p:txBody>
      </p:sp>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677262-9F8D-18BE-D45E-959B3D586C5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7056B22-50AD-81C4-B522-B717D372D725}"/>
              </a:ext>
            </a:extLst>
          </p:cNvPr>
          <p:cNvSpPr>
            <a:spLocks noGrp="1"/>
          </p:cNvSpPr>
          <p:nvPr>
            <p:ph type="dt" sz="half" idx="10"/>
          </p:nvPr>
        </p:nvSpPr>
        <p:spPr/>
        <p:txBody>
          <a:bodyPr/>
          <a:lstStyle>
            <a:lvl1pPr>
              <a:defRPr sz="1000"/>
            </a:lvl1pPr>
          </a:lstStyle>
          <a:p>
            <a:r>
              <a:rPr lang="de-CH"/>
              <a:t>Date: 03.04.2025</a:t>
            </a:r>
            <a:endParaRPr lang="en-US" dirty="0"/>
          </a:p>
        </p:txBody>
      </p:sp>
      <p:sp>
        <p:nvSpPr>
          <p:cNvPr id="4" name="Footer Placeholder 3">
            <a:extLst>
              <a:ext uri="{FF2B5EF4-FFF2-40B4-BE49-F238E27FC236}">
                <a16:creationId xmlns:a16="http://schemas.microsoft.com/office/drawing/2014/main" id="{ECFBCB3B-19C9-070C-FEFD-24EBE7E4F261}"/>
              </a:ext>
            </a:extLst>
          </p:cNvPr>
          <p:cNvSpPr>
            <a:spLocks noGrp="1"/>
          </p:cNvSpPr>
          <p:nvPr>
            <p:ph type="ftr" sz="quarter" idx="11"/>
          </p:nvPr>
        </p:nvSpPr>
        <p:spPr/>
        <p:txBody>
          <a:bodyPr/>
          <a:lstStyle>
            <a:lvl1pPr>
              <a:defRPr sz="1000"/>
            </a:lvl1pPr>
          </a:lstStyle>
          <a:p>
            <a:r>
              <a:rPr lang="en-US"/>
              <a:t>Author: JC Perez</a:t>
            </a:r>
            <a:endParaRPr lang="en-US" dirty="0"/>
          </a:p>
        </p:txBody>
      </p:sp>
      <p:sp>
        <p:nvSpPr>
          <p:cNvPr id="5" name="Slide Number Placeholder 4">
            <a:extLst>
              <a:ext uri="{FF2B5EF4-FFF2-40B4-BE49-F238E27FC236}">
                <a16:creationId xmlns:a16="http://schemas.microsoft.com/office/drawing/2014/main" id="{8603D04D-D43B-1FBC-8CE1-0B7FEE2AFA55}"/>
              </a:ext>
            </a:extLst>
          </p:cNvPr>
          <p:cNvSpPr>
            <a:spLocks noGrp="1"/>
          </p:cNvSpPr>
          <p:nvPr>
            <p:ph type="sldNum" sz="quarter" idx="12"/>
          </p:nvPr>
        </p:nvSpPr>
        <p:spPr/>
        <p:txBody>
          <a:bodyPr/>
          <a:lstStyle/>
          <a:p>
            <a:fld id="{17918391-D411-FE40-AAD7-861AE5233E0E}" type="slidenum">
              <a:rPr lang="en-US" smtClean="0"/>
              <a:pPr/>
              <a:t>‹#›</a:t>
            </a:fld>
            <a:endParaRPr lang="en-US"/>
          </a:p>
        </p:txBody>
      </p:sp>
    </p:spTree>
    <p:extLst>
      <p:ext uri="{BB962C8B-B14F-4D97-AF65-F5344CB8AC3E}">
        <p14:creationId xmlns:p14="http://schemas.microsoft.com/office/powerpoint/2010/main" val="42352719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609600" y="249937"/>
            <a:ext cx="10969139" cy="940443"/>
          </a:xfrm>
        </p:spPr>
        <p:txBody>
          <a:bodyPr/>
          <a:lstStyle>
            <a:lvl1pPr algn="l">
              <a:defRPr/>
            </a:lvl1pPr>
          </a:lstStyle>
          <a:p>
            <a:r>
              <a:rPr kumimoji="0" lang="en-GB" noProof="0"/>
              <a:t>Click to edit Master title style</a:t>
            </a:r>
          </a:p>
        </p:txBody>
      </p:sp>
      <p:sp>
        <p:nvSpPr>
          <p:cNvPr id="3" name="Espace réservé du contenu 2"/>
          <p:cNvSpPr>
            <a:spLocks noGrp="1"/>
          </p:cNvSpPr>
          <p:nvPr>
            <p:ph idx="1"/>
          </p:nvPr>
        </p:nvSpPr>
        <p:spPr>
          <a:xfrm>
            <a:off x="609600" y="1322832"/>
            <a:ext cx="10969139" cy="4670196"/>
          </a:xfrm>
        </p:spPr>
        <p:txBody>
          <a:bodyPr/>
          <a:lstStyle>
            <a:lvl1pPr marL="493776" indent="-457200">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000">
                <a:solidFill>
                  <a:schemeClr val="tx1"/>
                </a:solidFill>
              </a:defRPr>
            </a:lvl1pPr>
          </a:lstStyle>
          <a:p>
            <a:r>
              <a:rPr lang="de-CH"/>
              <a:t>Date: 03.04.2025</a:t>
            </a:r>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l">
              <a:defRPr sz="1000">
                <a:solidFill>
                  <a:schemeClr val="tx1"/>
                </a:solidFill>
              </a:defRPr>
            </a:lvl1pPr>
          </a:lstStyle>
          <a:p>
            <a:r>
              <a:rPr lang="en-US"/>
              <a:t>Author: JC Perez</a:t>
            </a:r>
            <a:endParaRPr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re 1"/>
          <p:cNvSpPr>
            <a:spLocks noGrp="1"/>
          </p:cNvSpPr>
          <p:nvPr>
            <p:ph type="title"/>
          </p:nvPr>
        </p:nvSpPr>
        <p:spPr>
          <a:xfrm>
            <a:off x="594955" y="744678"/>
            <a:ext cx="11021312" cy="2513191"/>
          </a:xfrm>
        </p:spPr>
        <p:txBody>
          <a:bodyPr tIns="0" bIns="0" anchor="t"/>
          <a:lstStyle>
            <a:lvl1pPr algn="r">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texte 2"/>
          <p:cNvSpPr>
            <a:spLocks noGrp="1"/>
          </p:cNvSpPr>
          <p:nvPr>
            <p:ph type="body" idx="1"/>
          </p:nvPr>
        </p:nvSpPr>
        <p:spPr>
          <a:xfrm>
            <a:off x="2777067" y="3461966"/>
            <a:ext cx="8839200" cy="1066688"/>
          </a:xfr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000">
                <a:solidFill>
                  <a:schemeClr val="tx1"/>
                </a:solidFill>
              </a:defRPr>
            </a:lvl1pPr>
          </a:lstStyle>
          <a:p>
            <a:r>
              <a:rPr lang="de-CH"/>
              <a:t>Date: 03.04.2025</a:t>
            </a:r>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l">
              <a:defRPr sz="1000">
                <a:solidFill>
                  <a:schemeClr val="tx1"/>
                </a:solidFill>
              </a:defRPr>
            </a:lvl1pPr>
          </a:lstStyle>
          <a:p>
            <a:r>
              <a:rPr lang="en-US"/>
              <a:t>Author: JC Perez</a:t>
            </a:r>
            <a:endParaRPr lang="en-US" dirty="0"/>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622853" y="130498"/>
            <a:ext cx="10959548" cy="936000"/>
          </a:xfrm>
        </p:spPr>
        <p:txBody>
          <a:bodyPr anchor="ctr"/>
          <a:lstStyle>
            <a:lvl1pPr algn="l">
              <a:defRPr sz="4600"/>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000">
                <a:solidFill>
                  <a:schemeClr val="tx1"/>
                </a:solidFill>
              </a:defRPr>
            </a:lvl1pPr>
          </a:lstStyle>
          <a:p>
            <a:r>
              <a:rPr lang="de-CH"/>
              <a:t>Date: 03.04.2025</a:t>
            </a:r>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l">
              <a:defRPr sz="1000">
                <a:solidFill>
                  <a:schemeClr val="tx1"/>
                </a:solidFill>
              </a:defRPr>
            </a:lvl1pPr>
          </a:lstStyle>
          <a:p>
            <a:r>
              <a:rPr lang="en-US"/>
              <a:t>Author: JC Perez</a:t>
            </a:r>
            <a:endParaRPr lang="en-US" dirty="0"/>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solidFill>
              </a:defRPr>
            </a:lvl1pPr>
          </a:lstStyle>
          <a:p>
            <a:fld id="{17918391-D411-FE40-AAD7-861AE5233E0E}" type="slidenum">
              <a:rPr lang="en-US" smtClean="0"/>
              <a:pPr/>
              <a:t>‹#›</a:t>
            </a:fld>
            <a:endParaRPr lang="en-US" dirty="0"/>
          </a:p>
        </p:txBody>
      </p:sp>
      <p:sp>
        <p:nvSpPr>
          <p:cNvPr id="6" name="TextBox 5">
            <a:extLst>
              <a:ext uri="{FF2B5EF4-FFF2-40B4-BE49-F238E27FC236}">
                <a16:creationId xmlns:a16="http://schemas.microsoft.com/office/drawing/2014/main" id="{47D79BA2-5E65-D872-7CDC-D37D97C570AA}"/>
              </a:ext>
            </a:extLst>
          </p:cNvPr>
          <p:cNvSpPr txBox="1"/>
          <p:nvPr userDrawn="1"/>
        </p:nvSpPr>
        <p:spPr>
          <a:xfrm>
            <a:off x="1070808" y="6568993"/>
            <a:ext cx="112696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itle and columns">
    <p:spTree>
      <p:nvGrpSpPr>
        <p:cNvPr id="1" name=""/>
        <p:cNvGrpSpPr/>
        <p:nvPr/>
      </p:nvGrpSpPr>
      <p:grpSpPr>
        <a:xfrm>
          <a:off x="0" y="0"/>
          <a:ext cx="0" cy="0"/>
          <a:chOff x="0" y="0"/>
          <a:chExt cx="0" cy="0"/>
        </a:xfrm>
      </p:grpSpPr>
      <p:sp>
        <p:nvSpPr>
          <p:cNvPr id="2" name="Titre 1"/>
          <p:cNvSpPr>
            <a:spLocks noGrp="1"/>
          </p:cNvSpPr>
          <p:nvPr>
            <p:ph type="title"/>
          </p:nvPr>
        </p:nvSpPr>
        <p:spPr>
          <a:xfrm>
            <a:off x="609600" y="146002"/>
            <a:ext cx="10972800" cy="936000"/>
          </a:xfrm>
        </p:spPr>
        <p:txBody>
          <a:body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contenu 2"/>
          <p:cNvSpPr>
            <a:spLocks noGrp="1"/>
          </p:cNvSpPr>
          <p:nvPr>
            <p:ph sz="half" idx="1"/>
          </p:nvPr>
        </p:nvSpPr>
        <p:spPr>
          <a:xfrm>
            <a:off x="609597" y="1172214"/>
            <a:ext cx="5424000" cy="4953951"/>
          </a:xfrm>
        </p:spPr>
        <p:txBody>
          <a:bodyPr/>
          <a:lstStyle>
            <a:lvl1pPr>
              <a:defRPr sz="2600"/>
            </a:lvl1pPr>
            <a:lvl2pPr>
              <a:defRPr sz="2200"/>
            </a:lvl2pPr>
            <a:lvl3pPr>
              <a:defRPr sz="2000"/>
            </a:lvl3pPr>
            <a:lvl4pPr>
              <a:defRPr sz="1800"/>
            </a:lvl4pPr>
            <a:lvl5pPr>
              <a:defRPr sz="1800"/>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Espace réservé du contenu 3"/>
          <p:cNvSpPr>
            <a:spLocks noGrp="1"/>
          </p:cNvSpPr>
          <p:nvPr>
            <p:ph sz="half" idx="2"/>
          </p:nvPr>
        </p:nvSpPr>
        <p:spPr>
          <a:xfrm>
            <a:off x="6128741" y="1172214"/>
            <a:ext cx="5424000" cy="4953951"/>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a:t>
            </a:r>
            <a:r>
              <a:rPr lang="fr-CH" err="1"/>
              <a:t>edit</a:t>
            </a:r>
            <a:r>
              <a:rPr lang="fr-CH"/>
              <a:t> Master </a:t>
            </a:r>
            <a:r>
              <a:rPr lang="fr-CH" err="1"/>
              <a:t>text</a:t>
            </a:r>
            <a:r>
              <a:rPr lang="fr-CH"/>
              <a:t> styles</a:t>
            </a:r>
          </a:p>
          <a:p>
            <a:pPr lvl="1" eaLnBrk="1" latinLnBrk="0" hangingPunct="1"/>
            <a:r>
              <a:rPr lang="fr-CH"/>
              <a:t>Second </a:t>
            </a:r>
            <a:r>
              <a:rPr lang="fr-CH" err="1"/>
              <a:t>level</a:t>
            </a:r>
            <a:endParaRPr lang="fr-CH"/>
          </a:p>
          <a:p>
            <a:pPr lvl="2" eaLnBrk="1" latinLnBrk="0" hangingPunct="1"/>
            <a:r>
              <a:rPr lang="fr-CH" err="1"/>
              <a:t>Third</a:t>
            </a:r>
            <a:r>
              <a:rPr lang="fr-CH"/>
              <a:t> </a:t>
            </a:r>
            <a:r>
              <a:rPr lang="fr-CH" err="1"/>
              <a:t>level</a:t>
            </a:r>
            <a:endParaRPr lang="fr-CH"/>
          </a:p>
          <a:p>
            <a:pPr lvl="3" eaLnBrk="1" latinLnBrk="0" hangingPunct="1"/>
            <a:r>
              <a:rPr lang="fr-CH" err="1"/>
              <a:t>Fourth</a:t>
            </a:r>
            <a:r>
              <a:rPr lang="fr-CH"/>
              <a:t> </a:t>
            </a:r>
            <a:r>
              <a:rPr lang="fr-CH" err="1"/>
              <a:t>level</a:t>
            </a:r>
            <a:endParaRPr lang="fr-CH"/>
          </a:p>
          <a:p>
            <a:pPr lvl="4" eaLnBrk="1" latinLnBrk="0" hangingPunct="1"/>
            <a:r>
              <a:rPr lang="fr-CH" err="1"/>
              <a:t>Fifth</a:t>
            </a:r>
            <a:r>
              <a:rPr lang="fr-CH"/>
              <a:t> </a:t>
            </a:r>
            <a:r>
              <a:rPr lang="fr-CH" err="1"/>
              <a:t>level</a:t>
            </a:r>
            <a:endParaRPr kumimoji="0" lang="en-US"/>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000">
                <a:solidFill>
                  <a:schemeClr val="tx1"/>
                </a:solidFill>
              </a:defRPr>
            </a:lvl1pPr>
          </a:lstStyle>
          <a:p>
            <a:r>
              <a:rPr lang="de-CH"/>
              <a:t>Date: 03.04.2025</a:t>
            </a:r>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l">
              <a:defRPr sz="1000">
                <a:solidFill>
                  <a:schemeClr val="tx1"/>
                </a:solidFill>
              </a:defRPr>
            </a:lvl1pPr>
          </a:lstStyle>
          <a:p>
            <a:r>
              <a:rPr lang="en-US"/>
              <a:t>Author: JC Perez</a:t>
            </a:r>
            <a:endParaRPr lang="en-US" dirty="0"/>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solidFill>
              </a:defRPr>
            </a:lvl1pPr>
          </a:lstStyle>
          <a:p>
            <a:fld id="{17918391-D411-FE40-AAD7-861AE5233E0E}" type="slidenum">
              <a:rPr lang="en-US" smtClean="0"/>
              <a:pPr/>
              <a:t>‹#›</a:t>
            </a:fld>
            <a:endParaRPr lang="en-US" dirty="0"/>
          </a:p>
        </p:txBody>
      </p:sp>
      <p:sp>
        <p:nvSpPr>
          <p:cNvPr id="8" name="TextBox 7">
            <a:extLst>
              <a:ext uri="{FF2B5EF4-FFF2-40B4-BE49-F238E27FC236}">
                <a16:creationId xmlns:a16="http://schemas.microsoft.com/office/drawing/2014/main" id="{BF51D134-DF53-628C-F4D1-829D8545F04F}"/>
              </a:ext>
            </a:extLst>
          </p:cNvPr>
          <p:cNvSpPr txBox="1"/>
          <p:nvPr userDrawn="1"/>
        </p:nvSpPr>
        <p:spPr>
          <a:xfrm>
            <a:off x="1070808" y="6568993"/>
            <a:ext cx="112696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Title and columns compar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116573"/>
            <a:ext cx="10972800" cy="893977"/>
          </a:xfrm>
        </p:spPr>
        <p:txBody>
          <a:bodyPr anchor="ctr"/>
          <a:lstStyle>
            <a:lvl1pPr>
              <a:defRPr/>
            </a:lvl1pPr>
          </a:lstStyle>
          <a:p>
            <a:r>
              <a:rPr kumimoji="0" lang="fr-CH"/>
              <a:t>Click to </a:t>
            </a:r>
            <a:r>
              <a:rPr kumimoji="0" lang="fr-CH" err="1"/>
              <a:t>edit</a:t>
            </a:r>
            <a:r>
              <a:rPr kumimoji="0" lang="fr-CH"/>
              <a:t> Master </a:t>
            </a:r>
            <a:r>
              <a:rPr kumimoji="0" lang="fr-CH" err="1"/>
              <a:t>title</a:t>
            </a:r>
            <a:r>
              <a:rPr kumimoji="0" lang="fr-CH"/>
              <a:t> style</a:t>
            </a:r>
            <a:endParaRPr kumimoji="0" lang="en-US"/>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a:t>
            </a:r>
            <a:r>
              <a:rPr kumimoji="0" lang="fr-CH" err="1"/>
              <a:t>edit</a:t>
            </a:r>
            <a:r>
              <a:rPr kumimoji="0" lang="fr-CH"/>
              <a:t> Master </a:t>
            </a:r>
            <a:r>
              <a:rPr kumimoji="0" lang="fr-CH" err="1"/>
              <a:t>text</a:t>
            </a:r>
            <a:r>
              <a:rPr kumimoji="0" lang="fr-CH"/>
              <a: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latin typeface="Calibri" panose="020F0502020204030204" pitchFamily="34" charset="0"/>
                <a:cs typeface="Calibri" panose="020F0502020204030204" pitchFamily="34" charset="0"/>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609600" y="1114181"/>
            <a:ext cx="5386917"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6" name="Espace réservé du contenu 5"/>
          <p:cNvSpPr>
            <a:spLocks noGrp="1"/>
          </p:cNvSpPr>
          <p:nvPr>
            <p:ph sz="quarter" idx="4"/>
          </p:nvPr>
        </p:nvSpPr>
        <p:spPr>
          <a:xfrm>
            <a:off x="6193368" y="1121688"/>
            <a:ext cx="5389033"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000">
                <a:solidFill>
                  <a:schemeClr val="tx1"/>
                </a:solidFill>
              </a:defRPr>
            </a:lvl1pPr>
          </a:lstStyle>
          <a:p>
            <a:r>
              <a:rPr lang="de-CH"/>
              <a:t>Date: 03.04.2025</a:t>
            </a:r>
            <a:endParaRPr lang="en-US" dirty="0"/>
          </a:p>
        </p:txBody>
      </p:sp>
      <p:sp>
        <p:nvSpPr>
          <p:cNvPr id="8"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l">
              <a:defRPr sz="1000">
                <a:solidFill>
                  <a:schemeClr val="tx1"/>
                </a:solidFill>
              </a:defRPr>
            </a:lvl1pPr>
          </a:lstStyle>
          <a:p>
            <a:r>
              <a:rPr lang="en-US"/>
              <a:t>Author: JC Perez</a:t>
            </a:r>
            <a:endParaRPr lang="en-US" dirty="0"/>
          </a:p>
        </p:txBody>
      </p:sp>
      <p:sp>
        <p:nvSpPr>
          <p:cNvPr id="9"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200">
                <a:solidFill>
                  <a:schemeClr val="tx1"/>
                </a:solidFill>
              </a:defRPr>
            </a:lvl1pPr>
          </a:lstStyle>
          <a:p>
            <a:fld id="{17918391-D411-FE40-AAD7-861AE5233E0E}" type="slidenum">
              <a:rPr lang="en-US" smtClean="0"/>
              <a:pPr/>
              <a:t>‹#›</a:t>
            </a:fld>
            <a:endParaRPr lang="en-US" dirty="0"/>
          </a:p>
        </p:txBody>
      </p:sp>
      <p:sp>
        <p:nvSpPr>
          <p:cNvPr id="10" name="TextBox 9">
            <a:extLst>
              <a:ext uri="{FF2B5EF4-FFF2-40B4-BE49-F238E27FC236}">
                <a16:creationId xmlns:a16="http://schemas.microsoft.com/office/drawing/2014/main" id="{9D778C94-E3A8-B73B-61AA-086E1BF061B5}"/>
              </a:ext>
            </a:extLst>
          </p:cNvPr>
          <p:cNvSpPr txBox="1"/>
          <p:nvPr userDrawn="1"/>
        </p:nvSpPr>
        <p:spPr>
          <a:xfrm>
            <a:off x="1070808" y="6568993"/>
            <a:ext cx="112696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000">
                <a:solidFill>
                  <a:schemeClr val="tx1"/>
                </a:solidFill>
              </a:defRPr>
            </a:lvl1pPr>
          </a:lstStyle>
          <a:p>
            <a:r>
              <a:rPr lang="de-CH"/>
              <a:t>Date: 03.04.2025</a:t>
            </a:r>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l">
              <a:defRPr sz="1000">
                <a:solidFill>
                  <a:schemeClr val="tx1"/>
                </a:solidFill>
              </a:defRPr>
            </a:lvl1pPr>
          </a:lstStyle>
          <a:p>
            <a:r>
              <a:rPr lang="en-US"/>
              <a:t>Author: JC Perez</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solidFill>
              </a:defRPr>
            </a:lvl1pPr>
          </a:lstStyle>
          <a:p>
            <a:fld id="{17918391-D411-FE40-AAD7-861AE5233E0E}" type="slidenum">
              <a:rPr lang="en-US" smtClean="0"/>
              <a:pPr/>
              <a:t>‹#›</a:t>
            </a:fld>
            <a:endParaRPr lang="en-US" dirty="0"/>
          </a:p>
        </p:txBody>
      </p:sp>
      <p:sp>
        <p:nvSpPr>
          <p:cNvPr id="5" name="TextBox 4">
            <a:extLst>
              <a:ext uri="{FF2B5EF4-FFF2-40B4-BE49-F238E27FC236}">
                <a16:creationId xmlns:a16="http://schemas.microsoft.com/office/drawing/2014/main" id="{1D566137-ABBB-BF54-B8EB-9CF62FB91DEE}"/>
              </a:ext>
            </a:extLst>
          </p:cNvPr>
          <p:cNvSpPr txBox="1"/>
          <p:nvPr userDrawn="1"/>
        </p:nvSpPr>
        <p:spPr>
          <a:xfrm>
            <a:off x="1070808" y="6568993"/>
            <a:ext cx="1126960" cy="200055"/>
          </a:xfrm>
          <a:prstGeom prst="rect">
            <a:avLst/>
          </a:prstGeom>
          <a:noFill/>
          <a:ln>
            <a:noFill/>
          </a:ln>
        </p:spPr>
        <p:txBody>
          <a:bodyPr wrap="square" rtlCol="0">
            <a:spAutoFit/>
          </a:bodyPr>
          <a:lstStyle/>
          <a:p>
            <a:pPr algn="ctr"/>
            <a:r>
              <a:rPr lang="en-US" sz="700">
                <a:solidFill>
                  <a:schemeClr val="accent2">
                    <a:lumMod val="20000"/>
                    <a:lumOff val="80000"/>
                  </a:schemeClr>
                </a:solidFill>
                <a:latin typeface="Rockwell Light" panose="020F0502020204030204" pitchFamily="18" charset="0"/>
                <a:cs typeface="Aptos Serif" panose="020B0502040204020203" pitchFamily="18" charset="0"/>
              </a:rPr>
              <a:t>Programme</a:t>
            </a:r>
            <a:endParaRPr lang="en-GB" sz="700">
              <a:solidFill>
                <a:schemeClr val="accent2">
                  <a:lumMod val="20000"/>
                  <a:lumOff val="80000"/>
                </a:schemeClr>
              </a:solidFill>
              <a:latin typeface="Rockwell Light" panose="020F0502020204030204" pitchFamily="18" charset="0"/>
              <a:cs typeface="Aptos Serif" panose="020B0502040204020203" pitchFamily="18"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CCA24CF-D850-46CC-9A23-2D11D001C93C}"/>
              </a:ext>
            </a:extLst>
          </p:cNvPr>
          <p:cNvSpPr/>
          <p:nvPr userDrawn="1"/>
        </p:nvSpPr>
        <p:spPr>
          <a:xfrm>
            <a:off x="0" y="6253535"/>
            <a:ext cx="12192000" cy="596685"/>
          </a:xfrm>
          <a:prstGeom prst="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800">
              <a:solidFill>
                <a:schemeClr val="bg1"/>
              </a:solidFill>
              <a:latin typeface="Calibri" panose="020F0502020204030204" pitchFamily="34" charset="0"/>
              <a:cs typeface="Calibri" panose="020F0502020204030204" pitchFamily="34" charset="0"/>
            </a:endParaRPr>
          </a:p>
        </p:txBody>
      </p:sp>
      <p:sp>
        <p:nvSpPr>
          <p:cNvPr id="9" name="Espace réservé du titre 8"/>
          <p:cNvSpPr>
            <a:spLocks noGrp="1"/>
          </p:cNvSpPr>
          <p:nvPr>
            <p:ph type="title"/>
          </p:nvPr>
        </p:nvSpPr>
        <p:spPr>
          <a:xfrm>
            <a:off x="613261" y="226755"/>
            <a:ext cx="10969139" cy="940443"/>
          </a:xfrm>
          <a:prstGeom prst="rect">
            <a:avLst/>
          </a:prstGeom>
        </p:spPr>
        <p:txBody>
          <a:bodyPr vert="horz" lIns="45720" rIns="45720" anchor="ctr">
            <a:normAutofit/>
          </a:bodyPr>
          <a:lstStyle/>
          <a:p>
            <a:r>
              <a:rPr kumimoji="0" lang="en-US" noProof="0" dirty="0"/>
              <a:t>Click to edit Master title style</a:t>
            </a:r>
          </a:p>
        </p:txBody>
      </p:sp>
      <p:sp>
        <p:nvSpPr>
          <p:cNvPr id="30" name="Espace réservé du texte 29"/>
          <p:cNvSpPr>
            <a:spLocks noGrp="1"/>
          </p:cNvSpPr>
          <p:nvPr>
            <p:ph type="body" idx="1"/>
          </p:nvPr>
        </p:nvSpPr>
        <p:spPr>
          <a:xfrm>
            <a:off x="613261" y="1335024"/>
            <a:ext cx="10969139" cy="4658004"/>
          </a:xfrm>
          <a:prstGeom prst="rect">
            <a:avLst/>
          </a:prstGeom>
        </p:spPr>
        <p:txBody>
          <a:bodyPr vert="horz">
            <a:normAutofit/>
          </a:bodyPr>
          <a:lstStyle/>
          <a:p>
            <a:pPr lvl="0" eaLnBrk="1" latinLnBrk="0" hangingPunct="1"/>
            <a:r>
              <a:rPr lang="en-US" noProof="0" dirty="0"/>
              <a:t>Click to edit Master text styles</a:t>
            </a:r>
          </a:p>
          <a:p>
            <a:pPr lvl="1" eaLnBrk="1" latinLnBrk="0" hangingPunct="1"/>
            <a:r>
              <a:rPr lang="en-US" noProof="0" dirty="0"/>
              <a:t>Second level</a:t>
            </a:r>
          </a:p>
          <a:p>
            <a:pPr lvl="2" eaLnBrk="1" latinLnBrk="0" hangingPunct="1"/>
            <a:r>
              <a:rPr lang="en-US" noProof="0" dirty="0"/>
              <a:t>Third level</a:t>
            </a:r>
          </a:p>
          <a:p>
            <a:pPr lvl="3" eaLnBrk="1" latinLnBrk="0" hangingPunct="1"/>
            <a:r>
              <a:rPr lang="en-US" noProof="0" dirty="0"/>
              <a:t>Fourth level</a:t>
            </a:r>
          </a:p>
          <a:p>
            <a:pPr lvl="4" eaLnBrk="1" latinLnBrk="0" hangingPunct="1"/>
            <a:r>
              <a:rPr lang="en-US" noProof="0" dirty="0"/>
              <a:t>Fifth level</a:t>
            </a:r>
          </a:p>
          <a:p>
            <a:pPr lvl="4" eaLnBrk="1" latinLnBrk="0" hangingPunct="1"/>
            <a:endParaRPr kumimoji="0" lang="en-US" noProof="0" dirty="0"/>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000">
                <a:solidFill>
                  <a:srgbClr val="0055A0"/>
                </a:solidFill>
                <a:latin typeface="Calibri" panose="020F0502020204030204" pitchFamily="34" charset="0"/>
                <a:cs typeface="Calibri" panose="020F0502020204030204" pitchFamily="34" charset="0"/>
              </a:defRPr>
            </a:lvl1pPr>
          </a:lstStyle>
          <a:p>
            <a:r>
              <a:rPr lang="de-CH"/>
              <a:t>Date: 03.04.2025</a:t>
            </a:r>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l">
              <a:defRPr sz="1000">
                <a:solidFill>
                  <a:srgbClr val="0055A0"/>
                </a:solidFill>
                <a:latin typeface="Calibri" panose="020F0502020204030204" pitchFamily="34" charset="0"/>
                <a:cs typeface="Calibri" panose="020F0502020204030204" pitchFamily="34" charset="0"/>
              </a:defRPr>
            </a:lvl1pPr>
          </a:lstStyle>
          <a:p>
            <a:r>
              <a:rPr lang="en-US"/>
              <a:t>Author: JC Perez</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rgbClr val="0055A0"/>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dirty="0"/>
          </a:p>
        </p:txBody>
      </p:sp>
      <p:pic>
        <p:nvPicPr>
          <p:cNvPr id="8" name="Picture 7">
            <a:extLst>
              <a:ext uri="{FF2B5EF4-FFF2-40B4-BE49-F238E27FC236}">
                <a16:creationId xmlns:a16="http://schemas.microsoft.com/office/drawing/2014/main" id="{E40CD024-1C9C-3044-88BC-36D90521D20C}"/>
              </a:ext>
            </a:extLst>
          </p:cNvPr>
          <p:cNvPicPr>
            <a:picLocks noChangeAspect="1"/>
          </p:cNvPicPr>
          <p:nvPr userDrawn="1"/>
        </p:nvPicPr>
        <p:blipFill rotWithShape="1">
          <a:blip r:embed="rId11">
            <a:duotone>
              <a:prstClr val="black"/>
              <a:schemeClr val="tx2">
                <a:lumMod val="75000"/>
                <a:tint val="45000"/>
                <a:satMod val="400000"/>
              </a:schemeClr>
            </a:duotone>
          </a:blip>
          <a:srcRect b="36557"/>
          <a:stretch/>
        </p:blipFill>
        <p:spPr bwMode="auto">
          <a:xfrm>
            <a:off x="-163" y="6280640"/>
            <a:ext cx="747221" cy="542473"/>
          </a:xfrm>
          <a:prstGeom prst="rect">
            <a:avLst/>
          </a:prstGeom>
          <a:noFill/>
        </p:spPr>
      </p:pic>
      <p:cxnSp>
        <p:nvCxnSpPr>
          <p:cNvPr id="11" name="Straight Connector 10">
            <a:extLst>
              <a:ext uri="{FF2B5EF4-FFF2-40B4-BE49-F238E27FC236}">
                <a16:creationId xmlns:a16="http://schemas.microsoft.com/office/drawing/2014/main" id="{FAA3A0C1-633D-FE44-9809-278D94FF6BE9}"/>
              </a:ext>
            </a:extLst>
          </p:cNvPr>
          <p:cNvCxnSpPr>
            <a:cxnSpLocks/>
          </p:cNvCxnSpPr>
          <p:nvPr userDrawn="1"/>
        </p:nvCxnSpPr>
        <p:spPr>
          <a:xfrm>
            <a:off x="752675" y="6247131"/>
            <a:ext cx="0" cy="603089"/>
          </a:xfrm>
          <a:prstGeom prst="line">
            <a:avLst/>
          </a:prstGeom>
          <a:ln w="9525">
            <a:solidFill>
              <a:srgbClr val="0055A0"/>
            </a:solidFill>
          </a:ln>
          <a:effectLst/>
        </p:spPr>
        <p:style>
          <a:lnRef idx="2">
            <a:schemeClr val="accent1"/>
          </a:lnRef>
          <a:fillRef idx="0">
            <a:schemeClr val="accent1"/>
          </a:fillRef>
          <a:effectRef idx="1">
            <a:schemeClr val="accent1"/>
          </a:effectRef>
          <a:fontRef idx="minor">
            <a:schemeClr val="tx1"/>
          </a:fontRef>
        </p:style>
      </p:cxnSp>
      <p:pic>
        <p:nvPicPr>
          <p:cNvPr id="19" name="Picture 18">
            <a:extLst>
              <a:ext uri="{FF2B5EF4-FFF2-40B4-BE49-F238E27FC236}">
                <a16:creationId xmlns:a16="http://schemas.microsoft.com/office/drawing/2014/main" id="{2AB735F6-001F-AE87-0DE4-6CC731BB861F}"/>
              </a:ext>
            </a:extLst>
          </p:cNvPr>
          <p:cNvPicPr>
            <a:picLocks noChangeAspect="1"/>
          </p:cNvPicPr>
          <p:nvPr userDrawn="1"/>
        </p:nvPicPr>
        <p:blipFill>
          <a:blip r:embed="rId12"/>
          <a:stretch>
            <a:fillRect/>
          </a:stretch>
        </p:blipFill>
        <p:spPr>
          <a:xfrm>
            <a:off x="862440" y="6297829"/>
            <a:ext cx="906596" cy="513331"/>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62" r:id="rId4"/>
    <p:sldLayoutId id="2147483663" r:id="rId5"/>
    <p:sldLayoutId id="2147483666" r:id="rId6"/>
    <p:sldLayoutId id="2147483664" r:id="rId7"/>
    <p:sldLayoutId id="2147483665" r:id="rId8"/>
    <p:sldLayoutId id="2147483667" r:id="rId9"/>
  </p:sldLayoutIdLst>
  <p:hf hdr="0"/>
  <p:txStyles>
    <p:title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4552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18488BA-7C8D-6671-604E-5DD925AF6F25}"/>
              </a:ext>
            </a:extLst>
          </p:cNvPr>
          <p:cNvSpPr>
            <a:spLocks noGrp="1"/>
          </p:cNvSpPr>
          <p:nvPr>
            <p:ph type="dt" sz="half" idx="10"/>
          </p:nvPr>
        </p:nvSpPr>
        <p:spPr/>
        <p:txBody>
          <a:bodyPr/>
          <a:lstStyle/>
          <a:p>
            <a:r>
              <a:rPr lang="de-CH"/>
              <a:t>Date: 03.04.2025</a:t>
            </a:r>
            <a:endParaRPr lang="en-US" dirty="0"/>
          </a:p>
        </p:txBody>
      </p:sp>
      <p:sp>
        <p:nvSpPr>
          <p:cNvPr id="4" name="Footer Placeholder 3">
            <a:extLst>
              <a:ext uri="{FF2B5EF4-FFF2-40B4-BE49-F238E27FC236}">
                <a16:creationId xmlns:a16="http://schemas.microsoft.com/office/drawing/2014/main" id="{1450B5EC-C09C-7E2E-F3F0-72D02C6C42F0}"/>
              </a:ext>
            </a:extLst>
          </p:cNvPr>
          <p:cNvSpPr>
            <a:spLocks noGrp="1"/>
          </p:cNvSpPr>
          <p:nvPr>
            <p:ph type="ftr" sz="quarter" idx="11"/>
          </p:nvPr>
        </p:nvSpPr>
        <p:spPr/>
        <p:txBody>
          <a:bodyPr/>
          <a:lstStyle/>
          <a:p>
            <a:r>
              <a:rPr lang="en-US"/>
              <a:t>Author: JC Perez</a:t>
            </a:r>
            <a:endParaRPr lang="en-US" dirty="0"/>
          </a:p>
        </p:txBody>
      </p:sp>
      <p:sp>
        <p:nvSpPr>
          <p:cNvPr id="5" name="Slide Number Placeholder 4">
            <a:extLst>
              <a:ext uri="{FF2B5EF4-FFF2-40B4-BE49-F238E27FC236}">
                <a16:creationId xmlns:a16="http://schemas.microsoft.com/office/drawing/2014/main" id="{1D4799F9-E8FF-D6C9-1BE5-9110CA7EFDC5}"/>
              </a:ext>
            </a:extLst>
          </p:cNvPr>
          <p:cNvSpPr>
            <a:spLocks noGrp="1"/>
          </p:cNvSpPr>
          <p:nvPr>
            <p:ph type="sldNum" sz="quarter" idx="12"/>
          </p:nvPr>
        </p:nvSpPr>
        <p:spPr/>
        <p:txBody>
          <a:bodyPr/>
          <a:lstStyle/>
          <a:p>
            <a:fld id="{17918391-D411-FE40-AAD7-861AE5233E0E}" type="slidenum">
              <a:rPr lang="en-US" smtClean="0"/>
              <a:pPr/>
              <a:t>2</a:t>
            </a:fld>
            <a:endParaRPr lang="en-US"/>
          </a:p>
        </p:txBody>
      </p:sp>
      <p:sp>
        <p:nvSpPr>
          <p:cNvPr id="6" name="TextBox 5">
            <a:extLst>
              <a:ext uri="{FF2B5EF4-FFF2-40B4-BE49-F238E27FC236}">
                <a16:creationId xmlns:a16="http://schemas.microsoft.com/office/drawing/2014/main" id="{8DED2B98-1125-5A72-C53D-4D2847B77879}"/>
              </a:ext>
            </a:extLst>
          </p:cNvPr>
          <p:cNvSpPr txBox="1"/>
          <p:nvPr/>
        </p:nvSpPr>
        <p:spPr>
          <a:xfrm>
            <a:off x="2836986" y="4641955"/>
            <a:ext cx="2890535" cy="369332"/>
          </a:xfrm>
          <a:prstGeom prst="rect">
            <a:avLst/>
          </a:prstGeom>
          <a:noFill/>
        </p:spPr>
        <p:txBody>
          <a:bodyPr wrap="none" rtlCol="0">
            <a:spAutoFit/>
          </a:bodyPr>
          <a:lstStyle/>
          <a:p>
            <a:r>
              <a:rPr lang="en-FR" dirty="0"/>
              <a:t>Author</a:t>
            </a:r>
            <a:r>
              <a:rPr lang="en-FR"/>
              <a:t>: </a:t>
            </a:r>
            <a:r>
              <a:rPr lang="fr-CH" dirty="0"/>
              <a:t>Juan Carlos Perez</a:t>
            </a:r>
            <a:endParaRPr lang="en-FR" dirty="0"/>
          </a:p>
        </p:txBody>
      </p:sp>
      <p:sp>
        <p:nvSpPr>
          <p:cNvPr id="7" name="TextBox 6">
            <a:extLst>
              <a:ext uri="{FF2B5EF4-FFF2-40B4-BE49-F238E27FC236}">
                <a16:creationId xmlns:a16="http://schemas.microsoft.com/office/drawing/2014/main" id="{9C61A205-0058-F366-015D-3F4552BCDD9A}"/>
              </a:ext>
            </a:extLst>
          </p:cNvPr>
          <p:cNvSpPr txBox="1"/>
          <p:nvPr/>
        </p:nvSpPr>
        <p:spPr>
          <a:xfrm>
            <a:off x="2836986" y="5158154"/>
            <a:ext cx="2154821" cy="369332"/>
          </a:xfrm>
          <a:prstGeom prst="rect">
            <a:avLst/>
          </a:prstGeom>
          <a:noFill/>
        </p:spPr>
        <p:txBody>
          <a:bodyPr wrap="none" rtlCol="0">
            <a:spAutoFit/>
          </a:bodyPr>
          <a:lstStyle/>
          <a:p>
            <a:r>
              <a:rPr lang="en-FR" dirty="0"/>
              <a:t>Date</a:t>
            </a:r>
            <a:r>
              <a:rPr lang="en-FR"/>
              <a:t>: </a:t>
            </a:r>
            <a:r>
              <a:rPr lang="fr-CH" dirty="0"/>
              <a:t>April 3</a:t>
            </a:r>
            <a:r>
              <a:rPr lang="fr-CH" baseline="30000" dirty="0"/>
              <a:t>rd</a:t>
            </a:r>
            <a:r>
              <a:rPr lang="fr-CH" dirty="0"/>
              <a:t> 2025</a:t>
            </a:r>
            <a:endParaRPr lang="en-FR" dirty="0"/>
          </a:p>
        </p:txBody>
      </p:sp>
      <p:sp>
        <p:nvSpPr>
          <p:cNvPr id="8" name="Title 1">
            <a:extLst>
              <a:ext uri="{FF2B5EF4-FFF2-40B4-BE49-F238E27FC236}">
                <a16:creationId xmlns:a16="http://schemas.microsoft.com/office/drawing/2014/main" id="{3CFF4043-0C06-5D3A-7725-2A4C08EBA1CF}"/>
              </a:ext>
            </a:extLst>
          </p:cNvPr>
          <p:cNvSpPr txBox="1">
            <a:spLocks/>
          </p:cNvSpPr>
          <p:nvPr/>
        </p:nvSpPr>
        <p:spPr>
          <a:xfrm>
            <a:off x="1991140" y="1333144"/>
            <a:ext cx="8219661" cy="3161944"/>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Calibri" panose="020F0502020204030204" pitchFamily="34" charset="0"/>
                <a:ea typeface="+mj-ea"/>
                <a:cs typeface="Calibri" panose="020F0502020204030204" pitchFamily="34" charset="0"/>
              </a:defRPr>
            </a:lvl1pPr>
          </a:lstStyle>
          <a:p>
            <a:pPr algn="ctr"/>
            <a:r>
              <a:rPr lang="en-GB" dirty="0"/>
              <a:t>Review of ISAAC mechanical structure</a:t>
            </a:r>
            <a:br>
              <a:rPr lang="en-GB" dirty="0"/>
            </a:br>
            <a:endParaRPr lang="en-GB" dirty="0"/>
          </a:p>
        </p:txBody>
      </p:sp>
      <p:sp>
        <p:nvSpPr>
          <p:cNvPr id="2" name="TextBox 1">
            <a:extLst>
              <a:ext uri="{FF2B5EF4-FFF2-40B4-BE49-F238E27FC236}">
                <a16:creationId xmlns:a16="http://schemas.microsoft.com/office/drawing/2014/main" id="{63E4F947-8D6D-9F73-1D63-0065B96F263C}"/>
              </a:ext>
            </a:extLst>
          </p:cNvPr>
          <p:cNvSpPr txBox="1"/>
          <p:nvPr/>
        </p:nvSpPr>
        <p:spPr>
          <a:xfrm>
            <a:off x="7547021" y="5524856"/>
            <a:ext cx="4182524" cy="369332"/>
          </a:xfrm>
          <a:prstGeom prst="rect">
            <a:avLst/>
          </a:prstGeom>
          <a:noFill/>
        </p:spPr>
        <p:txBody>
          <a:bodyPr wrap="square" rtlCol="0">
            <a:spAutoFit/>
          </a:bodyPr>
          <a:lstStyle/>
          <a:p>
            <a:r>
              <a:rPr lang="en-GB" dirty="0"/>
              <a:t>https://</a:t>
            </a:r>
            <a:r>
              <a:rPr lang="en-GB" dirty="0" err="1"/>
              <a:t>indico.cern.ch</a:t>
            </a:r>
            <a:r>
              <a:rPr lang="en-GB" dirty="0"/>
              <a:t>/event/1534085/</a:t>
            </a:r>
          </a:p>
        </p:txBody>
      </p:sp>
    </p:spTree>
    <p:extLst>
      <p:ext uri="{BB962C8B-B14F-4D97-AF65-F5344CB8AC3E}">
        <p14:creationId xmlns:p14="http://schemas.microsoft.com/office/powerpoint/2010/main" val="39431045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939334F-C716-8FB6-D035-FC14E5B4EDDE}"/>
              </a:ext>
            </a:extLst>
          </p:cNvPr>
          <p:cNvSpPr>
            <a:spLocks noGrp="1"/>
          </p:cNvSpPr>
          <p:nvPr>
            <p:ph type="dt" sz="half" idx="10"/>
          </p:nvPr>
        </p:nvSpPr>
        <p:spPr/>
        <p:txBody>
          <a:bodyPr/>
          <a:lstStyle/>
          <a:p>
            <a:r>
              <a:rPr lang="de-CH"/>
              <a:t>Date: 03.04.2025</a:t>
            </a:r>
            <a:endParaRPr lang="en-US" dirty="0"/>
          </a:p>
        </p:txBody>
      </p:sp>
      <p:sp>
        <p:nvSpPr>
          <p:cNvPr id="4" name="Footer Placeholder 3">
            <a:extLst>
              <a:ext uri="{FF2B5EF4-FFF2-40B4-BE49-F238E27FC236}">
                <a16:creationId xmlns:a16="http://schemas.microsoft.com/office/drawing/2014/main" id="{6F23B085-981D-5C97-8606-02ACB398DC8E}"/>
              </a:ext>
            </a:extLst>
          </p:cNvPr>
          <p:cNvSpPr>
            <a:spLocks noGrp="1"/>
          </p:cNvSpPr>
          <p:nvPr>
            <p:ph type="ftr" sz="quarter" idx="11"/>
          </p:nvPr>
        </p:nvSpPr>
        <p:spPr/>
        <p:txBody>
          <a:bodyPr/>
          <a:lstStyle/>
          <a:p>
            <a:r>
              <a:rPr lang="en-US"/>
              <a:t>Author: JC Perez</a:t>
            </a:r>
            <a:endParaRPr lang="en-US" dirty="0"/>
          </a:p>
        </p:txBody>
      </p:sp>
      <p:sp>
        <p:nvSpPr>
          <p:cNvPr id="5" name="Slide Number Placeholder 4">
            <a:extLst>
              <a:ext uri="{FF2B5EF4-FFF2-40B4-BE49-F238E27FC236}">
                <a16:creationId xmlns:a16="http://schemas.microsoft.com/office/drawing/2014/main" id="{1FA844E0-6BF5-5F97-3363-7D53929F9401}"/>
              </a:ext>
            </a:extLst>
          </p:cNvPr>
          <p:cNvSpPr>
            <a:spLocks noGrp="1"/>
          </p:cNvSpPr>
          <p:nvPr>
            <p:ph type="sldNum" sz="quarter" idx="12"/>
          </p:nvPr>
        </p:nvSpPr>
        <p:spPr/>
        <p:txBody>
          <a:bodyPr/>
          <a:lstStyle/>
          <a:p>
            <a:fld id="{17918391-D411-FE40-AAD7-861AE5233E0E}" type="slidenum">
              <a:rPr lang="en-US" smtClean="0"/>
              <a:pPr/>
              <a:t>3</a:t>
            </a:fld>
            <a:endParaRPr lang="en-US"/>
          </a:p>
        </p:txBody>
      </p:sp>
      <p:sp>
        <p:nvSpPr>
          <p:cNvPr id="6" name="Title 1">
            <a:extLst>
              <a:ext uri="{FF2B5EF4-FFF2-40B4-BE49-F238E27FC236}">
                <a16:creationId xmlns:a16="http://schemas.microsoft.com/office/drawing/2014/main" id="{00995867-70C3-8841-C853-D36CE09B76C5}"/>
              </a:ext>
            </a:extLst>
          </p:cNvPr>
          <p:cNvSpPr>
            <a:spLocks noGrp="1"/>
          </p:cNvSpPr>
          <p:nvPr>
            <p:ph type="title"/>
          </p:nvPr>
        </p:nvSpPr>
        <p:spPr>
          <a:xfrm>
            <a:off x="1984376" y="227013"/>
            <a:ext cx="8226425" cy="939800"/>
          </a:xfrm>
        </p:spPr>
        <p:txBody>
          <a:bodyPr/>
          <a:lstStyle/>
          <a:p>
            <a:r>
              <a:rPr lang="en-US" dirty="0"/>
              <a:t>Table of contents </a:t>
            </a:r>
            <a:endParaRPr lang="en-GB" dirty="0"/>
          </a:p>
        </p:txBody>
      </p:sp>
      <p:sp>
        <p:nvSpPr>
          <p:cNvPr id="7" name="Content Placeholder 2">
            <a:extLst>
              <a:ext uri="{FF2B5EF4-FFF2-40B4-BE49-F238E27FC236}">
                <a16:creationId xmlns:a16="http://schemas.microsoft.com/office/drawing/2014/main" id="{299051F0-EF9A-621B-EC06-9AC1D3696DA8}"/>
              </a:ext>
            </a:extLst>
          </p:cNvPr>
          <p:cNvSpPr txBox="1">
            <a:spLocks/>
          </p:cNvSpPr>
          <p:nvPr/>
        </p:nvSpPr>
        <p:spPr>
          <a:xfrm>
            <a:off x="1981200" y="1322832"/>
            <a:ext cx="8226854" cy="2786713"/>
          </a:xfrm>
          <a:prstGeom prst="rect">
            <a:avLst/>
          </a:prstGeom>
        </p:spPr>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Calibri" panose="020F0502020204030204" pitchFamily="34" charset="0"/>
                <a:ea typeface="+mn-ea"/>
                <a:cs typeface="Calibri" panose="020F0502020204030204" pitchFamily="34" charset="0"/>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Calibri" panose="020F0502020204030204" pitchFamily="34" charset="0"/>
                <a:ea typeface="+mn-ea"/>
                <a:cs typeface="Calibri" panose="020F0502020204030204" pitchFamily="34" charset="0"/>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Calibri" panose="020F0502020204030204" pitchFamily="34" charset="0"/>
                <a:ea typeface="+mn-ea"/>
                <a:cs typeface="Calibri" panose="020F0502020204030204" pitchFamily="34" charset="0"/>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Calibri" panose="020F0502020204030204" pitchFamily="34" charset="0"/>
                <a:ea typeface="+mn-ea"/>
                <a:cs typeface="Calibri" panose="020F0502020204030204" pitchFamily="34" charset="0"/>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GB" dirty="0"/>
              <a:t>Introduction</a:t>
            </a:r>
          </a:p>
          <a:p>
            <a:r>
              <a:rPr lang="en-GB" dirty="0"/>
              <a:t>Welcome to the Reviewers</a:t>
            </a:r>
          </a:p>
          <a:p>
            <a:r>
              <a:rPr lang="en-GB" dirty="0"/>
              <a:t>Questions to the Review Committee</a:t>
            </a:r>
          </a:p>
          <a:p>
            <a:r>
              <a:rPr lang="en-GB" dirty="0"/>
              <a:t>Agenda </a:t>
            </a:r>
          </a:p>
          <a:p>
            <a:pPr marL="36576" indent="0">
              <a:buNone/>
            </a:pPr>
            <a:r>
              <a:rPr lang="en-GB" dirty="0"/>
              <a:t> </a:t>
            </a:r>
          </a:p>
        </p:txBody>
      </p:sp>
    </p:spTree>
    <p:extLst>
      <p:ext uri="{BB962C8B-B14F-4D97-AF65-F5344CB8AC3E}">
        <p14:creationId xmlns:p14="http://schemas.microsoft.com/office/powerpoint/2010/main" val="2015471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4165C-35F0-C1EB-2209-BD85919C9685}"/>
              </a:ext>
            </a:extLst>
          </p:cNvPr>
          <p:cNvSpPr>
            <a:spLocks noGrp="1"/>
          </p:cNvSpPr>
          <p:nvPr>
            <p:ph type="title"/>
          </p:nvPr>
        </p:nvSpPr>
        <p:spPr>
          <a:xfrm>
            <a:off x="609599" y="197714"/>
            <a:ext cx="10969139" cy="940443"/>
          </a:xfrm>
        </p:spPr>
        <p:txBody>
          <a:bodyPr/>
          <a:lstStyle/>
          <a:p>
            <a:r>
              <a:rPr lang="en-US" dirty="0"/>
              <a:t>Introduction</a:t>
            </a:r>
            <a:endParaRPr lang="en-GB" dirty="0"/>
          </a:p>
        </p:txBody>
      </p:sp>
      <p:sp>
        <p:nvSpPr>
          <p:cNvPr id="3" name="Content Placeholder 2">
            <a:extLst>
              <a:ext uri="{FF2B5EF4-FFF2-40B4-BE49-F238E27FC236}">
                <a16:creationId xmlns:a16="http://schemas.microsoft.com/office/drawing/2014/main" id="{2A97C183-ADF0-A899-C954-7DB2B41A489C}"/>
              </a:ext>
            </a:extLst>
          </p:cNvPr>
          <p:cNvSpPr>
            <a:spLocks noGrp="1"/>
          </p:cNvSpPr>
          <p:nvPr>
            <p:ph idx="1"/>
          </p:nvPr>
        </p:nvSpPr>
        <p:spPr>
          <a:xfrm>
            <a:off x="504497" y="1582522"/>
            <a:ext cx="10969139" cy="4061533"/>
          </a:xfrm>
        </p:spPr>
        <p:txBody>
          <a:bodyPr>
            <a:normAutofit/>
          </a:bodyPr>
          <a:lstStyle/>
          <a:p>
            <a:pPr algn="l">
              <a:spcAft>
                <a:spcPts val="0"/>
              </a:spcAft>
            </a:pPr>
            <a:r>
              <a:rPr lang="en-GB" sz="2400" b="0" i="0" u="none" strike="noStrike" dirty="0">
                <a:solidFill>
                  <a:schemeClr val="tx2"/>
                </a:solidFill>
                <a:effectLst/>
                <a:latin typeface="Calibri" panose="020F0502020204030204" pitchFamily="34" charset="0"/>
              </a:rPr>
              <a:t>CIEMAT is contributing to the High Field Magnet Programme led by CERN. Based on previous experience within the framework of </a:t>
            </a:r>
            <a:r>
              <a:rPr lang="en-GB" sz="2400" b="0" i="0" u="none" strike="noStrike" dirty="0" err="1">
                <a:solidFill>
                  <a:schemeClr val="tx2"/>
                </a:solidFill>
                <a:effectLst/>
                <a:latin typeface="Calibri" panose="020F0502020204030204" pitchFamily="34" charset="0"/>
              </a:rPr>
              <a:t>EuroCirCol</a:t>
            </a:r>
            <a:r>
              <a:rPr lang="en-GB" sz="2400" b="0" i="0" u="none" strike="noStrike" dirty="0">
                <a:solidFill>
                  <a:schemeClr val="tx2"/>
                </a:solidFill>
                <a:effectLst/>
                <a:latin typeface="Calibri" panose="020F0502020204030204" pitchFamily="34" charset="0"/>
              </a:rPr>
              <a:t> Collaboration, CIEMAT is working on high field magnets based on common coil layout.</a:t>
            </a:r>
          </a:p>
          <a:p>
            <a:r>
              <a:rPr lang="en-GB" sz="2400" dirty="0">
                <a:solidFill>
                  <a:schemeClr val="tx2"/>
                </a:solidFill>
              </a:rPr>
              <a:t>CIEMAT and CDTI signed the FCC MoU, becoming participants in the FCC study.</a:t>
            </a:r>
          </a:p>
          <a:p>
            <a:r>
              <a:rPr lang="en-GB" sz="2400" dirty="0">
                <a:solidFill>
                  <a:schemeClr val="tx2"/>
                </a:solidFill>
              </a:rPr>
              <a:t>CIEMAT and CDTI have signed a bilateral collaboration agreement with the specific aim of contributing to a development program for high  field superconducting magnet, the so-called PRISMAC Program.</a:t>
            </a:r>
          </a:p>
          <a:p>
            <a:r>
              <a:rPr lang="en-GB" sz="2400" dirty="0">
                <a:solidFill>
                  <a:schemeClr val="tx2"/>
                </a:solidFill>
              </a:rPr>
              <a:t>CERN and CIEMAT signed in March 2019 the collaboration agreement KE3920, with the specific aim of developing Nb</a:t>
            </a:r>
            <a:r>
              <a:rPr lang="en-GB" sz="2400" baseline="-25000" dirty="0">
                <a:solidFill>
                  <a:schemeClr val="tx2"/>
                </a:solidFill>
              </a:rPr>
              <a:t>3</a:t>
            </a:r>
            <a:r>
              <a:rPr lang="en-GB" sz="2400" dirty="0">
                <a:solidFill>
                  <a:schemeClr val="tx2"/>
                </a:solidFill>
              </a:rPr>
              <a:t>Sn dipole magnets for the FCC study.</a:t>
            </a:r>
          </a:p>
          <a:p>
            <a:endParaRPr lang="en-GB" sz="2400" dirty="0"/>
          </a:p>
        </p:txBody>
      </p:sp>
      <p:sp>
        <p:nvSpPr>
          <p:cNvPr id="4" name="Date Placeholder 3">
            <a:extLst>
              <a:ext uri="{FF2B5EF4-FFF2-40B4-BE49-F238E27FC236}">
                <a16:creationId xmlns:a16="http://schemas.microsoft.com/office/drawing/2014/main" id="{C75F384B-1E64-DF88-AF9A-E1335EE7FD43}"/>
              </a:ext>
            </a:extLst>
          </p:cNvPr>
          <p:cNvSpPr>
            <a:spLocks noGrp="1"/>
          </p:cNvSpPr>
          <p:nvPr>
            <p:ph type="dt" sz="half" idx="2"/>
          </p:nvPr>
        </p:nvSpPr>
        <p:spPr/>
        <p:txBody>
          <a:bodyPr/>
          <a:lstStyle/>
          <a:p>
            <a:r>
              <a:rPr lang="de-CH"/>
              <a:t>Date: 03.04.2025</a:t>
            </a:r>
            <a:endParaRPr lang="en-US" dirty="0"/>
          </a:p>
        </p:txBody>
      </p:sp>
      <p:sp>
        <p:nvSpPr>
          <p:cNvPr id="5" name="Footer Placeholder 4">
            <a:extLst>
              <a:ext uri="{FF2B5EF4-FFF2-40B4-BE49-F238E27FC236}">
                <a16:creationId xmlns:a16="http://schemas.microsoft.com/office/drawing/2014/main" id="{12AC0273-0BC7-14EC-2B1E-EBDDBF487AE7}"/>
              </a:ext>
            </a:extLst>
          </p:cNvPr>
          <p:cNvSpPr>
            <a:spLocks noGrp="1"/>
          </p:cNvSpPr>
          <p:nvPr>
            <p:ph type="ftr" sz="quarter" idx="3"/>
          </p:nvPr>
        </p:nvSpPr>
        <p:spPr/>
        <p:txBody>
          <a:bodyPr/>
          <a:lstStyle/>
          <a:p>
            <a:r>
              <a:rPr lang="en-US"/>
              <a:t>Author: JC Perez</a:t>
            </a:r>
            <a:endParaRPr lang="en-US" dirty="0"/>
          </a:p>
        </p:txBody>
      </p:sp>
      <p:sp>
        <p:nvSpPr>
          <p:cNvPr id="6" name="Slide Number Placeholder 5">
            <a:extLst>
              <a:ext uri="{FF2B5EF4-FFF2-40B4-BE49-F238E27FC236}">
                <a16:creationId xmlns:a16="http://schemas.microsoft.com/office/drawing/2014/main" id="{C61CBCBC-F05F-286A-9682-710D64DBF9C4}"/>
              </a:ext>
            </a:extLst>
          </p:cNvPr>
          <p:cNvSpPr>
            <a:spLocks noGrp="1"/>
          </p:cNvSpPr>
          <p:nvPr>
            <p:ph type="sldNum" sz="quarter" idx="4"/>
          </p:nvPr>
        </p:nvSpPr>
        <p:spPr/>
        <p:txBody>
          <a:bodyPr/>
          <a:lstStyle/>
          <a:p>
            <a:fld id="{17918391-D411-FE40-AAD7-861AE5233E0E}" type="slidenum">
              <a:rPr lang="en-US" smtClean="0"/>
              <a:pPr/>
              <a:t>4</a:t>
            </a:fld>
            <a:endParaRPr lang="en-US"/>
          </a:p>
        </p:txBody>
      </p:sp>
    </p:spTree>
    <p:extLst>
      <p:ext uri="{BB962C8B-B14F-4D97-AF65-F5344CB8AC3E}">
        <p14:creationId xmlns:p14="http://schemas.microsoft.com/office/powerpoint/2010/main" val="28448412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4165C-35F0-C1EB-2209-BD85919C9685}"/>
              </a:ext>
            </a:extLst>
          </p:cNvPr>
          <p:cNvSpPr>
            <a:spLocks noGrp="1"/>
          </p:cNvSpPr>
          <p:nvPr>
            <p:ph type="title"/>
          </p:nvPr>
        </p:nvSpPr>
        <p:spPr>
          <a:xfrm>
            <a:off x="609599" y="197714"/>
            <a:ext cx="10969139" cy="940443"/>
          </a:xfrm>
        </p:spPr>
        <p:txBody>
          <a:bodyPr/>
          <a:lstStyle/>
          <a:p>
            <a:r>
              <a:rPr lang="en-US" dirty="0"/>
              <a:t>Introduction</a:t>
            </a:r>
            <a:endParaRPr lang="en-GB" dirty="0"/>
          </a:p>
        </p:txBody>
      </p:sp>
      <p:sp>
        <p:nvSpPr>
          <p:cNvPr id="3" name="Content Placeholder 2">
            <a:extLst>
              <a:ext uri="{FF2B5EF4-FFF2-40B4-BE49-F238E27FC236}">
                <a16:creationId xmlns:a16="http://schemas.microsoft.com/office/drawing/2014/main" id="{2A97C183-ADF0-A899-C954-7DB2B41A489C}"/>
              </a:ext>
            </a:extLst>
          </p:cNvPr>
          <p:cNvSpPr>
            <a:spLocks noGrp="1"/>
          </p:cNvSpPr>
          <p:nvPr>
            <p:ph idx="1"/>
          </p:nvPr>
        </p:nvSpPr>
        <p:spPr>
          <a:xfrm>
            <a:off x="609600" y="1019503"/>
            <a:ext cx="10969139" cy="4973525"/>
          </a:xfrm>
        </p:spPr>
        <p:txBody>
          <a:bodyPr>
            <a:normAutofit/>
          </a:bodyPr>
          <a:lstStyle/>
          <a:p>
            <a:r>
              <a:rPr lang="en-GB" sz="2400" dirty="0">
                <a:solidFill>
                  <a:schemeClr val="tx2"/>
                </a:solidFill>
              </a:rPr>
              <a:t>As part of this agreement, CIEMAT in collaboration with  CERN are setting up the required facility and associated trained team to master the design and manufacturing of this novel technology in Madrid.</a:t>
            </a:r>
          </a:p>
          <a:p>
            <a:r>
              <a:rPr lang="en-GB" sz="2400" dirty="0">
                <a:solidFill>
                  <a:schemeClr val="tx2"/>
                </a:solidFill>
              </a:rPr>
              <a:t>As part of the technology transfer, a SMC coil was produced by CIEMAT’s team in collaboration with SMT members and successfully tested in SM18 in 2024.</a:t>
            </a:r>
            <a:endParaRPr lang="en-GB" sz="2400" b="0" i="0" u="none" strike="noStrike" dirty="0">
              <a:solidFill>
                <a:schemeClr val="tx2"/>
              </a:solidFill>
              <a:effectLst/>
              <a:latin typeface="Calibri" panose="020F0502020204030204" pitchFamily="34" charset="0"/>
            </a:endParaRPr>
          </a:p>
          <a:p>
            <a:pPr algn="l">
              <a:spcAft>
                <a:spcPts val="0"/>
              </a:spcAft>
            </a:pPr>
            <a:r>
              <a:rPr lang="en-GB" sz="2400" b="0" i="0" u="none" strike="noStrike" dirty="0">
                <a:solidFill>
                  <a:schemeClr val="tx2"/>
                </a:solidFill>
                <a:effectLst/>
                <a:latin typeface="Calibri" panose="020F0502020204030204" pitchFamily="34" charset="0"/>
              </a:rPr>
              <a:t>ISAAC is the first step addressed in this research line. </a:t>
            </a:r>
          </a:p>
          <a:p>
            <a:pPr algn="l">
              <a:spcAft>
                <a:spcPts val="0"/>
              </a:spcAft>
            </a:pPr>
            <a:r>
              <a:rPr lang="en-GB" sz="2400" dirty="0">
                <a:solidFill>
                  <a:schemeClr val="tx2"/>
                </a:solidFill>
              </a:rPr>
              <a:t>ISAAC</a:t>
            </a:r>
            <a:r>
              <a:rPr lang="en-GB" sz="2400" b="0" i="0" u="none" strike="noStrike" dirty="0">
                <a:solidFill>
                  <a:schemeClr val="tx2"/>
                </a:solidFill>
                <a:effectLst/>
                <a:latin typeface="Calibri" panose="020F0502020204030204" pitchFamily="34" charset="0"/>
              </a:rPr>
              <a:t> is a model magnet using existing RMC coils produced by CERN, previously tested in block configuration. The main objective of ISAAC is to study the mechanics of common coil magnets. In fact, ISAAC means Investigating Superconducting Assembly to Address Common coil mechanics.</a:t>
            </a:r>
          </a:p>
          <a:p>
            <a:pPr algn="l">
              <a:spcAft>
                <a:spcPts val="0"/>
              </a:spcAft>
            </a:pPr>
            <a:r>
              <a:rPr lang="en-GB" sz="2400" b="0" i="0" u="none" strike="noStrike" dirty="0">
                <a:solidFill>
                  <a:schemeClr val="tx2"/>
                </a:solidFill>
                <a:effectLst/>
                <a:latin typeface="inherit"/>
              </a:rPr>
              <a:t>This technical review is part of Work Unit UM-IO-1.2 of Agreement KE3920 between CERN and CIEMAT.</a:t>
            </a:r>
            <a:endParaRPr lang="en-GB" sz="2400" b="0" i="0" u="none" strike="noStrike" dirty="0">
              <a:solidFill>
                <a:schemeClr val="tx2"/>
              </a:solidFill>
              <a:effectLst/>
              <a:latin typeface="Calibri" panose="020F0502020204030204" pitchFamily="34" charset="0"/>
            </a:endParaRPr>
          </a:p>
          <a:p>
            <a:endParaRPr lang="en-GB" sz="2400" dirty="0"/>
          </a:p>
        </p:txBody>
      </p:sp>
      <p:sp>
        <p:nvSpPr>
          <p:cNvPr id="4" name="Date Placeholder 3">
            <a:extLst>
              <a:ext uri="{FF2B5EF4-FFF2-40B4-BE49-F238E27FC236}">
                <a16:creationId xmlns:a16="http://schemas.microsoft.com/office/drawing/2014/main" id="{C75F384B-1E64-DF88-AF9A-E1335EE7FD43}"/>
              </a:ext>
            </a:extLst>
          </p:cNvPr>
          <p:cNvSpPr>
            <a:spLocks noGrp="1"/>
          </p:cNvSpPr>
          <p:nvPr>
            <p:ph type="dt" sz="half" idx="2"/>
          </p:nvPr>
        </p:nvSpPr>
        <p:spPr/>
        <p:txBody>
          <a:bodyPr/>
          <a:lstStyle/>
          <a:p>
            <a:r>
              <a:rPr lang="de-CH"/>
              <a:t>Date: 03.04.2025</a:t>
            </a:r>
            <a:endParaRPr lang="en-US" dirty="0"/>
          </a:p>
        </p:txBody>
      </p:sp>
      <p:sp>
        <p:nvSpPr>
          <p:cNvPr id="5" name="Footer Placeholder 4">
            <a:extLst>
              <a:ext uri="{FF2B5EF4-FFF2-40B4-BE49-F238E27FC236}">
                <a16:creationId xmlns:a16="http://schemas.microsoft.com/office/drawing/2014/main" id="{12AC0273-0BC7-14EC-2B1E-EBDDBF487AE7}"/>
              </a:ext>
            </a:extLst>
          </p:cNvPr>
          <p:cNvSpPr>
            <a:spLocks noGrp="1"/>
          </p:cNvSpPr>
          <p:nvPr>
            <p:ph type="ftr" sz="quarter" idx="3"/>
          </p:nvPr>
        </p:nvSpPr>
        <p:spPr/>
        <p:txBody>
          <a:bodyPr/>
          <a:lstStyle/>
          <a:p>
            <a:r>
              <a:rPr lang="en-US"/>
              <a:t>Author: JC Perez</a:t>
            </a:r>
            <a:endParaRPr lang="en-US" dirty="0"/>
          </a:p>
        </p:txBody>
      </p:sp>
      <p:sp>
        <p:nvSpPr>
          <p:cNvPr id="6" name="Slide Number Placeholder 5">
            <a:extLst>
              <a:ext uri="{FF2B5EF4-FFF2-40B4-BE49-F238E27FC236}">
                <a16:creationId xmlns:a16="http://schemas.microsoft.com/office/drawing/2014/main" id="{C61CBCBC-F05F-286A-9682-710D64DBF9C4}"/>
              </a:ext>
            </a:extLst>
          </p:cNvPr>
          <p:cNvSpPr>
            <a:spLocks noGrp="1"/>
          </p:cNvSpPr>
          <p:nvPr>
            <p:ph type="sldNum" sz="quarter" idx="4"/>
          </p:nvPr>
        </p:nvSpPr>
        <p:spPr/>
        <p:txBody>
          <a:bodyPr/>
          <a:lstStyle/>
          <a:p>
            <a:fld id="{17918391-D411-FE40-AAD7-861AE5233E0E}" type="slidenum">
              <a:rPr lang="en-US" smtClean="0"/>
              <a:pPr/>
              <a:t>5</a:t>
            </a:fld>
            <a:endParaRPr lang="en-US"/>
          </a:p>
        </p:txBody>
      </p:sp>
    </p:spTree>
    <p:extLst>
      <p:ext uri="{BB962C8B-B14F-4D97-AF65-F5344CB8AC3E}">
        <p14:creationId xmlns:p14="http://schemas.microsoft.com/office/powerpoint/2010/main" val="947826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BE0B1-B7F5-8B3A-FBB4-61608445ED07}"/>
              </a:ext>
            </a:extLst>
          </p:cNvPr>
          <p:cNvSpPr>
            <a:spLocks noGrp="1"/>
          </p:cNvSpPr>
          <p:nvPr>
            <p:ph type="title"/>
          </p:nvPr>
        </p:nvSpPr>
        <p:spPr/>
        <p:txBody>
          <a:bodyPr/>
          <a:lstStyle/>
          <a:p>
            <a:r>
              <a:rPr lang="en-GB" dirty="0"/>
              <a:t>Welcome to the reviewers</a:t>
            </a:r>
          </a:p>
        </p:txBody>
      </p:sp>
      <p:sp>
        <p:nvSpPr>
          <p:cNvPr id="3" name="Content Placeholder 2">
            <a:extLst>
              <a:ext uri="{FF2B5EF4-FFF2-40B4-BE49-F238E27FC236}">
                <a16:creationId xmlns:a16="http://schemas.microsoft.com/office/drawing/2014/main" id="{4D62AB9F-7E77-7F23-8C78-A04A4BF833C4}"/>
              </a:ext>
            </a:extLst>
          </p:cNvPr>
          <p:cNvSpPr>
            <a:spLocks noGrp="1"/>
          </p:cNvSpPr>
          <p:nvPr>
            <p:ph idx="1"/>
          </p:nvPr>
        </p:nvSpPr>
        <p:spPr>
          <a:xfrm>
            <a:off x="609600" y="2103961"/>
            <a:ext cx="10969139" cy="2650078"/>
          </a:xfrm>
        </p:spPr>
        <p:txBody>
          <a:bodyPr>
            <a:normAutofit/>
          </a:bodyPr>
          <a:lstStyle/>
          <a:p>
            <a:r>
              <a:rPr lang="en-GB" sz="2400" dirty="0"/>
              <a:t>Thank you to the members of the review committee who agreed to participate</a:t>
            </a:r>
          </a:p>
          <a:p>
            <a:r>
              <a:rPr lang="en-GB" sz="2400" dirty="0"/>
              <a:t>The review will be conducted by:</a:t>
            </a:r>
          </a:p>
          <a:p>
            <a:pPr lvl="1"/>
            <a:r>
              <a:rPr lang="en-GB" sz="2400" dirty="0"/>
              <a:t>José Luis </a:t>
            </a:r>
            <a:r>
              <a:rPr lang="en-GB" sz="2400" dirty="0" err="1"/>
              <a:t>Rudeiros</a:t>
            </a:r>
            <a:r>
              <a:rPr lang="en-GB" sz="2400" dirty="0"/>
              <a:t> (Chair, LBNL)</a:t>
            </a:r>
          </a:p>
          <a:p>
            <a:pPr lvl="1"/>
            <a:r>
              <a:rPr lang="en-GB" sz="2400" dirty="0"/>
              <a:t>José </a:t>
            </a:r>
            <a:r>
              <a:rPr lang="en-GB" sz="2400" dirty="0" err="1"/>
              <a:t>Ferradas</a:t>
            </a:r>
            <a:r>
              <a:rPr lang="en-GB" sz="2400" dirty="0"/>
              <a:t> (CERN)</a:t>
            </a:r>
          </a:p>
          <a:p>
            <a:pPr lvl="1"/>
            <a:r>
              <a:rPr lang="en-GB" sz="2400" dirty="0"/>
              <a:t>Etienne </a:t>
            </a:r>
            <a:r>
              <a:rPr lang="en-GB" sz="2400" dirty="0" err="1"/>
              <a:t>Rochepault</a:t>
            </a:r>
            <a:r>
              <a:rPr lang="en-GB" sz="2400" dirty="0"/>
              <a:t> (CEA-IRFU)</a:t>
            </a:r>
          </a:p>
        </p:txBody>
      </p:sp>
      <p:sp>
        <p:nvSpPr>
          <p:cNvPr id="4" name="Date Placeholder 3">
            <a:extLst>
              <a:ext uri="{FF2B5EF4-FFF2-40B4-BE49-F238E27FC236}">
                <a16:creationId xmlns:a16="http://schemas.microsoft.com/office/drawing/2014/main" id="{AA19D478-5D43-E74C-A8AF-F20BC6FD70B3}"/>
              </a:ext>
            </a:extLst>
          </p:cNvPr>
          <p:cNvSpPr>
            <a:spLocks noGrp="1"/>
          </p:cNvSpPr>
          <p:nvPr>
            <p:ph type="dt" sz="half" idx="2"/>
          </p:nvPr>
        </p:nvSpPr>
        <p:spPr/>
        <p:txBody>
          <a:bodyPr/>
          <a:lstStyle/>
          <a:p>
            <a:r>
              <a:rPr lang="de-CH"/>
              <a:t>Date: 03.04.2025</a:t>
            </a:r>
            <a:endParaRPr lang="en-US" dirty="0"/>
          </a:p>
        </p:txBody>
      </p:sp>
      <p:sp>
        <p:nvSpPr>
          <p:cNvPr id="5" name="Footer Placeholder 4">
            <a:extLst>
              <a:ext uri="{FF2B5EF4-FFF2-40B4-BE49-F238E27FC236}">
                <a16:creationId xmlns:a16="http://schemas.microsoft.com/office/drawing/2014/main" id="{6826441D-67C3-876F-4880-24A2D649534C}"/>
              </a:ext>
            </a:extLst>
          </p:cNvPr>
          <p:cNvSpPr>
            <a:spLocks noGrp="1"/>
          </p:cNvSpPr>
          <p:nvPr>
            <p:ph type="ftr" sz="quarter" idx="3"/>
          </p:nvPr>
        </p:nvSpPr>
        <p:spPr/>
        <p:txBody>
          <a:bodyPr/>
          <a:lstStyle/>
          <a:p>
            <a:r>
              <a:rPr lang="en-US"/>
              <a:t>Author: JC Perez</a:t>
            </a:r>
            <a:endParaRPr lang="en-US" dirty="0"/>
          </a:p>
        </p:txBody>
      </p:sp>
      <p:sp>
        <p:nvSpPr>
          <p:cNvPr id="6" name="Slide Number Placeholder 5">
            <a:extLst>
              <a:ext uri="{FF2B5EF4-FFF2-40B4-BE49-F238E27FC236}">
                <a16:creationId xmlns:a16="http://schemas.microsoft.com/office/drawing/2014/main" id="{114D2E04-4CDB-3381-CBAD-D8C8AA4B4AC0}"/>
              </a:ext>
            </a:extLst>
          </p:cNvPr>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31769935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BE0B1-B7F5-8B3A-FBB4-61608445ED07}"/>
              </a:ext>
            </a:extLst>
          </p:cNvPr>
          <p:cNvSpPr>
            <a:spLocks noGrp="1"/>
          </p:cNvSpPr>
          <p:nvPr>
            <p:ph type="title"/>
          </p:nvPr>
        </p:nvSpPr>
        <p:spPr/>
        <p:txBody>
          <a:bodyPr/>
          <a:lstStyle/>
          <a:p>
            <a:r>
              <a:rPr lang="en-GB" dirty="0"/>
              <a:t>Questions for the Review Committee</a:t>
            </a:r>
          </a:p>
        </p:txBody>
      </p:sp>
      <p:sp>
        <p:nvSpPr>
          <p:cNvPr id="3" name="Content Placeholder 2">
            <a:extLst>
              <a:ext uri="{FF2B5EF4-FFF2-40B4-BE49-F238E27FC236}">
                <a16:creationId xmlns:a16="http://schemas.microsoft.com/office/drawing/2014/main" id="{4D62AB9F-7E77-7F23-8C78-A04A4BF833C4}"/>
              </a:ext>
            </a:extLst>
          </p:cNvPr>
          <p:cNvSpPr>
            <a:spLocks noGrp="1"/>
          </p:cNvSpPr>
          <p:nvPr>
            <p:ph idx="1"/>
          </p:nvPr>
        </p:nvSpPr>
        <p:spPr>
          <a:xfrm>
            <a:off x="345010" y="1709823"/>
            <a:ext cx="11498317" cy="3438354"/>
          </a:xfrm>
        </p:spPr>
        <p:txBody>
          <a:bodyPr>
            <a:normAutofit/>
          </a:bodyPr>
          <a:lstStyle/>
          <a:p>
            <a:pPr algn="l">
              <a:spcAft>
                <a:spcPts val="0"/>
              </a:spcAft>
            </a:pPr>
            <a:r>
              <a:rPr lang="en-GB" sz="2400" dirty="0"/>
              <a:t>a. Have the goals of the project been clearly stated?</a:t>
            </a:r>
          </a:p>
          <a:p>
            <a:pPr algn="l">
              <a:spcAft>
                <a:spcPts val="0"/>
              </a:spcAft>
            </a:pPr>
            <a:r>
              <a:rPr lang="en-GB" sz="2400" dirty="0"/>
              <a:t>b. Is the electromagnetic design including protection complete?</a:t>
            </a:r>
          </a:p>
          <a:p>
            <a:pPr algn="l">
              <a:spcAft>
                <a:spcPts val="0"/>
              </a:spcAft>
            </a:pPr>
            <a:r>
              <a:rPr lang="en-GB" sz="2400" dirty="0"/>
              <a:t>c. Is the support structure properly designed?</a:t>
            </a:r>
          </a:p>
          <a:p>
            <a:pPr algn="l">
              <a:spcAft>
                <a:spcPts val="0"/>
              </a:spcAft>
            </a:pPr>
            <a:r>
              <a:rPr lang="en-GB" sz="2400" dirty="0"/>
              <a:t>d. Are there any unidentified risks associated with the design? Are additional calculations necessary?</a:t>
            </a:r>
          </a:p>
          <a:p>
            <a:pPr algn="l">
              <a:spcAft>
                <a:spcPts val="0"/>
              </a:spcAft>
            </a:pPr>
            <a:r>
              <a:rPr lang="en-GB" sz="2400" dirty="0"/>
              <a:t>e. Does the maturity of the design presented allow for continuing the fabrication phase?</a:t>
            </a:r>
          </a:p>
        </p:txBody>
      </p:sp>
      <p:sp>
        <p:nvSpPr>
          <p:cNvPr id="4" name="Date Placeholder 3">
            <a:extLst>
              <a:ext uri="{FF2B5EF4-FFF2-40B4-BE49-F238E27FC236}">
                <a16:creationId xmlns:a16="http://schemas.microsoft.com/office/drawing/2014/main" id="{AA19D478-5D43-E74C-A8AF-F20BC6FD70B3}"/>
              </a:ext>
            </a:extLst>
          </p:cNvPr>
          <p:cNvSpPr>
            <a:spLocks noGrp="1"/>
          </p:cNvSpPr>
          <p:nvPr>
            <p:ph type="dt" sz="half" idx="2"/>
          </p:nvPr>
        </p:nvSpPr>
        <p:spPr/>
        <p:txBody>
          <a:bodyPr/>
          <a:lstStyle/>
          <a:p>
            <a:r>
              <a:rPr lang="de-CH"/>
              <a:t>Date: 03.04.2025</a:t>
            </a:r>
            <a:endParaRPr lang="en-US" dirty="0"/>
          </a:p>
        </p:txBody>
      </p:sp>
      <p:sp>
        <p:nvSpPr>
          <p:cNvPr id="5" name="Footer Placeholder 4">
            <a:extLst>
              <a:ext uri="{FF2B5EF4-FFF2-40B4-BE49-F238E27FC236}">
                <a16:creationId xmlns:a16="http://schemas.microsoft.com/office/drawing/2014/main" id="{6826441D-67C3-876F-4880-24A2D649534C}"/>
              </a:ext>
            </a:extLst>
          </p:cNvPr>
          <p:cNvSpPr>
            <a:spLocks noGrp="1"/>
          </p:cNvSpPr>
          <p:nvPr>
            <p:ph type="ftr" sz="quarter" idx="3"/>
          </p:nvPr>
        </p:nvSpPr>
        <p:spPr/>
        <p:txBody>
          <a:bodyPr/>
          <a:lstStyle/>
          <a:p>
            <a:r>
              <a:rPr lang="en-US"/>
              <a:t>Author: JC Perez</a:t>
            </a:r>
            <a:endParaRPr lang="en-US" dirty="0"/>
          </a:p>
        </p:txBody>
      </p:sp>
      <p:sp>
        <p:nvSpPr>
          <p:cNvPr id="6" name="Slide Number Placeholder 5">
            <a:extLst>
              <a:ext uri="{FF2B5EF4-FFF2-40B4-BE49-F238E27FC236}">
                <a16:creationId xmlns:a16="http://schemas.microsoft.com/office/drawing/2014/main" id="{114D2E04-4CDB-3381-CBAD-D8C8AA4B4AC0}"/>
              </a:ext>
            </a:extLst>
          </p:cNvPr>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30110157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D4B0C-256F-CCD6-0A39-AC80A935E33D}"/>
              </a:ext>
            </a:extLst>
          </p:cNvPr>
          <p:cNvSpPr>
            <a:spLocks noGrp="1"/>
          </p:cNvSpPr>
          <p:nvPr>
            <p:ph type="title"/>
          </p:nvPr>
        </p:nvSpPr>
        <p:spPr/>
        <p:txBody>
          <a:bodyPr/>
          <a:lstStyle/>
          <a:p>
            <a:r>
              <a:rPr lang="en-US" dirty="0"/>
              <a:t>Agenda</a:t>
            </a:r>
            <a:endParaRPr lang="en-GB" dirty="0"/>
          </a:p>
        </p:txBody>
      </p:sp>
      <p:sp>
        <p:nvSpPr>
          <p:cNvPr id="3" name="Content Placeholder 2">
            <a:extLst>
              <a:ext uri="{FF2B5EF4-FFF2-40B4-BE49-F238E27FC236}">
                <a16:creationId xmlns:a16="http://schemas.microsoft.com/office/drawing/2014/main" id="{94E7E915-F882-67B4-D2AD-4984133666ED}"/>
              </a:ext>
            </a:extLst>
          </p:cNvPr>
          <p:cNvSpPr>
            <a:spLocks noGrp="1"/>
          </p:cNvSpPr>
          <p:nvPr>
            <p:ph idx="1"/>
          </p:nvPr>
        </p:nvSpPr>
        <p:spPr>
          <a:xfrm>
            <a:off x="609600" y="1814926"/>
            <a:ext cx="10969139" cy="3228147"/>
          </a:xfrm>
        </p:spPr>
        <p:txBody>
          <a:bodyPr/>
          <a:lstStyle/>
          <a:p>
            <a:r>
              <a:rPr lang="en-GB" dirty="0"/>
              <a:t>Motivation for ISAAC assembly (F. Toral)</a:t>
            </a:r>
          </a:p>
          <a:p>
            <a:r>
              <a:rPr lang="en-GB" dirty="0"/>
              <a:t>Calculations: electromagnetic, protection, mechanics (C. Martins)</a:t>
            </a:r>
          </a:p>
          <a:p>
            <a:r>
              <a:rPr lang="en-GB" dirty="0"/>
              <a:t>Engineering design and schedule (C. Martins)</a:t>
            </a:r>
          </a:p>
          <a:p>
            <a:r>
              <a:rPr lang="en-GB" dirty="0"/>
              <a:t>Closed session for reviewers (30 minutes)</a:t>
            </a:r>
          </a:p>
          <a:p>
            <a:r>
              <a:rPr lang="en-GB" dirty="0"/>
              <a:t>Closeout</a:t>
            </a:r>
          </a:p>
        </p:txBody>
      </p:sp>
      <p:sp>
        <p:nvSpPr>
          <p:cNvPr id="4" name="Date Placeholder 3">
            <a:extLst>
              <a:ext uri="{FF2B5EF4-FFF2-40B4-BE49-F238E27FC236}">
                <a16:creationId xmlns:a16="http://schemas.microsoft.com/office/drawing/2014/main" id="{F2CF946B-4793-5F96-DC23-0A55DF6A76AB}"/>
              </a:ext>
            </a:extLst>
          </p:cNvPr>
          <p:cNvSpPr>
            <a:spLocks noGrp="1"/>
          </p:cNvSpPr>
          <p:nvPr>
            <p:ph type="dt" sz="half" idx="2"/>
          </p:nvPr>
        </p:nvSpPr>
        <p:spPr/>
        <p:txBody>
          <a:bodyPr/>
          <a:lstStyle/>
          <a:p>
            <a:r>
              <a:rPr lang="de-CH"/>
              <a:t>Date: 03.04.2025</a:t>
            </a:r>
            <a:endParaRPr lang="en-US" dirty="0"/>
          </a:p>
        </p:txBody>
      </p:sp>
      <p:sp>
        <p:nvSpPr>
          <p:cNvPr id="5" name="Footer Placeholder 4">
            <a:extLst>
              <a:ext uri="{FF2B5EF4-FFF2-40B4-BE49-F238E27FC236}">
                <a16:creationId xmlns:a16="http://schemas.microsoft.com/office/drawing/2014/main" id="{8A0C5C78-4F14-C5CC-60BC-458E0947ABEB}"/>
              </a:ext>
            </a:extLst>
          </p:cNvPr>
          <p:cNvSpPr>
            <a:spLocks noGrp="1"/>
          </p:cNvSpPr>
          <p:nvPr>
            <p:ph type="ftr" sz="quarter" idx="3"/>
          </p:nvPr>
        </p:nvSpPr>
        <p:spPr/>
        <p:txBody>
          <a:bodyPr/>
          <a:lstStyle/>
          <a:p>
            <a:r>
              <a:rPr lang="en-US"/>
              <a:t>Author: JC Perez</a:t>
            </a:r>
            <a:endParaRPr lang="en-US" dirty="0"/>
          </a:p>
        </p:txBody>
      </p:sp>
      <p:sp>
        <p:nvSpPr>
          <p:cNvPr id="6" name="Slide Number Placeholder 5">
            <a:extLst>
              <a:ext uri="{FF2B5EF4-FFF2-40B4-BE49-F238E27FC236}">
                <a16:creationId xmlns:a16="http://schemas.microsoft.com/office/drawing/2014/main" id="{AC9B46F4-F828-66F0-9674-A6D84312AAF2}"/>
              </a:ext>
            </a:extLst>
          </p:cNvPr>
          <p:cNvSpPr>
            <a:spLocks noGrp="1"/>
          </p:cNvSpPr>
          <p:nvPr>
            <p:ph type="sldNum" sz="quarter" idx="4"/>
          </p:nvPr>
        </p:nvSpPr>
        <p:spPr/>
        <p:txBody>
          <a:bodyPr/>
          <a:lstStyle/>
          <a:p>
            <a:fld id="{17918391-D411-FE40-AAD7-861AE5233E0E}" type="slidenum">
              <a:rPr lang="en-US" smtClean="0"/>
              <a:pPr/>
              <a:t>8</a:t>
            </a:fld>
            <a:endParaRPr lang="en-US"/>
          </a:p>
        </p:txBody>
      </p:sp>
    </p:spTree>
    <p:extLst>
      <p:ext uri="{BB962C8B-B14F-4D97-AF65-F5344CB8AC3E}">
        <p14:creationId xmlns:p14="http://schemas.microsoft.com/office/powerpoint/2010/main" val="34123270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66678094"/>
      </p:ext>
    </p:extLst>
  </p:cSld>
  <p:clrMapOvr>
    <a:masterClrMapping/>
  </p:clrMapOvr>
</p:sld>
</file>

<file path=ppt/theme/theme1.xml><?xml version="1.0" encoding="utf-8"?>
<a:theme xmlns:a="http://schemas.openxmlformats.org/drawingml/2006/main" name="HFM(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40AC2F659110449B50831FBB0A72745" ma:contentTypeVersion="13" ma:contentTypeDescription="Create a new document." ma:contentTypeScope="" ma:versionID="b317867c1978625a6c4e44ac88dffe37">
  <xsd:schema xmlns:xsd="http://www.w3.org/2001/XMLSchema" xmlns:xs="http://www.w3.org/2001/XMLSchema" xmlns:p="http://schemas.microsoft.com/office/2006/metadata/properties" xmlns:ns2="a6163950-ed7b-45ff-a88b-85d0d03db3bc" xmlns:ns3="e24f2763-0e71-4812-94ad-3b15b8174d77" targetNamespace="http://schemas.microsoft.com/office/2006/metadata/properties" ma:root="true" ma:fieldsID="bdb903fd557669ccc9e53064911f00b8" ns2:_="" ns3:_="">
    <xsd:import namespace="a6163950-ed7b-45ff-a88b-85d0d03db3bc"/>
    <xsd:import namespace="e24f2763-0e71-4812-94ad-3b15b8174d7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63950-ed7b-45ff-a88b-85d0d03db3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ServiceSearchProperties" ma:index="19"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24f2763-0e71-4812-94ad-3b15b8174d77" elementFormDefault="qualified">
    <xsd:import namespace="http://schemas.microsoft.com/office/2006/documentManagement/types"/>
    <xsd:import namespace="http://schemas.microsoft.com/office/infopath/2007/PartnerControls"/>
    <xsd:element name="TaxCatchAll" ma:index="12" nillable="true" ma:displayName="Taxonomy Catch All Column" ma:hidden="true" ma:list="{e2783517-eec7-41e1-8554-8c5ca65260d1}" ma:internalName="TaxCatchAll" ma:showField="CatchAllData" ma:web="e24f2763-0e71-4812-94ad-3b15b8174d77">
      <xsd:complexType>
        <xsd:complexContent>
          <xsd:extension base="dms:MultiChoiceLookup">
            <xsd:sequence>
              <xsd:element name="Value" type="dms:Lookup" maxOccurs="unbounded" minOccurs="0" nillable="true"/>
            </xsd:sequence>
          </xsd:extension>
        </xsd:complexContent>
      </xsd:complexType>
    </xsd:element>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e24f2763-0e71-4812-94ad-3b15b8174d77" xsi:nil="true"/>
    <lcf76f155ced4ddcb4097134ff3c332f xmlns="a6163950-ed7b-45ff-a88b-85d0d03db3b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5CB2B8D9-FC84-47D7-9BA9-BBAFDB52F038}">
  <ds:schemaRefs>
    <ds:schemaRef ds:uri="http://schemas.microsoft.com/sharepoint/v3/contenttype/forms"/>
  </ds:schemaRefs>
</ds:datastoreItem>
</file>

<file path=customXml/itemProps2.xml><?xml version="1.0" encoding="utf-8"?>
<ds:datastoreItem xmlns:ds="http://schemas.openxmlformats.org/officeDocument/2006/customXml" ds:itemID="{D5F59DEC-C772-496A-A8AE-DDD5767224B7}">
  <ds:schemaRefs>
    <ds:schemaRef ds:uri="a6163950-ed7b-45ff-a88b-85d0d03db3bc"/>
    <ds:schemaRef ds:uri="e24f2763-0e71-4812-94ad-3b15b8174d7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B49F46D0-D22B-4A79-B6E1-793E4DA25814}">
  <ds:schemaRefs>
    <ds:schemaRef ds:uri="e24f2763-0e71-4812-94ad-3b15b8174d77"/>
    <ds:schemaRef ds:uri="a6163950-ed7b-45ff-a88b-85d0d03db3bc"/>
    <ds:schemaRef ds:uri="http://schemas.microsoft.com/office/2006/documentManagement/types"/>
    <ds:schemaRef ds:uri="http://schemas.microsoft.com/office/2006/metadata/properties"/>
    <ds:schemaRef ds:uri="http://purl.org/dc/elements/1.1/"/>
    <ds:schemaRef ds:uri="http://schemas.microsoft.com/office/infopath/2007/PartnerControls"/>
    <ds:schemaRef ds:uri="http://schemas.openxmlformats.org/package/2006/metadata/core-properties"/>
    <ds:schemaRef ds:uri="http://www.w3.org/XML/1998/namespace"/>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CERN(4-3).thmx</Template>
  <TotalTime>7030</TotalTime>
  <Words>498</Words>
  <Application>Microsoft Macintosh PowerPoint</Application>
  <PresentationFormat>Widescreen</PresentationFormat>
  <Paragraphs>60</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inherit</vt:lpstr>
      <vt:lpstr>Rockwell Light</vt:lpstr>
      <vt:lpstr>HFM(4-3)</vt:lpstr>
      <vt:lpstr>PowerPoint Presentation</vt:lpstr>
      <vt:lpstr>PowerPoint Presentation</vt:lpstr>
      <vt:lpstr>Table of contents </vt:lpstr>
      <vt:lpstr>Introduction</vt:lpstr>
      <vt:lpstr>Introduction</vt:lpstr>
      <vt:lpstr>Welcome to the reviewers</vt:lpstr>
      <vt:lpstr>Questions for the Review Committee</vt:lpstr>
      <vt:lpstr>Agenda</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HFM PowerPoint Template</dc:title>
  <dc:subject/>
  <dc:creator>CERN User</dc:creator>
  <cp:keywords/>
  <dc:description/>
  <cp:lastModifiedBy>Juan Carlos Perez</cp:lastModifiedBy>
  <cp:revision>17</cp:revision>
  <cp:lastPrinted>2022-04-29T08:24:36Z</cp:lastPrinted>
  <dcterms:created xsi:type="dcterms:W3CDTF">2012-11-30T11:04:26Z</dcterms:created>
  <dcterms:modified xsi:type="dcterms:W3CDTF">2025-04-03T13:12:09Z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0x010100640AC2F659110449B50831FBB0A72745</vt:lpwstr>
  </property>
  <property fmtid="{D5CDD505-2E9C-101B-9397-08002B2CF9AE}" pid="3" name="Order">
    <vt:r8>15100</vt:r8>
  </property>
  <property fmtid="{D5CDD505-2E9C-101B-9397-08002B2CF9AE}" pid="4" name="MediaServiceImageTags">
    <vt:lpwstr/>
  </property>
</Properties>
</file>