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80" r:id="rId3"/>
    <p:sldId id="283" r:id="rId4"/>
    <p:sldId id="310" r:id="rId5"/>
    <p:sldId id="284" r:id="rId6"/>
    <p:sldId id="317" r:id="rId7"/>
    <p:sldId id="285" r:id="rId8"/>
    <p:sldId id="318" r:id="rId9"/>
    <p:sldId id="313" r:id="rId10"/>
    <p:sldId id="312" r:id="rId11"/>
    <p:sldId id="293" r:id="rId12"/>
    <p:sldId id="294" r:id="rId13"/>
    <p:sldId id="297" r:id="rId14"/>
    <p:sldId id="314" r:id="rId15"/>
    <p:sldId id="316" r:id="rId16"/>
    <p:sldId id="298" r:id="rId17"/>
    <p:sldId id="299" r:id="rId18"/>
    <p:sldId id="319" r:id="rId19"/>
    <p:sldId id="300" r:id="rId20"/>
    <p:sldId id="305" r:id="rId21"/>
    <p:sldId id="306" r:id="rId22"/>
    <p:sldId id="307" r:id="rId23"/>
    <p:sldId id="309" r:id="rId24"/>
    <p:sldId id="320" r:id="rId25"/>
    <p:sldId id="321" r:id="rId26"/>
    <p:sldId id="278" r:id="rId2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FC854D-B2BB-44D1-8C8F-14A7516E8706}" v="3" dt="2025-04-03T21:43:36.125"/>
    <p1510:client id="{F0D7155C-6970-4FDB-AE16-BD9157D6FC75}" v="159" dt="2025-04-02T22:05:32.698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3" autoAdjust="0"/>
    <p:restoredTop sz="95032" autoAdjust="0"/>
  </p:normalViewPr>
  <p:slideViewPr>
    <p:cSldViewPr>
      <p:cViewPr>
        <p:scale>
          <a:sx n="100" d="100"/>
          <a:sy n="100" d="100"/>
        </p:scale>
        <p:origin x="978" y="5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6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Faure" userId="127e324ba07c444a" providerId="LiveId" clId="{91EF2C4C-2839-45E6-B08E-CF916308CE11}"/>
    <pc:docChg chg="undo custSel addSld delSld modSld">
      <pc:chgData name="Marie Faure" userId="127e324ba07c444a" providerId="LiveId" clId="{91EF2C4C-2839-45E6-B08E-CF916308CE11}" dt="2025-03-31T19:45:59.560" v="1979" actId="47"/>
      <pc:docMkLst>
        <pc:docMk/>
      </pc:docMkLst>
      <pc:sldChg chg="del">
        <pc:chgData name="Marie Faure" userId="127e324ba07c444a" providerId="LiveId" clId="{91EF2C4C-2839-45E6-B08E-CF916308CE11}" dt="2025-03-31T19:45:54.187" v="1966" actId="47"/>
        <pc:sldMkLst>
          <pc:docMk/>
          <pc:sldMk cId="0" sldId="261"/>
        </pc:sldMkLst>
      </pc:sldChg>
      <pc:sldChg chg="del">
        <pc:chgData name="Marie Faure" userId="127e324ba07c444a" providerId="LiveId" clId="{91EF2C4C-2839-45E6-B08E-CF916308CE11}" dt="2025-03-31T19:45:54.437" v="1967" actId="47"/>
        <pc:sldMkLst>
          <pc:docMk/>
          <pc:sldMk cId="0" sldId="262"/>
        </pc:sldMkLst>
      </pc:sldChg>
      <pc:sldChg chg="del">
        <pc:chgData name="Marie Faure" userId="127e324ba07c444a" providerId="LiveId" clId="{91EF2C4C-2839-45E6-B08E-CF916308CE11}" dt="2025-03-31T19:45:54.711" v="1968" actId="47"/>
        <pc:sldMkLst>
          <pc:docMk/>
          <pc:sldMk cId="0" sldId="263"/>
        </pc:sldMkLst>
      </pc:sldChg>
      <pc:sldChg chg="del">
        <pc:chgData name="Marie Faure" userId="127e324ba07c444a" providerId="LiveId" clId="{91EF2C4C-2839-45E6-B08E-CF916308CE11}" dt="2025-03-31T19:45:54.815" v="1969" actId="47"/>
        <pc:sldMkLst>
          <pc:docMk/>
          <pc:sldMk cId="0" sldId="264"/>
        </pc:sldMkLst>
      </pc:sldChg>
      <pc:sldChg chg="del">
        <pc:chgData name="Marie Faure" userId="127e324ba07c444a" providerId="LiveId" clId="{91EF2C4C-2839-45E6-B08E-CF916308CE11}" dt="2025-03-31T19:45:55.046" v="1970" actId="47"/>
        <pc:sldMkLst>
          <pc:docMk/>
          <pc:sldMk cId="0" sldId="265"/>
        </pc:sldMkLst>
      </pc:sldChg>
      <pc:sldChg chg="del">
        <pc:chgData name="Marie Faure" userId="127e324ba07c444a" providerId="LiveId" clId="{91EF2C4C-2839-45E6-B08E-CF916308CE11}" dt="2025-03-31T19:45:55.558" v="1971" actId="47"/>
        <pc:sldMkLst>
          <pc:docMk/>
          <pc:sldMk cId="0" sldId="266"/>
        </pc:sldMkLst>
      </pc:sldChg>
      <pc:sldChg chg="del">
        <pc:chgData name="Marie Faure" userId="127e324ba07c444a" providerId="LiveId" clId="{91EF2C4C-2839-45E6-B08E-CF916308CE11}" dt="2025-03-31T19:45:55.876" v="1972" actId="47"/>
        <pc:sldMkLst>
          <pc:docMk/>
          <pc:sldMk cId="0" sldId="267"/>
        </pc:sldMkLst>
      </pc:sldChg>
      <pc:sldChg chg="del">
        <pc:chgData name="Marie Faure" userId="127e324ba07c444a" providerId="LiveId" clId="{91EF2C4C-2839-45E6-B08E-CF916308CE11}" dt="2025-03-31T19:45:56.442" v="1973" actId="47"/>
        <pc:sldMkLst>
          <pc:docMk/>
          <pc:sldMk cId="0" sldId="268"/>
        </pc:sldMkLst>
      </pc:sldChg>
      <pc:sldChg chg="del">
        <pc:chgData name="Marie Faure" userId="127e324ba07c444a" providerId="LiveId" clId="{91EF2C4C-2839-45E6-B08E-CF916308CE11}" dt="2025-03-31T19:45:56.851" v="1974" actId="47"/>
        <pc:sldMkLst>
          <pc:docMk/>
          <pc:sldMk cId="0" sldId="269"/>
        </pc:sldMkLst>
      </pc:sldChg>
      <pc:sldChg chg="del">
        <pc:chgData name="Marie Faure" userId="127e324ba07c444a" providerId="LiveId" clId="{91EF2C4C-2839-45E6-B08E-CF916308CE11}" dt="2025-03-31T19:45:57.797" v="1975" actId="47"/>
        <pc:sldMkLst>
          <pc:docMk/>
          <pc:sldMk cId="0" sldId="270"/>
        </pc:sldMkLst>
      </pc:sldChg>
      <pc:sldChg chg="del">
        <pc:chgData name="Marie Faure" userId="127e324ba07c444a" providerId="LiveId" clId="{91EF2C4C-2839-45E6-B08E-CF916308CE11}" dt="2025-03-31T19:45:58.234" v="1976" actId="47"/>
        <pc:sldMkLst>
          <pc:docMk/>
          <pc:sldMk cId="0" sldId="272"/>
        </pc:sldMkLst>
      </pc:sldChg>
      <pc:sldChg chg="del">
        <pc:chgData name="Marie Faure" userId="127e324ba07c444a" providerId="LiveId" clId="{91EF2C4C-2839-45E6-B08E-CF916308CE11}" dt="2025-03-31T19:45:58.557" v="1977" actId="47"/>
        <pc:sldMkLst>
          <pc:docMk/>
          <pc:sldMk cId="0" sldId="274"/>
        </pc:sldMkLst>
      </pc:sldChg>
      <pc:sldChg chg="del">
        <pc:chgData name="Marie Faure" userId="127e324ba07c444a" providerId="LiveId" clId="{91EF2C4C-2839-45E6-B08E-CF916308CE11}" dt="2025-03-31T19:45:59.146" v="1978" actId="47"/>
        <pc:sldMkLst>
          <pc:docMk/>
          <pc:sldMk cId="0" sldId="275"/>
        </pc:sldMkLst>
      </pc:sldChg>
      <pc:sldChg chg="del">
        <pc:chgData name="Marie Faure" userId="127e324ba07c444a" providerId="LiveId" clId="{91EF2C4C-2839-45E6-B08E-CF916308CE11}" dt="2025-03-31T19:45:59.560" v="1979" actId="47"/>
        <pc:sldMkLst>
          <pc:docMk/>
          <pc:sldMk cId="0" sldId="276"/>
        </pc:sldMkLst>
      </pc:sldChg>
      <pc:sldChg chg="del">
        <pc:chgData name="Marie Faure" userId="127e324ba07c444a" providerId="LiveId" clId="{91EF2C4C-2839-45E6-B08E-CF916308CE11}" dt="2025-03-31T19:45:53.610" v="1965" actId="47"/>
        <pc:sldMkLst>
          <pc:docMk/>
          <pc:sldMk cId="3464301028" sldId="279"/>
        </pc:sldMkLst>
      </pc:sldChg>
      <pc:sldChg chg="del">
        <pc:chgData name="Marie Faure" userId="127e324ba07c444a" providerId="LiveId" clId="{91EF2C4C-2839-45E6-B08E-CF916308CE11}" dt="2025-03-31T19:45:53.181" v="1964" actId="47"/>
        <pc:sldMkLst>
          <pc:docMk/>
          <pc:sldMk cId="717081024" sldId="281"/>
        </pc:sldMkLst>
      </pc:sldChg>
      <pc:sldChg chg="del">
        <pc:chgData name="Marie Faure" userId="127e324ba07c444a" providerId="LiveId" clId="{91EF2C4C-2839-45E6-B08E-CF916308CE11}" dt="2025-03-31T19:45:51.868" v="1963" actId="47"/>
        <pc:sldMkLst>
          <pc:docMk/>
          <pc:sldMk cId="1069638503" sldId="287"/>
        </pc:sldMkLst>
      </pc:sldChg>
      <pc:sldChg chg="modSp mod">
        <pc:chgData name="Marie Faure" userId="127e324ba07c444a" providerId="LiveId" clId="{91EF2C4C-2839-45E6-B08E-CF916308CE11}" dt="2025-03-31T17:56:48.419" v="98" actId="20577"/>
        <pc:sldMkLst>
          <pc:docMk/>
          <pc:sldMk cId="1642535741" sldId="296"/>
        </pc:sldMkLst>
      </pc:sldChg>
      <pc:sldChg chg="modSp mod">
        <pc:chgData name="Marie Faure" userId="127e324ba07c444a" providerId="LiveId" clId="{91EF2C4C-2839-45E6-B08E-CF916308CE11}" dt="2025-03-31T17:56:27.784" v="95" actId="20577"/>
        <pc:sldMkLst>
          <pc:docMk/>
          <pc:sldMk cId="1395693281" sldId="298"/>
        </pc:sldMkLst>
        <pc:spChg chg="mod">
          <ac:chgData name="Marie Faure" userId="127e324ba07c444a" providerId="LiveId" clId="{91EF2C4C-2839-45E6-B08E-CF916308CE11}" dt="2025-03-31T17:56:27.784" v="95" actId="20577"/>
          <ac:spMkLst>
            <pc:docMk/>
            <pc:sldMk cId="1395693281" sldId="298"/>
            <ac:spMk id="7" creationId="{634B7BB7-B3BF-FBBD-F4B2-5B1FED1D9866}"/>
          </ac:spMkLst>
        </pc:spChg>
      </pc:sldChg>
      <pc:sldChg chg="modSp mod">
        <pc:chgData name="Marie Faure" userId="127e324ba07c444a" providerId="LiveId" clId="{91EF2C4C-2839-45E6-B08E-CF916308CE11}" dt="2025-03-31T17:57:02.758" v="99" actId="20577"/>
        <pc:sldMkLst>
          <pc:docMk/>
          <pc:sldMk cId="178750998" sldId="299"/>
        </pc:sldMkLst>
        <pc:spChg chg="mod">
          <ac:chgData name="Marie Faure" userId="127e324ba07c444a" providerId="LiveId" clId="{91EF2C4C-2839-45E6-B08E-CF916308CE11}" dt="2025-03-31T17:57:02.758" v="99" actId="20577"/>
          <ac:spMkLst>
            <pc:docMk/>
            <pc:sldMk cId="178750998" sldId="299"/>
            <ac:spMk id="7" creationId="{87754A4D-617D-B5E8-9A6D-6C92BC9B3A74}"/>
          </ac:spMkLst>
        </pc:spChg>
      </pc:sldChg>
      <pc:sldChg chg="addSp delSp modSp add mod">
        <pc:chgData name="Marie Faure" userId="127e324ba07c444a" providerId="LiveId" clId="{91EF2C4C-2839-45E6-B08E-CF916308CE11}" dt="2025-03-31T17:52:39.791" v="84" actId="113"/>
        <pc:sldMkLst>
          <pc:docMk/>
          <pc:sldMk cId="3962594300" sldId="300"/>
        </pc:sldMkLst>
        <pc:spChg chg="mod">
          <ac:chgData name="Marie Faure" userId="127e324ba07c444a" providerId="LiveId" clId="{91EF2C4C-2839-45E6-B08E-CF916308CE11}" dt="2025-03-31T17:51:57.516" v="80" actId="1038"/>
          <ac:spMkLst>
            <pc:docMk/>
            <pc:sldMk cId="3962594300" sldId="300"/>
            <ac:spMk id="4" creationId="{A908F22C-2839-4E9C-50D8-5090AA63FCF9}"/>
          </ac:spMkLst>
        </pc:spChg>
        <pc:spChg chg="add mod">
          <ac:chgData name="Marie Faure" userId="127e324ba07c444a" providerId="LiveId" clId="{91EF2C4C-2839-45E6-B08E-CF916308CE11}" dt="2025-03-31T17:52:39.791" v="84" actId="113"/>
          <ac:spMkLst>
            <pc:docMk/>
            <pc:sldMk cId="3962594300" sldId="300"/>
            <ac:spMk id="13" creationId="{8A448662-DB63-0827-ABE2-5CBC11B6DA1C}"/>
          </ac:spMkLst>
        </pc:spChg>
        <pc:spChg chg="add mod">
          <ac:chgData name="Marie Faure" userId="127e324ba07c444a" providerId="LiveId" clId="{91EF2C4C-2839-45E6-B08E-CF916308CE11}" dt="2025-03-31T17:51:57.516" v="80" actId="1038"/>
          <ac:spMkLst>
            <pc:docMk/>
            <pc:sldMk cId="3962594300" sldId="300"/>
            <ac:spMk id="16" creationId="{7586F85A-FF9C-BF82-5077-A1A8A16685CF}"/>
          </ac:spMkLst>
        </pc:spChg>
        <pc:spChg chg="add mod">
          <ac:chgData name="Marie Faure" userId="127e324ba07c444a" providerId="LiveId" clId="{91EF2C4C-2839-45E6-B08E-CF916308CE11}" dt="2025-03-31T17:51:57.516" v="80" actId="1038"/>
          <ac:spMkLst>
            <pc:docMk/>
            <pc:sldMk cId="3962594300" sldId="300"/>
            <ac:spMk id="18" creationId="{606E3AE5-73C9-FC7F-5D0B-291B3191F3FA}"/>
          </ac:spMkLst>
        </pc:spChg>
        <pc:spChg chg="add mod">
          <ac:chgData name="Marie Faure" userId="127e324ba07c444a" providerId="LiveId" clId="{91EF2C4C-2839-45E6-B08E-CF916308CE11}" dt="2025-03-31T17:51:57.516" v="80" actId="1038"/>
          <ac:spMkLst>
            <pc:docMk/>
            <pc:sldMk cId="3962594300" sldId="300"/>
            <ac:spMk id="19" creationId="{471A7A1B-B87A-7E38-DA27-F44E084330C5}"/>
          </ac:spMkLst>
        </pc:spChg>
        <pc:picChg chg="add mod">
          <ac:chgData name="Marie Faure" userId="127e324ba07c444a" providerId="LiveId" clId="{91EF2C4C-2839-45E6-B08E-CF916308CE11}" dt="2025-03-31T17:52:01.338" v="83" actId="1037"/>
          <ac:picMkLst>
            <pc:docMk/>
            <pc:sldMk cId="3962594300" sldId="300"/>
            <ac:picMk id="14" creationId="{CF2A99D2-37C5-770A-37FA-99D9D5711821}"/>
          </ac:picMkLst>
        </pc:picChg>
        <pc:picChg chg="add mod">
          <ac:chgData name="Marie Faure" userId="127e324ba07c444a" providerId="LiveId" clId="{91EF2C4C-2839-45E6-B08E-CF916308CE11}" dt="2025-03-31T17:51:57.516" v="80" actId="1038"/>
          <ac:picMkLst>
            <pc:docMk/>
            <pc:sldMk cId="3962594300" sldId="300"/>
            <ac:picMk id="15" creationId="{5B3E2601-D0F2-83D3-7B22-196C524329E4}"/>
          </ac:picMkLst>
        </pc:picChg>
        <pc:cxnChg chg="add mod">
          <ac:chgData name="Marie Faure" userId="127e324ba07c444a" providerId="LiveId" clId="{91EF2C4C-2839-45E6-B08E-CF916308CE11}" dt="2025-03-31T17:51:35.581" v="67" actId="1076"/>
          <ac:cxnSpMkLst>
            <pc:docMk/>
            <pc:sldMk cId="3962594300" sldId="300"/>
            <ac:cxnSpMk id="12" creationId="{D7A83282-6955-ED0E-E951-957580E792A4}"/>
          </ac:cxnSpMkLst>
        </pc:cxnChg>
        <pc:cxnChg chg="add mod">
          <ac:chgData name="Marie Faure" userId="127e324ba07c444a" providerId="LiveId" clId="{91EF2C4C-2839-45E6-B08E-CF916308CE11}" dt="2025-03-31T17:51:57.516" v="80" actId="1038"/>
          <ac:cxnSpMkLst>
            <pc:docMk/>
            <pc:sldMk cId="3962594300" sldId="300"/>
            <ac:cxnSpMk id="17" creationId="{85C18DB3-38EF-B152-ABB0-052AE40119E6}"/>
          </ac:cxnSpMkLst>
        </pc:cxnChg>
        <pc:cxnChg chg="add mod">
          <ac:chgData name="Marie Faure" userId="127e324ba07c444a" providerId="LiveId" clId="{91EF2C4C-2839-45E6-B08E-CF916308CE11}" dt="2025-03-31T17:51:57.516" v="80" actId="1038"/>
          <ac:cxnSpMkLst>
            <pc:docMk/>
            <pc:sldMk cId="3962594300" sldId="300"/>
            <ac:cxnSpMk id="20" creationId="{A02EA380-DF59-F17C-BDDB-FD849B622541}"/>
          </ac:cxnSpMkLst>
        </pc:cxnChg>
      </pc:sldChg>
      <pc:sldChg chg="addSp delSp modSp add mod">
        <pc:chgData name="Marie Faure" userId="127e324ba07c444a" providerId="LiveId" clId="{91EF2C4C-2839-45E6-B08E-CF916308CE11}" dt="2025-03-31T18:06:57.650" v="117" actId="1036"/>
        <pc:sldMkLst>
          <pc:docMk/>
          <pc:sldMk cId="4211323181" sldId="301"/>
        </pc:sldMkLst>
      </pc:sldChg>
      <pc:sldChg chg="addSp delSp modSp add mod">
        <pc:chgData name="Marie Faure" userId="127e324ba07c444a" providerId="LiveId" clId="{91EF2C4C-2839-45E6-B08E-CF916308CE11}" dt="2025-03-31T18:06:42.056" v="115" actId="478"/>
        <pc:sldMkLst>
          <pc:docMk/>
          <pc:sldMk cId="1847216987" sldId="302"/>
        </pc:sldMkLst>
      </pc:sldChg>
      <pc:sldChg chg="addSp delSp modSp add mod">
        <pc:chgData name="Marie Faure" userId="127e324ba07c444a" providerId="LiveId" clId="{91EF2C4C-2839-45E6-B08E-CF916308CE11}" dt="2025-03-31T18:10:10.005" v="136" actId="20577"/>
        <pc:sldMkLst>
          <pc:docMk/>
          <pc:sldMk cId="2927869999" sldId="303"/>
        </pc:sldMkLst>
      </pc:sldChg>
      <pc:sldChg chg="addSp delSp modSp add mod">
        <pc:chgData name="Marie Faure" userId="127e324ba07c444a" providerId="LiveId" clId="{91EF2C4C-2839-45E6-B08E-CF916308CE11}" dt="2025-03-31T18:10:55.604" v="149" actId="1038"/>
        <pc:sldMkLst>
          <pc:docMk/>
          <pc:sldMk cId="696994919" sldId="304"/>
        </pc:sldMkLst>
      </pc:sldChg>
      <pc:sldChg chg="addSp delSp modSp add mod">
        <pc:chgData name="Marie Faure" userId="127e324ba07c444a" providerId="LiveId" clId="{91EF2C4C-2839-45E6-B08E-CF916308CE11}" dt="2025-03-31T18:14:40.795" v="387"/>
        <pc:sldMkLst>
          <pc:docMk/>
          <pc:sldMk cId="123786053" sldId="305"/>
        </pc:sldMkLst>
        <pc:spChg chg="mod">
          <ac:chgData name="Marie Faure" userId="127e324ba07c444a" providerId="LiveId" clId="{91EF2C4C-2839-45E6-B08E-CF916308CE11}" dt="2025-03-31T18:12:21.448" v="172" actId="20577"/>
          <ac:spMkLst>
            <pc:docMk/>
            <pc:sldMk cId="123786053" sldId="305"/>
            <ac:spMk id="3" creationId="{127EE375-CAE8-DE1B-BFAA-3E1AC2A43E86}"/>
          </ac:spMkLst>
        </pc:spChg>
        <pc:spChg chg="add mod">
          <ac:chgData name="Marie Faure" userId="127e324ba07c444a" providerId="LiveId" clId="{91EF2C4C-2839-45E6-B08E-CF916308CE11}" dt="2025-03-31T18:14:18.459" v="386" actId="1036"/>
          <ac:spMkLst>
            <pc:docMk/>
            <pc:sldMk cId="123786053" sldId="305"/>
            <ac:spMk id="7" creationId="{D0059315-3B96-204A-417F-59FCE852ACA6}"/>
          </ac:spMkLst>
        </pc:spChg>
        <pc:spChg chg="add mod">
          <ac:chgData name="Marie Faure" userId="127e324ba07c444a" providerId="LiveId" clId="{91EF2C4C-2839-45E6-B08E-CF916308CE11}" dt="2025-03-31T18:11:31.579" v="152"/>
          <ac:spMkLst>
            <pc:docMk/>
            <pc:sldMk cId="123786053" sldId="305"/>
            <ac:spMk id="9" creationId="{ADB6F877-BE60-432C-80AD-D7BCAEED21CB}"/>
          </ac:spMkLst>
        </pc:spChg>
        <pc:spChg chg="add mod">
          <ac:chgData name="Marie Faure" userId="127e324ba07c444a" providerId="LiveId" clId="{91EF2C4C-2839-45E6-B08E-CF916308CE11}" dt="2025-03-31T18:11:31.579" v="152"/>
          <ac:spMkLst>
            <pc:docMk/>
            <pc:sldMk cId="123786053" sldId="305"/>
            <ac:spMk id="10" creationId="{5F99B5A3-06FF-D852-9AED-3BE5238411E0}"/>
          </ac:spMkLst>
        </pc:spChg>
        <pc:spChg chg="add mod">
          <ac:chgData name="Marie Faure" userId="127e324ba07c444a" providerId="LiveId" clId="{91EF2C4C-2839-45E6-B08E-CF916308CE11}" dt="2025-03-31T18:11:31.579" v="152"/>
          <ac:spMkLst>
            <pc:docMk/>
            <pc:sldMk cId="123786053" sldId="305"/>
            <ac:spMk id="13" creationId="{53442966-8C69-6939-7EE7-5080020AA6FB}"/>
          </ac:spMkLst>
        </pc:spChg>
        <pc:spChg chg="add mod">
          <ac:chgData name="Marie Faure" userId="127e324ba07c444a" providerId="LiveId" clId="{91EF2C4C-2839-45E6-B08E-CF916308CE11}" dt="2025-03-31T18:11:31.579" v="152"/>
          <ac:spMkLst>
            <pc:docMk/>
            <pc:sldMk cId="123786053" sldId="305"/>
            <ac:spMk id="14" creationId="{DD81CBC2-8879-426C-D2AD-B942E45D8350}"/>
          </ac:spMkLst>
        </pc:spChg>
        <pc:picChg chg="add mod">
          <ac:chgData name="Marie Faure" userId="127e324ba07c444a" providerId="LiveId" clId="{91EF2C4C-2839-45E6-B08E-CF916308CE11}" dt="2025-03-31T18:11:31.579" v="152"/>
          <ac:picMkLst>
            <pc:docMk/>
            <pc:sldMk cId="123786053" sldId="305"/>
            <ac:picMk id="2" creationId="{A317EDB4-D262-5567-1CC5-49C759FB4321}"/>
          </ac:picMkLst>
        </pc:picChg>
        <pc:picChg chg="add mod">
          <ac:chgData name="Marie Faure" userId="127e324ba07c444a" providerId="LiveId" clId="{91EF2C4C-2839-45E6-B08E-CF916308CE11}" dt="2025-03-31T18:11:31.579" v="152"/>
          <ac:picMkLst>
            <pc:docMk/>
            <pc:sldMk cId="123786053" sldId="305"/>
            <ac:picMk id="12" creationId="{5D5CD6C6-E7EF-27E7-396C-DE45EB1B27FA}"/>
          </ac:picMkLst>
        </pc:picChg>
      </pc:sldChg>
      <pc:sldChg chg="addSp delSp modSp add mod">
        <pc:chgData name="Marie Faure" userId="127e324ba07c444a" providerId="LiveId" clId="{91EF2C4C-2839-45E6-B08E-CF916308CE11}" dt="2025-03-31T19:03:29.721" v="1303" actId="20577"/>
        <pc:sldMkLst>
          <pc:docMk/>
          <pc:sldMk cId="3783285626" sldId="306"/>
        </pc:sldMkLst>
        <pc:spChg chg="mod">
          <ac:chgData name="Marie Faure" userId="127e324ba07c444a" providerId="LiveId" clId="{91EF2C4C-2839-45E6-B08E-CF916308CE11}" dt="2025-03-31T18:16:16.410" v="404" actId="20577"/>
          <ac:spMkLst>
            <pc:docMk/>
            <pc:sldMk cId="3783285626" sldId="306"/>
            <ac:spMk id="3" creationId="{2BF49F84-CCEC-C933-0991-7C7498B37E56}"/>
          </ac:spMkLst>
        </pc:spChg>
        <pc:spChg chg="mod">
          <ac:chgData name="Marie Faure" userId="127e324ba07c444a" providerId="LiveId" clId="{91EF2C4C-2839-45E6-B08E-CF916308CE11}" dt="2025-03-31T18:30:31.161" v="875" actId="1035"/>
          <ac:spMkLst>
            <pc:docMk/>
            <pc:sldMk cId="3783285626" sldId="306"/>
            <ac:spMk id="7" creationId="{D8884ED6-967D-90B7-A146-6876F8BAB1E2}"/>
          </ac:spMkLst>
        </pc:spChg>
        <pc:spChg chg="add mod">
          <ac:chgData name="Marie Faure" userId="127e324ba07c444a" providerId="LiveId" clId="{91EF2C4C-2839-45E6-B08E-CF916308CE11}" dt="2025-03-31T19:03:29.721" v="1303" actId="20577"/>
          <ac:spMkLst>
            <pc:docMk/>
            <pc:sldMk cId="3783285626" sldId="306"/>
            <ac:spMk id="11" creationId="{BE9D4F59-79DA-E7AD-726C-8D07DBA6EA71}"/>
          </ac:spMkLst>
        </pc:spChg>
      </pc:sldChg>
      <pc:sldChg chg="addSp delSp modSp add mod">
        <pc:chgData name="Marie Faure" userId="127e324ba07c444a" providerId="LiveId" clId="{91EF2C4C-2839-45E6-B08E-CF916308CE11}" dt="2025-03-31T19:40:17.023" v="1729" actId="1036"/>
        <pc:sldMkLst>
          <pc:docMk/>
          <pc:sldMk cId="98603215" sldId="307"/>
        </pc:sldMkLst>
        <pc:spChg chg="add mod">
          <ac:chgData name="Marie Faure" userId="127e324ba07c444a" providerId="LiveId" clId="{91EF2C4C-2839-45E6-B08E-CF916308CE11}" dt="2025-03-31T19:40:17.023" v="1729" actId="1036"/>
          <ac:spMkLst>
            <pc:docMk/>
            <pc:sldMk cId="98603215" sldId="307"/>
            <ac:spMk id="2" creationId="{FE1869CE-04A9-6540-97DC-0790A47047B4}"/>
          </ac:spMkLst>
        </pc:spChg>
        <pc:spChg chg="mod">
          <ac:chgData name="Marie Faure" userId="127e324ba07c444a" providerId="LiveId" clId="{91EF2C4C-2839-45E6-B08E-CF916308CE11}" dt="2025-03-31T19:23:59.093" v="1340" actId="20577"/>
          <ac:spMkLst>
            <pc:docMk/>
            <pc:sldMk cId="98603215" sldId="307"/>
            <ac:spMk id="3" creationId="{5470C29E-C8FB-5F41-EDAF-8AB36648B01D}"/>
          </ac:spMkLst>
        </pc:spChg>
      </pc:sldChg>
      <pc:sldChg chg="addSp delSp modSp add mod">
        <pc:chgData name="Marie Faure" userId="127e324ba07c444a" providerId="LiveId" clId="{91EF2C4C-2839-45E6-B08E-CF916308CE11}" dt="2025-03-31T19:41:38.367" v="1761" actId="22"/>
        <pc:sldMkLst>
          <pc:docMk/>
          <pc:sldMk cId="199959511" sldId="308"/>
        </pc:sldMkLst>
        <pc:spChg chg="mod">
          <ac:chgData name="Marie Faure" userId="127e324ba07c444a" providerId="LiveId" clId="{91EF2C4C-2839-45E6-B08E-CF916308CE11}" dt="2025-03-31T19:41:22.892" v="1759" actId="1076"/>
          <ac:spMkLst>
            <pc:docMk/>
            <pc:sldMk cId="199959511" sldId="308"/>
            <ac:spMk id="2" creationId="{B4FAB65D-193E-91A7-3D79-FF8EE355E960}"/>
          </ac:spMkLst>
        </pc:spChg>
        <pc:spChg chg="mod">
          <ac:chgData name="Marie Faure" userId="127e324ba07c444a" providerId="LiveId" clId="{91EF2C4C-2839-45E6-B08E-CF916308CE11}" dt="2025-03-31T19:40:37.352" v="1757" actId="20577"/>
          <ac:spMkLst>
            <pc:docMk/>
            <pc:sldMk cId="199959511" sldId="308"/>
            <ac:spMk id="3" creationId="{5ADD19F4-01E5-C0BD-046B-CFA3A420D478}"/>
          </ac:spMkLst>
        </pc:spChg>
      </pc:sldChg>
      <pc:sldChg chg="new del">
        <pc:chgData name="Marie Faure" userId="127e324ba07c444a" providerId="LiveId" clId="{91EF2C4C-2839-45E6-B08E-CF916308CE11}" dt="2025-03-31T19:39:58.226" v="1710" actId="680"/>
        <pc:sldMkLst>
          <pc:docMk/>
          <pc:sldMk cId="1079037673" sldId="308"/>
        </pc:sldMkLst>
      </pc:sldChg>
      <pc:sldChg chg="addSp delSp modSp add mod">
        <pc:chgData name="Marie Faure" userId="127e324ba07c444a" providerId="LiveId" clId="{91EF2C4C-2839-45E6-B08E-CF916308CE11}" dt="2025-03-31T19:44:22.698" v="1962" actId="20577"/>
        <pc:sldMkLst>
          <pc:docMk/>
          <pc:sldMk cId="2757025525" sldId="309"/>
        </pc:sldMkLst>
        <pc:spChg chg="add mod">
          <ac:chgData name="Marie Faure" userId="127e324ba07c444a" providerId="LiveId" clId="{91EF2C4C-2839-45E6-B08E-CF916308CE11}" dt="2025-03-31T19:44:22.698" v="1962" actId="20577"/>
          <ac:spMkLst>
            <pc:docMk/>
            <pc:sldMk cId="2757025525" sldId="309"/>
            <ac:spMk id="10" creationId="{9C79A2DF-F006-9AC1-8F3E-D598E1D81582}"/>
          </ac:spMkLst>
        </pc:spChg>
        <pc:picChg chg="add mod">
          <ac:chgData name="Marie Faure" userId="127e324ba07c444a" providerId="LiveId" clId="{91EF2C4C-2839-45E6-B08E-CF916308CE11}" dt="2025-03-31T19:42:44.967" v="1783" actId="1037"/>
          <ac:picMkLst>
            <pc:docMk/>
            <pc:sldMk cId="2757025525" sldId="309"/>
            <ac:picMk id="9" creationId="{068D7B25-E570-7E37-E9E3-B3B2BE18B1C3}"/>
          </ac:picMkLst>
        </pc:picChg>
      </pc:sldChg>
    </pc:docChg>
  </pc:docChgLst>
  <pc:docChgLst>
    <pc:chgData name="Marie Faure" userId="127e324ba07c444a" providerId="LiveId" clId="{F0D7155C-6970-4FDB-AE16-BD9157D6FC75}"/>
    <pc:docChg chg="undo custSel addSld delSld modSld">
      <pc:chgData name="Marie Faure" userId="127e324ba07c444a" providerId="LiveId" clId="{F0D7155C-6970-4FDB-AE16-BD9157D6FC75}" dt="2025-04-03T06:48:52.483" v="1047" actId="1038"/>
      <pc:docMkLst>
        <pc:docMk/>
      </pc:docMkLst>
      <pc:sldChg chg="modSp mod">
        <pc:chgData name="Marie Faure" userId="127e324ba07c444a" providerId="LiveId" clId="{F0D7155C-6970-4FDB-AE16-BD9157D6FC75}" dt="2025-04-02T22:00:28.561" v="815" actId="20577"/>
        <pc:sldMkLst>
          <pc:docMk/>
          <pc:sldMk cId="1021062227" sldId="294"/>
        </pc:sldMkLst>
        <pc:spChg chg="mod">
          <ac:chgData name="Marie Faure" userId="127e324ba07c444a" providerId="LiveId" clId="{F0D7155C-6970-4FDB-AE16-BD9157D6FC75}" dt="2025-04-02T22:00:28.561" v="815" actId="20577"/>
          <ac:spMkLst>
            <pc:docMk/>
            <pc:sldMk cId="1021062227" sldId="294"/>
            <ac:spMk id="2" creationId="{9DB2998A-E100-4B5D-98FD-931BEFEA5EC0}"/>
          </ac:spMkLst>
        </pc:spChg>
      </pc:sldChg>
      <pc:sldChg chg="del mod modShow">
        <pc:chgData name="Marie Faure" userId="127e324ba07c444a" providerId="LiveId" clId="{F0D7155C-6970-4FDB-AE16-BD9157D6FC75}" dt="2025-04-03T06:45:52.367" v="982" actId="47"/>
        <pc:sldMkLst>
          <pc:docMk/>
          <pc:sldMk cId="1642535741" sldId="296"/>
        </pc:sldMkLst>
      </pc:sldChg>
      <pc:sldChg chg="addSp modSp">
        <pc:chgData name="Marie Faure" userId="127e324ba07c444a" providerId="LiveId" clId="{F0D7155C-6970-4FDB-AE16-BD9157D6FC75}" dt="2025-04-02T21:46:20.256" v="612" actId="1076"/>
        <pc:sldMkLst>
          <pc:docMk/>
          <pc:sldMk cId="1395693281" sldId="298"/>
        </pc:sldMkLst>
        <pc:picChg chg="add mod">
          <ac:chgData name="Marie Faure" userId="127e324ba07c444a" providerId="LiveId" clId="{F0D7155C-6970-4FDB-AE16-BD9157D6FC75}" dt="2025-04-02T21:46:20.256" v="612" actId="1076"/>
          <ac:picMkLst>
            <pc:docMk/>
            <pc:sldMk cId="1395693281" sldId="298"/>
            <ac:picMk id="1026" creationId="{AA6E38AE-49F8-98BB-C4A7-FB9869F2485C}"/>
          </ac:picMkLst>
        </pc:picChg>
      </pc:sldChg>
      <pc:sldChg chg="addSp modSp mod">
        <pc:chgData name="Marie Faure" userId="127e324ba07c444a" providerId="LiveId" clId="{F0D7155C-6970-4FDB-AE16-BD9157D6FC75}" dt="2025-04-02T21:49:41.401" v="615" actId="11529"/>
        <pc:sldMkLst>
          <pc:docMk/>
          <pc:sldMk cId="178750998" sldId="299"/>
        </pc:sldMkLst>
        <pc:picChg chg="mod">
          <ac:chgData name="Marie Faure" userId="127e324ba07c444a" providerId="LiveId" clId="{F0D7155C-6970-4FDB-AE16-BD9157D6FC75}" dt="2025-04-02T21:49:15.546" v="614" actId="1076"/>
          <ac:picMkLst>
            <pc:docMk/>
            <pc:sldMk cId="178750998" sldId="299"/>
            <ac:picMk id="10" creationId="{1CDBC0F8-E5B5-C5B3-E5C3-216810A0FAFD}"/>
          </ac:picMkLst>
        </pc:picChg>
        <pc:cxnChg chg="add">
          <ac:chgData name="Marie Faure" userId="127e324ba07c444a" providerId="LiveId" clId="{F0D7155C-6970-4FDB-AE16-BD9157D6FC75}" dt="2025-04-02T21:49:41.401" v="615" actId="11529"/>
          <ac:cxnSpMkLst>
            <pc:docMk/>
            <pc:sldMk cId="178750998" sldId="299"/>
            <ac:cxnSpMk id="12" creationId="{5DE5A5D7-8C09-D1C6-F2EB-F61921375916}"/>
          </ac:cxnSpMkLst>
        </pc:cxnChg>
      </pc:sldChg>
      <pc:sldChg chg="del mod modShow">
        <pc:chgData name="Marie Faure" userId="127e324ba07c444a" providerId="LiveId" clId="{F0D7155C-6970-4FDB-AE16-BD9157D6FC75}" dt="2025-04-03T06:45:55.713" v="983" actId="47"/>
        <pc:sldMkLst>
          <pc:docMk/>
          <pc:sldMk cId="4211323181" sldId="301"/>
        </pc:sldMkLst>
      </pc:sldChg>
      <pc:sldChg chg="modSp del mod modShow">
        <pc:chgData name="Marie Faure" userId="127e324ba07c444a" providerId="LiveId" clId="{F0D7155C-6970-4FDB-AE16-BD9157D6FC75}" dt="2025-04-03T06:45:56.684" v="984" actId="47"/>
        <pc:sldMkLst>
          <pc:docMk/>
          <pc:sldMk cId="1847216987" sldId="302"/>
        </pc:sldMkLst>
        <pc:spChg chg="mod">
          <ac:chgData name="Marie Faure" userId="127e324ba07c444a" providerId="LiveId" clId="{F0D7155C-6970-4FDB-AE16-BD9157D6FC75}" dt="2025-04-02T21:39:12.664" v="607" actId="20577"/>
          <ac:spMkLst>
            <pc:docMk/>
            <pc:sldMk cId="1847216987" sldId="302"/>
            <ac:spMk id="3" creationId="{4D9DA662-660D-B28E-07CF-D1FFD0F915A6}"/>
          </ac:spMkLst>
        </pc:spChg>
      </pc:sldChg>
      <pc:sldChg chg="del mod modShow">
        <pc:chgData name="Marie Faure" userId="127e324ba07c444a" providerId="LiveId" clId="{F0D7155C-6970-4FDB-AE16-BD9157D6FC75}" dt="2025-04-03T06:45:57.904" v="985" actId="47"/>
        <pc:sldMkLst>
          <pc:docMk/>
          <pc:sldMk cId="2927869999" sldId="303"/>
        </pc:sldMkLst>
      </pc:sldChg>
      <pc:sldChg chg="del mod modShow">
        <pc:chgData name="Marie Faure" userId="127e324ba07c444a" providerId="LiveId" clId="{F0D7155C-6970-4FDB-AE16-BD9157D6FC75}" dt="2025-04-03T06:45:59.138" v="986" actId="47"/>
        <pc:sldMkLst>
          <pc:docMk/>
          <pc:sldMk cId="696994919" sldId="304"/>
        </pc:sldMkLst>
      </pc:sldChg>
      <pc:sldChg chg="modSp mod">
        <pc:chgData name="Marie Faure" userId="127e324ba07c444a" providerId="LiveId" clId="{F0D7155C-6970-4FDB-AE16-BD9157D6FC75}" dt="2025-04-03T06:48:52.483" v="1047" actId="1038"/>
        <pc:sldMkLst>
          <pc:docMk/>
          <pc:sldMk cId="123786053" sldId="305"/>
        </pc:sldMkLst>
        <pc:spChg chg="mod">
          <ac:chgData name="Marie Faure" userId="127e324ba07c444a" providerId="LiveId" clId="{F0D7155C-6970-4FDB-AE16-BD9157D6FC75}" dt="2025-04-02T21:59:45.257" v="812" actId="20577"/>
          <ac:spMkLst>
            <pc:docMk/>
            <pc:sldMk cId="123786053" sldId="305"/>
            <ac:spMk id="7" creationId="{D0059315-3B96-204A-417F-59FCE852ACA6}"/>
          </ac:spMkLst>
        </pc:spChg>
        <pc:spChg chg="mod">
          <ac:chgData name="Marie Faure" userId="127e324ba07c444a" providerId="LiveId" clId="{F0D7155C-6970-4FDB-AE16-BD9157D6FC75}" dt="2025-04-03T06:48:37.723" v="991" actId="1038"/>
          <ac:spMkLst>
            <pc:docMk/>
            <pc:sldMk cId="123786053" sldId="305"/>
            <ac:spMk id="9" creationId="{ADB6F877-BE60-432C-80AD-D7BCAEED21CB}"/>
          </ac:spMkLst>
        </pc:spChg>
        <pc:spChg chg="mod">
          <ac:chgData name="Marie Faure" userId="127e324ba07c444a" providerId="LiveId" clId="{F0D7155C-6970-4FDB-AE16-BD9157D6FC75}" dt="2025-04-03T06:48:52.483" v="1047" actId="1038"/>
          <ac:spMkLst>
            <pc:docMk/>
            <pc:sldMk cId="123786053" sldId="305"/>
            <ac:spMk id="13" creationId="{53442966-8C69-6939-7EE7-5080020AA6FB}"/>
          </ac:spMkLst>
        </pc:spChg>
        <pc:spChg chg="mod">
          <ac:chgData name="Marie Faure" userId="127e324ba07c444a" providerId="LiveId" clId="{F0D7155C-6970-4FDB-AE16-BD9157D6FC75}" dt="2025-04-03T06:48:33.842" v="988" actId="20577"/>
          <ac:spMkLst>
            <pc:docMk/>
            <pc:sldMk cId="123786053" sldId="305"/>
            <ac:spMk id="14" creationId="{DD81CBC2-8879-426C-D2AD-B942E45D8350}"/>
          </ac:spMkLst>
        </pc:spChg>
        <pc:picChg chg="mod">
          <ac:chgData name="Marie Faure" userId="127e324ba07c444a" providerId="LiveId" clId="{F0D7155C-6970-4FDB-AE16-BD9157D6FC75}" dt="2025-04-03T06:48:42.011" v="992" actId="1038"/>
          <ac:picMkLst>
            <pc:docMk/>
            <pc:sldMk cId="123786053" sldId="305"/>
            <ac:picMk id="12" creationId="{5D5CD6C6-E7EF-27E7-396C-DE45EB1B27FA}"/>
          </ac:picMkLst>
        </pc:picChg>
      </pc:sldChg>
      <pc:sldChg chg="modSp mod">
        <pc:chgData name="Marie Faure" userId="127e324ba07c444a" providerId="LiveId" clId="{F0D7155C-6970-4FDB-AE16-BD9157D6FC75}" dt="2025-04-02T22:00:35.502" v="816" actId="20577"/>
        <pc:sldMkLst>
          <pc:docMk/>
          <pc:sldMk cId="3068722253" sldId="311"/>
        </pc:sldMkLst>
        <pc:spChg chg="mod">
          <ac:chgData name="Marie Faure" userId="127e324ba07c444a" providerId="LiveId" clId="{F0D7155C-6970-4FDB-AE16-BD9157D6FC75}" dt="2025-04-02T22:00:35.502" v="816" actId="20577"/>
          <ac:spMkLst>
            <pc:docMk/>
            <pc:sldMk cId="3068722253" sldId="311"/>
            <ac:spMk id="2" creationId="{0B41E91F-F19E-5BFF-D990-26B1E41EB600}"/>
          </ac:spMkLst>
        </pc:spChg>
      </pc:sldChg>
      <pc:sldChg chg="addSp delSp modSp add mod delAnim modAnim">
        <pc:chgData name="Marie Faure" userId="127e324ba07c444a" providerId="LiveId" clId="{F0D7155C-6970-4FDB-AE16-BD9157D6FC75}" dt="2025-04-02T21:23:03.377" v="452" actId="1076"/>
        <pc:sldMkLst>
          <pc:docMk/>
          <pc:sldMk cId="2314202063" sldId="314"/>
        </pc:sldMkLst>
        <pc:spChg chg="add mod">
          <ac:chgData name="Marie Faure" userId="127e324ba07c444a" providerId="LiveId" clId="{F0D7155C-6970-4FDB-AE16-BD9157D6FC75}" dt="2025-04-02T21:14:28.340" v="323" actId="1035"/>
          <ac:spMkLst>
            <pc:docMk/>
            <pc:sldMk cId="2314202063" sldId="314"/>
            <ac:spMk id="10" creationId="{56CF43B9-0B3F-1067-2C22-AC8D87F9E5D9}"/>
          </ac:spMkLst>
        </pc:spChg>
        <pc:spChg chg="del">
          <ac:chgData name="Marie Faure" userId="127e324ba07c444a" providerId="LiveId" clId="{F0D7155C-6970-4FDB-AE16-BD9157D6FC75}" dt="2025-04-02T20:21:11.607" v="1" actId="478"/>
          <ac:spMkLst>
            <pc:docMk/>
            <pc:sldMk cId="2314202063" sldId="314"/>
            <ac:spMk id="13" creationId="{007B8C90-0927-CB08-D8CD-AC45CDAF3FDB}"/>
          </ac:spMkLst>
        </pc:spChg>
        <pc:spChg chg="del">
          <ac:chgData name="Marie Faure" userId="127e324ba07c444a" providerId="LiveId" clId="{F0D7155C-6970-4FDB-AE16-BD9157D6FC75}" dt="2025-04-02T20:21:11.607" v="1" actId="478"/>
          <ac:spMkLst>
            <pc:docMk/>
            <pc:sldMk cId="2314202063" sldId="314"/>
            <ac:spMk id="14" creationId="{853CC712-2E5A-13E4-2F84-08CFA8532DBF}"/>
          </ac:spMkLst>
        </pc:spChg>
        <pc:spChg chg="del">
          <ac:chgData name="Marie Faure" userId="127e324ba07c444a" providerId="LiveId" clId="{F0D7155C-6970-4FDB-AE16-BD9157D6FC75}" dt="2025-04-02T20:21:11.607" v="1" actId="478"/>
          <ac:spMkLst>
            <pc:docMk/>
            <pc:sldMk cId="2314202063" sldId="314"/>
            <ac:spMk id="16" creationId="{2B818066-D0EA-6CF3-A7B0-B36C33876B54}"/>
          </ac:spMkLst>
        </pc:spChg>
        <pc:spChg chg="mod">
          <ac:chgData name="Marie Faure" userId="127e324ba07c444a" providerId="LiveId" clId="{F0D7155C-6970-4FDB-AE16-BD9157D6FC75}" dt="2025-04-02T20:21:16.900" v="7" actId="20577"/>
          <ac:spMkLst>
            <pc:docMk/>
            <pc:sldMk cId="2314202063" sldId="314"/>
            <ac:spMk id="22" creationId="{6D25E0A6-ED0C-C3AA-BC24-B605B4BA10A6}"/>
          </ac:spMkLst>
        </pc:spChg>
        <pc:spChg chg="del">
          <ac:chgData name="Marie Faure" userId="127e324ba07c444a" providerId="LiveId" clId="{F0D7155C-6970-4FDB-AE16-BD9157D6FC75}" dt="2025-04-02T20:21:11.607" v="1" actId="478"/>
          <ac:spMkLst>
            <pc:docMk/>
            <pc:sldMk cId="2314202063" sldId="314"/>
            <ac:spMk id="23" creationId="{527039B6-C389-F797-23AE-013102D6EB4A}"/>
          </ac:spMkLst>
        </pc:spChg>
        <pc:spChg chg="del">
          <ac:chgData name="Marie Faure" userId="127e324ba07c444a" providerId="LiveId" clId="{F0D7155C-6970-4FDB-AE16-BD9157D6FC75}" dt="2025-04-02T20:21:11.607" v="1" actId="478"/>
          <ac:spMkLst>
            <pc:docMk/>
            <pc:sldMk cId="2314202063" sldId="314"/>
            <ac:spMk id="26" creationId="{63B5A4E1-A2AA-06B7-A50C-5E4C9193E13C}"/>
          </ac:spMkLst>
        </pc:spChg>
        <pc:spChg chg="add del mod">
          <ac:chgData name="Marie Faure" userId="127e324ba07c444a" providerId="LiveId" clId="{F0D7155C-6970-4FDB-AE16-BD9157D6FC75}" dt="2025-04-02T20:40:25.402" v="158" actId="478"/>
          <ac:spMkLst>
            <pc:docMk/>
            <pc:sldMk cId="2314202063" sldId="314"/>
            <ac:spMk id="27" creationId="{D04D60B7-6056-F6C0-E145-DC2A9785CEF2}"/>
          </ac:spMkLst>
        </pc:spChg>
        <pc:spChg chg="del">
          <ac:chgData name="Marie Faure" userId="127e324ba07c444a" providerId="LiveId" clId="{F0D7155C-6970-4FDB-AE16-BD9157D6FC75}" dt="2025-04-02T20:26:58.067" v="64" actId="478"/>
          <ac:spMkLst>
            <pc:docMk/>
            <pc:sldMk cId="2314202063" sldId="314"/>
            <ac:spMk id="31" creationId="{846672C2-B50D-B57D-F045-A4640E3B81C6}"/>
          </ac:spMkLst>
        </pc:spChg>
        <pc:spChg chg="del mod">
          <ac:chgData name="Marie Faure" userId="127e324ba07c444a" providerId="LiveId" clId="{F0D7155C-6970-4FDB-AE16-BD9157D6FC75}" dt="2025-04-02T20:26:42.892" v="59" actId="478"/>
          <ac:spMkLst>
            <pc:docMk/>
            <pc:sldMk cId="2314202063" sldId="314"/>
            <ac:spMk id="32" creationId="{5D2C13F5-5579-08BD-FA25-AC2A4F984FC0}"/>
          </ac:spMkLst>
        </pc:spChg>
        <pc:spChg chg="del mod">
          <ac:chgData name="Marie Faure" userId="127e324ba07c444a" providerId="LiveId" clId="{F0D7155C-6970-4FDB-AE16-BD9157D6FC75}" dt="2025-04-02T20:26:48.210" v="61" actId="478"/>
          <ac:spMkLst>
            <pc:docMk/>
            <pc:sldMk cId="2314202063" sldId="314"/>
            <ac:spMk id="33" creationId="{A27E2A1D-D524-FF2D-B5CF-AA9AA849CF8F}"/>
          </ac:spMkLst>
        </pc:spChg>
        <pc:spChg chg="mod">
          <ac:chgData name="Marie Faure" userId="127e324ba07c444a" providerId="LiveId" clId="{F0D7155C-6970-4FDB-AE16-BD9157D6FC75}" dt="2025-04-02T20:26:52.001" v="62" actId="20577"/>
          <ac:spMkLst>
            <pc:docMk/>
            <pc:sldMk cId="2314202063" sldId="314"/>
            <ac:spMk id="34" creationId="{097312DB-AACF-5E87-9D56-BFCCBB30A144}"/>
          </ac:spMkLst>
        </pc:spChg>
        <pc:spChg chg="del mod">
          <ac:chgData name="Marie Faure" userId="127e324ba07c444a" providerId="LiveId" clId="{F0D7155C-6970-4FDB-AE16-BD9157D6FC75}" dt="2025-04-02T20:26:33.674" v="57" actId="478"/>
          <ac:spMkLst>
            <pc:docMk/>
            <pc:sldMk cId="2314202063" sldId="314"/>
            <ac:spMk id="35" creationId="{8377EEEC-02B6-0233-0921-51E0EE7D87DF}"/>
          </ac:spMkLst>
        </pc:spChg>
        <pc:spChg chg="del mod">
          <ac:chgData name="Marie Faure" userId="127e324ba07c444a" providerId="LiveId" clId="{F0D7155C-6970-4FDB-AE16-BD9157D6FC75}" dt="2025-04-02T20:26:33.674" v="57" actId="478"/>
          <ac:spMkLst>
            <pc:docMk/>
            <pc:sldMk cId="2314202063" sldId="314"/>
            <ac:spMk id="36" creationId="{5F552E5D-6201-467E-E5E4-257BEE845C6B}"/>
          </ac:spMkLst>
        </pc:spChg>
        <pc:spChg chg="del mod">
          <ac:chgData name="Marie Faure" userId="127e324ba07c444a" providerId="LiveId" clId="{F0D7155C-6970-4FDB-AE16-BD9157D6FC75}" dt="2025-04-02T20:26:55.217" v="63" actId="478"/>
          <ac:spMkLst>
            <pc:docMk/>
            <pc:sldMk cId="2314202063" sldId="314"/>
            <ac:spMk id="37" creationId="{3E25C8B9-C319-A63D-F7F9-7BC65CFCEF9F}"/>
          </ac:spMkLst>
        </pc:spChg>
        <pc:spChg chg="del">
          <ac:chgData name="Marie Faure" userId="127e324ba07c444a" providerId="LiveId" clId="{F0D7155C-6970-4FDB-AE16-BD9157D6FC75}" dt="2025-04-02T20:26:33.674" v="57" actId="478"/>
          <ac:spMkLst>
            <pc:docMk/>
            <pc:sldMk cId="2314202063" sldId="314"/>
            <ac:spMk id="38" creationId="{DAD0F21C-04A6-6BA8-64D3-3BDCA99E891F}"/>
          </ac:spMkLst>
        </pc:spChg>
        <pc:spChg chg="del">
          <ac:chgData name="Marie Faure" userId="127e324ba07c444a" providerId="LiveId" clId="{F0D7155C-6970-4FDB-AE16-BD9157D6FC75}" dt="2025-04-02T20:26:33.674" v="57" actId="478"/>
          <ac:spMkLst>
            <pc:docMk/>
            <pc:sldMk cId="2314202063" sldId="314"/>
            <ac:spMk id="39" creationId="{A530656B-77A0-6954-B0FC-151F26D2E075}"/>
          </ac:spMkLst>
        </pc:spChg>
        <pc:spChg chg="del mod">
          <ac:chgData name="Marie Faure" userId="127e324ba07c444a" providerId="LiveId" clId="{F0D7155C-6970-4FDB-AE16-BD9157D6FC75}" dt="2025-04-02T20:26:33.674" v="57" actId="478"/>
          <ac:spMkLst>
            <pc:docMk/>
            <pc:sldMk cId="2314202063" sldId="314"/>
            <ac:spMk id="40" creationId="{659AC4F4-F984-3E91-F931-BEF141BF0699}"/>
          </ac:spMkLst>
        </pc:spChg>
        <pc:spChg chg="mod">
          <ac:chgData name="Marie Faure" userId="127e324ba07c444a" providerId="LiveId" clId="{F0D7155C-6970-4FDB-AE16-BD9157D6FC75}" dt="2025-04-02T20:26:12.536" v="55"/>
          <ac:spMkLst>
            <pc:docMk/>
            <pc:sldMk cId="2314202063" sldId="314"/>
            <ac:spMk id="53" creationId="{06D5C160-F338-54C6-CA1B-CD006172CF89}"/>
          </ac:spMkLst>
        </pc:spChg>
        <pc:spChg chg="mod">
          <ac:chgData name="Marie Faure" userId="127e324ba07c444a" providerId="LiveId" clId="{F0D7155C-6970-4FDB-AE16-BD9157D6FC75}" dt="2025-04-02T20:26:12.536" v="55"/>
          <ac:spMkLst>
            <pc:docMk/>
            <pc:sldMk cId="2314202063" sldId="314"/>
            <ac:spMk id="58" creationId="{50A3FF77-D280-051F-E50F-8F4A35B365FD}"/>
          </ac:spMkLst>
        </pc:spChg>
        <pc:spChg chg="mod">
          <ac:chgData name="Marie Faure" userId="127e324ba07c444a" providerId="LiveId" clId="{F0D7155C-6970-4FDB-AE16-BD9157D6FC75}" dt="2025-04-02T20:26:12.536" v="55"/>
          <ac:spMkLst>
            <pc:docMk/>
            <pc:sldMk cId="2314202063" sldId="314"/>
            <ac:spMk id="63" creationId="{54D42747-D8E8-E8FC-3112-F20FAB843D21}"/>
          </ac:spMkLst>
        </pc:spChg>
        <pc:spChg chg="mod">
          <ac:chgData name="Marie Faure" userId="127e324ba07c444a" providerId="LiveId" clId="{F0D7155C-6970-4FDB-AE16-BD9157D6FC75}" dt="2025-04-02T20:26:12.536" v="55"/>
          <ac:spMkLst>
            <pc:docMk/>
            <pc:sldMk cId="2314202063" sldId="314"/>
            <ac:spMk id="74" creationId="{4B17AF44-3CB1-9A77-D18D-FBB82694497A}"/>
          </ac:spMkLst>
        </pc:spChg>
        <pc:spChg chg="mod">
          <ac:chgData name="Marie Faure" userId="127e324ba07c444a" providerId="LiveId" clId="{F0D7155C-6970-4FDB-AE16-BD9157D6FC75}" dt="2025-04-02T20:26:12.536" v="55"/>
          <ac:spMkLst>
            <pc:docMk/>
            <pc:sldMk cId="2314202063" sldId="314"/>
            <ac:spMk id="75" creationId="{2CE42558-D2BF-A398-69F3-97C7211741CE}"/>
          </ac:spMkLst>
        </pc:spChg>
        <pc:spChg chg="mod">
          <ac:chgData name="Marie Faure" userId="127e324ba07c444a" providerId="LiveId" clId="{F0D7155C-6970-4FDB-AE16-BD9157D6FC75}" dt="2025-04-02T20:26:12.536" v="55"/>
          <ac:spMkLst>
            <pc:docMk/>
            <pc:sldMk cId="2314202063" sldId="314"/>
            <ac:spMk id="77" creationId="{A3EEB002-AFF4-A7D8-CF8D-575320DF9190}"/>
          </ac:spMkLst>
        </pc:spChg>
        <pc:spChg chg="add mod">
          <ac:chgData name="Marie Faure" userId="127e324ba07c444a" providerId="LiveId" clId="{F0D7155C-6970-4FDB-AE16-BD9157D6FC75}" dt="2025-04-02T21:14:28.340" v="323" actId="1035"/>
          <ac:spMkLst>
            <pc:docMk/>
            <pc:sldMk cId="2314202063" sldId="314"/>
            <ac:spMk id="81" creationId="{3A38DDC0-D10F-5775-2BC9-371FFD5ED0AE}"/>
          </ac:spMkLst>
        </pc:spChg>
        <pc:spChg chg="mod">
          <ac:chgData name="Marie Faure" userId="127e324ba07c444a" providerId="LiveId" clId="{F0D7155C-6970-4FDB-AE16-BD9157D6FC75}" dt="2025-04-02T21:14:32.941" v="324" actId="1076"/>
          <ac:spMkLst>
            <pc:docMk/>
            <pc:sldMk cId="2314202063" sldId="314"/>
            <ac:spMk id="90" creationId="{87A92C3A-259B-B808-17FC-4DC23C342A0B}"/>
          </ac:spMkLst>
        </pc:spChg>
        <pc:spChg chg="add mod">
          <ac:chgData name="Marie Faure" userId="127e324ba07c444a" providerId="LiveId" clId="{F0D7155C-6970-4FDB-AE16-BD9157D6FC75}" dt="2025-04-02T21:19:00.171" v="397" actId="1076"/>
          <ac:spMkLst>
            <pc:docMk/>
            <pc:sldMk cId="2314202063" sldId="314"/>
            <ac:spMk id="97" creationId="{E92EFF83-278E-35C6-7821-0EC212503BDC}"/>
          </ac:spMkLst>
        </pc:spChg>
        <pc:spChg chg="add mod">
          <ac:chgData name="Marie Faure" userId="127e324ba07c444a" providerId="LiveId" clId="{F0D7155C-6970-4FDB-AE16-BD9157D6FC75}" dt="2025-04-02T21:20:13.781" v="423" actId="1036"/>
          <ac:spMkLst>
            <pc:docMk/>
            <pc:sldMk cId="2314202063" sldId="314"/>
            <ac:spMk id="103" creationId="{407BA7A2-1131-1E39-C45A-5CF309223D7D}"/>
          </ac:spMkLst>
        </pc:spChg>
        <pc:spChg chg="add mod">
          <ac:chgData name="Marie Faure" userId="127e324ba07c444a" providerId="LiveId" clId="{F0D7155C-6970-4FDB-AE16-BD9157D6FC75}" dt="2025-04-02T21:22:58.363" v="451" actId="1076"/>
          <ac:spMkLst>
            <pc:docMk/>
            <pc:sldMk cId="2314202063" sldId="314"/>
            <ac:spMk id="104" creationId="{765487B2-50EA-13AE-B908-88EC6D8CAF26}"/>
          </ac:spMkLst>
        </pc:spChg>
        <pc:spChg chg="add mod">
          <ac:chgData name="Marie Faure" userId="127e324ba07c444a" providerId="LiveId" clId="{F0D7155C-6970-4FDB-AE16-BD9157D6FC75}" dt="2025-04-02T21:23:03.377" v="452" actId="1076"/>
          <ac:spMkLst>
            <pc:docMk/>
            <pc:sldMk cId="2314202063" sldId="314"/>
            <ac:spMk id="105" creationId="{8C569AD3-F028-E5F7-D7BD-314C9449A7B6}"/>
          </ac:spMkLst>
        </pc:spChg>
        <pc:grpChg chg="del">
          <ac:chgData name="Marie Faure" userId="127e324ba07c444a" providerId="LiveId" clId="{F0D7155C-6970-4FDB-AE16-BD9157D6FC75}" dt="2025-04-02T20:21:11.607" v="1" actId="478"/>
          <ac:grpSpMkLst>
            <pc:docMk/>
            <pc:sldMk cId="2314202063" sldId="314"/>
            <ac:grpSpMk id="17" creationId="{2E29634D-8DCF-1133-6510-B62D04DFD926}"/>
          </ac:grpSpMkLst>
        </pc:grpChg>
        <pc:grpChg chg="mod">
          <ac:chgData name="Marie Faure" userId="127e324ba07c444a" providerId="LiveId" clId="{F0D7155C-6970-4FDB-AE16-BD9157D6FC75}" dt="2025-04-02T21:14:28.340" v="323" actId="1035"/>
          <ac:grpSpMkLst>
            <pc:docMk/>
            <pc:sldMk cId="2314202063" sldId="314"/>
            <ac:grpSpMk id="28" creationId="{C525CE2C-F36F-D5BB-DA73-CB295C2D9109}"/>
          </ac:grpSpMkLst>
        </pc:grpChg>
        <pc:grpChg chg="add del mod">
          <ac:chgData name="Marie Faure" userId="127e324ba07c444a" providerId="LiveId" clId="{F0D7155C-6970-4FDB-AE16-BD9157D6FC75}" dt="2025-04-02T21:13:49.621" v="312" actId="165"/>
          <ac:grpSpMkLst>
            <pc:docMk/>
            <pc:sldMk cId="2314202063" sldId="314"/>
            <ac:grpSpMk id="86" creationId="{22656373-0B3B-5F7A-3E47-33517E07E9B3}"/>
          </ac:grpSpMkLst>
        </pc:grpChg>
        <pc:grpChg chg="mod topLvl">
          <ac:chgData name="Marie Faure" userId="127e324ba07c444a" providerId="LiveId" clId="{F0D7155C-6970-4FDB-AE16-BD9157D6FC75}" dt="2025-04-02T21:14:32.941" v="324" actId="1076"/>
          <ac:grpSpMkLst>
            <pc:docMk/>
            <pc:sldMk cId="2314202063" sldId="314"/>
            <ac:grpSpMk id="87" creationId="{5FE8E6BE-E5E6-E2CB-95DF-AF950045D9E6}"/>
          </ac:grpSpMkLst>
        </pc:grpChg>
        <pc:grpChg chg="mod">
          <ac:chgData name="Marie Faure" userId="127e324ba07c444a" providerId="LiveId" clId="{F0D7155C-6970-4FDB-AE16-BD9157D6FC75}" dt="2025-04-02T21:14:32.941" v="324" actId="1076"/>
          <ac:grpSpMkLst>
            <pc:docMk/>
            <pc:sldMk cId="2314202063" sldId="314"/>
            <ac:grpSpMk id="89" creationId="{B91F441E-05FB-6BBF-A8D6-1F63D5F87AE9}"/>
          </ac:grpSpMkLst>
        </pc:grpChg>
        <pc:grpChg chg="add mod">
          <ac:chgData name="Marie Faure" userId="127e324ba07c444a" providerId="LiveId" clId="{F0D7155C-6970-4FDB-AE16-BD9157D6FC75}" dt="2025-04-02T21:14:32.941" v="324" actId="1076"/>
          <ac:grpSpMkLst>
            <pc:docMk/>
            <pc:sldMk cId="2314202063" sldId="314"/>
            <ac:grpSpMk id="94" creationId="{D5BBFA18-10AA-CF25-DBF4-2CC9126201E1}"/>
          </ac:grpSpMkLst>
        </pc:grpChg>
        <pc:picChg chg="del">
          <ac:chgData name="Marie Faure" userId="127e324ba07c444a" providerId="LiveId" clId="{F0D7155C-6970-4FDB-AE16-BD9157D6FC75}" dt="2025-04-02T20:21:11.607" v="1" actId="478"/>
          <ac:picMkLst>
            <pc:docMk/>
            <pc:sldMk cId="2314202063" sldId="314"/>
            <ac:picMk id="2" creationId="{3C674A0C-69B6-432F-5A77-0EC78D298AC6}"/>
          </ac:picMkLst>
        </pc:picChg>
        <pc:picChg chg="del">
          <ac:chgData name="Marie Faure" userId="127e324ba07c444a" providerId="LiveId" clId="{F0D7155C-6970-4FDB-AE16-BD9157D6FC75}" dt="2025-04-02T20:21:11.607" v="1" actId="478"/>
          <ac:picMkLst>
            <pc:docMk/>
            <pc:sldMk cId="2314202063" sldId="314"/>
            <ac:picMk id="7" creationId="{7A551332-5E6C-FE02-784B-F8D482F815F9}"/>
          </ac:picMkLst>
        </pc:picChg>
        <pc:picChg chg="add mod">
          <ac:chgData name="Marie Faure" userId="127e324ba07c444a" providerId="LiveId" clId="{F0D7155C-6970-4FDB-AE16-BD9157D6FC75}" dt="2025-04-02T21:14:28.340" v="323" actId="1035"/>
          <ac:picMkLst>
            <pc:docMk/>
            <pc:sldMk cId="2314202063" sldId="314"/>
            <ac:picMk id="12" creationId="{10519836-ABD9-4062-B5D9-88EFA763CA87}"/>
          </ac:picMkLst>
        </pc:picChg>
        <pc:picChg chg="add del mod">
          <ac:chgData name="Marie Faure" userId="127e324ba07c444a" providerId="LiveId" clId="{F0D7155C-6970-4FDB-AE16-BD9157D6FC75}" dt="2025-04-02T20:40:19.141" v="157" actId="478"/>
          <ac:picMkLst>
            <pc:docMk/>
            <pc:sldMk cId="2314202063" sldId="314"/>
            <ac:picMk id="25" creationId="{08F04F26-3A71-21E8-88A8-A9C24F2661A9}"/>
          </ac:picMkLst>
        </pc:picChg>
        <pc:picChg chg="add del mod">
          <ac:chgData name="Marie Faure" userId="127e324ba07c444a" providerId="LiveId" clId="{F0D7155C-6970-4FDB-AE16-BD9157D6FC75}" dt="2025-04-02T20:36:20.437" v="125" actId="478"/>
          <ac:picMkLst>
            <pc:docMk/>
            <pc:sldMk cId="2314202063" sldId="314"/>
            <ac:picMk id="80" creationId="{AAE6017D-12BC-9EC1-5E47-4EA9A3E9DC37}"/>
          </ac:picMkLst>
        </pc:picChg>
        <pc:picChg chg="add del mod">
          <ac:chgData name="Marie Faure" userId="127e324ba07c444a" providerId="LiveId" clId="{F0D7155C-6970-4FDB-AE16-BD9157D6FC75}" dt="2025-04-02T20:40:03.040" v="152" actId="478"/>
          <ac:picMkLst>
            <pc:docMk/>
            <pc:sldMk cId="2314202063" sldId="314"/>
            <ac:picMk id="82" creationId="{BE027213-9917-0AB0-0BBF-53A1F710986F}"/>
          </ac:picMkLst>
        </pc:picChg>
        <pc:picChg chg="add mod">
          <ac:chgData name="Marie Faure" userId="127e324ba07c444a" providerId="LiveId" clId="{F0D7155C-6970-4FDB-AE16-BD9157D6FC75}" dt="2025-04-02T21:14:28.340" v="323" actId="1035"/>
          <ac:picMkLst>
            <pc:docMk/>
            <pc:sldMk cId="2314202063" sldId="314"/>
            <ac:picMk id="83" creationId="{9B4024E3-D01E-6993-54E8-32D264DA8089}"/>
          </ac:picMkLst>
        </pc:picChg>
        <pc:picChg chg="add del mod">
          <ac:chgData name="Marie Faure" userId="127e324ba07c444a" providerId="LiveId" clId="{F0D7155C-6970-4FDB-AE16-BD9157D6FC75}" dt="2025-04-02T21:13:06.131" v="309" actId="21"/>
          <ac:picMkLst>
            <pc:docMk/>
            <pc:sldMk cId="2314202063" sldId="314"/>
            <ac:picMk id="84" creationId="{EB5F4650-5178-67B6-4123-ACC57C157110}"/>
          </ac:picMkLst>
        </pc:picChg>
        <pc:picChg chg="add del mod">
          <ac:chgData name="Marie Faure" userId="127e324ba07c444a" providerId="LiveId" clId="{F0D7155C-6970-4FDB-AE16-BD9157D6FC75}" dt="2025-04-02T21:14:01.215" v="315" actId="478"/>
          <ac:picMkLst>
            <pc:docMk/>
            <pc:sldMk cId="2314202063" sldId="314"/>
            <ac:picMk id="85" creationId="{D3372E65-3361-52D5-9BF9-ECF5062C0561}"/>
          </ac:picMkLst>
        </pc:picChg>
        <pc:picChg chg="mod topLvl">
          <ac:chgData name="Marie Faure" userId="127e324ba07c444a" providerId="LiveId" clId="{F0D7155C-6970-4FDB-AE16-BD9157D6FC75}" dt="2025-04-02T21:14:32.941" v="324" actId="1076"/>
          <ac:picMkLst>
            <pc:docMk/>
            <pc:sldMk cId="2314202063" sldId="314"/>
            <ac:picMk id="88" creationId="{90CA82FE-C433-7C61-4600-8D8EA9913FD6}"/>
          </ac:picMkLst>
        </pc:picChg>
        <pc:picChg chg="mod">
          <ac:chgData name="Marie Faure" userId="127e324ba07c444a" providerId="LiveId" clId="{F0D7155C-6970-4FDB-AE16-BD9157D6FC75}" dt="2025-04-02T21:14:32.941" v="324" actId="1076"/>
          <ac:picMkLst>
            <pc:docMk/>
            <pc:sldMk cId="2314202063" sldId="314"/>
            <ac:picMk id="91" creationId="{58A035F7-CB12-2515-CE30-1C38C6150C3C}"/>
          </ac:picMkLst>
        </pc:picChg>
        <pc:picChg chg="mod">
          <ac:chgData name="Marie Faure" userId="127e324ba07c444a" providerId="LiveId" clId="{F0D7155C-6970-4FDB-AE16-BD9157D6FC75}" dt="2025-04-02T21:14:32.941" v="324" actId="1076"/>
          <ac:picMkLst>
            <pc:docMk/>
            <pc:sldMk cId="2314202063" sldId="314"/>
            <ac:picMk id="92" creationId="{9414EF96-013C-40DB-7CB7-F369BE6BFABA}"/>
          </ac:picMkLst>
        </pc:picChg>
        <pc:picChg chg="mod">
          <ac:chgData name="Marie Faure" userId="127e324ba07c444a" providerId="LiveId" clId="{F0D7155C-6970-4FDB-AE16-BD9157D6FC75}" dt="2025-04-02T21:14:32.941" v="324" actId="1076"/>
          <ac:picMkLst>
            <pc:docMk/>
            <pc:sldMk cId="2314202063" sldId="314"/>
            <ac:picMk id="93" creationId="{3D01ED42-79BD-7159-1AB5-47B770A4CCBB}"/>
          </ac:picMkLst>
        </pc:picChg>
        <pc:picChg chg="add mod">
          <ac:chgData name="Marie Faure" userId="127e324ba07c444a" providerId="LiveId" clId="{F0D7155C-6970-4FDB-AE16-BD9157D6FC75}" dt="2025-04-02T21:19:33.806" v="403" actId="1076"/>
          <ac:picMkLst>
            <pc:docMk/>
            <pc:sldMk cId="2314202063" sldId="314"/>
            <ac:picMk id="98" creationId="{28CF80F6-4553-BB98-5748-746E72A83A5C}"/>
          </ac:picMkLst>
        </pc:picChg>
        <pc:cxnChg chg="del">
          <ac:chgData name="Marie Faure" userId="127e324ba07c444a" providerId="LiveId" clId="{F0D7155C-6970-4FDB-AE16-BD9157D6FC75}" dt="2025-04-02T20:21:11.607" v="1" actId="478"/>
          <ac:cxnSpMkLst>
            <pc:docMk/>
            <pc:sldMk cId="2314202063" sldId="314"/>
            <ac:cxnSpMk id="11" creationId="{87E847A8-BA04-B73E-C66F-83B7367BFA51}"/>
          </ac:cxnSpMkLst>
        </pc:cxnChg>
        <pc:cxnChg chg="del">
          <ac:chgData name="Marie Faure" userId="127e324ba07c444a" providerId="LiveId" clId="{F0D7155C-6970-4FDB-AE16-BD9157D6FC75}" dt="2025-04-02T20:21:11.607" v="1" actId="478"/>
          <ac:cxnSpMkLst>
            <pc:docMk/>
            <pc:sldMk cId="2314202063" sldId="314"/>
            <ac:cxnSpMk id="15" creationId="{CD565BF3-6071-DC35-A606-293B61605C5E}"/>
          </ac:cxnSpMkLst>
        </pc:cxnChg>
        <pc:cxnChg chg="add mod">
          <ac:chgData name="Marie Faure" userId="127e324ba07c444a" providerId="LiveId" clId="{F0D7155C-6970-4FDB-AE16-BD9157D6FC75}" dt="2025-04-02T21:15:38.724" v="327" actId="208"/>
          <ac:cxnSpMkLst>
            <pc:docMk/>
            <pc:sldMk cId="2314202063" sldId="314"/>
            <ac:cxnSpMk id="96" creationId="{199348D7-0EBC-DF10-84AB-DDFBC7FD5596}"/>
          </ac:cxnSpMkLst>
        </pc:cxnChg>
        <pc:cxnChg chg="add mod">
          <ac:chgData name="Marie Faure" userId="127e324ba07c444a" providerId="LiveId" clId="{F0D7155C-6970-4FDB-AE16-BD9157D6FC75}" dt="2025-04-02T21:19:52.369" v="407" actId="13822"/>
          <ac:cxnSpMkLst>
            <pc:docMk/>
            <pc:sldMk cId="2314202063" sldId="314"/>
            <ac:cxnSpMk id="100" creationId="{9C20AFD3-4C73-5620-62FC-8B306EA878EA}"/>
          </ac:cxnSpMkLst>
        </pc:cxnChg>
      </pc:sldChg>
      <pc:sldChg chg="addSp delSp modSp add del mod delAnim modAnim modShow">
        <pc:chgData name="Marie Faure" userId="127e324ba07c444a" providerId="LiveId" clId="{F0D7155C-6970-4FDB-AE16-BD9157D6FC75}" dt="2025-04-03T06:45:49.100" v="981" actId="47"/>
        <pc:sldMkLst>
          <pc:docMk/>
          <pc:sldMk cId="1983057193" sldId="315"/>
        </pc:sldMkLst>
        <pc:spChg chg="add mod">
          <ac:chgData name="Marie Faure" userId="127e324ba07c444a" providerId="LiveId" clId="{F0D7155C-6970-4FDB-AE16-BD9157D6FC75}" dt="2025-04-02T20:46:25.332" v="178" actId="20577"/>
          <ac:spMkLst>
            <pc:docMk/>
            <pc:sldMk cId="1983057193" sldId="315"/>
            <ac:spMk id="8" creationId="{03E74725-7529-C8A4-40EC-CE77ABF45D1C}"/>
          </ac:spMkLst>
        </pc:spChg>
        <pc:spChg chg="add mod">
          <ac:chgData name="Marie Faure" userId="127e324ba07c444a" providerId="LiveId" clId="{F0D7155C-6970-4FDB-AE16-BD9157D6FC75}" dt="2025-04-02T20:50:04.623" v="188"/>
          <ac:spMkLst>
            <pc:docMk/>
            <pc:sldMk cId="1983057193" sldId="315"/>
            <ac:spMk id="9" creationId="{DD0ACAD0-3A8B-E796-A930-57416E39048D}"/>
          </ac:spMkLst>
        </pc:spChg>
        <pc:spChg chg="del">
          <ac:chgData name="Marie Faure" userId="127e324ba07c444a" providerId="LiveId" clId="{F0D7155C-6970-4FDB-AE16-BD9157D6FC75}" dt="2025-04-02T20:40:50.718" v="162" actId="478"/>
          <ac:spMkLst>
            <pc:docMk/>
            <pc:sldMk cId="1983057193" sldId="315"/>
            <ac:spMk id="10" creationId="{F6F2AD06-DD3B-F9D6-73EB-733715CB2D00}"/>
          </ac:spMkLst>
        </pc:spChg>
        <pc:spChg chg="del">
          <ac:chgData name="Marie Faure" userId="127e324ba07c444a" providerId="LiveId" clId="{F0D7155C-6970-4FDB-AE16-BD9157D6FC75}" dt="2025-04-02T20:40:44.500" v="161" actId="478"/>
          <ac:spMkLst>
            <pc:docMk/>
            <pc:sldMk cId="1983057193" sldId="315"/>
            <ac:spMk id="81" creationId="{E838226B-2E03-7FE2-5DD6-9DD3553C61FF}"/>
          </ac:spMkLst>
        </pc:spChg>
        <pc:picChg chg="add mod">
          <ac:chgData name="Marie Faure" userId="127e324ba07c444a" providerId="LiveId" clId="{F0D7155C-6970-4FDB-AE16-BD9157D6FC75}" dt="2025-04-02T20:46:52.375" v="183" actId="14100"/>
          <ac:picMkLst>
            <pc:docMk/>
            <pc:sldMk cId="1983057193" sldId="315"/>
            <ac:picMk id="2" creationId="{C23866C0-3BFE-EE35-2DB2-07F89CC410C4}"/>
          </ac:picMkLst>
        </pc:picChg>
        <pc:picChg chg="add del mod">
          <ac:chgData name="Marie Faure" userId="127e324ba07c444a" providerId="LiveId" clId="{F0D7155C-6970-4FDB-AE16-BD9157D6FC75}" dt="2025-04-02T20:46:10.457" v="169" actId="478"/>
          <ac:picMkLst>
            <pc:docMk/>
            <pc:sldMk cId="1983057193" sldId="315"/>
            <ac:picMk id="7" creationId="{F4BCA6A6-2711-6912-48E6-A84B591F3950}"/>
          </ac:picMkLst>
        </pc:picChg>
        <pc:picChg chg="del">
          <ac:chgData name="Marie Faure" userId="127e324ba07c444a" providerId="LiveId" clId="{F0D7155C-6970-4FDB-AE16-BD9157D6FC75}" dt="2025-04-02T20:40:44.500" v="161" actId="478"/>
          <ac:picMkLst>
            <pc:docMk/>
            <pc:sldMk cId="1983057193" sldId="315"/>
            <ac:picMk id="12" creationId="{0307E62F-084E-6C08-3820-D73B3E398F23}"/>
          </ac:picMkLst>
        </pc:picChg>
        <pc:picChg chg="del">
          <ac:chgData name="Marie Faure" userId="127e324ba07c444a" providerId="LiveId" clId="{F0D7155C-6970-4FDB-AE16-BD9157D6FC75}" dt="2025-04-02T20:40:50.718" v="162" actId="478"/>
          <ac:picMkLst>
            <pc:docMk/>
            <pc:sldMk cId="1983057193" sldId="315"/>
            <ac:picMk id="83" creationId="{0E1A38A2-B51A-D888-1147-464BBE70B6A8}"/>
          </ac:picMkLst>
        </pc:picChg>
      </pc:sldChg>
      <pc:sldChg chg="addSp delSp modSp add mod delAnim modAnim">
        <pc:chgData name="Marie Faure" userId="127e324ba07c444a" providerId="LiveId" clId="{F0D7155C-6970-4FDB-AE16-BD9157D6FC75}" dt="2025-04-02T22:07:49.941" v="980" actId="14100"/>
        <pc:sldMkLst>
          <pc:docMk/>
          <pc:sldMk cId="2763574815" sldId="316"/>
        </pc:sldMkLst>
        <pc:spChg chg="add mod">
          <ac:chgData name="Marie Faure" userId="127e324ba07c444a" providerId="LiveId" clId="{F0D7155C-6970-4FDB-AE16-BD9157D6FC75}" dt="2025-04-02T22:05:16.149" v="888" actId="1037"/>
          <ac:spMkLst>
            <pc:docMk/>
            <pc:sldMk cId="2763574815" sldId="316"/>
            <ac:spMk id="7" creationId="{17F97C89-0A78-64CB-F857-3A4206B791FF}"/>
          </ac:spMkLst>
        </pc:spChg>
        <pc:spChg chg="del mod">
          <ac:chgData name="Marie Faure" userId="127e324ba07c444a" providerId="LiveId" clId="{F0D7155C-6970-4FDB-AE16-BD9157D6FC75}" dt="2025-04-02T21:11:06.697" v="292" actId="478"/>
          <ac:spMkLst>
            <pc:docMk/>
            <pc:sldMk cId="2763574815" sldId="316"/>
            <ac:spMk id="8" creationId="{9204116C-1684-1772-00B9-8CC8061F55C8}"/>
          </ac:spMkLst>
        </pc:spChg>
        <pc:spChg chg="del">
          <ac:chgData name="Marie Faure" userId="127e324ba07c444a" providerId="LiveId" clId="{F0D7155C-6970-4FDB-AE16-BD9157D6FC75}" dt="2025-04-02T20:51:24.634" v="210" actId="478"/>
          <ac:spMkLst>
            <pc:docMk/>
            <pc:sldMk cId="2763574815" sldId="316"/>
            <ac:spMk id="9" creationId="{1FD616ED-524E-FE3F-745C-949B710249BC}"/>
          </ac:spMkLst>
        </pc:spChg>
        <pc:spChg chg="add mod">
          <ac:chgData name="Marie Faure" userId="127e324ba07c444a" providerId="LiveId" clId="{F0D7155C-6970-4FDB-AE16-BD9157D6FC75}" dt="2025-04-02T22:06:52.338" v="970" actId="14100"/>
          <ac:spMkLst>
            <pc:docMk/>
            <pc:sldMk cId="2763574815" sldId="316"/>
            <ac:spMk id="10" creationId="{6E236A8D-1288-3773-EBB9-FE30DF668D00}"/>
          </ac:spMkLst>
        </pc:spChg>
        <pc:spChg chg="add mod">
          <ac:chgData name="Marie Faure" userId="127e324ba07c444a" providerId="LiveId" clId="{F0D7155C-6970-4FDB-AE16-BD9157D6FC75}" dt="2025-04-02T22:05:16.149" v="888" actId="1037"/>
          <ac:spMkLst>
            <pc:docMk/>
            <pc:sldMk cId="2763574815" sldId="316"/>
            <ac:spMk id="11" creationId="{8EDA76B3-5981-07DF-F45A-E1CAC72408F9}"/>
          </ac:spMkLst>
        </pc:spChg>
        <pc:spChg chg="add mod">
          <ac:chgData name="Marie Faure" userId="127e324ba07c444a" providerId="LiveId" clId="{F0D7155C-6970-4FDB-AE16-BD9157D6FC75}" dt="2025-04-02T22:06:26.471" v="963" actId="14100"/>
          <ac:spMkLst>
            <pc:docMk/>
            <pc:sldMk cId="2763574815" sldId="316"/>
            <ac:spMk id="12" creationId="{6BCBB9E0-3B17-3448-E499-0B2C5D667E76}"/>
          </ac:spMkLst>
        </pc:spChg>
        <pc:spChg chg="add mod">
          <ac:chgData name="Marie Faure" userId="127e324ba07c444a" providerId="LiveId" clId="{F0D7155C-6970-4FDB-AE16-BD9157D6FC75}" dt="2025-04-02T22:07:04.667" v="976" actId="1076"/>
          <ac:spMkLst>
            <pc:docMk/>
            <pc:sldMk cId="2763574815" sldId="316"/>
            <ac:spMk id="13" creationId="{AC675BAB-B178-A2BD-AB20-B897A295DA5F}"/>
          </ac:spMkLst>
        </pc:spChg>
        <pc:spChg chg="add mod">
          <ac:chgData name="Marie Faure" userId="127e324ba07c444a" providerId="LiveId" clId="{F0D7155C-6970-4FDB-AE16-BD9157D6FC75}" dt="2025-04-02T22:07:17.563" v="978" actId="1076"/>
          <ac:spMkLst>
            <pc:docMk/>
            <pc:sldMk cId="2763574815" sldId="316"/>
            <ac:spMk id="14" creationId="{E1ABB532-B47B-A922-10AD-878ED8BE70D0}"/>
          </ac:spMkLst>
        </pc:spChg>
        <pc:spChg chg="add mod ord">
          <ac:chgData name="Marie Faure" userId="127e324ba07c444a" providerId="LiveId" clId="{F0D7155C-6970-4FDB-AE16-BD9157D6FC75}" dt="2025-04-02T22:05:16.149" v="888" actId="1037"/>
          <ac:spMkLst>
            <pc:docMk/>
            <pc:sldMk cId="2763574815" sldId="316"/>
            <ac:spMk id="15" creationId="{F8B38C92-BEE7-462B-5308-B674B9C26C7D}"/>
          </ac:spMkLst>
        </pc:spChg>
        <pc:spChg chg="add mod">
          <ac:chgData name="Marie Faure" userId="127e324ba07c444a" providerId="LiveId" clId="{F0D7155C-6970-4FDB-AE16-BD9157D6FC75}" dt="2025-04-02T22:05:16.149" v="888" actId="1037"/>
          <ac:spMkLst>
            <pc:docMk/>
            <pc:sldMk cId="2763574815" sldId="316"/>
            <ac:spMk id="16" creationId="{5A84A4B9-B4BE-4FAE-746D-9B9AFC678285}"/>
          </ac:spMkLst>
        </pc:spChg>
        <pc:spChg chg="add del mod">
          <ac:chgData name="Marie Faure" userId="127e324ba07c444a" providerId="LiveId" clId="{F0D7155C-6970-4FDB-AE16-BD9157D6FC75}" dt="2025-04-02T21:37:18.543" v="578" actId="478"/>
          <ac:spMkLst>
            <pc:docMk/>
            <pc:sldMk cId="2763574815" sldId="316"/>
            <ac:spMk id="17" creationId="{3014A659-AF65-981D-F5AA-AD52745AA236}"/>
          </ac:spMkLst>
        </pc:spChg>
        <pc:spChg chg="add mod">
          <ac:chgData name="Marie Faure" userId="127e324ba07c444a" providerId="LiveId" clId="{F0D7155C-6970-4FDB-AE16-BD9157D6FC75}" dt="2025-04-02T22:06:02.624" v="946" actId="20577"/>
          <ac:spMkLst>
            <pc:docMk/>
            <pc:sldMk cId="2763574815" sldId="316"/>
            <ac:spMk id="18" creationId="{EA7D9046-6089-84D0-D9D9-E34777B6EB7F}"/>
          </ac:spMkLst>
        </pc:spChg>
        <pc:spChg chg="add mod">
          <ac:chgData name="Marie Faure" userId="127e324ba07c444a" providerId="LiveId" clId="{F0D7155C-6970-4FDB-AE16-BD9157D6FC75}" dt="2025-04-02T22:05:26.720" v="889" actId="13822"/>
          <ac:spMkLst>
            <pc:docMk/>
            <pc:sldMk cId="2763574815" sldId="316"/>
            <ac:spMk id="19" creationId="{88C61B3B-582A-500B-C4F7-3146E2F397F0}"/>
          </ac:spMkLst>
        </pc:spChg>
        <pc:spChg chg="add mod">
          <ac:chgData name="Marie Faure" userId="127e324ba07c444a" providerId="LiveId" clId="{F0D7155C-6970-4FDB-AE16-BD9157D6FC75}" dt="2025-04-02T22:07:49.941" v="980" actId="14100"/>
          <ac:spMkLst>
            <pc:docMk/>
            <pc:sldMk cId="2763574815" sldId="316"/>
            <ac:spMk id="20" creationId="{B7BF5E83-A7C6-49FE-B407-4A727C1CF9C8}"/>
          </ac:spMkLst>
        </pc:spChg>
        <pc:spChg chg="mod">
          <ac:chgData name="Marie Faure" userId="127e324ba07c444a" providerId="LiveId" clId="{F0D7155C-6970-4FDB-AE16-BD9157D6FC75}" dt="2025-04-02T22:01:12.580" v="820" actId="20577"/>
          <ac:spMkLst>
            <pc:docMk/>
            <pc:sldMk cId="2763574815" sldId="316"/>
            <ac:spMk id="22" creationId="{7F46B075-B9A6-3C60-878A-3FDE199B299B}"/>
          </ac:spMkLst>
        </pc:spChg>
        <pc:grpChg chg="del">
          <ac:chgData name="Marie Faure" userId="127e324ba07c444a" providerId="LiveId" clId="{F0D7155C-6970-4FDB-AE16-BD9157D6FC75}" dt="2025-04-02T20:51:24.634" v="210" actId="478"/>
          <ac:grpSpMkLst>
            <pc:docMk/>
            <pc:sldMk cId="2763574815" sldId="316"/>
            <ac:grpSpMk id="28" creationId="{57B8D7E2-8F23-E5B2-E4F2-AE2D32F87A14}"/>
          </ac:grpSpMkLst>
        </pc:grpChg>
        <pc:picChg chg="del">
          <ac:chgData name="Marie Faure" userId="127e324ba07c444a" providerId="LiveId" clId="{F0D7155C-6970-4FDB-AE16-BD9157D6FC75}" dt="2025-04-02T20:51:24.634" v="210" actId="478"/>
          <ac:picMkLst>
            <pc:docMk/>
            <pc:sldMk cId="2763574815" sldId="316"/>
            <ac:picMk id="2" creationId="{37E0EF4A-D87D-1650-16A9-6003365C38AD}"/>
          </ac:picMkLst>
        </pc:picChg>
      </pc:sldChg>
    </pc:docChg>
  </pc:docChgLst>
  <pc:docChgLst>
    <pc:chgData name="Marie Faure" userId="127e324ba07c444a" providerId="LiveId" clId="{7EFC854D-B2BB-44D1-8C8F-14A7516E8706}"/>
    <pc:docChg chg="undo custSel addSld modSld">
      <pc:chgData name="Marie Faure" userId="127e324ba07c444a" providerId="LiveId" clId="{7EFC854D-B2BB-44D1-8C8F-14A7516E8706}" dt="2025-04-03T21:43:36.125" v="126"/>
      <pc:docMkLst>
        <pc:docMk/>
      </pc:docMkLst>
      <pc:sldChg chg="modSp mod">
        <pc:chgData name="Marie Faure" userId="127e324ba07c444a" providerId="LiveId" clId="{7EFC854D-B2BB-44D1-8C8F-14A7516E8706}" dt="2025-04-03T20:46:13.366" v="121" actId="1038"/>
        <pc:sldMkLst>
          <pc:docMk/>
          <pc:sldMk cId="123786053" sldId="305"/>
        </pc:sldMkLst>
        <pc:spChg chg="mod">
          <ac:chgData name="Marie Faure" userId="127e324ba07c444a" providerId="LiveId" clId="{7EFC854D-B2BB-44D1-8C8F-14A7516E8706}" dt="2025-04-03T20:46:06.612" v="116" actId="1036"/>
          <ac:spMkLst>
            <pc:docMk/>
            <pc:sldMk cId="123786053" sldId="305"/>
            <ac:spMk id="9" creationId="{ADB6F877-BE60-432C-80AD-D7BCAEED21CB}"/>
          </ac:spMkLst>
        </pc:spChg>
        <pc:spChg chg="mod">
          <ac:chgData name="Marie Faure" userId="127e324ba07c444a" providerId="LiveId" clId="{7EFC854D-B2BB-44D1-8C8F-14A7516E8706}" dt="2025-04-03T20:46:13.366" v="121" actId="1038"/>
          <ac:spMkLst>
            <pc:docMk/>
            <pc:sldMk cId="123786053" sldId="305"/>
            <ac:spMk id="10" creationId="{5F99B5A3-06FF-D852-9AED-3BE5238411E0}"/>
          </ac:spMkLst>
        </pc:spChg>
        <pc:spChg chg="mod">
          <ac:chgData name="Marie Faure" userId="127e324ba07c444a" providerId="LiveId" clId="{7EFC854D-B2BB-44D1-8C8F-14A7516E8706}" dt="2025-04-03T20:46:06.612" v="116" actId="1036"/>
          <ac:spMkLst>
            <pc:docMk/>
            <pc:sldMk cId="123786053" sldId="305"/>
            <ac:spMk id="13" creationId="{53442966-8C69-6939-7EE7-5080020AA6FB}"/>
          </ac:spMkLst>
        </pc:spChg>
        <pc:spChg chg="mod">
          <ac:chgData name="Marie Faure" userId="127e324ba07c444a" providerId="LiveId" clId="{7EFC854D-B2BB-44D1-8C8F-14A7516E8706}" dt="2025-04-03T20:46:06.612" v="116" actId="1036"/>
          <ac:spMkLst>
            <pc:docMk/>
            <pc:sldMk cId="123786053" sldId="305"/>
            <ac:spMk id="14" creationId="{DD81CBC2-8879-426C-D2AD-B942E45D8350}"/>
          </ac:spMkLst>
        </pc:spChg>
        <pc:picChg chg="mod">
          <ac:chgData name="Marie Faure" userId="127e324ba07c444a" providerId="LiveId" clId="{7EFC854D-B2BB-44D1-8C8F-14A7516E8706}" dt="2025-04-03T20:46:13.366" v="121" actId="1038"/>
          <ac:picMkLst>
            <pc:docMk/>
            <pc:sldMk cId="123786053" sldId="305"/>
            <ac:picMk id="2" creationId="{A317EDB4-D262-5567-1CC5-49C759FB4321}"/>
          </ac:picMkLst>
        </pc:picChg>
        <pc:picChg chg="mod">
          <ac:chgData name="Marie Faure" userId="127e324ba07c444a" providerId="LiveId" clId="{7EFC854D-B2BB-44D1-8C8F-14A7516E8706}" dt="2025-04-03T20:46:13.366" v="121" actId="1038"/>
          <ac:picMkLst>
            <pc:docMk/>
            <pc:sldMk cId="123786053" sldId="305"/>
            <ac:picMk id="12" creationId="{5D5CD6C6-E7EF-27E7-396C-DE45EB1B27FA}"/>
          </ac:picMkLst>
        </pc:picChg>
      </pc:sldChg>
      <pc:sldChg chg="addSp delSp modSp mod delAnim">
        <pc:chgData name="Marie Faure" userId="127e324ba07c444a" providerId="LiveId" clId="{7EFC854D-B2BB-44D1-8C8F-14A7516E8706}" dt="2025-04-03T21:13:47.909" v="125" actId="478"/>
        <pc:sldMkLst>
          <pc:docMk/>
          <pc:sldMk cId="3783285626" sldId="306"/>
        </pc:sldMkLst>
        <pc:spChg chg="del">
          <ac:chgData name="Marie Faure" userId="127e324ba07c444a" providerId="LiveId" clId="{7EFC854D-B2BB-44D1-8C8F-14A7516E8706}" dt="2025-04-03T20:23:25.578" v="7" actId="478"/>
          <ac:spMkLst>
            <pc:docMk/>
            <pc:sldMk cId="3783285626" sldId="306"/>
            <ac:spMk id="2" creationId="{27299250-B10A-87EF-5AB2-80AB97F718C7}"/>
          </ac:spMkLst>
        </pc:spChg>
        <pc:spChg chg="mod">
          <ac:chgData name="Marie Faure" userId="127e324ba07c444a" providerId="LiveId" clId="{7EFC854D-B2BB-44D1-8C8F-14A7516E8706}" dt="2025-04-03T21:12:16.086" v="123" actId="20577"/>
          <ac:spMkLst>
            <pc:docMk/>
            <pc:sldMk cId="3783285626" sldId="306"/>
            <ac:spMk id="7" creationId="{D8884ED6-967D-90B7-A146-6876F8BAB1E2}"/>
          </ac:spMkLst>
        </pc:spChg>
        <pc:spChg chg="add del mod">
          <ac:chgData name="Marie Faure" userId="127e324ba07c444a" providerId="LiveId" clId="{7EFC854D-B2BB-44D1-8C8F-14A7516E8706}" dt="2025-04-03T21:13:47.909" v="125" actId="478"/>
          <ac:spMkLst>
            <pc:docMk/>
            <pc:sldMk cId="3783285626" sldId="306"/>
            <ac:spMk id="10" creationId="{DFE18239-99E1-B694-7286-CAC5B3B32C54}"/>
          </ac:spMkLst>
        </pc:spChg>
        <pc:picChg chg="del">
          <ac:chgData name="Marie Faure" userId="127e324ba07c444a" providerId="LiveId" clId="{7EFC854D-B2BB-44D1-8C8F-14A7516E8706}" dt="2025-04-03T20:23:11.490" v="0" actId="478"/>
          <ac:picMkLst>
            <pc:docMk/>
            <pc:sldMk cId="3783285626" sldId="306"/>
            <ac:picMk id="8" creationId="{269B38C0-27E6-E1B0-E7C7-50C718D47493}"/>
          </ac:picMkLst>
        </pc:picChg>
        <pc:picChg chg="add mod">
          <ac:chgData name="Marie Faure" userId="127e324ba07c444a" providerId="LiveId" clId="{7EFC854D-B2BB-44D1-8C8F-14A7516E8706}" dt="2025-04-03T20:23:19.660" v="6" actId="1038"/>
          <ac:picMkLst>
            <pc:docMk/>
            <pc:sldMk cId="3783285626" sldId="306"/>
            <ac:picMk id="9" creationId="{2DBD40D9-47D2-0AD9-FC25-08EF07413090}"/>
          </ac:picMkLst>
        </pc:picChg>
      </pc:sldChg>
      <pc:sldChg chg="addSp delSp modSp mod">
        <pc:chgData name="Marie Faure" userId="127e324ba07c444a" providerId="LiveId" clId="{7EFC854D-B2BB-44D1-8C8F-14A7516E8706}" dt="2025-04-03T20:45:50.339" v="110" actId="1038"/>
        <pc:sldMkLst>
          <pc:docMk/>
          <pc:sldMk cId="2348377643" sldId="319"/>
        </pc:sldMkLst>
        <pc:spChg chg="mod">
          <ac:chgData name="Marie Faure" userId="127e324ba07c444a" providerId="LiveId" clId="{7EFC854D-B2BB-44D1-8C8F-14A7516E8706}" dt="2025-04-03T20:40:53.107" v="74" actId="20577"/>
          <ac:spMkLst>
            <pc:docMk/>
            <pc:sldMk cId="2348377643" sldId="319"/>
            <ac:spMk id="7" creationId="{01E69269-4121-B1F6-A78F-D6D73846D120}"/>
          </ac:spMkLst>
        </pc:spChg>
        <pc:picChg chg="add mod">
          <ac:chgData name="Marie Faure" userId="127e324ba07c444a" providerId="LiveId" clId="{7EFC854D-B2BB-44D1-8C8F-14A7516E8706}" dt="2025-04-03T20:45:50.339" v="110" actId="1038"/>
          <ac:picMkLst>
            <pc:docMk/>
            <pc:sldMk cId="2348377643" sldId="319"/>
            <ac:picMk id="8" creationId="{3EA8C096-5CE3-0DE3-837E-3B740CE4D107}"/>
          </ac:picMkLst>
        </pc:picChg>
        <pc:picChg chg="del">
          <ac:chgData name="Marie Faure" userId="127e324ba07c444a" providerId="LiveId" clId="{7EFC854D-B2BB-44D1-8C8F-14A7516E8706}" dt="2025-04-03T20:26:34.669" v="8" actId="478"/>
          <ac:picMkLst>
            <pc:docMk/>
            <pc:sldMk cId="2348377643" sldId="319"/>
            <ac:picMk id="10" creationId="{F074C314-1D0B-BE75-888B-3694A0ACAE69}"/>
          </ac:picMkLst>
        </pc:picChg>
        <pc:picChg chg="add mod">
          <ac:chgData name="Marie Faure" userId="127e324ba07c444a" providerId="LiveId" clId="{7EFC854D-B2BB-44D1-8C8F-14A7516E8706}" dt="2025-04-03T20:45:50.339" v="110" actId="1038"/>
          <ac:picMkLst>
            <pc:docMk/>
            <pc:sldMk cId="2348377643" sldId="319"/>
            <ac:picMk id="11" creationId="{A2DDD0D0-3375-D208-7C92-9E3B285138E4}"/>
          </ac:picMkLst>
        </pc:picChg>
        <pc:picChg chg="add del mod">
          <ac:chgData name="Marie Faure" userId="127e324ba07c444a" providerId="LiveId" clId="{7EFC854D-B2BB-44D1-8C8F-14A7516E8706}" dt="2025-04-03T20:43:49.724" v="80" actId="478"/>
          <ac:picMkLst>
            <pc:docMk/>
            <pc:sldMk cId="2348377643" sldId="319"/>
            <ac:picMk id="13" creationId="{8D6CBF0B-53DA-5A25-1837-740FD2ED9E8D}"/>
          </ac:picMkLst>
        </pc:picChg>
      </pc:sldChg>
      <pc:sldChg chg="add">
        <pc:chgData name="Marie Faure" userId="127e324ba07c444a" providerId="LiveId" clId="{7EFC854D-B2BB-44D1-8C8F-14A7516E8706}" dt="2025-04-03T21:43:36.125" v="126"/>
        <pc:sldMkLst>
          <pc:docMk/>
          <pc:sldMk cId="2417422723" sldId="32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Transition: Let's break down how a linear Beam Wire Scanner works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0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Transition: </a:t>
            </a:r>
            <a:r>
              <a:rPr lang="en-GB" dirty="0"/>
              <a:t>The picture I used in this slide is the currently used linear beam wire scanner. This design is using bellows for turning the rotation of the motor into a linear motion. However there are other way of transmitting the motion that have been studied.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56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Transition: </a:t>
            </a:r>
            <a:r>
              <a:rPr lang="en-GB" dirty="0"/>
              <a:t>So I wanted to have the same approach but also finding a parametric model with precise estimation of the resonant frequency. First I had to choose which excitation signal to choose because Vishnu choose chirp but there are different type of signals.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88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made me choose this type of excitation signals is because compared to the commercial system studied in the past I have more constraints and limitations to do my tests.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82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04/04/2025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Marie Faure | BWS - Modelling &amp; Trajectory Optimization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18" Type="http://schemas.microsoft.com/office/2007/relationships/hdphoto" Target="../media/hdphoto7.wdp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17" Type="http://schemas.openxmlformats.org/officeDocument/2006/relationships/image" Target="../media/image40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jpe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jpeg"/><Relationship Id="rId3" Type="http://schemas.openxmlformats.org/officeDocument/2006/relationships/image" Target="../media/image18.png"/><Relationship Id="rId21" Type="http://schemas.openxmlformats.org/officeDocument/2006/relationships/image" Target="../media/image15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38.png"/><Relationship Id="rId16" Type="http://schemas.openxmlformats.org/officeDocument/2006/relationships/image" Target="../media/image31.png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23" Type="http://schemas.openxmlformats.org/officeDocument/2006/relationships/image" Target="../media/image46.png"/><Relationship Id="rId10" Type="http://schemas.openxmlformats.org/officeDocument/2006/relationships/image" Target="../media/image25.png"/><Relationship Id="rId19" Type="http://schemas.openxmlformats.org/officeDocument/2006/relationships/image" Target="../media/image4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jpeg"/><Relationship Id="rId22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0.xml"/><Relationship Id="rId4" Type="http://schemas.microsoft.com/office/2007/relationships/hdphoto" Target="../media/hdphoto8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4.png"/><Relationship Id="rId4" Type="http://schemas.microsoft.com/office/2007/relationships/hdphoto" Target="../media/hdphoto4.wdp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4.pn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4.png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343472" y="2924944"/>
            <a:ext cx="9936484" cy="2153265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 Modelling and Trajectory Optimization for Magnetically Coupled Linear BWS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445224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US" sz="1800" dirty="0"/>
              <a:t>Marie Faure</a:t>
            </a:r>
            <a:endParaRPr dirty="0"/>
          </a:p>
          <a:p>
            <a:pPr algn="l">
              <a:defRPr/>
            </a:pPr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April 2025</a:t>
            </a:r>
          </a:p>
          <a:p>
            <a:pPr algn="l">
              <a:defRPr/>
            </a:pPr>
            <a:r>
              <a:rPr lang="en-US" sz="1800" dirty="0"/>
              <a:t>SY-BI-PM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F220A-A815-B651-96AD-5CADA18A4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C5F73F-777A-207A-70A3-6C5FF2AC6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689786"/>
          </a:xfrm>
        </p:spPr>
        <p:txBody>
          <a:bodyPr anchor="t">
            <a:normAutofit/>
          </a:bodyPr>
          <a:lstStyle/>
          <a:p>
            <a:r>
              <a:rPr lang="en-US" dirty="0"/>
              <a:t>System Identification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5C0E0-0A74-B016-6F4F-3765CB3739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02316-6607-A81E-798D-0FDAE3C24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2F170-225D-EAD1-83B2-18B6A22F1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10</a:t>
            </a:fld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2B9E408-9165-38A9-108E-AEBB4837CB02}"/>
              </a:ext>
            </a:extLst>
          </p:cNvPr>
          <p:cNvSpPr txBox="1">
            <a:spLocks/>
          </p:cNvSpPr>
          <p:nvPr/>
        </p:nvSpPr>
        <p:spPr bwMode="auto">
          <a:xfrm>
            <a:off x="1859017" y="1019901"/>
            <a:ext cx="7477343" cy="16890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2000" dirty="0"/>
              <a:t>Previous work on system identification</a:t>
            </a:r>
          </a:p>
          <a:p>
            <a:pPr lvl="2">
              <a:defRPr/>
            </a:pPr>
            <a:r>
              <a:rPr lang="en-US" sz="1100" dirty="0"/>
              <a:t>Commercial testbench tubular-type linear magnetic coupling</a:t>
            </a:r>
          </a:p>
          <a:p>
            <a:pPr lvl="2">
              <a:defRPr/>
            </a:pPr>
            <a:r>
              <a:rPr lang="en-US" sz="1100" dirty="0"/>
              <a:t>Dspace  MicrolabBox (</a:t>
            </a:r>
            <a:r>
              <a:rPr lang="en-GB" sz="1100" dirty="0"/>
              <a:t>test, or measurement applications for new control concepts</a:t>
            </a:r>
            <a:r>
              <a:rPr lang="en-US" sz="1100" dirty="0"/>
              <a:t>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1100" dirty="0"/>
              <a:t> 10 secs per dataset</a:t>
            </a:r>
          </a:p>
          <a:p>
            <a:pPr lvl="2">
              <a:defRPr/>
            </a:pPr>
            <a:r>
              <a:rPr lang="en-US" sz="1100" dirty="0"/>
              <a:t>Chirp signal identification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449838-02C2-036D-C362-EF28734A6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147" y="3861047"/>
            <a:ext cx="2450037" cy="1943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138678-C69F-0B20-58A1-0FC9E659878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881"/>
          <a:stretch/>
        </p:blipFill>
        <p:spPr>
          <a:xfrm>
            <a:off x="7752184" y="2924944"/>
            <a:ext cx="4392487" cy="33843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80006BE-4E52-59CC-AEA2-A1F75158718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115"/>
          <a:stretch/>
        </p:blipFill>
        <p:spPr>
          <a:xfrm>
            <a:off x="145145" y="3789040"/>
            <a:ext cx="5054463" cy="20320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E2AD87-E046-7D09-7F1D-4FF5711B89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9477" y="2259553"/>
            <a:ext cx="3776741" cy="154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825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230AA-B5CD-DA0A-08D5-9AD9221D4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B1B717-8AA4-FACA-7D48-534F76AB0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System Identification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EDBF1-36CF-CF8D-1111-FC0F34FD80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65815-974D-4221-430F-86266369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BD005-9A86-84A1-B4FC-711ED5630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11</a:t>
            </a:fld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2290FF-7AF6-1462-E685-4A42479D2E5A}"/>
              </a:ext>
            </a:extLst>
          </p:cNvPr>
          <p:cNvSpPr/>
          <p:nvPr/>
        </p:nvSpPr>
        <p:spPr>
          <a:xfrm>
            <a:off x="414536" y="957440"/>
            <a:ext cx="2376264" cy="29238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D3A7503-5BBC-3043-E5FF-91F5D03C772B}"/>
              </a:ext>
            </a:extLst>
          </p:cNvPr>
          <p:cNvSpPr txBox="1">
            <a:spLocks/>
          </p:cNvSpPr>
          <p:nvPr/>
        </p:nvSpPr>
        <p:spPr bwMode="auto">
          <a:xfrm>
            <a:off x="2643158" y="998773"/>
            <a:ext cx="2232248" cy="2616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3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b="1" dirty="0"/>
              <a:t>How/ which tests?</a:t>
            </a:r>
            <a:endParaRPr lang="en-GB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2D7409-5B6E-D137-D355-4102E28968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999" r="4565"/>
          <a:stretch/>
        </p:blipFill>
        <p:spPr>
          <a:xfrm>
            <a:off x="191343" y="836712"/>
            <a:ext cx="4925351" cy="27363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3FDA53-069D-7F7F-E2D1-1A25D760730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36" b="1303"/>
          <a:stretch/>
        </p:blipFill>
        <p:spPr>
          <a:xfrm>
            <a:off x="275914" y="3501007"/>
            <a:ext cx="4925351" cy="28294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F200DB-0C45-7364-3E3D-39F0DE2CA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2170" y="3104643"/>
            <a:ext cx="5968828" cy="2340581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3E7B856-2D12-A8EA-ADFB-AA6C44CA1268}"/>
              </a:ext>
            </a:extLst>
          </p:cNvPr>
          <p:cNvSpPr txBox="1">
            <a:spLocks/>
          </p:cNvSpPr>
          <p:nvPr/>
        </p:nvSpPr>
        <p:spPr bwMode="auto">
          <a:xfrm>
            <a:off x="5243392" y="836712"/>
            <a:ext cx="6901279" cy="20702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GB" sz="2000" dirty="0"/>
              <a:t>Types of excitation signals :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b="1" dirty="0"/>
              <a:t>Multisine</a:t>
            </a:r>
            <a:r>
              <a:rPr lang="en-US" sz="1100" dirty="0"/>
              <a:t>: addition of a range of sinusoidal signal 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Multisine: need to be careful of the range of excitation to focus on the resonant, or the one we are interested in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24000" lvl="3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800" spc="-10" dirty="0">
              <a:solidFill>
                <a:srgbClr val="FF0000"/>
              </a:solidFill>
              <a:ea typeface="Arial" panose="020B0604020202020204" pitchFamily="34" charset="0"/>
            </a:endParaRP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b="1" dirty="0"/>
              <a:t>Chirp</a:t>
            </a:r>
            <a:r>
              <a:rPr lang="en-US" sz="1100" dirty="0"/>
              <a:t>: increasing the frequency of a signal in a given range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Chirp: </a:t>
            </a:r>
            <a:r>
              <a:rPr lang="en-GB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system has big time constants (slow dynamics), it might not fully respond before the chirp moves on</a:t>
            </a: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endParaRPr lang="en-US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b="1" dirty="0"/>
              <a:t>PRBS</a:t>
            </a:r>
            <a:r>
              <a:rPr lang="en-US" sz="1100" dirty="0"/>
              <a:t>: random binary signals 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PRBS: need multiple cycles to get clean measurements, too sharp slope of input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73721EF-FF69-E9D3-518F-52CBF39D119A}"/>
              </a:ext>
            </a:extLst>
          </p:cNvPr>
          <p:cNvSpPr/>
          <p:nvPr/>
        </p:nvSpPr>
        <p:spPr>
          <a:xfrm>
            <a:off x="5827009" y="1333647"/>
            <a:ext cx="701039" cy="189450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1D65B4A-B84D-E316-4E68-A0A5658AC4E1}"/>
              </a:ext>
            </a:extLst>
          </p:cNvPr>
          <p:cNvSpPr/>
          <p:nvPr/>
        </p:nvSpPr>
        <p:spPr>
          <a:xfrm>
            <a:off x="5870988" y="1944047"/>
            <a:ext cx="412247" cy="189450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108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66" grpId="0" animBg="1"/>
      <p:bldP spid="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78747-7085-477D-878B-DEFC8D977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30818B-9E56-C31E-96C1-9135D4DE2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System Identification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82405-A902-BE86-E3E1-CAEC9656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5BA18-7AAC-D8E3-04D4-6B8CD9DF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68D82-0B3B-3144-934F-568C1875F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12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DB2998A-E100-4B5D-98FD-931BEFEA5EC0}"/>
              </a:ext>
            </a:extLst>
          </p:cNvPr>
          <p:cNvSpPr txBox="1">
            <a:spLocks/>
          </p:cNvSpPr>
          <p:nvPr/>
        </p:nvSpPr>
        <p:spPr bwMode="auto">
          <a:xfrm>
            <a:off x="999334" y="924363"/>
            <a:ext cx="10857306" cy="25046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GB" sz="2000" dirty="0"/>
              <a:t>Limitations: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dirty="0"/>
              <a:t>Working on the </a:t>
            </a:r>
            <a:r>
              <a:rPr lang="en-US" sz="1100" b="1" dirty="0"/>
              <a:t>operational system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b="1" dirty="0"/>
              <a:t>Set Points Tables length: </a:t>
            </a:r>
            <a:r>
              <a:rPr lang="en-US" sz="1100" dirty="0"/>
              <a:t>containing set points (8192 points -&gt; </a:t>
            </a:r>
            <a:r>
              <a:rPr lang="en-US" sz="1100" b="1" dirty="0"/>
              <a:t>~0.5 secs!</a:t>
            </a:r>
            <a:r>
              <a:rPr lang="en-US" sz="1100" dirty="0"/>
              <a:t>) due to FPGA memory limitation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b="1" dirty="0"/>
              <a:t>Datasets variability</a:t>
            </a:r>
            <a:r>
              <a:rPr lang="en-GB" sz="1100" dirty="0"/>
              <a:t>: can’t have a lot of different datasets due to the long recompilation time of the FPGA </a:t>
            </a:r>
            <a:endParaRPr lang="en-GB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b="1" dirty="0"/>
              <a:t>Length of tests</a:t>
            </a:r>
            <a:r>
              <a:rPr lang="en-GB" sz="1100" dirty="0"/>
              <a:t>: The inverter has tendencies to saturate can not stay at max voltage for too long (operational system – can’t run continuously)</a:t>
            </a:r>
            <a:endParaRPr lang="en-US" sz="11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89733D-796E-AE6F-C47C-AA9CB8F9FAB2}"/>
              </a:ext>
            </a:extLst>
          </p:cNvPr>
          <p:cNvGrpSpPr/>
          <p:nvPr/>
        </p:nvGrpSpPr>
        <p:grpSpPr>
          <a:xfrm>
            <a:off x="2279576" y="2943591"/>
            <a:ext cx="7630048" cy="3293721"/>
            <a:chOff x="819849" y="2747969"/>
            <a:chExt cx="7630048" cy="32937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B3AE8EC-FB8E-85A0-8644-3AEF2C2EB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28627" y="4044034"/>
              <a:ext cx="1467099" cy="1037643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D1AAB3B-AA7F-49CD-DD61-4A5E150701FD}"/>
                </a:ext>
              </a:extLst>
            </p:cNvPr>
            <p:cNvGrpSpPr>
              <a:grpSpLocks/>
            </p:cNvGrpSpPr>
            <p:nvPr/>
          </p:nvGrpSpPr>
          <p:grpSpPr>
            <a:xfrm>
              <a:off x="956310" y="2876797"/>
              <a:ext cx="6986946" cy="3164893"/>
              <a:chOff x="0" y="0"/>
              <a:chExt cx="11394946" cy="5067452"/>
            </a:xfrm>
          </p:grpSpPr>
          <p:pic>
            <p:nvPicPr>
              <p:cNvPr id="26" name="Image 118">
                <a:extLst>
                  <a:ext uri="{FF2B5EF4-FFF2-40B4-BE49-F238E27FC236}">
                    <a16:creationId xmlns:a16="http://schemas.microsoft.com/office/drawing/2014/main" id="{2D394E4F-5212-8F1C-859D-E32300A5B62D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rot="17393523">
                <a:off x="4192660" y="3201794"/>
                <a:ext cx="734138" cy="651324"/>
              </a:xfrm>
              <a:prstGeom prst="rect">
                <a:avLst/>
              </a:prstGeom>
            </p:spPr>
          </p:pic>
          <p:pic>
            <p:nvPicPr>
              <p:cNvPr id="27" name="Image 119">
                <a:extLst>
                  <a:ext uri="{FF2B5EF4-FFF2-40B4-BE49-F238E27FC236}">
                    <a16:creationId xmlns:a16="http://schemas.microsoft.com/office/drawing/2014/main" id="{1BC4A2D5-61D0-23D3-6D61-4B4698540A89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850380" y="1208811"/>
                <a:ext cx="2392679" cy="2125979"/>
              </a:xfrm>
              <a:prstGeom prst="rect">
                <a:avLst/>
              </a:prstGeom>
            </p:spPr>
          </p:pic>
          <p:sp>
            <p:nvSpPr>
              <p:cNvPr id="28" name="Graphic 120">
                <a:extLst>
                  <a:ext uri="{FF2B5EF4-FFF2-40B4-BE49-F238E27FC236}">
                    <a16:creationId xmlns:a16="http://schemas.microsoft.com/office/drawing/2014/main" id="{60B60665-F9E9-79B0-E9BE-557076A28064}"/>
                  </a:ext>
                </a:extLst>
              </p:cNvPr>
              <p:cNvSpPr/>
              <p:nvPr/>
            </p:nvSpPr>
            <p:spPr>
              <a:xfrm>
                <a:off x="6144768" y="1818411"/>
                <a:ext cx="1900555" cy="1546860"/>
              </a:xfrm>
              <a:custGeom>
                <a:avLst/>
                <a:gdLst/>
                <a:ahLst/>
                <a:cxnLst/>
                <a:rect l="l" t="t" r="r" b="b"/>
                <a:pathLst>
                  <a:path w="1900555" h="1546860">
                    <a:moveTo>
                      <a:pt x="1519428" y="229362"/>
                    </a:moveTo>
                    <a:lnTo>
                      <a:pt x="1290066" y="0"/>
                    </a:lnTo>
                    <a:lnTo>
                      <a:pt x="1290066" y="114681"/>
                    </a:lnTo>
                    <a:lnTo>
                      <a:pt x="82296" y="114681"/>
                    </a:lnTo>
                    <a:lnTo>
                      <a:pt x="82296" y="344043"/>
                    </a:lnTo>
                    <a:lnTo>
                      <a:pt x="1290066" y="344043"/>
                    </a:lnTo>
                    <a:lnTo>
                      <a:pt x="1290066" y="458724"/>
                    </a:lnTo>
                    <a:lnTo>
                      <a:pt x="1519428" y="229362"/>
                    </a:lnTo>
                    <a:close/>
                  </a:path>
                  <a:path w="1900555" h="1546860">
                    <a:moveTo>
                      <a:pt x="1900428" y="894588"/>
                    </a:moveTo>
                    <a:lnTo>
                      <a:pt x="1615440" y="609600"/>
                    </a:lnTo>
                    <a:lnTo>
                      <a:pt x="1615440" y="752094"/>
                    </a:lnTo>
                    <a:lnTo>
                      <a:pt x="1615440" y="1037082"/>
                    </a:lnTo>
                    <a:lnTo>
                      <a:pt x="1615440" y="1149096"/>
                    </a:lnTo>
                    <a:lnTo>
                      <a:pt x="265176" y="1149096"/>
                    </a:lnTo>
                    <a:lnTo>
                      <a:pt x="265176" y="1037082"/>
                    </a:lnTo>
                    <a:lnTo>
                      <a:pt x="1615440" y="1037082"/>
                    </a:lnTo>
                    <a:lnTo>
                      <a:pt x="1615440" y="752094"/>
                    </a:lnTo>
                    <a:lnTo>
                      <a:pt x="54851" y="752094"/>
                    </a:lnTo>
                    <a:lnTo>
                      <a:pt x="54851" y="1037082"/>
                    </a:lnTo>
                    <a:lnTo>
                      <a:pt x="244602" y="1037082"/>
                    </a:lnTo>
                    <a:lnTo>
                      <a:pt x="0" y="1281684"/>
                    </a:lnTo>
                    <a:lnTo>
                      <a:pt x="265176" y="1546860"/>
                    </a:lnTo>
                    <a:lnTo>
                      <a:pt x="265176" y="1414272"/>
                    </a:lnTo>
                    <a:lnTo>
                      <a:pt x="1757172" y="1414272"/>
                    </a:lnTo>
                    <a:lnTo>
                      <a:pt x="1757172" y="1149096"/>
                    </a:lnTo>
                    <a:lnTo>
                      <a:pt x="1645920" y="1149096"/>
                    </a:lnTo>
                    <a:lnTo>
                      <a:pt x="1900428" y="894588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9" name="Graphic 121">
                <a:extLst>
                  <a:ext uri="{FF2B5EF4-FFF2-40B4-BE49-F238E27FC236}">
                    <a16:creationId xmlns:a16="http://schemas.microsoft.com/office/drawing/2014/main" id="{CEF6F92F-75D3-1B4F-8906-E3C48AE55FF0}"/>
                  </a:ext>
                </a:extLst>
              </p:cNvPr>
              <p:cNvSpPr/>
              <p:nvPr/>
            </p:nvSpPr>
            <p:spPr>
              <a:xfrm rot="16648868">
                <a:off x="4571040" y="3093138"/>
                <a:ext cx="552443" cy="746545"/>
              </a:xfrm>
              <a:custGeom>
                <a:avLst/>
                <a:gdLst/>
                <a:ahLst/>
                <a:cxnLst/>
                <a:rect l="l" t="t" r="r" b="b"/>
                <a:pathLst>
                  <a:path w="913765" h="730250">
                    <a:moveTo>
                      <a:pt x="837665" y="687696"/>
                    </a:moveTo>
                    <a:lnTo>
                      <a:pt x="819912" y="710057"/>
                    </a:lnTo>
                    <a:lnTo>
                      <a:pt x="913764" y="729742"/>
                    </a:lnTo>
                    <a:lnTo>
                      <a:pt x="898306" y="696594"/>
                    </a:lnTo>
                    <a:lnTo>
                      <a:pt x="848868" y="696594"/>
                    </a:lnTo>
                    <a:lnTo>
                      <a:pt x="837665" y="687696"/>
                    </a:lnTo>
                    <a:close/>
                  </a:path>
                  <a:path w="913765" h="730250">
                    <a:moveTo>
                      <a:pt x="855485" y="665251"/>
                    </a:moveTo>
                    <a:lnTo>
                      <a:pt x="837665" y="687696"/>
                    </a:lnTo>
                    <a:lnTo>
                      <a:pt x="848868" y="696594"/>
                    </a:lnTo>
                    <a:lnTo>
                      <a:pt x="866648" y="674116"/>
                    </a:lnTo>
                    <a:lnTo>
                      <a:pt x="855485" y="665251"/>
                    </a:lnTo>
                    <a:close/>
                  </a:path>
                  <a:path w="913765" h="730250">
                    <a:moveTo>
                      <a:pt x="873251" y="642874"/>
                    </a:moveTo>
                    <a:lnTo>
                      <a:pt x="855485" y="665251"/>
                    </a:lnTo>
                    <a:lnTo>
                      <a:pt x="866648" y="674116"/>
                    </a:lnTo>
                    <a:lnTo>
                      <a:pt x="848868" y="696594"/>
                    </a:lnTo>
                    <a:lnTo>
                      <a:pt x="898306" y="696594"/>
                    </a:lnTo>
                    <a:lnTo>
                      <a:pt x="873251" y="642874"/>
                    </a:lnTo>
                    <a:close/>
                  </a:path>
                  <a:path w="913765" h="730250">
                    <a:moveTo>
                      <a:pt x="17780" y="0"/>
                    </a:moveTo>
                    <a:lnTo>
                      <a:pt x="0" y="22351"/>
                    </a:lnTo>
                    <a:lnTo>
                      <a:pt x="837665" y="687696"/>
                    </a:lnTo>
                    <a:lnTo>
                      <a:pt x="855485" y="665251"/>
                    </a:lnTo>
                    <a:lnTo>
                      <a:pt x="17780" y="0"/>
                    </a:lnTo>
                    <a:close/>
                  </a:path>
                </a:pathLst>
              </a:custGeom>
              <a:solidFill>
                <a:srgbClr val="BEBEBE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pic>
            <p:nvPicPr>
              <p:cNvPr id="30" name="Image 123">
                <a:extLst>
                  <a:ext uri="{FF2B5EF4-FFF2-40B4-BE49-F238E27FC236}">
                    <a16:creationId xmlns:a16="http://schemas.microsoft.com/office/drawing/2014/main" id="{F2F8C73A-3036-DAA3-88FF-CA8A2F0BA40F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9456419" y="1510563"/>
                <a:ext cx="1938527" cy="1577340"/>
              </a:xfrm>
              <a:prstGeom prst="rect">
                <a:avLst/>
              </a:prstGeom>
            </p:spPr>
          </p:pic>
          <p:pic>
            <p:nvPicPr>
              <p:cNvPr id="31" name="Image 124">
                <a:extLst>
                  <a:ext uri="{FF2B5EF4-FFF2-40B4-BE49-F238E27FC236}">
                    <a16:creationId xmlns:a16="http://schemas.microsoft.com/office/drawing/2014/main" id="{B56394E1-63A9-F625-0CFD-7D68F8887EE1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9627107" y="1678203"/>
                <a:ext cx="161544" cy="798576"/>
              </a:xfrm>
              <a:prstGeom prst="rect">
                <a:avLst/>
              </a:prstGeom>
            </p:spPr>
          </p:pic>
          <p:sp>
            <p:nvSpPr>
              <p:cNvPr id="32" name="Graphic 125">
                <a:extLst>
                  <a:ext uri="{FF2B5EF4-FFF2-40B4-BE49-F238E27FC236}">
                    <a16:creationId xmlns:a16="http://schemas.microsoft.com/office/drawing/2014/main" id="{C90BE8C7-CD36-043E-465F-F9965E47297C}"/>
                  </a:ext>
                </a:extLst>
              </p:cNvPr>
              <p:cNvSpPr/>
              <p:nvPr/>
            </p:nvSpPr>
            <p:spPr>
              <a:xfrm>
                <a:off x="9627107" y="1678203"/>
                <a:ext cx="161925" cy="7988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798830">
                    <a:moveTo>
                      <a:pt x="0" y="798576"/>
                    </a:moveTo>
                    <a:lnTo>
                      <a:pt x="161544" y="798576"/>
                    </a:lnTo>
                    <a:lnTo>
                      <a:pt x="161544" y="0"/>
                    </a:lnTo>
                    <a:lnTo>
                      <a:pt x="0" y="0"/>
                    </a:lnTo>
                    <a:lnTo>
                      <a:pt x="0" y="798576"/>
                    </a:lnTo>
                    <a:close/>
                  </a:path>
                </a:pathLst>
              </a:custGeom>
              <a:ln w="6350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33" name="Image 126">
                <a:extLst>
                  <a:ext uri="{FF2B5EF4-FFF2-40B4-BE49-F238E27FC236}">
                    <a16:creationId xmlns:a16="http://schemas.microsoft.com/office/drawing/2014/main" id="{3BB6774C-82A6-FD84-C6FA-850DB312D0B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808464" y="1673631"/>
                <a:ext cx="211835" cy="827531"/>
              </a:xfrm>
              <a:prstGeom prst="rect">
                <a:avLst/>
              </a:prstGeom>
            </p:spPr>
          </p:pic>
          <p:sp>
            <p:nvSpPr>
              <p:cNvPr id="34" name="Graphic 127">
                <a:extLst>
                  <a:ext uri="{FF2B5EF4-FFF2-40B4-BE49-F238E27FC236}">
                    <a16:creationId xmlns:a16="http://schemas.microsoft.com/office/drawing/2014/main" id="{B0039185-6966-8F1A-C037-29653639B450}"/>
                  </a:ext>
                </a:extLst>
              </p:cNvPr>
              <p:cNvSpPr/>
              <p:nvPr/>
            </p:nvSpPr>
            <p:spPr>
              <a:xfrm>
                <a:off x="9808464" y="1673631"/>
                <a:ext cx="21209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828040">
                    <a:moveTo>
                      <a:pt x="0" y="827531"/>
                    </a:moveTo>
                    <a:lnTo>
                      <a:pt x="211835" y="827531"/>
                    </a:lnTo>
                    <a:lnTo>
                      <a:pt x="211835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49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35" name="Image 128">
                <a:extLst>
                  <a:ext uri="{FF2B5EF4-FFF2-40B4-BE49-F238E27FC236}">
                    <a16:creationId xmlns:a16="http://schemas.microsoft.com/office/drawing/2014/main" id="{CD34AEFB-4765-EDE1-2D07-D3B1867436E1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0739628" y="1673631"/>
                <a:ext cx="196596" cy="827531"/>
              </a:xfrm>
              <a:prstGeom prst="rect">
                <a:avLst/>
              </a:prstGeom>
            </p:spPr>
          </p:pic>
          <p:sp>
            <p:nvSpPr>
              <p:cNvPr id="36" name="Graphic 129">
                <a:extLst>
                  <a:ext uri="{FF2B5EF4-FFF2-40B4-BE49-F238E27FC236}">
                    <a16:creationId xmlns:a16="http://schemas.microsoft.com/office/drawing/2014/main" id="{EA73E745-901A-DC57-61FF-16DF4B995FDF}"/>
                  </a:ext>
                </a:extLst>
              </p:cNvPr>
              <p:cNvSpPr/>
              <p:nvPr/>
            </p:nvSpPr>
            <p:spPr>
              <a:xfrm>
                <a:off x="10739628" y="1673631"/>
                <a:ext cx="19685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196850" h="828040">
                    <a:moveTo>
                      <a:pt x="0" y="827531"/>
                    </a:moveTo>
                    <a:lnTo>
                      <a:pt x="196596" y="827531"/>
                    </a:lnTo>
                    <a:lnTo>
                      <a:pt x="196596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50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37" name="Image 130">
                <a:extLst>
                  <a:ext uri="{FF2B5EF4-FFF2-40B4-BE49-F238E27FC236}">
                    <a16:creationId xmlns:a16="http://schemas.microsoft.com/office/drawing/2014/main" id="{768FAB78-9530-7B12-7D1F-5C124EC399A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10315956" y="1673631"/>
                <a:ext cx="196596" cy="827531"/>
              </a:xfrm>
              <a:prstGeom prst="rect">
                <a:avLst/>
              </a:prstGeom>
            </p:spPr>
          </p:pic>
          <p:sp>
            <p:nvSpPr>
              <p:cNvPr id="38" name="Graphic 131">
                <a:extLst>
                  <a:ext uri="{FF2B5EF4-FFF2-40B4-BE49-F238E27FC236}">
                    <a16:creationId xmlns:a16="http://schemas.microsoft.com/office/drawing/2014/main" id="{8559FE9A-A2C6-29FD-2E75-4557C8073D85}"/>
                  </a:ext>
                </a:extLst>
              </p:cNvPr>
              <p:cNvSpPr/>
              <p:nvPr/>
            </p:nvSpPr>
            <p:spPr>
              <a:xfrm>
                <a:off x="10315957" y="1673630"/>
                <a:ext cx="19685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196850" h="828040">
                    <a:moveTo>
                      <a:pt x="0" y="827531"/>
                    </a:moveTo>
                    <a:lnTo>
                      <a:pt x="196596" y="827531"/>
                    </a:lnTo>
                    <a:lnTo>
                      <a:pt x="196596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50">
                <a:solidFill>
                  <a:srgbClr val="00339F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9" name="Graphic 132">
                <a:extLst>
                  <a:ext uri="{FF2B5EF4-FFF2-40B4-BE49-F238E27FC236}">
                    <a16:creationId xmlns:a16="http://schemas.microsoft.com/office/drawing/2014/main" id="{C7A9A262-3B20-A2F0-19FF-3374173F8291}"/>
                  </a:ext>
                </a:extLst>
              </p:cNvPr>
              <p:cNvSpPr/>
              <p:nvPr/>
            </p:nvSpPr>
            <p:spPr>
              <a:xfrm>
                <a:off x="8135873" y="2040153"/>
                <a:ext cx="1492885" cy="784860"/>
              </a:xfrm>
              <a:custGeom>
                <a:avLst/>
                <a:gdLst/>
                <a:ahLst/>
                <a:cxnLst/>
                <a:rect l="l" t="t" r="r" b="b"/>
                <a:pathLst>
                  <a:path w="1492885" h="784860">
                    <a:moveTo>
                      <a:pt x="1189481" y="765301"/>
                    </a:moveTo>
                    <a:lnTo>
                      <a:pt x="0" y="765301"/>
                    </a:lnTo>
                    <a:lnTo>
                      <a:pt x="0" y="784351"/>
                    </a:lnTo>
                    <a:lnTo>
                      <a:pt x="1208531" y="784351"/>
                    </a:lnTo>
                    <a:lnTo>
                      <a:pt x="1208531" y="774826"/>
                    </a:lnTo>
                    <a:lnTo>
                      <a:pt x="1189481" y="774826"/>
                    </a:lnTo>
                    <a:lnTo>
                      <a:pt x="1189481" y="765301"/>
                    </a:lnTo>
                    <a:close/>
                  </a:path>
                  <a:path w="1492885" h="784860">
                    <a:moveTo>
                      <a:pt x="1416177" y="28575"/>
                    </a:moveTo>
                    <a:lnTo>
                      <a:pt x="1189481" y="28575"/>
                    </a:lnTo>
                    <a:lnTo>
                      <a:pt x="1189481" y="774826"/>
                    </a:lnTo>
                    <a:lnTo>
                      <a:pt x="1199006" y="765301"/>
                    </a:lnTo>
                    <a:lnTo>
                      <a:pt x="1208531" y="765301"/>
                    </a:lnTo>
                    <a:lnTo>
                      <a:pt x="1208531" y="47625"/>
                    </a:lnTo>
                    <a:lnTo>
                      <a:pt x="1199006" y="47625"/>
                    </a:lnTo>
                    <a:lnTo>
                      <a:pt x="1208531" y="38100"/>
                    </a:lnTo>
                    <a:lnTo>
                      <a:pt x="1416177" y="38100"/>
                    </a:lnTo>
                    <a:lnTo>
                      <a:pt x="1416177" y="28575"/>
                    </a:lnTo>
                    <a:close/>
                  </a:path>
                  <a:path w="1492885" h="784860">
                    <a:moveTo>
                      <a:pt x="1208531" y="765301"/>
                    </a:moveTo>
                    <a:lnTo>
                      <a:pt x="1199006" y="765301"/>
                    </a:lnTo>
                    <a:lnTo>
                      <a:pt x="1189481" y="774826"/>
                    </a:lnTo>
                    <a:lnTo>
                      <a:pt x="1208531" y="774826"/>
                    </a:lnTo>
                    <a:lnTo>
                      <a:pt x="1208531" y="765301"/>
                    </a:lnTo>
                    <a:close/>
                  </a:path>
                  <a:path w="1492885" h="784860">
                    <a:moveTo>
                      <a:pt x="1416177" y="0"/>
                    </a:moveTo>
                    <a:lnTo>
                      <a:pt x="1416177" y="76200"/>
                    </a:lnTo>
                    <a:lnTo>
                      <a:pt x="1473327" y="47625"/>
                    </a:lnTo>
                    <a:lnTo>
                      <a:pt x="1428877" y="47625"/>
                    </a:lnTo>
                    <a:lnTo>
                      <a:pt x="1428877" y="28575"/>
                    </a:lnTo>
                    <a:lnTo>
                      <a:pt x="1473327" y="28575"/>
                    </a:lnTo>
                    <a:lnTo>
                      <a:pt x="1416177" y="0"/>
                    </a:lnTo>
                    <a:close/>
                  </a:path>
                  <a:path w="1492885" h="784860">
                    <a:moveTo>
                      <a:pt x="1208531" y="38100"/>
                    </a:moveTo>
                    <a:lnTo>
                      <a:pt x="1199006" y="47625"/>
                    </a:lnTo>
                    <a:lnTo>
                      <a:pt x="1208531" y="47625"/>
                    </a:lnTo>
                    <a:lnTo>
                      <a:pt x="1208531" y="38100"/>
                    </a:lnTo>
                    <a:close/>
                  </a:path>
                  <a:path w="1492885" h="784860">
                    <a:moveTo>
                      <a:pt x="1416177" y="38100"/>
                    </a:moveTo>
                    <a:lnTo>
                      <a:pt x="1208531" y="38100"/>
                    </a:lnTo>
                    <a:lnTo>
                      <a:pt x="1208531" y="47625"/>
                    </a:lnTo>
                    <a:lnTo>
                      <a:pt x="1416177" y="47625"/>
                    </a:lnTo>
                    <a:lnTo>
                      <a:pt x="1416177" y="38100"/>
                    </a:lnTo>
                    <a:close/>
                  </a:path>
                  <a:path w="1492885" h="784860">
                    <a:moveTo>
                      <a:pt x="1473327" y="28575"/>
                    </a:moveTo>
                    <a:lnTo>
                      <a:pt x="1428877" y="28575"/>
                    </a:lnTo>
                    <a:lnTo>
                      <a:pt x="1428877" y="47625"/>
                    </a:lnTo>
                    <a:lnTo>
                      <a:pt x="1473327" y="47625"/>
                    </a:lnTo>
                    <a:lnTo>
                      <a:pt x="1492377" y="38100"/>
                    </a:lnTo>
                    <a:lnTo>
                      <a:pt x="1473327" y="28575"/>
                    </a:lnTo>
                    <a:close/>
                  </a:path>
                </a:pathLst>
              </a:custGeom>
              <a:solidFill>
                <a:srgbClr val="E05E31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0" name="Graphic 133">
                <a:extLst>
                  <a:ext uri="{FF2B5EF4-FFF2-40B4-BE49-F238E27FC236}">
                    <a16:creationId xmlns:a16="http://schemas.microsoft.com/office/drawing/2014/main" id="{FC5D94B1-6595-797B-A93E-C6B04D725891}"/>
                  </a:ext>
                </a:extLst>
              </p:cNvPr>
              <p:cNvSpPr/>
              <p:nvPr/>
            </p:nvSpPr>
            <p:spPr>
              <a:xfrm>
                <a:off x="9859136" y="2501925"/>
                <a:ext cx="594360" cy="901065"/>
              </a:xfrm>
              <a:custGeom>
                <a:avLst/>
                <a:gdLst/>
                <a:ahLst/>
                <a:cxnLst/>
                <a:rect l="l" t="t" r="r" b="b"/>
                <a:pathLst>
                  <a:path w="594360" h="901065">
                    <a:moveTo>
                      <a:pt x="546734" y="574167"/>
                    </a:moveTo>
                    <a:lnTo>
                      <a:pt x="0" y="574167"/>
                    </a:lnTo>
                    <a:lnTo>
                      <a:pt x="0" y="900811"/>
                    </a:lnTo>
                    <a:lnTo>
                      <a:pt x="19050" y="900811"/>
                    </a:lnTo>
                    <a:lnTo>
                      <a:pt x="19050" y="593217"/>
                    </a:lnTo>
                    <a:lnTo>
                      <a:pt x="9525" y="593217"/>
                    </a:lnTo>
                    <a:lnTo>
                      <a:pt x="19050" y="583692"/>
                    </a:lnTo>
                    <a:lnTo>
                      <a:pt x="546734" y="583692"/>
                    </a:lnTo>
                    <a:lnTo>
                      <a:pt x="546734" y="574167"/>
                    </a:lnTo>
                    <a:close/>
                  </a:path>
                  <a:path w="594360" h="901065">
                    <a:moveTo>
                      <a:pt x="19050" y="583692"/>
                    </a:moveTo>
                    <a:lnTo>
                      <a:pt x="9525" y="593217"/>
                    </a:lnTo>
                    <a:lnTo>
                      <a:pt x="19050" y="593217"/>
                    </a:lnTo>
                    <a:lnTo>
                      <a:pt x="19050" y="583692"/>
                    </a:lnTo>
                    <a:close/>
                  </a:path>
                  <a:path w="594360" h="901065">
                    <a:moveTo>
                      <a:pt x="565784" y="574167"/>
                    </a:moveTo>
                    <a:lnTo>
                      <a:pt x="556259" y="574167"/>
                    </a:lnTo>
                    <a:lnTo>
                      <a:pt x="546734" y="583692"/>
                    </a:lnTo>
                    <a:lnTo>
                      <a:pt x="19050" y="583692"/>
                    </a:lnTo>
                    <a:lnTo>
                      <a:pt x="19050" y="593217"/>
                    </a:lnTo>
                    <a:lnTo>
                      <a:pt x="565784" y="593217"/>
                    </a:lnTo>
                    <a:lnTo>
                      <a:pt x="565784" y="574167"/>
                    </a:lnTo>
                    <a:close/>
                  </a:path>
                  <a:path w="594360" h="901065">
                    <a:moveTo>
                      <a:pt x="565784" y="63500"/>
                    </a:moveTo>
                    <a:lnTo>
                      <a:pt x="546734" y="63500"/>
                    </a:lnTo>
                    <a:lnTo>
                      <a:pt x="546734" y="583692"/>
                    </a:lnTo>
                    <a:lnTo>
                      <a:pt x="556259" y="574167"/>
                    </a:lnTo>
                    <a:lnTo>
                      <a:pt x="565784" y="574167"/>
                    </a:lnTo>
                    <a:lnTo>
                      <a:pt x="565784" y="63500"/>
                    </a:lnTo>
                    <a:close/>
                  </a:path>
                  <a:path w="594360" h="901065">
                    <a:moveTo>
                      <a:pt x="556259" y="0"/>
                    </a:moveTo>
                    <a:lnTo>
                      <a:pt x="518159" y="76200"/>
                    </a:lnTo>
                    <a:lnTo>
                      <a:pt x="546734" y="76200"/>
                    </a:lnTo>
                    <a:lnTo>
                      <a:pt x="546734" y="63500"/>
                    </a:lnTo>
                    <a:lnTo>
                      <a:pt x="588009" y="63500"/>
                    </a:lnTo>
                    <a:lnTo>
                      <a:pt x="556259" y="0"/>
                    </a:lnTo>
                    <a:close/>
                  </a:path>
                  <a:path w="594360" h="901065">
                    <a:moveTo>
                      <a:pt x="588009" y="63500"/>
                    </a:moveTo>
                    <a:lnTo>
                      <a:pt x="565784" y="63500"/>
                    </a:lnTo>
                    <a:lnTo>
                      <a:pt x="565784" y="76200"/>
                    </a:lnTo>
                    <a:lnTo>
                      <a:pt x="594359" y="76200"/>
                    </a:lnTo>
                    <a:lnTo>
                      <a:pt x="588009" y="6350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41" name="Image 134">
                <a:extLst>
                  <a:ext uri="{FF2B5EF4-FFF2-40B4-BE49-F238E27FC236}">
                    <a16:creationId xmlns:a16="http://schemas.microsoft.com/office/drawing/2014/main" id="{562FDDA9-B19C-4954-C68E-BE8BCF8C9E63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468754" y="3293008"/>
                <a:ext cx="810403" cy="1324801"/>
              </a:xfrm>
              <a:prstGeom prst="rect">
                <a:avLst/>
              </a:prstGeom>
            </p:spPr>
          </p:pic>
          <p:sp>
            <p:nvSpPr>
              <p:cNvPr id="42" name="Graphic 135">
                <a:extLst>
                  <a:ext uri="{FF2B5EF4-FFF2-40B4-BE49-F238E27FC236}">
                    <a16:creationId xmlns:a16="http://schemas.microsoft.com/office/drawing/2014/main" id="{74B15ABE-4FEE-825A-15D4-A482A679C7A2}"/>
                  </a:ext>
                </a:extLst>
              </p:cNvPr>
              <p:cNvSpPr/>
              <p:nvPr/>
            </p:nvSpPr>
            <p:spPr>
              <a:xfrm>
                <a:off x="2978023" y="3587775"/>
                <a:ext cx="763905" cy="419734"/>
              </a:xfrm>
              <a:custGeom>
                <a:avLst/>
                <a:gdLst/>
                <a:ahLst/>
                <a:cxnLst/>
                <a:rect l="l" t="t" r="r" b="b"/>
                <a:pathLst>
                  <a:path w="763905" h="419734">
                    <a:moveTo>
                      <a:pt x="763524" y="271272"/>
                    </a:moveTo>
                    <a:lnTo>
                      <a:pt x="681609" y="247777"/>
                    </a:lnTo>
                    <a:lnTo>
                      <a:pt x="687489" y="279082"/>
                    </a:lnTo>
                    <a:lnTo>
                      <a:pt x="1778" y="407035"/>
                    </a:lnTo>
                    <a:lnTo>
                      <a:pt x="4064" y="419608"/>
                    </a:lnTo>
                    <a:lnTo>
                      <a:pt x="689825" y="291515"/>
                    </a:lnTo>
                    <a:lnTo>
                      <a:pt x="695706" y="322707"/>
                    </a:lnTo>
                    <a:lnTo>
                      <a:pt x="756323" y="276733"/>
                    </a:lnTo>
                    <a:lnTo>
                      <a:pt x="763524" y="271272"/>
                    </a:lnTo>
                    <a:close/>
                  </a:path>
                  <a:path w="763905" h="419734">
                    <a:moveTo>
                      <a:pt x="763524" y="150876"/>
                    </a:moveTo>
                    <a:lnTo>
                      <a:pt x="680085" y="133731"/>
                    </a:lnTo>
                    <a:lnTo>
                      <a:pt x="688276" y="164439"/>
                    </a:lnTo>
                    <a:lnTo>
                      <a:pt x="51511" y="334327"/>
                    </a:lnTo>
                    <a:lnTo>
                      <a:pt x="614095" y="40932"/>
                    </a:lnTo>
                    <a:lnTo>
                      <a:pt x="628777" y="68961"/>
                    </a:lnTo>
                    <a:lnTo>
                      <a:pt x="661492" y="23749"/>
                    </a:lnTo>
                    <a:lnTo>
                      <a:pt x="678688" y="0"/>
                    </a:lnTo>
                    <a:lnTo>
                      <a:pt x="593471" y="1524"/>
                    </a:lnTo>
                    <a:lnTo>
                      <a:pt x="608164" y="29603"/>
                    </a:lnTo>
                    <a:lnTo>
                      <a:pt x="0" y="346837"/>
                    </a:lnTo>
                    <a:lnTo>
                      <a:pt x="2133" y="350989"/>
                    </a:lnTo>
                    <a:lnTo>
                      <a:pt x="4572" y="360045"/>
                    </a:lnTo>
                    <a:lnTo>
                      <a:pt x="691540" y="176644"/>
                    </a:lnTo>
                    <a:lnTo>
                      <a:pt x="699770" y="207391"/>
                    </a:lnTo>
                    <a:lnTo>
                      <a:pt x="751916" y="161163"/>
                    </a:lnTo>
                    <a:lnTo>
                      <a:pt x="763524" y="150876"/>
                    </a:lnTo>
                    <a:close/>
                  </a:path>
                </a:pathLst>
              </a:custGeom>
              <a:solidFill>
                <a:srgbClr val="BEBEBE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3" name="Graphic 136">
                <a:extLst>
                  <a:ext uri="{FF2B5EF4-FFF2-40B4-BE49-F238E27FC236}">
                    <a16:creationId xmlns:a16="http://schemas.microsoft.com/office/drawing/2014/main" id="{2BA48044-93B7-46DD-2D23-2A2431D442A5}"/>
                  </a:ext>
                </a:extLst>
              </p:cNvPr>
              <p:cNvSpPr/>
              <p:nvPr/>
            </p:nvSpPr>
            <p:spPr>
              <a:xfrm>
                <a:off x="2970148" y="3521735"/>
                <a:ext cx="530860" cy="334010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334010">
                    <a:moveTo>
                      <a:pt x="14859" y="214630"/>
                    </a:moveTo>
                    <a:lnTo>
                      <a:pt x="0" y="223520"/>
                    </a:lnTo>
                    <a:lnTo>
                      <a:pt x="61595" y="334010"/>
                    </a:lnTo>
                    <a:lnTo>
                      <a:pt x="98848" y="313690"/>
                    </a:lnTo>
                    <a:lnTo>
                      <a:pt x="69087" y="313690"/>
                    </a:lnTo>
                    <a:lnTo>
                      <a:pt x="14859" y="214630"/>
                    </a:lnTo>
                    <a:close/>
                  </a:path>
                  <a:path w="530860" h="334010">
                    <a:moveTo>
                      <a:pt x="124206" y="283210"/>
                    </a:moveTo>
                    <a:lnTo>
                      <a:pt x="69087" y="313690"/>
                    </a:lnTo>
                    <a:lnTo>
                      <a:pt x="98848" y="313690"/>
                    </a:lnTo>
                    <a:lnTo>
                      <a:pt x="131445" y="295910"/>
                    </a:lnTo>
                    <a:lnTo>
                      <a:pt x="124206" y="283210"/>
                    </a:lnTo>
                    <a:close/>
                  </a:path>
                  <a:path w="530860" h="334010">
                    <a:moveTo>
                      <a:pt x="159460" y="180340"/>
                    </a:moveTo>
                    <a:lnTo>
                      <a:pt x="151129" y="180340"/>
                    </a:lnTo>
                    <a:lnTo>
                      <a:pt x="142799" y="182880"/>
                    </a:lnTo>
                    <a:lnTo>
                      <a:pt x="113919" y="209550"/>
                    </a:lnTo>
                    <a:lnTo>
                      <a:pt x="111849" y="218440"/>
                    </a:lnTo>
                    <a:lnTo>
                      <a:pt x="111952" y="222250"/>
                    </a:lnTo>
                    <a:lnTo>
                      <a:pt x="112056" y="226060"/>
                    </a:lnTo>
                    <a:lnTo>
                      <a:pt x="112125" y="228600"/>
                    </a:lnTo>
                    <a:lnTo>
                      <a:pt x="132381" y="266700"/>
                    </a:lnTo>
                    <a:lnTo>
                      <a:pt x="155884" y="276860"/>
                    </a:lnTo>
                    <a:lnTo>
                      <a:pt x="164242" y="276860"/>
                    </a:lnTo>
                    <a:lnTo>
                      <a:pt x="172648" y="275590"/>
                    </a:lnTo>
                    <a:lnTo>
                      <a:pt x="181101" y="271780"/>
                    </a:lnTo>
                    <a:lnTo>
                      <a:pt x="188087" y="267970"/>
                    </a:lnTo>
                    <a:lnTo>
                      <a:pt x="191515" y="264160"/>
                    </a:lnTo>
                    <a:lnTo>
                      <a:pt x="160909" y="264160"/>
                    </a:lnTo>
                    <a:lnTo>
                      <a:pt x="153543" y="261620"/>
                    </a:lnTo>
                    <a:lnTo>
                      <a:pt x="128111" y="227330"/>
                    </a:lnTo>
                    <a:lnTo>
                      <a:pt x="127321" y="220980"/>
                    </a:lnTo>
                    <a:lnTo>
                      <a:pt x="127548" y="218440"/>
                    </a:lnTo>
                    <a:lnTo>
                      <a:pt x="127661" y="217170"/>
                    </a:lnTo>
                    <a:lnTo>
                      <a:pt x="140715" y="198120"/>
                    </a:lnTo>
                    <a:lnTo>
                      <a:pt x="147447" y="194310"/>
                    </a:lnTo>
                    <a:lnTo>
                      <a:pt x="185516" y="194310"/>
                    </a:lnTo>
                    <a:lnTo>
                      <a:pt x="182943" y="191770"/>
                    </a:lnTo>
                    <a:lnTo>
                      <a:pt x="175748" y="185420"/>
                    </a:lnTo>
                    <a:lnTo>
                      <a:pt x="167766" y="182880"/>
                    </a:lnTo>
                    <a:lnTo>
                      <a:pt x="159460" y="180340"/>
                    </a:lnTo>
                    <a:close/>
                  </a:path>
                  <a:path w="530860" h="334010">
                    <a:moveTo>
                      <a:pt x="185516" y="194310"/>
                    </a:moveTo>
                    <a:lnTo>
                      <a:pt x="154559" y="194310"/>
                    </a:lnTo>
                    <a:lnTo>
                      <a:pt x="161925" y="196850"/>
                    </a:lnTo>
                    <a:lnTo>
                      <a:pt x="167282" y="199390"/>
                    </a:lnTo>
                    <a:lnTo>
                      <a:pt x="188124" y="236220"/>
                    </a:lnTo>
                    <a:lnTo>
                      <a:pt x="187688" y="241300"/>
                    </a:lnTo>
                    <a:lnTo>
                      <a:pt x="187578" y="242570"/>
                    </a:lnTo>
                    <a:lnTo>
                      <a:pt x="185927" y="250190"/>
                    </a:lnTo>
                    <a:lnTo>
                      <a:pt x="181737" y="256540"/>
                    </a:lnTo>
                    <a:lnTo>
                      <a:pt x="168021" y="264160"/>
                    </a:lnTo>
                    <a:lnTo>
                      <a:pt x="191515" y="264160"/>
                    </a:lnTo>
                    <a:lnTo>
                      <a:pt x="193801" y="261620"/>
                    </a:lnTo>
                    <a:lnTo>
                      <a:pt x="197865" y="255270"/>
                    </a:lnTo>
                    <a:lnTo>
                      <a:pt x="202057" y="248920"/>
                    </a:lnTo>
                    <a:lnTo>
                      <a:pt x="204088" y="241300"/>
                    </a:lnTo>
                    <a:lnTo>
                      <a:pt x="203962" y="233680"/>
                    </a:lnTo>
                    <a:lnTo>
                      <a:pt x="203269" y="228600"/>
                    </a:lnTo>
                    <a:lnTo>
                      <a:pt x="201564" y="220980"/>
                    </a:lnTo>
                    <a:lnTo>
                      <a:pt x="198836" y="214630"/>
                    </a:lnTo>
                    <a:lnTo>
                      <a:pt x="195072" y="207010"/>
                    </a:lnTo>
                    <a:lnTo>
                      <a:pt x="189376" y="198120"/>
                    </a:lnTo>
                    <a:lnTo>
                      <a:pt x="185516" y="194310"/>
                    </a:lnTo>
                    <a:close/>
                  </a:path>
                  <a:path w="530860" h="334010">
                    <a:moveTo>
                      <a:pt x="227584" y="208280"/>
                    </a:moveTo>
                    <a:lnTo>
                      <a:pt x="215137" y="218440"/>
                    </a:lnTo>
                    <a:lnTo>
                      <a:pt x="221487" y="226060"/>
                    </a:lnTo>
                    <a:lnTo>
                      <a:pt x="228473" y="231140"/>
                    </a:lnTo>
                    <a:lnTo>
                      <a:pt x="236474" y="232410"/>
                    </a:lnTo>
                    <a:lnTo>
                      <a:pt x="242639" y="232410"/>
                    </a:lnTo>
                    <a:lnTo>
                      <a:pt x="249316" y="231140"/>
                    </a:lnTo>
                    <a:lnTo>
                      <a:pt x="256494" y="228600"/>
                    </a:lnTo>
                    <a:lnTo>
                      <a:pt x="264160" y="226060"/>
                    </a:lnTo>
                    <a:lnTo>
                      <a:pt x="270510" y="222250"/>
                    </a:lnTo>
                    <a:lnTo>
                      <a:pt x="275589" y="218440"/>
                    </a:lnTo>
                    <a:lnTo>
                      <a:pt x="240791" y="218440"/>
                    </a:lnTo>
                    <a:lnTo>
                      <a:pt x="235712" y="217170"/>
                    </a:lnTo>
                    <a:lnTo>
                      <a:pt x="231394" y="213360"/>
                    </a:lnTo>
                    <a:lnTo>
                      <a:pt x="227584" y="208280"/>
                    </a:lnTo>
                    <a:close/>
                  </a:path>
                  <a:path w="530860" h="334010">
                    <a:moveTo>
                      <a:pt x="284511" y="185420"/>
                    </a:moveTo>
                    <a:lnTo>
                      <a:pt x="258699" y="185420"/>
                    </a:lnTo>
                    <a:lnTo>
                      <a:pt x="261238" y="186690"/>
                    </a:lnTo>
                    <a:lnTo>
                      <a:pt x="264922" y="186690"/>
                    </a:lnTo>
                    <a:lnTo>
                      <a:pt x="267588" y="187960"/>
                    </a:lnTo>
                    <a:lnTo>
                      <a:pt x="269366" y="191770"/>
                    </a:lnTo>
                    <a:lnTo>
                      <a:pt x="271272" y="194310"/>
                    </a:lnTo>
                    <a:lnTo>
                      <a:pt x="271399" y="198120"/>
                    </a:lnTo>
                    <a:lnTo>
                      <a:pt x="245872" y="218440"/>
                    </a:lnTo>
                    <a:lnTo>
                      <a:pt x="275589" y="218440"/>
                    </a:lnTo>
                    <a:lnTo>
                      <a:pt x="283210" y="208280"/>
                    </a:lnTo>
                    <a:lnTo>
                      <a:pt x="285369" y="201930"/>
                    </a:lnTo>
                    <a:lnTo>
                      <a:pt x="285559" y="199390"/>
                    </a:lnTo>
                    <a:lnTo>
                      <a:pt x="285654" y="198120"/>
                    </a:lnTo>
                    <a:lnTo>
                      <a:pt x="285750" y="196850"/>
                    </a:lnTo>
                    <a:lnTo>
                      <a:pt x="286131" y="193040"/>
                    </a:lnTo>
                    <a:lnTo>
                      <a:pt x="286258" y="191770"/>
                    </a:lnTo>
                    <a:lnTo>
                      <a:pt x="285114" y="186690"/>
                    </a:lnTo>
                    <a:lnTo>
                      <a:pt x="284511" y="185420"/>
                    </a:lnTo>
                    <a:close/>
                  </a:path>
                  <a:path w="530860" h="334010">
                    <a:moveTo>
                      <a:pt x="239013" y="134620"/>
                    </a:moveTo>
                    <a:lnTo>
                      <a:pt x="200913" y="153670"/>
                    </a:lnTo>
                    <a:lnTo>
                      <a:pt x="194945" y="166370"/>
                    </a:lnTo>
                    <a:lnTo>
                      <a:pt x="195072" y="175260"/>
                    </a:lnTo>
                    <a:lnTo>
                      <a:pt x="196087" y="179070"/>
                    </a:lnTo>
                    <a:lnTo>
                      <a:pt x="197993" y="181610"/>
                    </a:lnTo>
                    <a:lnTo>
                      <a:pt x="200151" y="185420"/>
                    </a:lnTo>
                    <a:lnTo>
                      <a:pt x="203200" y="189230"/>
                    </a:lnTo>
                    <a:lnTo>
                      <a:pt x="210820" y="193040"/>
                    </a:lnTo>
                    <a:lnTo>
                      <a:pt x="215137" y="194310"/>
                    </a:lnTo>
                    <a:lnTo>
                      <a:pt x="225044" y="194310"/>
                    </a:lnTo>
                    <a:lnTo>
                      <a:pt x="233172" y="191770"/>
                    </a:lnTo>
                    <a:lnTo>
                      <a:pt x="244728" y="189230"/>
                    </a:lnTo>
                    <a:lnTo>
                      <a:pt x="253237" y="186690"/>
                    </a:lnTo>
                    <a:lnTo>
                      <a:pt x="258699" y="185420"/>
                    </a:lnTo>
                    <a:lnTo>
                      <a:pt x="284511" y="185420"/>
                    </a:lnTo>
                    <a:lnTo>
                      <a:pt x="282701" y="181610"/>
                    </a:lnTo>
                    <a:lnTo>
                      <a:pt x="280035" y="177800"/>
                    </a:lnTo>
                    <a:lnTo>
                      <a:pt x="216662" y="177800"/>
                    </a:lnTo>
                    <a:lnTo>
                      <a:pt x="214757" y="176530"/>
                    </a:lnTo>
                    <a:lnTo>
                      <a:pt x="212851" y="176530"/>
                    </a:lnTo>
                    <a:lnTo>
                      <a:pt x="211327" y="175260"/>
                    </a:lnTo>
                    <a:lnTo>
                      <a:pt x="210438" y="172720"/>
                    </a:lnTo>
                    <a:lnTo>
                      <a:pt x="208914" y="170180"/>
                    </a:lnTo>
                    <a:lnTo>
                      <a:pt x="208914" y="167640"/>
                    </a:lnTo>
                    <a:lnTo>
                      <a:pt x="211962" y="160020"/>
                    </a:lnTo>
                    <a:lnTo>
                      <a:pt x="215900" y="156210"/>
                    </a:lnTo>
                    <a:lnTo>
                      <a:pt x="222250" y="153670"/>
                    </a:lnTo>
                    <a:lnTo>
                      <a:pt x="227584" y="149860"/>
                    </a:lnTo>
                    <a:lnTo>
                      <a:pt x="232283" y="148590"/>
                    </a:lnTo>
                    <a:lnTo>
                      <a:pt x="257810" y="148590"/>
                    </a:lnTo>
                    <a:lnTo>
                      <a:pt x="259587" y="147320"/>
                    </a:lnTo>
                    <a:lnTo>
                      <a:pt x="255904" y="142240"/>
                    </a:lnTo>
                    <a:lnTo>
                      <a:pt x="248031" y="137160"/>
                    </a:lnTo>
                    <a:lnTo>
                      <a:pt x="243966" y="135890"/>
                    </a:lnTo>
                    <a:lnTo>
                      <a:pt x="239013" y="134620"/>
                    </a:lnTo>
                    <a:close/>
                  </a:path>
                  <a:path w="530860" h="334010">
                    <a:moveTo>
                      <a:pt x="306324" y="165100"/>
                    </a:moveTo>
                    <a:lnTo>
                      <a:pt x="293877" y="175260"/>
                    </a:lnTo>
                    <a:lnTo>
                      <a:pt x="300227" y="182880"/>
                    </a:lnTo>
                    <a:lnTo>
                      <a:pt x="307339" y="187960"/>
                    </a:lnTo>
                    <a:lnTo>
                      <a:pt x="315213" y="189230"/>
                    </a:lnTo>
                    <a:lnTo>
                      <a:pt x="321379" y="189230"/>
                    </a:lnTo>
                    <a:lnTo>
                      <a:pt x="328056" y="187960"/>
                    </a:lnTo>
                    <a:lnTo>
                      <a:pt x="335234" y="185420"/>
                    </a:lnTo>
                    <a:lnTo>
                      <a:pt x="342900" y="181610"/>
                    </a:lnTo>
                    <a:lnTo>
                      <a:pt x="349250" y="179070"/>
                    </a:lnTo>
                    <a:lnTo>
                      <a:pt x="353060" y="175260"/>
                    </a:lnTo>
                    <a:lnTo>
                      <a:pt x="324612" y="175260"/>
                    </a:lnTo>
                    <a:lnTo>
                      <a:pt x="314451" y="173990"/>
                    </a:lnTo>
                    <a:lnTo>
                      <a:pt x="310134" y="170180"/>
                    </a:lnTo>
                    <a:lnTo>
                      <a:pt x="306324" y="165100"/>
                    </a:lnTo>
                    <a:close/>
                  </a:path>
                  <a:path w="530860" h="334010">
                    <a:moveTo>
                      <a:pt x="264668" y="168910"/>
                    </a:moveTo>
                    <a:lnTo>
                      <a:pt x="259841" y="170180"/>
                    </a:lnTo>
                    <a:lnTo>
                      <a:pt x="255143" y="170180"/>
                    </a:lnTo>
                    <a:lnTo>
                      <a:pt x="247141" y="171450"/>
                    </a:lnTo>
                    <a:lnTo>
                      <a:pt x="236093" y="175260"/>
                    </a:lnTo>
                    <a:lnTo>
                      <a:pt x="228346" y="176530"/>
                    </a:lnTo>
                    <a:lnTo>
                      <a:pt x="223647" y="177800"/>
                    </a:lnTo>
                    <a:lnTo>
                      <a:pt x="280035" y="177800"/>
                    </a:lnTo>
                    <a:lnTo>
                      <a:pt x="276860" y="173990"/>
                    </a:lnTo>
                    <a:lnTo>
                      <a:pt x="272923" y="171450"/>
                    </a:lnTo>
                    <a:lnTo>
                      <a:pt x="268986" y="170180"/>
                    </a:lnTo>
                    <a:lnTo>
                      <a:pt x="264668" y="168910"/>
                    </a:lnTo>
                    <a:close/>
                  </a:path>
                  <a:path w="530860" h="334010">
                    <a:moveTo>
                      <a:pt x="363347" y="142240"/>
                    </a:moveTo>
                    <a:lnTo>
                      <a:pt x="339978" y="142240"/>
                    </a:lnTo>
                    <a:lnTo>
                      <a:pt x="343662" y="143510"/>
                    </a:lnTo>
                    <a:lnTo>
                      <a:pt x="346456" y="144780"/>
                    </a:lnTo>
                    <a:lnTo>
                      <a:pt x="348107" y="147320"/>
                    </a:lnTo>
                    <a:lnTo>
                      <a:pt x="350012" y="151130"/>
                    </a:lnTo>
                    <a:lnTo>
                      <a:pt x="350138" y="154940"/>
                    </a:lnTo>
                    <a:lnTo>
                      <a:pt x="348488" y="160020"/>
                    </a:lnTo>
                    <a:lnTo>
                      <a:pt x="324612" y="175260"/>
                    </a:lnTo>
                    <a:lnTo>
                      <a:pt x="353060" y="175260"/>
                    </a:lnTo>
                    <a:lnTo>
                      <a:pt x="354329" y="173990"/>
                    </a:lnTo>
                    <a:lnTo>
                      <a:pt x="361950" y="163830"/>
                    </a:lnTo>
                    <a:lnTo>
                      <a:pt x="364109" y="158750"/>
                    </a:lnTo>
                    <a:lnTo>
                      <a:pt x="364299" y="156210"/>
                    </a:lnTo>
                    <a:lnTo>
                      <a:pt x="364394" y="154940"/>
                    </a:lnTo>
                    <a:lnTo>
                      <a:pt x="364489" y="153670"/>
                    </a:lnTo>
                    <a:lnTo>
                      <a:pt x="364744" y="151130"/>
                    </a:lnTo>
                    <a:lnTo>
                      <a:pt x="364871" y="149860"/>
                    </a:lnTo>
                    <a:lnTo>
                      <a:pt x="364998" y="148590"/>
                    </a:lnTo>
                    <a:lnTo>
                      <a:pt x="363982" y="143510"/>
                    </a:lnTo>
                    <a:lnTo>
                      <a:pt x="363347" y="142240"/>
                    </a:lnTo>
                    <a:close/>
                  </a:path>
                  <a:path w="530860" h="334010">
                    <a:moveTo>
                      <a:pt x="257810" y="148590"/>
                    </a:moveTo>
                    <a:lnTo>
                      <a:pt x="232283" y="148590"/>
                    </a:lnTo>
                    <a:lnTo>
                      <a:pt x="236474" y="149860"/>
                    </a:lnTo>
                    <a:lnTo>
                      <a:pt x="240791" y="149860"/>
                    </a:lnTo>
                    <a:lnTo>
                      <a:pt x="244348" y="152400"/>
                    </a:lnTo>
                    <a:lnTo>
                      <a:pt x="247141" y="156210"/>
                    </a:lnTo>
                    <a:lnTo>
                      <a:pt x="257810" y="148590"/>
                    </a:lnTo>
                    <a:close/>
                  </a:path>
                  <a:path w="530860" h="334010">
                    <a:moveTo>
                      <a:pt x="317881" y="91440"/>
                    </a:moveTo>
                    <a:lnTo>
                      <a:pt x="312038" y="92710"/>
                    </a:lnTo>
                    <a:lnTo>
                      <a:pt x="306197" y="92710"/>
                    </a:lnTo>
                    <a:lnTo>
                      <a:pt x="300100" y="95250"/>
                    </a:lnTo>
                    <a:lnTo>
                      <a:pt x="289560" y="101600"/>
                    </a:lnTo>
                    <a:lnTo>
                      <a:pt x="285876" y="104140"/>
                    </a:lnTo>
                    <a:lnTo>
                      <a:pt x="282828" y="106680"/>
                    </a:lnTo>
                    <a:lnTo>
                      <a:pt x="279653" y="110490"/>
                    </a:lnTo>
                    <a:lnTo>
                      <a:pt x="277495" y="113030"/>
                    </a:lnTo>
                    <a:lnTo>
                      <a:pt x="276225" y="115570"/>
                    </a:lnTo>
                    <a:lnTo>
                      <a:pt x="274574" y="119380"/>
                    </a:lnTo>
                    <a:lnTo>
                      <a:pt x="273685" y="123190"/>
                    </a:lnTo>
                    <a:lnTo>
                      <a:pt x="273812" y="130810"/>
                    </a:lnTo>
                    <a:lnTo>
                      <a:pt x="294004" y="151130"/>
                    </a:lnTo>
                    <a:lnTo>
                      <a:pt x="298831" y="151130"/>
                    </a:lnTo>
                    <a:lnTo>
                      <a:pt x="303784" y="149860"/>
                    </a:lnTo>
                    <a:lnTo>
                      <a:pt x="311912" y="148590"/>
                    </a:lnTo>
                    <a:lnTo>
                      <a:pt x="323469" y="146050"/>
                    </a:lnTo>
                    <a:lnTo>
                      <a:pt x="331977" y="143510"/>
                    </a:lnTo>
                    <a:lnTo>
                      <a:pt x="337438" y="142240"/>
                    </a:lnTo>
                    <a:lnTo>
                      <a:pt x="363347" y="142240"/>
                    </a:lnTo>
                    <a:lnTo>
                      <a:pt x="359537" y="134620"/>
                    </a:lnTo>
                    <a:lnTo>
                      <a:pt x="295401" y="134620"/>
                    </a:lnTo>
                    <a:lnTo>
                      <a:pt x="293497" y="133350"/>
                    </a:lnTo>
                    <a:lnTo>
                      <a:pt x="291591" y="133350"/>
                    </a:lnTo>
                    <a:lnTo>
                      <a:pt x="290195" y="132080"/>
                    </a:lnTo>
                    <a:lnTo>
                      <a:pt x="289178" y="129540"/>
                    </a:lnTo>
                    <a:lnTo>
                      <a:pt x="287654" y="127000"/>
                    </a:lnTo>
                    <a:lnTo>
                      <a:pt x="287654" y="123190"/>
                    </a:lnTo>
                    <a:lnTo>
                      <a:pt x="290702" y="116840"/>
                    </a:lnTo>
                    <a:lnTo>
                      <a:pt x="294639" y="113030"/>
                    </a:lnTo>
                    <a:lnTo>
                      <a:pt x="300989" y="109220"/>
                    </a:lnTo>
                    <a:lnTo>
                      <a:pt x="306324" y="106680"/>
                    </a:lnTo>
                    <a:lnTo>
                      <a:pt x="311023" y="105410"/>
                    </a:lnTo>
                    <a:lnTo>
                      <a:pt x="336568" y="105410"/>
                    </a:lnTo>
                    <a:lnTo>
                      <a:pt x="338327" y="104140"/>
                    </a:lnTo>
                    <a:lnTo>
                      <a:pt x="334645" y="99060"/>
                    </a:lnTo>
                    <a:lnTo>
                      <a:pt x="326771" y="93980"/>
                    </a:lnTo>
                    <a:lnTo>
                      <a:pt x="322707" y="92710"/>
                    </a:lnTo>
                    <a:lnTo>
                      <a:pt x="317881" y="91440"/>
                    </a:lnTo>
                    <a:close/>
                  </a:path>
                  <a:path w="530860" h="334010">
                    <a:moveTo>
                      <a:pt x="403562" y="46990"/>
                    </a:moveTo>
                    <a:lnTo>
                      <a:pt x="395414" y="46990"/>
                    </a:lnTo>
                    <a:lnTo>
                      <a:pt x="387266" y="48260"/>
                    </a:lnTo>
                    <a:lnTo>
                      <a:pt x="358013" y="78740"/>
                    </a:lnTo>
                    <a:lnTo>
                      <a:pt x="356968" y="87630"/>
                    </a:lnTo>
                    <a:lnTo>
                      <a:pt x="357162" y="90170"/>
                    </a:lnTo>
                    <a:lnTo>
                      <a:pt x="357259" y="91440"/>
                    </a:lnTo>
                    <a:lnTo>
                      <a:pt x="357356" y="92710"/>
                    </a:lnTo>
                    <a:lnTo>
                      <a:pt x="357453" y="93980"/>
                    </a:lnTo>
                    <a:lnTo>
                      <a:pt x="357550" y="95250"/>
                    </a:lnTo>
                    <a:lnTo>
                      <a:pt x="357647" y="96520"/>
                    </a:lnTo>
                    <a:lnTo>
                      <a:pt x="377269" y="132080"/>
                    </a:lnTo>
                    <a:lnTo>
                      <a:pt x="400589" y="142240"/>
                    </a:lnTo>
                    <a:lnTo>
                      <a:pt x="409066" y="142240"/>
                    </a:lnTo>
                    <a:lnTo>
                      <a:pt x="417734" y="139700"/>
                    </a:lnTo>
                    <a:lnTo>
                      <a:pt x="426593" y="135890"/>
                    </a:lnTo>
                    <a:lnTo>
                      <a:pt x="433091" y="132080"/>
                    </a:lnTo>
                    <a:lnTo>
                      <a:pt x="435787" y="129540"/>
                    </a:lnTo>
                    <a:lnTo>
                      <a:pt x="406653" y="129540"/>
                    </a:lnTo>
                    <a:lnTo>
                      <a:pt x="392429" y="124460"/>
                    </a:lnTo>
                    <a:lnTo>
                      <a:pt x="386207" y="119380"/>
                    </a:lnTo>
                    <a:lnTo>
                      <a:pt x="380746" y="110490"/>
                    </a:lnTo>
                    <a:lnTo>
                      <a:pt x="401671" y="99060"/>
                    </a:lnTo>
                    <a:lnTo>
                      <a:pt x="375285" y="99060"/>
                    </a:lnTo>
                    <a:lnTo>
                      <a:pt x="371856" y="91440"/>
                    </a:lnTo>
                    <a:lnTo>
                      <a:pt x="371094" y="85090"/>
                    </a:lnTo>
                    <a:lnTo>
                      <a:pt x="373125" y="78740"/>
                    </a:lnTo>
                    <a:lnTo>
                      <a:pt x="375031" y="71120"/>
                    </a:lnTo>
                    <a:lnTo>
                      <a:pt x="379222" y="66040"/>
                    </a:lnTo>
                    <a:lnTo>
                      <a:pt x="385572" y="63500"/>
                    </a:lnTo>
                    <a:lnTo>
                      <a:pt x="392429" y="59690"/>
                    </a:lnTo>
                    <a:lnTo>
                      <a:pt x="399669" y="58420"/>
                    </a:lnTo>
                    <a:lnTo>
                      <a:pt x="427870" y="58420"/>
                    </a:lnTo>
                    <a:lnTo>
                      <a:pt x="426783" y="57150"/>
                    </a:lnTo>
                    <a:lnTo>
                      <a:pt x="419592" y="52070"/>
                    </a:lnTo>
                    <a:lnTo>
                      <a:pt x="411734" y="48260"/>
                    </a:lnTo>
                    <a:lnTo>
                      <a:pt x="403562" y="46990"/>
                    </a:lnTo>
                    <a:close/>
                  </a:path>
                  <a:path w="530860" h="334010">
                    <a:moveTo>
                      <a:pt x="343408" y="125730"/>
                    </a:moveTo>
                    <a:lnTo>
                      <a:pt x="338709" y="125730"/>
                    </a:lnTo>
                    <a:lnTo>
                      <a:pt x="333883" y="127000"/>
                    </a:lnTo>
                    <a:lnTo>
                      <a:pt x="326009" y="128270"/>
                    </a:lnTo>
                    <a:lnTo>
                      <a:pt x="314833" y="130810"/>
                    </a:lnTo>
                    <a:lnTo>
                      <a:pt x="307086" y="133350"/>
                    </a:lnTo>
                    <a:lnTo>
                      <a:pt x="302387" y="134620"/>
                    </a:lnTo>
                    <a:lnTo>
                      <a:pt x="359537" y="134620"/>
                    </a:lnTo>
                    <a:lnTo>
                      <a:pt x="358901" y="133350"/>
                    </a:lnTo>
                    <a:lnTo>
                      <a:pt x="355600" y="130810"/>
                    </a:lnTo>
                    <a:lnTo>
                      <a:pt x="351663" y="128270"/>
                    </a:lnTo>
                    <a:lnTo>
                      <a:pt x="347725" y="127000"/>
                    </a:lnTo>
                    <a:lnTo>
                      <a:pt x="343408" y="125730"/>
                    </a:lnTo>
                    <a:close/>
                  </a:path>
                  <a:path w="530860" h="334010">
                    <a:moveTo>
                      <a:pt x="447801" y="90170"/>
                    </a:moveTo>
                    <a:lnTo>
                      <a:pt x="432562" y="96520"/>
                    </a:lnTo>
                    <a:lnTo>
                      <a:pt x="433476" y="101600"/>
                    </a:lnTo>
                    <a:lnTo>
                      <a:pt x="433400" y="106680"/>
                    </a:lnTo>
                    <a:lnTo>
                      <a:pt x="433197" y="109220"/>
                    </a:lnTo>
                    <a:lnTo>
                      <a:pt x="431038" y="113030"/>
                    </a:lnTo>
                    <a:lnTo>
                      <a:pt x="429006" y="118110"/>
                    </a:lnTo>
                    <a:lnTo>
                      <a:pt x="425450" y="121920"/>
                    </a:lnTo>
                    <a:lnTo>
                      <a:pt x="420370" y="124460"/>
                    </a:lnTo>
                    <a:lnTo>
                      <a:pt x="413638" y="128270"/>
                    </a:lnTo>
                    <a:lnTo>
                      <a:pt x="406653" y="129540"/>
                    </a:lnTo>
                    <a:lnTo>
                      <a:pt x="435787" y="129540"/>
                    </a:lnTo>
                    <a:lnTo>
                      <a:pt x="449040" y="104140"/>
                    </a:lnTo>
                    <a:lnTo>
                      <a:pt x="448968" y="97790"/>
                    </a:lnTo>
                    <a:lnTo>
                      <a:pt x="447801" y="90170"/>
                    </a:lnTo>
                    <a:close/>
                  </a:path>
                  <a:path w="530860" h="334010">
                    <a:moveTo>
                      <a:pt x="336568" y="105410"/>
                    </a:moveTo>
                    <a:lnTo>
                      <a:pt x="311023" y="105410"/>
                    </a:lnTo>
                    <a:lnTo>
                      <a:pt x="319532" y="106680"/>
                    </a:lnTo>
                    <a:lnTo>
                      <a:pt x="323088" y="109220"/>
                    </a:lnTo>
                    <a:lnTo>
                      <a:pt x="326009" y="113030"/>
                    </a:lnTo>
                    <a:lnTo>
                      <a:pt x="336568" y="105410"/>
                    </a:lnTo>
                    <a:close/>
                  </a:path>
                  <a:path w="530860" h="334010">
                    <a:moveTo>
                      <a:pt x="427870" y="58420"/>
                    </a:moveTo>
                    <a:lnTo>
                      <a:pt x="399669" y="58420"/>
                    </a:lnTo>
                    <a:lnTo>
                      <a:pt x="406908" y="60960"/>
                    </a:lnTo>
                    <a:lnTo>
                      <a:pt x="411607" y="63500"/>
                    </a:lnTo>
                    <a:lnTo>
                      <a:pt x="416178" y="67310"/>
                    </a:lnTo>
                    <a:lnTo>
                      <a:pt x="420497" y="73660"/>
                    </a:lnTo>
                    <a:lnTo>
                      <a:pt x="375285" y="99060"/>
                    </a:lnTo>
                    <a:lnTo>
                      <a:pt x="401671" y="99060"/>
                    </a:lnTo>
                    <a:lnTo>
                      <a:pt x="441198" y="77470"/>
                    </a:lnTo>
                    <a:lnTo>
                      <a:pt x="440309" y="76200"/>
                    </a:lnTo>
                    <a:lnTo>
                      <a:pt x="439674" y="74930"/>
                    </a:lnTo>
                    <a:lnTo>
                      <a:pt x="439165" y="73660"/>
                    </a:lnTo>
                    <a:lnTo>
                      <a:pt x="433308" y="64770"/>
                    </a:lnTo>
                    <a:lnTo>
                      <a:pt x="427870" y="58420"/>
                    </a:lnTo>
                    <a:close/>
                  </a:path>
                  <a:path w="530860" h="334010">
                    <a:moveTo>
                      <a:pt x="471932" y="74930"/>
                    </a:moveTo>
                    <a:lnTo>
                      <a:pt x="459486" y="83820"/>
                    </a:lnTo>
                    <a:lnTo>
                      <a:pt x="465709" y="91440"/>
                    </a:lnTo>
                    <a:lnTo>
                      <a:pt x="472821" y="96520"/>
                    </a:lnTo>
                    <a:lnTo>
                      <a:pt x="480695" y="97790"/>
                    </a:lnTo>
                    <a:lnTo>
                      <a:pt x="486914" y="97790"/>
                    </a:lnTo>
                    <a:lnTo>
                      <a:pt x="493585" y="96520"/>
                    </a:lnTo>
                    <a:lnTo>
                      <a:pt x="500733" y="95250"/>
                    </a:lnTo>
                    <a:lnTo>
                      <a:pt x="508381" y="91440"/>
                    </a:lnTo>
                    <a:lnTo>
                      <a:pt x="514731" y="87630"/>
                    </a:lnTo>
                    <a:lnTo>
                      <a:pt x="518117" y="85090"/>
                    </a:lnTo>
                    <a:lnTo>
                      <a:pt x="490220" y="85090"/>
                    </a:lnTo>
                    <a:lnTo>
                      <a:pt x="480060" y="82550"/>
                    </a:lnTo>
                    <a:lnTo>
                      <a:pt x="475614" y="80010"/>
                    </a:lnTo>
                    <a:lnTo>
                      <a:pt x="471932" y="74930"/>
                    </a:lnTo>
                    <a:close/>
                  </a:path>
                  <a:path w="530860" h="334010">
                    <a:moveTo>
                      <a:pt x="528827" y="50800"/>
                    </a:moveTo>
                    <a:lnTo>
                      <a:pt x="503047" y="50800"/>
                    </a:lnTo>
                    <a:lnTo>
                      <a:pt x="505587" y="52070"/>
                    </a:lnTo>
                    <a:lnTo>
                      <a:pt x="509270" y="52070"/>
                    </a:lnTo>
                    <a:lnTo>
                      <a:pt x="511937" y="53340"/>
                    </a:lnTo>
                    <a:lnTo>
                      <a:pt x="513588" y="57150"/>
                    </a:lnTo>
                    <a:lnTo>
                      <a:pt x="515493" y="59690"/>
                    </a:lnTo>
                    <a:lnTo>
                      <a:pt x="515620" y="63500"/>
                    </a:lnTo>
                    <a:lnTo>
                      <a:pt x="490220" y="85090"/>
                    </a:lnTo>
                    <a:lnTo>
                      <a:pt x="518117" y="85090"/>
                    </a:lnTo>
                    <a:lnTo>
                      <a:pt x="519811" y="83820"/>
                    </a:lnTo>
                    <a:lnTo>
                      <a:pt x="523621" y="78740"/>
                    </a:lnTo>
                    <a:lnTo>
                      <a:pt x="527558" y="73660"/>
                    </a:lnTo>
                    <a:lnTo>
                      <a:pt x="529589" y="68580"/>
                    </a:lnTo>
                    <a:lnTo>
                      <a:pt x="529691" y="67310"/>
                    </a:lnTo>
                    <a:lnTo>
                      <a:pt x="529793" y="66040"/>
                    </a:lnTo>
                    <a:lnTo>
                      <a:pt x="529894" y="64770"/>
                    </a:lnTo>
                    <a:lnTo>
                      <a:pt x="529996" y="63500"/>
                    </a:lnTo>
                    <a:lnTo>
                      <a:pt x="530098" y="62230"/>
                    </a:lnTo>
                    <a:lnTo>
                      <a:pt x="530193" y="60960"/>
                    </a:lnTo>
                    <a:lnTo>
                      <a:pt x="530288" y="59690"/>
                    </a:lnTo>
                    <a:lnTo>
                      <a:pt x="530383" y="58420"/>
                    </a:lnTo>
                    <a:lnTo>
                      <a:pt x="530478" y="57150"/>
                    </a:lnTo>
                    <a:lnTo>
                      <a:pt x="529463" y="52070"/>
                    </a:lnTo>
                    <a:lnTo>
                      <a:pt x="528827" y="50800"/>
                    </a:lnTo>
                    <a:close/>
                  </a:path>
                  <a:path w="530860" h="334010">
                    <a:moveTo>
                      <a:pt x="483362" y="0"/>
                    </a:moveTo>
                    <a:lnTo>
                      <a:pt x="465709" y="3810"/>
                    </a:lnTo>
                    <a:lnTo>
                      <a:pt x="455040" y="10160"/>
                    </a:lnTo>
                    <a:lnTo>
                      <a:pt x="451358" y="12700"/>
                    </a:lnTo>
                    <a:lnTo>
                      <a:pt x="448310" y="16510"/>
                    </a:lnTo>
                    <a:lnTo>
                      <a:pt x="445262" y="19050"/>
                    </a:lnTo>
                    <a:lnTo>
                      <a:pt x="443102" y="21590"/>
                    </a:lnTo>
                    <a:lnTo>
                      <a:pt x="441833" y="24130"/>
                    </a:lnTo>
                    <a:lnTo>
                      <a:pt x="440054" y="27940"/>
                    </a:lnTo>
                    <a:lnTo>
                      <a:pt x="439293" y="31750"/>
                    </a:lnTo>
                    <a:lnTo>
                      <a:pt x="439293" y="40640"/>
                    </a:lnTo>
                    <a:lnTo>
                      <a:pt x="440309" y="44450"/>
                    </a:lnTo>
                    <a:lnTo>
                      <a:pt x="442340" y="46990"/>
                    </a:lnTo>
                    <a:lnTo>
                      <a:pt x="444500" y="52070"/>
                    </a:lnTo>
                    <a:lnTo>
                      <a:pt x="447548" y="54610"/>
                    </a:lnTo>
                    <a:lnTo>
                      <a:pt x="451358" y="57150"/>
                    </a:lnTo>
                    <a:lnTo>
                      <a:pt x="455168" y="58420"/>
                    </a:lnTo>
                    <a:lnTo>
                      <a:pt x="459486" y="59690"/>
                    </a:lnTo>
                    <a:lnTo>
                      <a:pt x="469264" y="59690"/>
                    </a:lnTo>
                    <a:lnTo>
                      <a:pt x="477520" y="57150"/>
                    </a:lnTo>
                    <a:lnTo>
                      <a:pt x="497459" y="52070"/>
                    </a:lnTo>
                    <a:lnTo>
                      <a:pt x="503047" y="50800"/>
                    </a:lnTo>
                    <a:lnTo>
                      <a:pt x="528827" y="50800"/>
                    </a:lnTo>
                    <a:lnTo>
                      <a:pt x="526923" y="46990"/>
                    </a:lnTo>
                    <a:lnTo>
                      <a:pt x="524383" y="43180"/>
                    </a:lnTo>
                    <a:lnTo>
                      <a:pt x="461010" y="43180"/>
                    </a:lnTo>
                    <a:lnTo>
                      <a:pt x="458977" y="41910"/>
                    </a:lnTo>
                    <a:lnTo>
                      <a:pt x="457073" y="41910"/>
                    </a:lnTo>
                    <a:lnTo>
                      <a:pt x="455675" y="40640"/>
                    </a:lnTo>
                    <a:lnTo>
                      <a:pt x="454660" y="38100"/>
                    </a:lnTo>
                    <a:lnTo>
                      <a:pt x="453136" y="35560"/>
                    </a:lnTo>
                    <a:lnTo>
                      <a:pt x="453136" y="33020"/>
                    </a:lnTo>
                    <a:lnTo>
                      <a:pt x="454660" y="29210"/>
                    </a:lnTo>
                    <a:lnTo>
                      <a:pt x="476631" y="13970"/>
                    </a:lnTo>
                    <a:lnTo>
                      <a:pt x="502157" y="13970"/>
                    </a:lnTo>
                    <a:lnTo>
                      <a:pt x="503936" y="12700"/>
                    </a:lnTo>
                    <a:lnTo>
                      <a:pt x="500125" y="7620"/>
                    </a:lnTo>
                    <a:lnTo>
                      <a:pt x="496315" y="5080"/>
                    </a:lnTo>
                    <a:lnTo>
                      <a:pt x="492251" y="2540"/>
                    </a:lnTo>
                    <a:lnTo>
                      <a:pt x="488314" y="1270"/>
                    </a:lnTo>
                    <a:lnTo>
                      <a:pt x="483362" y="0"/>
                    </a:lnTo>
                    <a:close/>
                  </a:path>
                  <a:path w="530860" h="334010">
                    <a:moveTo>
                      <a:pt x="508888" y="34290"/>
                    </a:moveTo>
                    <a:lnTo>
                      <a:pt x="504189" y="35560"/>
                    </a:lnTo>
                    <a:lnTo>
                      <a:pt x="499490" y="35560"/>
                    </a:lnTo>
                    <a:lnTo>
                      <a:pt x="491489" y="36830"/>
                    </a:lnTo>
                    <a:lnTo>
                      <a:pt x="480313" y="40640"/>
                    </a:lnTo>
                    <a:lnTo>
                      <a:pt x="472694" y="41910"/>
                    </a:lnTo>
                    <a:lnTo>
                      <a:pt x="467995" y="43180"/>
                    </a:lnTo>
                    <a:lnTo>
                      <a:pt x="524383" y="43180"/>
                    </a:lnTo>
                    <a:lnTo>
                      <a:pt x="521081" y="39370"/>
                    </a:lnTo>
                    <a:lnTo>
                      <a:pt x="517271" y="36830"/>
                    </a:lnTo>
                    <a:lnTo>
                      <a:pt x="513334" y="35560"/>
                    </a:lnTo>
                    <a:lnTo>
                      <a:pt x="508888" y="34290"/>
                    </a:lnTo>
                    <a:close/>
                  </a:path>
                  <a:path w="530860" h="334010">
                    <a:moveTo>
                      <a:pt x="502157" y="13970"/>
                    </a:moveTo>
                    <a:lnTo>
                      <a:pt x="476631" y="13970"/>
                    </a:lnTo>
                    <a:lnTo>
                      <a:pt x="485013" y="16510"/>
                    </a:lnTo>
                    <a:lnTo>
                      <a:pt x="488569" y="17780"/>
                    </a:lnTo>
                    <a:lnTo>
                      <a:pt x="491489" y="21590"/>
                    </a:lnTo>
                    <a:lnTo>
                      <a:pt x="502157" y="13970"/>
                    </a:lnTo>
                    <a:close/>
                  </a:path>
                </a:pathLst>
              </a:custGeom>
              <a:solidFill>
                <a:srgbClr val="A6A6A6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44" name="Image 137">
                <a:extLst>
                  <a:ext uri="{FF2B5EF4-FFF2-40B4-BE49-F238E27FC236}">
                    <a16:creationId xmlns:a16="http://schemas.microsoft.com/office/drawing/2014/main" id="{D108DD42-D917-F711-186C-42E0A67B0286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483864" y="4288815"/>
                <a:ext cx="377951" cy="140207"/>
              </a:xfrm>
              <a:prstGeom prst="rect">
                <a:avLst/>
              </a:prstGeom>
            </p:spPr>
          </p:pic>
          <p:sp>
            <p:nvSpPr>
              <p:cNvPr id="45" name="Graphic 138">
                <a:extLst>
                  <a:ext uri="{FF2B5EF4-FFF2-40B4-BE49-F238E27FC236}">
                    <a16:creationId xmlns:a16="http://schemas.microsoft.com/office/drawing/2014/main" id="{476A9F67-2EB3-8799-1228-06B4D9C8EC90}"/>
                  </a:ext>
                </a:extLst>
              </p:cNvPr>
              <p:cNvSpPr/>
              <p:nvPr/>
            </p:nvSpPr>
            <p:spPr>
              <a:xfrm>
                <a:off x="3483864" y="4288815"/>
                <a:ext cx="378460" cy="140335"/>
              </a:xfrm>
              <a:custGeom>
                <a:avLst/>
                <a:gdLst/>
                <a:ahLst/>
                <a:cxnLst/>
                <a:rect l="l" t="t" r="r" b="b"/>
                <a:pathLst>
                  <a:path w="378460" h="140335">
                    <a:moveTo>
                      <a:pt x="0" y="70103"/>
                    </a:moveTo>
                    <a:lnTo>
                      <a:pt x="36454" y="28693"/>
                    </a:lnTo>
                    <a:lnTo>
                      <a:pt x="77358" y="13520"/>
                    </a:lnTo>
                    <a:lnTo>
                      <a:pt x="129235" y="3572"/>
                    </a:lnTo>
                    <a:lnTo>
                      <a:pt x="188975" y="0"/>
                    </a:lnTo>
                    <a:lnTo>
                      <a:pt x="248716" y="3572"/>
                    </a:lnTo>
                    <a:lnTo>
                      <a:pt x="300593" y="13520"/>
                    </a:lnTo>
                    <a:lnTo>
                      <a:pt x="341497" y="28693"/>
                    </a:lnTo>
                    <a:lnTo>
                      <a:pt x="368320" y="47938"/>
                    </a:lnTo>
                    <a:lnTo>
                      <a:pt x="377951" y="70103"/>
                    </a:lnTo>
                    <a:lnTo>
                      <a:pt x="368320" y="92269"/>
                    </a:lnTo>
                    <a:lnTo>
                      <a:pt x="341497" y="111514"/>
                    </a:lnTo>
                    <a:lnTo>
                      <a:pt x="300593" y="126687"/>
                    </a:lnTo>
                    <a:lnTo>
                      <a:pt x="248716" y="136635"/>
                    </a:lnTo>
                    <a:lnTo>
                      <a:pt x="188975" y="140207"/>
                    </a:lnTo>
                    <a:lnTo>
                      <a:pt x="129235" y="136635"/>
                    </a:lnTo>
                    <a:lnTo>
                      <a:pt x="77358" y="126687"/>
                    </a:lnTo>
                    <a:lnTo>
                      <a:pt x="36454" y="111514"/>
                    </a:lnTo>
                    <a:lnTo>
                      <a:pt x="9631" y="92269"/>
                    </a:lnTo>
                    <a:lnTo>
                      <a:pt x="0" y="70103"/>
                    </a:lnTo>
                    <a:close/>
                  </a:path>
                </a:pathLst>
              </a:custGeom>
              <a:ln w="6350">
                <a:solidFill>
                  <a:srgbClr val="1C446A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6" name="Graphic 139">
                <a:extLst>
                  <a:ext uri="{FF2B5EF4-FFF2-40B4-BE49-F238E27FC236}">
                    <a16:creationId xmlns:a16="http://schemas.microsoft.com/office/drawing/2014/main" id="{A4E51CB1-E9DC-E758-1499-BDF2ED7327C4}"/>
                  </a:ext>
                </a:extLst>
              </p:cNvPr>
              <p:cNvSpPr/>
              <p:nvPr/>
            </p:nvSpPr>
            <p:spPr>
              <a:xfrm>
                <a:off x="3635502" y="3853713"/>
                <a:ext cx="6797675" cy="975360"/>
              </a:xfrm>
              <a:custGeom>
                <a:avLst/>
                <a:gdLst/>
                <a:ahLst/>
                <a:cxnLst/>
                <a:rect l="l" t="t" r="r" b="b"/>
                <a:pathLst>
                  <a:path w="6797675" h="975360">
                    <a:moveTo>
                      <a:pt x="47625" y="638301"/>
                    </a:moveTo>
                    <a:lnTo>
                      <a:pt x="28575" y="638301"/>
                    </a:lnTo>
                    <a:lnTo>
                      <a:pt x="28575" y="974915"/>
                    </a:lnTo>
                    <a:lnTo>
                      <a:pt x="6797294" y="974915"/>
                    </a:lnTo>
                    <a:lnTo>
                      <a:pt x="6797294" y="965390"/>
                    </a:lnTo>
                    <a:lnTo>
                      <a:pt x="47625" y="965390"/>
                    </a:lnTo>
                    <a:lnTo>
                      <a:pt x="38100" y="955865"/>
                    </a:lnTo>
                    <a:lnTo>
                      <a:pt x="47625" y="955865"/>
                    </a:lnTo>
                    <a:lnTo>
                      <a:pt x="47625" y="638301"/>
                    </a:lnTo>
                    <a:close/>
                  </a:path>
                  <a:path w="6797675" h="975360">
                    <a:moveTo>
                      <a:pt x="47625" y="955865"/>
                    </a:moveTo>
                    <a:lnTo>
                      <a:pt x="38100" y="955865"/>
                    </a:lnTo>
                    <a:lnTo>
                      <a:pt x="47625" y="965390"/>
                    </a:lnTo>
                    <a:lnTo>
                      <a:pt x="47625" y="955865"/>
                    </a:lnTo>
                    <a:close/>
                  </a:path>
                  <a:path w="6797675" h="975360">
                    <a:moveTo>
                      <a:pt x="6778244" y="955865"/>
                    </a:moveTo>
                    <a:lnTo>
                      <a:pt x="47625" y="955865"/>
                    </a:lnTo>
                    <a:lnTo>
                      <a:pt x="47625" y="965390"/>
                    </a:lnTo>
                    <a:lnTo>
                      <a:pt x="6778244" y="965390"/>
                    </a:lnTo>
                    <a:lnTo>
                      <a:pt x="6778244" y="955865"/>
                    </a:lnTo>
                    <a:close/>
                  </a:path>
                  <a:path w="6797675" h="975360">
                    <a:moveTo>
                      <a:pt x="6797294" y="0"/>
                    </a:moveTo>
                    <a:lnTo>
                      <a:pt x="6778244" y="0"/>
                    </a:lnTo>
                    <a:lnTo>
                      <a:pt x="6778244" y="965390"/>
                    </a:lnTo>
                    <a:lnTo>
                      <a:pt x="6787769" y="955865"/>
                    </a:lnTo>
                    <a:lnTo>
                      <a:pt x="6797294" y="955865"/>
                    </a:lnTo>
                    <a:lnTo>
                      <a:pt x="6797294" y="0"/>
                    </a:lnTo>
                    <a:close/>
                  </a:path>
                  <a:path w="6797675" h="975360">
                    <a:moveTo>
                      <a:pt x="6797294" y="955865"/>
                    </a:moveTo>
                    <a:lnTo>
                      <a:pt x="6787769" y="955865"/>
                    </a:lnTo>
                    <a:lnTo>
                      <a:pt x="6778244" y="965390"/>
                    </a:lnTo>
                    <a:lnTo>
                      <a:pt x="6797294" y="965390"/>
                    </a:lnTo>
                    <a:lnTo>
                      <a:pt x="6797294" y="955865"/>
                    </a:lnTo>
                    <a:close/>
                  </a:path>
                  <a:path w="6797675" h="975360">
                    <a:moveTo>
                      <a:pt x="38100" y="574801"/>
                    </a:moveTo>
                    <a:lnTo>
                      <a:pt x="0" y="651001"/>
                    </a:lnTo>
                    <a:lnTo>
                      <a:pt x="28575" y="651001"/>
                    </a:lnTo>
                    <a:lnTo>
                      <a:pt x="28575" y="638301"/>
                    </a:lnTo>
                    <a:lnTo>
                      <a:pt x="69850" y="638301"/>
                    </a:lnTo>
                    <a:lnTo>
                      <a:pt x="38100" y="574801"/>
                    </a:lnTo>
                    <a:close/>
                  </a:path>
                  <a:path w="6797675" h="975360">
                    <a:moveTo>
                      <a:pt x="69850" y="638301"/>
                    </a:moveTo>
                    <a:lnTo>
                      <a:pt x="47625" y="638301"/>
                    </a:lnTo>
                    <a:lnTo>
                      <a:pt x="47625" y="651001"/>
                    </a:lnTo>
                    <a:lnTo>
                      <a:pt x="76200" y="651001"/>
                    </a:lnTo>
                    <a:lnTo>
                      <a:pt x="69850" y="638301"/>
                    </a:lnTo>
                    <a:close/>
                  </a:path>
                </a:pathLst>
              </a:custGeom>
              <a:solidFill>
                <a:srgbClr val="1C446A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7" name="Graphic 140">
                <a:extLst>
                  <a:ext uri="{FF2B5EF4-FFF2-40B4-BE49-F238E27FC236}">
                    <a16:creationId xmlns:a16="http://schemas.microsoft.com/office/drawing/2014/main" id="{50E79AC4-6B5A-B2F6-9475-52A177D5AF6E}"/>
                  </a:ext>
                </a:extLst>
              </p:cNvPr>
              <p:cNvSpPr/>
              <p:nvPr/>
            </p:nvSpPr>
            <p:spPr>
              <a:xfrm>
                <a:off x="9735311" y="3901719"/>
                <a:ext cx="34798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47980" h="82550">
                    <a:moveTo>
                      <a:pt x="341375" y="0"/>
                    </a:moveTo>
                    <a:lnTo>
                      <a:pt x="6095" y="0"/>
                    </a:lnTo>
                    <a:lnTo>
                      <a:pt x="0" y="6095"/>
                    </a:lnTo>
                    <a:lnTo>
                      <a:pt x="0" y="13716"/>
                    </a:lnTo>
                    <a:lnTo>
                      <a:pt x="0" y="76200"/>
                    </a:lnTo>
                    <a:lnTo>
                      <a:pt x="6095" y="82295"/>
                    </a:lnTo>
                    <a:lnTo>
                      <a:pt x="341375" y="82295"/>
                    </a:lnTo>
                    <a:lnTo>
                      <a:pt x="347471" y="76200"/>
                    </a:lnTo>
                    <a:lnTo>
                      <a:pt x="347471" y="6095"/>
                    </a:lnTo>
                    <a:lnTo>
                      <a:pt x="341375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8" name="Graphic 141">
                <a:extLst>
                  <a:ext uri="{FF2B5EF4-FFF2-40B4-BE49-F238E27FC236}">
                    <a16:creationId xmlns:a16="http://schemas.microsoft.com/office/drawing/2014/main" id="{CE7014A9-C9EC-028A-4E4D-BB03B37624BD}"/>
                  </a:ext>
                </a:extLst>
              </p:cNvPr>
              <p:cNvSpPr/>
              <p:nvPr/>
            </p:nvSpPr>
            <p:spPr>
              <a:xfrm>
                <a:off x="9735311" y="3901719"/>
                <a:ext cx="34798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47980" h="82550">
                    <a:moveTo>
                      <a:pt x="0" y="13716"/>
                    </a:moveTo>
                    <a:lnTo>
                      <a:pt x="0" y="6095"/>
                    </a:lnTo>
                    <a:lnTo>
                      <a:pt x="6095" y="0"/>
                    </a:lnTo>
                    <a:lnTo>
                      <a:pt x="13715" y="0"/>
                    </a:lnTo>
                    <a:lnTo>
                      <a:pt x="333755" y="0"/>
                    </a:lnTo>
                    <a:lnTo>
                      <a:pt x="341375" y="0"/>
                    </a:lnTo>
                    <a:lnTo>
                      <a:pt x="347471" y="6095"/>
                    </a:lnTo>
                    <a:lnTo>
                      <a:pt x="347471" y="13716"/>
                    </a:lnTo>
                    <a:lnTo>
                      <a:pt x="347471" y="68580"/>
                    </a:lnTo>
                    <a:lnTo>
                      <a:pt x="347471" y="76200"/>
                    </a:lnTo>
                    <a:lnTo>
                      <a:pt x="341375" y="82295"/>
                    </a:lnTo>
                    <a:lnTo>
                      <a:pt x="333755" y="82295"/>
                    </a:lnTo>
                    <a:lnTo>
                      <a:pt x="13715" y="82295"/>
                    </a:lnTo>
                    <a:lnTo>
                      <a:pt x="6095" y="82295"/>
                    </a:lnTo>
                    <a:lnTo>
                      <a:pt x="0" y="76200"/>
                    </a:lnTo>
                    <a:lnTo>
                      <a:pt x="0" y="68580"/>
                    </a:lnTo>
                    <a:lnTo>
                      <a:pt x="0" y="13716"/>
                    </a:lnTo>
                    <a:close/>
                  </a:path>
                </a:pathLst>
              </a:custGeom>
              <a:ln w="12700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9" name="Graphic 142">
                <a:extLst>
                  <a:ext uri="{FF2B5EF4-FFF2-40B4-BE49-F238E27FC236}">
                    <a16:creationId xmlns:a16="http://schemas.microsoft.com/office/drawing/2014/main" id="{5B135B52-C934-8953-7265-AA48BD8A3B13}"/>
                  </a:ext>
                </a:extLst>
              </p:cNvPr>
              <p:cNvSpPr/>
              <p:nvPr/>
            </p:nvSpPr>
            <p:spPr>
              <a:xfrm>
                <a:off x="10264140" y="3770655"/>
                <a:ext cx="31877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18770" h="82550">
                    <a:moveTo>
                      <a:pt x="312419" y="0"/>
                    </a:moveTo>
                    <a:lnTo>
                      <a:pt x="6096" y="0"/>
                    </a:lnTo>
                    <a:lnTo>
                      <a:pt x="0" y="6095"/>
                    </a:lnTo>
                    <a:lnTo>
                      <a:pt x="0" y="13715"/>
                    </a:lnTo>
                    <a:lnTo>
                      <a:pt x="0" y="76200"/>
                    </a:lnTo>
                    <a:lnTo>
                      <a:pt x="6096" y="82295"/>
                    </a:lnTo>
                    <a:lnTo>
                      <a:pt x="312419" y="82295"/>
                    </a:lnTo>
                    <a:lnTo>
                      <a:pt x="318515" y="76200"/>
                    </a:lnTo>
                    <a:lnTo>
                      <a:pt x="318515" y="6095"/>
                    </a:lnTo>
                    <a:lnTo>
                      <a:pt x="312419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0" name="Graphic 143">
                <a:extLst>
                  <a:ext uri="{FF2B5EF4-FFF2-40B4-BE49-F238E27FC236}">
                    <a16:creationId xmlns:a16="http://schemas.microsoft.com/office/drawing/2014/main" id="{25A3B4F6-DAE0-65F7-C449-BB18900CBA3E}"/>
                  </a:ext>
                </a:extLst>
              </p:cNvPr>
              <p:cNvSpPr/>
              <p:nvPr/>
            </p:nvSpPr>
            <p:spPr>
              <a:xfrm>
                <a:off x="10264140" y="3770655"/>
                <a:ext cx="31877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18770" h="82550">
                    <a:moveTo>
                      <a:pt x="0" y="13715"/>
                    </a:moveTo>
                    <a:lnTo>
                      <a:pt x="0" y="6095"/>
                    </a:lnTo>
                    <a:lnTo>
                      <a:pt x="6096" y="0"/>
                    </a:lnTo>
                    <a:lnTo>
                      <a:pt x="13715" y="0"/>
                    </a:lnTo>
                    <a:lnTo>
                      <a:pt x="304800" y="0"/>
                    </a:lnTo>
                    <a:lnTo>
                      <a:pt x="312419" y="0"/>
                    </a:lnTo>
                    <a:lnTo>
                      <a:pt x="318515" y="6095"/>
                    </a:lnTo>
                    <a:lnTo>
                      <a:pt x="318515" y="13715"/>
                    </a:lnTo>
                    <a:lnTo>
                      <a:pt x="318515" y="68580"/>
                    </a:lnTo>
                    <a:lnTo>
                      <a:pt x="318515" y="76200"/>
                    </a:lnTo>
                    <a:lnTo>
                      <a:pt x="312419" y="82295"/>
                    </a:lnTo>
                    <a:lnTo>
                      <a:pt x="304800" y="82295"/>
                    </a:lnTo>
                    <a:lnTo>
                      <a:pt x="13715" y="82295"/>
                    </a:lnTo>
                    <a:lnTo>
                      <a:pt x="6096" y="82295"/>
                    </a:lnTo>
                    <a:lnTo>
                      <a:pt x="0" y="76200"/>
                    </a:lnTo>
                    <a:lnTo>
                      <a:pt x="0" y="68580"/>
                    </a:lnTo>
                    <a:lnTo>
                      <a:pt x="0" y="13715"/>
                    </a:lnTo>
                    <a:close/>
                  </a:path>
                </a:pathLst>
              </a:custGeom>
              <a:ln w="12699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1" name="Graphic 144">
                <a:extLst>
                  <a:ext uri="{FF2B5EF4-FFF2-40B4-BE49-F238E27FC236}">
                    <a16:creationId xmlns:a16="http://schemas.microsoft.com/office/drawing/2014/main" id="{36B8484C-73F4-114E-BA3F-7022E476801B}"/>
                  </a:ext>
                </a:extLst>
              </p:cNvPr>
              <p:cNvSpPr/>
              <p:nvPr/>
            </p:nvSpPr>
            <p:spPr>
              <a:xfrm>
                <a:off x="9849611" y="3401847"/>
                <a:ext cx="295910" cy="105410"/>
              </a:xfrm>
              <a:custGeom>
                <a:avLst/>
                <a:gdLst/>
                <a:ahLst/>
                <a:cxnLst/>
                <a:rect l="l" t="t" r="r" b="b"/>
                <a:pathLst>
                  <a:path w="295910" h="105410">
                    <a:moveTo>
                      <a:pt x="287781" y="0"/>
                    </a:moveTo>
                    <a:lnTo>
                      <a:pt x="7874" y="0"/>
                    </a:lnTo>
                    <a:lnTo>
                      <a:pt x="0" y="7874"/>
                    </a:lnTo>
                    <a:lnTo>
                      <a:pt x="0" y="17526"/>
                    </a:lnTo>
                    <a:lnTo>
                      <a:pt x="0" y="97282"/>
                    </a:lnTo>
                    <a:lnTo>
                      <a:pt x="7874" y="105156"/>
                    </a:lnTo>
                    <a:lnTo>
                      <a:pt x="287781" y="105156"/>
                    </a:lnTo>
                    <a:lnTo>
                      <a:pt x="295655" y="97282"/>
                    </a:lnTo>
                    <a:lnTo>
                      <a:pt x="295655" y="7874"/>
                    </a:lnTo>
                    <a:lnTo>
                      <a:pt x="287781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2" name="Graphic 145">
                <a:extLst>
                  <a:ext uri="{FF2B5EF4-FFF2-40B4-BE49-F238E27FC236}">
                    <a16:creationId xmlns:a16="http://schemas.microsoft.com/office/drawing/2014/main" id="{5F21CFA3-46E1-13C2-1205-30B3DD103232}"/>
                  </a:ext>
                </a:extLst>
              </p:cNvPr>
              <p:cNvSpPr/>
              <p:nvPr/>
            </p:nvSpPr>
            <p:spPr>
              <a:xfrm>
                <a:off x="9849611" y="3401847"/>
                <a:ext cx="295910" cy="105410"/>
              </a:xfrm>
              <a:custGeom>
                <a:avLst/>
                <a:gdLst/>
                <a:ahLst/>
                <a:cxnLst/>
                <a:rect l="l" t="t" r="r" b="b"/>
                <a:pathLst>
                  <a:path w="295910" h="105410">
                    <a:moveTo>
                      <a:pt x="0" y="17526"/>
                    </a:moveTo>
                    <a:lnTo>
                      <a:pt x="0" y="7874"/>
                    </a:lnTo>
                    <a:lnTo>
                      <a:pt x="7874" y="0"/>
                    </a:lnTo>
                    <a:lnTo>
                      <a:pt x="17525" y="0"/>
                    </a:lnTo>
                    <a:lnTo>
                      <a:pt x="278129" y="0"/>
                    </a:lnTo>
                    <a:lnTo>
                      <a:pt x="287781" y="0"/>
                    </a:lnTo>
                    <a:lnTo>
                      <a:pt x="295655" y="7874"/>
                    </a:lnTo>
                    <a:lnTo>
                      <a:pt x="295655" y="17526"/>
                    </a:lnTo>
                    <a:lnTo>
                      <a:pt x="295655" y="87630"/>
                    </a:lnTo>
                    <a:lnTo>
                      <a:pt x="295655" y="97282"/>
                    </a:lnTo>
                    <a:lnTo>
                      <a:pt x="287781" y="105156"/>
                    </a:lnTo>
                    <a:lnTo>
                      <a:pt x="278129" y="105156"/>
                    </a:lnTo>
                    <a:lnTo>
                      <a:pt x="17525" y="105156"/>
                    </a:lnTo>
                    <a:lnTo>
                      <a:pt x="7874" y="105156"/>
                    </a:lnTo>
                    <a:lnTo>
                      <a:pt x="0" y="97282"/>
                    </a:lnTo>
                    <a:lnTo>
                      <a:pt x="0" y="87630"/>
                    </a:lnTo>
                    <a:lnTo>
                      <a:pt x="0" y="17526"/>
                    </a:lnTo>
                    <a:close/>
                  </a:path>
                </a:pathLst>
              </a:custGeom>
              <a:ln w="12700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3" name="Image 146">
                <a:extLst>
                  <a:ext uri="{FF2B5EF4-FFF2-40B4-BE49-F238E27FC236}">
                    <a16:creationId xmlns:a16="http://schemas.microsoft.com/office/drawing/2014/main" id="{5BF0BA61-BDF6-8526-8716-76D8CCBC616E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9179052" y="3174771"/>
                <a:ext cx="1818131" cy="982980"/>
              </a:xfrm>
              <a:prstGeom prst="rect">
                <a:avLst/>
              </a:prstGeom>
            </p:spPr>
          </p:pic>
          <p:pic>
            <p:nvPicPr>
              <p:cNvPr id="54" name="Image 147" descr="Screen Clipping">
                <a:extLst>
                  <a:ext uri="{FF2B5EF4-FFF2-40B4-BE49-F238E27FC236}">
                    <a16:creationId xmlns:a16="http://schemas.microsoft.com/office/drawing/2014/main" id="{8797F7AE-F24F-0D4A-178C-1A2BAA7B39EA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3787952" y="271526"/>
                <a:ext cx="1901732" cy="1412784"/>
              </a:xfrm>
              <a:prstGeom prst="rect">
                <a:avLst/>
              </a:prstGeom>
            </p:spPr>
          </p:pic>
          <p:sp>
            <p:nvSpPr>
              <p:cNvPr id="55" name="Graphic 148">
                <a:extLst>
                  <a:ext uri="{FF2B5EF4-FFF2-40B4-BE49-F238E27FC236}">
                    <a16:creationId xmlns:a16="http://schemas.microsoft.com/office/drawing/2014/main" id="{7E5E6515-2208-8C2B-8518-D8D4241BBB98}"/>
                  </a:ext>
                </a:extLst>
              </p:cNvPr>
              <p:cNvSpPr/>
              <p:nvPr/>
            </p:nvSpPr>
            <p:spPr>
              <a:xfrm>
                <a:off x="5650991" y="812825"/>
                <a:ext cx="2339340" cy="1409065"/>
              </a:xfrm>
              <a:custGeom>
                <a:avLst/>
                <a:gdLst/>
                <a:ahLst/>
                <a:cxnLst/>
                <a:rect l="l" t="t" r="r" b="b"/>
                <a:pathLst>
                  <a:path w="2339340" h="1409065">
                    <a:moveTo>
                      <a:pt x="2234819" y="1268730"/>
                    </a:moveTo>
                    <a:lnTo>
                      <a:pt x="2226945" y="1270000"/>
                    </a:lnTo>
                    <a:lnTo>
                      <a:pt x="2219198" y="1271397"/>
                    </a:lnTo>
                    <a:lnTo>
                      <a:pt x="2213990" y="1278763"/>
                    </a:lnTo>
                    <a:lnTo>
                      <a:pt x="2215260" y="1286510"/>
                    </a:lnTo>
                    <a:lnTo>
                      <a:pt x="2235580" y="1408557"/>
                    </a:lnTo>
                    <a:lnTo>
                      <a:pt x="2262120" y="1387094"/>
                    </a:lnTo>
                    <a:lnTo>
                      <a:pt x="2258949" y="1387094"/>
                    </a:lnTo>
                    <a:lnTo>
                      <a:pt x="2232279" y="1376934"/>
                    </a:lnTo>
                    <a:lnTo>
                      <a:pt x="2232659" y="1375918"/>
                    </a:lnTo>
                    <a:lnTo>
                      <a:pt x="2241804" y="1348232"/>
                    </a:lnTo>
                    <a:lnTo>
                      <a:pt x="2249551" y="1320546"/>
                    </a:lnTo>
                    <a:lnTo>
                      <a:pt x="2249745" y="1319699"/>
                    </a:lnTo>
                    <a:lnTo>
                      <a:pt x="2243454" y="1281811"/>
                    </a:lnTo>
                    <a:lnTo>
                      <a:pt x="2242184" y="1274064"/>
                    </a:lnTo>
                    <a:lnTo>
                      <a:pt x="2234819" y="1268730"/>
                    </a:lnTo>
                    <a:close/>
                  </a:path>
                  <a:path w="2339340" h="1409065">
                    <a:moveTo>
                      <a:pt x="2249745" y="1319699"/>
                    </a:moveTo>
                    <a:lnTo>
                      <a:pt x="2249551" y="1320546"/>
                    </a:lnTo>
                    <a:lnTo>
                      <a:pt x="2241804" y="1348232"/>
                    </a:lnTo>
                    <a:lnTo>
                      <a:pt x="2232659" y="1375918"/>
                    </a:lnTo>
                    <a:lnTo>
                      <a:pt x="2232279" y="1376934"/>
                    </a:lnTo>
                    <a:lnTo>
                      <a:pt x="2258949" y="1387094"/>
                    </a:lnTo>
                    <a:lnTo>
                      <a:pt x="2259837" y="1384808"/>
                    </a:lnTo>
                    <a:lnTo>
                      <a:pt x="2261516" y="1379728"/>
                    </a:lnTo>
                    <a:lnTo>
                      <a:pt x="2259710" y="1379728"/>
                    </a:lnTo>
                    <a:lnTo>
                      <a:pt x="2236724" y="1370965"/>
                    </a:lnTo>
                    <a:lnTo>
                      <a:pt x="2255702" y="1355582"/>
                    </a:lnTo>
                    <a:lnTo>
                      <a:pt x="2249745" y="1319699"/>
                    </a:lnTo>
                    <a:close/>
                  </a:path>
                  <a:path w="2339340" h="1409065">
                    <a:moveTo>
                      <a:pt x="2320035" y="1303528"/>
                    </a:moveTo>
                    <a:lnTo>
                      <a:pt x="2313812" y="1308481"/>
                    </a:lnTo>
                    <a:lnTo>
                      <a:pt x="2273507" y="1341150"/>
                    </a:lnTo>
                    <a:lnTo>
                      <a:pt x="2269473" y="1355582"/>
                    </a:lnTo>
                    <a:lnTo>
                      <a:pt x="2269362" y="1355979"/>
                    </a:lnTo>
                    <a:lnTo>
                      <a:pt x="2259837" y="1384808"/>
                    </a:lnTo>
                    <a:lnTo>
                      <a:pt x="2258949" y="1387094"/>
                    </a:lnTo>
                    <a:lnTo>
                      <a:pt x="2262120" y="1387094"/>
                    </a:lnTo>
                    <a:lnTo>
                      <a:pt x="2337942" y="1325753"/>
                    </a:lnTo>
                    <a:lnTo>
                      <a:pt x="2338958" y="1316863"/>
                    </a:lnTo>
                    <a:lnTo>
                      <a:pt x="2328926" y="1304544"/>
                    </a:lnTo>
                    <a:lnTo>
                      <a:pt x="2320035" y="1303528"/>
                    </a:lnTo>
                    <a:close/>
                  </a:path>
                  <a:path w="2339340" h="1409065">
                    <a:moveTo>
                      <a:pt x="2255702" y="1355582"/>
                    </a:moveTo>
                    <a:lnTo>
                      <a:pt x="2236724" y="1370965"/>
                    </a:lnTo>
                    <a:lnTo>
                      <a:pt x="2259710" y="1379728"/>
                    </a:lnTo>
                    <a:lnTo>
                      <a:pt x="2255768" y="1355979"/>
                    </a:lnTo>
                    <a:lnTo>
                      <a:pt x="2255702" y="1355582"/>
                    </a:lnTo>
                    <a:close/>
                  </a:path>
                  <a:path w="2339340" h="1409065">
                    <a:moveTo>
                      <a:pt x="2273507" y="1341150"/>
                    </a:moveTo>
                    <a:lnTo>
                      <a:pt x="2255702" y="1355582"/>
                    </a:lnTo>
                    <a:lnTo>
                      <a:pt x="2259710" y="1379728"/>
                    </a:lnTo>
                    <a:lnTo>
                      <a:pt x="2261516" y="1379728"/>
                    </a:lnTo>
                    <a:lnTo>
                      <a:pt x="2269362" y="1355979"/>
                    </a:lnTo>
                    <a:lnTo>
                      <a:pt x="2273507" y="1341150"/>
                    </a:lnTo>
                    <a:close/>
                  </a:path>
                  <a:path w="2339340" h="1409065">
                    <a:moveTo>
                      <a:pt x="380" y="0"/>
                    </a:moveTo>
                    <a:lnTo>
                      <a:pt x="50" y="24765"/>
                    </a:lnTo>
                    <a:lnTo>
                      <a:pt x="0" y="28575"/>
                    </a:lnTo>
                    <a:lnTo>
                      <a:pt x="117982" y="30353"/>
                    </a:lnTo>
                    <a:lnTo>
                      <a:pt x="234060" y="35179"/>
                    </a:lnTo>
                    <a:lnTo>
                      <a:pt x="348233" y="42799"/>
                    </a:lnTo>
                    <a:lnTo>
                      <a:pt x="460755" y="53213"/>
                    </a:lnTo>
                    <a:lnTo>
                      <a:pt x="571119" y="66421"/>
                    </a:lnTo>
                    <a:lnTo>
                      <a:pt x="679450" y="82296"/>
                    </a:lnTo>
                    <a:lnTo>
                      <a:pt x="785495" y="100711"/>
                    </a:lnTo>
                    <a:lnTo>
                      <a:pt x="889000" y="121666"/>
                    </a:lnTo>
                    <a:lnTo>
                      <a:pt x="989964" y="145161"/>
                    </a:lnTo>
                    <a:lnTo>
                      <a:pt x="1088135" y="170815"/>
                    </a:lnTo>
                    <a:lnTo>
                      <a:pt x="1183385" y="198882"/>
                    </a:lnTo>
                    <a:lnTo>
                      <a:pt x="1275841" y="229235"/>
                    </a:lnTo>
                    <a:lnTo>
                      <a:pt x="1364996" y="261620"/>
                    </a:lnTo>
                    <a:lnTo>
                      <a:pt x="1450848" y="296164"/>
                    </a:lnTo>
                    <a:lnTo>
                      <a:pt x="1533271" y="332613"/>
                    </a:lnTo>
                    <a:lnTo>
                      <a:pt x="1612010" y="371094"/>
                    </a:lnTo>
                    <a:lnTo>
                      <a:pt x="1687067" y="411353"/>
                    </a:lnTo>
                    <a:lnTo>
                      <a:pt x="1758187" y="453390"/>
                    </a:lnTo>
                    <a:lnTo>
                      <a:pt x="1825371" y="497078"/>
                    </a:lnTo>
                    <a:lnTo>
                      <a:pt x="1888235" y="542417"/>
                    </a:lnTo>
                    <a:lnTo>
                      <a:pt x="1946909" y="589153"/>
                    </a:lnTo>
                    <a:lnTo>
                      <a:pt x="2001138" y="637413"/>
                    </a:lnTo>
                    <a:lnTo>
                      <a:pt x="2050669" y="687070"/>
                    </a:lnTo>
                    <a:lnTo>
                      <a:pt x="2095500" y="737997"/>
                    </a:lnTo>
                    <a:lnTo>
                      <a:pt x="2135378" y="790067"/>
                    </a:lnTo>
                    <a:lnTo>
                      <a:pt x="2170429" y="843280"/>
                    </a:lnTo>
                    <a:lnTo>
                      <a:pt x="2200275" y="897509"/>
                    </a:lnTo>
                    <a:lnTo>
                      <a:pt x="2224785" y="952754"/>
                    </a:lnTo>
                    <a:lnTo>
                      <a:pt x="2243962" y="1008761"/>
                    </a:lnTo>
                    <a:lnTo>
                      <a:pt x="2257552" y="1065657"/>
                    </a:lnTo>
                    <a:lnTo>
                      <a:pt x="2265679" y="1123188"/>
                    </a:lnTo>
                    <a:lnTo>
                      <a:pt x="2267921" y="1180465"/>
                    </a:lnTo>
                    <a:lnTo>
                      <a:pt x="2267965" y="1181608"/>
                    </a:lnTo>
                    <a:lnTo>
                      <a:pt x="2266950" y="1209294"/>
                    </a:lnTo>
                    <a:lnTo>
                      <a:pt x="2264663" y="1237107"/>
                    </a:lnTo>
                    <a:lnTo>
                      <a:pt x="2260980" y="1265047"/>
                    </a:lnTo>
                    <a:lnTo>
                      <a:pt x="2255901" y="1292860"/>
                    </a:lnTo>
                    <a:lnTo>
                      <a:pt x="2249745" y="1319699"/>
                    </a:lnTo>
                    <a:lnTo>
                      <a:pt x="2255702" y="1355582"/>
                    </a:lnTo>
                    <a:lnTo>
                      <a:pt x="2284095" y="1297813"/>
                    </a:lnTo>
                    <a:lnTo>
                      <a:pt x="2293111" y="1239520"/>
                    </a:lnTo>
                    <a:lnTo>
                      <a:pt x="2296379" y="1181608"/>
                    </a:lnTo>
                    <a:lnTo>
                      <a:pt x="2296413" y="1180465"/>
                    </a:lnTo>
                    <a:lnTo>
                      <a:pt x="2294001" y="1119251"/>
                    </a:lnTo>
                    <a:lnTo>
                      <a:pt x="2285364" y="1058926"/>
                    </a:lnTo>
                    <a:lnTo>
                      <a:pt x="2270886" y="999363"/>
                    </a:lnTo>
                    <a:lnTo>
                      <a:pt x="2250821" y="941070"/>
                    </a:lnTo>
                    <a:lnTo>
                      <a:pt x="2225294" y="883666"/>
                    </a:lnTo>
                    <a:lnTo>
                      <a:pt x="2194305" y="827659"/>
                    </a:lnTo>
                    <a:lnTo>
                      <a:pt x="2158110" y="772668"/>
                    </a:lnTo>
                    <a:lnTo>
                      <a:pt x="2116962" y="719201"/>
                    </a:lnTo>
                    <a:lnTo>
                      <a:pt x="2070988" y="666877"/>
                    </a:lnTo>
                    <a:lnTo>
                      <a:pt x="2020188" y="616077"/>
                    </a:lnTo>
                    <a:lnTo>
                      <a:pt x="1964816" y="566801"/>
                    </a:lnTo>
                    <a:lnTo>
                      <a:pt x="1905000" y="519176"/>
                    </a:lnTo>
                    <a:lnTo>
                      <a:pt x="1840991" y="473202"/>
                    </a:lnTo>
                    <a:lnTo>
                      <a:pt x="1772665" y="428752"/>
                    </a:lnTo>
                    <a:lnTo>
                      <a:pt x="1700529" y="386207"/>
                    </a:lnTo>
                    <a:lnTo>
                      <a:pt x="1624583" y="345440"/>
                    </a:lnTo>
                    <a:lnTo>
                      <a:pt x="1544827" y="306578"/>
                    </a:lnTo>
                    <a:lnTo>
                      <a:pt x="1461515" y="269621"/>
                    </a:lnTo>
                    <a:lnTo>
                      <a:pt x="1374775" y="234823"/>
                    </a:lnTo>
                    <a:lnTo>
                      <a:pt x="1284731" y="202057"/>
                    </a:lnTo>
                    <a:lnTo>
                      <a:pt x="1191513" y="171450"/>
                    </a:lnTo>
                    <a:lnTo>
                      <a:pt x="1095375" y="143129"/>
                    </a:lnTo>
                    <a:lnTo>
                      <a:pt x="996441" y="117221"/>
                    </a:lnTo>
                    <a:lnTo>
                      <a:pt x="894714" y="93599"/>
                    </a:lnTo>
                    <a:lnTo>
                      <a:pt x="790321" y="72517"/>
                    </a:lnTo>
                    <a:lnTo>
                      <a:pt x="683640" y="53975"/>
                    </a:lnTo>
                    <a:lnTo>
                      <a:pt x="574548" y="38100"/>
                    </a:lnTo>
                    <a:lnTo>
                      <a:pt x="463422" y="24765"/>
                    </a:lnTo>
                    <a:lnTo>
                      <a:pt x="350138" y="14224"/>
                    </a:lnTo>
                    <a:lnTo>
                      <a:pt x="235203" y="6604"/>
                    </a:lnTo>
                    <a:lnTo>
                      <a:pt x="118363" y="1905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6" name="Image 149">
                <a:extLst>
                  <a:ext uri="{FF2B5EF4-FFF2-40B4-BE49-F238E27FC236}">
                    <a16:creationId xmlns:a16="http://schemas.microsoft.com/office/drawing/2014/main" id="{90F94B97-11EE-5F4B-AFA2-30A32CC3E968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0" y="1932711"/>
                <a:ext cx="1405128" cy="1854707"/>
              </a:xfrm>
              <a:prstGeom prst="rect">
                <a:avLst/>
              </a:prstGeom>
            </p:spPr>
          </p:pic>
          <p:pic>
            <p:nvPicPr>
              <p:cNvPr id="57" name="Image 150">
                <a:extLst>
                  <a:ext uri="{FF2B5EF4-FFF2-40B4-BE49-F238E27FC236}">
                    <a16:creationId xmlns:a16="http://schemas.microsoft.com/office/drawing/2014/main" id="{A78CD14C-CF1E-3973-B520-3E54FBE16FD0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822960" y="1676679"/>
                <a:ext cx="1098803" cy="1429512"/>
              </a:xfrm>
              <a:prstGeom prst="rect">
                <a:avLst/>
              </a:prstGeom>
            </p:spPr>
          </p:pic>
          <p:sp>
            <p:nvSpPr>
              <p:cNvPr id="58" name="Graphic 151">
                <a:extLst>
                  <a:ext uri="{FF2B5EF4-FFF2-40B4-BE49-F238E27FC236}">
                    <a16:creationId xmlns:a16="http://schemas.microsoft.com/office/drawing/2014/main" id="{52E2BB31-7FA3-735F-FEF0-15C2C032FBE2}"/>
                  </a:ext>
                </a:extLst>
              </p:cNvPr>
              <p:cNvSpPr/>
              <p:nvPr/>
            </p:nvSpPr>
            <p:spPr>
              <a:xfrm>
                <a:off x="1866519" y="1358925"/>
                <a:ext cx="213931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2139315" h="476250">
                    <a:moveTo>
                      <a:pt x="381" y="446024"/>
                    </a:moveTo>
                    <a:lnTo>
                      <a:pt x="122" y="465328"/>
                    </a:lnTo>
                    <a:lnTo>
                      <a:pt x="0" y="474472"/>
                    </a:lnTo>
                    <a:lnTo>
                      <a:pt x="169418" y="475996"/>
                    </a:lnTo>
                    <a:lnTo>
                      <a:pt x="336804" y="472948"/>
                    </a:lnTo>
                    <a:lnTo>
                      <a:pt x="501650" y="465328"/>
                    </a:lnTo>
                    <a:lnTo>
                      <a:pt x="663448" y="453263"/>
                    </a:lnTo>
                    <a:lnTo>
                      <a:pt x="719473" y="447548"/>
                    </a:lnTo>
                    <a:lnTo>
                      <a:pt x="168910" y="447548"/>
                    </a:lnTo>
                    <a:lnTo>
                      <a:pt x="381" y="446024"/>
                    </a:lnTo>
                    <a:close/>
                  </a:path>
                  <a:path w="2139315" h="476250">
                    <a:moveTo>
                      <a:pt x="2093228" y="33591"/>
                    </a:moveTo>
                    <a:lnTo>
                      <a:pt x="2061744" y="36954"/>
                    </a:lnTo>
                    <a:lnTo>
                      <a:pt x="2053208" y="42672"/>
                    </a:lnTo>
                    <a:lnTo>
                      <a:pt x="2011045" y="68707"/>
                    </a:lnTo>
                    <a:lnTo>
                      <a:pt x="1966341" y="93980"/>
                    </a:lnTo>
                    <a:lnTo>
                      <a:pt x="1919224" y="118491"/>
                    </a:lnTo>
                    <a:lnTo>
                      <a:pt x="1869694" y="142240"/>
                    </a:lnTo>
                    <a:lnTo>
                      <a:pt x="1817878" y="165354"/>
                    </a:lnTo>
                    <a:lnTo>
                      <a:pt x="1763903" y="187579"/>
                    </a:lnTo>
                    <a:lnTo>
                      <a:pt x="1707769" y="209169"/>
                    </a:lnTo>
                    <a:lnTo>
                      <a:pt x="1649476" y="229743"/>
                    </a:lnTo>
                    <a:lnTo>
                      <a:pt x="1589278" y="249682"/>
                    </a:lnTo>
                    <a:lnTo>
                      <a:pt x="1527302" y="268605"/>
                    </a:lnTo>
                    <a:lnTo>
                      <a:pt x="1463167" y="286893"/>
                    </a:lnTo>
                    <a:lnTo>
                      <a:pt x="1397634" y="304165"/>
                    </a:lnTo>
                    <a:lnTo>
                      <a:pt x="1330198" y="320548"/>
                    </a:lnTo>
                    <a:lnTo>
                      <a:pt x="1261237" y="336042"/>
                    </a:lnTo>
                    <a:lnTo>
                      <a:pt x="1118616" y="364109"/>
                    </a:lnTo>
                    <a:lnTo>
                      <a:pt x="970661" y="388366"/>
                    </a:lnTo>
                    <a:lnTo>
                      <a:pt x="817753" y="408686"/>
                    </a:lnTo>
                    <a:lnTo>
                      <a:pt x="660527" y="424942"/>
                    </a:lnTo>
                    <a:lnTo>
                      <a:pt x="499618" y="436880"/>
                    </a:lnTo>
                    <a:lnTo>
                      <a:pt x="335534" y="444500"/>
                    </a:lnTo>
                    <a:lnTo>
                      <a:pt x="168910" y="447548"/>
                    </a:lnTo>
                    <a:lnTo>
                      <a:pt x="719473" y="447548"/>
                    </a:lnTo>
                    <a:lnTo>
                      <a:pt x="821563" y="437134"/>
                    </a:lnTo>
                    <a:lnTo>
                      <a:pt x="975233" y="416687"/>
                    </a:lnTo>
                    <a:lnTo>
                      <a:pt x="1124204" y="392176"/>
                    </a:lnTo>
                    <a:lnTo>
                      <a:pt x="1267459" y="363855"/>
                    </a:lnTo>
                    <a:lnTo>
                      <a:pt x="1336929" y="348361"/>
                    </a:lnTo>
                    <a:lnTo>
                      <a:pt x="1404874" y="331724"/>
                    </a:lnTo>
                    <a:lnTo>
                      <a:pt x="1471041" y="314325"/>
                    </a:lnTo>
                    <a:lnTo>
                      <a:pt x="1535557" y="296037"/>
                    </a:lnTo>
                    <a:lnTo>
                      <a:pt x="1598295" y="276860"/>
                    </a:lnTo>
                    <a:lnTo>
                      <a:pt x="1659128" y="256794"/>
                    </a:lnTo>
                    <a:lnTo>
                      <a:pt x="1718056" y="235839"/>
                    </a:lnTo>
                    <a:lnTo>
                      <a:pt x="1774825" y="213995"/>
                    </a:lnTo>
                    <a:lnTo>
                      <a:pt x="1829434" y="191516"/>
                    </a:lnTo>
                    <a:lnTo>
                      <a:pt x="1882013" y="168021"/>
                    </a:lnTo>
                    <a:lnTo>
                      <a:pt x="1932305" y="143891"/>
                    </a:lnTo>
                    <a:lnTo>
                      <a:pt x="1980438" y="118872"/>
                    </a:lnTo>
                    <a:lnTo>
                      <a:pt x="2026031" y="93091"/>
                    </a:lnTo>
                    <a:lnTo>
                      <a:pt x="2069211" y="66421"/>
                    </a:lnTo>
                    <a:lnTo>
                      <a:pt x="2083048" y="57094"/>
                    </a:lnTo>
                    <a:lnTo>
                      <a:pt x="2093228" y="33591"/>
                    </a:lnTo>
                    <a:close/>
                  </a:path>
                  <a:path w="2139315" h="476250">
                    <a:moveTo>
                      <a:pt x="2136679" y="5207"/>
                    </a:moveTo>
                    <a:lnTo>
                      <a:pt x="2107565" y="5207"/>
                    </a:lnTo>
                    <a:lnTo>
                      <a:pt x="2124583" y="28321"/>
                    </a:lnTo>
                    <a:lnTo>
                      <a:pt x="2109724" y="39116"/>
                    </a:lnTo>
                    <a:lnTo>
                      <a:pt x="2083048" y="57094"/>
                    </a:lnTo>
                    <a:lnTo>
                      <a:pt x="2063495" y="102235"/>
                    </a:lnTo>
                    <a:lnTo>
                      <a:pt x="2060448" y="109474"/>
                    </a:lnTo>
                    <a:lnTo>
                      <a:pt x="2063750" y="117856"/>
                    </a:lnTo>
                    <a:lnTo>
                      <a:pt x="2070989" y="121031"/>
                    </a:lnTo>
                    <a:lnTo>
                      <a:pt x="2078228" y="124079"/>
                    </a:lnTo>
                    <a:lnTo>
                      <a:pt x="2086609" y="120777"/>
                    </a:lnTo>
                    <a:lnTo>
                      <a:pt x="2089784" y="113538"/>
                    </a:lnTo>
                    <a:lnTo>
                      <a:pt x="2136679" y="5207"/>
                    </a:lnTo>
                    <a:close/>
                  </a:path>
                  <a:path w="2139315" h="476250">
                    <a:moveTo>
                      <a:pt x="2111866" y="11049"/>
                    </a:moveTo>
                    <a:lnTo>
                      <a:pt x="2102993" y="11049"/>
                    </a:lnTo>
                    <a:lnTo>
                      <a:pt x="2117598" y="30988"/>
                    </a:lnTo>
                    <a:lnTo>
                      <a:pt x="2093228" y="33591"/>
                    </a:lnTo>
                    <a:lnTo>
                      <a:pt x="2083048" y="57094"/>
                    </a:lnTo>
                    <a:lnTo>
                      <a:pt x="2109724" y="39116"/>
                    </a:lnTo>
                    <a:lnTo>
                      <a:pt x="2124583" y="28321"/>
                    </a:lnTo>
                    <a:lnTo>
                      <a:pt x="2111866" y="11049"/>
                    </a:lnTo>
                    <a:close/>
                  </a:path>
                  <a:path w="2139315" h="476250">
                    <a:moveTo>
                      <a:pt x="2138934" y="0"/>
                    </a:moveTo>
                    <a:lnTo>
                      <a:pt x="2007996" y="13970"/>
                    </a:lnTo>
                    <a:lnTo>
                      <a:pt x="2002282" y="20955"/>
                    </a:lnTo>
                    <a:lnTo>
                      <a:pt x="2004059" y="36703"/>
                    </a:lnTo>
                    <a:lnTo>
                      <a:pt x="2011045" y="42418"/>
                    </a:lnTo>
                    <a:lnTo>
                      <a:pt x="2061744" y="36954"/>
                    </a:lnTo>
                    <a:lnTo>
                      <a:pt x="2092833" y="16129"/>
                    </a:lnTo>
                    <a:lnTo>
                      <a:pt x="2107565" y="5207"/>
                    </a:lnTo>
                    <a:lnTo>
                      <a:pt x="2136679" y="5207"/>
                    </a:lnTo>
                    <a:lnTo>
                      <a:pt x="2138934" y="0"/>
                    </a:lnTo>
                    <a:close/>
                  </a:path>
                  <a:path w="2139315" h="476250">
                    <a:moveTo>
                      <a:pt x="2107565" y="5207"/>
                    </a:moveTo>
                    <a:lnTo>
                      <a:pt x="2092833" y="16129"/>
                    </a:lnTo>
                    <a:lnTo>
                      <a:pt x="2061744" y="36954"/>
                    </a:lnTo>
                    <a:lnTo>
                      <a:pt x="2093228" y="33591"/>
                    </a:lnTo>
                    <a:lnTo>
                      <a:pt x="2102993" y="11049"/>
                    </a:lnTo>
                    <a:lnTo>
                      <a:pt x="2111866" y="11049"/>
                    </a:lnTo>
                    <a:lnTo>
                      <a:pt x="2107565" y="5207"/>
                    </a:lnTo>
                    <a:close/>
                  </a:path>
                  <a:path w="2139315" h="476250">
                    <a:moveTo>
                      <a:pt x="2102993" y="11049"/>
                    </a:moveTo>
                    <a:lnTo>
                      <a:pt x="2093228" y="33591"/>
                    </a:lnTo>
                    <a:lnTo>
                      <a:pt x="2117598" y="30988"/>
                    </a:lnTo>
                    <a:lnTo>
                      <a:pt x="2102993" y="11049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9" name="Graphic 153">
                <a:extLst>
                  <a:ext uri="{FF2B5EF4-FFF2-40B4-BE49-F238E27FC236}">
                    <a16:creationId xmlns:a16="http://schemas.microsoft.com/office/drawing/2014/main" id="{AC524032-9089-4F19-B7B0-419A99328CCC}"/>
                  </a:ext>
                </a:extLst>
              </p:cNvPr>
              <p:cNvSpPr/>
              <p:nvPr/>
            </p:nvSpPr>
            <p:spPr>
              <a:xfrm>
                <a:off x="3502914" y="2077872"/>
                <a:ext cx="7672705" cy="2989580"/>
              </a:xfrm>
              <a:custGeom>
                <a:avLst/>
                <a:gdLst/>
                <a:ahLst/>
                <a:cxnLst/>
                <a:rect l="l" t="t" r="r" b="b"/>
                <a:pathLst>
                  <a:path w="7672705" h="2989580">
                    <a:moveTo>
                      <a:pt x="47625" y="2393823"/>
                    </a:moveTo>
                    <a:lnTo>
                      <a:pt x="28575" y="2393823"/>
                    </a:lnTo>
                    <a:lnTo>
                      <a:pt x="28575" y="2989021"/>
                    </a:lnTo>
                    <a:lnTo>
                      <a:pt x="7672197" y="2989021"/>
                    </a:lnTo>
                    <a:lnTo>
                      <a:pt x="7672197" y="2979496"/>
                    </a:lnTo>
                    <a:lnTo>
                      <a:pt x="47625" y="2979496"/>
                    </a:lnTo>
                    <a:lnTo>
                      <a:pt x="38100" y="2969971"/>
                    </a:lnTo>
                    <a:lnTo>
                      <a:pt x="47625" y="2969971"/>
                    </a:lnTo>
                    <a:lnTo>
                      <a:pt x="47625" y="2393823"/>
                    </a:lnTo>
                    <a:close/>
                  </a:path>
                  <a:path w="7672705" h="2989580">
                    <a:moveTo>
                      <a:pt x="47625" y="2969971"/>
                    </a:moveTo>
                    <a:lnTo>
                      <a:pt x="38100" y="2969971"/>
                    </a:lnTo>
                    <a:lnTo>
                      <a:pt x="47625" y="2979496"/>
                    </a:lnTo>
                    <a:lnTo>
                      <a:pt x="47625" y="2969971"/>
                    </a:lnTo>
                    <a:close/>
                  </a:path>
                  <a:path w="7672705" h="2989580">
                    <a:moveTo>
                      <a:pt x="7653147" y="2969971"/>
                    </a:moveTo>
                    <a:lnTo>
                      <a:pt x="47625" y="2969971"/>
                    </a:lnTo>
                    <a:lnTo>
                      <a:pt x="47625" y="2979496"/>
                    </a:lnTo>
                    <a:lnTo>
                      <a:pt x="7653147" y="2979496"/>
                    </a:lnTo>
                    <a:lnTo>
                      <a:pt x="7653147" y="2969971"/>
                    </a:lnTo>
                    <a:close/>
                  </a:path>
                  <a:path w="7672705" h="2989580">
                    <a:moveTo>
                      <a:pt x="7653147" y="9525"/>
                    </a:moveTo>
                    <a:lnTo>
                      <a:pt x="7653147" y="2979496"/>
                    </a:lnTo>
                    <a:lnTo>
                      <a:pt x="7662672" y="2969971"/>
                    </a:lnTo>
                    <a:lnTo>
                      <a:pt x="7672197" y="2969971"/>
                    </a:lnTo>
                    <a:lnTo>
                      <a:pt x="7672197" y="19050"/>
                    </a:lnTo>
                    <a:lnTo>
                      <a:pt x="7662672" y="19050"/>
                    </a:lnTo>
                    <a:lnTo>
                      <a:pt x="7653147" y="9525"/>
                    </a:lnTo>
                    <a:close/>
                  </a:path>
                  <a:path w="7672705" h="2989580">
                    <a:moveTo>
                      <a:pt x="7672197" y="2969971"/>
                    </a:moveTo>
                    <a:lnTo>
                      <a:pt x="7662672" y="2969971"/>
                    </a:lnTo>
                    <a:lnTo>
                      <a:pt x="7653147" y="2979496"/>
                    </a:lnTo>
                    <a:lnTo>
                      <a:pt x="7672197" y="2979496"/>
                    </a:lnTo>
                    <a:lnTo>
                      <a:pt x="7672197" y="2969971"/>
                    </a:lnTo>
                    <a:close/>
                  </a:path>
                  <a:path w="7672705" h="2989580">
                    <a:moveTo>
                      <a:pt x="38100" y="2330323"/>
                    </a:moveTo>
                    <a:lnTo>
                      <a:pt x="0" y="2406523"/>
                    </a:lnTo>
                    <a:lnTo>
                      <a:pt x="28575" y="2406523"/>
                    </a:lnTo>
                    <a:lnTo>
                      <a:pt x="28575" y="2393823"/>
                    </a:lnTo>
                    <a:lnTo>
                      <a:pt x="69850" y="2393823"/>
                    </a:lnTo>
                    <a:lnTo>
                      <a:pt x="38100" y="2330323"/>
                    </a:lnTo>
                    <a:close/>
                  </a:path>
                  <a:path w="7672705" h="2989580">
                    <a:moveTo>
                      <a:pt x="69850" y="2393823"/>
                    </a:moveTo>
                    <a:lnTo>
                      <a:pt x="47625" y="2393823"/>
                    </a:lnTo>
                    <a:lnTo>
                      <a:pt x="47625" y="2406523"/>
                    </a:lnTo>
                    <a:lnTo>
                      <a:pt x="76200" y="2406523"/>
                    </a:lnTo>
                    <a:lnTo>
                      <a:pt x="69850" y="2393823"/>
                    </a:lnTo>
                    <a:close/>
                  </a:path>
                  <a:path w="7672705" h="2989580">
                    <a:moveTo>
                      <a:pt x="7672197" y="0"/>
                    </a:moveTo>
                    <a:lnTo>
                      <a:pt x="7433944" y="0"/>
                    </a:lnTo>
                    <a:lnTo>
                      <a:pt x="7433944" y="19050"/>
                    </a:lnTo>
                    <a:lnTo>
                      <a:pt x="7653147" y="19050"/>
                    </a:lnTo>
                    <a:lnTo>
                      <a:pt x="7653147" y="9525"/>
                    </a:lnTo>
                    <a:lnTo>
                      <a:pt x="7672197" y="9525"/>
                    </a:lnTo>
                    <a:lnTo>
                      <a:pt x="7672197" y="0"/>
                    </a:lnTo>
                    <a:close/>
                  </a:path>
                  <a:path w="7672705" h="2989580">
                    <a:moveTo>
                      <a:pt x="7672197" y="9525"/>
                    </a:moveTo>
                    <a:lnTo>
                      <a:pt x="7653147" y="9525"/>
                    </a:lnTo>
                    <a:lnTo>
                      <a:pt x="7662672" y="19050"/>
                    </a:lnTo>
                    <a:lnTo>
                      <a:pt x="7672197" y="19050"/>
                    </a:lnTo>
                    <a:lnTo>
                      <a:pt x="7672197" y="9525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0" name="Graphic 154">
                <a:extLst>
                  <a:ext uri="{FF2B5EF4-FFF2-40B4-BE49-F238E27FC236}">
                    <a16:creationId xmlns:a16="http://schemas.microsoft.com/office/drawing/2014/main" id="{0D977C22-339C-89E9-8E0D-03888AEE5C10}"/>
                  </a:ext>
                </a:extLst>
              </p:cNvPr>
              <p:cNvSpPr/>
              <p:nvPr/>
            </p:nvSpPr>
            <p:spPr>
              <a:xfrm>
                <a:off x="3798189" y="3984777"/>
                <a:ext cx="6149340" cy="578485"/>
              </a:xfrm>
              <a:custGeom>
                <a:avLst/>
                <a:gdLst/>
                <a:ahLst/>
                <a:cxnLst/>
                <a:rect l="l" t="t" r="r" b="b"/>
                <a:pathLst>
                  <a:path w="6149340" h="578485">
                    <a:moveTo>
                      <a:pt x="19050" y="424053"/>
                    </a:moveTo>
                    <a:lnTo>
                      <a:pt x="0" y="424053"/>
                    </a:lnTo>
                    <a:lnTo>
                      <a:pt x="0" y="577977"/>
                    </a:lnTo>
                    <a:lnTo>
                      <a:pt x="6120638" y="577977"/>
                    </a:lnTo>
                    <a:lnTo>
                      <a:pt x="6120638" y="568452"/>
                    </a:lnTo>
                    <a:lnTo>
                      <a:pt x="19050" y="568452"/>
                    </a:lnTo>
                    <a:lnTo>
                      <a:pt x="9525" y="558927"/>
                    </a:lnTo>
                    <a:lnTo>
                      <a:pt x="19050" y="558927"/>
                    </a:lnTo>
                    <a:lnTo>
                      <a:pt x="19050" y="424053"/>
                    </a:lnTo>
                    <a:close/>
                  </a:path>
                  <a:path w="6149340" h="578485">
                    <a:moveTo>
                      <a:pt x="19050" y="558927"/>
                    </a:moveTo>
                    <a:lnTo>
                      <a:pt x="9525" y="558927"/>
                    </a:lnTo>
                    <a:lnTo>
                      <a:pt x="19050" y="568452"/>
                    </a:lnTo>
                    <a:lnTo>
                      <a:pt x="19050" y="558927"/>
                    </a:lnTo>
                    <a:close/>
                  </a:path>
                  <a:path w="6149340" h="578485">
                    <a:moveTo>
                      <a:pt x="6101588" y="558927"/>
                    </a:moveTo>
                    <a:lnTo>
                      <a:pt x="19050" y="558927"/>
                    </a:lnTo>
                    <a:lnTo>
                      <a:pt x="19050" y="568452"/>
                    </a:lnTo>
                    <a:lnTo>
                      <a:pt x="6101588" y="568452"/>
                    </a:lnTo>
                    <a:lnTo>
                      <a:pt x="6101588" y="558927"/>
                    </a:lnTo>
                    <a:close/>
                  </a:path>
                  <a:path w="6149340" h="578485">
                    <a:moveTo>
                      <a:pt x="6120638" y="63500"/>
                    </a:moveTo>
                    <a:lnTo>
                      <a:pt x="6101588" y="63500"/>
                    </a:lnTo>
                    <a:lnTo>
                      <a:pt x="6101588" y="568452"/>
                    </a:lnTo>
                    <a:lnTo>
                      <a:pt x="6111113" y="558927"/>
                    </a:lnTo>
                    <a:lnTo>
                      <a:pt x="6120638" y="558927"/>
                    </a:lnTo>
                    <a:lnTo>
                      <a:pt x="6120638" y="63500"/>
                    </a:lnTo>
                    <a:close/>
                  </a:path>
                  <a:path w="6149340" h="578485">
                    <a:moveTo>
                      <a:pt x="6120638" y="558927"/>
                    </a:moveTo>
                    <a:lnTo>
                      <a:pt x="6111113" y="558927"/>
                    </a:lnTo>
                    <a:lnTo>
                      <a:pt x="6101588" y="568452"/>
                    </a:lnTo>
                    <a:lnTo>
                      <a:pt x="6120638" y="568452"/>
                    </a:lnTo>
                    <a:lnTo>
                      <a:pt x="6120638" y="558927"/>
                    </a:lnTo>
                    <a:close/>
                  </a:path>
                  <a:path w="6149340" h="578485">
                    <a:moveTo>
                      <a:pt x="6111113" y="0"/>
                    </a:moveTo>
                    <a:lnTo>
                      <a:pt x="6073013" y="76200"/>
                    </a:lnTo>
                    <a:lnTo>
                      <a:pt x="6101588" y="76200"/>
                    </a:lnTo>
                    <a:lnTo>
                      <a:pt x="6101588" y="63500"/>
                    </a:lnTo>
                    <a:lnTo>
                      <a:pt x="6142863" y="63500"/>
                    </a:lnTo>
                    <a:lnTo>
                      <a:pt x="6111113" y="0"/>
                    </a:lnTo>
                    <a:close/>
                  </a:path>
                  <a:path w="6149340" h="578485">
                    <a:moveTo>
                      <a:pt x="6142863" y="63500"/>
                    </a:moveTo>
                    <a:lnTo>
                      <a:pt x="6120638" y="63500"/>
                    </a:lnTo>
                    <a:lnTo>
                      <a:pt x="6120638" y="76200"/>
                    </a:lnTo>
                    <a:lnTo>
                      <a:pt x="6149213" y="76200"/>
                    </a:lnTo>
                    <a:lnTo>
                      <a:pt x="6142863" y="63500"/>
                    </a:lnTo>
                    <a:close/>
                  </a:path>
                </a:pathLst>
              </a:custGeom>
              <a:solidFill>
                <a:srgbClr val="6D2366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61" name="Image 155">
                <a:extLst>
                  <a:ext uri="{FF2B5EF4-FFF2-40B4-BE49-F238E27FC236}">
                    <a16:creationId xmlns:a16="http://schemas.microsoft.com/office/drawing/2014/main" id="{47E045AD-5CFC-7A28-17C1-D0B6475BF344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6161532" y="2118639"/>
                <a:ext cx="1740408" cy="466343"/>
              </a:xfrm>
              <a:prstGeom prst="rect">
                <a:avLst/>
              </a:prstGeom>
            </p:spPr>
          </p:pic>
          <p:sp>
            <p:nvSpPr>
              <p:cNvPr id="62" name="Graphic 156">
                <a:extLst>
                  <a:ext uri="{FF2B5EF4-FFF2-40B4-BE49-F238E27FC236}">
                    <a16:creationId xmlns:a16="http://schemas.microsoft.com/office/drawing/2014/main" id="{F66989DA-8E38-4665-7265-E78F1B789A0A}"/>
                  </a:ext>
                </a:extLst>
              </p:cNvPr>
              <p:cNvSpPr/>
              <p:nvPr/>
            </p:nvSpPr>
            <p:spPr>
              <a:xfrm>
                <a:off x="6161532" y="2118639"/>
                <a:ext cx="1740535" cy="466725"/>
              </a:xfrm>
              <a:custGeom>
                <a:avLst/>
                <a:gdLst/>
                <a:ahLst/>
                <a:cxnLst/>
                <a:rect l="l" t="t" r="r" b="b"/>
                <a:pathLst>
                  <a:path w="1740535" h="466725">
                    <a:moveTo>
                      <a:pt x="0" y="233171"/>
                    </a:moveTo>
                    <a:lnTo>
                      <a:pt x="233172" y="0"/>
                    </a:lnTo>
                    <a:lnTo>
                      <a:pt x="233172" y="116585"/>
                    </a:lnTo>
                    <a:lnTo>
                      <a:pt x="1507236" y="116585"/>
                    </a:lnTo>
                    <a:lnTo>
                      <a:pt x="1507236" y="0"/>
                    </a:lnTo>
                    <a:lnTo>
                      <a:pt x="1740408" y="233171"/>
                    </a:lnTo>
                    <a:lnTo>
                      <a:pt x="1507236" y="466343"/>
                    </a:lnTo>
                    <a:lnTo>
                      <a:pt x="1507236" y="349757"/>
                    </a:lnTo>
                    <a:lnTo>
                      <a:pt x="233172" y="349757"/>
                    </a:lnTo>
                    <a:lnTo>
                      <a:pt x="233172" y="466343"/>
                    </a:lnTo>
                    <a:lnTo>
                      <a:pt x="0" y="233171"/>
                    </a:lnTo>
                    <a:close/>
                  </a:path>
                </a:pathLst>
              </a:custGeom>
              <a:ln w="6350">
                <a:solidFill>
                  <a:srgbClr val="BDBDCA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63" name="Image 157" descr="Screen Clipping">
                <a:extLst>
                  <a:ext uri="{FF2B5EF4-FFF2-40B4-BE49-F238E27FC236}">
                    <a16:creationId xmlns:a16="http://schemas.microsoft.com/office/drawing/2014/main" id="{D0D97811-AA0F-8A77-ED11-539F90B8FA19}"/>
                  </a:ext>
                </a:extLst>
              </p:cNvPr>
              <p:cNvPicPr/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ackgroundRemoval t="7080" b="92478" l="6960" r="92308">
                            <a14:foregroundMark x1="79121" y1="7522" x2="79121" y2="7522"/>
                            <a14:foregroundMark x1="90110" y1="56637" x2="92308" y2="73894"/>
                            <a14:foregroundMark x1="21978" y1="88496" x2="57875" y2="86726"/>
                            <a14:foregroundMark x1="29670" y1="92920" x2="29670" y2="92920"/>
                            <a14:foregroundMark x1="37729" y1="88496" x2="37729" y2="88496"/>
                            <a14:foregroundMark x1="37729" y1="92035" x2="37729" y2="92035"/>
                            <a14:foregroundMark x1="19780" y1="90708" x2="19780" y2="90708"/>
                            <a14:foregroundMark x1="6960" y1="66372" x2="6960" y2="66372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518935" y="0"/>
                <a:ext cx="1135744" cy="937217"/>
              </a:xfrm>
              <a:prstGeom prst="rect">
                <a:avLst/>
              </a:prstGeom>
            </p:spPr>
          </p:pic>
          <p:sp>
            <p:nvSpPr>
              <p:cNvPr id="64" name="Graphic 158">
                <a:extLst>
                  <a:ext uri="{FF2B5EF4-FFF2-40B4-BE49-F238E27FC236}">
                    <a16:creationId xmlns:a16="http://schemas.microsoft.com/office/drawing/2014/main" id="{5F4D7A72-B353-580F-3FCF-975375932E70}"/>
                  </a:ext>
                </a:extLst>
              </p:cNvPr>
              <p:cNvSpPr/>
              <p:nvPr/>
            </p:nvSpPr>
            <p:spPr>
              <a:xfrm>
                <a:off x="2721864" y="485165"/>
                <a:ext cx="1240790" cy="231140"/>
              </a:xfrm>
              <a:custGeom>
                <a:avLst/>
                <a:gdLst/>
                <a:ahLst/>
                <a:cxnLst/>
                <a:rect l="l" t="t" r="r" b="b"/>
                <a:pathLst>
                  <a:path w="1240790" h="231140">
                    <a:moveTo>
                      <a:pt x="1158238" y="191517"/>
                    </a:moveTo>
                    <a:lnTo>
                      <a:pt x="1105788" y="203326"/>
                    </a:lnTo>
                    <a:lnTo>
                      <a:pt x="1100962" y="210946"/>
                    </a:lnTo>
                    <a:lnTo>
                      <a:pt x="1102741" y="218693"/>
                    </a:lnTo>
                    <a:lnTo>
                      <a:pt x="1104392" y="226313"/>
                    </a:lnTo>
                    <a:lnTo>
                      <a:pt x="1112011" y="231139"/>
                    </a:lnTo>
                    <a:lnTo>
                      <a:pt x="1119758" y="229488"/>
                    </a:lnTo>
                    <a:lnTo>
                      <a:pt x="1217960" y="207390"/>
                    </a:lnTo>
                    <a:lnTo>
                      <a:pt x="1209167" y="207390"/>
                    </a:lnTo>
                    <a:lnTo>
                      <a:pt x="1166495" y="193928"/>
                    </a:lnTo>
                    <a:lnTo>
                      <a:pt x="1158238" y="191517"/>
                    </a:lnTo>
                    <a:close/>
                  </a:path>
                  <a:path w="1240790" h="231140">
                    <a:moveTo>
                      <a:pt x="1186487" y="185177"/>
                    </a:moveTo>
                    <a:lnTo>
                      <a:pt x="1158238" y="191517"/>
                    </a:lnTo>
                    <a:lnTo>
                      <a:pt x="1166495" y="193928"/>
                    </a:lnTo>
                    <a:lnTo>
                      <a:pt x="1209167" y="207390"/>
                    </a:lnTo>
                    <a:lnTo>
                      <a:pt x="1210458" y="203326"/>
                    </a:lnTo>
                    <a:lnTo>
                      <a:pt x="1202944" y="203326"/>
                    </a:lnTo>
                    <a:lnTo>
                      <a:pt x="1186487" y="185177"/>
                    </a:lnTo>
                    <a:close/>
                  </a:path>
                  <a:path w="1240790" h="231140">
                    <a:moveTo>
                      <a:pt x="1143126" y="104266"/>
                    </a:moveTo>
                    <a:lnTo>
                      <a:pt x="1131443" y="114934"/>
                    </a:lnTo>
                    <a:lnTo>
                      <a:pt x="1131061" y="123951"/>
                    </a:lnTo>
                    <a:lnTo>
                      <a:pt x="1136269" y="129793"/>
                    </a:lnTo>
                    <a:lnTo>
                      <a:pt x="1167616" y="164366"/>
                    </a:lnTo>
                    <a:lnTo>
                      <a:pt x="1174495" y="166369"/>
                    </a:lnTo>
                    <a:lnTo>
                      <a:pt x="1217803" y="180212"/>
                    </a:lnTo>
                    <a:lnTo>
                      <a:pt x="1209167" y="207390"/>
                    </a:lnTo>
                    <a:lnTo>
                      <a:pt x="1217960" y="207390"/>
                    </a:lnTo>
                    <a:lnTo>
                      <a:pt x="1240535" y="202311"/>
                    </a:lnTo>
                    <a:lnTo>
                      <a:pt x="1152144" y="104775"/>
                    </a:lnTo>
                    <a:lnTo>
                      <a:pt x="1143126" y="104266"/>
                    </a:lnTo>
                    <a:close/>
                  </a:path>
                  <a:path w="1240790" h="231140">
                    <a:moveTo>
                      <a:pt x="1210309" y="179831"/>
                    </a:moveTo>
                    <a:lnTo>
                      <a:pt x="1186487" y="185177"/>
                    </a:lnTo>
                    <a:lnTo>
                      <a:pt x="1202944" y="203326"/>
                    </a:lnTo>
                    <a:lnTo>
                      <a:pt x="1210190" y="180212"/>
                    </a:lnTo>
                    <a:lnTo>
                      <a:pt x="1210309" y="179831"/>
                    </a:lnTo>
                    <a:close/>
                  </a:path>
                  <a:path w="1240790" h="231140">
                    <a:moveTo>
                      <a:pt x="1216611" y="179831"/>
                    </a:moveTo>
                    <a:lnTo>
                      <a:pt x="1210309" y="179831"/>
                    </a:lnTo>
                    <a:lnTo>
                      <a:pt x="1202944" y="203326"/>
                    </a:lnTo>
                    <a:lnTo>
                      <a:pt x="1210458" y="203326"/>
                    </a:lnTo>
                    <a:lnTo>
                      <a:pt x="1217803" y="180212"/>
                    </a:lnTo>
                    <a:lnTo>
                      <a:pt x="1216611" y="179831"/>
                    </a:lnTo>
                    <a:close/>
                  </a:path>
                  <a:path w="1240790" h="231140">
                    <a:moveTo>
                      <a:pt x="381" y="0"/>
                    </a:moveTo>
                    <a:lnTo>
                      <a:pt x="335" y="3428"/>
                    </a:lnTo>
                    <a:lnTo>
                      <a:pt x="211" y="12700"/>
                    </a:lnTo>
                    <a:lnTo>
                      <a:pt x="120" y="19557"/>
                    </a:lnTo>
                    <a:lnTo>
                      <a:pt x="0" y="28575"/>
                    </a:lnTo>
                    <a:lnTo>
                      <a:pt x="82550" y="29590"/>
                    </a:lnTo>
                    <a:lnTo>
                      <a:pt x="164337" y="32003"/>
                    </a:lnTo>
                    <a:lnTo>
                      <a:pt x="245871" y="35940"/>
                    </a:lnTo>
                    <a:lnTo>
                      <a:pt x="327024" y="41275"/>
                    </a:lnTo>
                    <a:lnTo>
                      <a:pt x="407543" y="48132"/>
                    </a:lnTo>
                    <a:lnTo>
                      <a:pt x="487425" y="56387"/>
                    </a:lnTo>
                    <a:lnTo>
                      <a:pt x="566546" y="66166"/>
                    </a:lnTo>
                    <a:lnTo>
                      <a:pt x="645159" y="77215"/>
                    </a:lnTo>
                    <a:lnTo>
                      <a:pt x="722757" y="89788"/>
                    </a:lnTo>
                    <a:lnTo>
                      <a:pt x="799464" y="103758"/>
                    </a:lnTo>
                    <a:lnTo>
                      <a:pt x="875030" y="118999"/>
                    </a:lnTo>
                    <a:lnTo>
                      <a:pt x="949706" y="135762"/>
                    </a:lnTo>
                    <a:lnTo>
                      <a:pt x="1023238" y="153796"/>
                    </a:lnTo>
                    <a:lnTo>
                      <a:pt x="1095629" y="173227"/>
                    </a:lnTo>
                    <a:lnTo>
                      <a:pt x="1158238" y="191517"/>
                    </a:lnTo>
                    <a:lnTo>
                      <a:pt x="1186487" y="185177"/>
                    </a:lnTo>
                    <a:lnTo>
                      <a:pt x="1102995" y="145541"/>
                    </a:lnTo>
                    <a:lnTo>
                      <a:pt x="1030096" y="125983"/>
                    </a:lnTo>
                    <a:lnTo>
                      <a:pt x="956056" y="107823"/>
                    </a:lnTo>
                    <a:lnTo>
                      <a:pt x="880744" y="90931"/>
                    </a:lnTo>
                    <a:lnTo>
                      <a:pt x="804544" y="75564"/>
                    </a:lnTo>
                    <a:lnTo>
                      <a:pt x="727329" y="61594"/>
                    </a:lnTo>
                    <a:lnTo>
                      <a:pt x="649096" y="48894"/>
                    </a:lnTo>
                    <a:lnTo>
                      <a:pt x="570103" y="37718"/>
                    </a:lnTo>
                    <a:lnTo>
                      <a:pt x="490346" y="27939"/>
                    </a:lnTo>
                    <a:lnTo>
                      <a:pt x="409956" y="19557"/>
                    </a:lnTo>
                    <a:lnTo>
                      <a:pt x="328930" y="12700"/>
                    </a:lnTo>
                    <a:lnTo>
                      <a:pt x="247269" y="7365"/>
                    </a:lnTo>
                    <a:lnTo>
                      <a:pt x="165226" y="3428"/>
                    </a:lnTo>
                    <a:lnTo>
                      <a:pt x="82803" y="1015"/>
                    </a:lnTo>
                    <a:lnTo>
                      <a:pt x="381" y="0"/>
                    </a:lnTo>
                    <a:close/>
                  </a:path>
                  <a:path w="1240790" h="231140">
                    <a:moveTo>
                      <a:pt x="1167616" y="164366"/>
                    </a:moveTo>
                    <a:lnTo>
                      <a:pt x="1186487" y="185177"/>
                    </a:lnTo>
                    <a:lnTo>
                      <a:pt x="1210309" y="179831"/>
                    </a:lnTo>
                    <a:lnTo>
                      <a:pt x="1216611" y="179831"/>
                    </a:lnTo>
                    <a:lnTo>
                      <a:pt x="1174495" y="166369"/>
                    </a:lnTo>
                    <a:lnTo>
                      <a:pt x="1167616" y="164366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B87EB85-18FE-12CD-7499-FB537FF5CC67}"/>
                </a:ext>
              </a:extLst>
            </p:cNvPr>
            <p:cNvSpPr txBox="1"/>
            <p:nvPr/>
          </p:nvSpPr>
          <p:spPr>
            <a:xfrm>
              <a:off x="4339867" y="4666348"/>
              <a:ext cx="167604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latin typeface="Arial MT"/>
                  <a:ea typeface="Arial" panose="020B0604020202020204" pitchFamily="34" charset="0"/>
                </a:rPr>
                <a:t>Power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40000CF-16A9-0938-47E2-8E5B3C338D4E}"/>
                </a:ext>
              </a:extLst>
            </p:cNvPr>
            <p:cNvSpPr txBox="1"/>
            <p:nvPr/>
          </p:nvSpPr>
          <p:spPr>
            <a:xfrm>
              <a:off x="4629269" y="4452362"/>
              <a:ext cx="170399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000" dirty="0"/>
                <a:t>Position (Resolver)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31E0F2E-3EFC-DAD4-C630-F235FF5764E5}"/>
                </a:ext>
              </a:extLst>
            </p:cNvPr>
            <p:cNvSpPr txBox="1"/>
            <p:nvPr/>
          </p:nvSpPr>
          <p:spPr>
            <a:xfrm>
              <a:off x="4483219" y="4247843"/>
              <a:ext cx="1676047" cy="5386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800" dirty="0">
                  <a:solidFill>
                    <a:schemeClr val="tx2"/>
                  </a:solidFill>
                </a:rPr>
                <a:t>Wire, ESN, brake</a:t>
              </a:r>
              <a:endParaRPr lang="en-GB" sz="1000" dirty="0">
                <a:solidFill>
                  <a:schemeClr val="tx2"/>
                </a:solidFill>
              </a:endParaRPr>
            </a:p>
            <a:p>
              <a:pPr marR="389255" algn="r">
                <a:spcBef>
                  <a:spcPts val="1225"/>
                </a:spcBef>
              </a:pP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7B2395-8C35-8573-3DBE-ADCD3D876373}"/>
                </a:ext>
              </a:extLst>
            </p:cNvPr>
            <p:cNvSpPr txBox="1"/>
            <p:nvPr/>
          </p:nvSpPr>
          <p:spPr>
            <a:xfrm>
              <a:off x="4240142" y="4031955"/>
              <a:ext cx="167604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050" spc="-10" dirty="0">
                  <a:solidFill>
                    <a:schemeClr val="tx2"/>
                  </a:solidFill>
                  <a:effectLst/>
                  <a:latin typeface="Arial MT"/>
                  <a:ea typeface="Arial" panose="020B0604020202020204" pitchFamily="34" charset="0"/>
                </a:rPr>
                <a:t>LIN POT</a:t>
              </a:r>
              <a:endParaRPr lang="en-GB" sz="9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0F6F1B-4FEF-B4FC-73AE-4DBF7A387068}"/>
                </a:ext>
              </a:extLst>
            </p:cNvPr>
            <p:cNvSpPr txBox="1"/>
            <p:nvPr/>
          </p:nvSpPr>
          <p:spPr>
            <a:xfrm>
              <a:off x="3613152" y="2747969"/>
              <a:ext cx="210324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MCU</a:t>
              </a:r>
              <a:r>
                <a:rPr lang="en-US" sz="1400" spc="-10" dirty="0">
                  <a:solidFill>
                    <a:srgbClr val="FF0000"/>
                  </a:solidFill>
                  <a:ea typeface="Arial" panose="020B0604020202020204" pitchFamily="34" charset="0"/>
                </a:rPr>
                <a:t> </a:t>
              </a:r>
              <a:r>
                <a:rPr lang="en-US" sz="800" spc="-10" dirty="0">
                  <a:solidFill>
                    <a:srgbClr val="FF0000"/>
                  </a:solidFill>
                  <a:ea typeface="Arial" panose="020B0604020202020204" pitchFamily="34" charset="0"/>
                </a:rPr>
                <a:t>(Motion Control Unit)</a:t>
              </a:r>
              <a:endParaRPr lang="en-GB" sz="1100" dirty="0">
                <a:effectLst/>
                <a:ea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E89800-1FAB-7049-291E-60C3B7E7D1A9}"/>
                </a:ext>
              </a:extLst>
            </p:cNvPr>
            <p:cNvSpPr txBox="1"/>
            <p:nvPr/>
          </p:nvSpPr>
          <p:spPr>
            <a:xfrm>
              <a:off x="5235022" y="3327529"/>
              <a:ext cx="19935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IDC </a:t>
              </a:r>
              <a:r>
                <a:rPr lang="en-US" sz="800" spc="-10" dirty="0">
                  <a:solidFill>
                    <a:srgbClr val="FF0000"/>
                  </a:solidFill>
                </a:rPr>
                <a:t>(Intelligent Driver Crate)</a:t>
              </a:r>
              <a:endParaRPr lang="en-GB" sz="800" spc="-1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DDA9A26-4918-2136-81AA-0E5CD13FF298}"/>
                </a:ext>
              </a:extLst>
            </p:cNvPr>
            <p:cNvSpPr txBox="1"/>
            <p:nvPr/>
          </p:nvSpPr>
          <p:spPr>
            <a:xfrm>
              <a:off x="5406805" y="4618412"/>
              <a:ext cx="1676047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700" spc="-10" dirty="0">
                  <a:solidFill>
                    <a:srgbClr val="FF0000"/>
                  </a:solidFill>
                  <a:effectLst/>
                  <a:latin typeface="Arial MT"/>
                  <a:ea typeface="Arial" panose="020B0604020202020204" pitchFamily="34" charset="0"/>
                </a:rPr>
                <a:t>Ethernet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72E9496-F319-2883-DB81-88C54E048C57}"/>
                </a:ext>
              </a:extLst>
            </p:cNvPr>
            <p:cNvSpPr txBox="1"/>
            <p:nvPr/>
          </p:nvSpPr>
          <p:spPr>
            <a:xfrm>
              <a:off x="6773850" y="3473465"/>
              <a:ext cx="1676047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050" spc="-10" dirty="0">
                  <a:solidFill>
                    <a:srgbClr val="FF0000"/>
                  </a:solidFill>
                  <a:ea typeface="Arial" panose="020B0604020202020204" pitchFamily="34" charset="0"/>
                </a:rPr>
                <a:t>Acquisition &amp; Supervision crate</a:t>
              </a:r>
              <a:endParaRPr lang="en-GB" sz="900" dirty="0">
                <a:effectLst/>
                <a:ea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F29643B-2E89-25F5-4404-AFB0FA721670}"/>
                </a:ext>
              </a:extLst>
            </p:cNvPr>
            <p:cNvSpPr txBox="1"/>
            <p:nvPr/>
          </p:nvSpPr>
          <p:spPr>
            <a:xfrm>
              <a:off x="1154352" y="3363473"/>
              <a:ext cx="22967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Brake locking power</a:t>
              </a:r>
              <a:endParaRPr lang="en-GB" sz="1100" dirty="0">
                <a:effectLst/>
                <a:ea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8A54D2A-B549-2157-CF3B-FABBE75023F7}"/>
                </a:ext>
              </a:extLst>
            </p:cNvPr>
            <p:cNvSpPr txBox="1"/>
            <p:nvPr/>
          </p:nvSpPr>
          <p:spPr>
            <a:xfrm>
              <a:off x="819849" y="5277245"/>
              <a:ext cx="234041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ct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Analog Interface FMC</a:t>
              </a:r>
              <a:endParaRPr lang="en-GB" sz="1100" dirty="0">
                <a:effectLst/>
                <a:ea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0622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202055-9F5B-9B16-0DD4-40A6C4AEC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241BE1-CB43-7372-EBAA-84B798146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System Identification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3F491-5EC9-23E3-7667-8BDD5724193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820D1-8E3A-A6BB-11E2-0838B2F7D5C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5C93C-68F2-DDD2-4461-18827CB25D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13</a:t>
            </a:fld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2" name="Image 295">
            <a:extLst>
              <a:ext uri="{FF2B5EF4-FFF2-40B4-BE49-F238E27FC236}">
                <a16:creationId xmlns:a16="http://schemas.microsoft.com/office/drawing/2014/main" id="{7B2CCFBF-E31E-B104-ACA9-5BE7BBAA103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5019" y="1556793"/>
            <a:ext cx="6015476" cy="3329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EF07C5-1AF8-1373-C243-3C1DB975C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807" y="3571380"/>
            <a:ext cx="2966492" cy="2214364"/>
          </a:xfrm>
          <a:prstGeom prst="rect">
            <a:avLst/>
          </a:prstGeom>
          <a:ln w="19050">
            <a:solidFill>
              <a:schemeClr val="tx1">
                <a:lumMod val="75000"/>
              </a:schemeClr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0FB2A2C-5C91-E639-B50A-BA8B76F3F1F1}"/>
              </a:ext>
            </a:extLst>
          </p:cNvPr>
          <p:cNvCxnSpPr>
            <a:cxnSpLocks/>
          </p:cNvCxnSpPr>
          <p:nvPr/>
        </p:nvCxnSpPr>
        <p:spPr>
          <a:xfrm flipV="1">
            <a:off x="2140872" y="4253265"/>
            <a:ext cx="2539711" cy="7924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5223A5B-DB61-6CA8-F0B4-65B2F6EAF665}"/>
              </a:ext>
            </a:extLst>
          </p:cNvPr>
          <p:cNvCxnSpPr>
            <a:cxnSpLocks/>
          </p:cNvCxnSpPr>
          <p:nvPr/>
        </p:nvCxnSpPr>
        <p:spPr>
          <a:xfrm flipV="1">
            <a:off x="2146510" y="4575363"/>
            <a:ext cx="2276102" cy="7249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5982D0C-E060-AAC0-47F0-3F5770015D7C}"/>
              </a:ext>
            </a:extLst>
          </p:cNvPr>
          <p:cNvSpPr txBox="1"/>
          <p:nvPr/>
        </p:nvSpPr>
        <p:spPr>
          <a:xfrm>
            <a:off x="1103992" y="4851019"/>
            <a:ext cx="1314092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Vacuum side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23E1F7-95F0-0EB0-63A1-BDA6BB01B0FA}"/>
              </a:ext>
            </a:extLst>
          </p:cNvPr>
          <p:cNvSpPr txBox="1"/>
          <p:nvPr/>
        </p:nvSpPr>
        <p:spPr>
          <a:xfrm>
            <a:off x="1454512" y="5102479"/>
            <a:ext cx="1314092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Air side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369410-BA68-7650-5C80-35F7430532FC}"/>
              </a:ext>
            </a:extLst>
          </p:cNvPr>
          <p:cNvCxnSpPr>
            <a:cxnSpLocks/>
          </p:cNvCxnSpPr>
          <p:nvPr/>
        </p:nvCxnSpPr>
        <p:spPr>
          <a:xfrm flipV="1">
            <a:off x="2991592" y="5128432"/>
            <a:ext cx="2276102" cy="7249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48BDFFE-2038-10C8-C1F8-48D476B27298}"/>
              </a:ext>
            </a:extLst>
          </p:cNvPr>
          <p:cNvSpPr txBox="1"/>
          <p:nvPr/>
        </p:nvSpPr>
        <p:spPr>
          <a:xfrm>
            <a:off x="1991646" y="5648982"/>
            <a:ext cx="1314092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Wire support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6BF7ED-A1F6-D057-44EB-2E35C0DB237C}"/>
              </a:ext>
            </a:extLst>
          </p:cNvPr>
          <p:cNvGrpSpPr/>
          <p:nvPr/>
        </p:nvGrpSpPr>
        <p:grpSpPr>
          <a:xfrm>
            <a:off x="6902803" y="1556792"/>
            <a:ext cx="4953837" cy="2621919"/>
            <a:chOff x="7032422" y="1805300"/>
            <a:chExt cx="4953837" cy="2621919"/>
          </a:xfrm>
        </p:grpSpPr>
        <p:pic>
          <p:nvPicPr>
            <p:cNvPr id="18" name="Image 284" descr="A room with a computer and equipment  Description automatically generated">
              <a:extLst>
                <a:ext uri="{FF2B5EF4-FFF2-40B4-BE49-F238E27FC236}">
                  <a16:creationId xmlns:a16="http://schemas.microsoft.com/office/drawing/2014/main" id="{3ECEE6C7-11E0-7259-6A94-081CD690DBD0}"/>
                </a:ext>
              </a:extLst>
            </p:cNvPr>
            <p:cNvPicPr/>
            <p:nvPr/>
          </p:nvPicPr>
          <p:blipFill>
            <a:blip r:embed="rId4" cstate="print"/>
            <a:srcRect l="23162" t="20017" r="11882" b="38885"/>
            <a:stretch/>
          </p:blipFill>
          <p:spPr>
            <a:xfrm>
              <a:off x="7032422" y="1805300"/>
              <a:ext cx="4953837" cy="2621919"/>
            </a:xfrm>
            <a:prstGeom prst="rect">
              <a:avLst/>
            </a:prstGeom>
          </p:spPr>
        </p:pic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EE4899EB-C4DF-1CA4-CE3A-B08B6B84B646}"/>
                </a:ext>
              </a:extLst>
            </p:cNvPr>
            <p:cNvSpPr/>
            <p:nvPr/>
          </p:nvSpPr>
          <p:spPr>
            <a:xfrm>
              <a:off x="7304505" y="3291840"/>
              <a:ext cx="1369386" cy="45946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IDC+MCU</a:t>
              </a:r>
              <a:endParaRPr lang="en-GB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A501ACD-C78C-E721-E161-06D267B5D3E0}"/>
                </a:ext>
              </a:extLst>
            </p:cNvPr>
            <p:cNvSpPr/>
            <p:nvPr/>
          </p:nvSpPr>
          <p:spPr>
            <a:xfrm>
              <a:off x="8720781" y="1903557"/>
              <a:ext cx="1173480" cy="45946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6">
                      <a:lumMod val="75000"/>
                    </a:schemeClr>
                  </a:solidFill>
                </a:rPr>
                <a:t>PMSM</a:t>
              </a:r>
              <a:endParaRPr lang="en-GB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85B39279-5838-0D89-492D-5FEC02B1D8C2}"/>
                </a:ext>
              </a:extLst>
            </p:cNvPr>
            <p:cNvSpPr/>
            <p:nvPr/>
          </p:nvSpPr>
          <p:spPr>
            <a:xfrm>
              <a:off x="10153650" y="2600325"/>
              <a:ext cx="1369386" cy="921249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accent3">
                      <a:lumMod val="50000"/>
                    </a:schemeClr>
                  </a:solidFill>
                </a:rPr>
                <a:t>Acquisition &amp; Supervision</a:t>
              </a:r>
              <a:endParaRPr lang="en-GB" sz="14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244FA47-B60C-11FE-0B93-5E16484A75FA}"/>
              </a:ext>
            </a:extLst>
          </p:cNvPr>
          <p:cNvSpPr txBox="1"/>
          <p:nvPr/>
        </p:nvSpPr>
        <p:spPr>
          <a:xfrm>
            <a:off x="604382" y="732454"/>
            <a:ext cx="5491618" cy="958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Testbench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A73299-5C4B-5FA7-E77E-EDC3F885BC25}"/>
              </a:ext>
            </a:extLst>
          </p:cNvPr>
          <p:cNvCxnSpPr>
            <a:cxnSpLocks/>
          </p:cNvCxnSpPr>
          <p:nvPr/>
        </p:nvCxnSpPr>
        <p:spPr>
          <a:xfrm flipH="1">
            <a:off x="5261794" y="5316915"/>
            <a:ext cx="2203575" cy="3179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E73BC5A-373C-7AB4-C4A8-38D80601BB90}"/>
              </a:ext>
            </a:extLst>
          </p:cNvPr>
          <p:cNvSpPr txBox="1"/>
          <p:nvPr/>
        </p:nvSpPr>
        <p:spPr>
          <a:xfrm>
            <a:off x="7465369" y="5125777"/>
            <a:ext cx="2966492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Encoder shaft (output displacement)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4E3119-E872-3593-C45E-2559171DE442}"/>
              </a:ext>
            </a:extLst>
          </p:cNvPr>
          <p:cNvCxnSpPr>
            <a:cxnSpLocks/>
          </p:cNvCxnSpPr>
          <p:nvPr/>
        </p:nvCxnSpPr>
        <p:spPr>
          <a:xfrm flipH="1">
            <a:off x="2248403" y="1337427"/>
            <a:ext cx="2842552" cy="6714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16CF215-E461-62F0-FE74-0FAE3A845ABE}"/>
              </a:ext>
            </a:extLst>
          </p:cNvPr>
          <p:cNvSpPr txBox="1"/>
          <p:nvPr/>
        </p:nvSpPr>
        <p:spPr>
          <a:xfrm>
            <a:off x="5072116" y="1124744"/>
            <a:ext cx="3904203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Encoder leading magnet (input displacement)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6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EAC7F-0DE5-50FC-564F-AC21B4682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200BBC-7C8E-B13B-9679-7D286AB37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System Identification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C13CD-A1CA-33B2-C2A1-5F1650C17C6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8DB12-EF4D-389D-851F-875FE4BC58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A20C4-1D1D-A322-5ACF-D52CE0E309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14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25E0A6-ED0C-C3AA-BC24-B605B4BA10A6}"/>
              </a:ext>
            </a:extLst>
          </p:cNvPr>
          <p:cNvSpPr txBox="1"/>
          <p:nvPr/>
        </p:nvSpPr>
        <p:spPr>
          <a:xfrm>
            <a:off x="604382" y="732454"/>
            <a:ext cx="5491618" cy="958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Method – data collection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6CF43B9-0B3F-1067-2C22-AC8D87F9E5D9}"/>
              </a:ext>
            </a:extLst>
          </p:cNvPr>
          <p:cNvSpPr/>
          <p:nvPr/>
        </p:nvSpPr>
        <p:spPr>
          <a:xfrm>
            <a:off x="9120336" y="4414005"/>
            <a:ext cx="2448272" cy="108012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Multisine datasets</a:t>
            </a:r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10519836-ABD9-4062-B5D9-88EFA763CA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99" r="4565"/>
          <a:stretch/>
        </p:blipFill>
        <p:spPr>
          <a:xfrm>
            <a:off x="83124" y="1268760"/>
            <a:ext cx="3369209" cy="1871781"/>
          </a:xfrm>
          <a:prstGeom prst="rect">
            <a:avLst/>
          </a:prstGeom>
        </p:spPr>
      </p:pic>
      <p:grpSp>
        <p:nvGrpSpPr>
          <p:cNvPr id="28" name="Group 6">
            <a:extLst>
              <a:ext uri="{FF2B5EF4-FFF2-40B4-BE49-F238E27FC236}">
                <a16:creationId xmlns:a16="http://schemas.microsoft.com/office/drawing/2014/main" id="{C525CE2C-F36F-D5BB-DA73-CB295C2D9109}"/>
              </a:ext>
            </a:extLst>
          </p:cNvPr>
          <p:cNvGrpSpPr/>
          <p:nvPr/>
        </p:nvGrpSpPr>
        <p:grpSpPr>
          <a:xfrm>
            <a:off x="3696544" y="2196240"/>
            <a:ext cx="4271664" cy="1935478"/>
            <a:chOff x="956310" y="2876797"/>
            <a:chExt cx="6986946" cy="3164893"/>
          </a:xfrm>
        </p:grpSpPr>
        <p:pic>
          <p:nvPicPr>
            <p:cNvPr id="29" name="Picture 8">
              <a:extLst>
                <a:ext uri="{FF2B5EF4-FFF2-40B4-BE49-F238E27FC236}">
                  <a16:creationId xmlns:a16="http://schemas.microsoft.com/office/drawing/2014/main" id="{691E978C-2A81-C6BF-0A60-CCAB53E59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8627" y="4044034"/>
              <a:ext cx="1467099" cy="1037643"/>
            </a:xfrm>
            <a:prstGeom prst="rect">
              <a:avLst/>
            </a:prstGeom>
          </p:spPr>
        </p:pic>
        <p:grpSp>
          <p:nvGrpSpPr>
            <p:cNvPr id="30" name="Group 10">
              <a:extLst>
                <a:ext uri="{FF2B5EF4-FFF2-40B4-BE49-F238E27FC236}">
                  <a16:creationId xmlns:a16="http://schemas.microsoft.com/office/drawing/2014/main" id="{B1208595-47EA-3531-9E0C-8FC7100EAC0D}"/>
                </a:ext>
              </a:extLst>
            </p:cNvPr>
            <p:cNvGrpSpPr>
              <a:grpSpLocks/>
            </p:cNvGrpSpPr>
            <p:nvPr/>
          </p:nvGrpSpPr>
          <p:grpSpPr>
            <a:xfrm>
              <a:off x="956310" y="2876797"/>
              <a:ext cx="6986946" cy="3164893"/>
              <a:chOff x="0" y="0"/>
              <a:chExt cx="11394946" cy="5067452"/>
            </a:xfrm>
          </p:grpSpPr>
          <p:pic>
            <p:nvPicPr>
              <p:cNvPr id="41" name="Image 118">
                <a:extLst>
                  <a:ext uri="{FF2B5EF4-FFF2-40B4-BE49-F238E27FC236}">
                    <a16:creationId xmlns:a16="http://schemas.microsoft.com/office/drawing/2014/main" id="{670E481C-5385-0D4C-9F7D-F7B1A18A1302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 rot="17393523">
                <a:off x="4192660" y="3201794"/>
                <a:ext cx="734138" cy="651324"/>
              </a:xfrm>
              <a:prstGeom prst="rect">
                <a:avLst/>
              </a:prstGeom>
            </p:spPr>
          </p:pic>
          <p:pic>
            <p:nvPicPr>
              <p:cNvPr id="42" name="Image 119">
                <a:extLst>
                  <a:ext uri="{FF2B5EF4-FFF2-40B4-BE49-F238E27FC236}">
                    <a16:creationId xmlns:a16="http://schemas.microsoft.com/office/drawing/2014/main" id="{26297DDA-F298-5E80-08A9-64BE908304E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850380" y="1208811"/>
                <a:ext cx="2392679" cy="2125979"/>
              </a:xfrm>
              <a:prstGeom prst="rect">
                <a:avLst/>
              </a:prstGeom>
            </p:spPr>
          </p:pic>
          <p:sp>
            <p:nvSpPr>
              <p:cNvPr id="43" name="Graphic 120">
                <a:extLst>
                  <a:ext uri="{FF2B5EF4-FFF2-40B4-BE49-F238E27FC236}">
                    <a16:creationId xmlns:a16="http://schemas.microsoft.com/office/drawing/2014/main" id="{612F9192-5B29-3F1F-B03E-0534130BADEF}"/>
                  </a:ext>
                </a:extLst>
              </p:cNvPr>
              <p:cNvSpPr/>
              <p:nvPr/>
            </p:nvSpPr>
            <p:spPr>
              <a:xfrm>
                <a:off x="6144768" y="1818411"/>
                <a:ext cx="1900555" cy="1546860"/>
              </a:xfrm>
              <a:custGeom>
                <a:avLst/>
                <a:gdLst/>
                <a:ahLst/>
                <a:cxnLst/>
                <a:rect l="l" t="t" r="r" b="b"/>
                <a:pathLst>
                  <a:path w="1900555" h="1546860">
                    <a:moveTo>
                      <a:pt x="1519428" y="229362"/>
                    </a:moveTo>
                    <a:lnTo>
                      <a:pt x="1290066" y="0"/>
                    </a:lnTo>
                    <a:lnTo>
                      <a:pt x="1290066" y="114681"/>
                    </a:lnTo>
                    <a:lnTo>
                      <a:pt x="82296" y="114681"/>
                    </a:lnTo>
                    <a:lnTo>
                      <a:pt x="82296" y="344043"/>
                    </a:lnTo>
                    <a:lnTo>
                      <a:pt x="1290066" y="344043"/>
                    </a:lnTo>
                    <a:lnTo>
                      <a:pt x="1290066" y="458724"/>
                    </a:lnTo>
                    <a:lnTo>
                      <a:pt x="1519428" y="229362"/>
                    </a:lnTo>
                    <a:close/>
                  </a:path>
                  <a:path w="1900555" h="1546860">
                    <a:moveTo>
                      <a:pt x="1900428" y="894588"/>
                    </a:moveTo>
                    <a:lnTo>
                      <a:pt x="1615440" y="609600"/>
                    </a:lnTo>
                    <a:lnTo>
                      <a:pt x="1615440" y="752094"/>
                    </a:lnTo>
                    <a:lnTo>
                      <a:pt x="1615440" y="1037082"/>
                    </a:lnTo>
                    <a:lnTo>
                      <a:pt x="1615440" y="1149096"/>
                    </a:lnTo>
                    <a:lnTo>
                      <a:pt x="265176" y="1149096"/>
                    </a:lnTo>
                    <a:lnTo>
                      <a:pt x="265176" y="1037082"/>
                    </a:lnTo>
                    <a:lnTo>
                      <a:pt x="1615440" y="1037082"/>
                    </a:lnTo>
                    <a:lnTo>
                      <a:pt x="1615440" y="752094"/>
                    </a:lnTo>
                    <a:lnTo>
                      <a:pt x="54851" y="752094"/>
                    </a:lnTo>
                    <a:lnTo>
                      <a:pt x="54851" y="1037082"/>
                    </a:lnTo>
                    <a:lnTo>
                      <a:pt x="244602" y="1037082"/>
                    </a:lnTo>
                    <a:lnTo>
                      <a:pt x="0" y="1281684"/>
                    </a:lnTo>
                    <a:lnTo>
                      <a:pt x="265176" y="1546860"/>
                    </a:lnTo>
                    <a:lnTo>
                      <a:pt x="265176" y="1414272"/>
                    </a:lnTo>
                    <a:lnTo>
                      <a:pt x="1757172" y="1414272"/>
                    </a:lnTo>
                    <a:lnTo>
                      <a:pt x="1757172" y="1149096"/>
                    </a:lnTo>
                    <a:lnTo>
                      <a:pt x="1645920" y="1149096"/>
                    </a:lnTo>
                    <a:lnTo>
                      <a:pt x="1900428" y="894588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4" name="Graphic 121">
                <a:extLst>
                  <a:ext uri="{FF2B5EF4-FFF2-40B4-BE49-F238E27FC236}">
                    <a16:creationId xmlns:a16="http://schemas.microsoft.com/office/drawing/2014/main" id="{F2316A4B-3AB2-AA64-6B4E-39F83D9E0DA0}"/>
                  </a:ext>
                </a:extLst>
              </p:cNvPr>
              <p:cNvSpPr/>
              <p:nvPr/>
            </p:nvSpPr>
            <p:spPr>
              <a:xfrm rot="16648868">
                <a:off x="4571040" y="3093138"/>
                <a:ext cx="552443" cy="746545"/>
              </a:xfrm>
              <a:custGeom>
                <a:avLst/>
                <a:gdLst/>
                <a:ahLst/>
                <a:cxnLst/>
                <a:rect l="l" t="t" r="r" b="b"/>
                <a:pathLst>
                  <a:path w="913765" h="730250">
                    <a:moveTo>
                      <a:pt x="837665" y="687696"/>
                    </a:moveTo>
                    <a:lnTo>
                      <a:pt x="819912" y="710057"/>
                    </a:lnTo>
                    <a:lnTo>
                      <a:pt x="913764" y="729742"/>
                    </a:lnTo>
                    <a:lnTo>
                      <a:pt x="898306" y="696594"/>
                    </a:lnTo>
                    <a:lnTo>
                      <a:pt x="848868" y="696594"/>
                    </a:lnTo>
                    <a:lnTo>
                      <a:pt x="837665" y="687696"/>
                    </a:lnTo>
                    <a:close/>
                  </a:path>
                  <a:path w="913765" h="730250">
                    <a:moveTo>
                      <a:pt x="855485" y="665251"/>
                    </a:moveTo>
                    <a:lnTo>
                      <a:pt x="837665" y="687696"/>
                    </a:lnTo>
                    <a:lnTo>
                      <a:pt x="848868" y="696594"/>
                    </a:lnTo>
                    <a:lnTo>
                      <a:pt x="866648" y="674116"/>
                    </a:lnTo>
                    <a:lnTo>
                      <a:pt x="855485" y="665251"/>
                    </a:lnTo>
                    <a:close/>
                  </a:path>
                  <a:path w="913765" h="730250">
                    <a:moveTo>
                      <a:pt x="873251" y="642874"/>
                    </a:moveTo>
                    <a:lnTo>
                      <a:pt x="855485" y="665251"/>
                    </a:lnTo>
                    <a:lnTo>
                      <a:pt x="866648" y="674116"/>
                    </a:lnTo>
                    <a:lnTo>
                      <a:pt x="848868" y="696594"/>
                    </a:lnTo>
                    <a:lnTo>
                      <a:pt x="898306" y="696594"/>
                    </a:lnTo>
                    <a:lnTo>
                      <a:pt x="873251" y="642874"/>
                    </a:lnTo>
                    <a:close/>
                  </a:path>
                  <a:path w="913765" h="730250">
                    <a:moveTo>
                      <a:pt x="17780" y="0"/>
                    </a:moveTo>
                    <a:lnTo>
                      <a:pt x="0" y="22351"/>
                    </a:lnTo>
                    <a:lnTo>
                      <a:pt x="837665" y="687696"/>
                    </a:lnTo>
                    <a:lnTo>
                      <a:pt x="855485" y="665251"/>
                    </a:lnTo>
                    <a:lnTo>
                      <a:pt x="17780" y="0"/>
                    </a:lnTo>
                    <a:close/>
                  </a:path>
                </a:pathLst>
              </a:custGeom>
              <a:solidFill>
                <a:srgbClr val="BEBEBE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pic>
            <p:nvPicPr>
              <p:cNvPr id="45" name="Image 123">
                <a:extLst>
                  <a:ext uri="{FF2B5EF4-FFF2-40B4-BE49-F238E27FC236}">
                    <a16:creationId xmlns:a16="http://schemas.microsoft.com/office/drawing/2014/main" id="{1AFDD914-E98D-BF00-A4CA-7CE5865CCF82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9456419" y="1510563"/>
                <a:ext cx="1938527" cy="1577340"/>
              </a:xfrm>
              <a:prstGeom prst="rect">
                <a:avLst/>
              </a:prstGeom>
            </p:spPr>
          </p:pic>
          <p:pic>
            <p:nvPicPr>
              <p:cNvPr id="46" name="Image 124">
                <a:extLst>
                  <a:ext uri="{FF2B5EF4-FFF2-40B4-BE49-F238E27FC236}">
                    <a16:creationId xmlns:a16="http://schemas.microsoft.com/office/drawing/2014/main" id="{49EC3AAB-6151-67E3-723A-4E82422118FB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627107" y="1678203"/>
                <a:ext cx="161544" cy="798576"/>
              </a:xfrm>
              <a:prstGeom prst="rect">
                <a:avLst/>
              </a:prstGeom>
            </p:spPr>
          </p:pic>
          <p:sp>
            <p:nvSpPr>
              <p:cNvPr id="47" name="Graphic 125">
                <a:extLst>
                  <a:ext uri="{FF2B5EF4-FFF2-40B4-BE49-F238E27FC236}">
                    <a16:creationId xmlns:a16="http://schemas.microsoft.com/office/drawing/2014/main" id="{A1C36CE7-A92C-5B7C-8EC7-D748AB2F01F9}"/>
                  </a:ext>
                </a:extLst>
              </p:cNvPr>
              <p:cNvSpPr/>
              <p:nvPr/>
            </p:nvSpPr>
            <p:spPr>
              <a:xfrm>
                <a:off x="9627107" y="1678203"/>
                <a:ext cx="161925" cy="7988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798830">
                    <a:moveTo>
                      <a:pt x="0" y="798576"/>
                    </a:moveTo>
                    <a:lnTo>
                      <a:pt x="161544" y="798576"/>
                    </a:lnTo>
                    <a:lnTo>
                      <a:pt x="161544" y="0"/>
                    </a:lnTo>
                    <a:lnTo>
                      <a:pt x="0" y="0"/>
                    </a:lnTo>
                    <a:lnTo>
                      <a:pt x="0" y="798576"/>
                    </a:lnTo>
                    <a:close/>
                  </a:path>
                </a:pathLst>
              </a:custGeom>
              <a:ln w="6350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48" name="Image 126">
                <a:extLst>
                  <a:ext uri="{FF2B5EF4-FFF2-40B4-BE49-F238E27FC236}">
                    <a16:creationId xmlns:a16="http://schemas.microsoft.com/office/drawing/2014/main" id="{A4DDCC8D-8659-E3E7-D230-087F9ACFF36D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9808464" y="1673631"/>
                <a:ext cx="211835" cy="827531"/>
              </a:xfrm>
              <a:prstGeom prst="rect">
                <a:avLst/>
              </a:prstGeom>
            </p:spPr>
          </p:pic>
          <p:sp>
            <p:nvSpPr>
              <p:cNvPr id="49" name="Graphic 127">
                <a:extLst>
                  <a:ext uri="{FF2B5EF4-FFF2-40B4-BE49-F238E27FC236}">
                    <a16:creationId xmlns:a16="http://schemas.microsoft.com/office/drawing/2014/main" id="{F95B1CF0-7EF9-99FD-1DC4-CD7EEFF5790D}"/>
                  </a:ext>
                </a:extLst>
              </p:cNvPr>
              <p:cNvSpPr/>
              <p:nvPr/>
            </p:nvSpPr>
            <p:spPr>
              <a:xfrm>
                <a:off x="9808464" y="1673631"/>
                <a:ext cx="21209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828040">
                    <a:moveTo>
                      <a:pt x="0" y="827531"/>
                    </a:moveTo>
                    <a:lnTo>
                      <a:pt x="211835" y="827531"/>
                    </a:lnTo>
                    <a:lnTo>
                      <a:pt x="211835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49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0" name="Image 128">
                <a:extLst>
                  <a:ext uri="{FF2B5EF4-FFF2-40B4-BE49-F238E27FC236}">
                    <a16:creationId xmlns:a16="http://schemas.microsoft.com/office/drawing/2014/main" id="{03266865-FA4F-7F89-EBC3-22510A923FE7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10739628" y="1673631"/>
                <a:ext cx="196596" cy="827531"/>
              </a:xfrm>
              <a:prstGeom prst="rect">
                <a:avLst/>
              </a:prstGeom>
            </p:spPr>
          </p:pic>
          <p:sp>
            <p:nvSpPr>
              <p:cNvPr id="51" name="Graphic 129">
                <a:extLst>
                  <a:ext uri="{FF2B5EF4-FFF2-40B4-BE49-F238E27FC236}">
                    <a16:creationId xmlns:a16="http://schemas.microsoft.com/office/drawing/2014/main" id="{ACFD9697-0C5D-4AF4-B804-8728641DB92E}"/>
                  </a:ext>
                </a:extLst>
              </p:cNvPr>
              <p:cNvSpPr/>
              <p:nvPr/>
            </p:nvSpPr>
            <p:spPr>
              <a:xfrm>
                <a:off x="10739628" y="1673631"/>
                <a:ext cx="19685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196850" h="828040">
                    <a:moveTo>
                      <a:pt x="0" y="827531"/>
                    </a:moveTo>
                    <a:lnTo>
                      <a:pt x="196596" y="827531"/>
                    </a:lnTo>
                    <a:lnTo>
                      <a:pt x="196596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50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2" name="Image 130">
                <a:extLst>
                  <a:ext uri="{FF2B5EF4-FFF2-40B4-BE49-F238E27FC236}">
                    <a16:creationId xmlns:a16="http://schemas.microsoft.com/office/drawing/2014/main" id="{5963AA63-DF2C-9441-A289-8BF8B8040DCB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10315956" y="1673631"/>
                <a:ext cx="196596" cy="827531"/>
              </a:xfrm>
              <a:prstGeom prst="rect">
                <a:avLst/>
              </a:prstGeom>
            </p:spPr>
          </p:pic>
          <p:sp>
            <p:nvSpPr>
              <p:cNvPr id="53" name="Graphic 131">
                <a:extLst>
                  <a:ext uri="{FF2B5EF4-FFF2-40B4-BE49-F238E27FC236}">
                    <a16:creationId xmlns:a16="http://schemas.microsoft.com/office/drawing/2014/main" id="{06D5C160-F338-54C6-CA1B-CD006172CF89}"/>
                  </a:ext>
                </a:extLst>
              </p:cNvPr>
              <p:cNvSpPr/>
              <p:nvPr/>
            </p:nvSpPr>
            <p:spPr>
              <a:xfrm>
                <a:off x="10315957" y="1673630"/>
                <a:ext cx="19685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196850" h="828040">
                    <a:moveTo>
                      <a:pt x="0" y="827531"/>
                    </a:moveTo>
                    <a:lnTo>
                      <a:pt x="196596" y="827531"/>
                    </a:lnTo>
                    <a:lnTo>
                      <a:pt x="196596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50">
                <a:solidFill>
                  <a:srgbClr val="00339F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4" name="Graphic 132">
                <a:extLst>
                  <a:ext uri="{FF2B5EF4-FFF2-40B4-BE49-F238E27FC236}">
                    <a16:creationId xmlns:a16="http://schemas.microsoft.com/office/drawing/2014/main" id="{391DB7B8-81AF-B573-9763-5D5EFBC07818}"/>
                  </a:ext>
                </a:extLst>
              </p:cNvPr>
              <p:cNvSpPr/>
              <p:nvPr/>
            </p:nvSpPr>
            <p:spPr>
              <a:xfrm>
                <a:off x="8135873" y="2040153"/>
                <a:ext cx="1492885" cy="784860"/>
              </a:xfrm>
              <a:custGeom>
                <a:avLst/>
                <a:gdLst/>
                <a:ahLst/>
                <a:cxnLst/>
                <a:rect l="l" t="t" r="r" b="b"/>
                <a:pathLst>
                  <a:path w="1492885" h="784860">
                    <a:moveTo>
                      <a:pt x="1189481" y="765301"/>
                    </a:moveTo>
                    <a:lnTo>
                      <a:pt x="0" y="765301"/>
                    </a:lnTo>
                    <a:lnTo>
                      <a:pt x="0" y="784351"/>
                    </a:lnTo>
                    <a:lnTo>
                      <a:pt x="1208531" y="784351"/>
                    </a:lnTo>
                    <a:lnTo>
                      <a:pt x="1208531" y="774826"/>
                    </a:lnTo>
                    <a:lnTo>
                      <a:pt x="1189481" y="774826"/>
                    </a:lnTo>
                    <a:lnTo>
                      <a:pt x="1189481" y="765301"/>
                    </a:lnTo>
                    <a:close/>
                  </a:path>
                  <a:path w="1492885" h="784860">
                    <a:moveTo>
                      <a:pt x="1416177" y="28575"/>
                    </a:moveTo>
                    <a:lnTo>
                      <a:pt x="1189481" y="28575"/>
                    </a:lnTo>
                    <a:lnTo>
                      <a:pt x="1189481" y="774826"/>
                    </a:lnTo>
                    <a:lnTo>
                      <a:pt x="1199006" y="765301"/>
                    </a:lnTo>
                    <a:lnTo>
                      <a:pt x="1208531" y="765301"/>
                    </a:lnTo>
                    <a:lnTo>
                      <a:pt x="1208531" y="47625"/>
                    </a:lnTo>
                    <a:lnTo>
                      <a:pt x="1199006" y="47625"/>
                    </a:lnTo>
                    <a:lnTo>
                      <a:pt x="1208531" y="38100"/>
                    </a:lnTo>
                    <a:lnTo>
                      <a:pt x="1416177" y="38100"/>
                    </a:lnTo>
                    <a:lnTo>
                      <a:pt x="1416177" y="28575"/>
                    </a:lnTo>
                    <a:close/>
                  </a:path>
                  <a:path w="1492885" h="784860">
                    <a:moveTo>
                      <a:pt x="1208531" y="765301"/>
                    </a:moveTo>
                    <a:lnTo>
                      <a:pt x="1199006" y="765301"/>
                    </a:lnTo>
                    <a:lnTo>
                      <a:pt x="1189481" y="774826"/>
                    </a:lnTo>
                    <a:lnTo>
                      <a:pt x="1208531" y="774826"/>
                    </a:lnTo>
                    <a:lnTo>
                      <a:pt x="1208531" y="765301"/>
                    </a:lnTo>
                    <a:close/>
                  </a:path>
                  <a:path w="1492885" h="784860">
                    <a:moveTo>
                      <a:pt x="1416177" y="0"/>
                    </a:moveTo>
                    <a:lnTo>
                      <a:pt x="1416177" y="76200"/>
                    </a:lnTo>
                    <a:lnTo>
                      <a:pt x="1473327" y="47625"/>
                    </a:lnTo>
                    <a:lnTo>
                      <a:pt x="1428877" y="47625"/>
                    </a:lnTo>
                    <a:lnTo>
                      <a:pt x="1428877" y="28575"/>
                    </a:lnTo>
                    <a:lnTo>
                      <a:pt x="1473327" y="28575"/>
                    </a:lnTo>
                    <a:lnTo>
                      <a:pt x="1416177" y="0"/>
                    </a:lnTo>
                    <a:close/>
                  </a:path>
                  <a:path w="1492885" h="784860">
                    <a:moveTo>
                      <a:pt x="1208531" y="38100"/>
                    </a:moveTo>
                    <a:lnTo>
                      <a:pt x="1199006" y="47625"/>
                    </a:lnTo>
                    <a:lnTo>
                      <a:pt x="1208531" y="47625"/>
                    </a:lnTo>
                    <a:lnTo>
                      <a:pt x="1208531" y="38100"/>
                    </a:lnTo>
                    <a:close/>
                  </a:path>
                  <a:path w="1492885" h="784860">
                    <a:moveTo>
                      <a:pt x="1416177" y="38100"/>
                    </a:moveTo>
                    <a:lnTo>
                      <a:pt x="1208531" y="38100"/>
                    </a:lnTo>
                    <a:lnTo>
                      <a:pt x="1208531" y="47625"/>
                    </a:lnTo>
                    <a:lnTo>
                      <a:pt x="1416177" y="47625"/>
                    </a:lnTo>
                    <a:lnTo>
                      <a:pt x="1416177" y="38100"/>
                    </a:lnTo>
                    <a:close/>
                  </a:path>
                  <a:path w="1492885" h="784860">
                    <a:moveTo>
                      <a:pt x="1473327" y="28575"/>
                    </a:moveTo>
                    <a:lnTo>
                      <a:pt x="1428877" y="28575"/>
                    </a:lnTo>
                    <a:lnTo>
                      <a:pt x="1428877" y="47625"/>
                    </a:lnTo>
                    <a:lnTo>
                      <a:pt x="1473327" y="47625"/>
                    </a:lnTo>
                    <a:lnTo>
                      <a:pt x="1492377" y="38100"/>
                    </a:lnTo>
                    <a:lnTo>
                      <a:pt x="1473327" y="28575"/>
                    </a:lnTo>
                    <a:close/>
                  </a:path>
                </a:pathLst>
              </a:custGeom>
              <a:solidFill>
                <a:srgbClr val="E05E31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5" name="Graphic 133">
                <a:extLst>
                  <a:ext uri="{FF2B5EF4-FFF2-40B4-BE49-F238E27FC236}">
                    <a16:creationId xmlns:a16="http://schemas.microsoft.com/office/drawing/2014/main" id="{C6DF476A-31C9-53A0-65A4-61B11155D335}"/>
                  </a:ext>
                </a:extLst>
              </p:cNvPr>
              <p:cNvSpPr/>
              <p:nvPr/>
            </p:nvSpPr>
            <p:spPr>
              <a:xfrm>
                <a:off x="9859136" y="2501925"/>
                <a:ext cx="594360" cy="901065"/>
              </a:xfrm>
              <a:custGeom>
                <a:avLst/>
                <a:gdLst/>
                <a:ahLst/>
                <a:cxnLst/>
                <a:rect l="l" t="t" r="r" b="b"/>
                <a:pathLst>
                  <a:path w="594360" h="901065">
                    <a:moveTo>
                      <a:pt x="546734" y="574167"/>
                    </a:moveTo>
                    <a:lnTo>
                      <a:pt x="0" y="574167"/>
                    </a:lnTo>
                    <a:lnTo>
                      <a:pt x="0" y="900811"/>
                    </a:lnTo>
                    <a:lnTo>
                      <a:pt x="19050" y="900811"/>
                    </a:lnTo>
                    <a:lnTo>
                      <a:pt x="19050" y="593217"/>
                    </a:lnTo>
                    <a:lnTo>
                      <a:pt x="9525" y="593217"/>
                    </a:lnTo>
                    <a:lnTo>
                      <a:pt x="19050" y="583692"/>
                    </a:lnTo>
                    <a:lnTo>
                      <a:pt x="546734" y="583692"/>
                    </a:lnTo>
                    <a:lnTo>
                      <a:pt x="546734" y="574167"/>
                    </a:lnTo>
                    <a:close/>
                  </a:path>
                  <a:path w="594360" h="901065">
                    <a:moveTo>
                      <a:pt x="19050" y="583692"/>
                    </a:moveTo>
                    <a:lnTo>
                      <a:pt x="9525" y="593217"/>
                    </a:lnTo>
                    <a:lnTo>
                      <a:pt x="19050" y="593217"/>
                    </a:lnTo>
                    <a:lnTo>
                      <a:pt x="19050" y="583692"/>
                    </a:lnTo>
                    <a:close/>
                  </a:path>
                  <a:path w="594360" h="901065">
                    <a:moveTo>
                      <a:pt x="565784" y="574167"/>
                    </a:moveTo>
                    <a:lnTo>
                      <a:pt x="556259" y="574167"/>
                    </a:lnTo>
                    <a:lnTo>
                      <a:pt x="546734" y="583692"/>
                    </a:lnTo>
                    <a:lnTo>
                      <a:pt x="19050" y="583692"/>
                    </a:lnTo>
                    <a:lnTo>
                      <a:pt x="19050" y="593217"/>
                    </a:lnTo>
                    <a:lnTo>
                      <a:pt x="565784" y="593217"/>
                    </a:lnTo>
                    <a:lnTo>
                      <a:pt x="565784" y="574167"/>
                    </a:lnTo>
                    <a:close/>
                  </a:path>
                  <a:path w="594360" h="901065">
                    <a:moveTo>
                      <a:pt x="565784" y="63500"/>
                    </a:moveTo>
                    <a:lnTo>
                      <a:pt x="546734" y="63500"/>
                    </a:lnTo>
                    <a:lnTo>
                      <a:pt x="546734" y="583692"/>
                    </a:lnTo>
                    <a:lnTo>
                      <a:pt x="556259" y="574167"/>
                    </a:lnTo>
                    <a:lnTo>
                      <a:pt x="565784" y="574167"/>
                    </a:lnTo>
                    <a:lnTo>
                      <a:pt x="565784" y="63500"/>
                    </a:lnTo>
                    <a:close/>
                  </a:path>
                  <a:path w="594360" h="901065">
                    <a:moveTo>
                      <a:pt x="556259" y="0"/>
                    </a:moveTo>
                    <a:lnTo>
                      <a:pt x="518159" y="76200"/>
                    </a:lnTo>
                    <a:lnTo>
                      <a:pt x="546734" y="76200"/>
                    </a:lnTo>
                    <a:lnTo>
                      <a:pt x="546734" y="63500"/>
                    </a:lnTo>
                    <a:lnTo>
                      <a:pt x="588009" y="63500"/>
                    </a:lnTo>
                    <a:lnTo>
                      <a:pt x="556259" y="0"/>
                    </a:lnTo>
                    <a:close/>
                  </a:path>
                  <a:path w="594360" h="901065">
                    <a:moveTo>
                      <a:pt x="588009" y="63500"/>
                    </a:moveTo>
                    <a:lnTo>
                      <a:pt x="565784" y="63500"/>
                    </a:lnTo>
                    <a:lnTo>
                      <a:pt x="565784" y="76200"/>
                    </a:lnTo>
                    <a:lnTo>
                      <a:pt x="594359" y="76200"/>
                    </a:lnTo>
                    <a:lnTo>
                      <a:pt x="588009" y="6350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6" name="Image 134">
                <a:extLst>
                  <a:ext uri="{FF2B5EF4-FFF2-40B4-BE49-F238E27FC236}">
                    <a16:creationId xmlns:a16="http://schemas.microsoft.com/office/drawing/2014/main" id="{FB0BE12F-0D46-3461-792F-B95EE4B211DF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468754" y="3293008"/>
                <a:ext cx="810403" cy="1324801"/>
              </a:xfrm>
              <a:prstGeom prst="rect">
                <a:avLst/>
              </a:prstGeom>
            </p:spPr>
          </p:pic>
          <p:sp>
            <p:nvSpPr>
              <p:cNvPr id="57" name="Graphic 135">
                <a:extLst>
                  <a:ext uri="{FF2B5EF4-FFF2-40B4-BE49-F238E27FC236}">
                    <a16:creationId xmlns:a16="http://schemas.microsoft.com/office/drawing/2014/main" id="{FBB3C79E-BC7C-DB15-5DF2-4B3107F4F4F7}"/>
                  </a:ext>
                </a:extLst>
              </p:cNvPr>
              <p:cNvSpPr/>
              <p:nvPr/>
            </p:nvSpPr>
            <p:spPr>
              <a:xfrm>
                <a:off x="2978023" y="3587775"/>
                <a:ext cx="763905" cy="419734"/>
              </a:xfrm>
              <a:custGeom>
                <a:avLst/>
                <a:gdLst/>
                <a:ahLst/>
                <a:cxnLst/>
                <a:rect l="l" t="t" r="r" b="b"/>
                <a:pathLst>
                  <a:path w="763905" h="419734">
                    <a:moveTo>
                      <a:pt x="763524" y="271272"/>
                    </a:moveTo>
                    <a:lnTo>
                      <a:pt x="681609" y="247777"/>
                    </a:lnTo>
                    <a:lnTo>
                      <a:pt x="687489" y="279082"/>
                    </a:lnTo>
                    <a:lnTo>
                      <a:pt x="1778" y="407035"/>
                    </a:lnTo>
                    <a:lnTo>
                      <a:pt x="4064" y="419608"/>
                    </a:lnTo>
                    <a:lnTo>
                      <a:pt x="689825" y="291515"/>
                    </a:lnTo>
                    <a:lnTo>
                      <a:pt x="695706" y="322707"/>
                    </a:lnTo>
                    <a:lnTo>
                      <a:pt x="756323" y="276733"/>
                    </a:lnTo>
                    <a:lnTo>
                      <a:pt x="763524" y="271272"/>
                    </a:lnTo>
                    <a:close/>
                  </a:path>
                  <a:path w="763905" h="419734">
                    <a:moveTo>
                      <a:pt x="763524" y="150876"/>
                    </a:moveTo>
                    <a:lnTo>
                      <a:pt x="680085" y="133731"/>
                    </a:lnTo>
                    <a:lnTo>
                      <a:pt x="688276" y="164439"/>
                    </a:lnTo>
                    <a:lnTo>
                      <a:pt x="51511" y="334327"/>
                    </a:lnTo>
                    <a:lnTo>
                      <a:pt x="614095" y="40932"/>
                    </a:lnTo>
                    <a:lnTo>
                      <a:pt x="628777" y="68961"/>
                    </a:lnTo>
                    <a:lnTo>
                      <a:pt x="661492" y="23749"/>
                    </a:lnTo>
                    <a:lnTo>
                      <a:pt x="678688" y="0"/>
                    </a:lnTo>
                    <a:lnTo>
                      <a:pt x="593471" y="1524"/>
                    </a:lnTo>
                    <a:lnTo>
                      <a:pt x="608164" y="29603"/>
                    </a:lnTo>
                    <a:lnTo>
                      <a:pt x="0" y="346837"/>
                    </a:lnTo>
                    <a:lnTo>
                      <a:pt x="2133" y="350989"/>
                    </a:lnTo>
                    <a:lnTo>
                      <a:pt x="4572" y="360045"/>
                    </a:lnTo>
                    <a:lnTo>
                      <a:pt x="691540" y="176644"/>
                    </a:lnTo>
                    <a:lnTo>
                      <a:pt x="699770" y="207391"/>
                    </a:lnTo>
                    <a:lnTo>
                      <a:pt x="751916" y="161163"/>
                    </a:lnTo>
                    <a:lnTo>
                      <a:pt x="763524" y="150876"/>
                    </a:lnTo>
                    <a:close/>
                  </a:path>
                </a:pathLst>
              </a:custGeom>
              <a:solidFill>
                <a:srgbClr val="BEBEBE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8" name="Graphic 136">
                <a:extLst>
                  <a:ext uri="{FF2B5EF4-FFF2-40B4-BE49-F238E27FC236}">
                    <a16:creationId xmlns:a16="http://schemas.microsoft.com/office/drawing/2014/main" id="{50A3FF77-D280-051F-E50F-8F4A35B365FD}"/>
                  </a:ext>
                </a:extLst>
              </p:cNvPr>
              <p:cNvSpPr/>
              <p:nvPr/>
            </p:nvSpPr>
            <p:spPr>
              <a:xfrm>
                <a:off x="2970148" y="3521735"/>
                <a:ext cx="530860" cy="334010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334010">
                    <a:moveTo>
                      <a:pt x="14859" y="214630"/>
                    </a:moveTo>
                    <a:lnTo>
                      <a:pt x="0" y="223520"/>
                    </a:lnTo>
                    <a:lnTo>
                      <a:pt x="61595" y="334010"/>
                    </a:lnTo>
                    <a:lnTo>
                      <a:pt x="98848" y="313690"/>
                    </a:lnTo>
                    <a:lnTo>
                      <a:pt x="69087" y="313690"/>
                    </a:lnTo>
                    <a:lnTo>
                      <a:pt x="14859" y="214630"/>
                    </a:lnTo>
                    <a:close/>
                  </a:path>
                  <a:path w="530860" h="334010">
                    <a:moveTo>
                      <a:pt x="124206" y="283210"/>
                    </a:moveTo>
                    <a:lnTo>
                      <a:pt x="69087" y="313690"/>
                    </a:lnTo>
                    <a:lnTo>
                      <a:pt x="98848" y="313690"/>
                    </a:lnTo>
                    <a:lnTo>
                      <a:pt x="131445" y="295910"/>
                    </a:lnTo>
                    <a:lnTo>
                      <a:pt x="124206" y="283210"/>
                    </a:lnTo>
                    <a:close/>
                  </a:path>
                  <a:path w="530860" h="334010">
                    <a:moveTo>
                      <a:pt x="159460" y="180340"/>
                    </a:moveTo>
                    <a:lnTo>
                      <a:pt x="151129" y="180340"/>
                    </a:lnTo>
                    <a:lnTo>
                      <a:pt x="142799" y="182880"/>
                    </a:lnTo>
                    <a:lnTo>
                      <a:pt x="113919" y="209550"/>
                    </a:lnTo>
                    <a:lnTo>
                      <a:pt x="111849" y="218440"/>
                    </a:lnTo>
                    <a:lnTo>
                      <a:pt x="111952" y="222250"/>
                    </a:lnTo>
                    <a:lnTo>
                      <a:pt x="112056" y="226060"/>
                    </a:lnTo>
                    <a:lnTo>
                      <a:pt x="112125" y="228600"/>
                    </a:lnTo>
                    <a:lnTo>
                      <a:pt x="132381" y="266700"/>
                    </a:lnTo>
                    <a:lnTo>
                      <a:pt x="155884" y="276860"/>
                    </a:lnTo>
                    <a:lnTo>
                      <a:pt x="164242" y="276860"/>
                    </a:lnTo>
                    <a:lnTo>
                      <a:pt x="172648" y="275590"/>
                    </a:lnTo>
                    <a:lnTo>
                      <a:pt x="181101" y="271780"/>
                    </a:lnTo>
                    <a:lnTo>
                      <a:pt x="188087" y="267970"/>
                    </a:lnTo>
                    <a:lnTo>
                      <a:pt x="191515" y="264160"/>
                    </a:lnTo>
                    <a:lnTo>
                      <a:pt x="160909" y="264160"/>
                    </a:lnTo>
                    <a:lnTo>
                      <a:pt x="153543" y="261620"/>
                    </a:lnTo>
                    <a:lnTo>
                      <a:pt x="128111" y="227330"/>
                    </a:lnTo>
                    <a:lnTo>
                      <a:pt x="127321" y="220980"/>
                    </a:lnTo>
                    <a:lnTo>
                      <a:pt x="127548" y="218440"/>
                    </a:lnTo>
                    <a:lnTo>
                      <a:pt x="127661" y="217170"/>
                    </a:lnTo>
                    <a:lnTo>
                      <a:pt x="140715" y="198120"/>
                    </a:lnTo>
                    <a:lnTo>
                      <a:pt x="147447" y="194310"/>
                    </a:lnTo>
                    <a:lnTo>
                      <a:pt x="185516" y="194310"/>
                    </a:lnTo>
                    <a:lnTo>
                      <a:pt x="182943" y="191770"/>
                    </a:lnTo>
                    <a:lnTo>
                      <a:pt x="175748" y="185420"/>
                    </a:lnTo>
                    <a:lnTo>
                      <a:pt x="167766" y="182880"/>
                    </a:lnTo>
                    <a:lnTo>
                      <a:pt x="159460" y="180340"/>
                    </a:lnTo>
                    <a:close/>
                  </a:path>
                  <a:path w="530860" h="334010">
                    <a:moveTo>
                      <a:pt x="185516" y="194310"/>
                    </a:moveTo>
                    <a:lnTo>
                      <a:pt x="154559" y="194310"/>
                    </a:lnTo>
                    <a:lnTo>
                      <a:pt x="161925" y="196850"/>
                    </a:lnTo>
                    <a:lnTo>
                      <a:pt x="167282" y="199390"/>
                    </a:lnTo>
                    <a:lnTo>
                      <a:pt x="188124" y="236220"/>
                    </a:lnTo>
                    <a:lnTo>
                      <a:pt x="187688" y="241300"/>
                    </a:lnTo>
                    <a:lnTo>
                      <a:pt x="187578" y="242570"/>
                    </a:lnTo>
                    <a:lnTo>
                      <a:pt x="185927" y="250190"/>
                    </a:lnTo>
                    <a:lnTo>
                      <a:pt x="181737" y="256540"/>
                    </a:lnTo>
                    <a:lnTo>
                      <a:pt x="168021" y="264160"/>
                    </a:lnTo>
                    <a:lnTo>
                      <a:pt x="191515" y="264160"/>
                    </a:lnTo>
                    <a:lnTo>
                      <a:pt x="193801" y="261620"/>
                    </a:lnTo>
                    <a:lnTo>
                      <a:pt x="197865" y="255270"/>
                    </a:lnTo>
                    <a:lnTo>
                      <a:pt x="202057" y="248920"/>
                    </a:lnTo>
                    <a:lnTo>
                      <a:pt x="204088" y="241300"/>
                    </a:lnTo>
                    <a:lnTo>
                      <a:pt x="203962" y="233680"/>
                    </a:lnTo>
                    <a:lnTo>
                      <a:pt x="203269" y="228600"/>
                    </a:lnTo>
                    <a:lnTo>
                      <a:pt x="201564" y="220980"/>
                    </a:lnTo>
                    <a:lnTo>
                      <a:pt x="198836" y="214630"/>
                    </a:lnTo>
                    <a:lnTo>
                      <a:pt x="195072" y="207010"/>
                    </a:lnTo>
                    <a:lnTo>
                      <a:pt x="189376" y="198120"/>
                    </a:lnTo>
                    <a:lnTo>
                      <a:pt x="185516" y="194310"/>
                    </a:lnTo>
                    <a:close/>
                  </a:path>
                  <a:path w="530860" h="334010">
                    <a:moveTo>
                      <a:pt x="227584" y="208280"/>
                    </a:moveTo>
                    <a:lnTo>
                      <a:pt x="215137" y="218440"/>
                    </a:lnTo>
                    <a:lnTo>
                      <a:pt x="221487" y="226060"/>
                    </a:lnTo>
                    <a:lnTo>
                      <a:pt x="228473" y="231140"/>
                    </a:lnTo>
                    <a:lnTo>
                      <a:pt x="236474" y="232410"/>
                    </a:lnTo>
                    <a:lnTo>
                      <a:pt x="242639" y="232410"/>
                    </a:lnTo>
                    <a:lnTo>
                      <a:pt x="249316" y="231140"/>
                    </a:lnTo>
                    <a:lnTo>
                      <a:pt x="256494" y="228600"/>
                    </a:lnTo>
                    <a:lnTo>
                      <a:pt x="264160" y="226060"/>
                    </a:lnTo>
                    <a:lnTo>
                      <a:pt x="270510" y="222250"/>
                    </a:lnTo>
                    <a:lnTo>
                      <a:pt x="275589" y="218440"/>
                    </a:lnTo>
                    <a:lnTo>
                      <a:pt x="240791" y="218440"/>
                    </a:lnTo>
                    <a:lnTo>
                      <a:pt x="235712" y="217170"/>
                    </a:lnTo>
                    <a:lnTo>
                      <a:pt x="231394" y="213360"/>
                    </a:lnTo>
                    <a:lnTo>
                      <a:pt x="227584" y="208280"/>
                    </a:lnTo>
                    <a:close/>
                  </a:path>
                  <a:path w="530860" h="334010">
                    <a:moveTo>
                      <a:pt x="284511" y="185420"/>
                    </a:moveTo>
                    <a:lnTo>
                      <a:pt x="258699" y="185420"/>
                    </a:lnTo>
                    <a:lnTo>
                      <a:pt x="261238" y="186690"/>
                    </a:lnTo>
                    <a:lnTo>
                      <a:pt x="264922" y="186690"/>
                    </a:lnTo>
                    <a:lnTo>
                      <a:pt x="267588" y="187960"/>
                    </a:lnTo>
                    <a:lnTo>
                      <a:pt x="269366" y="191770"/>
                    </a:lnTo>
                    <a:lnTo>
                      <a:pt x="271272" y="194310"/>
                    </a:lnTo>
                    <a:lnTo>
                      <a:pt x="271399" y="198120"/>
                    </a:lnTo>
                    <a:lnTo>
                      <a:pt x="245872" y="218440"/>
                    </a:lnTo>
                    <a:lnTo>
                      <a:pt x="275589" y="218440"/>
                    </a:lnTo>
                    <a:lnTo>
                      <a:pt x="283210" y="208280"/>
                    </a:lnTo>
                    <a:lnTo>
                      <a:pt x="285369" y="201930"/>
                    </a:lnTo>
                    <a:lnTo>
                      <a:pt x="285559" y="199390"/>
                    </a:lnTo>
                    <a:lnTo>
                      <a:pt x="285654" y="198120"/>
                    </a:lnTo>
                    <a:lnTo>
                      <a:pt x="285750" y="196850"/>
                    </a:lnTo>
                    <a:lnTo>
                      <a:pt x="286131" y="193040"/>
                    </a:lnTo>
                    <a:lnTo>
                      <a:pt x="286258" y="191770"/>
                    </a:lnTo>
                    <a:lnTo>
                      <a:pt x="285114" y="186690"/>
                    </a:lnTo>
                    <a:lnTo>
                      <a:pt x="284511" y="185420"/>
                    </a:lnTo>
                    <a:close/>
                  </a:path>
                  <a:path w="530860" h="334010">
                    <a:moveTo>
                      <a:pt x="239013" y="134620"/>
                    </a:moveTo>
                    <a:lnTo>
                      <a:pt x="200913" y="153670"/>
                    </a:lnTo>
                    <a:lnTo>
                      <a:pt x="194945" y="166370"/>
                    </a:lnTo>
                    <a:lnTo>
                      <a:pt x="195072" y="175260"/>
                    </a:lnTo>
                    <a:lnTo>
                      <a:pt x="196087" y="179070"/>
                    </a:lnTo>
                    <a:lnTo>
                      <a:pt x="197993" y="181610"/>
                    </a:lnTo>
                    <a:lnTo>
                      <a:pt x="200151" y="185420"/>
                    </a:lnTo>
                    <a:lnTo>
                      <a:pt x="203200" y="189230"/>
                    </a:lnTo>
                    <a:lnTo>
                      <a:pt x="210820" y="193040"/>
                    </a:lnTo>
                    <a:lnTo>
                      <a:pt x="215137" y="194310"/>
                    </a:lnTo>
                    <a:lnTo>
                      <a:pt x="225044" y="194310"/>
                    </a:lnTo>
                    <a:lnTo>
                      <a:pt x="233172" y="191770"/>
                    </a:lnTo>
                    <a:lnTo>
                      <a:pt x="244728" y="189230"/>
                    </a:lnTo>
                    <a:lnTo>
                      <a:pt x="253237" y="186690"/>
                    </a:lnTo>
                    <a:lnTo>
                      <a:pt x="258699" y="185420"/>
                    </a:lnTo>
                    <a:lnTo>
                      <a:pt x="284511" y="185420"/>
                    </a:lnTo>
                    <a:lnTo>
                      <a:pt x="282701" y="181610"/>
                    </a:lnTo>
                    <a:lnTo>
                      <a:pt x="280035" y="177800"/>
                    </a:lnTo>
                    <a:lnTo>
                      <a:pt x="216662" y="177800"/>
                    </a:lnTo>
                    <a:lnTo>
                      <a:pt x="214757" y="176530"/>
                    </a:lnTo>
                    <a:lnTo>
                      <a:pt x="212851" y="176530"/>
                    </a:lnTo>
                    <a:lnTo>
                      <a:pt x="211327" y="175260"/>
                    </a:lnTo>
                    <a:lnTo>
                      <a:pt x="210438" y="172720"/>
                    </a:lnTo>
                    <a:lnTo>
                      <a:pt x="208914" y="170180"/>
                    </a:lnTo>
                    <a:lnTo>
                      <a:pt x="208914" y="167640"/>
                    </a:lnTo>
                    <a:lnTo>
                      <a:pt x="211962" y="160020"/>
                    </a:lnTo>
                    <a:lnTo>
                      <a:pt x="215900" y="156210"/>
                    </a:lnTo>
                    <a:lnTo>
                      <a:pt x="222250" y="153670"/>
                    </a:lnTo>
                    <a:lnTo>
                      <a:pt x="227584" y="149860"/>
                    </a:lnTo>
                    <a:lnTo>
                      <a:pt x="232283" y="148590"/>
                    </a:lnTo>
                    <a:lnTo>
                      <a:pt x="257810" y="148590"/>
                    </a:lnTo>
                    <a:lnTo>
                      <a:pt x="259587" y="147320"/>
                    </a:lnTo>
                    <a:lnTo>
                      <a:pt x="255904" y="142240"/>
                    </a:lnTo>
                    <a:lnTo>
                      <a:pt x="248031" y="137160"/>
                    </a:lnTo>
                    <a:lnTo>
                      <a:pt x="243966" y="135890"/>
                    </a:lnTo>
                    <a:lnTo>
                      <a:pt x="239013" y="134620"/>
                    </a:lnTo>
                    <a:close/>
                  </a:path>
                  <a:path w="530860" h="334010">
                    <a:moveTo>
                      <a:pt x="306324" y="165100"/>
                    </a:moveTo>
                    <a:lnTo>
                      <a:pt x="293877" y="175260"/>
                    </a:lnTo>
                    <a:lnTo>
                      <a:pt x="300227" y="182880"/>
                    </a:lnTo>
                    <a:lnTo>
                      <a:pt x="307339" y="187960"/>
                    </a:lnTo>
                    <a:lnTo>
                      <a:pt x="315213" y="189230"/>
                    </a:lnTo>
                    <a:lnTo>
                      <a:pt x="321379" y="189230"/>
                    </a:lnTo>
                    <a:lnTo>
                      <a:pt x="328056" y="187960"/>
                    </a:lnTo>
                    <a:lnTo>
                      <a:pt x="335234" y="185420"/>
                    </a:lnTo>
                    <a:lnTo>
                      <a:pt x="342900" y="181610"/>
                    </a:lnTo>
                    <a:lnTo>
                      <a:pt x="349250" y="179070"/>
                    </a:lnTo>
                    <a:lnTo>
                      <a:pt x="353060" y="175260"/>
                    </a:lnTo>
                    <a:lnTo>
                      <a:pt x="324612" y="175260"/>
                    </a:lnTo>
                    <a:lnTo>
                      <a:pt x="314451" y="173990"/>
                    </a:lnTo>
                    <a:lnTo>
                      <a:pt x="310134" y="170180"/>
                    </a:lnTo>
                    <a:lnTo>
                      <a:pt x="306324" y="165100"/>
                    </a:lnTo>
                    <a:close/>
                  </a:path>
                  <a:path w="530860" h="334010">
                    <a:moveTo>
                      <a:pt x="264668" y="168910"/>
                    </a:moveTo>
                    <a:lnTo>
                      <a:pt x="259841" y="170180"/>
                    </a:lnTo>
                    <a:lnTo>
                      <a:pt x="255143" y="170180"/>
                    </a:lnTo>
                    <a:lnTo>
                      <a:pt x="247141" y="171450"/>
                    </a:lnTo>
                    <a:lnTo>
                      <a:pt x="236093" y="175260"/>
                    </a:lnTo>
                    <a:lnTo>
                      <a:pt x="228346" y="176530"/>
                    </a:lnTo>
                    <a:lnTo>
                      <a:pt x="223647" y="177800"/>
                    </a:lnTo>
                    <a:lnTo>
                      <a:pt x="280035" y="177800"/>
                    </a:lnTo>
                    <a:lnTo>
                      <a:pt x="276860" y="173990"/>
                    </a:lnTo>
                    <a:lnTo>
                      <a:pt x="272923" y="171450"/>
                    </a:lnTo>
                    <a:lnTo>
                      <a:pt x="268986" y="170180"/>
                    </a:lnTo>
                    <a:lnTo>
                      <a:pt x="264668" y="168910"/>
                    </a:lnTo>
                    <a:close/>
                  </a:path>
                  <a:path w="530860" h="334010">
                    <a:moveTo>
                      <a:pt x="363347" y="142240"/>
                    </a:moveTo>
                    <a:lnTo>
                      <a:pt x="339978" y="142240"/>
                    </a:lnTo>
                    <a:lnTo>
                      <a:pt x="343662" y="143510"/>
                    </a:lnTo>
                    <a:lnTo>
                      <a:pt x="346456" y="144780"/>
                    </a:lnTo>
                    <a:lnTo>
                      <a:pt x="348107" y="147320"/>
                    </a:lnTo>
                    <a:lnTo>
                      <a:pt x="350012" y="151130"/>
                    </a:lnTo>
                    <a:lnTo>
                      <a:pt x="350138" y="154940"/>
                    </a:lnTo>
                    <a:lnTo>
                      <a:pt x="348488" y="160020"/>
                    </a:lnTo>
                    <a:lnTo>
                      <a:pt x="324612" y="175260"/>
                    </a:lnTo>
                    <a:lnTo>
                      <a:pt x="353060" y="175260"/>
                    </a:lnTo>
                    <a:lnTo>
                      <a:pt x="354329" y="173990"/>
                    </a:lnTo>
                    <a:lnTo>
                      <a:pt x="361950" y="163830"/>
                    </a:lnTo>
                    <a:lnTo>
                      <a:pt x="364109" y="158750"/>
                    </a:lnTo>
                    <a:lnTo>
                      <a:pt x="364299" y="156210"/>
                    </a:lnTo>
                    <a:lnTo>
                      <a:pt x="364394" y="154940"/>
                    </a:lnTo>
                    <a:lnTo>
                      <a:pt x="364489" y="153670"/>
                    </a:lnTo>
                    <a:lnTo>
                      <a:pt x="364744" y="151130"/>
                    </a:lnTo>
                    <a:lnTo>
                      <a:pt x="364871" y="149860"/>
                    </a:lnTo>
                    <a:lnTo>
                      <a:pt x="364998" y="148590"/>
                    </a:lnTo>
                    <a:lnTo>
                      <a:pt x="363982" y="143510"/>
                    </a:lnTo>
                    <a:lnTo>
                      <a:pt x="363347" y="142240"/>
                    </a:lnTo>
                    <a:close/>
                  </a:path>
                  <a:path w="530860" h="334010">
                    <a:moveTo>
                      <a:pt x="257810" y="148590"/>
                    </a:moveTo>
                    <a:lnTo>
                      <a:pt x="232283" y="148590"/>
                    </a:lnTo>
                    <a:lnTo>
                      <a:pt x="236474" y="149860"/>
                    </a:lnTo>
                    <a:lnTo>
                      <a:pt x="240791" y="149860"/>
                    </a:lnTo>
                    <a:lnTo>
                      <a:pt x="244348" y="152400"/>
                    </a:lnTo>
                    <a:lnTo>
                      <a:pt x="247141" y="156210"/>
                    </a:lnTo>
                    <a:lnTo>
                      <a:pt x="257810" y="148590"/>
                    </a:lnTo>
                    <a:close/>
                  </a:path>
                  <a:path w="530860" h="334010">
                    <a:moveTo>
                      <a:pt x="317881" y="91440"/>
                    </a:moveTo>
                    <a:lnTo>
                      <a:pt x="312038" y="92710"/>
                    </a:lnTo>
                    <a:lnTo>
                      <a:pt x="306197" y="92710"/>
                    </a:lnTo>
                    <a:lnTo>
                      <a:pt x="300100" y="95250"/>
                    </a:lnTo>
                    <a:lnTo>
                      <a:pt x="289560" y="101600"/>
                    </a:lnTo>
                    <a:lnTo>
                      <a:pt x="285876" y="104140"/>
                    </a:lnTo>
                    <a:lnTo>
                      <a:pt x="282828" y="106680"/>
                    </a:lnTo>
                    <a:lnTo>
                      <a:pt x="279653" y="110490"/>
                    </a:lnTo>
                    <a:lnTo>
                      <a:pt x="277495" y="113030"/>
                    </a:lnTo>
                    <a:lnTo>
                      <a:pt x="276225" y="115570"/>
                    </a:lnTo>
                    <a:lnTo>
                      <a:pt x="274574" y="119380"/>
                    </a:lnTo>
                    <a:lnTo>
                      <a:pt x="273685" y="123190"/>
                    </a:lnTo>
                    <a:lnTo>
                      <a:pt x="273812" y="130810"/>
                    </a:lnTo>
                    <a:lnTo>
                      <a:pt x="294004" y="151130"/>
                    </a:lnTo>
                    <a:lnTo>
                      <a:pt x="298831" y="151130"/>
                    </a:lnTo>
                    <a:lnTo>
                      <a:pt x="303784" y="149860"/>
                    </a:lnTo>
                    <a:lnTo>
                      <a:pt x="311912" y="148590"/>
                    </a:lnTo>
                    <a:lnTo>
                      <a:pt x="323469" y="146050"/>
                    </a:lnTo>
                    <a:lnTo>
                      <a:pt x="331977" y="143510"/>
                    </a:lnTo>
                    <a:lnTo>
                      <a:pt x="337438" y="142240"/>
                    </a:lnTo>
                    <a:lnTo>
                      <a:pt x="363347" y="142240"/>
                    </a:lnTo>
                    <a:lnTo>
                      <a:pt x="359537" y="134620"/>
                    </a:lnTo>
                    <a:lnTo>
                      <a:pt x="295401" y="134620"/>
                    </a:lnTo>
                    <a:lnTo>
                      <a:pt x="293497" y="133350"/>
                    </a:lnTo>
                    <a:lnTo>
                      <a:pt x="291591" y="133350"/>
                    </a:lnTo>
                    <a:lnTo>
                      <a:pt x="290195" y="132080"/>
                    </a:lnTo>
                    <a:lnTo>
                      <a:pt x="289178" y="129540"/>
                    </a:lnTo>
                    <a:lnTo>
                      <a:pt x="287654" y="127000"/>
                    </a:lnTo>
                    <a:lnTo>
                      <a:pt x="287654" y="123190"/>
                    </a:lnTo>
                    <a:lnTo>
                      <a:pt x="290702" y="116840"/>
                    </a:lnTo>
                    <a:lnTo>
                      <a:pt x="294639" y="113030"/>
                    </a:lnTo>
                    <a:lnTo>
                      <a:pt x="300989" y="109220"/>
                    </a:lnTo>
                    <a:lnTo>
                      <a:pt x="306324" y="106680"/>
                    </a:lnTo>
                    <a:lnTo>
                      <a:pt x="311023" y="105410"/>
                    </a:lnTo>
                    <a:lnTo>
                      <a:pt x="336568" y="105410"/>
                    </a:lnTo>
                    <a:lnTo>
                      <a:pt x="338327" y="104140"/>
                    </a:lnTo>
                    <a:lnTo>
                      <a:pt x="334645" y="99060"/>
                    </a:lnTo>
                    <a:lnTo>
                      <a:pt x="326771" y="93980"/>
                    </a:lnTo>
                    <a:lnTo>
                      <a:pt x="322707" y="92710"/>
                    </a:lnTo>
                    <a:lnTo>
                      <a:pt x="317881" y="91440"/>
                    </a:lnTo>
                    <a:close/>
                  </a:path>
                  <a:path w="530860" h="334010">
                    <a:moveTo>
                      <a:pt x="403562" y="46990"/>
                    </a:moveTo>
                    <a:lnTo>
                      <a:pt x="395414" y="46990"/>
                    </a:lnTo>
                    <a:lnTo>
                      <a:pt x="387266" y="48260"/>
                    </a:lnTo>
                    <a:lnTo>
                      <a:pt x="358013" y="78740"/>
                    </a:lnTo>
                    <a:lnTo>
                      <a:pt x="356968" y="87630"/>
                    </a:lnTo>
                    <a:lnTo>
                      <a:pt x="357162" y="90170"/>
                    </a:lnTo>
                    <a:lnTo>
                      <a:pt x="357259" y="91440"/>
                    </a:lnTo>
                    <a:lnTo>
                      <a:pt x="357356" y="92710"/>
                    </a:lnTo>
                    <a:lnTo>
                      <a:pt x="357453" y="93980"/>
                    </a:lnTo>
                    <a:lnTo>
                      <a:pt x="357550" y="95250"/>
                    </a:lnTo>
                    <a:lnTo>
                      <a:pt x="357647" y="96520"/>
                    </a:lnTo>
                    <a:lnTo>
                      <a:pt x="377269" y="132080"/>
                    </a:lnTo>
                    <a:lnTo>
                      <a:pt x="400589" y="142240"/>
                    </a:lnTo>
                    <a:lnTo>
                      <a:pt x="409066" y="142240"/>
                    </a:lnTo>
                    <a:lnTo>
                      <a:pt x="417734" y="139700"/>
                    </a:lnTo>
                    <a:lnTo>
                      <a:pt x="426593" y="135890"/>
                    </a:lnTo>
                    <a:lnTo>
                      <a:pt x="433091" y="132080"/>
                    </a:lnTo>
                    <a:lnTo>
                      <a:pt x="435787" y="129540"/>
                    </a:lnTo>
                    <a:lnTo>
                      <a:pt x="406653" y="129540"/>
                    </a:lnTo>
                    <a:lnTo>
                      <a:pt x="392429" y="124460"/>
                    </a:lnTo>
                    <a:lnTo>
                      <a:pt x="386207" y="119380"/>
                    </a:lnTo>
                    <a:lnTo>
                      <a:pt x="380746" y="110490"/>
                    </a:lnTo>
                    <a:lnTo>
                      <a:pt x="401671" y="99060"/>
                    </a:lnTo>
                    <a:lnTo>
                      <a:pt x="375285" y="99060"/>
                    </a:lnTo>
                    <a:lnTo>
                      <a:pt x="371856" y="91440"/>
                    </a:lnTo>
                    <a:lnTo>
                      <a:pt x="371094" y="85090"/>
                    </a:lnTo>
                    <a:lnTo>
                      <a:pt x="373125" y="78740"/>
                    </a:lnTo>
                    <a:lnTo>
                      <a:pt x="375031" y="71120"/>
                    </a:lnTo>
                    <a:lnTo>
                      <a:pt x="379222" y="66040"/>
                    </a:lnTo>
                    <a:lnTo>
                      <a:pt x="385572" y="63500"/>
                    </a:lnTo>
                    <a:lnTo>
                      <a:pt x="392429" y="59690"/>
                    </a:lnTo>
                    <a:lnTo>
                      <a:pt x="399669" y="58420"/>
                    </a:lnTo>
                    <a:lnTo>
                      <a:pt x="427870" y="58420"/>
                    </a:lnTo>
                    <a:lnTo>
                      <a:pt x="426783" y="57150"/>
                    </a:lnTo>
                    <a:lnTo>
                      <a:pt x="419592" y="52070"/>
                    </a:lnTo>
                    <a:lnTo>
                      <a:pt x="411734" y="48260"/>
                    </a:lnTo>
                    <a:lnTo>
                      <a:pt x="403562" y="46990"/>
                    </a:lnTo>
                    <a:close/>
                  </a:path>
                  <a:path w="530860" h="334010">
                    <a:moveTo>
                      <a:pt x="343408" y="125730"/>
                    </a:moveTo>
                    <a:lnTo>
                      <a:pt x="338709" y="125730"/>
                    </a:lnTo>
                    <a:lnTo>
                      <a:pt x="333883" y="127000"/>
                    </a:lnTo>
                    <a:lnTo>
                      <a:pt x="326009" y="128270"/>
                    </a:lnTo>
                    <a:lnTo>
                      <a:pt x="314833" y="130810"/>
                    </a:lnTo>
                    <a:lnTo>
                      <a:pt x="307086" y="133350"/>
                    </a:lnTo>
                    <a:lnTo>
                      <a:pt x="302387" y="134620"/>
                    </a:lnTo>
                    <a:lnTo>
                      <a:pt x="359537" y="134620"/>
                    </a:lnTo>
                    <a:lnTo>
                      <a:pt x="358901" y="133350"/>
                    </a:lnTo>
                    <a:lnTo>
                      <a:pt x="355600" y="130810"/>
                    </a:lnTo>
                    <a:lnTo>
                      <a:pt x="351663" y="128270"/>
                    </a:lnTo>
                    <a:lnTo>
                      <a:pt x="347725" y="127000"/>
                    </a:lnTo>
                    <a:lnTo>
                      <a:pt x="343408" y="125730"/>
                    </a:lnTo>
                    <a:close/>
                  </a:path>
                  <a:path w="530860" h="334010">
                    <a:moveTo>
                      <a:pt x="447801" y="90170"/>
                    </a:moveTo>
                    <a:lnTo>
                      <a:pt x="432562" y="96520"/>
                    </a:lnTo>
                    <a:lnTo>
                      <a:pt x="433476" y="101600"/>
                    </a:lnTo>
                    <a:lnTo>
                      <a:pt x="433400" y="106680"/>
                    </a:lnTo>
                    <a:lnTo>
                      <a:pt x="433197" y="109220"/>
                    </a:lnTo>
                    <a:lnTo>
                      <a:pt x="431038" y="113030"/>
                    </a:lnTo>
                    <a:lnTo>
                      <a:pt x="429006" y="118110"/>
                    </a:lnTo>
                    <a:lnTo>
                      <a:pt x="425450" y="121920"/>
                    </a:lnTo>
                    <a:lnTo>
                      <a:pt x="420370" y="124460"/>
                    </a:lnTo>
                    <a:lnTo>
                      <a:pt x="413638" y="128270"/>
                    </a:lnTo>
                    <a:lnTo>
                      <a:pt x="406653" y="129540"/>
                    </a:lnTo>
                    <a:lnTo>
                      <a:pt x="435787" y="129540"/>
                    </a:lnTo>
                    <a:lnTo>
                      <a:pt x="449040" y="104140"/>
                    </a:lnTo>
                    <a:lnTo>
                      <a:pt x="448968" y="97790"/>
                    </a:lnTo>
                    <a:lnTo>
                      <a:pt x="447801" y="90170"/>
                    </a:lnTo>
                    <a:close/>
                  </a:path>
                  <a:path w="530860" h="334010">
                    <a:moveTo>
                      <a:pt x="336568" y="105410"/>
                    </a:moveTo>
                    <a:lnTo>
                      <a:pt x="311023" y="105410"/>
                    </a:lnTo>
                    <a:lnTo>
                      <a:pt x="319532" y="106680"/>
                    </a:lnTo>
                    <a:lnTo>
                      <a:pt x="323088" y="109220"/>
                    </a:lnTo>
                    <a:lnTo>
                      <a:pt x="326009" y="113030"/>
                    </a:lnTo>
                    <a:lnTo>
                      <a:pt x="336568" y="105410"/>
                    </a:lnTo>
                    <a:close/>
                  </a:path>
                  <a:path w="530860" h="334010">
                    <a:moveTo>
                      <a:pt x="427870" y="58420"/>
                    </a:moveTo>
                    <a:lnTo>
                      <a:pt x="399669" y="58420"/>
                    </a:lnTo>
                    <a:lnTo>
                      <a:pt x="406908" y="60960"/>
                    </a:lnTo>
                    <a:lnTo>
                      <a:pt x="411607" y="63500"/>
                    </a:lnTo>
                    <a:lnTo>
                      <a:pt x="416178" y="67310"/>
                    </a:lnTo>
                    <a:lnTo>
                      <a:pt x="420497" y="73660"/>
                    </a:lnTo>
                    <a:lnTo>
                      <a:pt x="375285" y="99060"/>
                    </a:lnTo>
                    <a:lnTo>
                      <a:pt x="401671" y="99060"/>
                    </a:lnTo>
                    <a:lnTo>
                      <a:pt x="441198" y="77470"/>
                    </a:lnTo>
                    <a:lnTo>
                      <a:pt x="440309" y="76200"/>
                    </a:lnTo>
                    <a:lnTo>
                      <a:pt x="439674" y="74930"/>
                    </a:lnTo>
                    <a:lnTo>
                      <a:pt x="439165" y="73660"/>
                    </a:lnTo>
                    <a:lnTo>
                      <a:pt x="433308" y="64770"/>
                    </a:lnTo>
                    <a:lnTo>
                      <a:pt x="427870" y="58420"/>
                    </a:lnTo>
                    <a:close/>
                  </a:path>
                  <a:path w="530860" h="334010">
                    <a:moveTo>
                      <a:pt x="471932" y="74930"/>
                    </a:moveTo>
                    <a:lnTo>
                      <a:pt x="459486" y="83820"/>
                    </a:lnTo>
                    <a:lnTo>
                      <a:pt x="465709" y="91440"/>
                    </a:lnTo>
                    <a:lnTo>
                      <a:pt x="472821" y="96520"/>
                    </a:lnTo>
                    <a:lnTo>
                      <a:pt x="480695" y="97790"/>
                    </a:lnTo>
                    <a:lnTo>
                      <a:pt x="486914" y="97790"/>
                    </a:lnTo>
                    <a:lnTo>
                      <a:pt x="493585" y="96520"/>
                    </a:lnTo>
                    <a:lnTo>
                      <a:pt x="500733" y="95250"/>
                    </a:lnTo>
                    <a:lnTo>
                      <a:pt x="508381" y="91440"/>
                    </a:lnTo>
                    <a:lnTo>
                      <a:pt x="514731" y="87630"/>
                    </a:lnTo>
                    <a:lnTo>
                      <a:pt x="518117" y="85090"/>
                    </a:lnTo>
                    <a:lnTo>
                      <a:pt x="490220" y="85090"/>
                    </a:lnTo>
                    <a:lnTo>
                      <a:pt x="480060" y="82550"/>
                    </a:lnTo>
                    <a:lnTo>
                      <a:pt x="475614" y="80010"/>
                    </a:lnTo>
                    <a:lnTo>
                      <a:pt x="471932" y="74930"/>
                    </a:lnTo>
                    <a:close/>
                  </a:path>
                  <a:path w="530860" h="334010">
                    <a:moveTo>
                      <a:pt x="528827" y="50800"/>
                    </a:moveTo>
                    <a:lnTo>
                      <a:pt x="503047" y="50800"/>
                    </a:lnTo>
                    <a:lnTo>
                      <a:pt x="505587" y="52070"/>
                    </a:lnTo>
                    <a:lnTo>
                      <a:pt x="509270" y="52070"/>
                    </a:lnTo>
                    <a:lnTo>
                      <a:pt x="511937" y="53340"/>
                    </a:lnTo>
                    <a:lnTo>
                      <a:pt x="513588" y="57150"/>
                    </a:lnTo>
                    <a:lnTo>
                      <a:pt x="515493" y="59690"/>
                    </a:lnTo>
                    <a:lnTo>
                      <a:pt x="515620" y="63500"/>
                    </a:lnTo>
                    <a:lnTo>
                      <a:pt x="490220" y="85090"/>
                    </a:lnTo>
                    <a:lnTo>
                      <a:pt x="518117" y="85090"/>
                    </a:lnTo>
                    <a:lnTo>
                      <a:pt x="519811" y="83820"/>
                    </a:lnTo>
                    <a:lnTo>
                      <a:pt x="523621" y="78740"/>
                    </a:lnTo>
                    <a:lnTo>
                      <a:pt x="527558" y="73660"/>
                    </a:lnTo>
                    <a:lnTo>
                      <a:pt x="529589" y="68580"/>
                    </a:lnTo>
                    <a:lnTo>
                      <a:pt x="529691" y="67310"/>
                    </a:lnTo>
                    <a:lnTo>
                      <a:pt x="529793" y="66040"/>
                    </a:lnTo>
                    <a:lnTo>
                      <a:pt x="529894" y="64770"/>
                    </a:lnTo>
                    <a:lnTo>
                      <a:pt x="529996" y="63500"/>
                    </a:lnTo>
                    <a:lnTo>
                      <a:pt x="530098" y="62230"/>
                    </a:lnTo>
                    <a:lnTo>
                      <a:pt x="530193" y="60960"/>
                    </a:lnTo>
                    <a:lnTo>
                      <a:pt x="530288" y="59690"/>
                    </a:lnTo>
                    <a:lnTo>
                      <a:pt x="530383" y="58420"/>
                    </a:lnTo>
                    <a:lnTo>
                      <a:pt x="530478" y="57150"/>
                    </a:lnTo>
                    <a:lnTo>
                      <a:pt x="529463" y="52070"/>
                    </a:lnTo>
                    <a:lnTo>
                      <a:pt x="528827" y="50800"/>
                    </a:lnTo>
                    <a:close/>
                  </a:path>
                  <a:path w="530860" h="334010">
                    <a:moveTo>
                      <a:pt x="483362" y="0"/>
                    </a:moveTo>
                    <a:lnTo>
                      <a:pt x="465709" y="3810"/>
                    </a:lnTo>
                    <a:lnTo>
                      <a:pt x="455040" y="10160"/>
                    </a:lnTo>
                    <a:lnTo>
                      <a:pt x="451358" y="12700"/>
                    </a:lnTo>
                    <a:lnTo>
                      <a:pt x="448310" y="16510"/>
                    </a:lnTo>
                    <a:lnTo>
                      <a:pt x="445262" y="19050"/>
                    </a:lnTo>
                    <a:lnTo>
                      <a:pt x="443102" y="21590"/>
                    </a:lnTo>
                    <a:lnTo>
                      <a:pt x="441833" y="24130"/>
                    </a:lnTo>
                    <a:lnTo>
                      <a:pt x="440054" y="27940"/>
                    </a:lnTo>
                    <a:lnTo>
                      <a:pt x="439293" y="31750"/>
                    </a:lnTo>
                    <a:lnTo>
                      <a:pt x="439293" y="40640"/>
                    </a:lnTo>
                    <a:lnTo>
                      <a:pt x="440309" y="44450"/>
                    </a:lnTo>
                    <a:lnTo>
                      <a:pt x="442340" y="46990"/>
                    </a:lnTo>
                    <a:lnTo>
                      <a:pt x="444500" y="52070"/>
                    </a:lnTo>
                    <a:lnTo>
                      <a:pt x="447548" y="54610"/>
                    </a:lnTo>
                    <a:lnTo>
                      <a:pt x="451358" y="57150"/>
                    </a:lnTo>
                    <a:lnTo>
                      <a:pt x="455168" y="58420"/>
                    </a:lnTo>
                    <a:lnTo>
                      <a:pt x="459486" y="59690"/>
                    </a:lnTo>
                    <a:lnTo>
                      <a:pt x="469264" y="59690"/>
                    </a:lnTo>
                    <a:lnTo>
                      <a:pt x="477520" y="57150"/>
                    </a:lnTo>
                    <a:lnTo>
                      <a:pt x="497459" y="52070"/>
                    </a:lnTo>
                    <a:lnTo>
                      <a:pt x="503047" y="50800"/>
                    </a:lnTo>
                    <a:lnTo>
                      <a:pt x="528827" y="50800"/>
                    </a:lnTo>
                    <a:lnTo>
                      <a:pt x="526923" y="46990"/>
                    </a:lnTo>
                    <a:lnTo>
                      <a:pt x="524383" y="43180"/>
                    </a:lnTo>
                    <a:lnTo>
                      <a:pt x="461010" y="43180"/>
                    </a:lnTo>
                    <a:lnTo>
                      <a:pt x="458977" y="41910"/>
                    </a:lnTo>
                    <a:lnTo>
                      <a:pt x="457073" y="41910"/>
                    </a:lnTo>
                    <a:lnTo>
                      <a:pt x="455675" y="40640"/>
                    </a:lnTo>
                    <a:lnTo>
                      <a:pt x="454660" y="38100"/>
                    </a:lnTo>
                    <a:lnTo>
                      <a:pt x="453136" y="35560"/>
                    </a:lnTo>
                    <a:lnTo>
                      <a:pt x="453136" y="33020"/>
                    </a:lnTo>
                    <a:lnTo>
                      <a:pt x="454660" y="29210"/>
                    </a:lnTo>
                    <a:lnTo>
                      <a:pt x="476631" y="13970"/>
                    </a:lnTo>
                    <a:lnTo>
                      <a:pt x="502157" y="13970"/>
                    </a:lnTo>
                    <a:lnTo>
                      <a:pt x="503936" y="12700"/>
                    </a:lnTo>
                    <a:lnTo>
                      <a:pt x="500125" y="7620"/>
                    </a:lnTo>
                    <a:lnTo>
                      <a:pt x="496315" y="5080"/>
                    </a:lnTo>
                    <a:lnTo>
                      <a:pt x="492251" y="2540"/>
                    </a:lnTo>
                    <a:lnTo>
                      <a:pt x="488314" y="1270"/>
                    </a:lnTo>
                    <a:lnTo>
                      <a:pt x="483362" y="0"/>
                    </a:lnTo>
                    <a:close/>
                  </a:path>
                  <a:path w="530860" h="334010">
                    <a:moveTo>
                      <a:pt x="508888" y="34290"/>
                    </a:moveTo>
                    <a:lnTo>
                      <a:pt x="504189" y="35560"/>
                    </a:lnTo>
                    <a:lnTo>
                      <a:pt x="499490" y="35560"/>
                    </a:lnTo>
                    <a:lnTo>
                      <a:pt x="491489" y="36830"/>
                    </a:lnTo>
                    <a:lnTo>
                      <a:pt x="480313" y="40640"/>
                    </a:lnTo>
                    <a:lnTo>
                      <a:pt x="472694" y="41910"/>
                    </a:lnTo>
                    <a:lnTo>
                      <a:pt x="467995" y="43180"/>
                    </a:lnTo>
                    <a:lnTo>
                      <a:pt x="524383" y="43180"/>
                    </a:lnTo>
                    <a:lnTo>
                      <a:pt x="521081" y="39370"/>
                    </a:lnTo>
                    <a:lnTo>
                      <a:pt x="517271" y="36830"/>
                    </a:lnTo>
                    <a:lnTo>
                      <a:pt x="513334" y="35560"/>
                    </a:lnTo>
                    <a:lnTo>
                      <a:pt x="508888" y="34290"/>
                    </a:lnTo>
                    <a:close/>
                  </a:path>
                  <a:path w="530860" h="334010">
                    <a:moveTo>
                      <a:pt x="502157" y="13970"/>
                    </a:moveTo>
                    <a:lnTo>
                      <a:pt x="476631" y="13970"/>
                    </a:lnTo>
                    <a:lnTo>
                      <a:pt x="485013" y="16510"/>
                    </a:lnTo>
                    <a:lnTo>
                      <a:pt x="488569" y="17780"/>
                    </a:lnTo>
                    <a:lnTo>
                      <a:pt x="491489" y="21590"/>
                    </a:lnTo>
                    <a:lnTo>
                      <a:pt x="502157" y="13970"/>
                    </a:lnTo>
                    <a:close/>
                  </a:path>
                </a:pathLst>
              </a:custGeom>
              <a:solidFill>
                <a:srgbClr val="A6A6A6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9" name="Image 137">
                <a:extLst>
                  <a:ext uri="{FF2B5EF4-FFF2-40B4-BE49-F238E27FC236}">
                    <a16:creationId xmlns:a16="http://schemas.microsoft.com/office/drawing/2014/main" id="{F2638946-14BC-C96E-5C59-1964008FB3A3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3483864" y="4288815"/>
                <a:ext cx="377951" cy="140207"/>
              </a:xfrm>
              <a:prstGeom prst="rect">
                <a:avLst/>
              </a:prstGeom>
            </p:spPr>
          </p:pic>
          <p:sp>
            <p:nvSpPr>
              <p:cNvPr id="60" name="Graphic 138">
                <a:extLst>
                  <a:ext uri="{FF2B5EF4-FFF2-40B4-BE49-F238E27FC236}">
                    <a16:creationId xmlns:a16="http://schemas.microsoft.com/office/drawing/2014/main" id="{CC517396-6203-C68D-C03A-DB75F1B3FCDA}"/>
                  </a:ext>
                </a:extLst>
              </p:cNvPr>
              <p:cNvSpPr/>
              <p:nvPr/>
            </p:nvSpPr>
            <p:spPr>
              <a:xfrm>
                <a:off x="3483864" y="4288815"/>
                <a:ext cx="378460" cy="140335"/>
              </a:xfrm>
              <a:custGeom>
                <a:avLst/>
                <a:gdLst/>
                <a:ahLst/>
                <a:cxnLst/>
                <a:rect l="l" t="t" r="r" b="b"/>
                <a:pathLst>
                  <a:path w="378460" h="140335">
                    <a:moveTo>
                      <a:pt x="0" y="70103"/>
                    </a:moveTo>
                    <a:lnTo>
                      <a:pt x="36454" y="28693"/>
                    </a:lnTo>
                    <a:lnTo>
                      <a:pt x="77358" y="13520"/>
                    </a:lnTo>
                    <a:lnTo>
                      <a:pt x="129235" y="3572"/>
                    </a:lnTo>
                    <a:lnTo>
                      <a:pt x="188975" y="0"/>
                    </a:lnTo>
                    <a:lnTo>
                      <a:pt x="248716" y="3572"/>
                    </a:lnTo>
                    <a:lnTo>
                      <a:pt x="300593" y="13520"/>
                    </a:lnTo>
                    <a:lnTo>
                      <a:pt x="341497" y="28693"/>
                    </a:lnTo>
                    <a:lnTo>
                      <a:pt x="368320" y="47938"/>
                    </a:lnTo>
                    <a:lnTo>
                      <a:pt x="377951" y="70103"/>
                    </a:lnTo>
                    <a:lnTo>
                      <a:pt x="368320" y="92269"/>
                    </a:lnTo>
                    <a:lnTo>
                      <a:pt x="341497" y="111514"/>
                    </a:lnTo>
                    <a:lnTo>
                      <a:pt x="300593" y="126687"/>
                    </a:lnTo>
                    <a:lnTo>
                      <a:pt x="248716" y="136635"/>
                    </a:lnTo>
                    <a:lnTo>
                      <a:pt x="188975" y="140207"/>
                    </a:lnTo>
                    <a:lnTo>
                      <a:pt x="129235" y="136635"/>
                    </a:lnTo>
                    <a:lnTo>
                      <a:pt x="77358" y="126687"/>
                    </a:lnTo>
                    <a:lnTo>
                      <a:pt x="36454" y="111514"/>
                    </a:lnTo>
                    <a:lnTo>
                      <a:pt x="9631" y="92269"/>
                    </a:lnTo>
                    <a:lnTo>
                      <a:pt x="0" y="70103"/>
                    </a:lnTo>
                    <a:close/>
                  </a:path>
                </a:pathLst>
              </a:custGeom>
              <a:ln w="6350">
                <a:solidFill>
                  <a:srgbClr val="1C446A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1" name="Graphic 139">
                <a:extLst>
                  <a:ext uri="{FF2B5EF4-FFF2-40B4-BE49-F238E27FC236}">
                    <a16:creationId xmlns:a16="http://schemas.microsoft.com/office/drawing/2014/main" id="{6108302F-41E3-5C31-74C3-C1EBB0850C42}"/>
                  </a:ext>
                </a:extLst>
              </p:cNvPr>
              <p:cNvSpPr/>
              <p:nvPr/>
            </p:nvSpPr>
            <p:spPr>
              <a:xfrm>
                <a:off x="3635502" y="3853713"/>
                <a:ext cx="6797675" cy="975360"/>
              </a:xfrm>
              <a:custGeom>
                <a:avLst/>
                <a:gdLst/>
                <a:ahLst/>
                <a:cxnLst/>
                <a:rect l="l" t="t" r="r" b="b"/>
                <a:pathLst>
                  <a:path w="6797675" h="975360">
                    <a:moveTo>
                      <a:pt x="47625" y="638301"/>
                    </a:moveTo>
                    <a:lnTo>
                      <a:pt x="28575" y="638301"/>
                    </a:lnTo>
                    <a:lnTo>
                      <a:pt x="28575" y="974915"/>
                    </a:lnTo>
                    <a:lnTo>
                      <a:pt x="6797294" y="974915"/>
                    </a:lnTo>
                    <a:lnTo>
                      <a:pt x="6797294" y="965390"/>
                    </a:lnTo>
                    <a:lnTo>
                      <a:pt x="47625" y="965390"/>
                    </a:lnTo>
                    <a:lnTo>
                      <a:pt x="38100" y="955865"/>
                    </a:lnTo>
                    <a:lnTo>
                      <a:pt x="47625" y="955865"/>
                    </a:lnTo>
                    <a:lnTo>
                      <a:pt x="47625" y="638301"/>
                    </a:lnTo>
                    <a:close/>
                  </a:path>
                  <a:path w="6797675" h="975360">
                    <a:moveTo>
                      <a:pt x="47625" y="955865"/>
                    </a:moveTo>
                    <a:lnTo>
                      <a:pt x="38100" y="955865"/>
                    </a:lnTo>
                    <a:lnTo>
                      <a:pt x="47625" y="965390"/>
                    </a:lnTo>
                    <a:lnTo>
                      <a:pt x="47625" y="955865"/>
                    </a:lnTo>
                    <a:close/>
                  </a:path>
                  <a:path w="6797675" h="975360">
                    <a:moveTo>
                      <a:pt x="6778244" y="955865"/>
                    </a:moveTo>
                    <a:lnTo>
                      <a:pt x="47625" y="955865"/>
                    </a:lnTo>
                    <a:lnTo>
                      <a:pt x="47625" y="965390"/>
                    </a:lnTo>
                    <a:lnTo>
                      <a:pt x="6778244" y="965390"/>
                    </a:lnTo>
                    <a:lnTo>
                      <a:pt x="6778244" y="955865"/>
                    </a:lnTo>
                    <a:close/>
                  </a:path>
                  <a:path w="6797675" h="975360">
                    <a:moveTo>
                      <a:pt x="6797294" y="0"/>
                    </a:moveTo>
                    <a:lnTo>
                      <a:pt x="6778244" y="0"/>
                    </a:lnTo>
                    <a:lnTo>
                      <a:pt x="6778244" y="965390"/>
                    </a:lnTo>
                    <a:lnTo>
                      <a:pt x="6787769" y="955865"/>
                    </a:lnTo>
                    <a:lnTo>
                      <a:pt x="6797294" y="955865"/>
                    </a:lnTo>
                    <a:lnTo>
                      <a:pt x="6797294" y="0"/>
                    </a:lnTo>
                    <a:close/>
                  </a:path>
                  <a:path w="6797675" h="975360">
                    <a:moveTo>
                      <a:pt x="6797294" y="955865"/>
                    </a:moveTo>
                    <a:lnTo>
                      <a:pt x="6787769" y="955865"/>
                    </a:lnTo>
                    <a:lnTo>
                      <a:pt x="6778244" y="965390"/>
                    </a:lnTo>
                    <a:lnTo>
                      <a:pt x="6797294" y="965390"/>
                    </a:lnTo>
                    <a:lnTo>
                      <a:pt x="6797294" y="955865"/>
                    </a:lnTo>
                    <a:close/>
                  </a:path>
                  <a:path w="6797675" h="975360">
                    <a:moveTo>
                      <a:pt x="38100" y="574801"/>
                    </a:moveTo>
                    <a:lnTo>
                      <a:pt x="0" y="651001"/>
                    </a:lnTo>
                    <a:lnTo>
                      <a:pt x="28575" y="651001"/>
                    </a:lnTo>
                    <a:lnTo>
                      <a:pt x="28575" y="638301"/>
                    </a:lnTo>
                    <a:lnTo>
                      <a:pt x="69850" y="638301"/>
                    </a:lnTo>
                    <a:lnTo>
                      <a:pt x="38100" y="574801"/>
                    </a:lnTo>
                    <a:close/>
                  </a:path>
                  <a:path w="6797675" h="975360">
                    <a:moveTo>
                      <a:pt x="69850" y="638301"/>
                    </a:moveTo>
                    <a:lnTo>
                      <a:pt x="47625" y="638301"/>
                    </a:lnTo>
                    <a:lnTo>
                      <a:pt x="47625" y="651001"/>
                    </a:lnTo>
                    <a:lnTo>
                      <a:pt x="76200" y="651001"/>
                    </a:lnTo>
                    <a:lnTo>
                      <a:pt x="69850" y="638301"/>
                    </a:lnTo>
                    <a:close/>
                  </a:path>
                </a:pathLst>
              </a:custGeom>
              <a:solidFill>
                <a:srgbClr val="1C446A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2" name="Graphic 140">
                <a:extLst>
                  <a:ext uri="{FF2B5EF4-FFF2-40B4-BE49-F238E27FC236}">
                    <a16:creationId xmlns:a16="http://schemas.microsoft.com/office/drawing/2014/main" id="{34B989A4-75BA-13CA-D888-F6F13B63AFD5}"/>
                  </a:ext>
                </a:extLst>
              </p:cNvPr>
              <p:cNvSpPr/>
              <p:nvPr/>
            </p:nvSpPr>
            <p:spPr>
              <a:xfrm>
                <a:off x="9735311" y="3901719"/>
                <a:ext cx="34798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47980" h="82550">
                    <a:moveTo>
                      <a:pt x="341375" y="0"/>
                    </a:moveTo>
                    <a:lnTo>
                      <a:pt x="6095" y="0"/>
                    </a:lnTo>
                    <a:lnTo>
                      <a:pt x="0" y="6095"/>
                    </a:lnTo>
                    <a:lnTo>
                      <a:pt x="0" y="13716"/>
                    </a:lnTo>
                    <a:lnTo>
                      <a:pt x="0" y="76200"/>
                    </a:lnTo>
                    <a:lnTo>
                      <a:pt x="6095" y="82295"/>
                    </a:lnTo>
                    <a:lnTo>
                      <a:pt x="341375" y="82295"/>
                    </a:lnTo>
                    <a:lnTo>
                      <a:pt x="347471" y="76200"/>
                    </a:lnTo>
                    <a:lnTo>
                      <a:pt x="347471" y="6095"/>
                    </a:lnTo>
                    <a:lnTo>
                      <a:pt x="341375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3" name="Graphic 141">
                <a:extLst>
                  <a:ext uri="{FF2B5EF4-FFF2-40B4-BE49-F238E27FC236}">
                    <a16:creationId xmlns:a16="http://schemas.microsoft.com/office/drawing/2014/main" id="{54D42747-D8E8-E8FC-3112-F20FAB843D21}"/>
                  </a:ext>
                </a:extLst>
              </p:cNvPr>
              <p:cNvSpPr/>
              <p:nvPr/>
            </p:nvSpPr>
            <p:spPr>
              <a:xfrm>
                <a:off x="9735311" y="3901719"/>
                <a:ext cx="34798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47980" h="82550">
                    <a:moveTo>
                      <a:pt x="0" y="13716"/>
                    </a:moveTo>
                    <a:lnTo>
                      <a:pt x="0" y="6095"/>
                    </a:lnTo>
                    <a:lnTo>
                      <a:pt x="6095" y="0"/>
                    </a:lnTo>
                    <a:lnTo>
                      <a:pt x="13715" y="0"/>
                    </a:lnTo>
                    <a:lnTo>
                      <a:pt x="333755" y="0"/>
                    </a:lnTo>
                    <a:lnTo>
                      <a:pt x="341375" y="0"/>
                    </a:lnTo>
                    <a:lnTo>
                      <a:pt x="347471" y="6095"/>
                    </a:lnTo>
                    <a:lnTo>
                      <a:pt x="347471" y="13716"/>
                    </a:lnTo>
                    <a:lnTo>
                      <a:pt x="347471" y="68580"/>
                    </a:lnTo>
                    <a:lnTo>
                      <a:pt x="347471" y="76200"/>
                    </a:lnTo>
                    <a:lnTo>
                      <a:pt x="341375" y="82295"/>
                    </a:lnTo>
                    <a:lnTo>
                      <a:pt x="333755" y="82295"/>
                    </a:lnTo>
                    <a:lnTo>
                      <a:pt x="13715" y="82295"/>
                    </a:lnTo>
                    <a:lnTo>
                      <a:pt x="6095" y="82295"/>
                    </a:lnTo>
                    <a:lnTo>
                      <a:pt x="0" y="76200"/>
                    </a:lnTo>
                    <a:lnTo>
                      <a:pt x="0" y="68580"/>
                    </a:lnTo>
                    <a:lnTo>
                      <a:pt x="0" y="13716"/>
                    </a:lnTo>
                    <a:close/>
                  </a:path>
                </a:pathLst>
              </a:custGeom>
              <a:ln w="12700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4" name="Graphic 142">
                <a:extLst>
                  <a:ext uri="{FF2B5EF4-FFF2-40B4-BE49-F238E27FC236}">
                    <a16:creationId xmlns:a16="http://schemas.microsoft.com/office/drawing/2014/main" id="{663A131C-5FC7-0E9A-6B15-25E16E1D73C0}"/>
                  </a:ext>
                </a:extLst>
              </p:cNvPr>
              <p:cNvSpPr/>
              <p:nvPr/>
            </p:nvSpPr>
            <p:spPr>
              <a:xfrm>
                <a:off x="10264140" y="3770655"/>
                <a:ext cx="31877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18770" h="82550">
                    <a:moveTo>
                      <a:pt x="312419" y="0"/>
                    </a:moveTo>
                    <a:lnTo>
                      <a:pt x="6096" y="0"/>
                    </a:lnTo>
                    <a:lnTo>
                      <a:pt x="0" y="6095"/>
                    </a:lnTo>
                    <a:lnTo>
                      <a:pt x="0" y="13715"/>
                    </a:lnTo>
                    <a:lnTo>
                      <a:pt x="0" y="76200"/>
                    </a:lnTo>
                    <a:lnTo>
                      <a:pt x="6096" y="82295"/>
                    </a:lnTo>
                    <a:lnTo>
                      <a:pt x="312419" y="82295"/>
                    </a:lnTo>
                    <a:lnTo>
                      <a:pt x="318515" y="76200"/>
                    </a:lnTo>
                    <a:lnTo>
                      <a:pt x="318515" y="6095"/>
                    </a:lnTo>
                    <a:lnTo>
                      <a:pt x="312419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5" name="Graphic 143">
                <a:extLst>
                  <a:ext uri="{FF2B5EF4-FFF2-40B4-BE49-F238E27FC236}">
                    <a16:creationId xmlns:a16="http://schemas.microsoft.com/office/drawing/2014/main" id="{9F6DA7C5-2B86-A50D-F44F-537692BD4594}"/>
                  </a:ext>
                </a:extLst>
              </p:cNvPr>
              <p:cNvSpPr/>
              <p:nvPr/>
            </p:nvSpPr>
            <p:spPr>
              <a:xfrm>
                <a:off x="10264140" y="3770655"/>
                <a:ext cx="31877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18770" h="82550">
                    <a:moveTo>
                      <a:pt x="0" y="13715"/>
                    </a:moveTo>
                    <a:lnTo>
                      <a:pt x="0" y="6095"/>
                    </a:lnTo>
                    <a:lnTo>
                      <a:pt x="6096" y="0"/>
                    </a:lnTo>
                    <a:lnTo>
                      <a:pt x="13715" y="0"/>
                    </a:lnTo>
                    <a:lnTo>
                      <a:pt x="304800" y="0"/>
                    </a:lnTo>
                    <a:lnTo>
                      <a:pt x="312419" y="0"/>
                    </a:lnTo>
                    <a:lnTo>
                      <a:pt x="318515" y="6095"/>
                    </a:lnTo>
                    <a:lnTo>
                      <a:pt x="318515" y="13715"/>
                    </a:lnTo>
                    <a:lnTo>
                      <a:pt x="318515" y="68580"/>
                    </a:lnTo>
                    <a:lnTo>
                      <a:pt x="318515" y="76200"/>
                    </a:lnTo>
                    <a:lnTo>
                      <a:pt x="312419" y="82295"/>
                    </a:lnTo>
                    <a:lnTo>
                      <a:pt x="304800" y="82295"/>
                    </a:lnTo>
                    <a:lnTo>
                      <a:pt x="13715" y="82295"/>
                    </a:lnTo>
                    <a:lnTo>
                      <a:pt x="6096" y="82295"/>
                    </a:lnTo>
                    <a:lnTo>
                      <a:pt x="0" y="76200"/>
                    </a:lnTo>
                    <a:lnTo>
                      <a:pt x="0" y="68580"/>
                    </a:lnTo>
                    <a:lnTo>
                      <a:pt x="0" y="13715"/>
                    </a:lnTo>
                    <a:close/>
                  </a:path>
                </a:pathLst>
              </a:custGeom>
              <a:ln w="12699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6" name="Graphic 144">
                <a:extLst>
                  <a:ext uri="{FF2B5EF4-FFF2-40B4-BE49-F238E27FC236}">
                    <a16:creationId xmlns:a16="http://schemas.microsoft.com/office/drawing/2014/main" id="{40ADE5F7-A4AD-79C9-1459-63134122489B}"/>
                  </a:ext>
                </a:extLst>
              </p:cNvPr>
              <p:cNvSpPr/>
              <p:nvPr/>
            </p:nvSpPr>
            <p:spPr>
              <a:xfrm>
                <a:off x="9849611" y="3401847"/>
                <a:ext cx="295910" cy="105410"/>
              </a:xfrm>
              <a:custGeom>
                <a:avLst/>
                <a:gdLst/>
                <a:ahLst/>
                <a:cxnLst/>
                <a:rect l="l" t="t" r="r" b="b"/>
                <a:pathLst>
                  <a:path w="295910" h="105410">
                    <a:moveTo>
                      <a:pt x="287781" y="0"/>
                    </a:moveTo>
                    <a:lnTo>
                      <a:pt x="7874" y="0"/>
                    </a:lnTo>
                    <a:lnTo>
                      <a:pt x="0" y="7874"/>
                    </a:lnTo>
                    <a:lnTo>
                      <a:pt x="0" y="17526"/>
                    </a:lnTo>
                    <a:lnTo>
                      <a:pt x="0" y="97282"/>
                    </a:lnTo>
                    <a:lnTo>
                      <a:pt x="7874" y="105156"/>
                    </a:lnTo>
                    <a:lnTo>
                      <a:pt x="287781" y="105156"/>
                    </a:lnTo>
                    <a:lnTo>
                      <a:pt x="295655" y="97282"/>
                    </a:lnTo>
                    <a:lnTo>
                      <a:pt x="295655" y="7874"/>
                    </a:lnTo>
                    <a:lnTo>
                      <a:pt x="287781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7" name="Graphic 145">
                <a:extLst>
                  <a:ext uri="{FF2B5EF4-FFF2-40B4-BE49-F238E27FC236}">
                    <a16:creationId xmlns:a16="http://schemas.microsoft.com/office/drawing/2014/main" id="{A4B58A38-F97F-166E-85D1-2524D0FD7EF0}"/>
                  </a:ext>
                </a:extLst>
              </p:cNvPr>
              <p:cNvSpPr/>
              <p:nvPr/>
            </p:nvSpPr>
            <p:spPr>
              <a:xfrm>
                <a:off x="9849611" y="3401847"/>
                <a:ext cx="295910" cy="105410"/>
              </a:xfrm>
              <a:custGeom>
                <a:avLst/>
                <a:gdLst/>
                <a:ahLst/>
                <a:cxnLst/>
                <a:rect l="l" t="t" r="r" b="b"/>
                <a:pathLst>
                  <a:path w="295910" h="105410">
                    <a:moveTo>
                      <a:pt x="0" y="17526"/>
                    </a:moveTo>
                    <a:lnTo>
                      <a:pt x="0" y="7874"/>
                    </a:lnTo>
                    <a:lnTo>
                      <a:pt x="7874" y="0"/>
                    </a:lnTo>
                    <a:lnTo>
                      <a:pt x="17525" y="0"/>
                    </a:lnTo>
                    <a:lnTo>
                      <a:pt x="278129" y="0"/>
                    </a:lnTo>
                    <a:lnTo>
                      <a:pt x="287781" y="0"/>
                    </a:lnTo>
                    <a:lnTo>
                      <a:pt x="295655" y="7874"/>
                    </a:lnTo>
                    <a:lnTo>
                      <a:pt x="295655" y="17526"/>
                    </a:lnTo>
                    <a:lnTo>
                      <a:pt x="295655" y="87630"/>
                    </a:lnTo>
                    <a:lnTo>
                      <a:pt x="295655" y="97282"/>
                    </a:lnTo>
                    <a:lnTo>
                      <a:pt x="287781" y="105156"/>
                    </a:lnTo>
                    <a:lnTo>
                      <a:pt x="278129" y="105156"/>
                    </a:lnTo>
                    <a:lnTo>
                      <a:pt x="17525" y="105156"/>
                    </a:lnTo>
                    <a:lnTo>
                      <a:pt x="7874" y="105156"/>
                    </a:lnTo>
                    <a:lnTo>
                      <a:pt x="0" y="97282"/>
                    </a:lnTo>
                    <a:lnTo>
                      <a:pt x="0" y="87630"/>
                    </a:lnTo>
                    <a:lnTo>
                      <a:pt x="0" y="17526"/>
                    </a:lnTo>
                    <a:close/>
                  </a:path>
                </a:pathLst>
              </a:custGeom>
              <a:ln w="12700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68" name="Image 146">
                <a:extLst>
                  <a:ext uri="{FF2B5EF4-FFF2-40B4-BE49-F238E27FC236}">
                    <a16:creationId xmlns:a16="http://schemas.microsoft.com/office/drawing/2014/main" id="{FAB4D713-5CEA-E5DD-AEF2-6FECB85F70F7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9179052" y="3174771"/>
                <a:ext cx="1818131" cy="982980"/>
              </a:xfrm>
              <a:prstGeom prst="rect">
                <a:avLst/>
              </a:prstGeom>
            </p:spPr>
          </p:pic>
          <p:pic>
            <p:nvPicPr>
              <p:cNvPr id="69" name="Image 147" descr="Screen Clipping">
                <a:extLst>
                  <a:ext uri="{FF2B5EF4-FFF2-40B4-BE49-F238E27FC236}">
                    <a16:creationId xmlns:a16="http://schemas.microsoft.com/office/drawing/2014/main" id="{C858E5E0-5D2F-22D0-33CB-4FA90EB3A6E6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3787952" y="271526"/>
                <a:ext cx="1901732" cy="1412784"/>
              </a:xfrm>
              <a:prstGeom prst="rect">
                <a:avLst/>
              </a:prstGeom>
            </p:spPr>
          </p:pic>
          <p:sp>
            <p:nvSpPr>
              <p:cNvPr id="70" name="Graphic 148">
                <a:extLst>
                  <a:ext uri="{FF2B5EF4-FFF2-40B4-BE49-F238E27FC236}">
                    <a16:creationId xmlns:a16="http://schemas.microsoft.com/office/drawing/2014/main" id="{5CA56F79-73D4-6EED-2644-0E2E0AABD453}"/>
                  </a:ext>
                </a:extLst>
              </p:cNvPr>
              <p:cNvSpPr/>
              <p:nvPr/>
            </p:nvSpPr>
            <p:spPr>
              <a:xfrm>
                <a:off x="5650991" y="812825"/>
                <a:ext cx="2339340" cy="1409065"/>
              </a:xfrm>
              <a:custGeom>
                <a:avLst/>
                <a:gdLst/>
                <a:ahLst/>
                <a:cxnLst/>
                <a:rect l="l" t="t" r="r" b="b"/>
                <a:pathLst>
                  <a:path w="2339340" h="1409065">
                    <a:moveTo>
                      <a:pt x="2234819" y="1268730"/>
                    </a:moveTo>
                    <a:lnTo>
                      <a:pt x="2226945" y="1270000"/>
                    </a:lnTo>
                    <a:lnTo>
                      <a:pt x="2219198" y="1271397"/>
                    </a:lnTo>
                    <a:lnTo>
                      <a:pt x="2213990" y="1278763"/>
                    </a:lnTo>
                    <a:lnTo>
                      <a:pt x="2215260" y="1286510"/>
                    </a:lnTo>
                    <a:lnTo>
                      <a:pt x="2235580" y="1408557"/>
                    </a:lnTo>
                    <a:lnTo>
                      <a:pt x="2262120" y="1387094"/>
                    </a:lnTo>
                    <a:lnTo>
                      <a:pt x="2258949" y="1387094"/>
                    </a:lnTo>
                    <a:lnTo>
                      <a:pt x="2232279" y="1376934"/>
                    </a:lnTo>
                    <a:lnTo>
                      <a:pt x="2232659" y="1375918"/>
                    </a:lnTo>
                    <a:lnTo>
                      <a:pt x="2241804" y="1348232"/>
                    </a:lnTo>
                    <a:lnTo>
                      <a:pt x="2249551" y="1320546"/>
                    </a:lnTo>
                    <a:lnTo>
                      <a:pt x="2249745" y="1319699"/>
                    </a:lnTo>
                    <a:lnTo>
                      <a:pt x="2243454" y="1281811"/>
                    </a:lnTo>
                    <a:lnTo>
                      <a:pt x="2242184" y="1274064"/>
                    </a:lnTo>
                    <a:lnTo>
                      <a:pt x="2234819" y="1268730"/>
                    </a:lnTo>
                    <a:close/>
                  </a:path>
                  <a:path w="2339340" h="1409065">
                    <a:moveTo>
                      <a:pt x="2249745" y="1319699"/>
                    </a:moveTo>
                    <a:lnTo>
                      <a:pt x="2249551" y="1320546"/>
                    </a:lnTo>
                    <a:lnTo>
                      <a:pt x="2241804" y="1348232"/>
                    </a:lnTo>
                    <a:lnTo>
                      <a:pt x="2232659" y="1375918"/>
                    </a:lnTo>
                    <a:lnTo>
                      <a:pt x="2232279" y="1376934"/>
                    </a:lnTo>
                    <a:lnTo>
                      <a:pt x="2258949" y="1387094"/>
                    </a:lnTo>
                    <a:lnTo>
                      <a:pt x="2259837" y="1384808"/>
                    </a:lnTo>
                    <a:lnTo>
                      <a:pt x="2261516" y="1379728"/>
                    </a:lnTo>
                    <a:lnTo>
                      <a:pt x="2259710" y="1379728"/>
                    </a:lnTo>
                    <a:lnTo>
                      <a:pt x="2236724" y="1370965"/>
                    </a:lnTo>
                    <a:lnTo>
                      <a:pt x="2255702" y="1355582"/>
                    </a:lnTo>
                    <a:lnTo>
                      <a:pt x="2249745" y="1319699"/>
                    </a:lnTo>
                    <a:close/>
                  </a:path>
                  <a:path w="2339340" h="1409065">
                    <a:moveTo>
                      <a:pt x="2320035" y="1303528"/>
                    </a:moveTo>
                    <a:lnTo>
                      <a:pt x="2313812" y="1308481"/>
                    </a:lnTo>
                    <a:lnTo>
                      <a:pt x="2273507" y="1341150"/>
                    </a:lnTo>
                    <a:lnTo>
                      <a:pt x="2269473" y="1355582"/>
                    </a:lnTo>
                    <a:lnTo>
                      <a:pt x="2269362" y="1355979"/>
                    </a:lnTo>
                    <a:lnTo>
                      <a:pt x="2259837" y="1384808"/>
                    </a:lnTo>
                    <a:lnTo>
                      <a:pt x="2258949" y="1387094"/>
                    </a:lnTo>
                    <a:lnTo>
                      <a:pt x="2262120" y="1387094"/>
                    </a:lnTo>
                    <a:lnTo>
                      <a:pt x="2337942" y="1325753"/>
                    </a:lnTo>
                    <a:lnTo>
                      <a:pt x="2338958" y="1316863"/>
                    </a:lnTo>
                    <a:lnTo>
                      <a:pt x="2328926" y="1304544"/>
                    </a:lnTo>
                    <a:lnTo>
                      <a:pt x="2320035" y="1303528"/>
                    </a:lnTo>
                    <a:close/>
                  </a:path>
                  <a:path w="2339340" h="1409065">
                    <a:moveTo>
                      <a:pt x="2255702" y="1355582"/>
                    </a:moveTo>
                    <a:lnTo>
                      <a:pt x="2236724" y="1370965"/>
                    </a:lnTo>
                    <a:lnTo>
                      <a:pt x="2259710" y="1379728"/>
                    </a:lnTo>
                    <a:lnTo>
                      <a:pt x="2255768" y="1355979"/>
                    </a:lnTo>
                    <a:lnTo>
                      <a:pt x="2255702" y="1355582"/>
                    </a:lnTo>
                    <a:close/>
                  </a:path>
                  <a:path w="2339340" h="1409065">
                    <a:moveTo>
                      <a:pt x="2273507" y="1341150"/>
                    </a:moveTo>
                    <a:lnTo>
                      <a:pt x="2255702" y="1355582"/>
                    </a:lnTo>
                    <a:lnTo>
                      <a:pt x="2259710" y="1379728"/>
                    </a:lnTo>
                    <a:lnTo>
                      <a:pt x="2261516" y="1379728"/>
                    </a:lnTo>
                    <a:lnTo>
                      <a:pt x="2269362" y="1355979"/>
                    </a:lnTo>
                    <a:lnTo>
                      <a:pt x="2273507" y="1341150"/>
                    </a:lnTo>
                    <a:close/>
                  </a:path>
                  <a:path w="2339340" h="1409065">
                    <a:moveTo>
                      <a:pt x="380" y="0"/>
                    </a:moveTo>
                    <a:lnTo>
                      <a:pt x="50" y="24765"/>
                    </a:lnTo>
                    <a:lnTo>
                      <a:pt x="0" y="28575"/>
                    </a:lnTo>
                    <a:lnTo>
                      <a:pt x="117982" y="30353"/>
                    </a:lnTo>
                    <a:lnTo>
                      <a:pt x="234060" y="35179"/>
                    </a:lnTo>
                    <a:lnTo>
                      <a:pt x="348233" y="42799"/>
                    </a:lnTo>
                    <a:lnTo>
                      <a:pt x="460755" y="53213"/>
                    </a:lnTo>
                    <a:lnTo>
                      <a:pt x="571119" y="66421"/>
                    </a:lnTo>
                    <a:lnTo>
                      <a:pt x="679450" y="82296"/>
                    </a:lnTo>
                    <a:lnTo>
                      <a:pt x="785495" y="100711"/>
                    </a:lnTo>
                    <a:lnTo>
                      <a:pt x="889000" y="121666"/>
                    </a:lnTo>
                    <a:lnTo>
                      <a:pt x="989964" y="145161"/>
                    </a:lnTo>
                    <a:lnTo>
                      <a:pt x="1088135" y="170815"/>
                    </a:lnTo>
                    <a:lnTo>
                      <a:pt x="1183385" y="198882"/>
                    </a:lnTo>
                    <a:lnTo>
                      <a:pt x="1275841" y="229235"/>
                    </a:lnTo>
                    <a:lnTo>
                      <a:pt x="1364996" y="261620"/>
                    </a:lnTo>
                    <a:lnTo>
                      <a:pt x="1450848" y="296164"/>
                    </a:lnTo>
                    <a:lnTo>
                      <a:pt x="1533271" y="332613"/>
                    </a:lnTo>
                    <a:lnTo>
                      <a:pt x="1612010" y="371094"/>
                    </a:lnTo>
                    <a:lnTo>
                      <a:pt x="1687067" y="411353"/>
                    </a:lnTo>
                    <a:lnTo>
                      <a:pt x="1758187" y="453390"/>
                    </a:lnTo>
                    <a:lnTo>
                      <a:pt x="1825371" y="497078"/>
                    </a:lnTo>
                    <a:lnTo>
                      <a:pt x="1888235" y="542417"/>
                    </a:lnTo>
                    <a:lnTo>
                      <a:pt x="1946909" y="589153"/>
                    </a:lnTo>
                    <a:lnTo>
                      <a:pt x="2001138" y="637413"/>
                    </a:lnTo>
                    <a:lnTo>
                      <a:pt x="2050669" y="687070"/>
                    </a:lnTo>
                    <a:lnTo>
                      <a:pt x="2095500" y="737997"/>
                    </a:lnTo>
                    <a:lnTo>
                      <a:pt x="2135378" y="790067"/>
                    </a:lnTo>
                    <a:lnTo>
                      <a:pt x="2170429" y="843280"/>
                    </a:lnTo>
                    <a:lnTo>
                      <a:pt x="2200275" y="897509"/>
                    </a:lnTo>
                    <a:lnTo>
                      <a:pt x="2224785" y="952754"/>
                    </a:lnTo>
                    <a:lnTo>
                      <a:pt x="2243962" y="1008761"/>
                    </a:lnTo>
                    <a:lnTo>
                      <a:pt x="2257552" y="1065657"/>
                    </a:lnTo>
                    <a:lnTo>
                      <a:pt x="2265679" y="1123188"/>
                    </a:lnTo>
                    <a:lnTo>
                      <a:pt x="2267921" y="1180465"/>
                    </a:lnTo>
                    <a:lnTo>
                      <a:pt x="2267965" y="1181608"/>
                    </a:lnTo>
                    <a:lnTo>
                      <a:pt x="2266950" y="1209294"/>
                    </a:lnTo>
                    <a:lnTo>
                      <a:pt x="2264663" y="1237107"/>
                    </a:lnTo>
                    <a:lnTo>
                      <a:pt x="2260980" y="1265047"/>
                    </a:lnTo>
                    <a:lnTo>
                      <a:pt x="2255901" y="1292860"/>
                    </a:lnTo>
                    <a:lnTo>
                      <a:pt x="2249745" y="1319699"/>
                    </a:lnTo>
                    <a:lnTo>
                      <a:pt x="2255702" y="1355582"/>
                    </a:lnTo>
                    <a:lnTo>
                      <a:pt x="2284095" y="1297813"/>
                    </a:lnTo>
                    <a:lnTo>
                      <a:pt x="2293111" y="1239520"/>
                    </a:lnTo>
                    <a:lnTo>
                      <a:pt x="2296379" y="1181608"/>
                    </a:lnTo>
                    <a:lnTo>
                      <a:pt x="2296413" y="1180465"/>
                    </a:lnTo>
                    <a:lnTo>
                      <a:pt x="2294001" y="1119251"/>
                    </a:lnTo>
                    <a:lnTo>
                      <a:pt x="2285364" y="1058926"/>
                    </a:lnTo>
                    <a:lnTo>
                      <a:pt x="2270886" y="999363"/>
                    </a:lnTo>
                    <a:lnTo>
                      <a:pt x="2250821" y="941070"/>
                    </a:lnTo>
                    <a:lnTo>
                      <a:pt x="2225294" y="883666"/>
                    </a:lnTo>
                    <a:lnTo>
                      <a:pt x="2194305" y="827659"/>
                    </a:lnTo>
                    <a:lnTo>
                      <a:pt x="2158110" y="772668"/>
                    </a:lnTo>
                    <a:lnTo>
                      <a:pt x="2116962" y="719201"/>
                    </a:lnTo>
                    <a:lnTo>
                      <a:pt x="2070988" y="666877"/>
                    </a:lnTo>
                    <a:lnTo>
                      <a:pt x="2020188" y="616077"/>
                    </a:lnTo>
                    <a:lnTo>
                      <a:pt x="1964816" y="566801"/>
                    </a:lnTo>
                    <a:lnTo>
                      <a:pt x="1905000" y="519176"/>
                    </a:lnTo>
                    <a:lnTo>
                      <a:pt x="1840991" y="473202"/>
                    </a:lnTo>
                    <a:lnTo>
                      <a:pt x="1772665" y="428752"/>
                    </a:lnTo>
                    <a:lnTo>
                      <a:pt x="1700529" y="386207"/>
                    </a:lnTo>
                    <a:lnTo>
                      <a:pt x="1624583" y="345440"/>
                    </a:lnTo>
                    <a:lnTo>
                      <a:pt x="1544827" y="306578"/>
                    </a:lnTo>
                    <a:lnTo>
                      <a:pt x="1461515" y="269621"/>
                    </a:lnTo>
                    <a:lnTo>
                      <a:pt x="1374775" y="234823"/>
                    </a:lnTo>
                    <a:lnTo>
                      <a:pt x="1284731" y="202057"/>
                    </a:lnTo>
                    <a:lnTo>
                      <a:pt x="1191513" y="171450"/>
                    </a:lnTo>
                    <a:lnTo>
                      <a:pt x="1095375" y="143129"/>
                    </a:lnTo>
                    <a:lnTo>
                      <a:pt x="996441" y="117221"/>
                    </a:lnTo>
                    <a:lnTo>
                      <a:pt x="894714" y="93599"/>
                    </a:lnTo>
                    <a:lnTo>
                      <a:pt x="790321" y="72517"/>
                    </a:lnTo>
                    <a:lnTo>
                      <a:pt x="683640" y="53975"/>
                    </a:lnTo>
                    <a:lnTo>
                      <a:pt x="574548" y="38100"/>
                    </a:lnTo>
                    <a:lnTo>
                      <a:pt x="463422" y="24765"/>
                    </a:lnTo>
                    <a:lnTo>
                      <a:pt x="350138" y="14224"/>
                    </a:lnTo>
                    <a:lnTo>
                      <a:pt x="235203" y="6604"/>
                    </a:lnTo>
                    <a:lnTo>
                      <a:pt x="118363" y="1905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71" name="Image 149">
                <a:extLst>
                  <a:ext uri="{FF2B5EF4-FFF2-40B4-BE49-F238E27FC236}">
                    <a16:creationId xmlns:a16="http://schemas.microsoft.com/office/drawing/2014/main" id="{594E16B6-3B84-1425-778C-FDF53056CFEF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0" y="1932711"/>
                <a:ext cx="1405128" cy="1854707"/>
              </a:xfrm>
              <a:prstGeom prst="rect">
                <a:avLst/>
              </a:prstGeom>
            </p:spPr>
          </p:pic>
          <p:pic>
            <p:nvPicPr>
              <p:cNvPr id="72" name="Image 150">
                <a:extLst>
                  <a:ext uri="{FF2B5EF4-FFF2-40B4-BE49-F238E27FC236}">
                    <a16:creationId xmlns:a16="http://schemas.microsoft.com/office/drawing/2014/main" id="{B6F13EB9-BD01-6B00-DC4B-C6536434117F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822960" y="1676679"/>
                <a:ext cx="1098803" cy="1429512"/>
              </a:xfrm>
              <a:prstGeom prst="rect">
                <a:avLst/>
              </a:prstGeom>
            </p:spPr>
          </p:pic>
          <p:sp>
            <p:nvSpPr>
              <p:cNvPr id="73" name="Graphic 151">
                <a:extLst>
                  <a:ext uri="{FF2B5EF4-FFF2-40B4-BE49-F238E27FC236}">
                    <a16:creationId xmlns:a16="http://schemas.microsoft.com/office/drawing/2014/main" id="{B5C32109-A64B-30B2-550D-0375D95BAA85}"/>
                  </a:ext>
                </a:extLst>
              </p:cNvPr>
              <p:cNvSpPr/>
              <p:nvPr/>
            </p:nvSpPr>
            <p:spPr>
              <a:xfrm>
                <a:off x="1866519" y="1358925"/>
                <a:ext cx="213931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2139315" h="476250">
                    <a:moveTo>
                      <a:pt x="381" y="446024"/>
                    </a:moveTo>
                    <a:lnTo>
                      <a:pt x="122" y="465328"/>
                    </a:lnTo>
                    <a:lnTo>
                      <a:pt x="0" y="474472"/>
                    </a:lnTo>
                    <a:lnTo>
                      <a:pt x="169418" y="475996"/>
                    </a:lnTo>
                    <a:lnTo>
                      <a:pt x="336804" y="472948"/>
                    </a:lnTo>
                    <a:lnTo>
                      <a:pt x="501650" y="465328"/>
                    </a:lnTo>
                    <a:lnTo>
                      <a:pt x="663448" y="453263"/>
                    </a:lnTo>
                    <a:lnTo>
                      <a:pt x="719473" y="447548"/>
                    </a:lnTo>
                    <a:lnTo>
                      <a:pt x="168910" y="447548"/>
                    </a:lnTo>
                    <a:lnTo>
                      <a:pt x="381" y="446024"/>
                    </a:lnTo>
                    <a:close/>
                  </a:path>
                  <a:path w="2139315" h="476250">
                    <a:moveTo>
                      <a:pt x="2093228" y="33591"/>
                    </a:moveTo>
                    <a:lnTo>
                      <a:pt x="2061744" y="36954"/>
                    </a:lnTo>
                    <a:lnTo>
                      <a:pt x="2053208" y="42672"/>
                    </a:lnTo>
                    <a:lnTo>
                      <a:pt x="2011045" y="68707"/>
                    </a:lnTo>
                    <a:lnTo>
                      <a:pt x="1966341" y="93980"/>
                    </a:lnTo>
                    <a:lnTo>
                      <a:pt x="1919224" y="118491"/>
                    </a:lnTo>
                    <a:lnTo>
                      <a:pt x="1869694" y="142240"/>
                    </a:lnTo>
                    <a:lnTo>
                      <a:pt x="1817878" y="165354"/>
                    </a:lnTo>
                    <a:lnTo>
                      <a:pt x="1763903" y="187579"/>
                    </a:lnTo>
                    <a:lnTo>
                      <a:pt x="1707769" y="209169"/>
                    </a:lnTo>
                    <a:lnTo>
                      <a:pt x="1649476" y="229743"/>
                    </a:lnTo>
                    <a:lnTo>
                      <a:pt x="1589278" y="249682"/>
                    </a:lnTo>
                    <a:lnTo>
                      <a:pt x="1527302" y="268605"/>
                    </a:lnTo>
                    <a:lnTo>
                      <a:pt x="1463167" y="286893"/>
                    </a:lnTo>
                    <a:lnTo>
                      <a:pt x="1397634" y="304165"/>
                    </a:lnTo>
                    <a:lnTo>
                      <a:pt x="1330198" y="320548"/>
                    </a:lnTo>
                    <a:lnTo>
                      <a:pt x="1261237" y="336042"/>
                    </a:lnTo>
                    <a:lnTo>
                      <a:pt x="1118616" y="364109"/>
                    </a:lnTo>
                    <a:lnTo>
                      <a:pt x="970661" y="388366"/>
                    </a:lnTo>
                    <a:lnTo>
                      <a:pt x="817753" y="408686"/>
                    </a:lnTo>
                    <a:lnTo>
                      <a:pt x="660527" y="424942"/>
                    </a:lnTo>
                    <a:lnTo>
                      <a:pt x="499618" y="436880"/>
                    </a:lnTo>
                    <a:lnTo>
                      <a:pt x="335534" y="444500"/>
                    </a:lnTo>
                    <a:lnTo>
                      <a:pt x="168910" y="447548"/>
                    </a:lnTo>
                    <a:lnTo>
                      <a:pt x="719473" y="447548"/>
                    </a:lnTo>
                    <a:lnTo>
                      <a:pt x="821563" y="437134"/>
                    </a:lnTo>
                    <a:lnTo>
                      <a:pt x="975233" y="416687"/>
                    </a:lnTo>
                    <a:lnTo>
                      <a:pt x="1124204" y="392176"/>
                    </a:lnTo>
                    <a:lnTo>
                      <a:pt x="1267459" y="363855"/>
                    </a:lnTo>
                    <a:lnTo>
                      <a:pt x="1336929" y="348361"/>
                    </a:lnTo>
                    <a:lnTo>
                      <a:pt x="1404874" y="331724"/>
                    </a:lnTo>
                    <a:lnTo>
                      <a:pt x="1471041" y="314325"/>
                    </a:lnTo>
                    <a:lnTo>
                      <a:pt x="1535557" y="296037"/>
                    </a:lnTo>
                    <a:lnTo>
                      <a:pt x="1598295" y="276860"/>
                    </a:lnTo>
                    <a:lnTo>
                      <a:pt x="1659128" y="256794"/>
                    </a:lnTo>
                    <a:lnTo>
                      <a:pt x="1718056" y="235839"/>
                    </a:lnTo>
                    <a:lnTo>
                      <a:pt x="1774825" y="213995"/>
                    </a:lnTo>
                    <a:lnTo>
                      <a:pt x="1829434" y="191516"/>
                    </a:lnTo>
                    <a:lnTo>
                      <a:pt x="1882013" y="168021"/>
                    </a:lnTo>
                    <a:lnTo>
                      <a:pt x="1932305" y="143891"/>
                    </a:lnTo>
                    <a:lnTo>
                      <a:pt x="1980438" y="118872"/>
                    </a:lnTo>
                    <a:lnTo>
                      <a:pt x="2026031" y="93091"/>
                    </a:lnTo>
                    <a:lnTo>
                      <a:pt x="2069211" y="66421"/>
                    </a:lnTo>
                    <a:lnTo>
                      <a:pt x="2083048" y="57094"/>
                    </a:lnTo>
                    <a:lnTo>
                      <a:pt x="2093228" y="33591"/>
                    </a:lnTo>
                    <a:close/>
                  </a:path>
                  <a:path w="2139315" h="476250">
                    <a:moveTo>
                      <a:pt x="2136679" y="5207"/>
                    </a:moveTo>
                    <a:lnTo>
                      <a:pt x="2107565" y="5207"/>
                    </a:lnTo>
                    <a:lnTo>
                      <a:pt x="2124583" y="28321"/>
                    </a:lnTo>
                    <a:lnTo>
                      <a:pt x="2109724" y="39116"/>
                    </a:lnTo>
                    <a:lnTo>
                      <a:pt x="2083048" y="57094"/>
                    </a:lnTo>
                    <a:lnTo>
                      <a:pt x="2063495" y="102235"/>
                    </a:lnTo>
                    <a:lnTo>
                      <a:pt x="2060448" y="109474"/>
                    </a:lnTo>
                    <a:lnTo>
                      <a:pt x="2063750" y="117856"/>
                    </a:lnTo>
                    <a:lnTo>
                      <a:pt x="2070989" y="121031"/>
                    </a:lnTo>
                    <a:lnTo>
                      <a:pt x="2078228" y="124079"/>
                    </a:lnTo>
                    <a:lnTo>
                      <a:pt x="2086609" y="120777"/>
                    </a:lnTo>
                    <a:lnTo>
                      <a:pt x="2089784" y="113538"/>
                    </a:lnTo>
                    <a:lnTo>
                      <a:pt x="2136679" y="5207"/>
                    </a:lnTo>
                    <a:close/>
                  </a:path>
                  <a:path w="2139315" h="476250">
                    <a:moveTo>
                      <a:pt x="2111866" y="11049"/>
                    </a:moveTo>
                    <a:lnTo>
                      <a:pt x="2102993" y="11049"/>
                    </a:lnTo>
                    <a:lnTo>
                      <a:pt x="2117598" y="30988"/>
                    </a:lnTo>
                    <a:lnTo>
                      <a:pt x="2093228" y="33591"/>
                    </a:lnTo>
                    <a:lnTo>
                      <a:pt x="2083048" y="57094"/>
                    </a:lnTo>
                    <a:lnTo>
                      <a:pt x="2109724" y="39116"/>
                    </a:lnTo>
                    <a:lnTo>
                      <a:pt x="2124583" y="28321"/>
                    </a:lnTo>
                    <a:lnTo>
                      <a:pt x="2111866" y="11049"/>
                    </a:lnTo>
                    <a:close/>
                  </a:path>
                  <a:path w="2139315" h="476250">
                    <a:moveTo>
                      <a:pt x="2138934" y="0"/>
                    </a:moveTo>
                    <a:lnTo>
                      <a:pt x="2007996" y="13970"/>
                    </a:lnTo>
                    <a:lnTo>
                      <a:pt x="2002282" y="20955"/>
                    </a:lnTo>
                    <a:lnTo>
                      <a:pt x="2004059" y="36703"/>
                    </a:lnTo>
                    <a:lnTo>
                      <a:pt x="2011045" y="42418"/>
                    </a:lnTo>
                    <a:lnTo>
                      <a:pt x="2061744" y="36954"/>
                    </a:lnTo>
                    <a:lnTo>
                      <a:pt x="2092833" y="16129"/>
                    </a:lnTo>
                    <a:lnTo>
                      <a:pt x="2107565" y="5207"/>
                    </a:lnTo>
                    <a:lnTo>
                      <a:pt x="2136679" y="5207"/>
                    </a:lnTo>
                    <a:lnTo>
                      <a:pt x="2138934" y="0"/>
                    </a:lnTo>
                    <a:close/>
                  </a:path>
                  <a:path w="2139315" h="476250">
                    <a:moveTo>
                      <a:pt x="2107565" y="5207"/>
                    </a:moveTo>
                    <a:lnTo>
                      <a:pt x="2092833" y="16129"/>
                    </a:lnTo>
                    <a:lnTo>
                      <a:pt x="2061744" y="36954"/>
                    </a:lnTo>
                    <a:lnTo>
                      <a:pt x="2093228" y="33591"/>
                    </a:lnTo>
                    <a:lnTo>
                      <a:pt x="2102993" y="11049"/>
                    </a:lnTo>
                    <a:lnTo>
                      <a:pt x="2111866" y="11049"/>
                    </a:lnTo>
                    <a:lnTo>
                      <a:pt x="2107565" y="5207"/>
                    </a:lnTo>
                    <a:close/>
                  </a:path>
                  <a:path w="2139315" h="476250">
                    <a:moveTo>
                      <a:pt x="2102993" y="11049"/>
                    </a:moveTo>
                    <a:lnTo>
                      <a:pt x="2093228" y="33591"/>
                    </a:lnTo>
                    <a:lnTo>
                      <a:pt x="2117598" y="30988"/>
                    </a:lnTo>
                    <a:lnTo>
                      <a:pt x="2102993" y="11049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4" name="Graphic 153">
                <a:extLst>
                  <a:ext uri="{FF2B5EF4-FFF2-40B4-BE49-F238E27FC236}">
                    <a16:creationId xmlns:a16="http://schemas.microsoft.com/office/drawing/2014/main" id="{4B17AF44-3CB1-9A77-D18D-FBB82694497A}"/>
                  </a:ext>
                </a:extLst>
              </p:cNvPr>
              <p:cNvSpPr/>
              <p:nvPr/>
            </p:nvSpPr>
            <p:spPr>
              <a:xfrm>
                <a:off x="3502914" y="2077872"/>
                <a:ext cx="7672705" cy="2989580"/>
              </a:xfrm>
              <a:custGeom>
                <a:avLst/>
                <a:gdLst/>
                <a:ahLst/>
                <a:cxnLst/>
                <a:rect l="l" t="t" r="r" b="b"/>
                <a:pathLst>
                  <a:path w="7672705" h="2989580">
                    <a:moveTo>
                      <a:pt x="47625" y="2393823"/>
                    </a:moveTo>
                    <a:lnTo>
                      <a:pt x="28575" y="2393823"/>
                    </a:lnTo>
                    <a:lnTo>
                      <a:pt x="28575" y="2989021"/>
                    </a:lnTo>
                    <a:lnTo>
                      <a:pt x="7672197" y="2989021"/>
                    </a:lnTo>
                    <a:lnTo>
                      <a:pt x="7672197" y="2979496"/>
                    </a:lnTo>
                    <a:lnTo>
                      <a:pt x="47625" y="2979496"/>
                    </a:lnTo>
                    <a:lnTo>
                      <a:pt x="38100" y="2969971"/>
                    </a:lnTo>
                    <a:lnTo>
                      <a:pt x="47625" y="2969971"/>
                    </a:lnTo>
                    <a:lnTo>
                      <a:pt x="47625" y="2393823"/>
                    </a:lnTo>
                    <a:close/>
                  </a:path>
                  <a:path w="7672705" h="2989580">
                    <a:moveTo>
                      <a:pt x="47625" y="2969971"/>
                    </a:moveTo>
                    <a:lnTo>
                      <a:pt x="38100" y="2969971"/>
                    </a:lnTo>
                    <a:lnTo>
                      <a:pt x="47625" y="2979496"/>
                    </a:lnTo>
                    <a:lnTo>
                      <a:pt x="47625" y="2969971"/>
                    </a:lnTo>
                    <a:close/>
                  </a:path>
                  <a:path w="7672705" h="2989580">
                    <a:moveTo>
                      <a:pt x="7653147" y="2969971"/>
                    </a:moveTo>
                    <a:lnTo>
                      <a:pt x="47625" y="2969971"/>
                    </a:lnTo>
                    <a:lnTo>
                      <a:pt x="47625" y="2979496"/>
                    </a:lnTo>
                    <a:lnTo>
                      <a:pt x="7653147" y="2979496"/>
                    </a:lnTo>
                    <a:lnTo>
                      <a:pt x="7653147" y="2969971"/>
                    </a:lnTo>
                    <a:close/>
                  </a:path>
                  <a:path w="7672705" h="2989580">
                    <a:moveTo>
                      <a:pt x="7653147" y="9525"/>
                    </a:moveTo>
                    <a:lnTo>
                      <a:pt x="7653147" y="2979496"/>
                    </a:lnTo>
                    <a:lnTo>
                      <a:pt x="7662672" y="2969971"/>
                    </a:lnTo>
                    <a:lnTo>
                      <a:pt x="7672197" y="2969971"/>
                    </a:lnTo>
                    <a:lnTo>
                      <a:pt x="7672197" y="19050"/>
                    </a:lnTo>
                    <a:lnTo>
                      <a:pt x="7662672" y="19050"/>
                    </a:lnTo>
                    <a:lnTo>
                      <a:pt x="7653147" y="9525"/>
                    </a:lnTo>
                    <a:close/>
                  </a:path>
                  <a:path w="7672705" h="2989580">
                    <a:moveTo>
                      <a:pt x="7672197" y="2969971"/>
                    </a:moveTo>
                    <a:lnTo>
                      <a:pt x="7662672" y="2969971"/>
                    </a:lnTo>
                    <a:lnTo>
                      <a:pt x="7653147" y="2979496"/>
                    </a:lnTo>
                    <a:lnTo>
                      <a:pt x="7672197" y="2979496"/>
                    </a:lnTo>
                    <a:lnTo>
                      <a:pt x="7672197" y="2969971"/>
                    </a:lnTo>
                    <a:close/>
                  </a:path>
                  <a:path w="7672705" h="2989580">
                    <a:moveTo>
                      <a:pt x="38100" y="2330323"/>
                    </a:moveTo>
                    <a:lnTo>
                      <a:pt x="0" y="2406523"/>
                    </a:lnTo>
                    <a:lnTo>
                      <a:pt x="28575" y="2406523"/>
                    </a:lnTo>
                    <a:lnTo>
                      <a:pt x="28575" y="2393823"/>
                    </a:lnTo>
                    <a:lnTo>
                      <a:pt x="69850" y="2393823"/>
                    </a:lnTo>
                    <a:lnTo>
                      <a:pt x="38100" y="2330323"/>
                    </a:lnTo>
                    <a:close/>
                  </a:path>
                  <a:path w="7672705" h="2989580">
                    <a:moveTo>
                      <a:pt x="69850" y="2393823"/>
                    </a:moveTo>
                    <a:lnTo>
                      <a:pt x="47625" y="2393823"/>
                    </a:lnTo>
                    <a:lnTo>
                      <a:pt x="47625" y="2406523"/>
                    </a:lnTo>
                    <a:lnTo>
                      <a:pt x="76200" y="2406523"/>
                    </a:lnTo>
                    <a:lnTo>
                      <a:pt x="69850" y="2393823"/>
                    </a:lnTo>
                    <a:close/>
                  </a:path>
                  <a:path w="7672705" h="2989580">
                    <a:moveTo>
                      <a:pt x="7672197" y="0"/>
                    </a:moveTo>
                    <a:lnTo>
                      <a:pt x="7433944" y="0"/>
                    </a:lnTo>
                    <a:lnTo>
                      <a:pt x="7433944" y="19050"/>
                    </a:lnTo>
                    <a:lnTo>
                      <a:pt x="7653147" y="19050"/>
                    </a:lnTo>
                    <a:lnTo>
                      <a:pt x="7653147" y="9525"/>
                    </a:lnTo>
                    <a:lnTo>
                      <a:pt x="7672197" y="9525"/>
                    </a:lnTo>
                    <a:lnTo>
                      <a:pt x="7672197" y="0"/>
                    </a:lnTo>
                    <a:close/>
                  </a:path>
                  <a:path w="7672705" h="2989580">
                    <a:moveTo>
                      <a:pt x="7672197" y="9525"/>
                    </a:moveTo>
                    <a:lnTo>
                      <a:pt x="7653147" y="9525"/>
                    </a:lnTo>
                    <a:lnTo>
                      <a:pt x="7662672" y="19050"/>
                    </a:lnTo>
                    <a:lnTo>
                      <a:pt x="7672197" y="19050"/>
                    </a:lnTo>
                    <a:lnTo>
                      <a:pt x="7672197" y="9525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5" name="Graphic 154">
                <a:extLst>
                  <a:ext uri="{FF2B5EF4-FFF2-40B4-BE49-F238E27FC236}">
                    <a16:creationId xmlns:a16="http://schemas.microsoft.com/office/drawing/2014/main" id="{2CE42558-D2BF-A398-69F3-97C7211741CE}"/>
                  </a:ext>
                </a:extLst>
              </p:cNvPr>
              <p:cNvSpPr/>
              <p:nvPr/>
            </p:nvSpPr>
            <p:spPr>
              <a:xfrm>
                <a:off x="3798189" y="3984777"/>
                <a:ext cx="6149340" cy="578485"/>
              </a:xfrm>
              <a:custGeom>
                <a:avLst/>
                <a:gdLst/>
                <a:ahLst/>
                <a:cxnLst/>
                <a:rect l="l" t="t" r="r" b="b"/>
                <a:pathLst>
                  <a:path w="6149340" h="578485">
                    <a:moveTo>
                      <a:pt x="19050" y="424053"/>
                    </a:moveTo>
                    <a:lnTo>
                      <a:pt x="0" y="424053"/>
                    </a:lnTo>
                    <a:lnTo>
                      <a:pt x="0" y="577977"/>
                    </a:lnTo>
                    <a:lnTo>
                      <a:pt x="6120638" y="577977"/>
                    </a:lnTo>
                    <a:lnTo>
                      <a:pt x="6120638" y="568452"/>
                    </a:lnTo>
                    <a:lnTo>
                      <a:pt x="19050" y="568452"/>
                    </a:lnTo>
                    <a:lnTo>
                      <a:pt x="9525" y="558927"/>
                    </a:lnTo>
                    <a:lnTo>
                      <a:pt x="19050" y="558927"/>
                    </a:lnTo>
                    <a:lnTo>
                      <a:pt x="19050" y="424053"/>
                    </a:lnTo>
                    <a:close/>
                  </a:path>
                  <a:path w="6149340" h="578485">
                    <a:moveTo>
                      <a:pt x="19050" y="558927"/>
                    </a:moveTo>
                    <a:lnTo>
                      <a:pt x="9525" y="558927"/>
                    </a:lnTo>
                    <a:lnTo>
                      <a:pt x="19050" y="568452"/>
                    </a:lnTo>
                    <a:lnTo>
                      <a:pt x="19050" y="558927"/>
                    </a:lnTo>
                    <a:close/>
                  </a:path>
                  <a:path w="6149340" h="578485">
                    <a:moveTo>
                      <a:pt x="6101588" y="558927"/>
                    </a:moveTo>
                    <a:lnTo>
                      <a:pt x="19050" y="558927"/>
                    </a:lnTo>
                    <a:lnTo>
                      <a:pt x="19050" y="568452"/>
                    </a:lnTo>
                    <a:lnTo>
                      <a:pt x="6101588" y="568452"/>
                    </a:lnTo>
                    <a:lnTo>
                      <a:pt x="6101588" y="558927"/>
                    </a:lnTo>
                    <a:close/>
                  </a:path>
                  <a:path w="6149340" h="578485">
                    <a:moveTo>
                      <a:pt x="6120638" y="63500"/>
                    </a:moveTo>
                    <a:lnTo>
                      <a:pt x="6101588" y="63500"/>
                    </a:lnTo>
                    <a:lnTo>
                      <a:pt x="6101588" y="568452"/>
                    </a:lnTo>
                    <a:lnTo>
                      <a:pt x="6111113" y="558927"/>
                    </a:lnTo>
                    <a:lnTo>
                      <a:pt x="6120638" y="558927"/>
                    </a:lnTo>
                    <a:lnTo>
                      <a:pt x="6120638" y="63500"/>
                    </a:lnTo>
                    <a:close/>
                  </a:path>
                  <a:path w="6149340" h="578485">
                    <a:moveTo>
                      <a:pt x="6120638" y="558927"/>
                    </a:moveTo>
                    <a:lnTo>
                      <a:pt x="6111113" y="558927"/>
                    </a:lnTo>
                    <a:lnTo>
                      <a:pt x="6101588" y="568452"/>
                    </a:lnTo>
                    <a:lnTo>
                      <a:pt x="6120638" y="568452"/>
                    </a:lnTo>
                    <a:lnTo>
                      <a:pt x="6120638" y="558927"/>
                    </a:lnTo>
                    <a:close/>
                  </a:path>
                  <a:path w="6149340" h="578485">
                    <a:moveTo>
                      <a:pt x="6111113" y="0"/>
                    </a:moveTo>
                    <a:lnTo>
                      <a:pt x="6073013" y="76200"/>
                    </a:lnTo>
                    <a:lnTo>
                      <a:pt x="6101588" y="76200"/>
                    </a:lnTo>
                    <a:lnTo>
                      <a:pt x="6101588" y="63500"/>
                    </a:lnTo>
                    <a:lnTo>
                      <a:pt x="6142863" y="63500"/>
                    </a:lnTo>
                    <a:lnTo>
                      <a:pt x="6111113" y="0"/>
                    </a:lnTo>
                    <a:close/>
                  </a:path>
                  <a:path w="6149340" h="578485">
                    <a:moveTo>
                      <a:pt x="6142863" y="63500"/>
                    </a:moveTo>
                    <a:lnTo>
                      <a:pt x="6120638" y="63500"/>
                    </a:lnTo>
                    <a:lnTo>
                      <a:pt x="6120638" y="76200"/>
                    </a:lnTo>
                    <a:lnTo>
                      <a:pt x="6149213" y="76200"/>
                    </a:lnTo>
                    <a:lnTo>
                      <a:pt x="6142863" y="63500"/>
                    </a:lnTo>
                    <a:close/>
                  </a:path>
                </a:pathLst>
              </a:custGeom>
              <a:solidFill>
                <a:srgbClr val="6D2366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76" name="Image 155">
                <a:extLst>
                  <a:ext uri="{FF2B5EF4-FFF2-40B4-BE49-F238E27FC236}">
                    <a16:creationId xmlns:a16="http://schemas.microsoft.com/office/drawing/2014/main" id="{B1CBA7AC-A38B-7518-B95C-C46F1EADD2AD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6161532" y="2118639"/>
                <a:ext cx="1740408" cy="466343"/>
              </a:xfrm>
              <a:prstGeom prst="rect">
                <a:avLst/>
              </a:prstGeom>
            </p:spPr>
          </p:pic>
          <p:sp>
            <p:nvSpPr>
              <p:cNvPr id="77" name="Graphic 156">
                <a:extLst>
                  <a:ext uri="{FF2B5EF4-FFF2-40B4-BE49-F238E27FC236}">
                    <a16:creationId xmlns:a16="http://schemas.microsoft.com/office/drawing/2014/main" id="{A3EEB002-AFF4-A7D8-CF8D-575320DF9190}"/>
                  </a:ext>
                </a:extLst>
              </p:cNvPr>
              <p:cNvSpPr/>
              <p:nvPr/>
            </p:nvSpPr>
            <p:spPr>
              <a:xfrm>
                <a:off x="6161532" y="2118639"/>
                <a:ext cx="1740535" cy="466725"/>
              </a:xfrm>
              <a:custGeom>
                <a:avLst/>
                <a:gdLst/>
                <a:ahLst/>
                <a:cxnLst/>
                <a:rect l="l" t="t" r="r" b="b"/>
                <a:pathLst>
                  <a:path w="1740535" h="466725">
                    <a:moveTo>
                      <a:pt x="0" y="233171"/>
                    </a:moveTo>
                    <a:lnTo>
                      <a:pt x="233172" y="0"/>
                    </a:lnTo>
                    <a:lnTo>
                      <a:pt x="233172" y="116585"/>
                    </a:lnTo>
                    <a:lnTo>
                      <a:pt x="1507236" y="116585"/>
                    </a:lnTo>
                    <a:lnTo>
                      <a:pt x="1507236" y="0"/>
                    </a:lnTo>
                    <a:lnTo>
                      <a:pt x="1740408" y="233171"/>
                    </a:lnTo>
                    <a:lnTo>
                      <a:pt x="1507236" y="466343"/>
                    </a:lnTo>
                    <a:lnTo>
                      <a:pt x="1507236" y="349757"/>
                    </a:lnTo>
                    <a:lnTo>
                      <a:pt x="233172" y="349757"/>
                    </a:lnTo>
                    <a:lnTo>
                      <a:pt x="233172" y="466343"/>
                    </a:lnTo>
                    <a:lnTo>
                      <a:pt x="0" y="233171"/>
                    </a:lnTo>
                    <a:close/>
                  </a:path>
                </a:pathLst>
              </a:custGeom>
              <a:ln w="6350">
                <a:solidFill>
                  <a:srgbClr val="BDBDCA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78" name="Image 157" descr="Screen Clipping">
                <a:extLst>
                  <a:ext uri="{FF2B5EF4-FFF2-40B4-BE49-F238E27FC236}">
                    <a16:creationId xmlns:a16="http://schemas.microsoft.com/office/drawing/2014/main" id="{B52EF4C2-FAC4-7B90-4D27-8739EEB715E6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1518935" y="0"/>
                <a:ext cx="1135744" cy="937217"/>
              </a:xfrm>
              <a:prstGeom prst="rect">
                <a:avLst/>
              </a:prstGeom>
            </p:spPr>
          </p:pic>
          <p:sp>
            <p:nvSpPr>
              <p:cNvPr id="79" name="Graphic 158">
                <a:extLst>
                  <a:ext uri="{FF2B5EF4-FFF2-40B4-BE49-F238E27FC236}">
                    <a16:creationId xmlns:a16="http://schemas.microsoft.com/office/drawing/2014/main" id="{34EEE3B5-097E-7517-CF35-89C94F89FC4A}"/>
                  </a:ext>
                </a:extLst>
              </p:cNvPr>
              <p:cNvSpPr/>
              <p:nvPr/>
            </p:nvSpPr>
            <p:spPr>
              <a:xfrm>
                <a:off x="2721864" y="485165"/>
                <a:ext cx="1240790" cy="231140"/>
              </a:xfrm>
              <a:custGeom>
                <a:avLst/>
                <a:gdLst/>
                <a:ahLst/>
                <a:cxnLst/>
                <a:rect l="l" t="t" r="r" b="b"/>
                <a:pathLst>
                  <a:path w="1240790" h="231140">
                    <a:moveTo>
                      <a:pt x="1158238" y="191517"/>
                    </a:moveTo>
                    <a:lnTo>
                      <a:pt x="1105788" y="203326"/>
                    </a:lnTo>
                    <a:lnTo>
                      <a:pt x="1100962" y="210946"/>
                    </a:lnTo>
                    <a:lnTo>
                      <a:pt x="1102741" y="218693"/>
                    </a:lnTo>
                    <a:lnTo>
                      <a:pt x="1104392" y="226313"/>
                    </a:lnTo>
                    <a:lnTo>
                      <a:pt x="1112011" y="231139"/>
                    </a:lnTo>
                    <a:lnTo>
                      <a:pt x="1119758" y="229488"/>
                    </a:lnTo>
                    <a:lnTo>
                      <a:pt x="1217960" y="207390"/>
                    </a:lnTo>
                    <a:lnTo>
                      <a:pt x="1209167" y="207390"/>
                    </a:lnTo>
                    <a:lnTo>
                      <a:pt x="1166495" y="193928"/>
                    </a:lnTo>
                    <a:lnTo>
                      <a:pt x="1158238" y="191517"/>
                    </a:lnTo>
                    <a:close/>
                  </a:path>
                  <a:path w="1240790" h="231140">
                    <a:moveTo>
                      <a:pt x="1186487" y="185177"/>
                    </a:moveTo>
                    <a:lnTo>
                      <a:pt x="1158238" y="191517"/>
                    </a:lnTo>
                    <a:lnTo>
                      <a:pt x="1166495" y="193928"/>
                    </a:lnTo>
                    <a:lnTo>
                      <a:pt x="1209167" y="207390"/>
                    </a:lnTo>
                    <a:lnTo>
                      <a:pt x="1210458" y="203326"/>
                    </a:lnTo>
                    <a:lnTo>
                      <a:pt x="1202944" y="203326"/>
                    </a:lnTo>
                    <a:lnTo>
                      <a:pt x="1186487" y="185177"/>
                    </a:lnTo>
                    <a:close/>
                  </a:path>
                  <a:path w="1240790" h="231140">
                    <a:moveTo>
                      <a:pt x="1143126" y="104266"/>
                    </a:moveTo>
                    <a:lnTo>
                      <a:pt x="1131443" y="114934"/>
                    </a:lnTo>
                    <a:lnTo>
                      <a:pt x="1131061" y="123951"/>
                    </a:lnTo>
                    <a:lnTo>
                      <a:pt x="1136269" y="129793"/>
                    </a:lnTo>
                    <a:lnTo>
                      <a:pt x="1167616" y="164366"/>
                    </a:lnTo>
                    <a:lnTo>
                      <a:pt x="1174495" y="166369"/>
                    </a:lnTo>
                    <a:lnTo>
                      <a:pt x="1217803" y="180212"/>
                    </a:lnTo>
                    <a:lnTo>
                      <a:pt x="1209167" y="207390"/>
                    </a:lnTo>
                    <a:lnTo>
                      <a:pt x="1217960" y="207390"/>
                    </a:lnTo>
                    <a:lnTo>
                      <a:pt x="1240535" y="202311"/>
                    </a:lnTo>
                    <a:lnTo>
                      <a:pt x="1152144" y="104775"/>
                    </a:lnTo>
                    <a:lnTo>
                      <a:pt x="1143126" y="104266"/>
                    </a:lnTo>
                    <a:close/>
                  </a:path>
                  <a:path w="1240790" h="231140">
                    <a:moveTo>
                      <a:pt x="1210309" y="179831"/>
                    </a:moveTo>
                    <a:lnTo>
                      <a:pt x="1186487" y="185177"/>
                    </a:lnTo>
                    <a:lnTo>
                      <a:pt x="1202944" y="203326"/>
                    </a:lnTo>
                    <a:lnTo>
                      <a:pt x="1210190" y="180212"/>
                    </a:lnTo>
                    <a:lnTo>
                      <a:pt x="1210309" y="179831"/>
                    </a:lnTo>
                    <a:close/>
                  </a:path>
                  <a:path w="1240790" h="231140">
                    <a:moveTo>
                      <a:pt x="1216611" y="179831"/>
                    </a:moveTo>
                    <a:lnTo>
                      <a:pt x="1210309" y="179831"/>
                    </a:lnTo>
                    <a:lnTo>
                      <a:pt x="1202944" y="203326"/>
                    </a:lnTo>
                    <a:lnTo>
                      <a:pt x="1210458" y="203326"/>
                    </a:lnTo>
                    <a:lnTo>
                      <a:pt x="1217803" y="180212"/>
                    </a:lnTo>
                    <a:lnTo>
                      <a:pt x="1216611" y="179831"/>
                    </a:lnTo>
                    <a:close/>
                  </a:path>
                  <a:path w="1240790" h="231140">
                    <a:moveTo>
                      <a:pt x="381" y="0"/>
                    </a:moveTo>
                    <a:lnTo>
                      <a:pt x="335" y="3428"/>
                    </a:lnTo>
                    <a:lnTo>
                      <a:pt x="211" y="12700"/>
                    </a:lnTo>
                    <a:lnTo>
                      <a:pt x="120" y="19557"/>
                    </a:lnTo>
                    <a:lnTo>
                      <a:pt x="0" y="28575"/>
                    </a:lnTo>
                    <a:lnTo>
                      <a:pt x="82550" y="29590"/>
                    </a:lnTo>
                    <a:lnTo>
                      <a:pt x="164337" y="32003"/>
                    </a:lnTo>
                    <a:lnTo>
                      <a:pt x="245871" y="35940"/>
                    </a:lnTo>
                    <a:lnTo>
                      <a:pt x="327024" y="41275"/>
                    </a:lnTo>
                    <a:lnTo>
                      <a:pt x="407543" y="48132"/>
                    </a:lnTo>
                    <a:lnTo>
                      <a:pt x="487425" y="56387"/>
                    </a:lnTo>
                    <a:lnTo>
                      <a:pt x="566546" y="66166"/>
                    </a:lnTo>
                    <a:lnTo>
                      <a:pt x="645159" y="77215"/>
                    </a:lnTo>
                    <a:lnTo>
                      <a:pt x="722757" y="89788"/>
                    </a:lnTo>
                    <a:lnTo>
                      <a:pt x="799464" y="103758"/>
                    </a:lnTo>
                    <a:lnTo>
                      <a:pt x="875030" y="118999"/>
                    </a:lnTo>
                    <a:lnTo>
                      <a:pt x="949706" y="135762"/>
                    </a:lnTo>
                    <a:lnTo>
                      <a:pt x="1023238" y="153796"/>
                    </a:lnTo>
                    <a:lnTo>
                      <a:pt x="1095629" y="173227"/>
                    </a:lnTo>
                    <a:lnTo>
                      <a:pt x="1158238" y="191517"/>
                    </a:lnTo>
                    <a:lnTo>
                      <a:pt x="1186487" y="185177"/>
                    </a:lnTo>
                    <a:lnTo>
                      <a:pt x="1102995" y="145541"/>
                    </a:lnTo>
                    <a:lnTo>
                      <a:pt x="1030096" y="125983"/>
                    </a:lnTo>
                    <a:lnTo>
                      <a:pt x="956056" y="107823"/>
                    </a:lnTo>
                    <a:lnTo>
                      <a:pt x="880744" y="90931"/>
                    </a:lnTo>
                    <a:lnTo>
                      <a:pt x="804544" y="75564"/>
                    </a:lnTo>
                    <a:lnTo>
                      <a:pt x="727329" y="61594"/>
                    </a:lnTo>
                    <a:lnTo>
                      <a:pt x="649096" y="48894"/>
                    </a:lnTo>
                    <a:lnTo>
                      <a:pt x="570103" y="37718"/>
                    </a:lnTo>
                    <a:lnTo>
                      <a:pt x="490346" y="27939"/>
                    </a:lnTo>
                    <a:lnTo>
                      <a:pt x="409956" y="19557"/>
                    </a:lnTo>
                    <a:lnTo>
                      <a:pt x="328930" y="12700"/>
                    </a:lnTo>
                    <a:lnTo>
                      <a:pt x="247269" y="7365"/>
                    </a:lnTo>
                    <a:lnTo>
                      <a:pt x="165226" y="3428"/>
                    </a:lnTo>
                    <a:lnTo>
                      <a:pt x="82803" y="1015"/>
                    </a:lnTo>
                    <a:lnTo>
                      <a:pt x="381" y="0"/>
                    </a:lnTo>
                    <a:close/>
                  </a:path>
                  <a:path w="1240790" h="231140">
                    <a:moveTo>
                      <a:pt x="1167616" y="164366"/>
                    </a:moveTo>
                    <a:lnTo>
                      <a:pt x="1186487" y="185177"/>
                    </a:lnTo>
                    <a:lnTo>
                      <a:pt x="1210309" y="179831"/>
                    </a:lnTo>
                    <a:lnTo>
                      <a:pt x="1216611" y="179831"/>
                    </a:lnTo>
                    <a:lnTo>
                      <a:pt x="1174495" y="166369"/>
                    </a:lnTo>
                    <a:lnTo>
                      <a:pt x="1167616" y="164366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34" name="TextBox 16">
              <a:extLst>
                <a:ext uri="{FF2B5EF4-FFF2-40B4-BE49-F238E27FC236}">
                  <a16:creationId xmlns:a16="http://schemas.microsoft.com/office/drawing/2014/main" id="{097312DB-AACF-5E87-9D56-BFCCBB30A144}"/>
                </a:ext>
              </a:extLst>
            </p:cNvPr>
            <p:cNvSpPr txBox="1"/>
            <p:nvPr/>
          </p:nvSpPr>
          <p:spPr>
            <a:xfrm>
              <a:off x="4240141" y="4031956"/>
              <a:ext cx="1676046" cy="4799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endParaRPr lang="en-GB" sz="9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81" name="Rectangle : coins arrondis 80">
            <a:extLst>
              <a:ext uri="{FF2B5EF4-FFF2-40B4-BE49-F238E27FC236}">
                <a16:creationId xmlns:a16="http://schemas.microsoft.com/office/drawing/2014/main" id="{3A38DDC0-D10F-5775-2BC9-371FFD5ED0AE}"/>
              </a:ext>
            </a:extLst>
          </p:cNvPr>
          <p:cNvSpPr/>
          <p:nvPr/>
        </p:nvSpPr>
        <p:spPr>
          <a:xfrm>
            <a:off x="6285701" y="2230334"/>
            <a:ext cx="750593" cy="55209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x25</a:t>
            </a:r>
          </a:p>
        </p:txBody>
      </p:sp>
      <p:pic>
        <p:nvPicPr>
          <p:cNvPr id="83" name="Picture 11" descr="A graph showing a number of data&#10;&#10;AI-generated content may be incorrect.">
            <a:extLst>
              <a:ext uri="{FF2B5EF4-FFF2-40B4-BE49-F238E27FC236}">
                <a16:creationId xmlns:a16="http://schemas.microsoft.com/office/drawing/2014/main" id="{9B4024E3-D01E-6993-54E8-32D264DA8089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9" t="3334" r="6397" b="516"/>
          <a:stretch/>
        </p:blipFill>
        <p:spPr>
          <a:xfrm>
            <a:off x="8312594" y="2134919"/>
            <a:ext cx="3589653" cy="2184845"/>
          </a:xfrm>
          <a:prstGeom prst="rect">
            <a:avLst/>
          </a:prstGeom>
          <a:noFill/>
        </p:spPr>
      </p:pic>
      <p:grpSp>
        <p:nvGrpSpPr>
          <p:cNvPr id="94" name="Groupe 93">
            <a:extLst>
              <a:ext uri="{FF2B5EF4-FFF2-40B4-BE49-F238E27FC236}">
                <a16:creationId xmlns:a16="http://schemas.microsoft.com/office/drawing/2014/main" id="{D5BBFA18-10AA-CF25-DBF4-2CC9126201E1}"/>
              </a:ext>
            </a:extLst>
          </p:cNvPr>
          <p:cNvGrpSpPr/>
          <p:nvPr/>
        </p:nvGrpSpPr>
        <p:grpSpPr>
          <a:xfrm>
            <a:off x="5397353" y="4512003"/>
            <a:ext cx="1782152" cy="1739761"/>
            <a:chOff x="192934" y="3573016"/>
            <a:chExt cx="2806722" cy="2584277"/>
          </a:xfrm>
        </p:grpSpPr>
        <p:grpSp>
          <p:nvGrpSpPr>
            <p:cNvPr id="87" name="Group 18">
              <a:extLst>
                <a:ext uri="{FF2B5EF4-FFF2-40B4-BE49-F238E27FC236}">
                  <a16:creationId xmlns:a16="http://schemas.microsoft.com/office/drawing/2014/main" id="{5FE8E6BE-E5E6-E2CB-95DF-AF950045D9E6}"/>
                </a:ext>
              </a:extLst>
            </p:cNvPr>
            <p:cNvGrpSpPr/>
            <p:nvPr/>
          </p:nvGrpSpPr>
          <p:grpSpPr>
            <a:xfrm>
              <a:off x="192934" y="3573016"/>
              <a:ext cx="2806722" cy="2584277"/>
              <a:chOff x="598788" y="1772816"/>
              <a:chExt cx="3730798" cy="3716506"/>
            </a:xfrm>
          </p:grpSpPr>
          <p:grpSp>
            <p:nvGrpSpPr>
              <p:cNvPr id="89" name="Group 16">
                <a:extLst>
                  <a:ext uri="{FF2B5EF4-FFF2-40B4-BE49-F238E27FC236}">
                    <a16:creationId xmlns:a16="http://schemas.microsoft.com/office/drawing/2014/main" id="{B91F441E-05FB-6BBF-A8D6-1F63D5F87AE9}"/>
                  </a:ext>
                </a:extLst>
              </p:cNvPr>
              <p:cNvGrpSpPr/>
              <p:nvPr/>
            </p:nvGrpSpPr>
            <p:grpSpPr>
              <a:xfrm>
                <a:off x="598788" y="1772816"/>
                <a:ext cx="3730798" cy="3716506"/>
                <a:chOff x="598788" y="1772816"/>
                <a:chExt cx="3730798" cy="3716506"/>
              </a:xfrm>
            </p:grpSpPr>
            <p:pic>
              <p:nvPicPr>
                <p:cNvPr id="91" name="Picture 4">
                  <a:extLst>
                    <a:ext uri="{FF2B5EF4-FFF2-40B4-BE49-F238E27FC236}">
                      <a16:creationId xmlns:a16="http://schemas.microsoft.com/office/drawing/2014/main" id="{58A035F7-CB12-2515-CE30-1C38C6150C3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493" r="5130"/>
                <a:stretch/>
              </p:blipFill>
              <p:spPr bwMode="auto">
                <a:xfrm>
                  <a:off x="598788" y="1772816"/>
                  <a:ext cx="3730798" cy="371650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92" name="Picture 4">
                  <a:extLst>
                    <a:ext uri="{FF2B5EF4-FFF2-40B4-BE49-F238E27FC236}">
                      <a16:creationId xmlns:a16="http://schemas.microsoft.com/office/drawing/2014/main" id="{9414EF96-013C-40DB-7CB7-F369BE6BFAB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800" t="17617" r="50538" b="62241"/>
                <a:stretch/>
              </p:blipFill>
              <p:spPr bwMode="auto">
                <a:xfrm>
                  <a:off x="2351584" y="2240868"/>
                  <a:ext cx="144016" cy="8280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93" name="Picture 4">
                  <a:extLst>
                    <a:ext uri="{FF2B5EF4-FFF2-40B4-BE49-F238E27FC236}">
                      <a16:creationId xmlns:a16="http://schemas.microsoft.com/office/drawing/2014/main" id="{3D01ED42-79BD-7159-1AB5-47B770A4C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2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800" t="17617" r="50538" b="62241"/>
                <a:stretch/>
              </p:blipFill>
              <p:spPr bwMode="auto">
                <a:xfrm>
                  <a:off x="2487305" y="2240868"/>
                  <a:ext cx="144016" cy="8280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7A92C3A-259B-B808-17FC-4DC23C342A0B}"/>
                  </a:ext>
                </a:extLst>
              </p:cNvPr>
              <p:cNvSpPr/>
              <p:nvPr/>
            </p:nvSpPr>
            <p:spPr>
              <a:xfrm rot="246698">
                <a:off x="2379956" y="2533296"/>
                <a:ext cx="504056" cy="288032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88" name="Picture 10">
              <a:extLst>
                <a:ext uri="{FF2B5EF4-FFF2-40B4-BE49-F238E27FC236}">
                  <a16:creationId xmlns:a16="http://schemas.microsoft.com/office/drawing/2014/main" id="{90CA82FE-C433-7C61-4600-8D8EA9913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1084" b="76386" l="42116" r="74730">
                          <a14:foregroundMark x1="65768" y1="13133" x2="65836" y2="18072"/>
                          <a14:foregroundMark x1="61921" y1="7590" x2="62332" y2="8313"/>
                          <a14:foregroundMark x1="57884" y1="482" x2="59738" y2="3746"/>
                          <a14:foregroundMark x1="60512" y1="17952" x2="64084" y2="24940"/>
                          <a14:foregroundMark x1="64084" y1="24940" x2="70350" y2="24940"/>
                          <a14:foregroundMark x1="70350" y1="24940" x2="70889" y2="11566"/>
                          <a14:foregroundMark x1="70889" y1="11566" x2="73922" y2="1928"/>
                          <a14:foregroundMark x1="73922" y1="1928" x2="74730" y2="1084"/>
                          <a14:backgroundMark x1="45283" y1="39157" x2="46024" y2="42892"/>
                          <a14:backgroundMark x1="44879" y1="43253" x2="51213" y2="50000"/>
                          <a14:backgroundMark x1="51213" y1="50000" x2="55863" y2="51325"/>
                          <a14:backgroundMark x1="48787" y1="33012" x2="44609" y2="40602"/>
                          <a14:backgroundMark x1="44609" y1="40602" x2="66375" y2="43253"/>
                          <a14:backgroundMark x1="66375" y1="43253" x2="57278" y2="24458"/>
                          <a14:backgroundMark x1="57278" y1="24458" x2="52358" y2="30482"/>
                          <a14:backgroundMark x1="52358" y1="30482" x2="47911" y2="32651"/>
                          <a14:backgroundMark x1="59704" y1="3735" x2="58895" y2="12048"/>
                          <a14:backgroundMark x1="60040" y1="8072" x2="60445" y2="9639"/>
                          <a14:backgroundMark x1="60849" y1="10241" x2="61051" y2="10602"/>
                          <a14:backgroundMark x1="61388" y1="5542" x2="61456" y2="6627"/>
                          <a14:backgroundMark x1="61456" y1="7590" x2="61456" y2="7590"/>
                          <a14:backgroundMark x1="61456" y1="7229" x2="61456" y2="7229"/>
                          <a14:backgroundMark x1="61523" y1="6867" x2="61658" y2="6988"/>
                          <a14:backgroundMark x1="61792" y1="11325" x2="61792" y2="11325"/>
                          <a14:backgroundMark x1="61658" y1="11687" x2="61792" y2="10602"/>
                          <a14:backgroundMark x1="61792" y1="6627" x2="61792" y2="7831"/>
                        </a14:backgroundRemoval>
                      </a14:imgEffect>
                    </a14:imgLayer>
                  </a14:imgProps>
                </a:ext>
              </a:extLst>
            </a:blip>
            <a:srcRect l="57659" r="21843" b="72225"/>
            <a:stretch/>
          </p:blipFill>
          <p:spPr>
            <a:xfrm>
              <a:off x="1486272" y="3591152"/>
              <a:ext cx="1293700" cy="994272"/>
            </a:xfrm>
            <a:prstGeom prst="rect">
              <a:avLst/>
            </a:prstGeom>
          </p:spPr>
        </p:pic>
      </p:grpSp>
      <p:cxnSp>
        <p:nvCxnSpPr>
          <p:cNvPr id="96" name="Connecteur droit avec flèche 95">
            <a:extLst>
              <a:ext uri="{FF2B5EF4-FFF2-40B4-BE49-F238E27FC236}">
                <a16:creationId xmlns:a16="http://schemas.microsoft.com/office/drawing/2014/main" id="{199348D7-0EBC-DF10-84AB-DDFBC7FD5596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6746468" y="4859538"/>
            <a:ext cx="2373868" cy="94527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7" name="TextBox 15">
            <a:extLst>
              <a:ext uri="{FF2B5EF4-FFF2-40B4-BE49-F238E27FC236}">
                <a16:creationId xmlns:a16="http://schemas.microsoft.com/office/drawing/2014/main" id="{E92EFF83-278E-35C6-7821-0EC212503BDC}"/>
              </a:ext>
            </a:extLst>
          </p:cNvPr>
          <p:cNvSpPr txBox="1"/>
          <p:nvPr/>
        </p:nvSpPr>
        <p:spPr>
          <a:xfrm>
            <a:off x="6447841" y="4262125"/>
            <a:ext cx="2013404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Leading magnet encoder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8" name="Picture 9" descr="A graph showing a number of data&#10;&#10;AI-generated content may be incorrect.">
            <a:extLst>
              <a:ext uri="{FF2B5EF4-FFF2-40B4-BE49-F238E27FC236}">
                <a16:creationId xmlns:a16="http://schemas.microsoft.com/office/drawing/2014/main" id="{28CF80F6-4553-BB98-5748-746E72A83A5C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3" t="1394" r="6397" b="11607"/>
          <a:stretch/>
        </p:blipFill>
        <p:spPr>
          <a:xfrm>
            <a:off x="551904" y="4113838"/>
            <a:ext cx="3418155" cy="1938654"/>
          </a:xfrm>
          <a:prstGeom prst="rect">
            <a:avLst/>
          </a:prstGeom>
          <a:noFill/>
        </p:spPr>
      </p:pic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9C20AFD3-4C73-5620-62FC-8B306EA878EA}"/>
              </a:ext>
            </a:extLst>
          </p:cNvPr>
          <p:cNvCxnSpPr>
            <a:cxnSpLocks/>
          </p:cNvCxnSpPr>
          <p:nvPr/>
        </p:nvCxnSpPr>
        <p:spPr>
          <a:xfrm>
            <a:off x="3795397" y="5917960"/>
            <a:ext cx="2493032" cy="62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3" name="TextBox 15">
            <a:extLst>
              <a:ext uri="{FF2B5EF4-FFF2-40B4-BE49-F238E27FC236}">
                <a16:creationId xmlns:a16="http://schemas.microsoft.com/office/drawing/2014/main" id="{407BA7A2-1131-1E39-C45A-5CF309223D7D}"/>
              </a:ext>
            </a:extLst>
          </p:cNvPr>
          <p:cNvSpPr txBox="1"/>
          <p:nvPr/>
        </p:nvSpPr>
        <p:spPr>
          <a:xfrm>
            <a:off x="3722556" y="5614124"/>
            <a:ext cx="2013404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Following magnet encoder</a:t>
            </a:r>
            <a:endParaRPr lang="en-US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4" name="TextBox 15">
            <a:extLst>
              <a:ext uri="{FF2B5EF4-FFF2-40B4-BE49-F238E27FC236}">
                <a16:creationId xmlns:a16="http://schemas.microsoft.com/office/drawing/2014/main" id="{765487B2-50EA-13AE-B908-88EC6D8CAF26}"/>
              </a:ext>
            </a:extLst>
          </p:cNvPr>
          <p:cNvSpPr txBox="1"/>
          <p:nvPr/>
        </p:nvSpPr>
        <p:spPr>
          <a:xfrm>
            <a:off x="9963404" y="5011289"/>
            <a:ext cx="1101148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INPUTS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05" name="TextBox 15">
            <a:extLst>
              <a:ext uri="{FF2B5EF4-FFF2-40B4-BE49-F238E27FC236}">
                <a16:creationId xmlns:a16="http://schemas.microsoft.com/office/drawing/2014/main" id="{8C569AD3-F028-E5F7-D7BD-314C9449A7B6}"/>
              </a:ext>
            </a:extLst>
          </p:cNvPr>
          <p:cNvSpPr txBox="1"/>
          <p:nvPr/>
        </p:nvSpPr>
        <p:spPr>
          <a:xfrm>
            <a:off x="1710407" y="5813077"/>
            <a:ext cx="1101148" cy="335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OUTPUTS</a:t>
            </a: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2020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83 0.01967 L 0.07383 0.0199 C 0.07539 0.01412 0.07696 0.00856 0.07878 0.00301 C 0.0793 0.00139 0.07982 -0.00024 0.0806 -0.00139 C 0.0849 -0.00741 0.0888 -0.01436 0.09375 -0.01806 C 0.09818 -0.0213 0.10222 -0.02639 0.1069 -0.02801 L 0.12005 -0.03241 C 0.12279 -0.03357 0.12539 -0.03519 0.12813 -0.03588 C 0.13125 -0.03658 0.13438 -0.03658 0.1375 -0.03681 C 0.14623 -0.03588 0.1461 -0.0375 0.15378 -0.03033 C 0.15495 -0.02917 0.15599 -0.02755 0.1569 -0.02593 C 0.16068 -0.01899 0.16341 -0.01343 0.16563 -0.00463 C 0.16654 -0.00162 0.1668 0.00208 0.16758 0.00532 C 0.16849 0.00879 0.16966 0.0118 0.17071 0.01527 C 0.17123 0.01713 0.17136 0.01898 0.17188 0.02083 C 0.17279 0.02361 0.17435 0.02569 0.175 0.02847 C 0.17722 0.03726 0.17878 0.04629 0.18073 0.05532 C 0.18112 0.05926 0.18151 0.06342 0.1819 0.06736 C 0.18255 0.07245 0.18477 0.08472 0.18503 0.08634 C 0.18516 0.08842 0.18607 0.10046 0.18633 0.10301 C 0.18776 0.11551 0.18815 0.11713 0.19011 0.12847 C 0.19076 0.14514 0.19063 0.13889 0.19063 0.14745 " pathEditMode="relative" rAng="0" ptsTypes="AAAAAAAAAAAAAAAAA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3" y="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1" grpId="0" animBg="1"/>
      <p:bldP spid="81" grpId="1" animBg="1"/>
      <p:bldP spid="97" grpId="0"/>
      <p:bldP spid="10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56C53-A951-94C7-60D4-5CE86DE82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0C900E-45BB-8C41-7832-39FE7E828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System Identification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2B4FA-BA0F-3CAC-910C-457A9E21897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BF2BE-BF14-C335-4FC6-E752DA294BD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02CDC-FFC0-0E69-AFD3-F7639DCD74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15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46B075-B9A6-3C60-878A-3FDE199B299B}"/>
              </a:ext>
            </a:extLst>
          </p:cNvPr>
          <p:cNvSpPr txBox="1"/>
          <p:nvPr/>
        </p:nvSpPr>
        <p:spPr>
          <a:xfrm>
            <a:off x="604382" y="732454"/>
            <a:ext cx="5491618" cy="958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Method – Validation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17F97C89-0A78-64CB-F857-3A4206B791FF}"/>
              </a:ext>
            </a:extLst>
          </p:cNvPr>
          <p:cNvSpPr/>
          <p:nvPr/>
        </p:nvSpPr>
        <p:spPr>
          <a:xfrm>
            <a:off x="47328" y="1966115"/>
            <a:ext cx="2448272" cy="108012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Multisine datasets</a:t>
            </a:r>
          </a:p>
          <a:p>
            <a:pPr algn="ctr"/>
            <a:r>
              <a:rPr lang="en-US" sz="1100" dirty="0"/>
              <a:t>training</a:t>
            </a:r>
            <a:endParaRPr lang="en-US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E236A8D-1288-3773-EBB9-FE30DF668D00}"/>
              </a:ext>
            </a:extLst>
          </p:cNvPr>
          <p:cNvSpPr/>
          <p:nvPr/>
        </p:nvSpPr>
        <p:spPr>
          <a:xfrm>
            <a:off x="3503712" y="1988840"/>
            <a:ext cx="2409328" cy="108012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EDA76B3-5981-07DF-F45A-E1CAC72408F9}"/>
              </a:ext>
            </a:extLst>
          </p:cNvPr>
          <p:cNvSpPr/>
          <p:nvPr/>
        </p:nvSpPr>
        <p:spPr>
          <a:xfrm>
            <a:off x="2017782" y="2708920"/>
            <a:ext cx="750593" cy="55209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X23</a:t>
            </a:r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6BCBB9E0-3B17-3448-E499-0B2C5D667E76}"/>
              </a:ext>
            </a:extLst>
          </p:cNvPr>
          <p:cNvSpPr/>
          <p:nvPr/>
        </p:nvSpPr>
        <p:spPr>
          <a:xfrm>
            <a:off x="2495600" y="2348880"/>
            <a:ext cx="1025919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TFEST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AC675BAB-B178-A2BD-AB20-B897A295DA5F}"/>
              </a:ext>
            </a:extLst>
          </p:cNvPr>
          <p:cNvSpPr/>
          <p:nvPr/>
        </p:nvSpPr>
        <p:spPr>
          <a:xfrm>
            <a:off x="5913040" y="2348880"/>
            <a:ext cx="1224136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simulation</a:t>
            </a:r>
            <a:endParaRPr lang="en-US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E1ABB532-B47B-A922-10AD-878ED8BE70D0}"/>
              </a:ext>
            </a:extLst>
          </p:cNvPr>
          <p:cNvSpPr/>
          <p:nvPr/>
        </p:nvSpPr>
        <p:spPr>
          <a:xfrm>
            <a:off x="7123584" y="2024844"/>
            <a:ext cx="2409328" cy="10801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Simulated Outputs 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5A84A4B9-B4BE-4FAE-746D-9B9AFC678285}"/>
              </a:ext>
            </a:extLst>
          </p:cNvPr>
          <p:cNvSpPr/>
          <p:nvPr/>
        </p:nvSpPr>
        <p:spPr>
          <a:xfrm>
            <a:off x="47328" y="3644652"/>
            <a:ext cx="2448272" cy="108012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Multisine datasets</a:t>
            </a:r>
          </a:p>
          <a:p>
            <a:pPr algn="ctr"/>
            <a:r>
              <a:rPr lang="en-US" sz="1100" dirty="0"/>
              <a:t>validation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8B38C92-BEE7-462B-5308-B674B9C26C7D}"/>
              </a:ext>
            </a:extLst>
          </p:cNvPr>
          <p:cNvSpPr/>
          <p:nvPr/>
        </p:nvSpPr>
        <p:spPr>
          <a:xfrm>
            <a:off x="2027734" y="4318416"/>
            <a:ext cx="750593" cy="55209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X2</a:t>
            </a:r>
          </a:p>
        </p:txBody>
      </p:sp>
      <p:sp>
        <p:nvSpPr>
          <p:cNvPr id="18" name="Flèche : angle droit 17">
            <a:extLst>
              <a:ext uri="{FF2B5EF4-FFF2-40B4-BE49-F238E27FC236}">
                <a16:creationId xmlns:a16="http://schemas.microsoft.com/office/drawing/2014/main" id="{EA7D9046-6089-84D0-D9D9-E34777B6EB7F}"/>
              </a:ext>
            </a:extLst>
          </p:cNvPr>
          <p:cNvSpPr/>
          <p:nvPr/>
        </p:nvSpPr>
        <p:spPr>
          <a:xfrm>
            <a:off x="2495599" y="3046236"/>
            <a:ext cx="6572221" cy="1197206"/>
          </a:xfrm>
          <a:prstGeom prst="bentUpArrow">
            <a:avLst>
              <a:gd name="adj1" fmla="val 19491"/>
              <a:gd name="adj2" fmla="val 24565"/>
              <a:gd name="adj3" fmla="val 25000"/>
            </a:avLst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comparison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8C61B3B-582A-500B-C4F7-3146E2F397F0}"/>
              </a:ext>
            </a:extLst>
          </p:cNvPr>
          <p:cNvSpPr/>
          <p:nvPr/>
        </p:nvSpPr>
        <p:spPr>
          <a:xfrm>
            <a:off x="10593560" y="1700808"/>
            <a:ext cx="1479104" cy="196731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Residuals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Fit rate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Noise 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Distribution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Spectrum </a:t>
            </a:r>
          </a:p>
        </p:txBody>
      </p:sp>
      <p:sp>
        <p:nvSpPr>
          <p:cNvPr id="20" name="Flèche : droite 19">
            <a:extLst>
              <a:ext uri="{FF2B5EF4-FFF2-40B4-BE49-F238E27FC236}">
                <a16:creationId xmlns:a16="http://schemas.microsoft.com/office/drawing/2014/main" id="{B7BF5E83-A7C6-49FE-B407-4A727C1CF9C8}"/>
              </a:ext>
            </a:extLst>
          </p:cNvPr>
          <p:cNvSpPr/>
          <p:nvPr/>
        </p:nvSpPr>
        <p:spPr>
          <a:xfrm>
            <a:off x="9528697" y="2348880"/>
            <a:ext cx="1064863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analysis</a:t>
            </a:r>
            <a:endParaRPr lang="en-US" dirty="0"/>
          </a:p>
        </p:txBody>
      </p:sp>
      <p:sp>
        <p:nvSpPr>
          <p:cNvPr id="2" name="Flèche : droite 11">
            <a:extLst>
              <a:ext uri="{FF2B5EF4-FFF2-40B4-BE49-F238E27FC236}">
                <a16:creationId xmlns:a16="http://schemas.microsoft.com/office/drawing/2014/main" id="{B719EAD6-C3E3-7408-1892-608896A4AA7D}"/>
              </a:ext>
            </a:extLst>
          </p:cNvPr>
          <p:cNvSpPr/>
          <p:nvPr/>
        </p:nvSpPr>
        <p:spPr>
          <a:xfrm>
            <a:off x="1836314" y="5347588"/>
            <a:ext cx="1113527" cy="505029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TFEST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F4C2E7-75E2-D8DE-1A91-B3B6F5D690C2}"/>
              </a:ext>
            </a:extLst>
          </p:cNvPr>
          <p:cNvSpPr txBox="1"/>
          <p:nvPr/>
        </p:nvSpPr>
        <p:spPr bwMode="auto">
          <a:xfrm>
            <a:off x="3008558" y="5415436"/>
            <a:ext cx="3519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Parametric modelization </a:t>
            </a:r>
            <a:endParaRPr lang="en-GB" dirty="0"/>
          </a:p>
        </p:txBody>
      </p:sp>
      <p:sp>
        <p:nvSpPr>
          <p:cNvPr id="9" name="Flèche : droite 11">
            <a:extLst>
              <a:ext uri="{FF2B5EF4-FFF2-40B4-BE49-F238E27FC236}">
                <a16:creationId xmlns:a16="http://schemas.microsoft.com/office/drawing/2014/main" id="{1866B526-0AFD-F5F9-60F5-0A6C05F5A3AC}"/>
              </a:ext>
            </a:extLst>
          </p:cNvPr>
          <p:cNvSpPr/>
          <p:nvPr/>
        </p:nvSpPr>
        <p:spPr>
          <a:xfrm rot="16200000">
            <a:off x="4181861" y="3349386"/>
            <a:ext cx="1113527" cy="505029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inputs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5748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5" grpId="0" animBg="1"/>
      <p:bldP spid="1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C418A-6D90-3BBD-1495-7AAB844EA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826DDA-6D52-1A6F-C5B9-A681BA688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>
                <a:latin typeface="+mj-lt"/>
                <a:ea typeface="+mj-ea"/>
                <a:cs typeface="+mj-cs"/>
              </a:rPr>
              <a:t>System Identification – Multisine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F8B30-548E-66A1-71EB-D81144F6156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8994E-924F-B7E3-6C35-B7763918BF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A8BC6-35B7-E643-4BED-3733596F36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16</a:t>
            </a:fld>
            <a:endParaRPr lang="en-US"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4B7BB7-B3BF-FBBD-F4B2-5B1FED1D9866}"/>
                  </a:ext>
                </a:extLst>
              </p:cNvPr>
              <p:cNvSpPr txBox="1"/>
              <p:nvPr/>
            </p:nvSpPr>
            <p:spPr>
              <a:xfrm>
                <a:off x="538456" y="1556792"/>
                <a:ext cx="11266914" cy="30317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b="1" dirty="0">
                    <a:solidFill>
                      <a:schemeClr val="bg2">
                        <a:lumMod val="10000"/>
                      </a:schemeClr>
                    </a:solidFill>
                  </a:rPr>
                  <a:t>Method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</a:rPr>
                  <a:t>Using the transfer function estimator function on MATLAB, trying to fit the frequency response of the real system 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</a:rPr>
                  <a:t>Parametric estimation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</a:rPr>
                  <a:t>Trying with different parameters (poles and zeros)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</a:rPr>
                  <a:t>Validation with Multisine and chirp datasets (2 validation datasets)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</a:rPr>
                  <a:t>Criterion: fitting rate, residuals, number of parameters, non-linearities, 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bg2">
                        <a:lumMod val="10000"/>
                      </a:schemeClr>
                    </a:solidFill>
                  </a:rPr>
                  <a:t>Closeness to real dataset frequency response (ETFE: non-parametric frequency response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𝐹𝐹𝑇</m:t>
                        </m:r>
                        <m:d>
                          <m:dPr>
                            <m:ctrlPr>
                              <a:rPr lang="en-US" sz="1600" i="1" dirty="0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dirty="0" err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dirty="0" err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sz="1600" i="1" dirty="0" err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𝑜𝑢𝑡𝑝𝑢𝑡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1600" i="1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𝐹𝐹𝑇</m:t>
                        </m:r>
                        <m:d>
                          <m:dPr>
                            <m:ctrlPr>
                              <a:rPr lang="en-US" sz="1600" i="1" dirty="0" smtClean="0">
                                <a:solidFill>
                                  <a:schemeClr val="bg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600" i="1" dirty="0" err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 dirty="0" err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1600" i="1" dirty="0" err="1" smtClean="0">
                                    <a:solidFill>
                                      <a:schemeClr val="bg2">
                                        <a:lumMod val="1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𝑖𝑛𝑝𝑢𝑡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4B7BB7-B3BF-FBBD-F4B2-5B1FED1D9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56" y="1556792"/>
                <a:ext cx="11266914" cy="3031727"/>
              </a:xfrm>
              <a:prstGeom prst="rect">
                <a:avLst/>
              </a:prstGeom>
              <a:blipFill>
                <a:blip r:embed="rId2"/>
                <a:stretch>
                  <a:fillRect l="-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A08166D1-CED6-4272-12F9-A5850875C326}"/>
              </a:ext>
            </a:extLst>
          </p:cNvPr>
          <p:cNvSpPr/>
          <p:nvPr/>
        </p:nvSpPr>
        <p:spPr>
          <a:xfrm>
            <a:off x="3854951" y="2852936"/>
            <a:ext cx="1664985" cy="288032"/>
          </a:xfrm>
          <a:prstGeom prst="rect">
            <a:avLst/>
          </a:prstGeom>
          <a:noFill/>
          <a:ln w="571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D5F0D1-104E-86B5-93BA-7C5A18F9A26C}"/>
              </a:ext>
            </a:extLst>
          </p:cNvPr>
          <p:cNvSpPr/>
          <p:nvPr/>
        </p:nvSpPr>
        <p:spPr>
          <a:xfrm>
            <a:off x="8157029" y="2924515"/>
            <a:ext cx="3240360" cy="1040010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Parameters of the transfer function describing how the system behaves physically</a:t>
            </a:r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E10C657-490B-1F37-D262-24344FDF041D}"/>
              </a:ext>
            </a:extLst>
          </p:cNvPr>
          <p:cNvCxnSpPr>
            <a:stCxn id="9" idx="3"/>
            <a:endCxn id="11" idx="1"/>
          </p:cNvCxnSpPr>
          <p:nvPr/>
        </p:nvCxnSpPr>
        <p:spPr>
          <a:xfrm>
            <a:off x="5519936" y="2996952"/>
            <a:ext cx="2637093" cy="447568"/>
          </a:xfrm>
          <a:prstGeom prst="line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C1BEE66-067C-B7FF-F9C0-ECDBE96ED860}"/>
              </a:ext>
            </a:extLst>
          </p:cNvPr>
          <p:cNvSpPr/>
          <p:nvPr/>
        </p:nvSpPr>
        <p:spPr>
          <a:xfrm>
            <a:off x="3143672" y="4653136"/>
            <a:ext cx="5591944" cy="150799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In a first approach, system = black box =&gt; we don’t know the system’s equations (but spring link behavior=&gt; 2</a:t>
            </a:r>
            <a:r>
              <a:rPr lang="en-US" sz="1400" baseline="30000" dirty="0">
                <a:solidFill>
                  <a:schemeClr val="tx1">
                    <a:lumMod val="75000"/>
                  </a:schemeClr>
                </a:solidFill>
              </a:rPr>
              <a:t>nd</a:t>
            </a:r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 order = 2 zeros)</a:t>
            </a:r>
          </a:p>
          <a:p>
            <a:pPr algn="ctr"/>
            <a:endParaRPr lang="en-US" sz="1400" dirty="0">
              <a:solidFill>
                <a:schemeClr val="tx1">
                  <a:lumMod val="75000"/>
                </a:schemeClr>
              </a:solidFill>
            </a:endParaRPr>
          </a:p>
          <a:p>
            <a:pPr algn="ctr"/>
            <a:r>
              <a:rPr lang="en-US" sz="1400" dirty="0">
                <a:solidFill>
                  <a:schemeClr val="tx1">
                    <a:lumMod val="75000"/>
                  </a:schemeClr>
                </a:solidFill>
              </a:rPr>
              <a:t>In a second approach, we’ll make a linear behavior around the operational behavior and assume it is linear to define the magnetic equations</a:t>
            </a:r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026" name="Picture 2" descr="Theory">
            <a:extLst>
              <a:ext uri="{FF2B5EF4-FFF2-40B4-BE49-F238E27FC236}">
                <a16:creationId xmlns:a16="http://schemas.microsoft.com/office/drawing/2014/main" id="{AA6E38AE-49F8-98BB-C4A7-FB9869F248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4"/>
          <a:stretch/>
        </p:blipFill>
        <p:spPr bwMode="auto">
          <a:xfrm>
            <a:off x="7608168" y="764704"/>
            <a:ext cx="1919486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22E36AA-4575-387E-B1D6-2FE2FA0603D3}"/>
                  </a:ext>
                </a:extLst>
              </p:cNvPr>
              <p:cNvSpPr txBox="1"/>
              <p:nvPr/>
            </p:nvSpPr>
            <p:spPr>
              <a:xfrm>
                <a:off x="4511824" y="775574"/>
                <a:ext cx="4464496" cy="1245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6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6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600" i="1" dirty="0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 dirty="0" err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 err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600" i="1" dirty="0" err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𝑜𝑢𝑡𝑝𝑢𝑡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dirty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dirty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i="1" dirty="0" err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dirty="0" err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600" i="1" dirty="0" err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𝑖𝑛𝑝𝑢𝑡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dirty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dirty="0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>
                  <a:lnSpc>
                    <a:spcPct val="150000"/>
                  </a:lnSpc>
                </a:pPr>
                <a:endParaRPr lang="en-US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22E36AA-4575-387E-B1D6-2FE2FA0603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824" y="775574"/>
                <a:ext cx="4464496" cy="12450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56932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91770-3A6F-AB73-046E-A88123B0B1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9C7401-45F7-7963-0D5E-535F96A46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System Identification – Multisine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84B1DB-F35B-8FD7-58F2-A3AC294C120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CEA19-8310-29AE-006D-05CD615E7F8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C9694-E4D1-3357-821F-F292B5179C5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17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754A4D-617D-B5E8-9A6D-6C92BC9B3A74}"/>
              </a:ext>
            </a:extLst>
          </p:cNvPr>
          <p:cNvSpPr txBox="1"/>
          <p:nvPr/>
        </p:nvSpPr>
        <p:spPr>
          <a:xfrm>
            <a:off x="538456" y="980728"/>
            <a:ext cx="11266914" cy="877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Time-domain results for number of poles = 2, number of zeros = 2</a:t>
            </a:r>
          </a:p>
          <a:p>
            <a:pPr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Simulation of the output predicted using input from the validation datasets and compared with real output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A0A18CE-81ED-9DE9-141B-B59C4267A827}"/>
              </a:ext>
            </a:extLst>
          </p:cNvPr>
          <p:cNvGrpSpPr/>
          <p:nvPr/>
        </p:nvGrpSpPr>
        <p:grpSpPr>
          <a:xfrm>
            <a:off x="119336" y="2046470"/>
            <a:ext cx="6840760" cy="4190842"/>
            <a:chOff x="604382" y="1960833"/>
            <a:chExt cx="5015375" cy="3144073"/>
          </a:xfrm>
        </p:grpSpPr>
        <p:pic>
          <p:nvPicPr>
            <p:cNvPr id="8" name="Picture 7" descr="A graph showing a number of data&#10;&#10;AI-generated content may be incorrect.">
              <a:extLst>
                <a:ext uri="{FF2B5EF4-FFF2-40B4-BE49-F238E27FC236}">
                  <a16:creationId xmlns:a16="http://schemas.microsoft.com/office/drawing/2014/main" id="{48C4AFDD-FCA5-A23F-5724-52A37F134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90" t="3378" r="6692" b="1767"/>
            <a:stretch/>
          </p:blipFill>
          <p:spPr>
            <a:xfrm>
              <a:off x="604382" y="1960833"/>
              <a:ext cx="5015375" cy="314407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D6449F1-55E3-D70B-929A-E22C4B36E69D}"/>
                </a:ext>
              </a:extLst>
            </p:cNvPr>
            <p:cNvSpPr/>
            <p:nvPr/>
          </p:nvSpPr>
          <p:spPr>
            <a:xfrm>
              <a:off x="4616450" y="4371975"/>
              <a:ext cx="792133" cy="1809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7" name="Picture 16" descr="A graph with blue lines&#10;&#10;AI-generated content may be incorrect.">
            <a:extLst>
              <a:ext uri="{FF2B5EF4-FFF2-40B4-BE49-F238E27FC236}">
                <a16:creationId xmlns:a16="http://schemas.microsoft.com/office/drawing/2014/main" id="{CDE6E0A7-0DA0-BE70-A4A2-C99DA5C0424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659" t="5043" r="7869" b="6288"/>
          <a:stretch/>
        </p:blipFill>
        <p:spPr>
          <a:xfrm>
            <a:off x="7074964" y="2465539"/>
            <a:ext cx="4862896" cy="2927348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DE5A5D7-8C09-D1C6-F2EB-F61921375916}"/>
              </a:ext>
            </a:extLst>
          </p:cNvPr>
          <p:cNvCxnSpPr>
            <a:cxnSpLocks/>
          </p:cNvCxnSpPr>
          <p:nvPr/>
        </p:nvCxnSpPr>
        <p:spPr>
          <a:xfrm>
            <a:off x="4655840" y="4077072"/>
            <a:ext cx="28895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509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7CF8B-4A0E-BEA2-383F-B3CDD4ECB0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AE4AED-6EF7-60EE-CA39-49B42ACF2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System Identification – Multisine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91BC4-4C27-F4FC-3410-2377489C093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F88DC-0A99-C081-9693-300590CE41F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0122C-82A3-0212-616C-0BE74172F4D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18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E69269-4121-B1F6-A78F-D6D73846D120}"/>
              </a:ext>
            </a:extLst>
          </p:cNvPr>
          <p:cNvSpPr txBox="1"/>
          <p:nvPr/>
        </p:nvSpPr>
        <p:spPr>
          <a:xfrm>
            <a:off x="538456" y="980728"/>
            <a:ext cx="11266914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Result previous study on commercial testbench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EA8C096-5CE3-0DE3-837E-3B740CE4D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486" y="2210449"/>
            <a:ext cx="4764082" cy="359481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2DDD0D0-3375-D208-7C92-9E3B28513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71" y="2185472"/>
            <a:ext cx="4697132" cy="368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77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7AD1E-1A9E-7F3B-0E14-AB6A008D7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A2FA0E-B98E-6274-E74E-5ED1C9528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>
                <a:latin typeface="+mj-lt"/>
                <a:ea typeface="+mj-ea"/>
                <a:cs typeface="+mj-cs"/>
              </a:rPr>
              <a:t>System Identification – Multisine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8F22C-2839-4E9C-50D8-5090AA63FCF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150302" y="5856362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D384B-8903-6917-4674-C441A27FC62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36E1B-356F-9712-FAC6-35A7FDA717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19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8A448662-DB63-0827-ABE2-5CBC11B6DA1C}"/>
              </a:ext>
            </a:extLst>
          </p:cNvPr>
          <p:cNvSpPr txBox="1"/>
          <p:nvPr/>
        </p:nvSpPr>
        <p:spPr>
          <a:xfrm>
            <a:off x="661734" y="764704"/>
            <a:ext cx="11266914" cy="1160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</a:rPr>
              <a:t>Frequency-domain results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Resonant frequency identification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High frequency noisy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-&gt; amplitude to 1 (out/in), Multisine didn’t excite these frequencies/ noise</a:t>
            </a:r>
          </a:p>
        </p:txBody>
      </p:sp>
      <p:pic>
        <p:nvPicPr>
          <p:cNvPr id="14" name="Picture 1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F2A99D2-37C5-770A-37FA-99D9D57118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" t="1768" r="6087"/>
          <a:stretch/>
        </p:blipFill>
        <p:spPr>
          <a:xfrm>
            <a:off x="7896200" y="3140968"/>
            <a:ext cx="4293703" cy="2562668"/>
          </a:xfrm>
          <a:prstGeom prst="rect">
            <a:avLst/>
          </a:prstGeom>
        </p:spPr>
      </p:pic>
      <p:pic>
        <p:nvPicPr>
          <p:cNvPr id="15" name="Picture 9" descr="A graph of a barcode&#10;&#10;AI-generated content may be incorrect.">
            <a:extLst>
              <a:ext uri="{FF2B5EF4-FFF2-40B4-BE49-F238E27FC236}">
                <a16:creationId xmlns:a16="http://schemas.microsoft.com/office/drawing/2014/main" id="{5B3E2601-D0F2-83D3-7B22-196C524329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" t="5240" r="5899" b="5906"/>
          <a:stretch/>
        </p:blipFill>
        <p:spPr>
          <a:xfrm>
            <a:off x="119255" y="2040852"/>
            <a:ext cx="7797818" cy="419784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586F85A-FF9C-BF82-5077-A1A8A16685CF}"/>
              </a:ext>
            </a:extLst>
          </p:cNvPr>
          <p:cNvSpPr/>
          <p:nvPr/>
        </p:nvSpPr>
        <p:spPr>
          <a:xfrm>
            <a:off x="2572383" y="2285317"/>
            <a:ext cx="923738" cy="332760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2">
            <a:extLst>
              <a:ext uri="{FF2B5EF4-FFF2-40B4-BE49-F238E27FC236}">
                <a16:creationId xmlns:a16="http://schemas.microsoft.com/office/drawing/2014/main" id="{85C18DB3-38EF-B152-ABB0-052AE40119E6}"/>
              </a:ext>
            </a:extLst>
          </p:cNvPr>
          <p:cNvCxnSpPr/>
          <p:nvPr/>
        </p:nvCxnSpPr>
        <p:spPr>
          <a:xfrm flipV="1">
            <a:off x="3496121" y="2040852"/>
            <a:ext cx="5416062" cy="24446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4">
                <a:extLst>
                  <a:ext uri="{FF2B5EF4-FFF2-40B4-BE49-F238E27FC236}">
                    <a16:creationId xmlns:a16="http://schemas.microsoft.com/office/drawing/2014/main" id="{606E3AE5-73C9-FC7F-5D0B-291B3191F3FA}"/>
                  </a:ext>
                </a:extLst>
              </p:cNvPr>
              <p:cNvSpPr txBox="1"/>
              <p:nvPr/>
            </p:nvSpPr>
            <p:spPr>
              <a:xfrm>
                <a:off x="8912184" y="1838547"/>
                <a:ext cx="122701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𝑚𝑜𝑑𝑒𝑙</m:t>
                          </m:r>
                        </m:sub>
                      </m:sSub>
                      <m:r>
                        <a:rPr lang="en-US" sz="1200" b="0" i="1" dirty="0" smtClean="0">
                          <a:latin typeface="Cambria Math" panose="02040503050406030204" pitchFamily="18" charset="0"/>
                        </a:rPr>
                        <m:t>=37 </m:t>
                      </m:r>
                      <m:r>
                        <a:rPr lang="en-US" sz="1200" b="0" i="1" dirty="0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sz="1200" b="0" dirty="0"/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200" b="0" i="1" dirty="0" smtClean="0">
                              <a:latin typeface="Cambria Math" panose="02040503050406030204" pitchFamily="18" charset="0"/>
                            </a:rPr>
                            <m:t>𝐸𝑇𝐹𝐸</m:t>
                          </m:r>
                        </m:sub>
                      </m:sSub>
                      <m:r>
                        <a:rPr lang="en-US" sz="1200" b="0" i="1" dirty="0" smtClean="0">
                          <a:latin typeface="Cambria Math" panose="02040503050406030204" pitchFamily="18" charset="0"/>
                        </a:rPr>
                        <m:t>=39 </m:t>
                      </m:r>
                      <m:r>
                        <a:rPr lang="en-US" sz="1200" b="0" i="1" dirty="0" smtClean="0">
                          <a:latin typeface="Cambria Math" panose="02040503050406030204" pitchFamily="18" charset="0"/>
                        </a:rPr>
                        <m:t>𝐻𝑧</m:t>
                      </m:r>
                    </m:oMath>
                  </m:oMathPara>
                </a14:m>
                <a:endParaRPr lang="en-US" sz="1200" b="0" dirty="0"/>
              </a:p>
            </p:txBody>
          </p:sp>
        </mc:Choice>
        <mc:Fallback xmlns="">
          <p:sp>
            <p:nvSpPr>
              <p:cNvPr id="18" name="TextBox 14">
                <a:extLst>
                  <a:ext uri="{FF2B5EF4-FFF2-40B4-BE49-F238E27FC236}">
                    <a16:creationId xmlns:a16="http://schemas.microsoft.com/office/drawing/2014/main" id="{606E3AE5-73C9-FC7F-5D0B-291B3191F3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2184" y="1838547"/>
                <a:ext cx="1227014" cy="369332"/>
              </a:xfrm>
              <a:prstGeom prst="rect">
                <a:avLst/>
              </a:prstGeom>
              <a:blipFill>
                <a:blip r:embed="rId4"/>
                <a:stretch>
                  <a:fillRect t="-1667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471A7A1B-B87A-7E38-DA27-F44E084330C5}"/>
              </a:ext>
            </a:extLst>
          </p:cNvPr>
          <p:cNvSpPr/>
          <p:nvPr/>
        </p:nvSpPr>
        <p:spPr>
          <a:xfrm>
            <a:off x="2632557" y="4582117"/>
            <a:ext cx="668180" cy="429481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6">
            <a:extLst>
              <a:ext uri="{FF2B5EF4-FFF2-40B4-BE49-F238E27FC236}">
                <a16:creationId xmlns:a16="http://schemas.microsoft.com/office/drawing/2014/main" id="{A02EA380-DF59-F17C-BDDB-FD849B622541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3300737" y="2023213"/>
            <a:ext cx="5611447" cy="276792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5943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7635C-AF7B-D165-B657-523687F01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A753B7-D593-C138-15BF-3A4D5B379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7657" y="131010"/>
            <a:ext cx="7472999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Beam Wire scanner – Trajectory Optimization </a:t>
            </a:r>
          </a:p>
        </p:txBody>
      </p:sp>
      <p:pic>
        <p:nvPicPr>
          <p:cNvPr id="8" name="Content Placeholder 7" descr="A machine with a long rod&#10;&#10;AI-generated content may be incorrect.">
            <a:extLst>
              <a:ext uri="{FF2B5EF4-FFF2-40B4-BE49-F238E27FC236}">
                <a16:creationId xmlns:a16="http://schemas.microsoft.com/office/drawing/2014/main" id="{35AEE532-1CDE-6600-9E38-7FEF99FC87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24562" y="1588469"/>
            <a:ext cx="6062805" cy="4289434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B6F80-1614-5289-2DF0-0B550C0203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AFE8C-9192-53BE-6898-E3F3589D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69EC5-EF0B-4EB9-A658-1CF8F4727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8FD499-1EC9-31FC-E97F-C821D096466C}"/>
              </a:ext>
            </a:extLst>
          </p:cNvPr>
          <p:cNvSpPr/>
          <p:nvPr/>
        </p:nvSpPr>
        <p:spPr>
          <a:xfrm>
            <a:off x="-14039" y="-58773"/>
            <a:ext cx="4248472" cy="64317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145A9720-F37B-BEBD-EF63-00257B68F8EF}"/>
              </a:ext>
            </a:extLst>
          </p:cNvPr>
          <p:cNvSpPr txBox="1">
            <a:spLocks/>
          </p:cNvSpPr>
          <p:nvPr/>
        </p:nvSpPr>
        <p:spPr bwMode="auto">
          <a:xfrm>
            <a:off x="104633" y="1484784"/>
            <a:ext cx="4011755" cy="2880320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62500" lnSpcReduction="20000"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Introduction to BWS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Specificities Linear BWS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System Identification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Results (SI)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Trajectory Optimization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1931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2F3A1-6581-39B4-B3F3-10DA9026C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7EE375-CAE8-DE1B-BFAA-3E1AC2A43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System Identification – 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55A15-D8EA-6FEB-7C5B-30DF6B36B2A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C82-7DA9-67A5-7D01-A1BFC30482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5354F-7ACD-7438-162B-680BCD8522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20</a:t>
            </a:fld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A317EDB4-D262-5567-1CC5-49C759FB43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65"/>
          <a:stretch/>
        </p:blipFill>
        <p:spPr>
          <a:xfrm>
            <a:off x="479619" y="3124931"/>
            <a:ext cx="4324014" cy="2972470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D0059315-3B96-204A-417F-59FCE852ACA6}"/>
              </a:ext>
            </a:extLst>
          </p:cNvPr>
          <p:cNvSpPr txBox="1"/>
          <p:nvPr/>
        </p:nvSpPr>
        <p:spPr>
          <a:xfrm>
            <a:off x="604382" y="789549"/>
            <a:ext cx="11266914" cy="1668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Previous identification on a commercial magnetic coupled link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Chirp, 2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nd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order,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dSpace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setup (10-second tests)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Hardware limits (length of identification dataset) are strict and don’t allow to excite multiple cycles on the same dataset which limits the modeling of all frequencies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now, waiting for further tests and maybe hardware changes we’ll consider the resonant frequency ~35 Hz for trajectory optimization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ADB6F877-BE60-432C-80AD-D7BCAEED21CB}"/>
              </a:ext>
            </a:extLst>
          </p:cNvPr>
          <p:cNvSpPr txBox="1"/>
          <p:nvPr/>
        </p:nvSpPr>
        <p:spPr>
          <a:xfrm>
            <a:off x="7794937" y="3607344"/>
            <a:ext cx="1973471" cy="1477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Multisine: [2,2,1]</a:t>
            </a:r>
          </a:p>
          <a:p>
            <a:pPr>
              <a:lnSpc>
                <a:spcPct val="150000"/>
              </a:lnSpc>
            </a:pPr>
            <a:r>
              <a:rPr lang="pl-PL" sz="1000" dirty="0">
                <a:solidFill>
                  <a:schemeClr val="bg2">
                    <a:lumMod val="10000"/>
                  </a:schemeClr>
                </a:solidFill>
              </a:rPr>
              <a:t>-1.037e-05 z + 0.0002307</a:t>
            </a:r>
          </a:p>
          <a:p>
            <a:pPr>
              <a:lnSpc>
                <a:spcPct val="150000"/>
              </a:lnSpc>
            </a:pPr>
            <a:r>
              <a:rPr lang="pl-PL" sz="1000" dirty="0">
                <a:solidFill>
                  <a:schemeClr val="bg2">
                    <a:lumMod val="10000"/>
                  </a:schemeClr>
                </a:solidFill>
              </a:rPr>
              <a:t>  ------------------------</a:t>
            </a:r>
          </a:p>
          <a:p>
            <a:pPr>
              <a:lnSpc>
                <a:spcPct val="150000"/>
              </a:lnSpc>
            </a:pPr>
            <a:r>
              <a:rPr lang="pl-PL" sz="1000" dirty="0">
                <a:solidFill>
                  <a:schemeClr val="bg2">
                    <a:lumMod val="10000"/>
                  </a:schemeClr>
                </a:solidFill>
              </a:rPr>
              <a:t>   z^2 - 1.999 z + 0.9996</a:t>
            </a:r>
            <a:endParaRPr lang="en-US" sz="10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5F99B5A3-06FF-D852-9AED-3BE5238411E0}"/>
              </a:ext>
            </a:extLst>
          </p:cNvPr>
          <p:cNvSpPr txBox="1"/>
          <p:nvPr/>
        </p:nvSpPr>
        <p:spPr>
          <a:xfrm>
            <a:off x="759148" y="2708920"/>
            <a:ext cx="3352444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Vishnu comparison (old system)</a:t>
            </a: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5D5CD6C6-E7EF-27E7-396C-DE45EB1B2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130" y="4362993"/>
            <a:ext cx="2652982" cy="548232"/>
          </a:xfrm>
          <a:prstGeom prst="rect">
            <a:avLst/>
          </a:prstGeom>
        </p:spPr>
      </p:pic>
      <p:sp>
        <p:nvSpPr>
          <p:cNvPr id="13" name="TextBox 16">
            <a:extLst>
              <a:ext uri="{FF2B5EF4-FFF2-40B4-BE49-F238E27FC236}">
                <a16:creationId xmlns:a16="http://schemas.microsoft.com/office/drawing/2014/main" id="{53442966-8C69-6939-7EE7-5080020AA6FB}"/>
              </a:ext>
            </a:extLst>
          </p:cNvPr>
          <p:cNvSpPr txBox="1"/>
          <p:nvPr/>
        </p:nvSpPr>
        <p:spPr>
          <a:xfrm>
            <a:off x="9992575" y="4441008"/>
            <a:ext cx="1936073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One zero more</a:t>
            </a:r>
          </a:p>
        </p:txBody>
      </p:sp>
      <p:sp>
        <p:nvSpPr>
          <p:cNvPr id="14" name="TextBox 17">
            <a:extLst>
              <a:ext uri="{FF2B5EF4-FFF2-40B4-BE49-F238E27FC236}">
                <a16:creationId xmlns:a16="http://schemas.microsoft.com/office/drawing/2014/main" id="{DD81CBC2-8879-426C-D2AD-B942E45D8350}"/>
              </a:ext>
            </a:extLst>
          </p:cNvPr>
          <p:cNvSpPr txBox="1"/>
          <p:nvPr/>
        </p:nvSpPr>
        <p:spPr>
          <a:xfrm>
            <a:off x="7726853" y="3279869"/>
            <a:ext cx="3352444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Designed model</a:t>
            </a:r>
          </a:p>
        </p:txBody>
      </p:sp>
    </p:spTree>
    <p:extLst>
      <p:ext uri="{BB962C8B-B14F-4D97-AF65-F5344CB8AC3E}">
        <p14:creationId xmlns:p14="http://schemas.microsoft.com/office/powerpoint/2010/main" val="1237860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D8F39-90D6-F56B-945A-B3A1356DA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F49F84-CCEC-C933-0991-7C7498B37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1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System Identification – ideas for improvement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4F758-8208-94B2-0BB0-F034DC24CA1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51572-4D14-39D2-A5B4-459DE01B86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E83B4-638E-2903-35A3-AA5E1771E54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21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D8884ED6-967D-90B7-A146-6876F8BAB1E2}"/>
              </a:ext>
            </a:extLst>
          </p:cNvPr>
          <p:cNvSpPr txBox="1"/>
          <p:nvPr/>
        </p:nvSpPr>
        <p:spPr>
          <a:xfrm>
            <a:off x="551384" y="908720"/>
            <a:ext cx="11266914" cy="2960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B</a:t>
            </a:r>
            <a:r>
              <a:rPr lang="en-US" sz="1400" strike="sngStrike" dirty="0">
                <a:solidFill>
                  <a:schemeClr val="bg2">
                    <a:lumMod val="10000"/>
                  </a:schemeClr>
                </a:solidFill>
              </a:rPr>
              <a:t>lack-box approach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→ gray-box approach: starts from magnetic equation and identify the parameters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gray-box: Combination of known physics (magnet masses, geometry, approximate force law) plus unknown or uncertain parameters (exact 𝑘, damping, friction, …)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Identification procedure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1) 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Measure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input force (actuator) and displacements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2) </a:t>
            </a:r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Initial model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 physical equations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3) Fit Parameters: Use time or frequency-domain methods to find parameters values that best match measures response</a:t>
            </a:r>
          </a:p>
          <a:p>
            <a:pPr marL="1257300" lvl="2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Include non-linearities (frictions) and see it’s impact on vibrations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4) Validate: Compare simulated to real data to confirm the “gray-box” model captures key dynamics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4">
                <a:extLst>
                  <a:ext uri="{FF2B5EF4-FFF2-40B4-BE49-F238E27FC236}">
                    <a16:creationId xmlns:a16="http://schemas.microsoft.com/office/drawing/2014/main" id="{BE9D4F59-79DA-E7AD-726C-8D07DBA6EA71}"/>
                  </a:ext>
                </a:extLst>
              </p:cNvPr>
              <p:cNvSpPr txBox="1"/>
              <p:nvPr/>
            </p:nvSpPr>
            <p:spPr>
              <a:xfrm>
                <a:off x="551384" y="4063051"/>
                <a:ext cx="11266914" cy="13821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Physical model: 2 magnets on a rail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: position of the leading magnet actuated by the force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sz="1400" i="1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 dirty="0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fr-FR" sz="1400" dirty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: position of the following magnet actuated by magnetic coupling force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Magnetic force: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fr-FR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𝑚𝑎𝑔</m:t>
                        </m:r>
                      </m:sub>
                    </m:sSub>
                    <m:r>
                      <a:rPr lang="fr-FR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(∆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1" name="TextBox 4">
                <a:extLst>
                  <a:ext uri="{FF2B5EF4-FFF2-40B4-BE49-F238E27FC236}">
                    <a16:creationId xmlns:a16="http://schemas.microsoft.com/office/drawing/2014/main" id="{BE9D4F59-79DA-E7AD-726C-8D07DBA6EA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4063051"/>
                <a:ext cx="11266914" cy="1382173"/>
              </a:xfrm>
              <a:prstGeom prst="rect">
                <a:avLst/>
              </a:prstGeom>
              <a:blipFill>
                <a:blip r:embed="rId2"/>
                <a:stretch>
                  <a:fillRect l="-54" b="-26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38" descr="A graph with a line&#10;&#10;AI-generated content may be incorrect.">
            <a:extLst>
              <a:ext uri="{FF2B5EF4-FFF2-40B4-BE49-F238E27FC236}">
                <a16:creationId xmlns:a16="http://schemas.microsoft.com/office/drawing/2014/main" id="{2DBD40D9-47D2-0AD9-FC25-08EF07413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359" y="3645024"/>
            <a:ext cx="3652209" cy="258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85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109C0-0A5D-6718-0999-00976E49E9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70C29E-C8FB-5F41-EDAF-8AB36648B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1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dirty="0"/>
              <a:t>Trajectory Optimization</a:t>
            </a:r>
            <a:endParaRPr lang="en-US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08071-E4A4-3C6D-72EB-1F4A211A935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2DD93-773E-F2D3-3B4F-2B1A5BCFF0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3B057-4CFF-00D0-4749-AA07C113D3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22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E1869CE-04A9-6540-97DC-0790A47047B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1487488" y="1700808"/>
            <a:ext cx="9577064" cy="2619725"/>
          </a:xfrm>
        </p:spPr>
        <p:txBody>
          <a:bodyPr/>
          <a:lstStyle/>
          <a:p>
            <a:pPr lvl="1">
              <a:defRPr/>
            </a:pPr>
            <a:r>
              <a:rPr lang="en-GB" sz="2400" dirty="0"/>
              <a:t>Avoiding the exciting resonant frequency: identified frequency</a:t>
            </a:r>
          </a:p>
          <a:p>
            <a:pPr lvl="1">
              <a:defRPr/>
            </a:pPr>
            <a:r>
              <a:rPr lang="en-GB" sz="2400" dirty="0"/>
              <a:t>Method: S-curve smoothers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/>
              <a:t>Cascade filters to limit velocity, acceleration and jerk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/>
              <a:t>Kinematic constraints: stroke distance, max speed, max acceleration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/>
              <a:t>Frequency constraint: resonant frequency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56F8CFE-5C1F-6370-AA82-8EB3DF91EB62}"/>
              </a:ext>
            </a:extLst>
          </p:cNvPr>
          <p:cNvSpPr txBox="1">
            <a:spLocks/>
          </p:cNvSpPr>
          <p:nvPr/>
        </p:nvSpPr>
        <p:spPr bwMode="auto">
          <a:xfrm>
            <a:off x="1487488" y="3456437"/>
            <a:ext cx="9577064" cy="2160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000" dirty="0"/>
          </a:p>
          <a:p>
            <a:pPr marL="590550" indent="-457200">
              <a:buFont typeface="Arial" panose="020B0604020202020204" pitchFamily="34" charset="0"/>
              <a:buChar char="•"/>
            </a:pPr>
            <a:r>
              <a:rPr lang="en-GB" sz="2400" dirty="0"/>
              <a:t>Constraints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/>
              <a:t>Efficient speed given in the requirements: 1 m/s =&gt;  392.7 rad/s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/>
              <a:t>Stroke = 120 mm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/>
              <a:t>acceleration = ?</a:t>
            </a:r>
          </a:p>
        </p:txBody>
      </p:sp>
    </p:spTree>
    <p:extLst>
      <p:ext uri="{BB962C8B-B14F-4D97-AF65-F5344CB8AC3E}">
        <p14:creationId xmlns:p14="http://schemas.microsoft.com/office/powerpoint/2010/main" val="98603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97BD1-3F6B-4887-B13A-98E5C0B8D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C23B8C-AAB8-6C77-8597-FAB1E0928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1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dirty="0"/>
              <a:t>Trajectory Optimization – Kinematic Constraints</a:t>
            </a:r>
            <a:endParaRPr lang="en-US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A6B28-3897-7605-80F1-B81D833C527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179CE-B6D3-9E6A-4C27-F6B7BD0C2D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FB547-6FE2-7F7B-31E1-554D6CEC97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23</a:t>
            </a:fld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068D7B25-E570-7E37-E9E3-B3B2BE18B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7" t="3953" r="6485" b="2558"/>
          <a:stretch/>
        </p:blipFill>
        <p:spPr>
          <a:xfrm>
            <a:off x="47328" y="1340768"/>
            <a:ext cx="7754294" cy="468052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C79A2DF-F006-9AC1-8F3E-D598E1D81582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7801622" y="2285057"/>
            <a:ext cx="4415058" cy="2619725"/>
          </a:xfrm>
        </p:spPr>
        <p:txBody>
          <a:bodyPr/>
          <a:lstStyle/>
          <a:p>
            <a:pPr lvl="1">
              <a:defRPr/>
            </a:pP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constraint</a:t>
            </a:r>
            <a:r>
              <a:rPr lang="fr-FR" dirty="0"/>
              <a:t> to </a:t>
            </a:r>
            <a:r>
              <a:rPr lang="fr-FR" dirty="0" err="1"/>
              <a:t>take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account</a:t>
            </a:r>
            <a:r>
              <a:rPr lang="fr-FR" dirty="0"/>
              <a:t>: plateau for the speed -&gt; </a:t>
            </a:r>
            <a:r>
              <a:rPr lang="fr-FR" dirty="0" err="1"/>
              <a:t>need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constant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crossing</a:t>
            </a:r>
            <a:r>
              <a:rPr lang="fr-FR" dirty="0"/>
              <a:t> the </a:t>
            </a:r>
            <a:r>
              <a:rPr lang="fr-FR" dirty="0" err="1"/>
              <a:t>beam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70255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9EE58-6B20-FFDB-6398-B51BD66668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14F4C5-2AD4-F9D4-01A7-2525B92E7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1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dirty="0"/>
              <a:t>Trajectory Optimization – Kinematic Constraints</a:t>
            </a:r>
            <a:endParaRPr lang="en-US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24192-7011-E0C7-372B-D1B1B45F034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9D5B6-1AD8-24C9-CA7C-1B399A3E11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6E948-9C59-71DB-2C45-DB1C1D657A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24</a:t>
            </a:fld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E4899838-C9B6-70CA-8CE2-6DF3F3CF2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7" t="3953" r="6485" b="2558"/>
          <a:stretch/>
        </p:blipFill>
        <p:spPr>
          <a:xfrm>
            <a:off x="47328" y="1340768"/>
            <a:ext cx="5904656" cy="356407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869057-4A2E-1E70-BD66-F993A22471F6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6287901" y="1194408"/>
            <a:ext cx="4415058" cy="989335"/>
          </a:xfrm>
        </p:spPr>
        <p:txBody>
          <a:bodyPr/>
          <a:lstStyle/>
          <a:p>
            <a:pPr lvl="1">
              <a:defRPr/>
            </a:pPr>
            <a:r>
              <a:rPr lang="fr-FR" dirty="0"/>
              <a:t>Next step: do the </a:t>
            </a:r>
            <a:r>
              <a:rPr lang="fr-FR" dirty="0" err="1"/>
              <a:t>spectrum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(</a:t>
            </a:r>
            <a:r>
              <a:rPr lang="fr-FR" dirty="0" err="1"/>
              <a:t>dampen</a:t>
            </a:r>
            <a:r>
              <a:rPr lang="fr-FR" dirty="0"/>
              <a:t> </a:t>
            </a:r>
            <a:r>
              <a:rPr lang="fr-FR" dirty="0" err="1"/>
              <a:t>resonant</a:t>
            </a:r>
            <a:r>
              <a:rPr lang="fr-FR" dirty="0"/>
              <a:t> </a:t>
            </a:r>
            <a:r>
              <a:rPr lang="fr-FR" dirty="0" err="1"/>
              <a:t>frequencies</a:t>
            </a:r>
            <a:r>
              <a:rPr lang="fr-FR" dirty="0"/>
              <a:t>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03291E6-2232-22A7-A6C1-DA10C14B0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720315"/>
            <a:ext cx="5718678" cy="23753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D9FCCD7-B73D-49FE-348C-CE6E1297E3CF}"/>
              </a:ext>
            </a:extLst>
          </p:cNvPr>
          <p:cNvSpPr txBox="1">
            <a:spLocks/>
          </p:cNvSpPr>
          <p:nvPr/>
        </p:nvSpPr>
        <p:spPr bwMode="auto">
          <a:xfrm>
            <a:off x="7104112" y="6165304"/>
            <a:ext cx="4415058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  <a:defRPr/>
            </a:pPr>
            <a:r>
              <a:rPr lang="en-US" sz="800" i="1" dirty="0"/>
              <a:t>BIAGIOTTI AND MELCHIORRI: OPTIMIZATION OF GENERALIZED S-CURVE TRAJECTORIES</a:t>
            </a:r>
            <a:endParaRPr lang="fr-FR" sz="800" i="1" dirty="0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057B5581-D147-2B2E-B390-408AECD2B6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" t="1768" r="6087"/>
          <a:stretch/>
        </p:blipFill>
        <p:spPr>
          <a:xfrm>
            <a:off x="7464152" y="1746479"/>
            <a:ext cx="3600400" cy="21488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3908196-C268-C82A-A758-2A4B2CD641C1}"/>
              </a:ext>
            </a:extLst>
          </p:cNvPr>
          <p:cNvSpPr/>
          <p:nvPr/>
        </p:nvSpPr>
        <p:spPr>
          <a:xfrm>
            <a:off x="8472264" y="1865928"/>
            <a:ext cx="792088" cy="38747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4227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C46E20-1108-888F-1BDF-F3958C36A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0269AD-A5A2-BFC5-8D18-E64B4D41E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784011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pPr>
              <a:defRPr/>
            </a:pPr>
            <a:r>
              <a:rPr lang="en-US" b="1" dirty="0">
                <a:latin typeface="+mj-lt"/>
                <a:ea typeface="+mj-ea"/>
                <a:cs typeface="+mj-cs"/>
              </a:rPr>
              <a:t>Conclusion and 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670EE-0D65-0E31-EC8D-A087472452B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48526" y="6408000"/>
            <a:ext cx="867862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>
                <a:latin typeface="+mn-lt"/>
                <a:ea typeface="+mn-ea"/>
                <a:cs typeface="+mn-cs"/>
              </a:rPr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FE72B-8F91-370F-5DA9-8ED7597CF0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Marie Faure | BWS - Modelling &amp; Trajectory Optimization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8D323-C170-57CB-CB1F-6E951ACF49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25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F083C8E-D5B2-6FC0-C425-890CFD007D1D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166795" y="1022583"/>
            <a:ext cx="7212619" cy="3910242"/>
          </a:xfrm>
        </p:spPr>
        <p:txBody>
          <a:bodyPr/>
          <a:lstStyle/>
          <a:p>
            <a:pPr lvl="1">
              <a:defRPr/>
            </a:pPr>
            <a:r>
              <a:rPr lang="fr-FR" dirty="0" err="1"/>
              <a:t>Results</a:t>
            </a:r>
            <a:r>
              <a:rPr lang="fr-FR" dirty="0"/>
              <a:t>: </a:t>
            </a:r>
          </a:p>
          <a:p>
            <a:pPr lvl="2">
              <a:defRPr/>
            </a:pPr>
            <a:r>
              <a:rPr lang="fr-FR" dirty="0"/>
              <a:t>Model of </a:t>
            </a:r>
            <a:r>
              <a:rPr lang="fr-FR" dirty="0" err="1"/>
              <a:t>shaft</a:t>
            </a:r>
            <a:r>
              <a:rPr lang="fr-FR" dirty="0"/>
              <a:t> position</a:t>
            </a:r>
          </a:p>
          <a:p>
            <a:pPr lvl="2">
              <a:defRPr/>
            </a:pPr>
            <a:r>
              <a:rPr lang="fr-FR" dirty="0"/>
              <a:t>First draft </a:t>
            </a:r>
            <a:r>
              <a:rPr lang="fr-FR" dirty="0" err="1"/>
              <a:t>trajectories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kinematic</a:t>
            </a:r>
            <a:r>
              <a:rPr lang="fr-FR" dirty="0"/>
              <a:t> </a:t>
            </a:r>
            <a:r>
              <a:rPr lang="fr-FR" dirty="0" err="1"/>
              <a:t>constraints</a:t>
            </a:r>
            <a:endParaRPr lang="fr-FR" dirty="0"/>
          </a:p>
          <a:p>
            <a:pPr lvl="2">
              <a:defRPr/>
            </a:pPr>
            <a:endParaRPr lang="fr-FR" dirty="0"/>
          </a:p>
          <a:p>
            <a:pPr lvl="1">
              <a:defRPr/>
            </a:pPr>
            <a:r>
              <a:rPr lang="fr-FR" dirty="0"/>
              <a:t>Future </a:t>
            </a:r>
            <a:r>
              <a:rPr lang="fr-FR" dirty="0" err="1"/>
              <a:t>work</a:t>
            </a:r>
            <a:endParaRPr lang="fr-FR" dirty="0"/>
          </a:p>
          <a:p>
            <a:pPr lvl="2">
              <a:defRPr/>
            </a:pPr>
            <a:r>
              <a:rPr lang="fr-FR" dirty="0"/>
              <a:t> </a:t>
            </a:r>
            <a:r>
              <a:rPr lang="fr-FR" dirty="0" err="1"/>
              <a:t>Trajectory</a:t>
            </a:r>
            <a:r>
              <a:rPr lang="fr-FR" dirty="0"/>
              <a:t> </a:t>
            </a:r>
            <a:r>
              <a:rPr lang="fr-FR" dirty="0" err="1"/>
              <a:t>generation</a:t>
            </a:r>
            <a:r>
              <a:rPr lang="fr-FR" dirty="0"/>
              <a:t> </a:t>
            </a:r>
            <a:r>
              <a:rPr lang="fr-FR" dirty="0" err="1"/>
              <a:t>within</a:t>
            </a:r>
            <a:r>
              <a:rPr lang="fr-FR" dirty="0"/>
              <a:t> the </a:t>
            </a:r>
            <a:r>
              <a:rPr lang="fr-FR" dirty="0" err="1"/>
              <a:t>criterion</a:t>
            </a:r>
            <a:endParaRPr lang="fr-FR" dirty="0"/>
          </a:p>
          <a:p>
            <a:pPr lvl="2">
              <a:defRPr/>
            </a:pPr>
            <a:r>
              <a:rPr lang="fr-FR" dirty="0"/>
              <a:t>Application of </a:t>
            </a:r>
            <a:r>
              <a:rPr lang="en-US" dirty="0"/>
              <a:t>trajectory</a:t>
            </a:r>
            <a:r>
              <a:rPr lang="fr-FR" dirty="0"/>
              <a:t> on calibration </a:t>
            </a:r>
            <a:r>
              <a:rPr lang="fr-FR" dirty="0" err="1"/>
              <a:t>testbench</a:t>
            </a:r>
            <a:endParaRPr lang="fr-FR" dirty="0"/>
          </a:p>
          <a:p>
            <a:pPr lvl="2">
              <a:defRPr/>
            </a:pPr>
            <a:r>
              <a:rPr lang="fr-FR" dirty="0"/>
              <a:t>Check </a:t>
            </a:r>
            <a:r>
              <a:rPr lang="fr-FR" dirty="0" err="1"/>
              <a:t>carbon</a:t>
            </a:r>
            <a:r>
              <a:rPr lang="fr-FR" dirty="0"/>
              <a:t> </a:t>
            </a:r>
            <a:r>
              <a:rPr lang="fr-FR" dirty="0" err="1"/>
              <a:t>wire</a:t>
            </a:r>
            <a:r>
              <a:rPr lang="fr-FR" dirty="0"/>
              <a:t> position </a:t>
            </a:r>
            <a:r>
              <a:rPr lang="fr-FR" dirty="0" err="1"/>
              <a:t>accuracy</a:t>
            </a:r>
            <a:endParaRPr lang="fr-FR" dirty="0">
              <a:solidFill>
                <a:srgbClr val="FF0000"/>
              </a:solidFill>
            </a:endParaRPr>
          </a:p>
          <a:p>
            <a:pPr lvl="1">
              <a:defRPr/>
            </a:pPr>
            <a:endParaRPr lang="fr-FR" dirty="0"/>
          </a:p>
        </p:txBody>
      </p:sp>
      <p:pic>
        <p:nvPicPr>
          <p:cNvPr id="12" name="Content Placeholder 8" descr="A machine with a screen and wires&#10;&#10;Description automatically generated">
            <a:extLst>
              <a:ext uri="{FF2B5EF4-FFF2-40B4-BE49-F238E27FC236}">
                <a16:creationId xmlns:a16="http://schemas.microsoft.com/office/drawing/2014/main" id="{B7DC5598-C048-43B2-BC02-3C3F906CF4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2" t="20480" r="8502" b="1844"/>
          <a:stretch/>
        </p:blipFill>
        <p:spPr bwMode="auto">
          <a:xfrm>
            <a:off x="7474872" y="2564904"/>
            <a:ext cx="4550333" cy="3580539"/>
          </a:xfrm>
          <a:prstGeom prst="rect">
            <a:avLst/>
          </a:prstGeom>
        </p:spPr>
      </p:pic>
      <p:pic>
        <p:nvPicPr>
          <p:cNvPr id="18" name="Picture 17" descr="A machine on a table&#10;&#10;AI-generated content may be incorrect.">
            <a:extLst>
              <a:ext uri="{FF2B5EF4-FFF2-40B4-BE49-F238E27FC236}">
                <a16:creationId xmlns:a16="http://schemas.microsoft.com/office/drawing/2014/main" id="{294F12E5-94AE-956F-88F0-0E6A0D60DF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07" b="98739" l="5709" r="95232">
                        <a14:foregroundMark x1="77703" y1="9628" x2="78173" y2="5673"/>
                        <a14:foregroundMark x1="78845" y1="2521" x2="78845" y2="2521"/>
                        <a14:foregroundMark x1="87374" y1="70487" x2="91404" y2="38338"/>
                        <a14:foregroundMark x1="95232" y1="35301" x2="95232" y2="35301"/>
                        <a14:foregroundMark x1="9805" y1="39370" x2="5709" y2="51576"/>
                        <a14:foregroundMark x1="5709" y1="51576" x2="8932" y2="77421"/>
                        <a14:foregroundMark x1="43721" y1="98739" x2="45064" y2="8968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6257" y="3068961"/>
            <a:ext cx="2803157" cy="328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919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33CE1EF-C9C1-D5C2-F37A-74E267340CDD}"/>
              </a:ext>
            </a:extLst>
          </p:cNvPr>
          <p:cNvSpPr txBox="1">
            <a:spLocks/>
          </p:cNvSpPr>
          <p:nvPr/>
        </p:nvSpPr>
        <p:spPr>
          <a:xfrm>
            <a:off x="840036" y="707074"/>
            <a:ext cx="10512548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dirty="0"/>
              <a:t>Thank you for your attention!</a:t>
            </a:r>
          </a:p>
          <a:p>
            <a:pPr algn="ctr">
              <a:defRPr/>
            </a:pPr>
            <a:r>
              <a:rPr lang="en-US" dirty="0"/>
              <a:t>Any 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AADF0-5DEF-C224-9DAC-568F898C8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8398E5-DE43-D078-CC25-F3BD14562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Introduction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D6211-37FD-831B-6740-4C95AF3D16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685FD-6A07-BA07-F137-2062150F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9D3BC-2D77-74C3-82B8-9402B333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6A8E11-0C15-5E5A-97F1-8D2B821890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71" t="6544"/>
          <a:stretch/>
        </p:blipFill>
        <p:spPr>
          <a:xfrm>
            <a:off x="263352" y="1506341"/>
            <a:ext cx="2007604" cy="269655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2651AE8-C6F8-F914-F86F-834EC3326CD8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5628214" y="1556792"/>
            <a:ext cx="6444450" cy="419169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400" b="1" dirty="0"/>
              <a:t>What is a Beam Wire Scanner (BWS)?</a:t>
            </a:r>
            <a:br>
              <a:rPr lang="en-GB" sz="1400" dirty="0"/>
            </a:br>
            <a:r>
              <a:rPr lang="en-GB" sz="1400" b="0" dirty="0"/>
              <a:t>A diagnostic tool in accelerators that measures the transverse beam size by mechanically crossing a thin wire through the beam and detecting the resulting particle losses.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1" dirty="0"/>
              <a:t>Two Main Types: Rotary vs. Linear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Rotary:</a:t>
            </a:r>
            <a:r>
              <a:rPr lang="en-GB" sz="1400" dirty="0"/>
              <a:t> Wire rotates through the beam.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Linear:</a:t>
            </a:r>
            <a:r>
              <a:rPr lang="en-GB" sz="1400" dirty="0"/>
              <a:t> Wire moves in a straight line across the beam, giving higher position accuracy.</a:t>
            </a:r>
          </a:p>
          <a:p>
            <a:pPr marL="1067100" lvl="2" indent="-285750">
              <a:buFont typeface="Arial" panose="020B0604020202020204" pitchFamily="34" charset="0"/>
              <a:buChar char="•"/>
            </a:pPr>
            <a:r>
              <a:rPr lang="en-GB" sz="1300" dirty="0"/>
              <a:t>Direct linear motion offers higher positional accuracy.</a:t>
            </a:r>
          </a:p>
          <a:p>
            <a:pPr marL="1067100" lvl="2" indent="-285750">
              <a:buFont typeface="Arial" panose="020B0604020202020204" pitchFamily="34" charset="0"/>
              <a:buChar char="•"/>
            </a:pPr>
            <a:r>
              <a:rPr lang="en-GB" sz="1300" dirty="0"/>
              <a:t>Well-suited for smaller beam sizes and stricter precision needs.</a:t>
            </a:r>
          </a:p>
        </p:txBody>
      </p:sp>
      <p:pic>
        <p:nvPicPr>
          <p:cNvPr id="13" name="Picture 12" descr="A machine with many wires&#10;&#10;AI-generated content may be incorrect.">
            <a:extLst>
              <a:ext uri="{FF2B5EF4-FFF2-40B4-BE49-F238E27FC236}">
                <a16:creationId xmlns:a16="http://schemas.microsoft.com/office/drawing/2014/main" id="{63AD36FC-5FE8-2278-5922-C4B012A0CB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469" b="86771" l="19641" r="87249">
                        <a14:foregroundMark x1="33504" y1="66979" x2="33504" y2="66979"/>
                        <a14:foregroundMark x1="35730" y1="77813" x2="35730" y2="77813"/>
                        <a14:foregroundMark x1="57167" y1="72500" x2="57167" y2="72500"/>
                        <a14:foregroundMark x1="22422" y1="69792" x2="22422" y2="69792"/>
                        <a14:foregroundMark x1="27428" y1="85104" x2="27428" y2="85104"/>
                        <a14:foregroundMark x1="21309" y1="67448" x2="23620" y2="74531"/>
                        <a14:foregroundMark x1="74112" y1="14115" x2="81386" y2="20521"/>
                        <a14:foregroundMark x1="81386" y1="20521" x2="86949" y2="32865"/>
                        <a14:foregroundMark x1="86949" y1="32865" x2="85237" y2="42135"/>
                        <a14:foregroundMark x1="85237" y1="42135" x2="85537" y2="50938"/>
                        <a14:foregroundMark x1="85537" y1="50938" x2="82970" y2="60365"/>
                        <a14:foregroundMark x1="82970" y1="60365" x2="35430" y2="77135"/>
                        <a14:foregroundMark x1="35430" y1="77135" x2="45528" y2="77292"/>
                        <a14:foregroundMark x1="45528" y1="77292" x2="52674" y2="65365"/>
                        <a14:foregroundMark x1="52674" y1="65365" x2="25973" y2="73385"/>
                        <a14:foregroundMark x1="25973" y1="73385" x2="19855" y2="68438"/>
                        <a14:foregroundMark x1="19855" y1="68438" x2="38725" y2="60729"/>
                        <a14:foregroundMark x1="38725" y1="60729" x2="33890" y2="66823"/>
                        <a14:foregroundMark x1="33890" y1="66823" x2="25332" y2="62708"/>
                        <a14:foregroundMark x1="25332" y1="62708" x2="23706" y2="62708"/>
                        <a14:foregroundMark x1="31493" y1="76563" x2="31408" y2="76667"/>
                        <a14:foregroundMark x1="72272" y1="19844" x2="81686" y2="18281"/>
                        <a14:foregroundMark x1="81686" y1="18281" x2="88447" y2="23021"/>
                        <a14:foregroundMark x1="88447" y1="23021" x2="87334" y2="56667"/>
                        <a14:foregroundMark x1="87334" y1="56667" x2="86136" y2="57188"/>
                        <a14:foregroundMark x1="79932" y1="18906" x2="72058" y2="15469"/>
                        <a14:foregroundMark x1="72058" y1="15469" x2="76680" y2="18385"/>
                        <a14:foregroundMark x1="28883" y1="86771" x2="28883" y2="86771"/>
                        <a14:foregroundMark x1="19641" y1="74635" x2="19641" y2="74635"/>
                        <a14:foregroundMark x1="56525" y1="36615" x2="56525" y2="36615"/>
                      </a14:backgroundRemoval>
                    </a14:imgEffect>
                  </a14:imgLayer>
                </a14:imgProps>
              </a:ext>
            </a:extLst>
          </a:blip>
          <a:srcRect l="16641" t="12102" r="9969" b="10749"/>
          <a:stretch/>
        </p:blipFill>
        <p:spPr>
          <a:xfrm>
            <a:off x="2276642" y="1700808"/>
            <a:ext cx="2540690" cy="219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4984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553F1-0B07-257E-2CAC-2A64ED672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7C4F84-892A-A3D0-D5A0-4403EB98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8543907" cy="764704"/>
          </a:xfrm>
        </p:spPr>
        <p:txBody>
          <a:bodyPr anchor="t">
            <a:normAutofit/>
          </a:bodyPr>
          <a:lstStyle/>
          <a:p>
            <a:r>
              <a:rPr lang="en-US" dirty="0"/>
              <a:t>Introduction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BA498-08D2-0E82-8CB5-8E7F223D31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D188B00-3B36-E35E-677A-4A5619730404}"/>
              </a:ext>
            </a:extLst>
          </p:cNvPr>
          <p:cNvSpPr/>
          <p:nvPr/>
        </p:nvSpPr>
        <p:spPr>
          <a:xfrm>
            <a:off x="4084536" y="3859718"/>
            <a:ext cx="4643908" cy="476989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Position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3C648-3179-D2AC-087A-6FCC00A26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24BB9-82DE-9801-7143-F6716756D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pic>
        <p:nvPicPr>
          <p:cNvPr id="13" name="Picture 12" descr="A machine with many wires&#10;&#10;AI-generated content may be incorrect.">
            <a:extLst>
              <a:ext uri="{FF2B5EF4-FFF2-40B4-BE49-F238E27FC236}">
                <a16:creationId xmlns:a16="http://schemas.microsoft.com/office/drawing/2014/main" id="{61CDDCE1-8AD6-342B-00A5-96F6ADCF0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469" b="86771" l="19641" r="87249">
                        <a14:foregroundMark x1="33504" y1="66979" x2="33504" y2="66979"/>
                        <a14:foregroundMark x1="35730" y1="77813" x2="35730" y2="77813"/>
                        <a14:foregroundMark x1="57167" y1="72500" x2="57167" y2="72500"/>
                        <a14:foregroundMark x1="22422" y1="69792" x2="22422" y2="69792"/>
                        <a14:foregroundMark x1="27428" y1="85104" x2="27428" y2="85104"/>
                        <a14:foregroundMark x1="21309" y1="67448" x2="23620" y2="74531"/>
                        <a14:foregroundMark x1="74112" y1="14115" x2="81386" y2="20521"/>
                        <a14:foregroundMark x1="81386" y1="20521" x2="86949" y2="32865"/>
                        <a14:foregroundMark x1="86949" y1="32865" x2="85237" y2="42135"/>
                        <a14:foregroundMark x1="85237" y1="42135" x2="85537" y2="50938"/>
                        <a14:foregroundMark x1="85537" y1="50938" x2="82970" y2="60365"/>
                        <a14:foregroundMark x1="82970" y1="60365" x2="35430" y2="77135"/>
                        <a14:foregroundMark x1="35430" y1="77135" x2="45528" y2="77292"/>
                        <a14:foregroundMark x1="45528" y1="77292" x2="52674" y2="65365"/>
                        <a14:foregroundMark x1="52674" y1="65365" x2="25973" y2="73385"/>
                        <a14:foregroundMark x1="25973" y1="73385" x2="19855" y2="68438"/>
                        <a14:foregroundMark x1="19855" y1="68438" x2="38725" y2="60729"/>
                        <a14:foregroundMark x1="38725" y1="60729" x2="33890" y2="66823"/>
                        <a14:foregroundMark x1="33890" y1="66823" x2="25332" y2="62708"/>
                        <a14:foregroundMark x1="25332" y1="62708" x2="23706" y2="62708"/>
                        <a14:foregroundMark x1="31493" y1="76563" x2="31408" y2="76667"/>
                        <a14:foregroundMark x1="72272" y1="19844" x2="81686" y2="18281"/>
                        <a14:foregroundMark x1="81686" y1="18281" x2="88447" y2="23021"/>
                        <a14:foregroundMark x1="88447" y1="23021" x2="87334" y2="56667"/>
                        <a14:foregroundMark x1="87334" y1="56667" x2="86136" y2="57188"/>
                        <a14:foregroundMark x1="79932" y1="18906" x2="72058" y2="15469"/>
                        <a14:foregroundMark x1="72058" y1="15469" x2="76680" y2="18385"/>
                        <a14:foregroundMark x1="28883" y1="86771" x2="28883" y2="86771"/>
                        <a14:foregroundMark x1="19641" y1="74635" x2="19641" y2="74635"/>
                        <a14:foregroundMark x1="56525" y1="36615" x2="56525" y2="36615"/>
                      </a14:backgroundRemoval>
                    </a14:imgEffect>
                  </a14:imgLayer>
                </a14:imgProps>
              </a:ext>
            </a:extLst>
          </a:blip>
          <a:srcRect l="16641" t="12102" r="9969" b="10749"/>
          <a:stretch/>
        </p:blipFill>
        <p:spPr>
          <a:xfrm rot="169222">
            <a:off x="692967" y="2504541"/>
            <a:ext cx="4235484" cy="365791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8F72EE5C-3BD3-7EF4-BAE9-AB650E7676EC}"/>
              </a:ext>
            </a:extLst>
          </p:cNvPr>
          <p:cNvSpPr/>
          <p:nvPr/>
        </p:nvSpPr>
        <p:spPr>
          <a:xfrm>
            <a:off x="5759894" y="4605181"/>
            <a:ext cx="2939015" cy="476989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Intensity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C49A69-D2D1-573D-F94C-057DBC77A7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33" b="97778" l="3560" r="97735">
                        <a14:foregroundMark x1="16040" y1="85718" x2="10680" y2="85333"/>
                        <a14:foregroundMark x1="10680" y1="85333" x2="8091" y2="67556"/>
                        <a14:foregroundMark x1="18770" y1="69333" x2="29553" y2="70872"/>
                        <a14:foregroundMark x1="32591" y1="67534" x2="31715" y2="67111"/>
                        <a14:foregroundMark x1="7767" y1="85778" x2="3883" y2="74222"/>
                        <a14:foregroundMark x1="6472" y1="89778" x2="18123" y2="97778"/>
                        <a14:foregroundMark x1="45631" y1="94222" x2="47462" y2="91372"/>
                        <a14:foregroundMark x1="45140" y1="74813" x2="44070" y2="74018"/>
                        <a14:foregroundMark x1="64078" y1="88889" x2="61491" y2="86967"/>
                        <a14:foregroundMark x1="43042" y1="36000" x2="46574" y2="37904"/>
                        <a14:foregroundMark x1="47649" y1="36000" x2="40453" y2="36000"/>
                        <a14:foregroundMark x1="35599" y1="10222" x2="40129" y2="5333"/>
                        <a14:backgroundMark x1="60518" y1="16889" x2="95469" y2="19556"/>
                        <a14:backgroundMark x1="71845" y1="40444" x2="56634" y2="65333"/>
                        <a14:backgroundMark x1="44984" y1="76000" x2="41748" y2="85333"/>
                        <a14:backgroundMark x1="81230" y1="20889" x2="75405" y2="64444"/>
                        <a14:backgroundMark x1="49191" y1="45778" x2="96440" y2="44889"/>
                        <a14:backgroundMark x1="55016" y1="81778" x2="25890" y2="84444"/>
                        <a14:backgroundMark x1="25890" y1="84444" x2="55987" y2="81778"/>
                        <a14:backgroundMark x1="55987" y1="81778" x2="29450" y2="80000"/>
                        <a14:backgroundMark x1="29450" y1="80000" x2="54693" y2="86222"/>
                        <a14:backgroundMark x1="57605" y1="30667" x2="45307" y2="52444"/>
                        <a14:backgroundMark x1="68932" y1="34222" x2="57929" y2="54222"/>
                        <a14:backgroundMark x1="91586" y1="35556" x2="76375" y2="57778"/>
                        <a14:backgroundMark x1="40453" y1="68444" x2="19417" y2="91556"/>
                        <a14:backgroundMark x1="55987" y1="77333" x2="55987" y2="90222"/>
                        <a14:backgroundMark x1="97735" y1="38667" x2="95469" y2="57333"/>
                        <a14:backgroundMark x1="69903" y1="31556" x2="74110" y2="488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2050" y="4497993"/>
            <a:ext cx="1826725" cy="133014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E51974-370F-70F1-4238-E4EBCB3CD73E}"/>
              </a:ext>
            </a:extLst>
          </p:cNvPr>
          <p:cNvGrpSpPr/>
          <p:nvPr/>
        </p:nvGrpSpPr>
        <p:grpSpPr>
          <a:xfrm>
            <a:off x="8728444" y="2960027"/>
            <a:ext cx="1821668" cy="3283398"/>
            <a:chOff x="9962345" y="2147990"/>
            <a:chExt cx="1821668" cy="328339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0A03893-E810-A6AE-1CE8-55E34CFE9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962345" y="2147990"/>
              <a:ext cx="1821668" cy="277814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F13D338-C03A-9572-F812-2E64B859D31B}"/>
                </a:ext>
              </a:extLst>
            </p:cNvPr>
            <p:cNvSpPr txBox="1"/>
            <p:nvPr/>
          </p:nvSpPr>
          <p:spPr>
            <a:xfrm>
              <a:off x="9970616" y="5000501"/>
              <a:ext cx="181339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Beam Transversal Profile</a:t>
              </a:r>
            </a:p>
          </p:txBody>
        </p:sp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2BA66AB-38D2-737C-0B64-2B1FB0C9B1A4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4913050" y="239553"/>
            <a:ext cx="7051236" cy="2619725"/>
          </a:xfrm>
        </p:spPr>
        <p:txBody>
          <a:bodyPr/>
          <a:lstStyle/>
          <a:p>
            <a:pPr lvl="1">
              <a:defRPr/>
            </a:pPr>
            <a:r>
              <a:rPr lang="en-GB" dirty="0"/>
              <a:t>Crossing the Beam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The wire moves across the beam path (in a linear design, it travels straight in and out)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A thin carbon wire (typically ~30 µm) intercepts a fraction of the beam</a:t>
            </a:r>
            <a:endParaRPr lang="en-GB" dirty="0"/>
          </a:p>
          <a:p>
            <a:pPr lvl="1">
              <a:defRPr/>
            </a:pPr>
            <a:r>
              <a:rPr lang="en-GB" dirty="0"/>
              <a:t>Secondary Shower Detection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The wire’s interaction with the beam produces a shower of secondary particles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A scintillator + photomultiplier system converts these secondary particles into a measurable signal (intensity)</a:t>
            </a:r>
          </a:p>
          <a:p>
            <a:pPr lvl="1">
              <a:defRPr/>
            </a:pPr>
            <a:r>
              <a:rPr lang="en-GB" dirty="0"/>
              <a:t>Reconstructing the Beam Profile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By correlating the measured intensity with the wire’s known position, one can map the beam’s intensity profile vs position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Fitting that distribution (often Gaussian-like) gives the beam size and shape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4DE62F43-E629-C888-8348-DB6656106BEE}"/>
              </a:ext>
            </a:extLst>
          </p:cNvPr>
          <p:cNvSpPr/>
          <p:nvPr/>
        </p:nvSpPr>
        <p:spPr>
          <a:xfrm rot="18632029">
            <a:off x="855247" y="2556045"/>
            <a:ext cx="335285" cy="2534035"/>
          </a:xfrm>
          <a:prstGeom prst="downArrow">
            <a:avLst>
              <a:gd name="adj1" fmla="val 50000"/>
              <a:gd name="adj2" fmla="val 70224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600" dirty="0"/>
              <a:t>BEAM</a:t>
            </a:r>
            <a:endParaRPr lang="en-GB" sz="16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94518CC-37A9-F5D6-9437-5D1004B1465A}"/>
              </a:ext>
            </a:extLst>
          </p:cNvPr>
          <p:cNvGrpSpPr/>
          <p:nvPr/>
        </p:nvGrpSpPr>
        <p:grpSpPr>
          <a:xfrm>
            <a:off x="1479600" y="4098213"/>
            <a:ext cx="3690662" cy="1490927"/>
            <a:chOff x="1485539" y="4140333"/>
            <a:chExt cx="2932698" cy="1106894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BB5AFF8-CCDB-DC57-0D1E-E67691B67D1C}"/>
                </a:ext>
              </a:extLst>
            </p:cNvPr>
            <p:cNvCxnSpPr>
              <a:cxnSpLocks/>
            </p:cNvCxnSpPr>
            <p:nvPr/>
          </p:nvCxnSpPr>
          <p:spPr>
            <a:xfrm>
              <a:off x="1498135" y="4140333"/>
              <a:ext cx="2860568" cy="1106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098A6C8-F7E2-DD4E-B809-D5C931D73409}"/>
                </a:ext>
              </a:extLst>
            </p:cNvPr>
            <p:cNvCxnSpPr>
              <a:cxnSpLocks/>
            </p:cNvCxnSpPr>
            <p:nvPr/>
          </p:nvCxnSpPr>
          <p:spPr>
            <a:xfrm>
              <a:off x="1485539" y="4140333"/>
              <a:ext cx="2909229" cy="102475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8B3597E-323C-A472-72BC-097CD9B3CE31}"/>
                </a:ext>
              </a:extLst>
            </p:cNvPr>
            <p:cNvCxnSpPr>
              <a:cxnSpLocks/>
            </p:cNvCxnSpPr>
            <p:nvPr/>
          </p:nvCxnSpPr>
          <p:spPr>
            <a:xfrm>
              <a:off x="1500170" y="4140333"/>
              <a:ext cx="2918067" cy="9385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0C86F35-3877-6483-74D6-17C38E1AEA9B}"/>
              </a:ext>
            </a:extLst>
          </p:cNvPr>
          <p:cNvCxnSpPr/>
          <p:nvPr/>
        </p:nvCxnSpPr>
        <p:spPr>
          <a:xfrm>
            <a:off x="1445567" y="3927842"/>
            <a:ext cx="72008" cy="50405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2943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4B302-8F6B-122C-810B-E4DDED2D9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AE94E3-2721-AD21-5EF6-D23442390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Specificities Linear BWS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5361-915B-3FE6-4692-F99E3228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DD190-31DB-FEF7-DB83-A37B795D0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C866E-5197-0EB3-A686-36B296563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48037CA9-204A-71C8-A137-BD9114E1DDA2}"/>
              </a:ext>
            </a:extLst>
          </p:cNvPr>
          <p:cNvSpPr>
            <a:spLocks noGrp="1"/>
          </p:cNvSpPr>
          <p:nvPr>
            <p:ph sz="half" idx="1"/>
          </p:nvPr>
        </p:nvSpPr>
        <p:spPr bwMode="auto">
          <a:xfrm>
            <a:off x="6523165" y="1147078"/>
            <a:ext cx="5256584" cy="1065742"/>
          </a:xfrm>
        </p:spPr>
        <p:txBody>
          <a:bodyPr/>
          <a:lstStyle/>
          <a:p>
            <a:pPr lvl="1">
              <a:defRPr/>
            </a:pPr>
            <a:r>
              <a:rPr lang="en-GB" dirty="0"/>
              <a:t>Magnetically Coupled Motion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The motion in vacuum is driven by magnets on the “air side”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A membrane separates vacuum from atmosphere; one magnet in air couples to another magnet in vacuum without direct mechanical linkage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85FDFA-13CC-6E61-3C7C-EE867E18A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89" y="2644301"/>
            <a:ext cx="6192688" cy="3463565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A3A8FA5-CDEF-C9B7-E31B-706A76168AD5}"/>
              </a:ext>
            </a:extLst>
          </p:cNvPr>
          <p:cNvGrpSpPr/>
          <p:nvPr/>
        </p:nvGrpSpPr>
        <p:grpSpPr>
          <a:xfrm>
            <a:off x="7176120" y="2648890"/>
            <a:ext cx="3744416" cy="3218501"/>
            <a:chOff x="8901442" y="2032304"/>
            <a:chExt cx="3028482" cy="268337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9CDF866-272A-6050-E7BB-24F4976A7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878"/>
            <a:stretch/>
          </p:blipFill>
          <p:spPr>
            <a:xfrm>
              <a:off x="8901442" y="2032304"/>
              <a:ext cx="2660106" cy="1847546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FF5120E-B0FB-EE3A-27AF-0231A054010F}"/>
                </a:ext>
              </a:extLst>
            </p:cNvPr>
            <p:cNvSpPr/>
            <p:nvPr/>
          </p:nvSpPr>
          <p:spPr>
            <a:xfrm>
              <a:off x="11318969" y="2505074"/>
              <a:ext cx="426111" cy="75882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4931E07-1B8F-B130-4F3D-080B8BBC3A9E}"/>
                </a:ext>
              </a:extLst>
            </p:cNvPr>
            <p:cNvSpPr/>
            <p:nvPr/>
          </p:nvSpPr>
          <p:spPr>
            <a:xfrm>
              <a:off x="9874493" y="3556807"/>
              <a:ext cx="477066" cy="115887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380172A-9729-6E9D-3078-9AF60837559E}"/>
                </a:ext>
              </a:extLst>
            </p:cNvPr>
            <p:cNvSpPr/>
            <p:nvPr/>
          </p:nvSpPr>
          <p:spPr>
            <a:xfrm flipH="1">
              <a:off x="10082426" y="3556807"/>
              <a:ext cx="61198" cy="115887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8B47E3-276C-9809-74B8-FB3DED529AF7}"/>
                </a:ext>
              </a:extLst>
            </p:cNvPr>
            <p:cNvSpPr txBox="1"/>
            <p:nvPr/>
          </p:nvSpPr>
          <p:spPr>
            <a:xfrm>
              <a:off x="11243972" y="2730597"/>
              <a:ext cx="68595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/>
                <a:t>Leading magnet (1)</a:t>
              </a:r>
              <a:endParaRPr lang="en-US" sz="105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CE3765C-9C09-41EE-3DB8-2EF16F482468}"/>
                </a:ext>
              </a:extLst>
            </p:cNvPr>
            <p:cNvSpPr txBox="1"/>
            <p:nvPr/>
          </p:nvSpPr>
          <p:spPr>
            <a:xfrm>
              <a:off x="10733999" y="2715209"/>
              <a:ext cx="68595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/>
                <a:t>Following</a:t>
              </a:r>
            </a:p>
            <a:p>
              <a:r>
                <a:rPr lang="en-US" sz="700" b="1" dirty="0"/>
                <a:t>magnet (2)</a:t>
              </a:r>
              <a:endParaRPr lang="en-US" sz="1050" b="1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4139E20-B9D3-73B2-5FE4-ED5684958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8535" b="89616" l="8652" r="90071">
                          <a14:foregroundMark x1="44539" y1="46230" x2="44539" y2="46230"/>
                          <a14:foregroundMark x1="10922" y1="58037" x2="8936" y2="48506"/>
                          <a14:foregroundMark x1="49929" y1="8677" x2="49929" y2="8677"/>
                          <a14:foregroundMark x1="90071" y1="47653" x2="90071" y2="4765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958700" y="2715209"/>
              <a:ext cx="308651" cy="307777"/>
            </a:xfrm>
            <a:prstGeom prst="rect">
              <a:avLst/>
            </a:prstGeom>
          </p:spPr>
        </p:pic>
      </p:grp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600660B-1720-4A94-85A3-8E0836576E6D}"/>
              </a:ext>
            </a:extLst>
          </p:cNvPr>
          <p:cNvSpPr txBox="1">
            <a:spLocks/>
          </p:cNvSpPr>
          <p:nvPr/>
        </p:nvSpPr>
        <p:spPr bwMode="auto">
          <a:xfrm>
            <a:off x="376496" y="1196752"/>
            <a:ext cx="5256584" cy="10657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GB" dirty="0"/>
              <a:t>Consolidation – BWS – LHC </a:t>
            </a:r>
          </a:p>
          <a:p>
            <a:pPr lvl="2">
              <a:buFontTx/>
              <a:buChar char="-"/>
              <a:defRPr/>
            </a:pPr>
            <a:r>
              <a:rPr lang="en-GB" sz="1000" dirty="0"/>
              <a:t>Current system has reliability issues </a:t>
            </a:r>
          </a:p>
          <a:p>
            <a:pPr lvl="2">
              <a:buFontTx/>
              <a:buChar char="-"/>
              <a:defRPr/>
            </a:pPr>
            <a:r>
              <a:rPr lang="en-GB" sz="1000" dirty="0"/>
              <a:t>Main change: </a:t>
            </a:r>
            <a:r>
              <a:rPr lang="en-GB" sz="1000" strike="sngStrike" dirty="0"/>
              <a:t>below</a:t>
            </a:r>
            <a:r>
              <a:rPr lang="en-GB" sz="1000" dirty="0"/>
              <a:t> 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GB" sz="1000" dirty="0"/>
              <a:t>rail in vacuum and linear encoder on the shaft</a:t>
            </a:r>
          </a:p>
          <a:p>
            <a:pPr lvl="2">
              <a:buFontTx/>
              <a:buChar char="-"/>
              <a:defRPr/>
            </a:pPr>
            <a:r>
              <a:rPr lang="en-GB" sz="1000" dirty="0"/>
              <a:t>Specifications: </a:t>
            </a:r>
            <a:endParaRPr lang="en-GB" sz="900" dirty="0"/>
          </a:p>
          <a:p>
            <a:pPr lvl="2">
              <a:buFontTx/>
              <a:buChar char="-"/>
              <a:defRPr/>
            </a:pPr>
            <a:endParaRPr lang="en-GB" sz="1000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5AFB3BE-6F93-E598-B11C-8E85C04910E5}"/>
              </a:ext>
            </a:extLst>
          </p:cNvPr>
          <p:cNvSpPr/>
          <p:nvPr/>
        </p:nvSpPr>
        <p:spPr>
          <a:xfrm rot="230655">
            <a:off x="4457469" y="3054582"/>
            <a:ext cx="1224136" cy="288032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 m/s</a:t>
            </a:r>
            <a:endParaRPr lang="en-GB" dirty="0"/>
          </a:p>
        </p:txBody>
      </p:sp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FCF3BED8-7F59-4C9F-1D9D-7DE8AD23852D}"/>
              </a:ext>
            </a:extLst>
          </p:cNvPr>
          <p:cNvSpPr/>
          <p:nvPr/>
        </p:nvSpPr>
        <p:spPr>
          <a:xfrm rot="162744">
            <a:off x="1778576" y="3216014"/>
            <a:ext cx="4104456" cy="297645"/>
          </a:xfrm>
          <a:prstGeom prst="left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120 mm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374551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FD9E87-5EEE-33D4-D2DC-27343DFF3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B5124B-B688-EDB0-C7D4-4E87EE71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Specificities Linear BWS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4411C-0FF0-CCE7-A2D0-52A35F2FE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00789-AB6C-53E4-903B-12C06313C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950E-B525-9943-15C2-34DE1C8D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C7871A8-656E-CBB2-70C9-9992737B12E8}"/>
              </a:ext>
            </a:extLst>
          </p:cNvPr>
          <p:cNvSpPr txBox="1">
            <a:spLocks/>
          </p:cNvSpPr>
          <p:nvPr/>
        </p:nvSpPr>
        <p:spPr bwMode="auto">
          <a:xfrm>
            <a:off x="6528048" y="1268760"/>
            <a:ext cx="4009560" cy="1810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GB" dirty="0"/>
              <a:t>System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b="1" dirty="0"/>
              <a:t>Magnet 1</a:t>
            </a:r>
            <a:r>
              <a:rPr lang="en-GB" sz="1100" dirty="0"/>
              <a:t>: “leading” (actuated by PMSM through ball-screw).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b="1" dirty="0"/>
              <a:t>Magnet 2</a:t>
            </a:r>
            <a:r>
              <a:rPr lang="en-GB" sz="1100" dirty="0"/>
              <a:t>: “following” (actuated by magnetic field).</a:t>
            </a:r>
          </a:p>
          <a:p>
            <a:pPr marL="324000" lvl="3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GB" sz="1100" dirty="0"/>
          </a:p>
          <a:p>
            <a:pPr marL="285750" lvl="2" indent="-28575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900" dirty="0"/>
              <a:t>oscillatory mechanism</a:t>
            </a:r>
          </a:p>
          <a:p>
            <a:pPr marL="324000" lvl="3" indent="0"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Near an equilibrium gap, this behaves like a “spring”</a:t>
            </a:r>
            <a:endParaRPr lang="en-GB" sz="105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</p:txBody>
      </p:sp>
      <p:pic>
        <p:nvPicPr>
          <p:cNvPr id="21" name="Picture 20" descr="A green and grey rectangular objects on a white background&#10;&#10;AI-generated content may be incorrect.">
            <a:extLst>
              <a:ext uri="{FF2B5EF4-FFF2-40B4-BE49-F238E27FC236}">
                <a16:creationId xmlns:a16="http://schemas.microsoft.com/office/drawing/2014/main" id="{CFF70188-164C-019B-0A67-80F72AF6B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8" y="2092763"/>
            <a:ext cx="4832198" cy="3983747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8F252147-643B-19F9-AA5F-345CDC8A1814}"/>
              </a:ext>
            </a:extLst>
          </p:cNvPr>
          <p:cNvGrpSpPr/>
          <p:nvPr/>
        </p:nvGrpSpPr>
        <p:grpSpPr>
          <a:xfrm>
            <a:off x="39172" y="2636912"/>
            <a:ext cx="3392532" cy="3024336"/>
            <a:chOff x="39172" y="2636912"/>
            <a:chExt cx="3392532" cy="302433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111BE35-DB80-D386-2C3D-DD0479482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151" b="96604" l="4788" r="98284">
                          <a14:foregroundMark x1="4878" y1="58774" x2="4878" y2="58774"/>
                          <a14:foregroundMark x1="94128" y1="63774" x2="94128" y2="63774"/>
                          <a14:foregroundMark x1="98284" y1="63113" x2="98284" y2="63113"/>
                          <a14:foregroundMark x1="54923" y1="94151" x2="54923" y2="94151"/>
                          <a14:foregroundMark x1="41012" y1="96604" x2="41012" y2="96604"/>
                          <a14:foregroundMark x1="44715" y1="24906" x2="44715" y2="24906"/>
                          <a14:foregroundMark x1="46974" y1="27170" x2="46974" y2="30094"/>
                          <a14:foregroundMark x1="40018" y1="31887" x2="40018" y2="31887"/>
                          <a14:foregroundMark x1="35772" y1="31698" x2="42909" y2="31698"/>
                          <a14:foregroundMark x1="45980" y1="4434" x2="47154" y2="4151"/>
                          <a14:backgroundMark x1="723" y1="54528" x2="723" y2="5452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172" y="2636912"/>
              <a:ext cx="3392532" cy="302433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340F703-9334-EE5B-FD32-3B9F3FF9F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13" b="96247" l="1299" r="92208">
                          <a14:foregroundMark x1="2597" y1="6971" x2="66234" y2="24129"/>
                          <a14:foregroundMark x1="66234" y1="24129" x2="66234" y2="26542"/>
                          <a14:foregroundMark x1="51948" y1="6166" x2="66234" y2="6971"/>
                          <a14:foregroundMark x1="92208" y1="9115" x2="90909" y2="14477"/>
                          <a14:foregroundMark x1="53247" y1="12869" x2="53247" y2="12869"/>
                          <a14:foregroundMark x1="45455" y1="20375" x2="33766" y2="31635"/>
                          <a14:foregroundMark x1="27273" y1="2413" x2="27273" y2="2413"/>
                          <a14:foregroundMark x1="24675" y1="41555" x2="49351" y2="84718"/>
                          <a14:foregroundMark x1="57143" y1="94102" x2="57143" y2="96247"/>
                          <a14:foregroundMark x1="59740" y1="11260" x2="58442" y2="16086"/>
                          <a14:foregroundMark x1="80519" y1="11260" x2="89610" y2="13941"/>
                          <a14:backgroundMark x1="88312" y1="536" x2="88312" y2="1072"/>
                          <a14:backgroundMark x1="90909" y1="1877" x2="90909" y2="53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19083" y="2684003"/>
              <a:ext cx="216024" cy="91118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B2F0AC4-6F8A-DF8E-1AA0-F494C5274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13" b="96247" l="1299" r="92208">
                          <a14:foregroundMark x1="2597" y1="6971" x2="66234" y2="24129"/>
                          <a14:foregroundMark x1="66234" y1="24129" x2="66234" y2="26542"/>
                          <a14:foregroundMark x1="51948" y1="6166" x2="66234" y2="6971"/>
                          <a14:foregroundMark x1="92208" y1="9115" x2="90909" y2="14477"/>
                          <a14:foregroundMark x1="53247" y1="12869" x2="53247" y2="12869"/>
                          <a14:foregroundMark x1="45455" y1="20375" x2="33766" y2="31635"/>
                          <a14:foregroundMark x1="27273" y1="2413" x2="27273" y2="2413"/>
                          <a14:foregroundMark x1="24675" y1="41555" x2="49351" y2="84718"/>
                          <a14:foregroundMark x1="57143" y1="94102" x2="57143" y2="96247"/>
                          <a14:foregroundMark x1="59740" y1="11260" x2="58442" y2="16086"/>
                          <a14:foregroundMark x1="80519" y1="11260" x2="89610" y2="13941"/>
                          <a14:backgroundMark x1="88312" y1="536" x2="88312" y2="1072"/>
                          <a14:backgroundMark x1="90909" y1="1877" x2="90909" y2="53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19536" y="2708920"/>
              <a:ext cx="216024" cy="911187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D6F967C-4D91-1EF7-AFD5-A21A03270EAD}"/>
                </a:ext>
              </a:extLst>
            </p:cNvPr>
            <p:cNvSpPr/>
            <p:nvPr/>
          </p:nvSpPr>
          <p:spPr>
            <a:xfrm>
              <a:off x="1551271" y="3033029"/>
              <a:ext cx="584289" cy="37025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60FB9DA-6F6E-4143-5C17-87B0ED06BB07}"/>
                </a:ext>
              </a:extLst>
            </p:cNvPr>
            <p:cNvSpPr/>
            <p:nvPr/>
          </p:nvSpPr>
          <p:spPr>
            <a:xfrm>
              <a:off x="1551375" y="2954468"/>
              <a:ext cx="584289" cy="37025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20F60B2-8F18-56F7-09F4-6EE054E33215}"/>
                </a:ext>
              </a:extLst>
            </p:cNvPr>
            <p:cNvSpPr/>
            <p:nvPr/>
          </p:nvSpPr>
          <p:spPr>
            <a:xfrm>
              <a:off x="1551271" y="2954467"/>
              <a:ext cx="584289" cy="315055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7F3F847-D9AD-0B2C-FD1B-469EF34F42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84" b="76386" l="42116" r="74730">
                        <a14:foregroundMark x1="65768" y1="13133" x2="65836" y2="18072"/>
                        <a14:foregroundMark x1="61921" y1="7590" x2="62332" y2="8313"/>
                        <a14:foregroundMark x1="57884" y1="482" x2="59738" y2="3746"/>
                        <a14:foregroundMark x1="60512" y1="17952" x2="64084" y2="24940"/>
                        <a14:foregroundMark x1="64084" y1="24940" x2="70350" y2="24940"/>
                        <a14:foregroundMark x1="70350" y1="24940" x2="70889" y2="11566"/>
                        <a14:foregroundMark x1="70889" y1="11566" x2="73922" y2="1928"/>
                        <a14:foregroundMark x1="73922" y1="1928" x2="74730" y2="1084"/>
                        <a14:backgroundMark x1="45283" y1="39157" x2="46024" y2="42892"/>
                        <a14:backgroundMark x1="44879" y1="43253" x2="51213" y2="50000"/>
                        <a14:backgroundMark x1="51213" y1="50000" x2="55863" y2="51325"/>
                        <a14:backgroundMark x1="48787" y1="33012" x2="44609" y2="40602"/>
                        <a14:backgroundMark x1="44609" y1="40602" x2="66375" y2="43253"/>
                        <a14:backgroundMark x1="66375" y1="43253" x2="57278" y2="24458"/>
                        <a14:backgroundMark x1="57278" y1="24458" x2="52358" y2="30482"/>
                        <a14:backgroundMark x1="52358" y1="30482" x2="47911" y2="32651"/>
                        <a14:backgroundMark x1="59704" y1="3735" x2="58895" y2="12048"/>
                        <a14:backgroundMark x1="60040" y1="8072" x2="60445" y2="9639"/>
                        <a14:backgroundMark x1="60849" y1="10241" x2="61051" y2="10602"/>
                        <a14:backgroundMark x1="61388" y1="5542" x2="61456" y2="6627"/>
                        <a14:backgroundMark x1="61456" y1="7590" x2="61456" y2="7590"/>
                        <a14:backgroundMark x1="61456" y1="7229" x2="61456" y2="7229"/>
                        <a14:backgroundMark x1="61523" y1="6867" x2="61658" y2="6988"/>
                        <a14:backgroundMark x1="61792" y1="11325" x2="61792" y2="11325"/>
                        <a14:backgroundMark x1="61658" y1="11687" x2="61792" y2="10602"/>
                        <a14:backgroundMark x1="61792" y1="6627" x2="61792" y2="7831"/>
                      </a14:backgroundRemoval>
                    </a14:imgEffect>
                  </a14:imgLayer>
                </a14:imgProps>
              </a:ext>
            </a:extLst>
          </a:blip>
          <a:srcRect l="38113" r="21843" b="72225"/>
          <a:stretch/>
        </p:blipFill>
        <p:spPr>
          <a:xfrm>
            <a:off x="-525044" y="2142332"/>
            <a:ext cx="3937114" cy="1624269"/>
          </a:xfrm>
          <a:prstGeom prst="rect">
            <a:avLst/>
          </a:prstGeom>
        </p:spPr>
      </p:pic>
      <p:sp>
        <p:nvSpPr>
          <p:cNvPr id="35" name="Arrow: Right 34">
            <a:extLst>
              <a:ext uri="{FF2B5EF4-FFF2-40B4-BE49-F238E27FC236}">
                <a16:creationId xmlns:a16="http://schemas.microsoft.com/office/drawing/2014/main" id="{ADFC0060-DEC6-BED4-C4E9-37C457FFF7B6}"/>
              </a:ext>
            </a:extLst>
          </p:cNvPr>
          <p:cNvSpPr/>
          <p:nvPr/>
        </p:nvSpPr>
        <p:spPr>
          <a:xfrm>
            <a:off x="2449889" y="2708919"/>
            <a:ext cx="2638600" cy="425869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Actuation Force</a:t>
            </a:r>
            <a:endParaRPr lang="en-GB" sz="1200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8482DAA9-F243-939E-3147-00D2F809D6A8}"/>
              </a:ext>
            </a:extLst>
          </p:cNvPr>
          <p:cNvSpPr/>
          <p:nvPr/>
        </p:nvSpPr>
        <p:spPr>
          <a:xfrm>
            <a:off x="1787094" y="3918838"/>
            <a:ext cx="2638599" cy="391911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Magnetic Force</a:t>
            </a:r>
            <a:endParaRPr lang="en-GB" sz="1200" dirty="0"/>
          </a:p>
        </p:txBody>
      </p:sp>
      <p:sp>
        <p:nvSpPr>
          <p:cNvPr id="37" name="Arrow: Left-Right 36">
            <a:extLst>
              <a:ext uri="{FF2B5EF4-FFF2-40B4-BE49-F238E27FC236}">
                <a16:creationId xmlns:a16="http://schemas.microsoft.com/office/drawing/2014/main" id="{03057BDE-9F29-B242-2F2F-EA68691A9321}"/>
              </a:ext>
            </a:extLst>
          </p:cNvPr>
          <p:cNvSpPr/>
          <p:nvPr/>
        </p:nvSpPr>
        <p:spPr>
          <a:xfrm>
            <a:off x="1463204" y="3026928"/>
            <a:ext cx="1104404" cy="185929"/>
          </a:xfrm>
          <a:prstGeom prst="leftRightArrow">
            <a:avLst>
              <a:gd name="adj1" fmla="val 58197"/>
              <a:gd name="adj2" fmla="val 50000"/>
            </a:avLst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</a:t>
            </a:r>
            <a:endParaRPr lang="en-GB" sz="1200" dirty="0"/>
          </a:p>
        </p:txBody>
      </p:sp>
      <p:pic>
        <p:nvPicPr>
          <p:cNvPr id="39" name="Picture 38" descr="A graph with a line&#10;&#10;AI-generated content may be incorrect.">
            <a:extLst>
              <a:ext uri="{FF2B5EF4-FFF2-40B4-BE49-F238E27FC236}">
                <a16:creationId xmlns:a16="http://schemas.microsoft.com/office/drawing/2014/main" id="{8B4A7A03-E894-5B2A-3635-3AB3CFB7D7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7896" y="3031004"/>
            <a:ext cx="4520783" cy="3195872"/>
          </a:xfrm>
          <a:prstGeom prst="rect">
            <a:avLst/>
          </a:prstGeom>
        </p:spPr>
      </p:pic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4C0F9B95-AA9D-AF53-3880-F6C114389342}"/>
              </a:ext>
            </a:extLst>
          </p:cNvPr>
          <p:cNvSpPr/>
          <p:nvPr/>
        </p:nvSpPr>
        <p:spPr>
          <a:xfrm>
            <a:off x="8676058" y="4556932"/>
            <a:ext cx="144016" cy="144016"/>
          </a:xfrm>
          <a:prstGeom prst="flowChartConnector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5215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486 L 0.00104 0.00486 L 0.05977 0.00486 " pathEditMode="relative" ptsTypes="A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116 L -0.00013 0.00116 C 0.00026 0.00046 0.00078 1.11022E-16 0.00117 -0.00069 C 0.00143 -0.00093 0.00156 -0.00139 0.00182 -0.00185 C 0.00195 -0.00208 0.00234 -0.00208 0.0026 -0.00255 C 0.00273 -0.00255 0.00286 -0.00301 0.00312 -0.00324 C 0.00338 -0.00324 0.00377 -0.00347 0.00416 -0.00347 C 0.00443 -0.0037 0.00482 -0.00394 0.00508 -0.00417 C 0.00612 -0.00509 0.00781 -0.00718 0.00859 -0.0088 C 0.01002 -0.01134 0.0082 -0.0081 0.01002 -0.01088 C 0.01094 -0.01227 0.01015 -0.01157 0.0112 -0.01227 C 0.01328 -0.01505 0.0112 -0.0125 0.01276 -0.01435 C 0.01302 -0.01458 0.01315 -0.01505 0.01354 -0.01528 C 0.0138 -0.01574 0.01419 -0.01597 0.01445 -0.01644 C 0.01471 -0.01667 0.01497 -0.01713 0.01523 -0.01736 C 0.01549 -0.01782 0.01562 -0.01806 0.01588 -0.01852 C 0.01601 -0.01875 0.0164 -0.01898 0.01666 -0.01921 C 0.01693 -0.01944 0.01732 -0.01991 0.01758 -0.02014 C 0.01784 -0.0206 0.0181 -0.02083 0.01836 -0.0213 C 0.01862 -0.02153 0.01888 -0.02153 0.01914 -0.02199 C 0.0194 -0.02222 0.01953 -0.02269 0.01979 -0.02292 C 0.02005 -0.02315 0.02044 -0.02315 0.0207 -0.02338 C 0.02135 -0.02361 0.022 -0.02431 0.02265 -0.02477 C 0.02318 -0.025 0.02357 -0.02523 0.02409 -0.02546 C 0.02422 -0.02569 0.02448 -0.02593 0.02461 -0.02616 C 0.02539 -0.02685 0.02591 -0.02708 0.02656 -0.02824 C 0.03008 -0.03426 0.02643 -0.02824 0.02956 -0.03264 C 0.02982 -0.0331 0.02995 -0.0338 0.03034 -0.03403 C 0.03073 -0.03472 0.03125 -0.03495 0.03164 -0.03519 C 0.0319 -0.03542 0.03203 -0.03565 0.03229 -0.03588 C 0.03281 -0.03657 0.0332 -0.03727 0.03385 -0.03796 C 0.03489 -0.03889 0.03476 -0.03843 0.03594 -0.04005 C 0.03724 -0.04167 0.03581 -0.04074 0.03711 -0.04144 C 0.03906 -0.04398 0.03698 -0.04144 0.03854 -0.04282 C 0.03867 -0.04306 0.03893 -0.04329 0.03906 -0.04352 C 0.03958 -0.04375 0.03997 -0.04398 0.04049 -0.04421 C 0.0414 -0.04514 0.04232 -0.0463 0.04323 -0.04722 C 0.04336 -0.04745 0.04362 -0.04792 0.04375 -0.04792 C 0.04401 -0.04838 0.04427 -0.04838 0.04453 -0.04861 C 0.04479 -0.04884 0.04492 -0.04907 0.04518 -0.04931 C 0.04544 -0.04977 0.0457 -0.05023 0.04596 -0.05046 C 0.04609 -0.05069 0.04635 -0.05069 0.04648 -0.05069 C 0.04674 -0.05116 0.04687 -0.05162 0.04713 -0.05185 C 0.0487 -0.0537 0.04661 -0.05046 0.04831 -0.05278 C 0.04857 -0.05324 0.04883 -0.05394 0.04909 -0.05417 C 0.04922 -0.05463 0.04948 -0.05486 0.04961 -0.05486 C 0.05 -0.05532 0.05078 -0.05556 0.05078 -0.05556 C 0.05104 -0.05602 0.05117 -0.05648 0.05143 -0.05671 C 0.05156 -0.05694 0.05182 -0.05718 0.05195 -0.05741 C 0.05286 -0.05833 0.0539 -0.05926 0.05469 -0.06019 C 0.05482 -0.06019 0.05469 -0.06042 0.05469 -0.06042 " pathEditMode="relative" ptsTypes="AAAAAAAAAAAAAAAAAAAAAAAAAAAAAAAAAAAAAAAAAAAAAAAAAAA">
                                      <p:cBhvr>
                                        <p:cTn id="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7.40741E-7 L 3.95833E-6 0.00116 L 0.05963 -0.00556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-23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82 -0.05995 L 0.05482 -0.05995 C 0.05377 -0.05949 0.0526 -0.05903 0.05169 -0.05833 C 0.05091 -0.05787 0.05039 -0.05694 0.04961 -0.05625 C 0.04948 -0.05602 0.04909 -0.05579 0.04883 -0.05556 C 0.04857 -0.05532 0.04778 -0.05417 0.04752 -0.05394 C 0.04648 -0.05231 0.047 -0.05255 0.0457 -0.05116 C 0.04492 -0.05 0.04414 -0.04907 0.04323 -0.04838 C 0.04297 -0.04792 0.04258 -0.04769 0.04232 -0.04722 C 0.04206 -0.04699 0.04193 -0.04676 0.04166 -0.04653 C 0.0401 -0.04514 0.04245 -0.04815 0.03971 -0.04514 C 0.03932 -0.04468 0.03893 -0.04398 0.03854 -0.04329 C 0.03802 -0.04282 0.0375 -0.04236 0.03698 -0.04167 C 0.03659 -0.0412 0.03633 -0.04074 0.03607 -0.04028 C 0.03541 -0.03958 0.03333 -0.03819 0.0332 -0.03819 C 0.03281 -0.03796 0.03229 -0.0375 0.0319 -0.03727 C 0.03164 -0.03681 0.03138 -0.03657 0.03112 -0.03634 C 0.03073 -0.03611 0.03034 -0.03588 0.02995 -0.03588 C 0.02969 -0.03542 0.02943 -0.03495 0.02916 -0.03472 C 0.02825 -0.03403 0.02851 -0.03495 0.02773 -0.03356 C 0.02747 -0.0331 0.02721 -0.03218 0.02682 -0.03171 C 0.02643 -0.03102 0.02604 -0.03056 0.02565 -0.02986 C 0.02539 -0.02963 0.02526 -0.02917 0.02513 -0.02894 C 0.02474 -0.02824 0.02435 -0.02801 0.02409 -0.02755 C 0.02213 -0.02431 0.02331 -0.025 0.022 -0.02431 C 0.02174 -0.02384 0.02161 -0.02361 0.02135 -0.02338 C 0.02096 -0.02269 0.02057 -0.02245 0.02018 -0.02199 C 0.01836 -0.01898 0.01888 -0.01991 0.01706 -0.01736 C 0.01666 -0.01667 0.01614 -0.0162 0.01575 -0.01551 C 0.01536 -0.01528 0.01523 -0.01481 0.01497 -0.01458 C 0.01471 -0.01435 0.01445 -0.01412 0.01419 -0.01389 C 0.0138 -0.01366 0.01341 -0.01343 0.01315 -0.01319 C 0.01068 -0.01111 0.01198 -0.01181 0.01041 -0.01111 C 0.01002 -0.01065 0.00963 -0.01019 0.00924 -0.00972 C 0.00898 -0.00949 0.00872 -0.00926 0.00846 -0.00903 C 0.0082 -0.0088 0.00794 -0.00833 0.00768 -0.0081 C 0.00495 -0.00486 0.00573 -0.00556 0.00416 -0.0044 C 0.00403 -0.00394 0.0039 -0.00347 0.00377 -0.00301 C 0.00312 -0.00185 0.00286 -0.00231 0.00221 -0.00139 C 0.00156 -0.00069 0.00052 0.00116 0.00052 0.00116 " pathEditMode="relative" ptsTypes="AAAAAAAAAAAAAAAAAAAAAAAAAAAAAAAAAAAAAAAA">
                                      <p:cBhvr>
                                        <p:cTn id="2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40" grpId="0" animBg="1"/>
      <p:bldP spid="4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748F3A-8B5F-F4EB-A2C1-2C32210D8C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70F92F-951F-0ECC-22DE-C75D95C2D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Specificities Linear BWS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F5BA3-94AA-7369-FDBA-F0E704C9AD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3A8C8-DA9F-F3B3-A9EF-2940296FA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0B5F0-F484-5D26-EEEE-F6A0D100E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/>
          </a:p>
        </p:txBody>
      </p:sp>
      <p:pic>
        <p:nvPicPr>
          <p:cNvPr id="21" name="Picture 20" descr="A green and grey rectangular objects on a white background&#10;&#10;AI-generated content may be incorrect.">
            <a:extLst>
              <a:ext uri="{FF2B5EF4-FFF2-40B4-BE49-F238E27FC236}">
                <a16:creationId xmlns:a16="http://schemas.microsoft.com/office/drawing/2014/main" id="{24378480-AA7B-3BDE-150E-23A4ABCA1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8" y="2092763"/>
            <a:ext cx="4832198" cy="3983747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CE44A3DB-210A-93E9-533E-BF5D09E51AA2}"/>
              </a:ext>
            </a:extLst>
          </p:cNvPr>
          <p:cNvGrpSpPr/>
          <p:nvPr/>
        </p:nvGrpSpPr>
        <p:grpSpPr>
          <a:xfrm>
            <a:off x="39172" y="2636912"/>
            <a:ext cx="3392532" cy="3024336"/>
            <a:chOff x="39172" y="2636912"/>
            <a:chExt cx="3392532" cy="302433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64E4F48-58A0-37CC-26C0-27FE23F0C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151" b="96604" l="4788" r="98284">
                          <a14:foregroundMark x1="4878" y1="58774" x2="4878" y2="58774"/>
                          <a14:foregroundMark x1="94128" y1="63774" x2="94128" y2="63774"/>
                          <a14:foregroundMark x1="98284" y1="63113" x2="98284" y2="63113"/>
                          <a14:foregroundMark x1="54923" y1="94151" x2="54923" y2="94151"/>
                          <a14:foregroundMark x1="41012" y1="96604" x2="41012" y2="96604"/>
                          <a14:foregroundMark x1="44715" y1="24906" x2="44715" y2="24906"/>
                          <a14:foregroundMark x1="46974" y1="27170" x2="46974" y2="30094"/>
                          <a14:foregroundMark x1="40018" y1="31887" x2="40018" y2="31887"/>
                          <a14:foregroundMark x1="35772" y1="31698" x2="42909" y2="31698"/>
                          <a14:foregroundMark x1="45980" y1="4434" x2="47154" y2="4151"/>
                          <a14:backgroundMark x1="723" y1="54528" x2="723" y2="5452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172" y="2636912"/>
              <a:ext cx="3392532" cy="302433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9E01DC4-FF3A-4B94-CE86-C62A7BF1E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13" b="96247" l="1299" r="92208">
                          <a14:foregroundMark x1="2597" y1="6971" x2="66234" y2="24129"/>
                          <a14:foregroundMark x1="66234" y1="24129" x2="66234" y2="26542"/>
                          <a14:foregroundMark x1="51948" y1="6166" x2="66234" y2="6971"/>
                          <a14:foregroundMark x1="92208" y1="9115" x2="90909" y2="14477"/>
                          <a14:foregroundMark x1="53247" y1="12869" x2="53247" y2="12869"/>
                          <a14:foregroundMark x1="45455" y1="20375" x2="33766" y2="31635"/>
                          <a14:foregroundMark x1="27273" y1="2413" x2="27273" y2="2413"/>
                          <a14:foregroundMark x1="24675" y1="41555" x2="49351" y2="84718"/>
                          <a14:foregroundMark x1="57143" y1="94102" x2="57143" y2="96247"/>
                          <a14:foregroundMark x1="59740" y1="11260" x2="58442" y2="16086"/>
                          <a14:foregroundMark x1="80519" y1="11260" x2="89610" y2="13941"/>
                          <a14:backgroundMark x1="88312" y1="536" x2="88312" y2="1072"/>
                          <a14:backgroundMark x1="90909" y1="1877" x2="90909" y2="53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19083" y="2684003"/>
              <a:ext cx="216024" cy="91118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04F9E4-640F-CFE4-F281-2B93EC45F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13" b="96247" l="1299" r="92208">
                          <a14:foregroundMark x1="2597" y1="6971" x2="66234" y2="24129"/>
                          <a14:foregroundMark x1="66234" y1="24129" x2="66234" y2="26542"/>
                          <a14:foregroundMark x1="51948" y1="6166" x2="66234" y2="6971"/>
                          <a14:foregroundMark x1="92208" y1="9115" x2="90909" y2="14477"/>
                          <a14:foregroundMark x1="53247" y1="12869" x2="53247" y2="12869"/>
                          <a14:foregroundMark x1="45455" y1="20375" x2="33766" y2="31635"/>
                          <a14:foregroundMark x1="27273" y1="2413" x2="27273" y2="2413"/>
                          <a14:foregroundMark x1="24675" y1="41555" x2="49351" y2="84718"/>
                          <a14:foregroundMark x1="57143" y1="94102" x2="57143" y2="96247"/>
                          <a14:foregroundMark x1="59740" y1="11260" x2="58442" y2="16086"/>
                          <a14:foregroundMark x1="80519" y1="11260" x2="89610" y2="13941"/>
                          <a14:backgroundMark x1="88312" y1="536" x2="88312" y2="1072"/>
                          <a14:backgroundMark x1="90909" y1="1877" x2="90909" y2="53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19536" y="2708920"/>
              <a:ext cx="216024" cy="911187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04E2943-F347-72BE-C402-EBE7324E4F5A}"/>
                </a:ext>
              </a:extLst>
            </p:cNvPr>
            <p:cNvSpPr/>
            <p:nvPr/>
          </p:nvSpPr>
          <p:spPr>
            <a:xfrm>
              <a:off x="1551271" y="3033029"/>
              <a:ext cx="584289" cy="37025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E06213D-3352-6BAA-52FD-DDE1C6C52374}"/>
                </a:ext>
              </a:extLst>
            </p:cNvPr>
            <p:cNvSpPr/>
            <p:nvPr/>
          </p:nvSpPr>
          <p:spPr>
            <a:xfrm>
              <a:off x="1551375" y="2954468"/>
              <a:ext cx="584289" cy="37025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0F71AA4-AD86-4B72-9225-BA9A4C234E3E}"/>
                </a:ext>
              </a:extLst>
            </p:cNvPr>
            <p:cNvSpPr/>
            <p:nvPr/>
          </p:nvSpPr>
          <p:spPr>
            <a:xfrm>
              <a:off x="1551271" y="2954467"/>
              <a:ext cx="584289" cy="315055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692363E-818F-DAA0-402C-9D0B5E7D8D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84" b="76386" l="42116" r="74730">
                        <a14:foregroundMark x1="65768" y1="13133" x2="65836" y2="18072"/>
                        <a14:foregroundMark x1="61921" y1="7590" x2="62332" y2="8313"/>
                        <a14:foregroundMark x1="57884" y1="482" x2="59738" y2="3746"/>
                        <a14:foregroundMark x1="60512" y1="17952" x2="64084" y2="24940"/>
                        <a14:foregroundMark x1="64084" y1="24940" x2="70350" y2="24940"/>
                        <a14:foregroundMark x1="70350" y1="24940" x2="70889" y2="11566"/>
                        <a14:foregroundMark x1="70889" y1="11566" x2="73922" y2="1928"/>
                        <a14:foregroundMark x1="73922" y1="1928" x2="74730" y2="1084"/>
                        <a14:backgroundMark x1="45283" y1="39157" x2="46024" y2="42892"/>
                        <a14:backgroundMark x1="44879" y1="43253" x2="51213" y2="50000"/>
                        <a14:backgroundMark x1="51213" y1="50000" x2="55863" y2="51325"/>
                        <a14:backgroundMark x1="48787" y1="33012" x2="44609" y2="40602"/>
                        <a14:backgroundMark x1="44609" y1="40602" x2="66375" y2="43253"/>
                        <a14:backgroundMark x1="66375" y1="43253" x2="57278" y2="24458"/>
                        <a14:backgroundMark x1="57278" y1="24458" x2="52358" y2="30482"/>
                        <a14:backgroundMark x1="52358" y1="30482" x2="47911" y2="32651"/>
                        <a14:backgroundMark x1="59704" y1="3735" x2="58895" y2="12048"/>
                        <a14:backgroundMark x1="60040" y1="8072" x2="60445" y2="9639"/>
                        <a14:backgroundMark x1="60849" y1="10241" x2="61051" y2="10602"/>
                        <a14:backgroundMark x1="61388" y1="5542" x2="61456" y2="6627"/>
                        <a14:backgroundMark x1="61456" y1="7590" x2="61456" y2="7590"/>
                        <a14:backgroundMark x1="61456" y1="7229" x2="61456" y2="7229"/>
                        <a14:backgroundMark x1="61523" y1="6867" x2="61658" y2="6988"/>
                        <a14:backgroundMark x1="61792" y1="11325" x2="61792" y2="11325"/>
                        <a14:backgroundMark x1="61658" y1="11687" x2="61792" y2="10602"/>
                        <a14:backgroundMark x1="61792" y1="6627" x2="61792" y2="7831"/>
                      </a14:backgroundRemoval>
                    </a14:imgEffect>
                  </a14:imgLayer>
                </a14:imgProps>
              </a:ext>
            </a:extLst>
          </a:blip>
          <a:srcRect l="38113" r="21843" b="72225"/>
          <a:stretch/>
        </p:blipFill>
        <p:spPr>
          <a:xfrm>
            <a:off x="-525044" y="2142332"/>
            <a:ext cx="3937114" cy="1624269"/>
          </a:xfrm>
          <a:prstGeom prst="rect">
            <a:avLst/>
          </a:prstGeom>
        </p:spPr>
      </p:pic>
      <p:sp>
        <p:nvSpPr>
          <p:cNvPr id="35" name="Arrow: Right 34">
            <a:extLst>
              <a:ext uri="{FF2B5EF4-FFF2-40B4-BE49-F238E27FC236}">
                <a16:creationId xmlns:a16="http://schemas.microsoft.com/office/drawing/2014/main" id="{F37BB4B9-2CC4-6FB6-9CE5-B3BBCED303C7}"/>
              </a:ext>
            </a:extLst>
          </p:cNvPr>
          <p:cNvSpPr/>
          <p:nvPr/>
        </p:nvSpPr>
        <p:spPr>
          <a:xfrm>
            <a:off x="2449889" y="2708919"/>
            <a:ext cx="2638600" cy="425869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Actuation Force</a:t>
            </a:r>
            <a:endParaRPr lang="en-GB" sz="1200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0254616E-0E2E-576E-8B7F-33327F721501}"/>
              </a:ext>
            </a:extLst>
          </p:cNvPr>
          <p:cNvSpPr/>
          <p:nvPr/>
        </p:nvSpPr>
        <p:spPr>
          <a:xfrm>
            <a:off x="1787094" y="3918838"/>
            <a:ext cx="2638599" cy="391911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Magnetic Force</a:t>
            </a:r>
            <a:endParaRPr lang="en-GB" sz="1200" dirty="0"/>
          </a:p>
        </p:txBody>
      </p:sp>
      <p:sp>
        <p:nvSpPr>
          <p:cNvPr id="37" name="Arrow: Left-Right 36">
            <a:extLst>
              <a:ext uri="{FF2B5EF4-FFF2-40B4-BE49-F238E27FC236}">
                <a16:creationId xmlns:a16="http://schemas.microsoft.com/office/drawing/2014/main" id="{13F5B4C9-9E2A-9691-AC42-61A5060FFE42}"/>
              </a:ext>
            </a:extLst>
          </p:cNvPr>
          <p:cNvSpPr/>
          <p:nvPr/>
        </p:nvSpPr>
        <p:spPr>
          <a:xfrm>
            <a:off x="1463204" y="3026928"/>
            <a:ext cx="1104404" cy="185929"/>
          </a:xfrm>
          <a:prstGeom prst="leftRightArrow">
            <a:avLst>
              <a:gd name="adj1" fmla="val 58197"/>
              <a:gd name="adj2" fmla="val 50000"/>
            </a:avLst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</a:t>
            </a:r>
            <a:endParaRPr lang="en-GB" sz="1200" dirty="0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8DFA5887-FE70-EA7D-EF69-A17F2B9E5E35}"/>
              </a:ext>
            </a:extLst>
          </p:cNvPr>
          <p:cNvSpPr txBox="1">
            <a:spLocks/>
          </p:cNvSpPr>
          <p:nvPr/>
        </p:nvSpPr>
        <p:spPr bwMode="auto">
          <a:xfrm>
            <a:off x="6142071" y="1505654"/>
            <a:ext cx="5256584" cy="27632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GB" dirty="0"/>
              <a:t>Resonant Frequency Challenge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At certain frequencies, mechanical or magnetic elements in this coupling can resonate.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These resonant frequencies amplify vibrations and oscillations in the wire, distorting the measured beam profile and possibly risking damage.</a:t>
            </a:r>
          </a:p>
          <a:p>
            <a:pPr lvl="1">
              <a:defRPr/>
            </a:pPr>
            <a:r>
              <a:rPr lang="en-GB" dirty="0"/>
              <a:t>Goal: Identify and Avoid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At certain frequencies, the overshoot of the following magnet is amplified =&gt; resonant frequency leading to the oscillation of the wire shaft</a:t>
            </a:r>
          </a:p>
          <a:p>
            <a:pPr marL="1733400" lvl="4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GB" sz="1100" b="1" dirty="0"/>
              <a:t>Uncertain position of the wire</a:t>
            </a:r>
          </a:p>
          <a:p>
            <a:pPr marL="648000" lvl="3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GB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How to know these frequencies? =&gt; system identification 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Design a trajectory that avoids these frequencies</a:t>
            </a:r>
          </a:p>
          <a:p>
            <a:pPr marL="0" lvl="1" indent="0"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376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182FF7-0922-DE6B-ABB0-B11A6962E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40868A-2D6A-E4A4-3962-2844B4C26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Specificities Linear BWS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B6FC9-7708-FF69-1E58-C837D3EF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C52AB-C86C-DECE-0238-87EEBB5BE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04BF8-8730-184B-944C-3234839F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pic>
        <p:nvPicPr>
          <p:cNvPr id="21" name="Picture 20" descr="A green and grey rectangular objects on a white background&#10;&#10;AI-generated content may be incorrect.">
            <a:extLst>
              <a:ext uri="{FF2B5EF4-FFF2-40B4-BE49-F238E27FC236}">
                <a16:creationId xmlns:a16="http://schemas.microsoft.com/office/drawing/2014/main" id="{B2B0D573-3B9B-FA7C-AF5A-60C2A46F5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8" y="2526974"/>
            <a:ext cx="4305510" cy="3549536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14E70A33-B11C-8105-AC7C-306865883DA6}"/>
              </a:ext>
            </a:extLst>
          </p:cNvPr>
          <p:cNvGrpSpPr/>
          <p:nvPr/>
        </p:nvGrpSpPr>
        <p:grpSpPr>
          <a:xfrm>
            <a:off x="39172" y="2995346"/>
            <a:ext cx="3022761" cy="2665901"/>
            <a:chOff x="39172" y="2636912"/>
            <a:chExt cx="3392532" cy="302433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4CB44FA-75A1-45F6-B78C-3862BC69B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151" b="96604" l="4788" r="98284">
                          <a14:foregroundMark x1="4878" y1="58774" x2="4878" y2="58774"/>
                          <a14:foregroundMark x1="94128" y1="63774" x2="94128" y2="63774"/>
                          <a14:foregroundMark x1="98284" y1="63113" x2="98284" y2="63113"/>
                          <a14:foregroundMark x1="54923" y1="94151" x2="54923" y2="94151"/>
                          <a14:foregroundMark x1="41012" y1="96604" x2="41012" y2="96604"/>
                          <a14:foregroundMark x1="44715" y1="24906" x2="44715" y2="24906"/>
                          <a14:foregroundMark x1="46974" y1="27170" x2="46974" y2="30094"/>
                          <a14:foregroundMark x1="40018" y1="31887" x2="40018" y2="31887"/>
                          <a14:foregroundMark x1="35772" y1="31698" x2="42909" y2="31698"/>
                          <a14:foregroundMark x1="45980" y1="4434" x2="47154" y2="4151"/>
                          <a14:backgroundMark x1="723" y1="54528" x2="723" y2="5452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172" y="2636912"/>
              <a:ext cx="3392532" cy="302433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0555846-CB5F-7FA6-712A-9A54E5067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13" b="96247" l="1299" r="92208">
                          <a14:foregroundMark x1="2597" y1="6971" x2="66234" y2="24129"/>
                          <a14:foregroundMark x1="66234" y1="24129" x2="66234" y2="26542"/>
                          <a14:foregroundMark x1="51948" y1="6166" x2="66234" y2="6971"/>
                          <a14:foregroundMark x1="92208" y1="9115" x2="90909" y2="14477"/>
                          <a14:foregroundMark x1="53247" y1="12869" x2="53247" y2="12869"/>
                          <a14:foregroundMark x1="45455" y1="20375" x2="33766" y2="31635"/>
                          <a14:foregroundMark x1="27273" y1="2413" x2="27273" y2="2413"/>
                          <a14:foregroundMark x1="24675" y1="41555" x2="49351" y2="84718"/>
                          <a14:foregroundMark x1="57143" y1="94102" x2="57143" y2="96247"/>
                          <a14:foregroundMark x1="59740" y1="11260" x2="58442" y2="16086"/>
                          <a14:foregroundMark x1="80519" y1="11260" x2="89610" y2="13941"/>
                          <a14:backgroundMark x1="88312" y1="536" x2="88312" y2="1072"/>
                          <a14:backgroundMark x1="90909" y1="1877" x2="90909" y2="53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19083" y="2684003"/>
              <a:ext cx="216024" cy="91118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347C528-216A-E112-27A7-7B8A954BB0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413" b="96247" l="1299" r="92208">
                          <a14:foregroundMark x1="2597" y1="6971" x2="66234" y2="24129"/>
                          <a14:foregroundMark x1="66234" y1="24129" x2="66234" y2="26542"/>
                          <a14:foregroundMark x1="51948" y1="6166" x2="66234" y2="6971"/>
                          <a14:foregroundMark x1="92208" y1="9115" x2="90909" y2="14477"/>
                          <a14:foregroundMark x1="53247" y1="12869" x2="53247" y2="12869"/>
                          <a14:foregroundMark x1="45455" y1="20375" x2="33766" y2="31635"/>
                          <a14:foregroundMark x1="27273" y1="2413" x2="27273" y2="2413"/>
                          <a14:foregroundMark x1="24675" y1="41555" x2="49351" y2="84718"/>
                          <a14:foregroundMark x1="57143" y1="94102" x2="57143" y2="96247"/>
                          <a14:foregroundMark x1="59740" y1="11260" x2="58442" y2="16086"/>
                          <a14:foregroundMark x1="80519" y1="11260" x2="89610" y2="13941"/>
                          <a14:backgroundMark x1="88312" y1="536" x2="88312" y2="1072"/>
                          <a14:backgroundMark x1="90909" y1="1877" x2="90909" y2="53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919536" y="2708920"/>
              <a:ext cx="216024" cy="911187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129E9C7-AF8E-A29B-41E0-DDCC143AD03B}"/>
                </a:ext>
              </a:extLst>
            </p:cNvPr>
            <p:cNvSpPr/>
            <p:nvPr/>
          </p:nvSpPr>
          <p:spPr>
            <a:xfrm>
              <a:off x="1551271" y="3033029"/>
              <a:ext cx="584289" cy="37025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A0393EB-0109-6C9C-FEC2-DE8CFFDA692E}"/>
                </a:ext>
              </a:extLst>
            </p:cNvPr>
            <p:cNvSpPr/>
            <p:nvPr/>
          </p:nvSpPr>
          <p:spPr>
            <a:xfrm>
              <a:off x="1551375" y="2954468"/>
              <a:ext cx="584289" cy="370256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CEEDAFF-33EE-52CC-4648-8C83401CDA9E}"/>
                </a:ext>
              </a:extLst>
            </p:cNvPr>
            <p:cNvSpPr/>
            <p:nvPr/>
          </p:nvSpPr>
          <p:spPr>
            <a:xfrm>
              <a:off x="1551271" y="2954467"/>
              <a:ext cx="584289" cy="315055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310ED5C-AA6C-C29D-D6FD-5B3A963FE67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84" b="76386" l="42116" r="74730">
                        <a14:foregroundMark x1="65768" y1="13133" x2="65836" y2="18072"/>
                        <a14:foregroundMark x1="61921" y1="7590" x2="62332" y2="8313"/>
                        <a14:foregroundMark x1="57884" y1="482" x2="59738" y2="3746"/>
                        <a14:foregroundMark x1="60512" y1="17952" x2="64084" y2="24940"/>
                        <a14:foregroundMark x1="64084" y1="24940" x2="70350" y2="24940"/>
                        <a14:foregroundMark x1="70350" y1="24940" x2="70889" y2="11566"/>
                        <a14:foregroundMark x1="70889" y1="11566" x2="73922" y2="1928"/>
                        <a14:foregroundMark x1="73922" y1="1928" x2="74730" y2="1084"/>
                        <a14:backgroundMark x1="45283" y1="39157" x2="46024" y2="42892"/>
                        <a14:backgroundMark x1="44879" y1="43253" x2="51213" y2="50000"/>
                        <a14:backgroundMark x1="51213" y1="50000" x2="55863" y2="51325"/>
                        <a14:backgroundMark x1="48787" y1="33012" x2="44609" y2="40602"/>
                        <a14:backgroundMark x1="44609" y1="40602" x2="66375" y2="43253"/>
                        <a14:backgroundMark x1="66375" y1="43253" x2="57278" y2="24458"/>
                        <a14:backgroundMark x1="57278" y1="24458" x2="52358" y2="30482"/>
                        <a14:backgroundMark x1="52358" y1="30482" x2="47911" y2="32651"/>
                        <a14:backgroundMark x1="59704" y1="3735" x2="58895" y2="12048"/>
                        <a14:backgroundMark x1="60040" y1="8072" x2="60445" y2="9639"/>
                        <a14:backgroundMark x1="60849" y1="10241" x2="61051" y2="10602"/>
                        <a14:backgroundMark x1="61388" y1="5542" x2="61456" y2="6627"/>
                        <a14:backgroundMark x1="61456" y1="7590" x2="61456" y2="7590"/>
                        <a14:backgroundMark x1="61456" y1="7229" x2="61456" y2="7229"/>
                        <a14:backgroundMark x1="61523" y1="6867" x2="61658" y2="6988"/>
                        <a14:backgroundMark x1="61792" y1="11325" x2="61792" y2="11325"/>
                        <a14:backgroundMark x1="61658" y1="11687" x2="61792" y2="10602"/>
                        <a14:backgroundMark x1="61792" y1="6627" x2="61792" y2="7831"/>
                      </a14:backgroundRemoval>
                    </a14:imgEffect>
                  </a14:imgLayer>
                </a14:imgProps>
              </a:ext>
            </a:extLst>
          </a:blip>
          <a:srcRect l="38113" r="21843" b="72225"/>
          <a:stretch/>
        </p:blipFill>
        <p:spPr>
          <a:xfrm>
            <a:off x="-517942" y="2551649"/>
            <a:ext cx="3507986" cy="1447231"/>
          </a:xfrm>
          <a:prstGeom prst="rect">
            <a:avLst/>
          </a:prstGeom>
        </p:spPr>
      </p:pic>
      <p:sp>
        <p:nvSpPr>
          <p:cNvPr id="35" name="Arrow: Right 34">
            <a:extLst>
              <a:ext uri="{FF2B5EF4-FFF2-40B4-BE49-F238E27FC236}">
                <a16:creationId xmlns:a16="http://schemas.microsoft.com/office/drawing/2014/main" id="{FDD11FA4-703E-76E6-6F05-F351074B4978}"/>
              </a:ext>
            </a:extLst>
          </p:cNvPr>
          <p:cNvSpPr/>
          <p:nvPr/>
        </p:nvSpPr>
        <p:spPr>
          <a:xfrm>
            <a:off x="2065036" y="2783197"/>
            <a:ext cx="2351004" cy="375396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Actuation Force</a:t>
            </a:r>
            <a:endParaRPr lang="en-GB" sz="1200" dirty="0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B672A35C-86F0-C2F1-9329-363601A91E55}"/>
              </a:ext>
            </a:extLst>
          </p:cNvPr>
          <p:cNvSpPr/>
          <p:nvPr/>
        </p:nvSpPr>
        <p:spPr>
          <a:xfrm>
            <a:off x="1646761" y="4062354"/>
            <a:ext cx="2351003" cy="345463"/>
          </a:xfrm>
          <a:prstGeom prst="rightArrow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Magnetic Force</a:t>
            </a:r>
            <a:endParaRPr lang="en-GB" sz="1200" dirty="0"/>
          </a:p>
        </p:txBody>
      </p:sp>
      <p:sp>
        <p:nvSpPr>
          <p:cNvPr id="37" name="Arrow: Left-Right 36">
            <a:extLst>
              <a:ext uri="{FF2B5EF4-FFF2-40B4-BE49-F238E27FC236}">
                <a16:creationId xmlns:a16="http://schemas.microsoft.com/office/drawing/2014/main" id="{39A95C22-EAA5-C4DB-3208-A204B03C4E2D}"/>
              </a:ext>
            </a:extLst>
          </p:cNvPr>
          <p:cNvSpPr/>
          <p:nvPr/>
        </p:nvSpPr>
        <p:spPr>
          <a:xfrm>
            <a:off x="1295079" y="3399601"/>
            <a:ext cx="984029" cy="163893"/>
          </a:xfrm>
          <a:prstGeom prst="leftRightArrow">
            <a:avLst>
              <a:gd name="adj1" fmla="val 58197"/>
              <a:gd name="adj2" fmla="val 50000"/>
            </a:avLst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</a:t>
            </a:r>
            <a:endParaRPr lang="en-GB" sz="1200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131F44B-8264-4690-D086-9FA04AF0F8C8}"/>
              </a:ext>
            </a:extLst>
          </p:cNvPr>
          <p:cNvSpPr txBox="1">
            <a:spLocks/>
          </p:cNvSpPr>
          <p:nvPr/>
        </p:nvSpPr>
        <p:spPr bwMode="auto">
          <a:xfrm>
            <a:off x="4620668" y="1192994"/>
            <a:ext cx="7091956" cy="44909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GB" sz="2000" dirty="0"/>
              <a:t>Modelling the system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Understand how motion transfers from the air-side magnet to the vacuum magnet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Predict vibrations, resonances, and how the wire moves at all speeds				</a:t>
            </a:r>
          </a:p>
          <a:p>
            <a:pPr marL="342900" lvl="2" indent="-34290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/>
              <a:t>How?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Exciting the leading magnet at all frequencies and collecting measures of the output magnet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Find a function that links the displacement of the following magnet based on the leader magnet</a:t>
            </a:r>
          </a:p>
          <a:p>
            <a:pPr marL="1733400" lvl="4">
              <a:spcBef>
                <a:spcPts val="0"/>
              </a:spcBef>
              <a:buFontTx/>
              <a:buChar char="-"/>
              <a:defRPr/>
            </a:pPr>
            <a:r>
              <a:rPr lang="en-GB" sz="1100" dirty="0"/>
              <a:t>Transfer function: straightforward frequency response representation</a:t>
            </a:r>
          </a:p>
          <a:p>
            <a:pPr marL="1733400" lvl="4">
              <a:spcBef>
                <a:spcPts val="0"/>
              </a:spcBef>
              <a:buFontTx/>
              <a:buChar char="-"/>
              <a:defRPr/>
            </a:pPr>
            <a:r>
              <a:rPr lang="en-GB" sz="1100" dirty="0"/>
              <a:t>(describing how any input signal, in the Laplace or frequency domain, is mapped to the system’s output under linearity and time-invariance assumptions)</a:t>
            </a:r>
            <a:endParaRPr lang="en-GB" sz="20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285750" lvl="2" indent="-28575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900" dirty="0"/>
              <a:t>First Approach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b="1" dirty="0"/>
              <a:t>Experiment &amp; Data Collection</a:t>
            </a:r>
            <a:r>
              <a:rPr lang="en-GB" sz="1100" dirty="0"/>
              <a:t>: Measure displacement,  while exciting a range of frequencies 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b="1" dirty="0"/>
              <a:t>System Identification</a:t>
            </a:r>
            <a:r>
              <a:rPr lang="en-GB" sz="1100" dirty="0"/>
              <a:t>: Build a transfer function representation linking “input” motion to “output” Shaft position</a:t>
            </a:r>
          </a:p>
          <a:p>
            <a:pPr marL="324000" lvl="3" indent="0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 </a:t>
            </a:r>
            <a:r>
              <a:rPr lang="en-GB" sz="1100" b="1" dirty="0" err="1"/>
              <a:t>Analyze</a:t>
            </a:r>
            <a:r>
              <a:rPr lang="en-GB" sz="1100" b="1" dirty="0"/>
              <a:t> Resonances</a:t>
            </a:r>
            <a:r>
              <a:rPr lang="en-GB" sz="1100" dirty="0"/>
              <a:t>: Extract resonant frequencies 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05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5204E4-CA22-5189-1444-B2579D32096E}"/>
              </a:ext>
            </a:extLst>
          </p:cNvPr>
          <p:cNvSpPr/>
          <p:nvPr/>
        </p:nvSpPr>
        <p:spPr>
          <a:xfrm>
            <a:off x="8775868" y="4358039"/>
            <a:ext cx="2376264" cy="29238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6AE876E-DE2E-6F5A-8CD9-7BF1BCD0DC2C}"/>
              </a:ext>
            </a:extLst>
          </p:cNvPr>
          <p:cNvSpPr txBox="1">
            <a:spLocks/>
          </p:cNvSpPr>
          <p:nvPr/>
        </p:nvSpPr>
        <p:spPr bwMode="auto">
          <a:xfrm>
            <a:off x="10397602" y="3930684"/>
            <a:ext cx="1794398" cy="2616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3" indent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b="1" dirty="0"/>
              <a:t>How/ which tests?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638329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E77DA19-C253-B908-1D31-50209898D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FE5240-0911-46ED-0A68-FBDB29637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404664"/>
            <a:ext cx="11953328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System Identification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CCF48-269E-EA82-F6E2-3D27A5CD1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04/04/2025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E472E-F7C7-D6CF-9488-DDB69590C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Marie Faure | BWS - Modelling &amp; Trajectory Optimization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F9462-8988-B91A-1D01-28ADFE47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7D1146-552E-844C-2013-5199E31F3E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36" b="1303"/>
          <a:stretch/>
        </p:blipFill>
        <p:spPr>
          <a:xfrm>
            <a:off x="126804" y="3740483"/>
            <a:ext cx="2217549" cy="127389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4721229-7381-F0AE-031D-B7F12AF62213}"/>
              </a:ext>
            </a:extLst>
          </p:cNvPr>
          <p:cNvSpPr txBox="1">
            <a:spLocks/>
          </p:cNvSpPr>
          <p:nvPr/>
        </p:nvSpPr>
        <p:spPr bwMode="auto">
          <a:xfrm>
            <a:off x="2320353" y="904969"/>
            <a:ext cx="7477343" cy="23428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r>
              <a:rPr lang="en-US" sz="2000" dirty="0"/>
              <a:t>Data Collection:</a:t>
            </a:r>
            <a:endParaRPr lang="en-US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dirty="0"/>
              <a:t>Generation of input sets (command of the currents in the PMSM) -&gt; Multisine, Chirp signals (user commands)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dirty="0"/>
              <a:t>User commands sent to MCU: </a:t>
            </a:r>
            <a:r>
              <a:rPr lang="en-GB" sz="1100" dirty="0"/>
              <a:t>real‐time control logic computing how the motor should move desired torque/velocity), based on trajectory profiles or user commands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100" dirty="0"/>
              <a:t>IDC: provides and switches the higher‐power signals (voltage/current) that drive the motor.</a:t>
            </a:r>
            <a:endParaRPr lang="en-US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100" b="1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dirty="0"/>
              <a:t>Encoder of the Magnet 1 Displacement (input)</a:t>
            </a:r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1100" dirty="0"/>
          </a:p>
          <a:p>
            <a:pPr marL="648000" lvl="3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100" dirty="0"/>
              <a:t>Encoder of the Magnet 2 Displacement (output)</a:t>
            </a:r>
          </a:p>
          <a:p>
            <a:pPr lvl="1">
              <a:defRPr/>
            </a:pPr>
            <a:endParaRPr lang="en-GB" sz="11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25BED9-5A69-CDB1-A736-6BCF85F877E9}"/>
              </a:ext>
            </a:extLst>
          </p:cNvPr>
          <p:cNvGrpSpPr/>
          <p:nvPr/>
        </p:nvGrpSpPr>
        <p:grpSpPr>
          <a:xfrm>
            <a:off x="2740912" y="2954028"/>
            <a:ext cx="7632848" cy="3312368"/>
            <a:chOff x="819849" y="2747969"/>
            <a:chExt cx="7630048" cy="329372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C0ED7C-3CA0-41B6-F632-D424CD04AF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8627" y="4044034"/>
              <a:ext cx="1467099" cy="1037643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54E265B-32A9-DA04-8C41-3D63ACDF8942}"/>
                </a:ext>
              </a:extLst>
            </p:cNvPr>
            <p:cNvGrpSpPr>
              <a:grpSpLocks/>
            </p:cNvGrpSpPr>
            <p:nvPr/>
          </p:nvGrpSpPr>
          <p:grpSpPr>
            <a:xfrm>
              <a:off x="956310" y="2876797"/>
              <a:ext cx="6986946" cy="3164893"/>
              <a:chOff x="0" y="0"/>
              <a:chExt cx="11394946" cy="5067452"/>
            </a:xfrm>
          </p:grpSpPr>
          <p:pic>
            <p:nvPicPr>
              <p:cNvPr id="26" name="Image 118">
                <a:extLst>
                  <a:ext uri="{FF2B5EF4-FFF2-40B4-BE49-F238E27FC236}">
                    <a16:creationId xmlns:a16="http://schemas.microsoft.com/office/drawing/2014/main" id="{38503DEA-FC6F-9578-BF1C-B33687A1C414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 rot="17393523">
                <a:off x="4192660" y="3201794"/>
                <a:ext cx="734138" cy="651324"/>
              </a:xfrm>
              <a:prstGeom prst="rect">
                <a:avLst/>
              </a:prstGeom>
            </p:spPr>
          </p:pic>
          <p:pic>
            <p:nvPicPr>
              <p:cNvPr id="27" name="Image 119">
                <a:extLst>
                  <a:ext uri="{FF2B5EF4-FFF2-40B4-BE49-F238E27FC236}">
                    <a16:creationId xmlns:a16="http://schemas.microsoft.com/office/drawing/2014/main" id="{8FFD58BF-6F96-90CA-70D7-5257A1DD5B84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850380" y="1208811"/>
                <a:ext cx="2392679" cy="2125979"/>
              </a:xfrm>
              <a:prstGeom prst="rect">
                <a:avLst/>
              </a:prstGeom>
            </p:spPr>
          </p:pic>
          <p:sp>
            <p:nvSpPr>
              <p:cNvPr id="28" name="Graphic 120">
                <a:extLst>
                  <a:ext uri="{FF2B5EF4-FFF2-40B4-BE49-F238E27FC236}">
                    <a16:creationId xmlns:a16="http://schemas.microsoft.com/office/drawing/2014/main" id="{38D80669-41A0-ED74-D79B-82CD61C69B5F}"/>
                  </a:ext>
                </a:extLst>
              </p:cNvPr>
              <p:cNvSpPr/>
              <p:nvPr/>
            </p:nvSpPr>
            <p:spPr>
              <a:xfrm>
                <a:off x="6144768" y="1818411"/>
                <a:ext cx="1900555" cy="1546860"/>
              </a:xfrm>
              <a:custGeom>
                <a:avLst/>
                <a:gdLst/>
                <a:ahLst/>
                <a:cxnLst/>
                <a:rect l="l" t="t" r="r" b="b"/>
                <a:pathLst>
                  <a:path w="1900555" h="1546860">
                    <a:moveTo>
                      <a:pt x="1519428" y="229362"/>
                    </a:moveTo>
                    <a:lnTo>
                      <a:pt x="1290066" y="0"/>
                    </a:lnTo>
                    <a:lnTo>
                      <a:pt x="1290066" y="114681"/>
                    </a:lnTo>
                    <a:lnTo>
                      <a:pt x="82296" y="114681"/>
                    </a:lnTo>
                    <a:lnTo>
                      <a:pt x="82296" y="344043"/>
                    </a:lnTo>
                    <a:lnTo>
                      <a:pt x="1290066" y="344043"/>
                    </a:lnTo>
                    <a:lnTo>
                      <a:pt x="1290066" y="458724"/>
                    </a:lnTo>
                    <a:lnTo>
                      <a:pt x="1519428" y="229362"/>
                    </a:lnTo>
                    <a:close/>
                  </a:path>
                  <a:path w="1900555" h="1546860">
                    <a:moveTo>
                      <a:pt x="1900428" y="894588"/>
                    </a:moveTo>
                    <a:lnTo>
                      <a:pt x="1615440" y="609600"/>
                    </a:lnTo>
                    <a:lnTo>
                      <a:pt x="1615440" y="752094"/>
                    </a:lnTo>
                    <a:lnTo>
                      <a:pt x="1615440" y="1037082"/>
                    </a:lnTo>
                    <a:lnTo>
                      <a:pt x="1615440" y="1149096"/>
                    </a:lnTo>
                    <a:lnTo>
                      <a:pt x="265176" y="1149096"/>
                    </a:lnTo>
                    <a:lnTo>
                      <a:pt x="265176" y="1037082"/>
                    </a:lnTo>
                    <a:lnTo>
                      <a:pt x="1615440" y="1037082"/>
                    </a:lnTo>
                    <a:lnTo>
                      <a:pt x="1615440" y="752094"/>
                    </a:lnTo>
                    <a:lnTo>
                      <a:pt x="54851" y="752094"/>
                    </a:lnTo>
                    <a:lnTo>
                      <a:pt x="54851" y="1037082"/>
                    </a:lnTo>
                    <a:lnTo>
                      <a:pt x="244602" y="1037082"/>
                    </a:lnTo>
                    <a:lnTo>
                      <a:pt x="0" y="1281684"/>
                    </a:lnTo>
                    <a:lnTo>
                      <a:pt x="265176" y="1546860"/>
                    </a:lnTo>
                    <a:lnTo>
                      <a:pt x="265176" y="1414272"/>
                    </a:lnTo>
                    <a:lnTo>
                      <a:pt x="1757172" y="1414272"/>
                    </a:lnTo>
                    <a:lnTo>
                      <a:pt x="1757172" y="1149096"/>
                    </a:lnTo>
                    <a:lnTo>
                      <a:pt x="1645920" y="1149096"/>
                    </a:lnTo>
                    <a:lnTo>
                      <a:pt x="1900428" y="894588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9" name="Graphic 121">
                <a:extLst>
                  <a:ext uri="{FF2B5EF4-FFF2-40B4-BE49-F238E27FC236}">
                    <a16:creationId xmlns:a16="http://schemas.microsoft.com/office/drawing/2014/main" id="{118127EB-FD17-8B34-1FE8-09A71751A5B0}"/>
                  </a:ext>
                </a:extLst>
              </p:cNvPr>
              <p:cNvSpPr/>
              <p:nvPr/>
            </p:nvSpPr>
            <p:spPr>
              <a:xfrm rot="16648868">
                <a:off x="4571040" y="3093138"/>
                <a:ext cx="552443" cy="746545"/>
              </a:xfrm>
              <a:custGeom>
                <a:avLst/>
                <a:gdLst/>
                <a:ahLst/>
                <a:cxnLst/>
                <a:rect l="l" t="t" r="r" b="b"/>
                <a:pathLst>
                  <a:path w="913765" h="730250">
                    <a:moveTo>
                      <a:pt x="837665" y="687696"/>
                    </a:moveTo>
                    <a:lnTo>
                      <a:pt x="819912" y="710057"/>
                    </a:lnTo>
                    <a:lnTo>
                      <a:pt x="913764" y="729742"/>
                    </a:lnTo>
                    <a:lnTo>
                      <a:pt x="898306" y="696594"/>
                    </a:lnTo>
                    <a:lnTo>
                      <a:pt x="848868" y="696594"/>
                    </a:lnTo>
                    <a:lnTo>
                      <a:pt x="837665" y="687696"/>
                    </a:lnTo>
                    <a:close/>
                  </a:path>
                  <a:path w="913765" h="730250">
                    <a:moveTo>
                      <a:pt x="855485" y="665251"/>
                    </a:moveTo>
                    <a:lnTo>
                      <a:pt x="837665" y="687696"/>
                    </a:lnTo>
                    <a:lnTo>
                      <a:pt x="848868" y="696594"/>
                    </a:lnTo>
                    <a:lnTo>
                      <a:pt x="866648" y="674116"/>
                    </a:lnTo>
                    <a:lnTo>
                      <a:pt x="855485" y="665251"/>
                    </a:lnTo>
                    <a:close/>
                  </a:path>
                  <a:path w="913765" h="730250">
                    <a:moveTo>
                      <a:pt x="873251" y="642874"/>
                    </a:moveTo>
                    <a:lnTo>
                      <a:pt x="855485" y="665251"/>
                    </a:lnTo>
                    <a:lnTo>
                      <a:pt x="866648" y="674116"/>
                    </a:lnTo>
                    <a:lnTo>
                      <a:pt x="848868" y="696594"/>
                    </a:lnTo>
                    <a:lnTo>
                      <a:pt x="898306" y="696594"/>
                    </a:lnTo>
                    <a:lnTo>
                      <a:pt x="873251" y="642874"/>
                    </a:lnTo>
                    <a:close/>
                  </a:path>
                  <a:path w="913765" h="730250">
                    <a:moveTo>
                      <a:pt x="17780" y="0"/>
                    </a:moveTo>
                    <a:lnTo>
                      <a:pt x="0" y="22351"/>
                    </a:lnTo>
                    <a:lnTo>
                      <a:pt x="837665" y="687696"/>
                    </a:lnTo>
                    <a:lnTo>
                      <a:pt x="855485" y="665251"/>
                    </a:lnTo>
                    <a:lnTo>
                      <a:pt x="17780" y="0"/>
                    </a:lnTo>
                    <a:close/>
                  </a:path>
                </a:pathLst>
              </a:custGeom>
              <a:solidFill>
                <a:srgbClr val="BEBEBE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 dirty="0"/>
              </a:p>
            </p:txBody>
          </p:sp>
          <p:pic>
            <p:nvPicPr>
              <p:cNvPr id="30" name="Image 123">
                <a:extLst>
                  <a:ext uri="{FF2B5EF4-FFF2-40B4-BE49-F238E27FC236}">
                    <a16:creationId xmlns:a16="http://schemas.microsoft.com/office/drawing/2014/main" id="{5815D19A-FC0A-735E-4AE9-4228DD89FAA3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9456419" y="1510563"/>
                <a:ext cx="1938527" cy="1577340"/>
              </a:xfrm>
              <a:prstGeom prst="rect">
                <a:avLst/>
              </a:prstGeom>
            </p:spPr>
          </p:pic>
          <p:pic>
            <p:nvPicPr>
              <p:cNvPr id="31" name="Image 124">
                <a:extLst>
                  <a:ext uri="{FF2B5EF4-FFF2-40B4-BE49-F238E27FC236}">
                    <a16:creationId xmlns:a16="http://schemas.microsoft.com/office/drawing/2014/main" id="{33BE34D1-0906-D981-BA98-C5AA0C8FF3C8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627107" y="1678203"/>
                <a:ext cx="161544" cy="798576"/>
              </a:xfrm>
              <a:prstGeom prst="rect">
                <a:avLst/>
              </a:prstGeom>
            </p:spPr>
          </p:pic>
          <p:sp>
            <p:nvSpPr>
              <p:cNvPr id="32" name="Graphic 125">
                <a:extLst>
                  <a:ext uri="{FF2B5EF4-FFF2-40B4-BE49-F238E27FC236}">
                    <a16:creationId xmlns:a16="http://schemas.microsoft.com/office/drawing/2014/main" id="{CE1E06AF-36F9-93E8-8941-469455D2637A}"/>
                  </a:ext>
                </a:extLst>
              </p:cNvPr>
              <p:cNvSpPr/>
              <p:nvPr/>
            </p:nvSpPr>
            <p:spPr>
              <a:xfrm>
                <a:off x="9627107" y="1678203"/>
                <a:ext cx="161925" cy="7988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798830">
                    <a:moveTo>
                      <a:pt x="0" y="798576"/>
                    </a:moveTo>
                    <a:lnTo>
                      <a:pt x="161544" y="798576"/>
                    </a:lnTo>
                    <a:lnTo>
                      <a:pt x="161544" y="0"/>
                    </a:lnTo>
                    <a:lnTo>
                      <a:pt x="0" y="0"/>
                    </a:lnTo>
                    <a:lnTo>
                      <a:pt x="0" y="798576"/>
                    </a:lnTo>
                    <a:close/>
                  </a:path>
                </a:pathLst>
              </a:custGeom>
              <a:ln w="6350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33" name="Image 126">
                <a:extLst>
                  <a:ext uri="{FF2B5EF4-FFF2-40B4-BE49-F238E27FC236}">
                    <a16:creationId xmlns:a16="http://schemas.microsoft.com/office/drawing/2014/main" id="{C786973F-2960-4C67-7992-6A4783153803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9808464" y="1673631"/>
                <a:ext cx="211835" cy="827531"/>
              </a:xfrm>
              <a:prstGeom prst="rect">
                <a:avLst/>
              </a:prstGeom>
            </p:spPr>
          </p:pic>
          <p:sp>
            <p:nvSpPr>
              <p:cNvPr id="34" name="Graphic 127">
                <a:extLst>
                  <a:ext uri="{FF2B5EF4-FFF2-40B4-BE49-F238E27FC236}">
                    <a16:creationId xmlns:a16="http://schemas.microsoft.com/office/drawing/2014/main" id="{1708CDED-D394-7701-CDC1-613829921053}"/>
                  </a:ext>
                </a:extLst>
              </p:cNvPr>
              <p:cNvSpPr/>
              <p:nvPr/>
            </p:nvSpPr>
            <p:spPr>
              <a:xfrm>
                <a:off x="9808464" y="1673631"/>
                <a:ext cx="21209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212090" h="828040">
                    <a:moveTo>
                      <a:pt x="0" y="827531"/>
                    </a:moveTo>
                    <a:lnTo>
                      <a:pt x="211835" y="827531"/>
                    </a:lnTo>
                    <a:lnTo>
                      <a:pt x="211835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49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35" name="Image 128">
                <a:extLst>
                  <a:ext uri="{FF2B5EF4-FFF2-40B4-BE49-F238E27FC236}">
                    <a16:creationId xmlns:a16="http://schemas.microsoft.com/office/drawing/2014/main" id="{EFCD3356-5638-60D6-01B8-72987866FCBF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10739628" y="1673631"/>
                <a:ext cx="196596" cy="827531"/>
              </a:xfrm>
              <a:prstGeom prst="rect">
                <a:avLst/>
              </a:prstGeom>
            </p:spPr>
          </p:pic>
          <p:sp>
            <p:nvSpPr>
              <p:cNvPr id="36" name="Graphic 129">
                <a:extLst>
                  <a:ext uri="{FF2B5EF4-FFF2-40B4-BE49-F238E27FC236}">
                    <a16:creationId xmlns:a16="http://schemas.microsoft.com/office/drawing/2014/main" id="{7FE6EF6F-059F-C55A-3122-0C9E3F943200}"/>
                  </a:ext>
                </a:extLst>
              </p:cNvPr>
              <p:cNvSpPr/>
              <p:nvPr/>
            </p:nvSpPr>
            <p:spPr>
              <a:xfrm>
                <a:off x="10739628" y="1673631"/>
                <a:ext cx="19685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196850" h="828040">
                    <a:moveTo>
                      <a:pt x="0" y="827531"/>
                    </a:moveTo>
                    <a:lnTo>
                      <a:pt x="196596" y="827531"/>
                    </a:lnTo>
                    <a:lnTo>
                      <a:pt x="196596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50">
                <a:solidFill>
                  <a:srgbClr val="E05E31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37" name="Image 130">
                <a:extLst>
                  <a:ext uri="{FF2B5EF4-FFF2-40B4-BE49-F238E27FC236}">
                    <a16:creationId xmlns:a16="http://schemas.microsoft.com/office/drawing/2014/main" id="{FA38BBB3-AB00-1C58-7FAF-0F351ABFF08D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10315956" y="1673631"/>
                <a:ext cx="196596" cy="827531"/>
              </a:xfrm>
              <a:prstGeom prst="rect">
                <a:avLst/>
              </a:prstGeom>
            </p:spPr>
          </p:pic>
          <p:sp>
            <p:nvSpPr>
              <p:cNvPr id="38" name="Graphic 131">
                <a:extLst>
                  <a:ext uri="{FF2B5EF4-FFF2-40B4-BE49-F238E27FC236}">
                    <a16:creationId xmlns:a16="http://schemas.microsoft.com/office/drawing/2014/main" id="{A3294732-181C-5946-BBB0-7FA58E9E6246}"/>
                  </a:ext>
                </a:extLst>
              </p:cNvPr>
              <p:cNvSpPr/>
              <p:nvPr/>
            </p:nvSpPr>
            <p:spPr>
              <a:xfrm>
                <a:off x="10315957" y="1673630"/>
                <a:ext cx="196850" cy="828040"/>
              </a:xfrm>
              <a:custGeom>
                <a:avLst/>
                <a:gdLst/>
                <a:ahLst/>
                <a:cxnLst/>
                <a:rect l="l" t="t" r="r" b="b"/>
                <a:pathLst>
                  <a:path w="196850" h="828040">
                    <a:moveTo>
                      <a:pt x="0" y="827531"/>
                    </a:moveTo>
                    <a:lnTo>
                      <a:pt x="196596" y="827531"/>
                    </a:lnTo>
                    <a:lnTo>
                      <a:pt x="196596" y="0"/>
                    </a:lnTo>
                    <a:lnTo>
                      <a:pt x="0" y="0"/>
                    </a:lnTo>
                    <a:lnTo>
                      <a:pt x="0" y="827531"/>
                    </a:lnTo>
                    <a:close/>
                  </a:path>
                </a:pathLst>
              </a:custGeom>
              <a:ln w="6350">
                <a:solidFill>
                  <a:srgbClr val="00339F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9" name="Graphic 132">
                <a:extLst>
                  <a:ext uri="{FF2B5EF4-FFF2-40B4-BE49-F238E27FC236}">
                    <a16:creationId xmlns:a16="http://schemas.microsoft.com/office/drawing/2014/main" id="{104E83D2-D487-B0CD-D2D8-32BD0D98E1F6}"/>
                  </a:ext>
                </a:extLst>
              </p:cNvPr>
              <p:cNvSpPr/>
              <p:nvPr/>
            </p:nvSpPr>
            <p:spPr>
              <a:xfrm>
                <a:off x="8135873" y="2040153"/>
                <a:ext cx="1492885" cy="784860"/>
              </a:xfrm>
              <a:custGeom>
                <a:avLst/>
                <a:gdLst/>
                <a:ahLst/>
                <a:cxnLst/>
                <a:rect l="l" t="t" r="r" b="b"/>
                <a:pathLst>
                  <a:path w="1492885" h="784860">
                    <a:moveTo>
                      <a:pt x="1189481" y="765301"/>
                    </a:moveTo>
                    <a:lnTo>
                      <a:pt x="0" y="765301"/>
                    </a:lnTo>
                    <a:lnTo>
                      <a:pt x="0" y="784351"/>
                    </a:lnTo>
                    <a:lnTo>
                      <a:pt x="1208531" y="784351"/>
                    </a:lnTo>
                    <a:lnTo>
                      <a:pt x="1208531" y="774826"/>
                    </a:lnTo>
                    <a:lnTo>
                      <a:pt x="1189481" y="774826"/>
                    </a:lnTo>
                    <a:lnTo>
                      <a:pt x="1189481" y="765301"/>
                    </a:lnTo>
                    <a:close/>
                  </a:path>
                  <a:path w="1492885" h="784860">
                    <a:moveTo>
                      <a:pt x="1416177" y="28575"/>
                    </a:moveTo>
                    <a:lnTo>
                      <a:pt x="1189481" y="28575"/>
                    </a:lnTo>
                    <a:lnTo>
                      <a:pt x="1189481" y="774826"/>
                    </a:lnTo>
                    <a:lnTo>
                      <a:pt x="1199006" y="765301"/>
                    </a:lnTo>
                    <a:lnTo>
                      <a:pt x="1208531" y="765301"/>
                    </a:lnTo>
                    <a:lnTo>
                      <a:pt x="1208531" y="47625"/>
                    </a:lnTo>
                    <a:lnTo>
                      <a:pt x="1199006" y="47625"/>
                    </a:lnTo>
                    <a:lnTo>
                      <a:pt x="1208531" y="38100"/>
                    </a:lnTo>
                    <a:lnTo>
                      <a:pt x="1416177" y="38100"/>
                    </a:lnTo>
                    <a:lnTo>
                      <a:pt x="1416177" y="28575"/>
                    </a:lnTo>
                    <a:close/>
                  </a:path>
                  <a:path w="1492885" h="784860">
                    <a:moveTo>
                      <a:pt x="1208531" y="765301"/>
                    </a:moveTo>
                    <a:lnTo>
                      <a:pt x="1199006" y="765301"/>
                    </a:lnTo>
                    <a:lnTo>
                      <a:pt x="1189481" y="774826"/>
                    </a:lnTo>
                    <a:lnTo>
                      <a:pt x="1208531" y="774826"/>
                    </a:lnTo>
                    <a:lnTo>
                      <a:pt x="1208531" y="765301"/>
                    </a:lnTo>
                    <a:close/>
                  </a:path>
                  <a:path w="1492885" h="784860">
                    <a:moveTo>
                      <a:pt x="1416177" y="0"/>
                    </a:moveTo>
                    <a:lnTo>
                      <a:pt x="1416177" y="76200"/>
                    </a:lnTo>
                    <a:lnTo>
                      <a:pt x="1473327" y="47625"/>
                    </a:lnTo>
                    <a:lnTo>
                      <a:pt x="1428877" y="47625"/>
                    </a:lnTo>
                    <a:lnTo>
                      <a:pt x="1428877" y="28575"/>
                    </a:lnTo>
                    <a:lnTo>
                      <a:pt x="1473327" y="28575"/>
                    </a:lnTo>
                    <a:lnTo>
                      <a:pt x="1416177" y="0"/>
                    </a:lnTo>
                    <a:close/>
                  </a:path>
                  <a:path w="1492885" h="784860">
                    <a:moveTo>
                      <a:pt x="1208531" y="38100"/>
                    </a:moveTo>
                    <a:lnTo>
                      <a:pt x="1199006" y="47625"/>
                    </a:lnTo>
                    <a:lnTo>
                      <a:pt x="1208531" y="47625"/>
                    </a:lnTo>
                    <a:lnTo>
                      <a:pt x="1208531" y="38100"/>
                    </a:lnTo>
                    <a:close/>
                  </a:path>
                  <a:path w="1492885" h="784860">
                    <a:moveTo>
                      <a:pt x="1416177" y="38100"/>
                    </a:moveTo>
                    <a:lnTo>
                      <a:pt x="1208531" y="38100"/>
                    </a:lnTo>
                    <a:lnTo>
                      <a:pt x="1208531" y="47625"/>
                    </a:lnTo>
                    <a:lnTo>
                      <a:pt x="1416177" y="47625"/>
                    </a:lnTo>
                    <a:lnTo>
                      <a:pt x="1416177" y="38100"/>
                    </a:lnTo>
                    <a:close/>
                  </a:path>
                  <a:path w="1492885" h="784860">
                    <a:moveTo>
                      <a:pt x="1473327" y="28575"/>
                    </a:moveTo>
                    <a:lnTo>
                      <a:pt x="1428877" y="28575"/>
                    </a:lnTo>
                    <a:lnTo>
                      <a:pt x="1428877" y="47625"/>
                    </a:lnTo>
                    <a:lnTo>
                      <a:pt x="1473327" y="47625"/>
                    </a:lnTo>
                    <a:lnTo>
                      <a:pt x="1492377" y="38100"/>
                    </a:lnTo>
                    <a:lnTo>
                      <a:pt x="1473327" y="28575"/>
                    </a:lnTo>
                    <a:close/>
                  </a:path>
                </a:pathLst>
              </a:custGeom>
              <a:solidFill>
                <a:srgbClr val="E05E31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0" name="Graphic 133">
                <a:extLst>
                  <a:ext uri="{FF2B5EF4-FFF2-40B4-BE49-F238E27FC236}">
                    <a16:creationId xmlns:a16="http://schemas.microsoft.com/office/drawing/2014/main" id="{8324B0D2-51AE-C278-1BA6-E53EF0D7E53F}"/>
                  </a:ext>
                </a:extLst>
              </p:cNvPr>
              <p:cNvSpPr/>
              <p:nvPr/>
            </p:nvSpPr>
            <p:spPr>
              <a:xfrm>
                <a:off x="9859136" y="2501925"/>
                <a:ext cx="594360" cy="901065"/>
              </a:xfrm>
              <a:custGeom>
                <a:avLst/>
                <a:gdLst/>
                <a:ahLst/>
                <a:cxnLst/>
                <a:rect l="l" t="t" r="r" b="b"/>
                <a:pathLst>
                  <a:path w="594360" h="901065">
                    <a:moveTo>
                      <a:pt x="546734" y="574167"/>
                    </a:moveTo>
                    <a:lnTo>
                      <a:pt x="0" y="574167"/>
                    </a:lnTo>
                    <a:lnTo>
                      <a:pt x="0" y="900811"/>
                    </a:lnTo>
                    <a:lnTo>
                      <a:pt x="19050" y="900811"/>
                    </a:lnTo>
                    <a:lnTo>
                      <a:pt x="19050" y="593217"/>
                    </a:lnTo>
                    <a:lnTo>
                      <a:pt x="9525" y="593217"/>
                    </a:lnTo>
                    <a:lnTo>
                      <a:pt x="19050" y="583692"/>
                    </a:lnTo>
                    <a:lnTo>
                      <a:pt x="546734" y="583692"/>
                    </a:lnTo>
                    <a:lnTo>
                      <a:pt x="546734" y="574167"/>
                    </a:lnTo>
                    <a:close/>
                  </a:path>
                  <a:path w="594360" h="901065">
                    <a:moveTo>
                      <a:pt x="19050" y="583692"/>
                    </a:moveTo>
                    <a:lnTo>
                      <a:pt x="9525" y="593217"/>
                    </a:lnTo>
                    <a:lnTo>
                      <a:pt x="19050" y="593217"/>
                    </a:lnTo>
                    <a:lnTo>
                      <a:pt x="19050" y="583692"/>
                    </a:lnTo>
                    <a:close/>
                  </a:path>
                  <a:path w="594360" h="901065">
                    <a:moveTo>
                      <a:pt x="565784" y="574167"/>
                    </a:moveTo>
                    <a:lnTo>
                      <a:pt x="556259" y="574167"/>
                    </a:lnTo>
                    <a:lnTo>
                      <a:pt x="546734" y="583692"/>
                    </a:lnTo>
                    <a:lnTo>
                      <a:pt x="19050" y="583692"/>
                    </a:lnTo>
                    <a:lnTo>
                      <a:pt x="19050" y="593217"/>
                    </a:lnTo>
                    <a:lnTo>
                      <a:pt x="565784" y="593217"/>
                    </a:lnTo>
                    <a:lnTo>
                      <a:pt x="565784" y="574167"/>
                    </a:lnTo>
                    <a:close/>
                  </a:path>
                  <a:path w="594360" h="901065">
                    <a:moveTo>
                      <a:pt x="565784" y="63500"/>
                    </a:moveTo>
                    <a:lnTo>
                      <a:pt x="546734" y="63500"/>
                    </a:lnTo>
                    <a:lnTo>
                      <a:pt x="546734" y="583692"/>
                    </a:lnTo>
                    <a:lnTo>
                      <a:pt x="556259" y="574167"/>
                    </a:lnTo>
                    <a:lnTo>
                      <a:pt x="565784" y="574167"/>
                    </a:lnTo>
                    <a:lnTo>
                      <a:pt x="565784" y="63500"/>
                    </a:lnTo>
                    <a:close/>
                  </a:path>
                  <a:path w="594360" h="901065">
                    <a:moveTo>
                      <a:pt x="556259" y="0"/>
                    </a:moveTo>
                    <a:lnTo>
                      <a:pt x="518159" y="76200"/>
                    </a:lnTo>
                    <a:lnTo>
                      <a:pt x="546734" y="76200"/>
                    </a:lnTo>
                    <a:lnTo>
                      <a:pt x="546734" y="63500"/>
                    </a:lnTo>
                    <a:lnTo>
                      <a:pt x="588009" y="63500"/>
                    </a:lnTo>
                    <a:lnTo>
                      <a:pt x="556259" y="0"/>
                    </a:lnTo>
                    <a:close/>
                  </a:path>
                  <a:path w="594360" h="901065">
                    <a:moveTo>
                      <a:pt x="588009" y="63500"/>
                    </a:moveTo>
                    <a:lnTo>
                      <a:pt x="565784" y="63500"/>
                    </a:lnTo>
                    <a:lnTo>
                      <a:pt x="565784" y="76200"/>
                    </a:lnTo>
                    <a:lnTo>
                      <a:pt x="594359" y="76200"/>
                    </a:lnTo>
                    <a:lnTo>
                      <a:pt x="588009" y="6350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41" name="Image 134">
                <a:extLst>
                  <a:ext uri="{FF2B5EF4-FFF2-40B4-BE49-F238E27FC236}">
                    <a16:creationId xmlns:a16="http://schemas.microsoft.com/office/drawing/2014/main" id="{261EC232-5FE7-8B44-5AA9-C32D89560D62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468754" y="3293008"/>
                <a:ext cx="810403" cy="1324801"/>
              </a:xfrm>
              <a:prstGeom prst="rect">
                <a:avLst/>
              </a:prstGeom>
            </p:spPr>
          </p:pic>
          <p:sp>
            <p:nvSpPr>
              <p:cNvPr id="42" name="Graphic 135">
                <a:extLst>
                  <a:ext uri="{FF2B5EF4-FFF2-40B4-BE49-F238E27FC236}">
                    <a16:creationId xmlns:a16="http://schemas.microsoft.com/office/drawing/2014/main" id="{DDB12AAA-8EA0-4A03-E49B-790EAE45FB9D}"/>
                  </a:ext>
                </a:extLst>
              </p:cNvPr>
              <p:cNvSpPr/>
              <p:nvPr/>
            </p:nvSpPr>
            <p:spPr>
              <a:xfrm>
                <a:off x="2978023" y="3587775"/>
                <a:ext cx="763905" cy="419734"/>
              </a:xfrm>
              <a:custGeom>
                <a:avLst/>
                <a:gdLst/>
                <a:ahLst/>
                <a:cxnLst/>
                <a:rect l="l" t="t" r="r" b="b"/>
                <a:pathLst>
                  <a:path w="763905" h="419734">
                    <a:moveTo>
                      <a:pt x="763524" y="271272"/>
                    </a:moveTo>
                    <a:lnTo>
                      <a:pt x="681609" y="247777"/>
                    </a:lnTo>
                    <a:lnTo>
                      <a:pt x="687489" y="279082"/>
                    </a:lnTo>
                    <a:lnTo>
                      <a:pt x="1778" y="407035"/>
                    </a:lnTo>
                    <a:lnTo>
                      <a:pt x="4064" y="419608"/>
                    </a:lnTo>
                    <a:lnTo>
                      <a:pt x="689825" y="291515"/>
                    </a:lnTo>
                    <a:lnTo>
                      <a:pt x="695706" y="322707"/>
                    </a:lnTo>
                    <a:lnTo>
                      <a:pt x="756323" y="276733"/>
                    </a:lnTo>
                    <a:lnTo>
                      <a:pt x="763524" y="271272"/>
                    </a:lnTo>
                    <a:close/>
                  </a:path>
                  <a:path w="763905" h="419734">
                    <a:moveTo>
                      <a:pt x="763524" y="150876"/>
                    </a:moveTo>
                    <a:lnTo>
                      <a:pt x="680085" y="133731"/>
                    </a:lnTo>
                    <a:lnTo>
                      <a:pt x="688276" y="164439"/>
                    </a:lnTo>
                    <a:lnTo>
                      <a:pt x="51511" y="334327"/>
                    </a:lnTo>
                    <a:lnTo>
                      <a:pt x="614095" y="40932"/>
                    </a:lnTo>
                    <a:lnTo>
                      <a:pt x="628777" y="68961"/>
                    </a:lnTo>
                    <a:lnTo>
                      <a:pt x="661492" y="23749"/>
                    </a:lnTo>
                    <a:lnTo>
                      <a:pt x="678688" y="0"/>
                    </a:lnTo>
                    <a:lnTo>
                      <a:pt x="593471" y="1524"/>
                    </a:lnTo>
                    <a:lnTo>
                      <a:pt x="608164" y="29603"/>
                    </a:lnTo>
                    <a:lnTo>
                      <a:pt x="0" y="346837"/>
                    </a:lnTo>
                    <a:lnTo>
                      <a:pt x="2133" y="350989"/>
                    </a:lnTo>
                    <a:lnTo>
                      <a:pt x="4572" y="360045"/>
                    </a:lnTo>
                    <a:lnTo>
                      <a:pt x="691540" y="176644"/>
                    </a:lnTo>
                    <a:lnTo>
                      <a:pt x="699770" y="207391"/>
                    </a:lnTo>
                    <a:lnTo>
                      <a:pt x="751916" y="161163"/>
                    </a:lnTo>
                    <a:lnTo>
                      <a:pt x="763524" y="150876"/>
                    </a:lnTo>
                    <a:close/>
                  </a:path>
                </a:pathLst>
              </a:custGeom>
              <a:solidFill>
                <a:srgbClr val="BEBEBE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3" name="Graphic 136">
                <a:extLst>
                  <a:ext uri="{FF2B5EF4-FFF2-40B4-BE49-F238E27FC236}">
                    <a16:creationId xmlns:a16="http://schemas.microsoft.com/office/drawing/2014/main" id="{86AC5608-8804-40C9-CAFA-3DB39B9FC57D}"/>
                  </a:ext>
                </a:extLst>
              </p:cNvPr>
              <p:cNvSpPr/>
              <p:nvPr/>
            </p:nvSpPr>
            <p:spPr>
              <a:xfrm>
                <a:off x="2970148" y="3521735"/>
                <a:ext cx="530860" cy="334010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334010">
                    <a:moveTo>
                      <a:pt x="14859" y="214630"/>
                    </a:moveTo>
                    <a:lnTo>
                      <a:pt x="0" y="223520"/>
                    </a:lnTo>
                    <a:lnTo>
                      <a:pt x="61595" y="334010"/>
                    </a:lnTo>
                    <a:lnTo>
                      <a:pt x="98848" y="313690"/>
                    </a:lnTo>
                    <a:lnTo>
                      <a:pt x="69087" y="313690"/>
                    </a:lnTo>
                    <a:lnTo>
                      <a:pt x="14859" y="214630"/>
                    </a:lnTo>
                    <a:close/>
                  </a:path>
                  <a:path w="530860" h="334010">
                    <a:moveTo>
                      <a:pt x="124206" y="283210"/>
                    </a:moveTo>
                    <a:lnTo>
                      <a:pt x="69087" y="313690"/>
                    </a:lnTo>
                    <a:lnTo>
                      <a:pt x="98848" y="313690"/>
                    </a:lnTo>
                    <a:lnTo>
                      <a:pt x="131445" y="295910"/>
                    </a:lnTo>
                    <a:lnTo>
                      <a:pt x="124206" y="283210"/>
                    </a:lnTo>
                    <a:close/>
                  </a:path>
                  <a:path w="530860" h="334010">
                    <a:moveTo>
                      <a:pt x="159460" y="180340"/>
                    </a:moveTo>
                    <a:lnTo>
                      <a:pt x="151129" y="180340"/>
                    </a:lnTo>
                    <a:lnTo>
                      <a:pt x="142799" y="182880"/>
                    </a:lnTo>
                    <a:lnTo>
                      <a:pt x="113919" y="209550"/>
                    </a:lnTo>
                    <a:lnTo>
                      <a:pt x="111849" y="218440"/>
                    </a:lnTo>
                    <a:lnTo>
                      <a:pt x="111952" y="222250"/>
                    </a:lnTo>
                    <a:lnTo>
                      <a:pt x="112056" y="226060"/>
                    </a:lnTo>
                    <a:lnTo>
                      <a:pt x="112125" y="228600"/>
                    </a:lnTo>
                    <a:lnTo>
                      <a:pt x="132381" y="266700"/>
                    </a:lnTo>
                    <a:lnTo>
                      <a:pt x="155884" y="276860"/>
                    </a:lnTo>
                    <a:lnTo>
                      <a:pt x="164242" y="276860"/>
                    </a:lnTo>
                    <a:lnTo>
                      <a:pt x="172648" y="275590"/>
                    </a:lnTo>
                    <a:lnTo>
                      <a:pt x="181101" y="271780"/>
                    </a:lnTo>
                    <a:lnTo>
                      <a:pt x="188087" y="267970"/>
                    </a:lnTo>
                    <a:lnTo>
                      <a:pt x="191515" y="264160"/>
                    </a:lnTo>
                    <a:lnTo>
                      <a:pt x="160909" y="264160"/>
                    </a:lnTo>
                    <a:lnTo>
                      <a:pt x="153543" y="261620"/>
                    </a:lnTo>
                    <a:lnTo>
                      <a:pt x="128111" y="227330"/>
                    </a:lnTo>
                    <a:lnTo>
                      <a:pt x="127321" y="220980"/>
                    </a:lnTo>
                    <a:lnTo>
                      <a:pt x="127548" y="218440"/>
                    </a:lnTo>
                    <a:lnTo>
                      <a:pt x="127661" y="217170"/>
                    </a:lnTo>
                    <a:lnTo>
                      <a:pt x="140715" y="198120"/>
                    </a:lnTo>
                    <a:lnTo>
                      <a:pt x="147447" y="194310"/>
                    </a:lnTo>
                    <a:lnTo>
                      <a:pt x="185516" y="194310"/>
                    </a:lnTo>
                    <a:lnTo>
                      <a:pt x="182943" y="191770"/>
                    </a:lnTo>
                    <a:lnTo>
                      <a:pt x="175748" y="185420"/>
                    </a:lnTo>
                    <a:lnTo>
                      <a:pt x="167766" y="182880"/>
                    </a:lnTo>
                    <a:lnTo>
                      <a:pt x="159460" y="180340"/>
                    </a:lnTo>
                    <a:close/>
                  </a:path>
                  <a:path w="530860" h="334010">
                    <a:moveTo>
                      <a:pt x="185516" y="194310"/>
                    </a:moveTo>
                    <a:lnTo>
                      <a:pt x="154559" y="194310"/>
                    </a:lnTo>
                    <a:lnTo>
                      <a:pt x="161925" y="196850"/>
                    </a:lnTo>
                    <a:lnTo>
                      <a:pt x="167282" y="199390"/>
                    </a:lnTo>
                    <a:lnTo>
                      <a:pt x="188124" y="236220"/>
                    </a:lnTo>
                    <a:lnTo>
                      <a:pt x="187688" y="241300"/>
                    </a:lnTo>
                    <a:lnTo>
                      <a:pt x="187578" y="242570"/>
                    </a:lnTo>
                    <a:lnTo>
                      <a:pt x="185927" y="250190"/>
                    </a:lnTo>
                    <a:lnTo>
                      <a:pt x="181737" y="256540"/>
                    </a:lnTo>
                    <a:lnTo>
                      <a:pt x="168021" y="264160"/>
                    </a:lnTo>
                    <a:lnTo>
                      <a:pt x="191515" y="264160"/>
                    </a:lnTo>
                    <a:lnTo>
                      <a:pt x="193801" y="261620"/>
                    </a:lnTo>
                    <a:lnTo>
                      <a:pt x="197865" y="255270"/>
                    </a:lnTo>
                    <a:lnTo>
                      <a:pt x="202057" y="248920"/>
                    </a:lnTo>
                    <a:lnTo>
                      <a:pt x="204088" y="241300"/>
                    </a:lnTo>
                    <a:lnTo>
                      <a:pt x="203962" y="233680"/>
                    </a:lnTo>
                    <a:lnTo>
                      <a:pt x="203269" y="228600"/>
                    </a:lnTo>
                    <a:lnTo>
                      <a:pt x="201564" y="220980"/>
                    </a:lnTo>
                    <a:lnTo>
                      <a:pt x="198836" y="214630"/>
                    </a:lnTo>
                    <a:lnTo>
                      <a:pt x="195072" y="207010"/>
                    </a:lnTo>
                    <a:lnTo>
                      <a:pt x="189376" y="198120"/>
                    </a:lnTo>
                    <a:lnTo>
                      <a:pt x="185516" y="194310"/>
                    </a:lnTo>
                    <a:close/>
                  </a:path>
                  <a:path w="530860" h="334010">
                    <a:moveTo>
                      <a:pt x="227584" y="208280"/>
                    </a:moveTo>
                    <a:lnTo>
                      <a:pt x="215137" y="218440"/>
                    </a:lnTo>
                    <a:lnTo>
                      <a:pt x="221487" y="226060"/>
                    </a:lnTo>
                    <a:lnTo>
                      <a:pt x="228473" y="231140"/>
                    </a:lnTo>
                    <a:lnTo>
                      <a:pt x="236474" y="232410"/>
                    </a:lnTo>
                    <a:lnTo>
                      <a:pt x="242639" y="232410"/>
                    </a:lnTo>
                    <a:lnTo>
                      <a:pt x="249316" y="231140"/>
                    </a:lnTo>
                    <a:lnTo>
                      <a:pt x="256494" y="228600"/>
                    </a:lnTo>
                    <a:lnTo>
                      <a:pt x="264160" y="226060"/>
                    </a:lnTo>
                    <a:lnTo>
                      <a:pt x="270510" y="222250"/>
                    </a:lnTo>
                    <a:lnTo>
                      <a:pt x="275589" y="218440"/>
                    </a:lnTo>
                    <a:lnTo>
                      <a:pt x="240791" y="218440"/>
                    </a:lnTo>
                    <a:lnTo>
                      <a:pt x="235712" y="217170"/>
                    </a:lnTo>
                    <a:lnTo>
                      <a:pt x="231394" y="213360"/>
                    </a:lnTo>
                    <a:lnTo>
                      <a:pt x="227584" y="208280"/>
                    </a:lnTo>
                    <a:close/>
                  </a:path>
                  <a:path w="530860" h="334010">
                    <a:moveTo>
                      <a:pt x="284511" y="185420"/>
                    </a:moveTo>
                    <a:lnTo>
                      <a:pt x="258699" y="185420"/>
                    </a:lnTo>
                    <a:lnTo>
                      <a:pt x="261238" y="186690"/>
                    </a:lnTo>
                    <a:lnTo>
                      <a:pt x="264922" y="186690"/>
                    </a:lnTo>
                    <a:lnTo>
                      <a:pt x="267588" y="187960"/>
                    </a:lnTo>
                    <a:lnTo>
                      <a:pt x="269366" y="191770"/>
                    </a:lnTo>
                    <a:lnTo>
                      <a:pt x="271272" y="194310"/>
                    </a:lnTo>
                    <a:lnTo>
                      <a:pt x="271399" y="198120"/>
                    </a:lnTo>
                    <a:lnTo>
                      <a:pt x="245872" y="218440"/>
                    </a:lnTo>
                    <a:lnTo>
                      <a:pt x="275589" y="218440"/>
                    </a:lnTo>
                    <a:lnTo>
                      <a:pt x="283210" y="208280"/>
                    </a:lnTo>
                    <a:lnTo>
                      <a:pt x="285369" y="201930"/>
                    </a:lnTo>
                    <a:lnTo>
                      <a:pt x="285559" y="199390"/>
                    </a:lnTo>
                    <a:lnTo>
                      <a:pt x="285654" y="198120"/>
                    </a:lnTo>
                    <a:lnTo>
                      <a:pt x="285750" y="196850"/>
                    </a:lnTo>
                    <a:lnTo>
                      <a:pt x="286131" y="193040"/>
                    </a:lnTo>
                    <a:lnTo>
                      <a:pt x="286258" y="191770"/>
                    </a:lnTo>
                    <a:lnTo>
                      <a:pt x="285114" y="186690"/>
                    </a:lnTo>
                    <a:lnTo>
                      <a:pt x="284511" y="185420"/>
                    </a:lnTo>
                    <a:close/>
                  </a:path>
                  <a:path w="530860" h="334010">
                    <a:moveTo>
                      <a:pt x="239013" y="134620"/>
                    </a:moveTo>
                    <a:lnTo>
                      <a:pt x="200913" y="153670"/>
                    </a:lnTo>
                    <a:lnTo>
                      <a:pt x="194945" y="166370"/>
                    </a:lnTo>
                    <a:lnTo>
                      <a:pt x="195072" y="175260"/>
                    </a:lnTo>
                    <a:lnTo>
                      <a:pt x="196087" y="179070"/>
                    </a:lnTo>
                    <a:lnTo>
                      <a:pt x="197993" y="181610"/>
                    </a:lnTo>
                    <a:lnTo>
                      <a:pt x="200151" y="185420"/>
                    </a:lnTo>
                    <a:lnTo>
                      <a:pt x="203200" y="189230"/>
                    </a:lnTo>
                    <a:lnTo>
                      <a:pt x="210820" y="193040"/>
                    </a:lnTo>
                    <a:lnTo>
                      <a:pt x="215137" y="194310"/>
                    </a:lnTo>
                    <a:lnTo>
                      <a:pt x="225044" y="194310"/>
                    </a:lnTo>
                    <a:lnTo>
                      <a:pt x="233172" y="191770"/>
                    </a:lnTo>
                    <a:lnTo>
                      <a:pt x="244728" y="189230"/>
                    </a:lnTo>
                    <a:lnTo>
                      <a:pt x="253237" y="186690"/>
                    </a:lnTo>
                    <a:lnTo>
                      <a:pt x="258699" y="185420"/>
                    </a:lnTo>
                    <a:lnTo>
                      <a:pt x="284511" y="185420"/>
                    </a:lnTo>
                    <a:lnTo>
                      <a:pt x="282701" y="181610"/>
                    </a:lnTo>
                    <a:lnTo>
                      <a:pt x="280035" y="177800"/>
                    </a:lnTo>
                    <a:lnTo>
                      <a:pt x="216662" y="177800"/>
                    </a:lnTo>
                    <a:lnTo>
                      <a:pt x="214757" y="176530"/>
                    </a:lnTo>
                    <a:lnTo>
                      <a:pt x="212851" y="176530"/>
                    </a:lnTo>
                    <a:lnTo>
                      <a:pt x="211327" y="175260"/>
                    </a:lnTo>
                    <a:lnTo>
                      <a:pt x="210438" y="172720"/>
                    </a:lnTo>
                    <a:lnTo>
                      <a:pt x="208914" y="170180"/>
                    </a:lnTo>
                    <a:lnTo>
                      <a:pt x="208914" y="167640"/>
                    </a:lnTo>
                    <a:lnTo>
                      <a:pt x="211962" y="160020"/>
                    </a:lnTo>
                    <a:lnTo>
                      <a:pt x="215900" y="156210"/>
                    </a:lnTo>
                    <a:lnTo>
                      <a:pt x="222250" y="153670"/>
                    </a:lnTo>
                    <a:lnTo>
                      <a:pt x="227584" y="149860"/>
                    </a:lnTo>
                    <a:lnTo>
                      <a:pt x="232283" y="148590"/>
                    </a:lnTo>
                    <a:lnTo>
                      <a:pt x="257810" y="148590"/>
                    </a:lnTo>
                    <a:lnTo>
                      <a:pt x="259587" y="147320"/>
                    </a:lnTo>
                    <a:lnTo>
                      <a:pt x="255904" y="142240"/>
                    </a:lnTo>
                    <a:lnTo>
                      <a:pt x="248031" y="137160"/>
                    </a:lnTo>
                    <a:lnTo>
                      <a:pt x="243966" y="135890"/>
                    </a:lnTo>
                    <a:lnTo>
                      <a:pt x="239013" y="134620"/>
                    </a:lnTo>
                    <a:close/>
                  </a:path>
                  <a:path w="530860" h="334010">
                    <a:moveTo>
                      <a:pt x="306324" y="165100"/>
                    </a:moveTo>
                    <a:lnTo>
                      <a:pt x="293877" y="175260"/>
                    </a:lnTo>
                    <a:lnTo>
                      <a:pt x="300227" y="182880"/>
                    </a:lnTo>
                    <a:lnTo>
                      <a:pt x="307339" y="187960"/>
                    </a:lnTo>
                    <a:lnTo>
                      <a:pt x="315213" y="189230"/>
                    </a:lnTo>
                    <a:lnTo>
                      <a:pt x="321379" y="189230"/>
                    </a:lnTo>
                    <a:lnTo>
                      <a:pt x="328056" y="187960"/>
                    </a:lnTo>
                    <a:lnTo>
                      <a:pt x="335234" y="185420"/>
                    </a:lnTo>
                    <a:lnTo>
                      <a:pt x="342900" y="181610"/>
                    </a:lnTo>
                    <a:lnTo>
                      <a:pt x="349250" y="179070"/>
                    </a:lnTo>
                    <a:lnTo>
                      <a:pt x="353060" y="175260"/>
                    </a:lnTo>
                    <a:lnTo>
                      <a:pt x="324612" y="175260"/>
                    </a:lnTo>
                    <a:lnTo>
                      <a:pt x="314451" y="173990"/>
                    </a:lnTo>
                    <a:lnTo>
                      <a:pt x="310134" y="170180"/>
                    </a:lnTo>
                    <a:lnTo>
                      <a:pt x="306324" y="165100"/>
                    </a:lnTo>
                    <a:close/>
                  </a:path>
                  <a:path w="530860" h="334010">
                    <a:moveTo>
                      <a:pt x="264668" y="168910"/>
                    </a:moveTo>
                    <a:lnTo>
                      <a:pt x="259841" y="170180"/>
                    </a:lnTo>
                    <a:lnTo>
                      <a:pt x="255143" y="170180"/>
                    </a:lnTo>
                    <a:lnTo>
                      <a:pt x="247141" y="171450"/>
                    </a:lnTo>
                    <a:lnTo>
                      <a:pt x="236093" y="175260"/>
                    </a:lnTo>
                    <a:lnTo>
                      <a:pt x="228346" y="176530"/>
                    </a:lnTo>
                    <a:lnTo>
                      <a:pt x="223647" y="177800"/>
                    </a:lnTo>
                    <a:lnTo>
                      <a:pt x="280035" y="177800"/>
                    </a:lnTo>
                    <a:lnTo>
                      <a:pt x="276860" y="173990"/>
                    </a:lnTo>
                    <a:lnTo>
                      <a:pt x="272923" y="171450"/>
                    </a:lnTo>
                    <a:lnTo>
                      <a:pt x="268986" y="170180"/>
                    </a:lnTo>
                    <a:lnTo>
                      <a:pt x="264668" y="168910"/>
                    </a:lnTo>
                    <a:close/>
                  </a:path>
                  <a:path w="530860" h="334010">
                    <a:moveTo>
                      <a:pt x="363347" y="142240"/>
                    </a:moveTo>
                    <a:lnTo>
                      <a:pt x="339978" y="142240"/>
                    </a:lnTo>
                    <a:lnTo>
                      <a:pt x="343662" y="143510"/>
                    </a:lnTo>
                    <a:lnTo>
                      <a:pt x="346456" y="144780"/>
                    </a:lnTo>
                    <a:lnTo>
                      <a:pt x="348107" y="147320"/>
                    </a:lnTo>
                    <a:lnTo>
                      <a:pt x="350012" y="151130"/>
                    </a:lnTo>
                    <a:lnTo>
                      <a:pt x="350138" y="154940"/>
                    </a:lnTo>
                    <a:lnTo>
                      <a:pt x="348488" y="160020"/>
                    </a:lnTo>
                    <a:lnTo>
                      <a:pt x="324612" y="175260"/>
                    </a:lnTo>
                    <a:lnTo>
                      <a:pt x="353060" y="175260"/>
                    </a:lnTo>
                    <a:lnTo>
                      <a:pt x="354329" y="173990"/>
                    </a:lnTo>
                    <a:lnTo>
                      <a:pt x="361950" y="163830"/>
                    </a:lnTo>
                    <a:lnTo>
                      <a:pt x="364109" y="158750"/>
                    </a:lnTo>
                    <a:lnTo>
                      <a:pt x="364299" y="156210"/>
                    </a:lnTo>
                    <a:lnTo>
                      <a:pt x="364394" y="154940"/>
                    </a:lnTo>
                    <a:lnTo>
                      <a:pt x="364489" y="153670"/>
                    </a:lnTo>
                    <a:lnTo>
                      <a:pt x="364744" y="151130"/>
                    </a:lnTo>
                    <a:lnTo>
                      <a:pt x="364871" y="149860"/>
                    </a:lnTo>
                    <a:lnTo>
                      <a:pt x="364998" y="148590"/>
                    </a:lnTo>
                    <a:lnTo>
                      <a:pt x="363982" y="143510"/>
                    </a:lnTo>
                    <a:lnTo>
                      <a:pt x="363347" y="142240"/>
                    </a:lnTo>
                    <a:close/>
                  </a:path>
                  <a:path w="530860" h="334010">
                    <a:moveTo>
                      <a:pt x="257810" y="148590"/>
                    </a:moveTo>
                    <a:lnTo>
                      <a:pt x="232283" y="148590"/>
                    </a:lnTo>
                    <a:lnTo>
                      <a:pt x="236474" y="149860"/>
                    </a:lnTo>
                    <a:lnTo>
                      <a:pt x="240791" y="149860"/>
                    </a:lnTo>
                    <a:lnTo>
                      <a:pt x="244348" y="152400"/>
                    </a:lnTo>
                    <a:lnTo>
                      <a:pt x="247141" y="156210"/>
                    </a:lnTo>
                    <a:lnTo>
                      <a:pt x="257810" y="148590"/>
                    </a:lnTo>
                    <a:close/>
                  </a:path>
                  <a:path w="530860" h="334010">
                    <a:moveTo>
                      <a:pt x="317881" y="91440"/>
                    </a:moveTo>
                    <a:lnTo>
                      <a:pt x="312038" y="92710"/>
                    </a:lnTo>
                    <a:lnTo>
                      <a:pt x="306197" y="92710"/>
                    </a:lnTo>
                    <a:lnTo>
                      <a:pt x="300100" y="95250"/>
                    </a:lnTo>
                    <a:lnTo>
                      <a:pt x="289560" y="101600"/>
                    </a:lnTo>
                    <a:lnTo>
                      <a:pt x="285876" y="104140"/>
                    </a:lnTo>
                    <a:lnTo>
                      <a:pt x="282828" y="106680"/>
                    </a:lnTo>
                    <a:lnTo>
                      <a:pt x="279653" y="110490"/>
                    </a:lnTo>
                    <a:lnTo>
                      <a:pt x="277495" y="113030"/>
                    </a:lnTo>
                    <a:lnTo>
                      <a:pt x="276225" y="115570"/>
                    </a:lnTo>
                    <a:lnTo>
                      <a:pt x="274574" y="119380"/>
                    </a:lnTo>
                    <a:lnTo>
                      <a:pt x="273685" y="123190"/>
                    </a:lnTo>
                    <a:lnTo>
                      <a:pt x="273812" y="130810"/>
                    </a:lnTo>
                    <a:lnTo>
                      <a:pt x="294004" y="151130"/>
                    </a:lnTo>
                    <a:lnTo>
                      <a:pt x="298831" y="151130"/>
                    </a:lnTo>
                    <a:lnTo>
                      <a:pt x="303784" y="149860"/>
                    </a:lnTo>
                    <a:lnTo>
                      <a:pt x="311912" y="148590"/>
                    </a:lnTo>
                    <a:lnTo>
                      <a:pt x="323469" y="146050"/>
                    </a:lnTo>
                    <a:lnTo>
                      <a:pt x="331977" y="143510"/>
                    </a:lnTo>
                    <a:lnTo>
                      <a:pt x="337438" y="142240"/>
                    </a:lnTo>
                    <a:lnTo>
                      <a:pt x="363347" y="142240"/>
                    </a:lnTo>
                    <a:lnTo>
                      <a:pt x="359537" y="134620"/>
                    </a:lnTo>
                    <a:lnTo>
                      <a:pt x="295401" y="134620"/>
                    </a:lnTo>
                    <a:lnTo>
                      <a:pt x="293497" y="133350"/>
                    </a:lnTo>
                    <a:lnTo>
                      <a:pt x="291591" y="133350"/>
                    </a:lnTo>
                    <a:lnTo>
                      <a:pt x="290195" y="132080"/>
                    </a:lnTo>
                    <a:lnTo>
                      <a:pt x="289178" y="129540"/>
                    </a:lnTo>
                    <a:lnTo>
                      <a:pt x="287654" y="127000"/>
                    </a:lnTo>
                    <a:lnTo>
                      <a:pt x="287654" y="123190"/>
                    </a:lnTo>
                    <a:lnTo>
                      <a:pt x="290702" y="116840"/>
                    </a:lnTo>
                    <a:lnTo>
                      <a:pt x="294639" y="113030"/>
                    </a:lnTo>
                    <a:lnTo>
                      <a:pt x="300989" y="109220"/>
                    </a:lnTo>
                    <a:lnTo>
                      <a:pt x="306324" y="106680"/>
                    </a:lnTo>
                    <a:lnTo>
                      <a:pt x="311023" y="105410"/>
                    </a:lnTo>
                    <a:lnTo>
                      <a:pt x="336568" y="105410"/>
                    </a:lnTo>
                    <a:lnTo>
                      <a:pt x="338327" y="104140"/>
                    </a:lnTo>
                    <a:lnTo>
                      <a:pt x="334645" y="99060"/>
                    </a:lnTo>
                    <a:lnTo>
                      <a:pt x="326771" y="93980"/>
                    </a:lnTo>
                    <a:lnTo>
                      <a:pt x="322707" y="92710"/>
                    </a:lnTo>
                    <a:lnTo>
                      <a:pt x="317881" y="91440"/>
                    </a:lnTo>
                    <a:close/>
                  </a:path>
                  <a:path w="530860" h="334010">
                    <a:moveTo>
                      <a:pt x="403562" y="46990"/>
                    </a:moveTo>
                    <a:lnTo>
                      <a:pt x="395414" y="46990"/>
                    </a:lnTo>
                    <a:lnTo>
                      <a:pt x="387266" y="48260"/>
                    </a:lnTo>
                    <a:lnTo>
                      <a:pt x="358013" y="78740"/>
                    </a:lnTo>
                    <a:lnTo>
                      <a:pt x="356968" y="87630"/>
                    </a:lnTo>
                    <a:lnTo>
                      <a:pt x="357162" y="90170"/>
                    </a:lnTo>
                    <a:lnTo>
                      <a:pt x="357259" y="91440"/>
                    </a:lnTo>
                    <a:lnTo>
                      <a:pt x="357356" y="92710"/>
                    </a:lnTo>
                    <a:lnTo>
                      <a:pt x="357453" y="93980"/>
                    </a:lnTo>
                    <a:lnTo>
                      <a:pt x="357550" y="95250"/>
                    </a:lnTo>
                    <a:lnTo>
                      <a:pt x="357647" y="96520"/>
                    </a:lnTo>
                    <a:lnTo>
                      <a:pt x="377269" y="132080"/>
                    </a:lnTo>
                    <a:lnTo>
                      <a:pt x="400589" y="142240"/>
                    </a:lnTo>
                    <a:lnTo>
                      <a:pt x="409066" y="142240"/>
                    </a:lnTo>
                    <a:lnTo>
                      <a:pt x="417734" y="139700"/>
                    </a:lnTo>
                    <a:lnTo>
                      <a:pt x="426593" y="135890"/>
                    </a:lnTo>
                    <a:lnTo>
                      <a:pt x="433091" y="132080"/>
                    </a:lnTo>
                    <a:lnTo>
                      <a:pt x="435787" y="129540"/>
                    </a:lnTo>
                    <a:lnTo>
                      <a:pt x="406653" y="129540"/>
                    </a:lnTo>
                    <a:lnTo>
                      <a:pt x="392429" y="124460"/>
                    </a:lnTo>
                    <a:lnTo>
                      <a:pt x="386207" y="119380"/>
                    </a:lnTo>
                    <a:lnTo>
                      <a:pt x="380746" y="110490"/>
                    </a:lnTo>
                    <a:lnTo>
                      <a:pt x="401671" y="99060"/>
                    </a:lnTo>
                    <a:lnTo>
                      <a:pt x="375285" y="99060"/>
                    </a:lnTo>
                    <a:lnTo>
                      <a:pt x="371856" y="91440"/>
                    </a:lnTo>
                    <a:lnTo>
                      <a:pt x="371094" y="85090"/>
                    </a:lnTo>
                    <a:lnTo>
                      <a:pt x="373125" y="78740"/>
                    </a:lnTo>
                    <a:lnTo>
                      <a:pt x="375031" y="71120"/>
                    </a:lnTo>
                    <a:lnTo>
                      <a:pt x="379222" y="66040"/>
                    </a:lnTo>
                    <a:lnTo>
                      <a:pt x="385572" y="63500"/>
                    </a:lnTo>
                    <a:lnTo>
                      <a:pt x="392429" y="59690"/>
                    </a:lnTo>
                    <a:lnTo>
                      <a:pt x="399669" y="58420"/>
                    </a:lnTo>
                    <a:lnTo>
                      <a:pt x="427870" y="58420"/>
                    </a:lnTo>
                    <a:lnTo>
                      <a:pt x="426783" y="57150"/>
                    </a:lnTo>
                    <a:lnTo>
                      <a:pt x="419592" y="52070"/>
                    </a:lnTo>
                    <a:lnTo>
                      <a:pt x="411734" y="48260"/>
                    </a:lnTo>
                    <a:lnTo>
                      <a:pt x="403562" y="46990"/>
                    </a:lnTo>
                    <a:close/>
                  </a:path>
                  <a:path w="530860" h="334010">
                    <a:moveTo>
                      <a:pt x="343408" y="125730"/>
                    </a:moveTo>
                    <a:lnTo>
                      <a:pt x="338709" y="125730"/>
                    </a:lnTo>
                    <a:lnTo>
                      <a:pt x="333883" y="127000"/>
                    </a:lnTo>
                    <a:lnTo>
                      <a:pt x="326009" y="128270"/>
                    </a:lnTo>
                    <a:lnTo>
                      <a:pt x="314833" y="130810"/>
                    </a:lnTo>
                    <a:lnTo>
                      <a:pt x="307086" y="133350"/>
                    </a:lnTo>
                    <a:lnTo>
                      <a:pt x="302387" y="134620"/>
                    </a:lnTo>
                    <a:lnTo>
                      <a:pt x="359537" y="134620"/>
                    </a:lnTo>
                    <a:lnTo>
                      <a:pt x="358901" y="133350"/>
                    </a:lnTo>
                    <a:lnTo>
                      <a:pt x="355600" y="130810"/>
                    </a:lnTo>
                    <a:lnTo>
                      <a:pt x="351663" y="128270"/>
                    </a:lnTo>
                    <a:lnTo>
                      <a:pt x="347725" y="127000"/>
                    </a:lnTo>
                    <a:lnTo>
                      <a:pt x="343408" y="125730"/>
                    </a:lnTo>
                    <a:close/>
                  </a:path>
                  <a:path w="530860" h="334010">
                    <a:moveTo>
                      <a:pt x="447801" y="90170"/>
                    </a:moveTo>
                    <a:lnTo>
                      <a:pt x="432562" y="96520"/>
                    </a:lnTo>
                    <a:lnTo>
                      <a:pt x="433476" y="101600"/>
                    </a:lnTo>
                    <a:lnTo>
                      <a:pt x="433400" y="106680"/>
                    </a:lnTo>
                    <a:lnTo>
                      <a:pt x="433197" y="109220"/>
                    </a:lnTo>
                    <a:lnTo>
                      <a:pt x="431038" y="113030"/>
                    </a:lnTo>
                    <a:lnTo>
                      <a:pt x="429006" y="118110"/>
                    </a:lnTo>
                    <a:lnTo>
                      <a:pt x="425450" y="121920"/>
                    </a:lnTo>
                    <a:lnTo>
                      <a:pt x="420370" y="124460"/>
                    </a:lnTo>
                    <a:lnTo>
                      <a:pt x="413638" y="128270"/>
                    </a:lnTo>
                    <a:lnTo>
                      <a:pt x="406653" y="129540"/>
                    </a:lnTo>
                    <a:lnTo>
                      <a:pt x="435787" y="129540"/>
                    </a:lnTo>
                    <a:lnTo>
                      <a:pt x="449040" y="104140"/>
                    </a:lnTo>
                    <a:lnTo>
                      <a:pt x="448968" y="97790"/>
                    </a:lnTo>
                    <a:lnTo>
                      <a:pt x="447801" y="90170"/>
                    </a:lnTo>
                    <a:close/>
                  </a:path>
                  <a:path w="530860" h="334010">
                    <a:moveTo>
                      <a:pt x="336568" y="105410"/>
                    </a:moveTo>
                    <a:lnTo>
                      <a:pt x="311023" y="105410"/>
                    </a:lnTo>
                    <a:lnTo>
                      <a:pt x="319532" y="106680"/>
                    </a:lnTo>
                    <a:lnTo>
                      <a:pt x="323088" y="109220"/>
                    </a:lnTo>
                    <a:lnTo>
                      <a:pt x="326009" y="113030"/>
                    </a:lnTo>
                    <a:lnTo>
                      <a:pt x="336568" y="105410"/>
                    </a:lnTo>
                    <a:close/>
                  </a:path>
                  <a:path w="530860" h="334010">
                    <a:moveTo>
                      <a:pt x="427870" y="58420"/>
                    </a:moveTo>
                    <a:lnTo>
                      <a:pt x="399669" y="58420"/>
                    </a:lnTo>
                    <a:lnTo>
                      <a:pt x="406908" y="60960"/>
                    </a:lnTo>
                    <a:lnTo>
                      <a:pt x="411607" y="63500"/>
                    </a:lnTo>
                    <a:lnTo>
                      <a:pt x="416178" y="67310"/>
                    </a:lnTo>
                    <a:lnTo>
                      <a:pt x="420497" y="73660"/>
                    </a:lnTo>
                    <a:lnTo>
                      <a:pt x="375285" y="99060"/>
                    </a:lnTo>
                    <a:lnTo>
                      <a:pt x="401671" y="99060"/>
                    </a:lnTo>
                    <a:lnTo>
                      <a:pt x="441198" y="77470"/>
                    </a:lnTo>
                    <a:lnTo>
                      <a:pt x="440309" y="76200"/>
                    </a:lnTo>
                    <a:lnTo>
                      <a:pt x="439674" y="74930"/>
                    </a:lnTo>
                    <a:lnTo>
                      <a:pt x="439165" y="73660"/>
                    </a:lnTo>
                    <a:lnTo>
                      <a:pt x="433308" y="64770"/>
                    </a:lnTo>
                    <a:lnTo>
                      <a:pt x="427870" y="58420"/>
                    </a:lnTo>
                    <a:close/>
                  </a:path>
                  <a:path w="530860" h="334010">
                    <a:moveTo>
                      <a:pt x="471932" y="74930"/>
                    </a:moveTo>
                    <a:lnTo>
                      <a:pt x="459486" y="83820"/>
                    </a:lnTo>
                    <a:lnTo>
                      <a:pt x="465709" y="91440"/>
                    </a:lnTo>
                    <a:lnTo>
                      <a:pt x="472821" y="96520"/>
                    </a:lnTo>
                    <a:lnTo>
                      <a:pt x="480695" y="97790"/>
                    </a:lnTo>
                    <a:lnTo>
                      <a:pt x="486914" y="97790"/>
                    </a:lnTo>
                    <a:lnTo>
                      <a:pt x="493585" y="96520"/>
                    </a:lnTo>
                    <a:lnTo>
                      <a:pt x="500733" y="95250"/>
                    </a:lnTo>
                    <a:lnTo>
                      <a:pt x="508381" y="91440"/>
                    </a:lnTo>
                    <a:lnTo>
                      <a:pt x="514731" y="87630"/>
                    </a:lnTo>
                    <a:lnTo>
                      <a:pt x="518117" y="85090"/>
                    </a:lnTo>
                    <a:lnTo>
                      <a:pt x="490220" y="85090"/>
                    </a:lnTo>
                    <a:lnTo>
                      <a:pt x="480060" y="82550"/>
                    </a:lnTo>
                    <a:lnTo>
                      <a:pt x="475614" y="80010"/>
                    </a:lnTo>
                    <a:lnTo>
                      <a:pt x="471932" y="74930"/>
                    </a:lnTo>
                    <a:close/>
                  </a:path>
                  <a:path w="530860" h="334010">
                    <a:moveTo>
                      <a:pt x="528827" y="50800"/>
                    </a:moveTo>
                    <a:lnTo>
                      <a:pt x="503047" y="50800"/>
                    </a:lnTo>
                    <a:lnTo>
                      <a:pt x="505587" y="52070"/>
                    </a:lnTo>
                    <a:lnTo>
                      <a:pt x="509270" y="52070"/>
                    </a:lnTo>
                    <a:lnTo>
                      <a:pt x="511937" y="53340"/>
                    </a:lnTo>
                    <a:lnTo>
                      <a:pt x="513588" y="57150"/>
                    </a:lnTo>
                    <a:lnTo>
                      <a:pt x="515493" y="59690"/>
                    </a:lnTo>
                    <a:lnTo>
                      <a:pt x="515620" y="63500"/>
                    </a:lnTo>
                    <a:lnTo>
                      <a:pt x="490220" y="85090"/>
                    </a:lnTo>
                    <a:lnTo>
                      <a:pt x="518117" y="85090"/>
                    </a:lnTo>
                    <a:lnTo>
                      <a:pt x="519811" y="83820"/>
                    </a:lnTo>
                    <a:lnTo>
                      <a:pt x="523621" y="78740"/>
                    </a:lnTo>
                    <a:lnTo>
                      <a:pt x="527558" y="73660"/>
                    </a:lnTo>
                    <a:lnTo>
                      <a:pt x="529589" y="68580"/>
                    </a:lnTo>
                    <a:lnTo>
                      <a:pt x="529691" y="67310"/>
                    </a:lnTo>
                    <a:lnTo>
                      <a:pt x="529793" y="66040"/>
                    </a:lnTo>
                    <a:lnTo>
                      <a:pt x="529894" y="64770"/>
                    </a:lnTo>
                    <a:lnTo>
                      <a:pt x="529996" y="63500"/>
                    </a:lnTo>
                    <a:lnTo>
                      <a:pt x="530098" y="62230"/>
                    </a:lnTo>
                    <a:lnTo>
                      <a:pt x="530193" y="60960"/>
                    </a:lnTo>
                    <a:lnTo>
                      <a:pt x="530288" y="59690"/>
                    </a:lnTo>
                    <a:lnTo>
                      <a:pt x="530383" y="58420"/>
                    </a:lnTo>
                    <a:lnTo>
                      <a:pt x="530478" y="57150"/>
                    </a:lnTo>
                    <a:lnTo>
                      <a:pt x="529463" y="52070"/>
                    </a:lnTo>
                    <a:lnTo>
                      <a:pt x="528827" y="50800"/>
                    </a:lnTo>
                    <a:close/>
                  </a:path>
                  <a:path w="530860" h="334010">
                    <a:moveTo>
                      <a:pt x="483362" y="0"/>
                    </a:moveTo>
                    <a:lnTo>
                      <a:pt x="465709" y="3810"/>
                    </a:lnTo>
                    <a:lnTo>
                      <a:pt x="455040" y="10160"/>
                    </a:lnTo>
                    <a:lnTo>
                      <a:pt x="451358" y="12700"/>
                    </a:lnTo>
                    <a:lnTo>
                      <a:pt x="448310" y="16510"/>
                    </a:lnTo>
                    <a:lnTo>
                      <a:pt x="445262" y="19050"/>
                    </a:lnTo>
                    <a:lnTo>
                      <a:pt x="443102" y="21590"/>
                    </a:lnTo>
                    <a:lnTo>
                      <a:pt x="441833" y="24130"/>
                    </a:lnTo>
                    <a:lnTo>
                      <a:pt x="440054" y="27940"/>
                    </a:lnTo>
                    <a:lnTo>
                      <a:pt x="439293" y="31750"/>
                    </a:lnTo>
                    <a:lnTo>
                      <a:pt x="439293" y="40640"/>
                    </a:lnTo>
                    <a:lnTo>
                      <a:pt x="440309" y="44450"/>
                    </a:lnTo>
                    <a:lnTo>
                      <a:pt x="442340" y="46990"/>
                    </a:lnTo>
                    <a:lnTo>
                      <a:pt x="444500" y="52070"/>
                    </a:lnTo>
                    <a:lnTo>
                      <a:pt x="447548" y="54610"/>
                    </a:lnTo>
                    <a:lnTo>
                      <a:pt x="451358" y="57150"/>
                    </a:lnTo>
                    <a:lnTo>
                      <a:pt x="455168" y="58420"/>
                    </a:lnTo>
                    <a:lnTo>
                      <a:pt x="459486" y="59690"/>
                    </a:lnTo>
                    <a:lnTo>
                      <a:pt x="469264" y="59690"/>
                    </a:lnTo>
                    <a:lnTo>
                      <a:pt x="477520" y="57150"/>
                    </a:lnTo>
                    <a:lnTo>
                      <a:pt x="497459" y="52070"/>
                    </a:lnTo>
                    <a:lnTo>
                      <a:pt x="503047" y="50800"/>
                    </a:lnTo>
                    <a:lnTo>
                      <a:pt x="528827" y="50800"/>
                    </a:lnTo>
                    <a:lnTo>
                      <a:pt x="526923" y="46990"/>
                    </a:lnTo>
                    <a:lnTo>
                      <a:pt x="524383" y="43180"/>
                    </a:lnTo>
                    <a:lnTo>
                      <a:pt x="461010" y="43180"/>
                    </a:lnTo>
                    <a:lnTo>
                      <a:pt x="458977" y="41910"/>
                    </a:lnTo>
                    <a:lnTo>
                      <a:pt x="457073" y="41910"/>
                    </a:lnTo>
                    <a:lnTo>
                      <a:pt x="455675" y="40640"/>
                    </a:lnTo>
                    <a:lnTo>
                      <a:pt x="454660" y="38100"/>
                    </a:lnTo>
                    <a:lnTo>
                      <a:pt x="453136" y="35560"/>
                    </a:lnTo>
                    <a:lnTo>
                      <a:pt x="453136" y="33020"/>
                    </a:lnTo>
                    <a:lnTo>
                      <a:pt x="454660" y="29210"/>
                    </a:lnTo>
                    <a:lnTo>
                      <a:pt x="476631" y="13970"/>
                    </a:lnTo>
                    <a:lnTo>
                      <a:pt x="502157" y="13970"/>
                    </a:lnTo>
                    <a:lnTo>
                      <a:pt x="503936" y="12700"/>
                    </a:lnTo>
                    <a:lnTo>
                      <a:pt x="500125" y="7620"/>
                    </a:lnTo>
                    <a:lnTo>
                      <a:pt x="496315" y="5080"/>
                    </a:lnTo>
                    <a:lnTo>
                      <a:pt x="492251" y="2540"/>
                    </a:lnTo>
                    <a:lnTo>
                      <a:pt x="488314" y="1270"/>
                    </a:lnTo>
                    <a:lnTo>
                      <a:pt x="483362" y="0"/>
                    </a:lnTo>
                    <a:close/>
                  </a:path>
                  <a:path w="530860" h="334010">
                    <a:moveTo>
                      <a:pt x="508888" y="34290"/>
                    </a:moveTo>
                    <a:lnTo>
                      <a:pt x="504189" y="35560"/>
                    </a:lnTo>
                    <a:lnTo>
                      <a:pt x="499490" y="35560"/>
                    </a:lnTo>
                    <a:lnTo>
                      <a:pt x="491489" y="36830"/>
                    </a:lnTo>
                    <a:lnTo>
                      <a:pt x="480313" y="40640"/>
                    </a:lnTo>
                    <a:lnTo>
                      <a:pt x="472694" y="41910"/>
                    </a:lnTo>
                    <a:lnTo>
                      <a:pt x="467995" y="43180"/>
                    </a:lnTo>
                    <a:lnTo>
                      <a:pt x="524383" y="43180"/>
                    </a:lnTo>
                    <a:lnTo>
                      <a:pt x="521081" y="39370"/>
                    </a:lnTo>
                    <a:lnTo>
                      <a:pt x="517271" y="36830"/>
                    </a:lnTo>
                    <a:lnTo>
                      <a:pt x="513334" y="35560"/>
                    </a:lnTo>
                    <a:lnTo>
                      <a:pt x="508888" y="34290"/>
                    </a:lnTo>
                    <a:close/>
                  </a:path>
                  <a:path w="530860" h="334010">
                    <a:moveTo>
                      <a:pt x="502157" y="13970"/>
                    </a:moveTo>
                    <a:lnTo>
                      <a:pt x="476631" y="13970"/>
                    </a:lnTo>
                    <a:lnTo>
                      <a:pt x="485013" y="16510"/>
                    </a:lnTo>
                    <a:lnTo>
                      <a:pt x="488569" y="17780"/>
                    </a:lnTo>
                    <a:lnTo>
                      <a:pt x="491489" y="21590"/>
                    </a:lnTo>
                    <a:lnTo>
                      <a:pt x="502157" y="13970"/>
                    </a:lnTo>
                    <a:close/>
                  </a:path>
                </a:pathLst>
              </a:custGeom>
              <a:solidFill>
                <a:srgbClr val="A6A6A6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44" name="Image 137">
                <a:extLst>
                  <a:ext uri="{FF2B5EF4-FFF2-40B4-BE49-F238E27FC236}">
                    <a16:creationId xmlns:a16="http://schemas.microsoft.com/office/drawing/2014/main" id="{FAE6021C-6FF3-3D25-65AA-EF35859A37F7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3483864" y="4288815"/>
                <a:ext cx="377951" cy="140207"/>
              </a:xfrm>
              <a:prstGeom prst="rect">
                <a:avLst/>
              </a:prstGeom>
            </p:spPr>
          </p:pic>
          <p:sp>
            <p:nvSpPr>
              <p:cNvPr id="45" name="Graphic 138">
                <a:extLst>
                  <a:ext uri="{FF2B5EF4-FFF2-40B4-BE49-F238E27FC236}">
                    <a16:creationId xmlns:a16="http://schemas.microsoft.com/office/drawing/2014/main" id="{A6DF9DF0-D6E2-0DDD-6723-802C2B6EA51A}"/>
                  </a:ext>
                </a:extLst>
              </p:cNvPr>
              <p:cNvSpPr/>
              <p:nvPr/>
            </p:nvSpPr>
            <p:spPr>
              <a:xfrm>
                <a:off x="3483864" y="4288815"/>
                <a:ext cx="378460" cy="140335"/>
              </a:xfrm>
              <a:custGeom>
                <a:avLst/>
                <a:gdLst/>
                <a:ahLst/>
                <a:cxnLst/>
                <a:rect l="l" t="t" r="r" b="b"/>
                <a:pathLst>
                  <a:path w="378460" h="140335">
                    <a:moveTo>
                      <a:pt x="0" y="70103"/>
                    </a:moveTo>
                    <a:lnTo>
                      <a:pt x="36454" y="28693"/>
                    </a:lnTo>
                    <a:lnTo>
                      <a:pt x="77358" y="13520"/>
                    </a:lnTo>
                    <a:lnTo>
                      <a:pt x="129235" y="3572"/>
                    </a:lnTo>
                    <a:lnTo>
                      <a:pt x="188975" y="0"/>
                    </a:lnTo>
                    <a:lnTo>
                      <a:pt x="248716" y="3572"/>
                    </a:lnTo>
                    <a:lnTo>
                      <a:pt x="300593" y="13520"/>
                    </a:lnTo>
                    <a:lnTo>
                      <a:pt x="341497" y="28693"/>
                    </a:lnTo>
                    <a:lnTo>
                      <a:pt x="368320" y="47938"/>
                    </a:lnTo>
                    <a:lnTo>
                      <a:pt x="377951" y="70103"/>
                    </a:lnTo>
                    <a:lnTo>
                      <a:pt x="368320" y="92269"/>
                    </a:lnTo>
                    <a:lnTo>
                      <a:pt x="341497" y="111514"/>
                    </a:lnTo>
                    <a:lnTo>
                      <a:pt x="300593" y="126687"/>
                    </a:lnTo>
                    <a:lnTo>
                      <a:pt x="248716" y="136635"/>
                    </a:lnTo>
                    <a:lnTo>
                      <a:pt x="188975" y="140207"/>
                    </a:lnTo>
                    <a:lnTo>
                      <a:pt x="129235" y="136635"/>
                    </a:lnTo>
                    <a:lnTo>
                      <a:pt x="77358" y="126687"/>
                    </a:lnTo>
                    <a:lnTo>
                      <a:pt x="36454" y="111514"/>
                    </a:lnTo>
                    <a:lnTo>
                      <a:pt x="9631" y="92269"/>
                    </a:lnTo>
                    <a:lnTo>
                      <a:pt x="0" y="70103"/>
                    </a:lnTo>
                    <a:close/>
                  </a:path>
                </a:pathLst>
              </a:custGeom>
              <a:ln w="6350">
                <a:solidFill>
                  <a:srgbClr val="1C446A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6" name="Graphic 139">
                <a:extLst>
                  <a:ext uri="{FF2B5EF4-FFF2-40B4-BE49-F238E27FC236}">
                    <a16:creationId xmlns:a16="http://schemas.microsoft.com/office/drawing/2014/main" id="{C0B92FA2-EA44-C850-A228-152084D17049}"/>
                  </a:ext>
                </a:extLst>
              </p:cNvPr>
              <p:cNvSpPr/>
              <p:nvPr/>
            </p:nvSpPr>
            <p:spPr>
              <a:xfrm>
                <a:off x="3635502" y="3853713"/>
                <a:ext cx="6797675" cy="975360"/>
              </a:xfrm>
              <a:custGeom>
                <a:avLst/>
                <a:gdLst/>
                <a:ahLst/>
                <a:cxnLst/>
                <a:rect l="l" t="t" r="r" b="b"/>
                <a:pathLst>
                  <a:path w="6797675" h="975360">
                    <a:moveTo>
                      <a:pt x="47625" y="638301"/>
                    </a:moveTo>
                    <a:lnTo>
                      <a:pt x="28575" y="638301"/>
                    </a:lnTo>
                    <a:lnTo>
                      <a:pt x="28575" y="974915"/>
                    </a:lnTo>
                    <a:lnTo>
                      <a:pt x="6797294" y="974915"/>
                    </a:lnTo>
                    <a:lnTo>
                      <a:pt x="6797294" y="965390"/>
                    </a:lnTo>
                    <a:lnTo>
                      <a:pt x="47625" y="965390"/>
                    </a:lnTo>
                    <a:lnTo>
                      <a:pt x="38100" y="955865"/>
                    </a:lnTo>
                    <a:lnTo>
                      <a:pt x="47625" y="955865"/>
                    </a:lnTo>
                    <a:lnTo>
                      <a:pt x="47625" y="638301"/>
                    </a:lnTo>
                    <a:close/>
                  </a:path>
                  <a:path w="6797675" h="975360">
                    <a:moveTo>
                      <a:pt x="47625" y="955865"/>
                    </a:moveTo>
                    <a:lnTo>
                      <a:pt x="38100" y="955865"/>
                    </a:lnTo>
                    <a:lnTo>
                      <a:pt x="47625" y="965390"/>
                    </a:lnTo>
                    <a:lnTo>
                      <a:pt x="47625" y="955865"/>
                    </a:lnTo>
                    <a:close/>
                  </a:path>
                  <a:path w="6797675" h="975360">
                    <a:moveTo>
                      <a:pt x="6778244" y="955865"/>
                    </a:moveTo>
                    <a:lnTo>
                      <a:pt x="47625" y="955865"/>
                    </a:lnTo>
                    <a:lnTo>
                      <a:pt x="47625" y="965390"/>
                    </a:lnTo>
                    <a:lnTo>
                      <a:pt x="6778244" y="965390"/>
                    </a:lnTo>
                    <a:lnTo>
                      <a:pt x="6778244" y="955865"/>
                    </a:lnTo>
                    <a:close/>
                  </a:path>
                  <a:path w="6797675" h="975360">
                    <a:moveTo>
                      <a:pt x="6797294" y="0"/>
                    </a:moveTo>
                    <a:lnTo>
                      <a:pt x="6778244" y="0"/>
                    </a:lnTo>
                    <a:lnTo>
                      <a:pt x="6778244" y="965390"/>
                    </a:lnTo>
                    <a:lnTo>
                      <a:pt x="6787769" y="955865"/>
                    </a:lnTo>
                    <a:lnTo>
                      <a:pt x="6797294" y="955865"/>
                    </a:lnTo>
                    <a:lnTo>
                      <a:pt x="6797294" y="0"/>
                    </a:lnTo>
                    <a:close/>
                  </a:path>
                  <a:path w="6797675" h="975360">
                    <a:moveTo>
                      <a:pt x="6797294" y="955865"/>
                    </a:moveTo>
                    <a:lnTo>
                      <a:pt x="6787769" y="955865"/>
                    </a:lnTo>
                    <a:lnTo>
                      <a:pt x="6778244" y="965390"/>
                    </a:lnTo>
                    <a:lnTo>
                      <a:pt x="6797294" y="965390"/>
                    </a:lnTo>
                    <a:lnTo>
                      <a:pt x="6797294" y="955865"/>
                    </a:lnTo>
                    <a:close/>
                  </a:path>
                  <a:path w="6797675" h="975360">
                    <a:moveTo>
                      <a:pt x="38100" y="574801"/>
                    </a:moveTo>
                    <a:lnTo>
                      <a:pt x="0" y="651001"/>
                    </a:lnTo>
                    <a:lnTo>
                      <a:pt x="28575" y="651001"/>
                    </a:lnTo>
                    <a:lnTo>
                      <a:pt x="28575" y="638301"/>
                    </a:lnTo>
                    <a:lnTo>
                      <a:pt x="69850" y="638301"/>
                    </a:lnTo>
                    <a:lnTo>
                      <a:pt x="38100" y="574801"/>
                    </a:lnTo>
                    <a:close/>
                  </a:path>
                  <a:path w="6797675" h="975360">
                    <a:moveTo>
                      <a:pt x="69850" y="638301"/>
                    </a:moveTo>
                    <a:lnTo>
                      <a:pt x="47625" y="638301"/>
                    </a:lnTo>
                    <a:lnTo>
                      <a:pt x="47625" y="651001"/>
                    </a:lnTo>
                    <a:lnTo>
                      <a:pt x="76200" y="651001"/>
                    </a:lnTo>
                    <a:lnTo>
                      <a:pt x="69850" y="638301"/>
                    </a:lnTo>
                    <a:close/>
                  </a:path>
                </a:pathLst>
              </a:custGeom>
              <a:solidFill>
                <a:srgbClr val="1C446A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7" name="Graphic 140">
                <a:extLst>
                  <a:ext uri="{FF2B5EF4-FFF2-40B4-BE49-F238E27FC236}">
                    <a16:creationId xmlns:a16="http://schemas.microsoft.com/office/drawing/2014/main" id="{45B8AC70-CCA5-433A-0653-BA0CA1259BC2}"/>
                  </a:ext>
                </a:extLst>
              </p:cNvPr>
              <p:cNvSpPr/>
              <p:nvPr/>
            </p:nvSpPr>
            <p:spPr>
              <a:xfrm>
                <a:off x="9735311" y="3901719"/>
                <a:ext cx="34798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47980" h="82550">
                    <a:moveTo>
                      <a:pt x="341375" y="0"/>
                    </a:moveTo>
                    <a:lnTo>
                      <a:pt x="6095" y="0"/>
                    </a:lnTo>
                    <a:lnTo>
                      <a:pt x="0" y="6095"/>
                    </a:lnTo>
                    <a:lnTo>
                      <a:pt x="0" y="13716"/>
                    </a:lnTo>
                    <a:lnTo>
                      <a:pt x="0" y="76200"/>
                    </a:lnTo>
                    <a:lnTo>
                      <a:pt x="6095" y="82295"/>
                    </a:lnTo>
                    <a:lnTo>
                      <a:pt x="341375" y="82295"/>
                    </a:lnTo>
                    <a:lnTo>
                      <a:pt x="347471" y="76200"/>
                    </a:lnTo>
                    <a:lnTo>
                      <a:pt x="347471" y="6095"/>
                    </a:lnTo>
                    <a:lnTo>
                      <a:pt x="341375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8" name="Graphic 141">
                <a:extLst>
                  <a:ext uri="{FF2B5EF4-FFF2-40B4-BE49-F238E27FC236}">
                    <a16:creationId xmlns:a16="http://schemas.microsoft.com/office/drawing/2014/main" id="{7990345C-6B9D-2D1F-5B56-012F7F37A36F}"/>
                  </a:ext>
                </a:extLst>
              </p:cNvPr>
              <p:cNvSpPr/>
              <p:nvPr/>
            </p:nvSpPr>
            <p:spPr>
              <a:xfrm>
                <a:off x="9735311" y="3901719"/>
                <a:ext cx="34798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47980" h="82550">
                    <a:moveTo>
                      <a:pt x="0" y="13716"/>
                    </a:moveTo>
                    <a:lnTo>
                      <a:pt x="0" y="6095"/>
                    </a:lnTo>
                    <a:lnTo>
                      <a:pt x="6095" y="0"/>
                    </a:lnTo>
                    <a:lnTo>
                      <a:pt x="13715" y="0"/>
                    </a:lnTo>
                    <a:lnTo>
                      <a:pt x="333755" y="0"/>
                    </a:lnTo>
                    <a:lnTo>
                      <a:pt x="341375" y="0"/>
                    </a:lnTo>
                    <a:lnTo>
                      <a:pt x="347471" y="6095"/>
                    </a:lnTo>
                    <a:lnTo>
                      <a:pt x="347471" y="13716"/>
                    </a:lnTo>
                    <a:lnTo>
                      <a:pt x="347471" y="68580"/>
                    </a:lnTo>
                    <a:lnTo>
                      <a:pt x="347471" y="76200"/>
                    </a:lnTo>
                    <a:lnTo>
                      <a:pt x="341375" y="82295"/>
                    </a:lnTo>
                    <a:lnTo>
                      <a:pt x="333755" y="82295"/>
                    </a:lnTo>
                    <a:lnTo>
                      <a:pt x="13715" y="82295"/>
                    </a:lnTo>
                    <a:lnTo>
                      <a:pt x="6095" y="82295"/>
                    </a:lnTo>
                    <a:lnTo>
                      <a:pt x="0" y="76200"/>
                    </a:lnTo>
                    <a:lnTo>
                      <a:pt x="0" y="68580"/>
                    </a:lnTo>
                    <a:lnTo>
                      <a:pt x="0" y="13716"/>
                    </a:lnTo>
                    <a:close/>
                  </a:path>
                </a:pathLst>
              </a:custGeom>
              <a:ln w="12700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9" name="Graphic 142">
                <a:extLst>
                  <a:ext uri="{FF2B5EF4-FFF2-40B4-BE49-F238E27FC236}">
                    <a16:creationId xmlns:a16="http://schemas.microsoft.com/office/drawing/2014/main" id="{FE21D485-54E5-E62A-14D9-62E923F944B1}"/>
                  </a:ext>
                </a:extLst>
              </p:cNvPr>
              <p:cNvSpPr/>
              <p:nvPr/>
            </p:nvSpPr>
            <p:spPr>
              <a:xfrm>
                <a:off x="10264140" y="3770655"/>
                <a:ext cx="31877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18770" h="82550">
                    <a:moveTo>
                      <a:pt x="312419" y="0"/>
                    </a:moveTo>
                    <a:lnTo>
                      <a:pt x="6096" y="0"/>
                    </a:lnTo>
                    <a:lnTo>
                      <a:pt x="0" y="6095"/>
                    </a:lnTo>
                    <a:lnTo>
                      <a:pt x="0" y="13715"/>
                    </a:lnTo>
                    <a:lnTo>
                      <a:pt x="0" y="76200"/>
                    </a:lnTo>
                    <a:lnTo>
                      <a:pt x="6096" y="82295"/>
                    </a:lnTo>
                    <a:lnTo>
                      <a:pt x="312419" y="82295"/>
                    </a:lnTo>
                    <a:lnTo>
                      <a:pt x="318515" y="76200"/>
                    </a:lnTo>
                    <a:lnTo>
                      <a:pt x="318515" y="6095"/>
                    </a:lnTo>
                    <a:lnTo>
                      <a:pt x="312419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0" name="Graphic 143">
                <a:extLst>
                  <a:ext uri="{FF2B5EF4-FFF2-40B4-BE49-F238E27FC236}">
                    <a16:creationId xmlns:a16="http://schemas.microsoft.com/office/drawing/2014/main" id="{71E0AA83-DEA5-7D65-CA5B-303FF6B42754}"/>
                  </a:ext>
                </a:extLst>
              </p:cNvPr>
              <p:cNvSpPr/>
              <p:nvPr/>
            </p:nvSpPr>
            <p:spPr>
              <a:xfrm>
                <a:off x="10264140" y="3770655"/>
                <a:ext cx="31877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318770" h="82550">
                    <a:moveTo>
                      <a:pt x="0" y="13715"/>
                    </a:moveTo>
                    <a:lnTo>
                      <a:pt x="0" y="6095"/>
                    </a:lnTo>
                    <a:lnTo>
                      <a:pt x="6096" y="0"/>
                    </a:lnTo>
                    <a:lnTo>
                      <a:pt x="13715" y="0"/>
                    </a:lnTo>
                    <a:lnTo>
                      <a:pt x="304800" y="0"/>
                    </a:lnTo>
                    <a:lnTo>
                      <a:pt x="312419" y="0"/>
                    </a:lnTo>
                    <a:lnTo>
                      <a:pt x="318515" y="6095"/>
                    </a:lnTo>
                    <a:lnTo>
                      <a:pt x="318515" y="13715"/>
                    </a:lnTo>
                    <a:lnTo>
                      <a:pt x="318515" y="68580"/>
                    </a:lnTo>
                    <a:lnTo>
                      <a:pt x="318515" y="76200"/>
                    </a:lnTo>
                    <a:lnTo>
                      <a:pt x="312419" y="82295"/>
                    </a:lnTo>
                    <a:lnTo>
                      <a:pt x="304800" y="82295"/>
                    </a:lnTo>
                    <a:lnTo>
                      <a:pt x="13715" y="82295"/>
                    </a:lnTo>
                    <a:lnTo>
                      <a:pt x="6096" y="82295"/>
                    </a:lnTo>
                    <a:lnTo>
                      <a:pt x="0" y="76200"/>
                    </a:lnTo>
                    <a:lnTo>
                      <a:pt x="0" y="68580"/>
                    </a:lnTo>
                    <a:lnTo>
                      <a:pt x="0" y="13715"/>
                    </a:lnTo>
                    <a:close/>
                  </a:path>
                </a:pathLst>
              </a:custGeom>
              <a:ln w="12699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1" name="Graphic 144">
                <a:extLst>
                  <a:ext uri="{FF2B5EF4-FFF2-40B4-BE49-F238E27FC236}">
                    <a16:creationId xmlns:a16="http://schemas.microsoft.com/office/drawing/2014/main" id="{05BC7E26-9E8A-95B3-30BF-652848DE3225}"/>
                  </a:ext>
                </a:extLst>
              </p:cNvPr>
              <p:cNvSpPr/>
              <p:nvPr/>
            </p:nvSpPr>
            <p:spPr>
              <a:xfrm>
                <a:off x="9849611" y="3401847"/>
                <a:ext cx="295910" cy="105410"/>
              </a:xfrm>
              <a:custGeom>
                <a:avLst/>
                <a:gdLst/>
                <a:ahLst/>
                <a:cxnLst/>
                <a:rect l="l" t="t" r="r" b="b"/>
                <a:pathLst>
                  <a:path w="295910" h="105410">
                    <a:moveTo>
                      <a:pt x="287781" y="0"/>
                    </a:moveTo>
                    <a:lnTo>
                      <a:pt x="7874" y="0"/>
                    </a:lnTo>
                    <a:lnTo>
                      <a:pt x="0" y="7874"/>
                    </a:lnTo>
                    <a:lnTo>
                      <a:pt x="0" y="17526"/>
                    </a:lnTo>
                    <a:lnTo>
                      <a:pt x="0" y="97282"/>
                    </a:lnTo>
                    <a:lnTo>
                      <a:pt x="7874" y="105156"/>
                    </a:lnTo>
                    <a:lnTo>
                      <a:pt x="287781" y="105156"/>
                    </a:lnTo>
                    <a:lnTo>
                      <a:pt x="295655" y="97282"/>
                    </a:lnTo>
                    <a:lnTo>
                      <a:pt x="295655" y="7874"/>
                    </a:lnTo>
                    <a:lnTo>
                      <a:pt x="287781" y="0"/>
                    </a:lnTo>
                    <a:close/>
                  </a:path>
                </a:pathLst>
              </a:custGeom>
              <a:solidFill>
                <a:srgbClr val="00339F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2" name="Graphic 145">
                <a:extLst>
                  <a:ext uri="{FF2B5EF4-FFF2-40B4-BE49-F238E27FC236}">
                    <a16:creationId xmlns:a16="http://schemas.microsoft.com/office/drawing/2014/main" id="{A110CE75-C2EE-27C2-EBC0-32D15397F23E}"/>
                  </a:ext>
                </a:extLst>
              </p:cNvPr>
              <p:cNvSpPr/>
              <p:nvPr/>
            </p:nvSpPr>
            <p:spPr>
              <a:xfrm>
                <a:off x="9849611" y="3401847"/>
                <a:ext cx="295910" cy="105410"/>
              </a:xfrm>
              <a:custGeom>
                <a:avLst/>
                <a:gdLst/>
                <a:ahLst/>
                <a:cxnLst/>
                <a:rect l="l" t="t" r="r" b="b"/>
                <a:pathLst>
                  <a:path w="295910" h="105410">
                    <a:moveTo>
                      <a:pt x="0" y="17526"/>
                    </a:moveTo>
                    <a:lnTo>
                      <a:pt x="0" y="7874"/>
                    </a:lnTo>
                    <a:lnTo>
                      <a:pt x="7874" y="0"/>
                    </a:lnTo>
                    <a:lnTo>
                      <a:pt x="17525" y="0"/>
                    </a:lnTo>
                    <a:lnTo>
                      <a:pt x="278129" y="0"/>
                    </a:lnTo>
                    <a:lnTo>
                      <a:pt x="287781" y="0"/>
                    </a:lnTo>
                    <a:lnTo>
                      <a:pt x="295655" y="7874"/>
                    </a:lnTo>
                    <a:lnTo>
                      <a:pt x="295655" y="17526"/>
                    </a:lnTo>
                    <a:lnTo>
                      <a:pt x="295655" y="87630"/>
                    </a:lnTo>
                    <a:lnTo>
                      <a:pt x="295655" y="97282"/>
                    </a:lnTo>
                    <a:lnTo>
                      <a:pt x="287781" y="105156"/>
                    </a:lnTo>
                    <a:lnTo>
                      <a:pt x="278129" y="105156"/>
                    </a:lnTo>
                    <a:lnTo>
                      <a:pt x="17525" y="105156"/>
                    </a:lnTo>
                    <a:lnTo>
                      <a:pt x="7874" y="105156"/>
                    </a:lnTo>
                    <a:lnTo>
                      <a:pt x="0" y="97282"/>
                    </a:lnTo>
                    <a:lnTo>
                      <a:pt x="0" y="87630"/>
                    </a:lnTo>
                    <a:lnTo>
                      <a:pt x="0" y="17526"/>
                    </a:lnTo>
                    <a:close/>
                  </a:path>
                </a:pathLst>
              </a:custGeom>
              <a:ln w="12700">
                <a:solidFill>
                  <a:srgbClr val="002274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3" name="Image 146">
                <a:extLst>
                  <a:ext uri="{FF2B5EF4-FFF2-40B4-BE49-F238E27FC236}">
                    <a16:creationId xmlns:a16="http://schemas.microsoft.com/office/drawing/2014/main" id="{DAB8D09E-BEFA-767D-2894-D4B5F6F64A8F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9179052" y="3174771"/>
                <a:ext cx="1818131" cy="982980"/>
              </a:xfrm>
              <a:prstGeom prst="rect">
                <a:avLst/>
              </a:prstGeom>
            </p:spPr>
          </p:pic>
          <p:pic>
            <p:nvPicPr>
              <p:cNvPr id="54" name="Image 147" descr="Screen Clipping">
                <a:extLst>
                  <a:ext uri="{FF2B5EF4-FFF2-40B4-BE49-F238E27FC236}">
                    <a16:creationId xmlns:a16="http://schemas.microsoft.com/office/drawing/2014/main" id="{D6B61C6F-665C-C7D6-C593-5631477CE81B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3787952" y="271526"/>
                <a:ext cx="1901732" cy="1412784"/>
              </a:xfrm>
              <a:prstGeom prst="rect">
                <a:avLst/>
              </a:prstGeom>
            </p:spPr>
          </p:pic>
          <p:sp>
            <p:nvSpPr>
              <p:cNvPr id="55" name="Graphic 148">
                <a:extLst>
                  <a:ext uri="{FF2B5EF4-FFF2-40B4-BE49-F238E27FC236}">
                    <a16:creationId xmlns:a16="http://schemas.microsoft.com/office/drawing/2014/main" id="{E1478937-DFFF-7072-2E4B-D13A384B7F66}"/>
                  </a:ext>
                </a:extLst>
              </p:cNvPr>
              <p:cNvSpPr/>
              <p:nvPr/>
            </p:nvSpPr>
            <p:spPr>
              <a:xfrm>
                <a:off x="5650991" y="812825"/>
                <a:ext cx="2339340" cy="1409065"/>
              </a:xfrm>
              <a:custGeom>
                <a:avLst/>
                <a:gdLst/>
                <a:ahLst/>
                <a:cxnLst/>
                <a:rect l="l" t="t" r="r" b="b"/>
                <a:pathLst>
                  <a:path w="2339340" h="1409065">
                    <a:moveTo>
                      <a:pt x="2234819" y="1268730"/>
                    </a:moveTo>
                    <a:lnTo>
                      <a:pt x="2226945" y="1270000"/>
                    </a:lnTo>
                    <a:lnTo>
                      <a:pt x="2219198" y="1271397"/>
                    </a:lnTo>
                    <a:lnTo>
                      <a:pt x="2213990" y="1278763"/>
                    </a:lnTo>
                    <a:lnTo>
                      <a:pt x="2215260" y="1286510"/>
                    </a:lnTo>
                    <a:lnTo>
                      <a:pt x="2235580" y="1408557"/>
                    </a:lnTo>
                    <a:lnTo>
                      <a:pt x="2262120" y="1387094"/>
                    </a:lnTo>
                    <a:lnTo>
                      <a:pt x="2258949" y="1387094"/>
                    </a:lnTo>
                    <a:lnTo>
                      <a:pt x="2232279" y="1376934"/>
                    </a:lnTo>
                    <a:lnTo>
                      <a:pt x="2232659" y="1375918"/>
                    </a:lnTo>
                    <a:lnTo>
                      <a:pt x="2241804" y="1348232"/>
                    </a:lnTo>
                    <a:lnTo>
                      <a:pt x="2249551" y="1320546"/>
                    </a:lnTo>
                    <a:lnTo>
                      <a:pt x="2249745" y="1319699"/>
                    </a:lnTo>
                    <a:lnTo>
                      <a:pt x="2243454" y="1281811"/>
                    </a:lnTo>
                    <a:lnTo>
                      <a:pt x="2242184" y="1274064"/>
                    </a:lnTo>
                    <a:lnTo>
                      <a:pt x="2234819" y="1268730"/>
                    </a:lnTo>
                    <a:close/>
                  </a:path>
                  <a:path w="2339340" h="1409065">
                    <a:moveTo>
                      <a:pt x="2249745" y="1319699"/>
                    </a:moveTo>
                    <a:lnTo>
                      <a:pt x="2249551" y="1320546"/>
                    </a:lnTo>
                    <a:lnTo>
                      <a:pt x="2241804" y="1348232"/>
                    </a:lnTo>
                    <a:lnTo>
                      <a:pt x="2232659" y="1375918"/>
                    </a:lnTo>
                    <a:lnTo>
                      <a:pt x="2232279" y="1376934"/>
                    </a:lnTo>
                    <a:lnTo>
                      <a:pt x="2258949" y="1387094"/>
                    </a:lnTo>
                    <a:lnTo>
                      <a:pt x="2259837" y="1384808"/>
                    </a:lnTo>
                    <a:lnTo>
                      <a:pt x="2261516" y="1379728"/>
                    </a:lnTo>
                    <a:lnTo>
                      <a:pt x="2259710" y="1379728"/>
                    </a:lnTo>
                    <a:lnTo>
                      <a:pt x="2236724" y="1370965"/>
                    </a:lnTo>
                    <a:lnTo>
                      <a:pt x="2255702" y="1355582"/>
                    </a:lnTo>
                    <a:lnTo>
                      <a:pt x="2249745" y="1319699"/>
                    </a:lnTo>
                    <a:close/>
                  </a:path>
                  <a:path w="2339340" h="1409065">
                    <a:moveTo>
                      <a:pt x="2320035" y="1303528"/>
                    </a:moveTo>
                    <a:lnTo>
                      <a:pt x="2313812" y="1308481"/>
                    </a:lnTo>
                    <a:lnTo>
                      <a:pt x="2273507" y="1341150"/>
                    </a:lnTo>
                    <a:lnTo>
                      <a:pt x="2269473" y="1355582"/>
                    </a:lnTo>
                    <a:lnTo>
                      <a:pt x="2269362" y="1355979"/>
                    </a:lnTo>
                    <a:lnTo>
                      <a:pt x="2259837" y="1384808"/>
                    </a:lnTo>
                    <a:lnTo>
                      <a:pt x="2258949" y="1387094"/>
                    </a:lnTo>
                    <a:lnTo>
                      <a:pt x="2262120" y="1387094"/>
                    </a:lnTo>
                    <a:lnTo>
                      <a:pt x="2337942" y="1325753"/>
                    </a:lnTo>
                    <a:lnTo>
                      <a:pt x="2338958" y="1316863"/>
                    </a:lnTo>
                    <a:lnTo>
                      <a:pt x="2328926" y="1304544"/>
                    </a:lnTo>
                    <a:lnTo>
                      <a:pt x="2320035" y="1303528"/>
                    </a:lnTo>
                    <a:close/>
                  </a:path>
                  <a:path w="2339340" h="1409065">
                    <a:moveTo>
                      <a:pt x="2255702" y="1355582"/>
                    </a:moveTo>
                    <a:lnTo>
                      <a:pt x="2236724" y="1370965"/>
                    </a:lnTo>
                    <a:lnTo>
                      <a:pt x="2259710" y="1379728"/>
                    </a:lnTo>
                    <a:lnTo>
                      <a:pt x="2255768" y="1355979"/>
                    </a:lnTo>
                    <a:lnTo>
                      <a:pt x="2255702" y="1355582"/>
                    </a:lnTo>
                    <a:close/>
                  </a:path>
                  <a:path w="2339340" h="1409065">
                    <a:moveTo>
                      <a:pt x="2273507" y="1341150"/>
                    </a:moveTo>
                    <a:lnTo>
                      <a:pt x="2255702" y="1355582"/>
                    </a:lnTo>
                    <a:lnTo>
                      <a:pt x="2259710" y="1379728"/>
                    </a:lnTo>
                    <a:lnTo>
                      <a:pt x="2261516" y="1379728"/>
                    </a:lnTo>
                    <a:lnTo>
                      <a:pt x="2269362" y="1355979"/>
                    </a:lnTo>
                    <a:lnTo>
                      <a:pt x="2273507" y="1341150"/>
                    </a:lnTo>
                    <a:close/>
                  </a:path>
                  <a:path w="2339340" h="1409065">
                    <a:moveTo>
                      <a:pt x="380" y="0"/>
                    </a:moveTo>
                    <a:lnTo>
                      <a:pt x="50" y="24765"/>
                    </a:lnTo>
                    <a:lnTo>
                      <a:pt x="0" y="28575"/>
                    </a:lnTo>
                    <a:lnTo>
                      <a:pt x="117982" y="30353"/>
                    </a:lnTo>
                    <a:lnTo>
                      <a:pt x="234060" y="35179"/>
                    </a:lnTo>
                    <a:lnTo>
                      <a:pt x="348233" y="42799"/>
                    </a:lnTo>
                    <a:lnTo>
                      <a:pt x="460755" y="53213"/>
                    </a:lnTo>
                    <a:lnTo>
                      <a:pt x="571119" y="66421"/>
                    </a:lnTo>
                    <a:lnTo>
                      <a:pt x="679450" y="82296"/>
                    </a:lnTo>
                    <a:lnTo>
                      <a:pt x="785495" y="100711"/>
                    </a:lnTo>
                    <a:lnTo>
                      <a:pt x="889000" y="121666"/>
                    </a:lnTo>
                    <a:lnTo>
                      <a:pt x="989964" y="145161"/>
                    </a:lnTo>
                    <a:lnTo>
                      <a:pt x="1088135" y="170815"/>
                    </a:lnTo>
                    <a:lnTo>
                      <a:pt x="1183385" y="198882"/>
                    </a:lnTo>
                    <a:lnTo>
                      <a:pt x="1275841" y="229235"/>
                    </a:lnTo>
                    <a:lnTo>
                      <a:pt x="1364996" y="261620"/>
                    </a:lnTo>
                    <a:lnTo>
                      <a:pt x="1450848" y="296164"/>
                    </a:lnTo>
                    <a:lnTo>
                      <a:pt x="1533271" y="332613"/>
                    </a:lnTo>
                    <a:lnTo>
                      <a:pt x="1612010" y="371094"/>
                    </a:lnTo>
                    <a:lnTo>
                      <a:pt x="1687067" y="411353"/>
                    </a:lnTo>
                    <a:lnTo>
                      <a:pt x="1758187" y="453390"/>
                    </a:lnTo>
                    <a:lnTo>
                      <a:pt x="1825371" y="497078"/>
                    </a:lnTo>
                    <a:lnTo>
                      <a:pt x="1888235" y="542417"/>
                    </a:lnTo>
                    <a:lnTo>
                      <a:pt x="1946909" y="589153"/>
                    </a:lnTo>
                    <a:lnTo>
                      <a:pt x="2001138" y="637413"/>
                    </a:lnTo>
                    <a:lnTo>
                      <a:pt x="2050669" y="687070"/>
                    </a:lnTo>
                    <a:lnTo>
                      <a:pt x="2095500" y="737997"/>
                    </a:lnTo>
                    <a:lnTo>
                      <a:pt x="2135378" y="790067"/>
                    </a:lnTo>
                    <a:lnTo>
                      <a:pt x="2170429" y="843280"/>
                    </a:lnTo>
                    <a:lnTo>
                      <a:pt x="2200275" y="897509"/>
                    </a:lnTo>
                    <a:lnTo>
                      <a:pt x="2224785" y="952754"/>
                    </a:lnTo>
                    <a:lnTo>
                      <a:pt x="2243962" y="1008761"/>
                    </a:lnTo>
                    <a:lnTo>
                      <a:pt x="2257552" y="1065657"/>
                    </a:lnTo>
                    <a:lnTo>
                      <a:pt x="2265679" y="1123188"/>
                    </a:lnTo>
                    <a:lnTo>
                      <a:pt x="2267921" y="1180465"/>
                    </a:lnTo>
                    <a:lnTo>
                      <a:pt x="2267965" y="1181608"/>
                    </a:lnTo>
                    <a:lnTo>
                      <a:pt x="2266950" y="1209294"/>
                    </a:lnTo>
                    <a:lnTo>
                      <a:pt x="2264663" y="1237107"/>
                    </a:lnTo>
                    <a:lnTo>
                      <a:pt x="2260980" y="1265047"/>
                    </a:lnTo>
                    <a:lnTo>
                      <a:pt x="2255901" y="1292860"/>
                    </a:lnTo>
                    <a:lnTo>
                      <a:pt x="2249745" y="1319699"/>
                    </a:lnTo>
                    <a:lnTo>
                      <a:pt x="2255702" y="1355582"/>
                    </a:lnTo>
                    <a:lnTo>
                      <a:pt x="2284095" y="1297813"/>
                    </a:lnTo>
                    <a:lnTo>
                      <a:pt x="2293111" y="1239520"/>
                    </a:lnTo>
                    <a:lnTo>
                      <a:pt x="2296379" y="1181608"/>
                    </a:lnTo>
                    <a:lnTo>
                      <a:pt x="2296413" y="1180465"/>
                    </a:lnTo>
                    <a:lnTo>
                      <a:pt x="2294001" y="1119251"/>
                    </a:lnTo>
                    <a:lnTo>
                      <a:pt x="2285364" y="1058926"/>
                    </a:lnTo>
                    <a:lnTo>
                      <a:pt x="2270886" y="999363"/>
                    </a:lnTo>
                    <a:lnTo>
                      <a:pt x="2250821" y="941070"/>
                    </a:lnTo>
                    <a:lnTo>
                      <a:pt x="2225294" y="883666"/>
                    </a:lnTo>
                    <a:lnTo>
                      <a:pt x="2194305" y="827659"/>
                    </a:lnTo>
                    <a:lnTo>
                      <a:pt x="2158110" y="772668"/>
                    </a:lnTo>
                    <a:lnTo>
                      <a:pt x="2116962" y="719201"/>
                    </a:lnTo>
                    <a:lnTo>
                      <a:pt x="2070988" y="666877"/>
                    </a:lnTo>
                    <a:lnTo>
                      <a:pt x="2020188" y="616077"/>
                    </a:lnTo>
                    <a:lnTo>
                      <a:pt x="1964816" y="566801"/>
                    </a:lnTo>
                    <a:lnTo>
                      <a:pt x="1905000" y="519176"/>
                    </a:lnTo>
                    <a:lnTo>
                      <a:pt x="1840991" y="473202"/>
                    </a:lnTo>
                    <a:lnTo>
                      <a:pt x="1772665" y="428752"/>
                    </a:lnTo>
                    <a:lnTo>
                      <a:pt x="1700529" y="386207"/>
                    </a:lnTo>
                    <a:lnTo>
                      <a:pt x="1624583" y="345440"/>
                    </a:lnTo>
                    <a:lnTo>
                      <a:pt x="1544827" y="306578"/>
                    </a:lnTo>
                    <a:lnTo>
                      <a:pt x="1461515" y="269621"/>
                    </a:lnTo>
                    <a:lnTo>
                      <a:pt x="1374775" y="234823"/>
                    </a:lnTo>
                    <a:lnTo>
                      <a:pt x="1284731" y="202057"/>
                    </a:lnTo>
                    <a:lnTo>
                      <a:pt x="1191513" y="171450"/>
                    </a:lnTo>
                    <a:lnTo>
                      <a:pt x="1095375" y="143129"/>
                    </a:lnTo>
                    <a:lnTo>
                      <a:pt x="996441" y="117221"/>
                    </a:lnTo>
                    <a:lnTo>
                      <a:pt x="894714" y="93599"/>
                    </a:lnTo>
                    <a:lnTo>
                      <a:pt x="790321" y="72517"/>
                    </a:lnTo>
                    <a:lnTo>
                      <a:pt x="683640" y="53975"/>
                    </a:lnTo>
                    <a:lnTo>
                      <a:pt x="574548" y="38100"/>
                    </a:lnTo>
                    <a:lnTo>
                      <a:pt x="463422" y="24765"/>
                    </a:lnTo>
                    <a:lnTo>
                      <a:pt x="350138" y="14224"/>
                    </a:lnTo>
                    <a:lnTo>
                      <a:pt x="235203" y="6604"/>
                    </a:lnTo>
                    <a:lnTo>
                      <a:pt x="118363" y="1905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56" name="Image 149">
                <a:extLst>
                  <a:ext uri="{FF2B5EF4-FFF2-40B4-BE49-F238E27FC236}">
                    <a16:creationId xmlns:a16="http://schemas.microsoft.com/office/drawing/2014/main" id="{63757618-B276-7EAF-19E9-C43EF728B91F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0" y="1932711"/>
                <a:ext cx="1405128" cy="1854707"/>
              </a:xfrm>
              <a:prstGeom prst="rect">
                <a:avLst/>
              </a:prstGeom>
            </p:spPr>
          </p:pic>
          <p:pic>
            <p:nvPicPr>
              <p:cNvPr id="57" name="Image 150">
                <a:extLst>
                  <a:ext uri="{FF2B5EF4-FFF2-40B4-BE49-F238E27FC236}">
                    <a16:creationId xmlns:a16="http://schemas.microsoft.com/office/drawing/2014/main" id="{0144FB17-1D42-4B92-73DA-37383D6D085D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822960" y="1676679"/>
                <a:ext cx="1098803" cy="1429512"/>
              </a:xfrm>
              <a:prstGeom prst="rect">
                <a:avLst/>
              </a:prstGeom>
            </p:spPr>
          </p:pic>
          <p:sp>
            <p:nvSpPr>
              <p:cNvPr id="58" name="Graphic 151">
                <a:extLst>
                  <a:ext uri="{FF2B5EF4-FFF2-40B4-BE49-F238E27FC236}">
                    <a16:creationId xmlns:a16="http://schemas.microsoft.com/office/drawing/2014/main" id="{3C18431F-85DC-5091-AB16-26AEFDE0CFB7}"/>
                  </a:ext>
                </a:extLst>
              </p:cNvPr>
              <p:cNvSpPr/>
              <p:nvPr/>
            </p:nvSpPr>
            <p:spPr>
              <a:xfrm>
                <a:off x="1866519" y="1358925"/>
                <a:ext cx="213931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2139315" h="476250">
                    <a:moveTo>
                      <a:pt x="381" y="446024"/>
                    </a:moveTo>
                    <a:lnTo>
                      <a:pt x="122" y="465328"/>
                    </a:lnTo>
                    <a:lnTo>
                      <a:pt x="0" y="474472"/>
                    </a:lnTo>
                    <a:lnTo>
                      <a:pt x="169418" y="475996"/>
                    </a:lnTo>
                    <a:lnTo>
                      <a:pt x="336804" y="472948"/>
                    </a:lnTo>
                    <a:lnTo>
                      <a:pt x="501650" y="465328"/>
                    </a:lnTo>
                    <a:lnTo>
                      <a:pt x="663448" y="453263"/>
                    </a:lnTo>
                    <a:lnTo>
                      <a:pt x="719473" y="447548"/>
                    </a:lnTo>
                    <a:lnTo>
                      <a:pt x="168910" y="447548"/>
                    </a:lnTo>
                    <a:lnTo>
                      <a:pt x="381" y="446024"/>
                    </a:lnTo>
                    <a:close/>
                  </a:path>
                  <a:path w="2139315" h="476250">
                    <a:moveTo>
                      <a:pt x="2093228" y="33591"/>
                    </a:moveTo>
                    <a:lnTo>
                      <a:pt x="2061744" y="36954"/>
                    </a:lnTo>
                    <a:lnTo>
                      <a:pt x="2053208" y="42672"/>
                    </a:lnTo>
                    <a:lnTo>
                      <a:pt x="2011045" y="68707"/>
                    </a:lnTo>
                    <a:lnTo>
                      <a:pt x="1966341" y="93980"/>
                    </a:lnTo>
                    <a:lnTo>
                      <a:pt x="1919224" y="118491"/>
                    </a:lnTo>
                    <a:lnTo>
                      <a:pt x="1869694" y="142240"/>
                    </a:lnTo>
                    <a:lnTo>
                      <a:pt x="1817878" y="165354"/>
                    </a:lnTo>
                    <a:lnTo>
                      <a:pt x="1763903" y="187579"/>
                    </a:lnTo>
                    <a:lnTo>
                      <a:pt x="1707769" y="209169"/>
                    </a:lnTo>
                    <a:lnTo>
                      <a:pt x="1649476" y="229743"/>
                    </a:lnTo>
                    <a:lnTo>
                      <a:pt x="1589278" y="249682"/>
                    </a:lnTo>
                    <a:lnTo>
                      <a:pt x="1527302" y="268605"/>
                    </a:lnTo>
                    <a:lnTo>
                      <a:pt x="1463167" y="286893"/>
                    </a:lnTo>
                    <a:lnTo>
                      <a:pt x="1397634" y="304165"/>
                    </a:lnTo>
                    <a:lnTo>
                      <a:pt x="1330198" y="320548"/>
                    </a:lnTo>
                    <a:lnTo>
                      <a:pt x="1261237" y="336042"/>
                    </a:lnTo>
                    <a:lnTo>
                      <a:pt x="1118616" y="364109"/>
                    </a:lnTo>
                    <a:lnTo>
                      <a:pt x="970661" y="388366"/>
                    </a:lnTo>
                    <a:lnTo>
                      <a:pt x="817753" y="408686"/>
                    </a:lnTo>
                    <a:lnTo>
                      <a:pt x="660527" y="424942"/>
                    </a:lnTo>
                    <a:lnTo>
                      <a:pt x="499618" y="436880"/>
                    </a:lnTo>
                    <a:lnTo>
                      <a:pt x="335534" y="444500"/>
                    </a:lnTo>
                    <a:lnTo>
                      <a:pt x="168910" y="447548"/>
                    </a:lnTo>
                    <a:lnTo>
                      <a:pt x="719473" y="447548"/>
                    </a:lnTo>
                    <a:lnTo>
                      <a:pt x="821563" y="437134"/>
                    </a:lnTo>
                    <a:lnTo>
                      <a:pt x="975233" y="416687"/>
                    </a:lnTo>
                    <a:lnTo>
                      <a:pt x="1124204" y="392176"/>
                    </a:lnTo>
                    <a:lnTo>
                      <a:pt x="1267459" y="363855"/>
                    </a:lnTo>
                    <a:lnTo>
                      <a:pt x="1336929" y="348361"/>
                    </a:lnTo>
                    <a:lnTo>
                      <a:pt x="1404874" y="331724"/>
                    </a:lnTo>
                    <a:lnTo>
                      <a:pt x="1471041" y="314325"/>
                    </a:lnTo>
                    <a:lnTo>
                      <a:pt x="1535557" y="296037"/>
                    </a:lnTo>
                    <a:lnTo>
                      <a:pt x="1598295" y="276860"/>
                    </a:lnTo>
                    <a:lnTo>
                      <a:pt x="1659128" y="256794"/>
                    </a:lnTo>
                    <a:lnTo>
                      <a:pt x="1718056" y="235839"/>
                    </a:lnTo>
                    <a:lnTo>
                      <a:pt x="1774825" y="213995"/>
                    </a:lnTo>
                    <a:lnTo>
                      <a:pt x="1829434" y="191516"/>
                    </a:lnTo>
                    <a:lnTo>
                      <a:pt x="1882013" y="168021"/>
                    </a:lnTo>
                    <a:lnTo>
                      <a:pt x="1932305" y="143891"/>
                    </a:lnTo>
                    <a:lnTo>
                      <a:pt x="1980438" y="118872"/>
                    </a:lnTo>
                    <a:lnTo>
                      <a:pt x="2026031" y="93091"/>
                    </a:lnTo>
                    <a:lnTo>
                      <a:pt x="2069211" y="66421"/>
                    </a:lnTo>
                    <a:lnTo>
                      <a:pt x="2083048" y="57094"/>
                    </a:lnTo>
                    <a:lnTo>
                      <a:pt x="2093228" y="33591"/>
                    </a:lnTo>
                    <a:close/>
                  </a:path>
                  <a:path w="2139315" h="476250">
                    <a:moveTo>
                      <a:pt x="2136679" y="5207"/>
                    </a:moveTo>
                    <a:lnTo>
                      <a:pt x="2107565" y="5207"/>
                    </a:lnTo>
                    <a:lnTo>
                      <a:pt x="2124583" y="28321"/>
                    </a:lnTo>
                    <a:lnTo>
                      <a:pt x="2109724" y="39116"/>
                    </a:lnTo>
                    <a:lnTo>
                      <a:pt x="2083048" y="57094"/>
                    </a:lnTo>
                    <a:lnTo>
                      <a:pt x="2063495" y="102235"/>
                    </a:lnTo>
                    <a:lnTo>
                      <a:pt x="2060448" y="109474"/>
                    </a:lnTo>
                    <a:lnTo>
                      <a:pt x="2063750" y="117856"/>
                    </a:lnTo>
                    <a:lnTo>
                      <a:pt x="2070989" y="121031"/>
                    </a:lnTo>
                    <a:lnTo>
                      <a:pt x="2078228" y="124079"/>
                    </a:lnTo>
                    <a:lnTo>
                      <a:pt x="2086609" y="120777"/>
                    </a:lnTo>
                    <a:lnTo>
                      <a:pt x="2089784" y="113538"/>
                    </a:lnTo>
                    <a:lnTo>
                      <a:pt x="2136679" y="5207"/>
                    </a:lnTo>
                    <a:close/>
                  </a:path>
                  <a:path w="2139315" h="476250">
                    <a:moveTo>
                      <a:pt x="2111866" y="11049"/>
                    </a:moveTo>
                    <a:lnTo>
                      <a:pt x="2102993" y="11049"/>
                    </a:lnTo>
                    <a:lnTo>
                      <a:pt x="2117598" y="30988"/>
                    </a:lnTo>
                    <a:lnTo>
                      <a:pt x="2093228" y="33591"/>
                    </a:lnTo>
                    <a:lnTo>
                      <a:pt x="2083048" y="57094"/>
                    </a:lnTo>
                    <a:lnTo>
                      <a:pt x="2109724" y="39116"/>
                    </a:lnTo>
                    <a:lnTo>
                      <a:pt x="2124583" y="28321"/>
                    </a:lnTo>
                    <a:lnTo>
                      <a:pt x="2111866" y="11049"/>
                    </a:lnTo>
                    <a:close/>
                  </a:path>
                  <a:path w="2139315" h="476250">
                    <a:moveTo>
                      <a:pt x="2138934" y="0"/>
                    </a:moveTo>
                    <a:lnTo>
                      <a:pt x="2007996" y="13970"/>
                    </a:lnTo>
                    <a:lnTo>
                      <a:pt x="2002282" y="20955"/>
                    </a:lnTo>
                    <a:lnTo>
                      <a:pt x="2004059" y="36703"/>
                    </a:lnTo>
                    <a:lnTo>
                      <a:pt x="2011045" y="42418"/>
                    </a:lnTo>
                    <a:lnTo>
                      <a:pt x="2061744" y="36954"/>
                    </a:lnTo>
                    <a:lnTo>
                      <a:pt x="2092833" y="16129"/>
                    </a:lnTo>
                    <a:lnTo>
                      <a:pt x="2107565" y="5207"/>
                    </a:lnTo>
                    <a:lnTo>
                      <a:pt x="2136679" y="5207"/>
                    </a:lnTo>
                    <a:lnTo>
                      <a:pt x="2138934" y="0"/>
                    </a:lnTo>
                    <a:close/>
                  </a:path>
                  <a:path w="2139315" h="476250">
                    <a:moveTo>
                      <a:pt x="2107565" y="5207"/>
                    </a:moveTo>
                    <a:lnTo>
                      <a:pt x="2092833" y="16129"/>
                    </a:lnTo>
                    <a:lnTo>
                      <a:pt x="2061744" y="36954"/>
                    </a:lnTo>
                    <a:lnTo>
                      <a:pt x="2093228" y="33591"/>
                    </a:lnTo>
                    <a:lnTo>
                      <a:pt x="2102993" y="11049"/>
                    </a:lnTo>
                    <a:lnTo>
                      <a:pt x="2111866" y="11049"/>
                    </a:lnTo>
                    <a:lnTo>
                      <a:pt x="2107565" y="5207"/>
                    </a:lnTo>
                    <a:close/>
                  </a:path>
                  <a:path w="2139315" h="476250">
                    <a:moveTo>
                      <a:pt x="2102993" y="11049"/>
                    </a:moveTo>
                    <a:lnTo>
                      <a:pt x="2093228" y="33591"/>
                    </a:lnTo>
                    <a:lnTo>
                      <a:pt x="2117598" y="30988"/>
                    </a:lnTo>
                    <a:lnTo>
                      <a:pt x="2102993" y="11049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59" name="Graphic 153">
                <a:extLst>
                  <a:ext uri="{FF2B5EF4-FFF2-40B4-BE49-F238E27FC236}">
                    <a16:creationId xmlns:a16="http://schemas.microsoft.com/office/drawing/2014/main" id="{DFDEB561-D106-B1B9-2EA6-D4B3A6ED95E6}"/>
                  </a:ext>
                </a:extLst>
              </p:cNvPr>
              <p:cNvSpPr/>
              <p:nvPr/>
            </p:nvSpPr>
            <p:spPr>
              <a:xfrm>
                <a:off x="3502914" y="2077872"/>
                <a:ext cx="7672705" cy="2989580"/>
              </a:xfrm>
              <a:custGeom>
                <a:avLst/>
                <a:gdLst/>
                <a:ahLst/>
                <a:cxnLst/>
                <a:rect l="l" t="t" r="r" b="b"/>
                <a:pathLst>
                  <a:path w="7672705" h="2989580">
                    <a:moveTo>
                      <a:pt x="47625" y="2393823"/>
                    </a:moveTo>
                    <a:lnTo>
                      <a:pt x="28575" y="2393823"/>
                    </a:lnTo>
                    <a:lnTo>
                      <a:pt x="28575" y="2989021"/>
                    </a:lnTo>
                    <a:lnTo>
                      <a:pt x="7672197" y="2989021"/>
                    </a:lnTo>
                    <a:lnTo>
                      <a:pt x="7672197" y="2979496"/>
                    </a:lnTo>
                    <a:lnTo>
                      <a:pt x="47625" y="2979496"/>
                    </a:lnTo>
                    <a:lnTo>
                      <a:pt x="38100" y="2969971"/>
                    </a:lnTo>
                    <a:lnTo>
                      <a:pt x="47625" y="2969971"/>
                    </a:lnTo>
                    <a:lnTo>
                      <a:pt x="47625" y="2393823"/>
                    </a:lnTo>
                    <a:close/>
                  </a:path>
                  <a:path w="7672705" h="2989580">
                    <a:moveTo>
                      <a:pt x="47625" y="2969971"/>
                    </a:moveTo>
                    <a:lnTo>
                      <a:pt x="38100" y="2969971"/>
                    </a:lnTo>
                    <a:lnTo>
                      <a:pt x="47625" y="2979496"/>
                    </a:lnTo>
                    <a:lnTo>
                      <a:pt x="47625" y="2969971"/>
                    </a:lnTo>
                    <a:close/>
                  </a:path>
                  <a:path w="7672705" h="2989580">
                    <a:moveTo>
                      <a:pt x="7653147" y="2969971"/>
                    </a:moveTo>
                    <a:lnTo>
                      <a:pt x="47625" y="2969971"/>
                    </a:lnTo>
                    <a:lnTo>
                      <a:pt x="47625" y="2979496"/>
                    </a:lnTo>
                    <a:lnTo>
                      <a:pt x="7653147" y="2979496"/>
                    </a:lnTo>
                    <a:lnTo>
                      <a:pt x="7653147" y="2969971"/>
                    </a:lnTo>
                    <a:close/>
                  </a:path>
                  <a:path w="7672705" h="2989580">
                    <a:moveTo>
                      <a:pt x="7653147" y="9525"/>
                    </a:moveTo>
                    <a:lnTo>
                      <a:pt x="7653147" y="2979496"/>
                    </a:lnTo>
                    <a:lnTo>
                      <a:pt x="7662672" y="2969971"/>
                    </a:lnTo>
                    <a:lnTo>
                      <a:pt x="7672197" y="2969971"/>
                    </a:lnTo>
                    <a:lnTo>
                      <a:pt x="7672197" y="19050"/>
                    </a:lnTo>
                    <a:lnTo>
                      <a:pt x="7662672" y="19050"/>
                    </a:lnTo>
                    <a:lnTo>
                      <a:pt x="7653147" y="9525"/>
                    </a:lnTo>
                    <a:close/>
                  </a:path>
                  <a:path w="7672705" h="2989580">
                    <a:moveTo>
                      <a:pt x="7672197" y="2969971"/>
                    </a:moveTo>
                    <a:lnTo>
                      <a:pt x="7662672" y="2969971"/>
                    </a:lnTo>
                    <a:lnTo>
                      <a:pt x="7653147" y="2979496"/>
                    </a:lnTo>
                    <a:lnTo>
                      <a:pt x="7672197" y="2979496"/>
                    </a:lnTo>
                    <a:lnTo>
                      <a:pt x="7672197" y="2969971"/>
                    </a:lnTo>
                    <a:close/>
                  </a:path>
                  <a:path w="7672705" h="2989580">
                    <a:moveTo>
                      <a:pt x="38100" y="2330323"/>
                    </a:moveTo>
                    <a:lnTo>
                      <a:pt x="0" y="2406523"/>
                    </a:lnTo>
                    <a:lnTo>
                      <a:pt x="28575" y="2406523"/>
                    </a:lnTo>
                    <a:lnTo>
                      <a:pt x="28575" y="2393823"/>
                    </a:lnTo>
                    <a:lnTo>
                      <a:pt x="69850" y="2393823"/>
                    </a:lnTo>
                    <a:lnTo>
                      <a:pt x="38100" y="2330323"/>
                    </a:lnTo>
                    <a:close/>
                  </a:path>
                  <a:path w="7672705" h="2989580">
                    <a:moveTo>
                      <a:pt x="69850" y="2393823"/>
                    </a:moveTo>
                    <a:lnTo>
                      <a:pt x="47625" y="2393823"/>
                    </a:lnTo>
                    <a:lnTo>
                      <a:pt x="47625" y="2406523"/>
                    </a:lnTo>
                    <a:lnTo>
                      <a:pt x="76200" y="2406523"/>
                    </a:lnTo>
                    <a:lnTo>
                      <a:pt x="69850" y="2393823"/>
                    </a:lnTo>
                    <a:close/>
                  </a:path>
                  <a:path w="7672705" h="2989580">
                    <a:moveTo>
                      <a:pt x="7672197" y="0"/>
                    </a:moveTo>
                    <a:lnTo>
                      <a:pt x="7433944" y="0"/>
                    </a:lnTo>
                    <a:lnTo>
                      <a:pt x="7433944" y="19050"/>
                    </a:lnTo>
                    <a:lnTo>
                      <a:pt x="7653147" y="19050"/>
                    </a:lnTo>
                    <a:lnTo>
                      <a:pt x="7653147" y="9525"/>
                    </a:lnTo>
                    <a:lnTo>
                      <a:pt x="7672197" y="9525"/>
                    </a:lnTo>
                    <a:lnTo>
                      <a:pt x="7672197" y="0"/>
                    </a:lnTo>
                    <a:close/>
                  </a:path>
                  <a:path w="7672705" h="2989580">
                    <a:moveTo>
                      <a:pt x="7672197" y="9525"/>
                    </a:moveTo>
                    <a:lnTo>
                      <a:pt x="7653147" y="9525"/>
                    </a:lnTo>
                    <a:lnTo>
                      <a:pt x="7662672" y="19050"/>
                    </a:lnTo>
                    <a:lnTo>
                      <a:pt x="7672197" y="19050"/>
                    </a:lnTo>
                    <a:lnTo>
                      <a:pt x="7672197" y="9525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60" name="Graphic 154">
                <a:extLst>
                  <a:ext uri="{FF2B5EF4-FFF2-40B4-BE49-F238E27FC236}">
                    <a16:creationId xmlns:a16="http://schemas.microsoft.com/office/drawing/2014/main" id="{2314ABA2-6034-47F0-271E-F45222F96D24}"/>
                  </a:ext>
                </a:extLst>
              </p:cNvPr>
              <p:cNvSpPr/>
              <p:nvPr/>
            </p:nvSpPr>
            <p:spPr>
              <a:xfrm>
                <a:off x="3798189" y="3984777"/>
                <a:ext cx="6149340" cy="578485"/>
              </a:xfrm>
              <a:custGeom>
                <a:avLst/>
                <a:gdLst/>
                <a:ahLst/>
                <a:cxnLst/>
                <a:rect l="l" t="t" r="r" b="b"/>
                <a:pathLst>
                  <a:path w="6149340" h="578485">
                    <a:moveTo>
                      <a:pt x="19050" y="424053"/>
                    </a:moveTo>
                    <a:lnTo>
                      <a:pt x="0" y="424053"/>
                    </a:lnTo>
                    <a:lnTo>
                      <a:pt x="0" y="577977"/>
                    </a:lnTo>
                    <a:lnTo>
                      <a:pt x="6120638" y="577977"/>
                    </a:lnTo>
                    <a:lnTo>
                      <a:pt x="6120638" y="568452"/>
                    </a:lnTo>
                    <a:lnTo>
                      <a:pt x="19050" y="568452"/>
                    </a:lnTo>
                    <a:lnTo>
                      <a:pt x="9525" y="558927"/>
                    </a:lnTo>
                    <a:lnTo>
                      <a:pt x="19050" y="558927"/>
                    </a:lnTo>
                    <a:lnTo>
                      <a:pt x="19050" y="424053"/>
                    </a:lnTo>
                    <a:close/>
                  </a:path>
                  <a:path w="6149340" h="578485">
                    <a:moveTo>
                      <a:pt x="19050" y="558927"/>
                    </a:moveTo>
                    <a:lnTo>
                      <a:pt x="9525" y="558927"/>
                    </a:lnTo>
                    <a:lnTo>
                      <a:pt x="19050" y="568452"/>
                    </a:lnTo>
                    <a:lnTo>
                      <a:pt x="19050" y="558927"/>
                    </a:lnTo>
                    <a:close/>
                  </a:path>
                  <a:path w="6149340" h="578485">
                    <a:moveTo>
                      <a:pt x="6101588" y="558927"/>
                    </a:moveTo>
                    <a:lnTo>
                      <a:pt x="19050" y="558927"/>
                    </a:lnTo>
                    <a:lnTo>
                      <a:pt x="19050" y="568452"/>
                    </a:lnTo>
                    <a:lnTo>
                      <a:pt x="6101588" y="568452"/>
                    </a:lnTo>
                    <a:lnTo>
                      <a:pt x="6101588" y="558927"/>
                    </a:lnTo>
                    <a:close/>
                  </a:path>
                  <a:path w="6149340" h="578485">
                    <a:moveTo>
                      <a:pt x="6120638" y="63500"/>
                    </a:moveTo>
                    <a:lnTo>
                      <a:pt x="6101588" y="63500"/>
                    </a:lnTo>
                    <a:lnTo>
                      <a:pt x="6101588" y="568452"/>
                    </a:lnTo>
                    <a:lnTo>
                      <a:pt x="6111113" y="558927"/>
                    </a:lnTo>
                    <a:lnTo>
                      <a:pt x="6120638" y="558927"/>
                    </a:lnTo>
                    <a:lnTo>
                      <a:pt x="6120638" y="63500"/>
                    </a:lnTo>
                    <a:close/>
                  </a:path>
                  <a:path w="6149340" h="578485">
                    <a:moveTo>
                      <a:pt x="6120638" y="558927"/>
                    </a:moveTo>
                    <a:lnTo>
                      <a:pt x="6111113" y="558927"/>
                    </a:lnTo>
                    <a:lnTo>
                      <a:pt x="6101588" y="568452"/>
                    </a:lnTo>
                    <a:lnTo>
                      <a:pt x="6120638" y="568452"/>
                    </a:lnTo>
                    <a:lnTo>
                      <a:pt x="6120638" y="558927"/>
                    </a:lnTo>
                    <a:close/>
                  </a:path>
                  <a:path w="6149340" h="578485">
                    <a:moveTo>
                      <a:pt x="6111113" y="0"/>
                    </a:moveTo>
                    <a:lnTo>
                      <a:pt x="6073013" y="76200"/>
                    </a:lnTo>
                    <a:lnTo>
                      <a:pt x="6101588" y="76200"/>
                    </a:lnTo>
                    <a:lnTo>
                      <a:pt x="6101588" y="63500"/>
                    </a:lnTo>
                    <a:lnTo>
                      <a:pt x="6142863" y="63500"/>
                    </a:lnTo>
                    <a:lnTo>
                      <a:pt x="6111113" y="0"/>
                    </a:lnTo>
                    <a:close/>
                  </a:path>
                  <a:path w="6149340" h="578485">
                    <a:moveTo>
                      <a:pt x="6142863" y="63500"/>
                    </a:moveTo>
                    <a:lnTo>
                      <a:pt x="6120638" y="63500"/>
                    </a:lnTo>
                    <a:lnTo>
                      <a:pt x="6120638" y="76200"/>
                    </a:lnTo>
                    <a:lnTo>
                      <a:pt x="6149213" y="76200"/>
                    </a:lnTo>
                    <a:lnTo>
                      <a:pt x="6142863" y="63500"/>
                    </a:lnTo>
                    <a:close/>
                  </a:path>
                </a:pathLst>
              </a:custGeom>
              <a:solidFill>
                <a:srgbClr val="6D2366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61" name="Image 155">
                <a:extLst>
                  <a:ext uri="{FF2B5EF4-FFF2-40B4-BE49-F238E27FC236}">
                    <a16:creationId xmlns:a16="http://schemas.microsoft.com/office/drawing/2014/main" id="{4D2D5AB8-6C7A-F8F1-DFAF-6031D9D48928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6161532" y="2118639"/>
                <a:ext cx="1740408" cy="466343"/>
              </a:xfrm>
              <a:prstGeom prst="rect">
                <a:avLst/>
              </a:prstGeom>
            </p:spPr>
          </p:pic>
          <p:sp>
            <p:nvSpPr>
              <p:cNvPr id="62" name="Graphic 156">
                <a:extLst>
                  <a:ext uri="{FF2B5EF4-FFF2-40B4-BE49-F238E27FC236}">
                    <a16:creationId xmlns:a16="http://schemas.microsoft.com/office/drawing/2014/main" id="{8BA14F90-B683-5A30-82E8-C81DE327F38F}"/>
                  </a:ext>
                </a:extLst>
              </p:cNvPr>
              <p:cNvSpPr/>
              <p:nvPr/>
            </p:nvSpPr>
            <p:spPr>
              <a:xfrm>
                <a:off x="6161532" y="2118639"/>
                <a:ext cx="1740535" cy="466725"/>
              </a:xfrm>
              <a:custGeom>
                <a:avLst/>
                <a:gdLst/>
                <a:ahLst/>
                <a:cxnLst/>
                <a:rect l="l" t="t" r="r" b="b"/>
                <a:pathLst>
                  <a:path w="1740535" h="466725">
                    <a:moveTo>
                      <a:pt x="0" y="233171"/>
                    </a:moveTo>
                    <a:lnTo>
                      <a:pt x="233172" y="0"/>
                    </a:lnTo>
                    <a:lnTo>
                      <a:pt x="233172" y="116585"/>
                    </a:lnTo>
                    <a:lnTo>
                      <a:pt x="1507236" y="116585"/>
                    </a:lnTo>
                    <a:lnTo>
                      <a:pt x="1507236" y="0"/>
                    </a:lnTo>
                    <a:lnTo>
                      <a:pt x="1740408" y="233171"/>
                    </a:lnTo>
                    <a:lnTo>
                      <a:pt x="1507236" y="466343"/>
                    </a:lnTo>
                    <a:lnTo>
                      <a:pt x="1507236" y="349757"/>
                    </a:lnTo>
                    <a:lnTo>
                      <a:pt x="233172" y="349757"/>
                    </a:lnTo>
                    <a:lnTo>
                      <a:pt x="233172" y="466343"/>
                    </a:lnTo>
                    <a:lnTo>
                      <a:pt x="0" y="233171"/>
                    </a:lnTo>
                    <a:close/>
                  </a:path>
                </a:pathLst>
              </a:custGeom>
              <a:ln w="6350">
                <a:solidFill>
                  <a:srgbClr val="BDBDCA"/>
                </a:solidFill>
                <a:prstDash val="solid"/>
              </a:ln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pic>
            <p:nvPicPr>
              <p:cNvPr id="63" name="Image 157" descr="Screen Clipping">
                <a:extLst>
                  <a:ext uri="{FF2B5EF4-FFF2-40B4-BE49-F238E27FC236}">
                    <a16:creationId xmlns:a16="http://schemas.microsoft.com/office/drawing/2014/main" id="{E510B7CB-F4AB-82FD-1BB6-4B91E8503A5A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1518935" y="0"/>
                <a:ext cx="1135744" cy="937217"/>
              </a:xfrm>
              <a:prstGeom prst="rect">
                <a:avLst/>
              </a:prstGeom>
            </p:spPr>
          </p:pic>
          <p:sp>
            <p:nvSpPr>
              <p:cNvPr id="64" name="Graphic 158">
                <a:extLst>
                  <a:ext uri="{FF2B5EF4-FFF2-40B4-BE49-F238E27FC236}">
                    <a16:creationId xmlns:a16="http://schemas.microsoft.com/office/drawing/2014/main" id="{94B92C98-1FA6-6054-7345-04EE5DF63C14}"/>
                  </a:ext>
                </a:extLst>
              </p:cNvPr>
              <p:cNvSpPr/>
              <p:nvPr/>
            </p:nvSpPr>
            <p:spPr>
              <a:xfrm>
                <a:off x="2721864" y="485165"/>
                <a:ext cx="1240790" cy="231140"/>
              </a:xfrm>
              <a:custGeom>
                <a:avLst/>
                <a:gdLst/>
                <a:ahLst/>
                <a:cxnLst/>
                <a:rect l="l" t="t" r="r" b="b"/>
                <a:pathLst>
                  <a:path w="1240790" h="231140">
                    <a:moveTo>
                      <a:pt x="1158238" y="191517"/>
                    </a:moveTo>
                    <a:lnTo>
                      <a:pt x="1105788" y="203326"/>
                    </a:lnTo>
                    <a:lnTo>
                      <a:pt x="1100962" y="210946"/>
                    </a:lnTo>
                    <a:lnTo>
                      <a:pt x="1102741" y="218693"/>
                    </a:lnTo>
                    <a:lnTo>
                      <a:pt x="1104392" y="226313"/>
                    </a:lnTo>
                    <a:lnTo>
                      <a:pt x="1112011" y="231139"/>
                    </a:lnTo>
                    <a:lnTo>
                      <a:pt x="1119758" y="229488"/>
                    </a:lnTo>
                    <a:lnTo>
                      <a:pt x="1217960" y="207390"/>
                    </a:lnTo>
                    <a:lnTo>
                      <a:pt x="1209167" y="207390"/>
                    </a:lnTo>
                    <a:lnTo>
                      <a:pt x="1166495" y="193928"/>
                    </a:lnTo>
                    <a:lnTo>
                      <a:pt x="1158238" y="191517"/>
                    </a:lnTo>
                    <a:close/>
                  </a:path>
                  <a:path w="1240790" h="231140">
                    <a:moveTo>
                      <a:pt x="1186487" y="185177"/>
                    </a:moveTo>
                    <a:lnTo>
                      <a:pt x="1158238" y="191517"/>
                    </a:lnTo>
                    <a:lnTo>
                      <a:pt x="1166495" y="193928"/>
                    </a:lnTo>
                    <a:lnTo>
                      <a:pt x="1209167" y="207390"/>
                    </a:lnTo>
                    <a:lnTo>
                      <a:pt x="1210458" y="203326"/>
                    </a:lnTo>
                    <a:lnTo>
                      <a:pt x="1202944" y="203326"/>
                    </a:lnTo>
                    <a:lnTo>
                      <a:pt x="1186487" y="185177"/>
                    </a:lnTo>
                    <a:close/>
                  </a:path>
                  <a:path w="1240790" h="231140">
                    <a:moveTo>
                      <a:pt x="1143126" y="104266"/>
                    </a:moveTo>
                    <a:lnTo>
                      <a:pt x="1131443" y="114934"/>
                    </a:lnTo>
                    <a:lnTo>
                      <a:pt x="1131061" y="123951"/>
                    </a:lnTo>
                    <a:lnTo>
                      <a:pt x="1136269" y="129793"/>
                    </a:lnTo>
                    <a:lnTo>
                      <a:pt x="1167616" y="164366"/>
                    </a:lnTo>
                    <a:lnTo>
                      <a:pt x="1174495" y="166369"/>
                    </a:lnTo>
                    <a:lnTo>
                      <a:pt x="1217803" y="180212"/>
                    </a:lnTo>
                    <a:lnTo>
                      <a:pt x="1209167" y="207390"/>
                    </a:lnTo>
                    <a:lnTo>
                      <a:pt x="1217960" y="207390"/>
                    </a:lnTo>
                    <a:lnTo>
                      <a:pt x="1240535" y="202311"/>
                    </a:lnTo>
                    <a:lnTo>
                      <a:pt x="1152144" y="104775"/>
                    </a:lnTo>
                    <a:lnTo>
                      <a:pt x="1143126" y="104266"/>
                    </a:lnTo>
                    <a:close/>
                  </a:path>
                  <a:path w="1240790" h="231140">
                    <a:moveTo>
                      <a:pt x="1210309" y="179831"/>
                    </a:moveTo>
                    <a:lnTo>
                      <a:pt x="1186487" y="185177"/>
                    </a:lnTo>
                    <a:lnTo>
                      <a:pt x="1202944" y="203326"/>
                    </a:lnTo>
                    <a:lnTo>
                      <a:pt x="1210190" y="180212"/>
                    </a:lnTo>
                    <a:lnTo>
                      <a:pt x="1210309" y="179831"/>
                    </a:lnTo>
                    <a:close/>
                  </a:path>
                  <a:path w="1240790" h="231140">
                    <a:moveTo>
                      <a:pt x="1216611" y="179831"/>
                    </a:moveTo>
                    <a:lnTo>
                      <a:pt x="1210309" y="179831"/>
                    </a:lnTo>
                    <a:lnTo>
                      <a:pt x="1202944" y="203326"/>
                    </a:lnTo>
                    <a:lnTo>
                      <a:pt x="1210458" y="203326"/>
                    </a:lnTo>
                    <a:lnTo>
                      <a:pt x="1217803" y="180212"/>
                    </a:lnTo>
                    <a:lnTo>
                      <a:pt x="1216611" y="179831"/>
                    </a:lnTo>
                    <a:close/>
                  </a:path>
                  <a:path w="1240790" h="231140">
                    <a:moveTo>
                      <a:pt x="381" y="0"/>
                    </a:moveTo>
                    <a:lnTo>
                      <a:pt x="335" y="3428"/>
                    </a:lnTo>
                    <a:lnTo>
                      <a:pt x="211" y="12700"/>
                    </a:lnTo>
                    <a:lnTo>
                      <a:pt x="120" y="19557"/>
                    </a:lnTo>
                    <a:lnTo>
                      <a:pt x="0" y="28575"/>
                    </a:lnTo>
                    <a:lnTo>
                      <a:pt x="82550" y="29590"/>
                    </a:lnTo>
                    <a:lnTo>
                      <a:pt x="164337" y="32003"/>
                    </a:lnTo>
                    <a:lnTo>
                      <a:pt x="245871" y="35940"/>
                    </a:lnTo>
                    <a:lnTo>
                      <a:pt x="327024" y="41275"/>
                    </a:lnTo>
                    <a:lnTo>
                      <a:pt x="407543" y="48132"/>
                    </a:lnTo>
                    <a:lnTo>
                      <a:pt x="487425" y="56387"/>
                    </a:lnTo>
                    <a:lnTo>
                      <a:pt x="566546" y="66166"/>
                    </a:lnTo>
                    <a:lnTo>
                      <a:pt x="645159" y="77215"/>
                    </a:lnTo>
                    <a:lnTo>
                      <a:pt x="722757" y="89788"/>
                    </a:lnTo>
                    <a:lnTo>
                      <a:pt x="799464" y="103758"/>
                    </a:lnTo>
                    <a:lnTo>
                      <a:pt x="875030" y="118999"/>
                    </a:lnTo>
                    <a:lnTo>
                      <a:pt x="949706" y="135762"/>
                    </a:lnTo>
                    <a:lnTo>
                      <a:pt x="1023238" y="153796"/>
                    </a:lnTo>
                    <a:lnTo>
                      <a:pt x="1095629" y="173227"/>
                    </a:lnTo>
                    <a:lnTo>
                      <a:pt x="1158238" y="191517"/>
                    </a:lnTo>
                    <a:lnTo>
                      <a:pt x="1186487" y="185177"/>
                    </a:lnTo>
                    <a:lnTo>
                      <a:pt x="1102995" y="145541"/>
                    </a:lnTo>
                    <a:lnTo>
                      <a:pt x="1030096" y="125983"/>
                    </a:lnTo>
                    <a:lnTo>
                      <a:pt x="956056" y="107823"/>
                    </a:lnTo>
                    <a:lnTo>
                      <a:pt x="880744" y="90931"/>
                    </a:lnTo>
                    <a:lnTo>
                      <a:pt x="804544" y="75564"/>
                    </a:lnTo>
                    <a:lnTo>
                      <a:pt x="727329" y="61594"/>
                    </a:lnTo>
                    <a:lnTo>
                      <a:pt x="649096" y="48894"/>
                    </a:lnTo>
                    <a:lnTo>
                      <a:pt x="570103" y="37718"/>
                    </a:lnTo>
                    <a:lnTo>
                      <a:pt x="490346" y="27939"/>
                    </a:lnTo>
                    <a:lnTo>
                      <a:pt x="409956" y="19557"/>
                    </a:lnTo>
                    <a:lnTo>
                      <a:pt x="328930" y="12700"/>
                    </a:lnTo>
                    <a:lnTo>
                      <a:pt x="247269" y="7365"/>
                    </a:lnTo>
                    <a:lnTo>
                      <a:pt x="165226" y="3428"/>
                    </a:lnTo>
                    <a:lnTo>
                      <a:pt x="82803" y="1015"/>
                    </a:lnTo>
                    <a:lnTo>
                      <a:pt x="381" y="0"/>
                    </a:lnTo>
                    <a:close/>
                  </a:path>
                  <a:path w="1240790" h="231140">
                    <a:moveTo>
                      <a:pt x="1167616" y="164366"/>
                    </a:moveTo>
                    <a:lnTo>
                      <a:pt x="1186487" y="185177"/>
                    </a:lnTo>
                    <a:lnTo>
                      <a:pt x="1210309" y="179831"/>
                    </a:lnTo>
                    <a:lnTo>
                      <a:pt x="1216611" y="179831"/>
                    </a:lnTo>
                    <a:lnTo>
                      <a:pt x="1174495" y="166369"/>
                    </a:lnTo>
                    <a:lnTo>
                      <a:pt x="1167616" y="164366"/>
                    </a:lnTo>
                    <a:close/>
                  </a:path>
                </a:pathLst>
              </a:custGeom>
              <a:solidFill>
                <a:srgbClr val="60C4D2"/>
              </a:solidFill>
            </p:spPr>
            <p:txBody>
              <a:bodyPr wrap="square" lIns="0" tIns="0" rIns="0" bIns="0" rtlCol="0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4E5EE84-471E-80CB-41CA-F3E690008E02}"/>
                </a:ext>
              </a:extLst>
            </p:cNvPr>
            <p:cNvSpPr txBox="1"/>
            <p:nvPr/>
          </p:nvSpPr>
          <p:spPr>
            <a:xfrm>
              <a:off x="4339867" y="4666348"/>
              <a:ext cx="167604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latin typeface="Arial MT"/>
                  <a:ea typeface="Arial" panose="020B0604020202020204" pitchFamily="34" charset="0"/>
                </a:rPr>
                <a:t>Power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61420A9-D553-6164-9E59-F1F68B3FF602}"/>
                </a:ext>
              </a:extLst>
            </p:cNvPr>
            <p:cNvSpPr txBox="1"/>
            <p:nvPr/>
          </p:nvSpPr>
          <p:spPr>
            <a:xfrm>
              <a:off x="4629269" y="4452362"/>
              <a:ext cx="170399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000" dirty="0"/>
                <a:t>Position (Resolver)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138AA7-D441-6556-3543-EE4BAF7C73CA}"/>
                </a:ext>
              </a:extLst>
            </p:cNvPr>
            <p:cNvSpPr txBox="1"/>
            <p:nvPr/>
          </p:nvSpPr>
          <p:spPr>
            <a:xfrm>
              <a:off x="4483219" y="4247843"/>
              <a:ext cx="1676047" cy="5386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800" dirty="0">
                  <a:solidFill>
                    <a:schemeClr val="tx2"/>
                  </a:solidFill>
                </a:rPr>
                <a:t>Wire, ESN, brake</a:t>
              </a:r>
              <a:endParaRPr lang="en-GB" sz="1000" dirty="0">
                <a:solidFill>
                  <a:schemeClr val="tx2"/>
                </a:solidFill>
              </a:endParaRPr>
            </a:p>
            <a:p>
              <a:pPr marR="389255" algn="r">
                <a:spcBef>
                  <a:spcPts val="1225"/>
                </a:spcBef>
              </a:pP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4954B29-5C90-EFCD-ECA4-FEF260BF12F7}"/>
                </a:ext>
              </a:extLst>
            </p:cNvPr>
            <p:cNvSpPr txBox="1"/>
            <p:nvPr/>
          </p:nvSpPr>
          <p:spPr>
            <a:xfrm>
              <a:off x="4240142" y="4031955"/>
              <a:ext cx="167604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050" spc="-10" dirty="0">
                  <a:solidFill>
                    <a:schemeClr val="tx2"/>
                  </a:solidFill>
                  <a:effectLst/>
                  <a:latin typeface="Arial MT"/>
                  <a:ea typeface="Arial" panose="020B0604020202020204" pitchFamily="34" charset="0"/>
                </a:rPr>
                <a:t>LIN POT</a:t>
              </a:r>
              <a:endParaRPr lang="en-GB" sz="9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1C2EE4D-16A3-5910-5926-A83765CF2225}"/>
                </a:ext>
              </a:extLst>
            </p:cNvPr>
            <p:cNvSpPr txBox="1"/>
            <p:nvPr/>
          </p:nvSpPr>
          <p:spPr>
            <a:xfrm>
              <a:off x="3613152" y="2747969"/>
              <a:ext cx="210324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MCU</a:t>
              </a:r>
              <a:r>
                <a:rPr lang="en-US" sz="1400" spc="-10" dirty="0">
                  <a:solidFill>
                    <a:srgbClr val="FF0000"/>
                  </a:solidFill>
                  <a:ea typeface="Arial" panose="020B0604020202020204" pitchFamily="34" charset="0"/>
                </a:rPr>
                <a:t> </a:t>
              </a:r>
              <a:r>
                <a:rPr lang="en-US" sz="800" spc="-10" dirty="0">
                  <a:solidFill>
                    <a:srgbClr val="FF0000"/>
                  </a:solidFill>
                  <a:ea typeface="Arial" panose="020B0604020202020204" pitchFamily="34" charset="0"/>
                </a:rPr>
                <a:t>(Motion Control Unit)</a:t>
              </a:r>
              <a:endParaRPr lang="en-GB" sz="1100" dirty="0">
                <a:effectLst/>
                <a:ea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34373F8-D2E7-2BEE-0A28-7DE87269AB1E}"/>
                </a:ext>
              </a:extLst>
            </p:cNvPr>
            <p:cNvSpPr txBox="1"/>
            <p:nvPr/>
          </p:nvSpPr>
          <p:spPr>
            <a:xfrm>
              <a:off x="5098691" y="3327529"/>
              <a:ext cx="2129870" cy="3128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IDC </a:t>
              </a:r>
              <a:r>
                <a:rPr lang="en-US" sz="800" spc="-10" dirty="0">
                  <a:solidFill>
                    <a:srgbClr val="FF0000"/>
                  </a:solidFill>
                </a:rPr>
                <a:t>(Intelligent Driver Crate)</a:t>
              </a:r>
              <a:endParaRPr lang="en-GB" sz="800" spc="-1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BC7317D-1EA6-57E5-0C36-773600954640}"/>
                </a:ext>
              </a:extLst>
            </p:cNvPr>
            <p:cNvSpPr txBox="1"/>
            <p:nvPr/>
          </p:nvSpPr>
          <p:spPr>
            <a:xfrm>
              <a:off x="5406805" y="4618412"/>
              <a:ext cx="1676047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700" spc="-10" dirty="0">
                  <a:solidFill>
                    <a:srgbClr val="FF0000"/>
                  </a:solidFill>
                  <a:effectLst/>
                  <a:latin typeface="Arial MT"/>
                  <a:ea typeface="Arial" panose="020B0604020202020204" pitchFamily="34" charset="0"/>
                </a:rPr>
                <a:t>Ethernet</a:t>
              </a:r>
              <a:endParaRPr lang="en-GB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DB116E7-972F-67EB-1C3F-3BE032D050A0}"/>
                </a:ext>
              </a:extLst>
            </p:cNvPr>
            <p:cNvSpPr txBox="1"/>
            <p:nvPr/>
          </p:nvSpPr>
          <p:spPr>
            <a:xfrm>
              <a:off x="6773850" y="3473465"/>
              <a:ext cx="1676047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050" spc="-10" dirty="0">
                  <a:solidFill>
                    <a:srgbClr val="FF0000"/>
                  </a:solidFill>
                  <a:ea typeface="Arial" panose="020B0604020202020204" pitchFamily="34" charset="0"/>
                </a:rPr>
                <a:t>Acquisition &amp; Supervision crate</a:t>
              </a:r>
              <a:endParaRPr lang="en-GB" sz="900" dirty="0">
                <a:effectLst/>
                <a:ea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663730A-CCAD-2196-6DAE-C3A38FA39083}"/>
                </a:ext>
              </a:extLst>
            </p:cNvPr>
            <p:cNvSpPr txBox="1"/>
            <p:nvPr/>
          </p:nvSpPr>
          <p:spPr>
            <a:xfrm>
              <a:off x="1154352" y="3363473"/>
              <a:ext cx="22967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Brake locking power</a:t>
              </a:r>
              <a:endParaRPr lang="en-GB" sz="1100" dirty="0">
                <a:effectLst/>
                <a:ea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7ADF6C1-8D78-25D1-1EF8-D08CD4B95CFA}"/>
                </a:ext>
              </a:extLst>
            </p:cNvPr>
            <p:cNvSpPr txBox="1"/>
            <p:nvPr/>
          </p:nvSpPr>
          <p:spPr>
            <a:xfrm>
              <a:off x="819849" y="5277245"/>
              <a:ext cx="234041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389255" algn="ctr">
                <a:spcBef>
                  <a:spcPts val="1225"/>
                </a:spcBef>
              </a:pPr>
              <a:r>
                <a:rPr lang="en-US" sz="1400" spc="-10" dirty="0">
                  <a:solidFill>
                    <a:srgbClr val="FF0000"/>
                  </a:solidFill>
                  <a:effectLst/>
                  <a:ea typeface="Arial" panose="020B0604020202020204" pitchFamily="34" charset="0"/>
                </a:rPr>
                <a:t>Analog Interface FMC</a:t>
              </a:r>
              <a:endParaRPr lang="en-GB" sz="1100" dirty="0">
                <a:effectLst/>
                <a:ea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0104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 -0.01111 L 0.0168 -0.01111 C 0.02149 -0.02291 0.02513 -0.03657 0.03112 -0.04699 C 0.03789 -0.05902 0.04636 -0.06828 0.05456 -0.07708 C 0.07552 -0.09976 0.07709 -0.10463 0.09362 -0.10833 C 0.09597 -0.10902 0.09844 -0.10925 0.10078 -0.10949 L 0.12813 -0.10833 C 0.13125 -0.10787 0.13386 -0.10463 0.13672 -0.10254 C 0.14831 -0.09398 0.14623 -0.09421 0.15951 -0.07361 C 0.16289 -0.06851 0.16602 -0.06273 0.16927 -0.0574 L 0.17709 -0.04467 C 0.18281 -0.03541 0.18477 -0.03379 0.18946 -0.02152 C 0.19323 -0.0118 0.19883 0.00764 0.20183 0.01806 C 0.20573 0.047 0.20729 0.04954 0.20117 0.08866 C 0.20026 0.09468 0.19271 0.09676 0.19011 0.09792 C 0.1888 0.09792 0.17162 0.09931 0.16797 0.09213 C 0.16667 0.08959 0.16758 0.08519 0.16732 0.08172 C 0.17487 0.06343 0.16953 0.06875 0.18425 0.07014 C 0.18503 0.072 0.18802 0.07686 0.1875 0.08056 C 0.18737 0.08125 0.18659 0.08056 0.1862 0.08056 " pathEditMode="relative" ptsTypes="AAAAAAAAAAAAAA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5746</TotalTime>
  <Words>2118</Words>
  <Application>Microsoft Office PowerPoint</Application>
  <DocSecurity>0</DocSecurity>
  <PresentationFormat>Widescreen</PresentationFormat>
  <Paragraphs>357</Paragraphs>
  <Slides>26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Arial MT</vt:lpstr>
      <vt:lpstr>Calibri</vt:lpstr>
      <vt:lpstr>Cambria Math</vt:lpstr>
      <vt:lpstr>Times New Roman</vt:lpstr>
      <vt:lpstr>Wingdings</vt:lpstr>
      <vt:lpstr>Office Theme</vt:lpstr>
      <vt:lpstr> Modelling and Trajectory Optimization for Magnetically Coupled Linear BWS</vt:lpstr>
      <vt:lpstr>Beam Wire scanner – Trajectory Optimization </vt:lpstr>
      <vt:lpstr>Introduction </vt:lpstr>
      <vt:lpstr>Introduction </vt:lpstr>
      <vt:lpstr>Specificities Linear BWS</vt:lpstr>
      <vt:lpstr>Specificities Linear BWS</vt:lpstr>
      <vt:lpstr>Specificities Linear BWS</vt:lpstr>
      <vt:lpstr>Specificities Linear BWS</vt:lpstr>
      <vt:lpstr>System Identification</vt:lpstr>
      <vt:lpstr>System Identification</vt:lpstr>
      <vt:lpstr>System Identification</vt:lpstr>
      <vt:lpstr>System Identification</vt:lpstr>
      <vt:lpstr>System Identification</vt:lpstr>
      <vt:lpstr>System Identification</vt:lpstr>
      <vt:lpstr>System Identification</vt:lpstr>
      <vt:lpstr>System Identification – Multisine</vt:lpstr>
      <vt:lpstr>System Identification – Multisine</vt:lpstr>
      <vt:lpstr>System Identification – Multisine</vt:lpstr>
      <vt:lpstr>System Identification – Multisine</vt:lpstr>
      <vt:lpstr>System Identification – Conclusion</vt:lpstr>
      <vt:lpstr>System Identification – ideas for improvement</vt:lpstr>
      <vt:lpstr>Trajectory Optimization</vt:lpstr>
      <vt:lpstr>Trajectory Optimization – Kinematic Constraints</vt:lpstr>
      <vt:lpstr>Trajectory Optimization – Kinematic Constraints</vt:lpstr>
      <vt:lpstr>Conclusion and Future Work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Marie Rachel Julie Faure</dc:creator>
  <cp:keywords/>
  <dc:description/>
  <cp:lastModifiedBy>Marie Rachel Julie Faure</cp:lastModifiedBy>
  <cp:revision>387</cp:revision>
  <dcterms:created xsi:type="dcterms:W3CDTF">2025-03-27T13:53:33Z</dcterms:created>
  <dcterms:modified xsi:type="dcterms:W3CDTF">2025-04-04T13:15:34Z</dcterms:modified>
  <cp:category/>
  <dc:identifier/>
  <cp:contentStatus/>
  <dc:language/>
  <cp:version/>
</cp:coreProperties>
</file>