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481" r:id="rId6"/>
    <p:sldId id="472" r:id="rId7"/>
    <p:sldId id="471" r:id="rId8"/>
    <p:sldId id="493" r:id="rId9"/>
    <p:sldId id="460" r:id="rId10"/>
    <p:sldId id="491" r:id="rId11"/>
    <p:sldId id="476" r:id="rId12"/>
    <p:sldId id="492" r:id="rId13"/>
    <p:sldId id="487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57C8C80-F5B8-43DE-BBF3-1C8545D6FE0B}" v="164" dt="2025-04-01T10:19:54.278"/>
    <p1510:client id="{D00A01BE-478B-49B2-BFBB-8A984370D17E}" v="1" dt="2025-04-02T07:29:31.23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9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nathan Ollivier" userId="16014197-6ee4-4fd0-8e7a-36be59d9fbe3" providerId="ADAL" clId="{357C8C80-F5B8-43DE-BBF3-1C8545D6FE0B}"/>
    <pc:docChg chg="undo custSel addSld modSld sldOrd">
      <pc:chgData name="Jonathan Ollivier" userId="16014197-6ee4-4fd0-8e7a-36be59d9fbe3" providerId="ADAL" clId="{357C8C80-F5B8-43DE-BBF3-1C8545D6FE0B}" dt="2025-04-01T10:20:55.683" v="614" actId="20577"/>
      <pc:docMkLst>
        <pc:docMk/>
      </pc:docMkLst>
      <pc:sldChg chg="add">
        <pc:chgData name="Jonathan Ollivier" userId="16014197-6ee4-4fd0-8e7a-36be59d9fbe3" providerId="ADAL" clId="{357C8C80-F5B8-43DE-BBF3-1C8545D6FE0B}" dt="2025-03-31T15:04:28.228" v="417"/>
        <pc:sldMkLst>
          <pc:docMk/>
          <pc:sldMk cId="1372984218" sldId="460"/>
        </pc:sldMkLst>
      </pc:sldChg>
      <pc:sldChg chg="addSp modSp mod">
        <pc:chgData name="Jonathan Ollivier" userId="16014197-6ee4-4fd0-8e7a-36be59d9fbe3" providerId="ADAL" clId="{357C8C80-F5B8-43DE-BBF3-1C8545D6FE0B}" dt="2025-03-31T15:08:45.897" v="498" actId="1076"/>
        <pc:sldMkLst>
          <pc:docMk/>
          <pc:sldMk cId="1358832901" sldId="471"/>
        </pc:sldMkLst>
        <pc:spChg chg="mod">
          <ac:chgData name="Jonathan Ollivier" userId="16014197-6ee4-4fd0-8e7a-36be59d9fbe3" providerId="ADAL" clId="{357C8C80-F5B8-43DE-BBF3-1C8545D6FE0B}" dt="2025-03-31T11:39:52.997" v="16" actId="20577"/>
          <ac:spMkLst>
            <pc:docMk/>
            <pc:sldMk cId="1358832901" sldId="471"/>
            <ac:spMk id="3" creationId="{C5111D01-D539-11F7-FEEF-A231934AC649}"/>
          </ac:spMkLst>
        </pc:spChg>
        <pc:spChg chg="add mod">
          <ac:chgData name="Jonathan Ollivier" userId="16014197-6ee4-4fd0-8e7a-36be59d9fbe3" providerId="ADAL" clId="{357C8C80-F5B8-43DE-BBF3-1C8545D6FE0B}" dt="2025-03-31T15:08:45.897" v="498" actId="1076"/>
          <ac:spMkLst>
            <pc:docMk/>
            <pc:sldMk cId="1358832901" sldId="471"/>
            <ac:spMk id="5" creationId="{51AFCBA6-B577-EDDA-B73D-CFDA048037F9}"/>
          </ac:spMkLst>
        </pc:spChg>
        <pc:spChg chg="mod">
          <ac:chgData name="Jonathan Ollivier" userId="16014197-6ee4-4fd0-8e7a-36be59d9fbe3" providerId="ADAL" clId="{357C8C80-F5B8-43DE-BBF3-1C8545D6FE0B}" dt="2025-03-31T14:50:47.188" v="195" actId="1036"/>
          <ac:spMkLst>
            <pc:docMk/>
            <pc:sldMk cId="1358832901" sldId="471"/>
            <ac:spMk id="6" creationId="{0B6749D0-BAFF-D35E-F084-7ECFFB016A9C}"/>
          </ac:spMkLst>
        </pc:spChg>
        <pc:spChg chg="mod">
          <ac:chgData name="Jonathan Ollivier" userId="16014197-6ee4-4fd0-8e7a-36be59d9fbe3" providerId="ADAL" clId="{357C8C80-F5B8-43DE-BBF3-1C8545D6FE0B}" dt="2025-03-31T14:51:01.427" v="196" actId="1036"/>
          <ac:spMkLst>
            <pc:docMk/>
            <pc:sldMk cId="1358832901" sldId="471"/>
            <ac:spMk id="8" creationId="{2CAAA8D7-FCF7-DBDD-F7B7-784392840D10}"/>
          </ac:spMkLst>
        </pc:spChg>
        <pc:spChg chg="mod">
          <ac:chgData name="Jonathan Ollivier" userId="16014197-6ee4-4fd0-8e7a-36be59d9fbe3" providerId="ADAL" clId="{357C8C80-F5B8-43DE-BBF3-1C8545D6FE0B}" dt="2025-03-31T14:50:43.936" v="190" actId="1036"/>
          <ac:spMkLst>
            <pc:docMk/>
            <pc:sldMk cId="1358832901" sldId="471"/>
            <ac:spMk id="9" creationId="{1EF3526F-8528-6140-D55F-88422099AC82}"/>
          </ac:spMkLst>
        </pc:spChg>
        <pc:graphicFrameChg chg="modGraphic">
          <ac:chgData name="Jonathan Ollivier" userId="16014197-6ee4-4fd0-8e7a-36be59d9fbe3" providerId="ADAL" clId="{357C8C80-F5B8-43DE-BBF3-1C8545D6FE0B}" dt="2025-03-31T14:51:25.692" v="197" actId="255"/>
          <ac:graphicFrameMkLst>
            <pc:docMk/>
            <pc:sldMk cId="1358832901" sldId="471"/>
            <ac:graphicFrameMk id="35" creationId="{EDF7E969-199F-6EC6-43B8-C5D523DB9635}"/>
          </ac:graphicFrameMkLst>
        </pc:graphicFrameChg>
      </pc:sldChg>
      <pc:sldChg chg="add ord">
        <pc:chgData name="Jonathan Ollivier" userId="16014197-6ee4-4fd0-8e7a-36be59d9fbe3" providerId="ADAL" clId="{357C8C80-F5B8-43DE-BBF3-1C8545D6FE0B}" dt="2025-03-31T14:58:08.943" v="202"/>
        <pc:sldMkLst>
          <pc:docMk/>
          <pc:sldMk cId="3568874725" sldId="472"/>
        </pc:sldMkLst>
      </pc:sldChg>
      <pc:sldChg chg="addSp modSp mod">
        <pc:chgData name="Jonathan Ollivier" userId="16014197-6ee4-4fd0-8e7a-36be59d9fbe3" providerId="ADAL" clId="{357C8C80-F5B8-43DE-BBF3-1C8545D6FE0B}" dt="2025-04-01T10:19:16.820" v="589" actId="1076"/>
        <pc:sldMkLst>
          <pc:docMk/>
          <pc:sldMk cId="3187436417" sldId="476"/>
        </pc:sldMkLst>
        <pc:spChg chg="mod">
          <ac:chgData name="Jonathan Ollivier" userId="16014197-6ee4-4fd0-8e7a-36be59d9fbe3" providerId="ADAL" clId="{357C8C80-F5B8-43DE-BBF3-1C8545D6FE0B}" dt="2025-03-31T11:42:33.354" v="67" actId="20577"/>
          <ac:spMkLst>
            <pc:docMk/>
            <pc:sldMk cId="3187436417" sldId="476"/>
            <ac:spMk id="7" creationId="{DD9D0F45-C32B-8840-E096-151C61FAF554}"/>
          </ac:spMkLst>
        </pc:spChg>
        <pc:spChg chg="mod">
          <ac:chgData name="Jonathan Ollivier" userId="16014197-6ee4-4fd0-8e7a-36be59d9fbe3" providerId="ADAL" clId="{357C8C80-F5B8-43DE-BBF3-1C8545D6FE0B}" dt="2025-03-31T11:40:23.409" v="28" actId="20577"/>
          <ac:spMkLst>
            <pc:docMk/>
            <pc:sldMk cId="3187436417" sldId="476"/>
            <ac:spMk id="8" creationId="{A5C9A895-1752-9463-237E-00902908BA89}"/>
          </ac:spMkLst>
        </pc:spChg>
        <pc:spChg chg="add mod">
          <ac:chgData name="Jonathan Ollivier" userId="16014197-6ee4-4fd0-8e7a-36be59d9fbe3" providerId="ADAL" clId="{357C8C80-F5B8-43DE-BBF3-1C8545D6FE0B}" dt="2025-03-31T15:10:24.592" v="523" actId="14100"/>
          <ac:spMkLst>
            <pc:docMk/>
            <pc:sldMk cId="3187436417" sldId="476"/>
            <ac:spMk id="12" creationId="{CDA83053-27BD-48A3-3105-23E814610F9F}"/>
          </ac:spMkLst>
        </pc:spChg>
        <pc:spChg chg="add mod">
          <ac:chgData name="Jonathan Ollivier" userId="16014197-6ee4-4fd0-8e7a-36be59d9fbe3" providerId="ADAL" clId="{357C8C80-F5B8-43DE-BBF3-1C8545D6FE0B}" dt="2025-04-01T10:19:16.820" v="589" actId="1076"/>
          <ac:spMkLst>
            <pc:docMk/>
            <pc:sldMk cId="3187436417" sldId="476"/>
            <ac:spMk id="13" creationId="{1818E20C-491F-0164-BA51-CCC8FD076FA1}"/>
          </ac:spMkLst>
        </pc:spChg>
        <pc:spChg chg="add mod">
          <ac:chgData name="Jonathan Ollivier" userId="16014197-6ee4-4fd0-8e7a-36be59d9fbe3" providerId="ADAL" clId="{357C8C80-F5B8-43DE-BBF3-1C8545D6FE0B}" dt="2025-03-31T15:09:09.927" v="506" actId="20577"/>
          <ac:spMkLst>
            <pc:docMk/>
            <pc:sldMk cId="3187436417" sldId="476"/>
            <ac:spMk id="14" creationId="{59970CCE-9233-CC82-3670-A0527783B8B4}"/>
          </ac:spMkLst>
        </pc:spChg>
        <pc:graphicFrameChg chg="mod">
          <ac:chgData name="Jonathan Ollivier" userId="16014197-6ee4-4fd0-8e7a-36be59d9fbe3" providerId="ADAL" clId="{357C8C80-F5B8-43DE-BBF3-1C8545D6FE0B}" dt="2025-03-31T15:05:12.365" v="440" actId="1036"/>
          <ac:graphicFrameMkLst>
            <pc:docMk/>
            <pc:sldMk cId="3187436417" sldId="476"/>
            <ac:graphicFrameMk id="3" creationId="{C9C6B3F2-F2FA-0748-5FCC-D861A1E9A2B6}"/>
          </ac:graphicFrameMkLst>
        </pc:graphicFrameChg>
        <pc:graphicFrameChg chg="mod modGraphic">
          <ac:chgData name="Jonathan Ollivier" userId="16014197-6ee4-4fd0-8e7a-36be59d9fbe3" providerId="ADAL" clId="{357C8C80-F5B8-43DE-BBF3-1C8545D6FE0B}" dt="2025-03-31T15:10:15.329" v="522" actId="20577"/>
          <ac:graphicFrameMkLst>
            <pc:docMk/>
            <pc:sldMk cId="3187436417" sldId="476"/>
            <ac:graphicFrameMk id="5" creationId="{62378379-C444-DF80-6D0F-6F1E34C161B2}"/>
          </ac:graphicFrameMkLst>
        </pc:graphicFrameChg>
        <pc:graphicFrameChg chg="mod">
          <ac:chgData name="Jonathan Ollivier" userId="16014197-6ee4-4fd0-8e7a-36be59d9fbe3" providerId="ADAL" clId="{357C8C80-F5B8-43DE-BBF3-1C8545D6FE0B}" dt="2025-03-31T15:05:12.365" v="440" actId="1036"/>
          <ac:graphicFrameMkLst>
            <pc:docMk/>
            <pc:sldMk cId="3187436417" sldId="476"/>
            <ac:graphicFrameMk id="6" creationId="{228170EB-9C54-CF3F-97AD-BDEE65636F38}"/>
          </ac:graphicFrameMkLst>
        </pc:graphicFrameChg>
        <pc:graphicFrameChg chg="mod">
          <ac:chgData name="Jonathan Ollivier" userId="16014197-6ee4-4fd0-8e7a-36be59d9fbe3" providerId="ADAL" clId="{357C8C80-F5B8-43DE-BBF3-1C8545D6FE0B}" dt="2025-03-31T15:05:12.365" v="440" actId="1036"/>
          <ac:graphicFrameMkLst>
            <pc:docMk/>
            <pc:sldMk cId="3187436417" sldId="476"/>
            <ac:graphicFrameMk id="10" creationId="{0CA80AFA-D7F3-69D5-03A0-BF018E868706}"/>
          </ac:graphicFrameMkLst>
        </pc:graphicFrameChg>
      </pc:sldChg>
      <pc:sldChg chg="modSp add mod">
        <pc:chgData name="Jonathan Ollivier" userId="16014197-6ee4-4fd0-8e7a-36be59d9fbe3" providerId="ADAL" clId="{357C8C80-F5B8-43DE-BBF3-1C8545D6FE0B}" dt="2025-03-31T14:58:40.779" v="204" actId="20577"/>
        <pc:sldMkLst>
          <pc:docMk/>
          <pc:sldMk cId="3728056038" sldId="481"/>
        </pc:sldMkLst>
        <pc:spChg chg="mod">
          <ac:chgData name="Jonathan Ollivier" userId="16014197-6ee4-4fd0-8e7a-36be59d9fbe3" providerId="ADAL" clId="{357C8C80-F5B8-43DE-BBF3-1C8545D6FE0B}" dt="2025-03-31T14:58:40.779" v="204" actId="20577"/>
          <ac:spMkLst>
            <pc:docMk/>
            <pc:sldMk cId="3728056038" sldId="481"/>
            <ac:spMk id="3" creationId="{C97B0C35-7B25-6CBF-3260-7DCEA6916B39}"/>
          </ac:spMkLst>
        </pc:spChg>
      </pc:sldChg>
      <pc:sldChg chg="addSp delSp modSp mod">
        <pc:chgData name="Jonathan Ollivier" userId="16014197-6ee4-4fd0-8e7a-36be59d9fbe3" providerId="ADAL" clId="{357C8C80-F5B8-43DE-BBF3-1C8545D6FE0B}" dt="2025-04-01T10:20:55.683" v="614" actId="20577"/>
        <pc:sldMkLst>
          <pc:docMk/>
          <pc:sldMk cId="3566454736" sldId="487"/>
        </pc:sldMkLst>
        <pc:spChg chg="mod">
          <ac:chgData name="Jonathan Ollivier" userId="16014197-6ee4-4fd0-8e7a-36be59d9fbe3" providerId="ADAL" clId="{357C8C80-F5B8-43DE-BBF3-1C8545D6FE0B}" dt="2025-03-31T11:46:12.983" v="144" actId="1076"/>
          <ac:spMkLst>
            <pc:docMk/>
            <pc:sldMk cId="3566454736" sldId="487"/>
            <ac:spMk id="2" creationId="{01520701-6B81-3B58-34A9-61B90F435EB0}"/>
          </ac:spMkLst>
        </pc:spChg>
        <pc:spChg chg="add mod">
          <ac:chgData name="Jonathan Ollivier" userId="16014197-6ee4-4fd0-8e7a-36be59d9fbe3" providerId="ADAL" clId="{357C8C80-F5B8-43DE-BBF3-1C8545D6FE0B}" dt="2025-03-31T15:09:36.091" v="516" actId="20577"/>
          <ac:spMkLst>
            <pc:docMk/>
            <pc:sldMk cId="3566454736" sldId="487"/>
            <ac:spMk id="5" creationId="{E5564D34-8D2C-59AE-E055-7EA8F33AB683}"/>
          </ac:spMkLst>
        </pc:spChg>
        <pc:spChg chg="add mod">
          <ac:chgData name="Jonathan Ollivier" userId="16014197-6ee4-4fd0-8e7a-36be59d9fbe3" providerId="ADAL" clId="{357C8C80-F5B8-43DE-BBF3-1C8545D6FE0B}" dt="2025-04-01T10:20:16.301" v="598" actId="14100"/>
          <ac:spMkLst>
            <pc:docMk/>
            <pc:sldMk cId="3566454736" sldId="487"/>
            <ac:spMk id="6" creationId="{5B9EA937-B1C0-072C-778B-D0F4BF78BF2C}"/>
          </ac:spMkLst>
        </pc:spChg>
        <pc:spChg chg="add mod">
          <ac:chgData name="Jonathan Ollivier" userId="16014197-6ee4-4fd0-8e7a-36be59d9fbe3" providerId="ADAL" clId="{357C8C80-F5B8-43DE-BBF3-1C8545D6FE0B}" dt="2025-04-01T10:20:22.378" v="599" actId="1076"/>
          <ac:spMkLst>
            <pc:docMk/>
            <pc:sldMk cId="3566454736" sldId="487"/>
            <ac:spMk id="7" creationId="{58480B0E-ADE9-D8B3-BBD8-F915644F5F2A}"/>
          </ac:spMkLst>
        </pc:spChg>
        <pc:spChg chg="mod">
          <ac:chgData name="Jonathan Ollivier" userId="16014197-6ee4-4fd0-8e7a-36be59d9fbe3" providerId="ADAL" clId="{357C8C80-F5B8-43DE-BBF3-1C8545D6FE0B}" dt="2025-03-31T11:40:35.231" v="36" actId="20577"/>
          <ac:spMkLst>
            <pc:docMk/>
            <pc:sldMk cId="3566454736" sldId="487"/>
            <ac:spMk id="8" creationId="{526A1EE5-0B0D-8AFE-BF03-EAC43B44027A}"/>
          </ac:spMkLst>
        </pc:spChg>
        <pc:spChg chg="mod">
          <ac:chgData name="Jonathan Ollivier" userId="16014197-6ee4-4fd0-8e7a-36be59d9fbe3" providerId="ADAL" clId="{357C8C80-F5B8-43DE-BBF3-1C8545D6FE0B}" dt="2025-04-01T10:20:55.683" v="614" actId="20577"/>
          <ac:spMkLst>
            <pc:docMk/>
            <pc:sldMk cId="3566454736" sldId="487"/>
            <ac:spMk id="15" creationId="{4AA23460-254A-7119-3E6E-CCA73B98776A}"/>
          </ac:spMkLst>
        </pc:spChg>
        <pc:spChg chg="mod">
          <ac:chgData name="Jonathan Ollivier" userId="16014197-6ee4-4fd0-8e7a-36be59d9fbe3" providerId="ADAL" clId="{357C8C80-F5B8-43DE-BBF3-1C8545D6FE0B}" dt="2025-03-31T11:46:09.832" v="143" actId="1076"/>
          <ac:spMkLst>
            <pc:docMk/>
            <pc:sldMk cId="3566454736" sldId="487"/>
            <ac:spMk id="17" creationId="{1BAFFD4F-619B-76EC-730A-878B308EC955}"/>
          </ac:spMkLst>
        </pc:spChg>
        <pc:graphicFrameChg chg="mod">
          <ac:chgData name="Jonathan Ollivier" userId="16014197-6ee4-4fd0-8e7a-36be59d9fbe3" providerId="ADAL" clId="{357C8C80-F5B8-43DE-BBF3-1C8545D6FE0B}" dt="2025-03-31T11:46:00.041" v="105" actId="1036"/>
          <ac:graphicFrameMkLst>
            <pc:docMk/>
            <pc:sldMk cId="3566454736" sldId="487"/>
            <ac:graphicFrameMk id="3" creationId="{4C7E0CCB-6FD4-28EB-E4FE-95DE751A20CB}"/>
          </ac:graphicFrameMkLst>
        </pc:graphicFrameChg>
        <pc:graphicFrameChg chg="mod">
          <ac:chgData name="Jonathan Ollivier" userId="16014197-6ee4-4fd0-8e7a-36be59d9fbe3" providerId="ADAL" clId="{357C8C80-F5B8-43DE-BBF3-1C8545D6FE0B}" dt="2025-03-31T11:46:00.041" v="105" actId="1036"/>
          <ac:graphicFrameMkLst>
            <pc:docMk/>
            <pc:sldMk cId="3566454736" sldId="487"/>
            <ac:graphicFrameMk id="4" creationId="{457B74FD-5322-0A62-6931-27396C84870F}"/>
          </ac:graphicFrameMkLst>
        </pc:graphicFrameChg>
        <pc:graphicFrameChg chg="mod modGraphic">
          <ac:chgData name="Jonathan Ollivier" userId="16014197-6ee4-4fd0-8e7a-36be59d9fbe3" providerId="ADAL" clId="{357C8C80-F5B8-43DE-BBF3-1C8545D6FE0B}" dt="2025-04-01T10:20:09.589" v="597" actId="6549"/>
          <ac:graphicFrameMkLst>
            <pc:docMk/>
            <pc:sldMk cId="3566454736" sldId="487"/>
            <ac:graphicFrameMk id="12" creationId="{8C75351F-A093-2DF4-EEED-7B89560679EB}"/>
          </ac:graphicFrameMkLst>
        </pc:graphicFrameChg>
      </pc:sldChg>
      <pc:sldChg chg="addSp modSp mod">
        <pc:chgData name="Jonathan Ollivier" userId="16014197-6ee4-4fd0-8e7a-36be59d9fbe3" providerId="ADAL" clId="{357C8C80-F5B8-43DE-BBF3-1C8545D6FE0B}" dt="2025-03-31T15:08:56.480" v="501" actId="20577"/>
        <pc:sldMkLst>
          <pc:docMk/>
          <pc:sldMk cId="3800904779" sldId="491"/>
        </pc:sldMkLst>
        <pc:spChg chg="mod">
          <ac:chgData name="Jonathan Ollivier" userId="16014197-6ee4-4fd0-8e7a-36be59d9fbe3" providerId="ADAL" clId="{357C8C80-F5B8-43DE-BBF3-1C8545D6FE0B}" dt="2025-03-31T11:40:06.060" v="20" actId="20577"/>
          <ac:spMkLst>
            <pc:docMk/>
            <pc:sldMk cId="3800904779" sldId="491"/>
            <ac:spMk id="11" creationId="{C286AB1E-F99B-F76D-7C30-22C832B00069}"/>
          </ac:spMkLst>
        </pc:spChg>
        <pc:spChg chg="add mod">
          <ac:chgData name="Jonathan Ollivier" userId="16014197-6ee4-4fd0-8e7a-36be59d9fbe3" providerId="ADAL" clId="{357C8C80-F5B8-43DE-BBF3-1C8545D6FE0B}" dt="2025-03-31T15:08:56.480" v="501" actId="20577"/>
          <ac:spMkLst>
            <pc:docMk/>
            <pc:sldMk cId="3800904779" sldId="491"/>
            <ac:spMk id="14" creationId="{5B8D9EFF-EF06-B08D-286D-2BC040845FF4}"/>
          </ac:spMkLst>
        </pc:spChg>
      </pc:sldChg>
      <pc:sldChg chg="addSp modSp add mod">
        <pc:chgData name="Jonathan Ollivier" userId="16014197-6ee4-4fd0-8e7a-36be59d9fbe3" providerId="ADAL" clId="{357C8C80-F5B8-43DE-BBF3-1C8545D6FE0B}" dt="2025-03-31T15:09:26.205" v="511" actId="20577"/>
        <pc:sldMkLst>
          <pc:docMk/>
          <pc:sldMk cId="4177780250" sldId="492"/>
        </pc:sldMkLst>
        <pc:spChg chg="mod">
          <ac:chgData name="Jonathan Ollivier" userId="16014197-6ee4-4fd0-8e7a-36be59d9fbe3" providerId="ADAL" clId="{357C8C80-F5B8-43DE-BBF3-1C8545D6FE0B}" dt="2025-03-31T11:42:53.622" v="69" actId="20577"/>
          <ac:spMkLst>
            <pc:docMk/>
            <pc:sldMk cId="4177780250" sldId="492"/>
            <ac:spMk id="11" creationId="{10481D44-ED23-F0C6-0BD3-DDDF9B63428F}"/>
          </ac:spMkLst>
        </pc:spChg>
        <pc:spChg chg="add mod">
          <ac:chgData name="Jonathan Ollivier" userId="16014197-6ee4-4fd0-8e7a-36be59d9fbe3" providerId="ADAL" clId="{357C8C80-F5B8-43DE-BBF3-1C8545D6FE0B}" dt="2025-03-31T15:09:26.205" v="511" actId="20577"/>
          <ac:spMkLst>
            <pc:docMk/>
            <pc:sldMk cId="4177780250" sldId="492"/>
            <ac:spMk id="14" creationId="{44BB79AC-47EA-D7E4-D8D2-E7FA54DFA805}"/>
          </ac:spMkLst>
        </pc:spChg>
      </pc:sldChg>
      <pc:sldChg chg="addSp modSp add mod">
        <pc:chgData name="Jonathan Ollivier" userId="16014197-6ee4-4fd0-8e7a-36be59d9fbe3" providerId="ADAL" clId="{357C8C80-F5B8-43DE-BBF3-1C8545D6FE0B}" dt="2025-03-31T15:03:54.634" v="416" actId="1035"/>
        <pc:sldMkLst>
          <pc:docMk/>
          <pc:sldMk cId="92308126" sldId="493"/>
        </pc:sldMkLst>
        <pc:spChg chg="add mod">
          <ac:chgData name="Jonathan Ollivier" userId="16014197-6ee4-4fd0-8e7a-36be59d9fbe3" providerId="ADAL" clId="{357C8C80-F5B8-43DE-BBF3-1C8545D6FE0B}" dt="2025-03-31T15:03:20.556" v="297" actId="2710"/>
          <ac:spMkLst>
            <pc:docMk/>
            <pc:sldMk cId="92308126" sldId="493"/>
            <ac:spMk id="2" creationId="{005853E9-5536-96CA-CE6F-710C75DF1572}"/>
          </ac:spMkLst>
        </pc:spChg>
        <pc:spChg chg="mod">
          <ac:chgData name="Jonathan Ollivier" userId="16014197-6ee4-4fd0-8e7a-36be59d9fbe3" providerId="ADAL" clId="{357C8C80-F5B8-43DE-BBF3-1C8545D6FE0B}" dt="2025-03-31T15:03:54.634" v="416" actId="1035"/>
          <ac:spMkLst>
            <pc:docMk/>
            <pc:sldMk cId="92308126" sldId="493"/>
            <ac:spMk id="3" creationId="{5496AEEF-4026-9D4D-BAD0-0A0B38AAA261}"/>
          </ac:spMkLst>
        </pc:spChg>
      </pc:sldChg>
    </pc:docChg>
  </pc:docChgLst>
  <pc:docChgLst>
    <pc:chgData name="Louis Kunz" userId="e99e6727-078f-40e1-8514-eca28a219d98" providerId="ADAL" clId="{D00A01BE-478B-49B2-BFBB-8A984370D17E}"/>
    <pc:docChg chg="custSel modSld">
      <pc:chgData name="Louis Kunz" userId="e99e6727-078f-40e1-8514-eca28a219d98" providerId="ADAL" clId="{D00A01BE-478B-49B2-BFBB-8A984370D17E}" dt="2025-04-02T07:37:06.974" v="118" actId="20577"/>
      <pc:docMkLst>
        <pc:docMk/>
      </pc:docMkLst>
      <pc:sldChg chg="addSp modSp mod">
        <pc:chgData name="Louis Kunz" userId="e99e6727-078f-40e1-8514-eca28a219d98" providerId="ADAL" clId="{D00A01BE-478B-49B2-BFBB-8A984370D17E}" dt="2025-04-02T07:29:56.124" v="115" actId="1076"/>
        <pc:sldMkLst>
          <pc:docMk/>
          <pc:sldMk cId="3187436417" sldId="476"/>
        </pc:sldMkLst>
        <pc:spChg chg="mod">
          <ac:chgData name="Louis Kunz" userId="e99e6727-078f-40e1-8514-eca28a219d98" providerId="ADAL" clId="{D00A01BE-478B-49B2-BFBB-8A984370D17E}" dt="2025-04-02T07:29:26.935" v="50" actId="20577"/>
          <ac:spMkLst>
            <pc:docMk/>
            <pc:sldMk cId="3187436417" sldId="476"/>
            <ac:spMk id="7" creationId="{DD9D0F45-C32B-8840-E096-151C61FAF554}"/>
          </ac:spMkLst>
        </pc:spChg>
        <pc:spChg chg="add mod">
          <ac:chgData name="Louis Kunz" userId="e99e6727-078f-40e1-8514-eca28a219d98" providerId="ADAL" clId="{D00A01BE-478B-49B2-BFBB-8A984370D17E}" dt="2025-04-02T07:29:56.124" v="115" actId="1076"/>
          <ac:spMkLst>
            <pc:docMk/>
            <pc:sldMk cId="3187436417" sldId="476"/>
            <ac:spMk id="15" creationId="{391B714C-6F23-8B68-BC39-210BEF3E8B3F}"/>
          </ac:spMkLst>
        </pc:spChg>
      </pc:sldChg>
      <pc:sldChg chg="modSp mod">
        <pc:chgData name="Louis Kunz" userId="e99e6727-078f-40e1-8514-eca28a219d98" providerId="ADAL" clId="{D00A01BE-478B-49B2-BFBB-8A984370D17E}" dt="2025-04-02T07:37:06.974" v="118" actId="20577"/>
        <pc:sldMkLst>
          <pc:docMk/>
          <pc:sldMk cId="3566454736" sldId="487"/>
        </pc:sldMkLst>
        <pc:spChg chg="mod">
          <ac:chgData name="Louis Kunz" userId="e99e6727-078f-40e1-8514-eca28a219d98" providerId="ADAL" clId="{D00A01BE-478B-49B2-BFBB-8A984370D17E}" dt="2025-04-02T07:36:57.292" v="116" actId="207"/>
          <ac:spMkLst>
            <pc:docMk/>
            <pc:sldMk cId="3566454736" sldId="487"/>
            <ac:spMk id="7" creationId="{58480B0E-ADE9-D8B3-BBD8-F915644F5F2A}"/>
          </ac:spMkLst>
        </pc:spChg>
        <pc:spChg chg="mod">
          <ac:chgData name="Louis Kunz" userId="e99e6727-078f-40e1-8514-eca28a219d98" providerId="ADAL" clId="{D00A01BE-478B-49B2-BFBB-8A984370D17E}" dt="2025-04-02T07:37:06.974" v="118" actId="20577"/>
          <ac:spMkLst>
            <pc:docMk/>
            <pc:sldMk cId="3566454736" sldId="487"/>
            <ac:spMk id="15" creationId="{4AA23460-254A-7119-3E6E-CCA73B98776A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C644D7-7BB4-257D-7BFD-6A29BA0576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96F5E07-5265-931F-FF03-8458681346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6F9A78-B73E-FF82-0064-7D78F81CAF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47A25-756B-41EA-897C-5237B4A4BB81}" type="datetimeFigureOut">
              <a:rPr lang="en-US" smtClean="0"/>
              <a:t>4/2/2025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4AEB4A-A76D-38CF-0378-E2F9E1FECB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49F487-AF29-F83E-ABD2-C4792A9073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D9F33-3550-4A8B-A891-7EBD1F8076D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118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CFF1D4-94FA-502C-22DA-61B4FFD235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6C2FF0-DD16-6D4D-5040-EB42EF8C2F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3D3FB5-4F3F-B52E-43BC-E1519F9C86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47A25-756B-41EA-897C-5237B4A4BB81}" type="datetimeFigureOut">
              <a:rPr lang="en-US" smtClean="0"/>
              <a:t>4/2/2025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E0D64C-5E6F-93D2-B4D1-CCEAD7F8E8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175395-56D5-6ACE-AC96-AD836F456B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D9F33-3550-4A8B-A891-7EBD1F8076D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765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7317399-6521-F913-DC61-88E6B079272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50EFA24-E4BC-835A-E29E-9A74AE3073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9C74D2-0134-E8CB-D9EB-F3D35BD74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47A25-756B-41EA-897C-5237B4A4BB81}" type="datetimeFigureOut">
              <a:rPr lang="en-US" smtClean="0"/>
              <a:t>4/2/2025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E558CC-1BD4-5692-3289-478913E796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C8976F-A4D3-9E8A-2C65-5DAF0939FB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D9F33-3550-4A8B-A891-7EBD1F8076D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369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AB5520-59DC-ECEE-73A6-B28AE4F583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6EAB1D-D298-65F9-025D-C32A006F58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8A5430-5D9A-4EC3-841F-5E9DECF03E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47A25-756B-41EA-897C-5237B4A4BB81}" type="datetimeFigureOut">
              <a:rPr lang="en-US" smtClean="0"/>
              <a:t>4/2/2025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99E176-5F4F-EB95-69C3-72BE7DA3B3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27BF12-F188-463E-1F45-FF05D3DC83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D9F33-3550-4A8B-A891-7EBD1F8076D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0441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74128F-BD55-B9AB-493E-08E78E4CBF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7BB1E8-8644-337D-6A8F-78F0B86DD1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EC1958-0B96-0857-90E4-84F9358C63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47A25-756B-41EA-897C-5237B4A4BB81}" type="datetimeFigureOut">
              <a:rPr lang="en-US" smtClean="0"/>
              <a:t>4/2/2025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970ABA-2533-369B-1BA1-CE6DBF61F6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CB2B4A-41B0-906B-B760-D207959BA5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D9F33-3550-4A8B-A891-7EBD1F8076D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551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A92367-6F6E-74EE-52B2-A2F7DBEBEF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F084C6-ECC8-B793-4D0E-FEEBD282BD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673DE0-783F-3192-A113-DB2F4861C7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D9F9E2-7B8B-1384-FE08-D6D832B25A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47A25-756B-41EA-897C-5237B4A4BB81}" type="datetimeFigureOut">
              <a:rPr lang="en-US" smtClean="0"/>
              <a:t>4/2/2025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9B9927-22D8-F8FA-1C8F-944EC8BC27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5AE659-BA7D-DFEE-B633-FFD0286FA5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D9F33-3550-4A8B-A891-7EBD1F8076D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741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51DC68-A848-E743-113F-EC6BF885F1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34CD82-9DCA-BB20-3DB4-FB4224B80C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CCF4CD6-B2AB-55D6-48D7-08C686D261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3161A9A-511A-8DB1-18AD-55F61CFCD86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61C0F23-8DE7-1A01-8AF9-15388A00D3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9113DB0-324C-81D5-4728-24D4230415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47A25-756B-41EA-897C-5237B4A4BB81}" type="datetimeFigureOut">
              <a:rPr lang="en-US" smtClean="0"/>
              <a:t>4/2/2025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0C8594C-7CC3-A5B7-0CAE-D38725646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79B53A1-2F8E-5D7C-96D9-B9167E1D0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D9F33-3550-4A8B-A891-7EBD1F8076D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3672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B7B566-023C-56E5-8773-5AEB6AA73C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CE8D81C-1F8D-A430-ECE6-CBDF11405E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47A25-756B-41EA-897C-5237B4A4BB81}" type="datetimeFigureOut">
              <a:rPr lang="en-US" smtClean="0"/>
              <a:t>4/2/2025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F3FC5D7-12FF-D414-F7FD-47B7EE13E9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B71DCC0-BA26-5F4E-5FD8-03876B682E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D9F33-3550-4A8B-A891-7EBD1F8076D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9155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F421892-EFC3-9C5D-1D8A-EA14B297AF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47A25-756B-41EA-897C-5237B4A4BB81}" type="datetimeFigureOut">
              <a:rPr lang="en-US" smtClean="0"/>
              <a:t>4/2/2025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43CFEF9-507D-72C5-C2F0-5A87B7336D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3D734B-A65A-6675-97E5-B85BF27ACD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D9F33-3550-4A8B-A891-7EBD1F8076D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216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D7788A-36BD-DE6D-0979-AF5EF0AC28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6F2865-BE86-40B7-A9E6-529E499D94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C038A88-69AA-2ED1-688C-6D07E923BA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C3A9B7-1FBD-2D2D-585A-A564387B7C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47A25-756B-41EA-897C-5237B4A4BB81}" type="datetimeFigureOut">
              <a:rPr lang="en-US" smtClean="0"/>
              <a:t>4/2/2025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FCDC15-9C96-FB2D-63BB-1D819F0F6D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9E48D5-2637-A944-4A5F-6B31AD2041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D9F33-3550-4A8B-A891-7EBD1F8076D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3453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7E509-B99D-50B7-8EFB-D4DA2FD089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437CEF5-C545-605E-F9BD-9CAF877D3F1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E29DD5-BFEA-05FD-3AB4-7128103D76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12A63E-7FD0-F569-0D69-89023963AD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47A25-756B-41EA-897C-5237B4A4BB81}" type="datetimeFigureOut">
              <a:rPr lang="en-US" smtClean="0"/>
              <a:t>4/2/2025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0EA0B-9889-CF71-C50A-92830AAB51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999E89-63EA-1811-A6EC-1D34FB40A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D9F33-3550-4A8B-A891-7EBD1F8076D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816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EDE9367-36FA-DEB8-51E0-400F33599F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B24F47-D5BB-D99A-1E21-3287EF7314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56BF9D-67E8-2716-C10F-95A3174A45E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9C47A25-756B-41EA-897C-5237B4A4BB81}" type="datetimeFigureOut">
              <a:rPr lang="en-US" smtClean="0"/>
              <a:t>4/2/2025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639113-1573-AE7E-85F6-70A3432E71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97C833-470F-1410-CDD6-E2D9B24036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1BD9F33-3550-4A8B-A891-7EBD1F8076D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636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CC4AA6-2E3B-014F-9C6E-E973F7FF54D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H"/>
              <a:t>CERN April 2025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8E2BEC5-CD61-0287-1C6E-E518EEB3F4C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H" err="1"/>
              <a:t>LiRR</a:t>
            </a:r>
            <a:r>
              <a:rPr lang="en-CH"/>
              <a:t>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055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9">
            <a:extLst>
              <a:ext uri="{FF2B5EF4-FFF2-40B4-BE49-F238E27FC236}">
                <a16:creationId xmlns:a16="http://schemas.microsoft.com/office/drawing/2014/main" id="{01520701-6B81-3B58-34A9-61B90F435EB0}"/>
              </a:ext>
            </a:extLst>
          </p:cNvPr>
          <p:cNvSpPr txBox="1"/>
          <p:nvPr/>
        </p:nvSpPr>
        <p:spPr>
          <a:xfrm>
            <a:off x="370538" y="614980"/>
            <a:ext cx="2724447" cy="36933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US" b="1"/>
              <a:t>ZFE, V = 200 µL</a:t>
            </a:r>
            <a:endParaRPr lang="fr-CH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4C7E0CCB-6FD4-28EB-E4FE-95DE751A20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7601908"/>
              </p:ext>
            </p:extLst>
          </p:nvPr>
        </p:nvGraphicFramePr>
        <p:xfrm>
          <a:off x="8815893" y="3695857"/>
          <a:ext cx="1273416" cy="596646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636708">
                  <a:extLst>
                    <a:ext uri="{9D8B030D-6E8A-4147-A177-3AD203B41FA5}">
                      <a16:colId xmlns:a16="http://schemas.microsoft.com/office/drawing/2014/main" val="3263118872"/>
                    </a:ext>
                  </a:extLst>
                </a:gridCol>
                <a:gridCol w="636708">
                  <a:extLst>
                    <a:ext uri="{9D8B030D-6E8A-4147-A177-3AD203B41FA5}">
                      <a16:colId xmlns:a16="http://schemas.microsoft.com/office/drawing/2014/main" val="4180432040"/>
                    </a:ext>
                  </a:extLst>
                </a:gridCol>
              </a:tblGrid>
              <a:tr h="591795">
                <a:tc>
                  <a:txBody>
                    <a:bodyPr/>
                    <a:lstStyle/>
                    <a:p>
                      <a:pPr rtl="0" fontAlgn="base"/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#</a:t>
                      </a:r>
                      <a:endParaRPr lang="fr-CH" b="1">
                        <a:solidFill>
                          <a:srgbClr val="FFFFFF"/>
                        </a:solidFill>
                        <a:effectLst/>
                        <a:highlight>
                          <a:srgbClr val="E2F0D9"/>
                        </a:highlight>
                      </a:endParaRPr>
                    </a:p>
                    <a:p>
                      <a:pPr rtl="0" fontAlgn="base"/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Ctrl1</a:t>
                      </a:r>
                    </a:p>
                    <a:p>
                      <a:pPr lvl="0">
                        <a:buNone/>
                      </a:pPr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Beam</a:t>
                      </a:r>
                    </a:p>
                  </a:txBody>
                  <a:tcPr marL="48006" marR="48006" marT="24003" marB="24003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000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ase"/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#</a:t>
                      </a:r>
                      <a:endParaRPr lang="fr-CH" b="1">
                        <a:solidFill>
                          <a:srgbClr val="FFFFFF"/>
                        </a:solidFill>
                        <a:effectLst/>
                        <a:highlight>
                          <a:srgbClr val="E2F0D9"/>
                        </a:highlight>
                      </a:endParaRPr>
                    </a:p>
                    <a:p>
                      <a:pPr rtl="0" fontAlgn="base"/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Ctrl2</a:t>
                      </a:r>
                    </a:p>
                    <a:p>
                      <a:pPr lvl="0">
                        <a:buNone/>
                      </a:pPr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Beam</a:t>
                      </a:r>
                    </a:p>
                  </a:txBody>
                  <a:tcPr marL="48006" marR="48006" marT="24003" marB="24003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000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8160723"/>
                  </a:ext>
                </a:extLst>
              </a:tr>
            </a:tbl>
          </a:graphicData>
        </a:graphic>
      </p:graphicFrame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57B74FD-5322-0A62-6931-27396C8487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4983680"/>
              </p:ext>
            </p:extLst>
          </p:nvPr>
        </p:nvGraphicFramePr>
        <p:xfrm>
          <a:off x="10089309" y="3691006"/>
          <a:ext cx="1273416" cy="596646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636708">
                  <a:extLst>
                    <a:ext uri="{9D8B030D-6E8A-4147-A177-3AD203B41FA5}">
                      <a16:colId xmlns:a16="http://schemas.microsoft.com/office/drawing/2014/main" val="3263118872"/>
                    </a:ext>
                  </a:extLst>
                </a:gridCol>
                <a:gridCol w="636708">
                  <a:extLst>
                    <a:ext uri="{9D8B030D-6E8A-4147-A177-3AD203B41FA5}">
                      <a16:colId xmlns:a16="http://schemas.microsoft.com/office/drawing/2014/main" val="4180432040"/>
                    </a:ext>
                  </a:extLst>
                </a:gridCol>
              </a:tblGrid>
              <a:tr h="519722">
                <a:tc>
                  <a:txBody>
                    <a:bodyPr/>
                    <a:lstStyle/>
                    <a:p>
                      <a:pPr rtl="0" fontAlgn="base"/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#</a:t>
                      </a:r>
                      <a:endParaRPr lang="fr-CH" b="1">
                        <a:solidFill>
                          <a:srgbClr val="FFFFFF"/>
                        </a:solidFill>
                        <a:effectLst/>
                        <a:highlight>
                          <a:srgbClr val="E2F0D9"/>
                        </a:highlight>
                      </a:endParaRPr>
                    </a:p>
                    <a:p>
                      <a:pPr rtl="0" fontAlgn="base"/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Ctrl3</a:t>
                      </a:r>
                    </a:p>
                    <a:p>
                      <a:pPr lvl="0">
                        <a:buNone/>
                      </a:pPr>
                      <a:r>
                        <a:rPr lang="fr-CH" sz="1200" b="1" err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Incub</a:t>
                      </a:r>
                      <a:endParaRPr lang="fr-CH" sz="1200" b="1">
                        <a:solidFill>
                          <a:srgbClr val="000000"/>
                        </a:solidFill>
                        <a:effectLst/>
                        <a:highlight>
                          <a:srgbClr val="E2F0D9"/>
                        </a:highlight>
                        <a:latin typeface="Calibri"/>
                      </a:endParaRPr>
                    </a:p>
                  </a:txBody>
                  <a:tcPr marL="48006" marR="48006" marT="24003" marB="24003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000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ase"/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#</a:t>
                      </a:r>
                      <a:endParaRPr lang="fr-CH" b="1">
                        <a:solidFill>
                          <a:srgbClr val="FFFFFF"/>
                        </a:solidFill>
                        <a:effectLst/>
                        <a:highlight>
                          <a:srgbClr val="E2F0D9"/>
                        </a:highlight>
                      </a:endParaRPr>
                    </a:p>
                    <a:p>
                      <a:pPr rtl="0" fontAlgn="base"/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Ctrl4</a:t>
                      </a:r>
                    </a:p>
                    <a:p>
                      <a:pPr lvl="0">
                        <a:buNone/>
                      </a:pPr>
                      <a:r>
                        <a:rPr lang="fr-CH" sz="1200" b="1" err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Incub</a:t>
                      </a:r>
                      <a:endParaRPr lang="fr-CH" sz="1200" b="1">
                        <a:solidFill>
                          <a:srgbClr val="000000"/>
                        </a:solidFill>
                        <a:effectLst/>
                        <a:highlight>
                          <a:srgbClr val="E2F0D9"/>
                        </a:highlight>
                        <a:latin typeface="Calibri"/>
                      </a:endParaRPr>
                    </a:p>
                  </a:txBody>
                  <a:tcPr marL="48006" marR="48006" marT="24003" marB="24003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000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8160723"/>
                  </a:ext>
                </a:extLst>
              </a:tr>
            </a:tbl>
          </a:graphicData>
        </a:graphic>
      </p:graphicFrame>
      <p:sp>
        <p:nvSpPr>
          <p:cNvPr id="8" name="Rectangle 7">
            <a:extLst>
              <a:ext uri="{FF2B5EF4-FFF2-40B4-BE49-F238E27FC236}">
                <a16:creationId xmlns:a16="http://schemas.microsoft.com/office/drawing/2014/main" id="{526A1EE5-0B0D-8AFE-BF03-EAC43B44027A}"/>
              </a:ext>
            </a:extLst>
          </p:cNvPr>
          <p:cNvSpPr/>
          <p:nvPr/>
        </p:nvSpPr>
        <p:spPr>
          <a:xfrm>
            <a:off x="0" y="23388"/>
            <a:ext cx="6037487" cy="369332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Week2_Day 2</a:t>
            </a:r>
            <a:r>
              <a:rPr lang="en-US" b="1" dirty="0"/>
              <a:t>_</a:t>
            </a:r>
            <a:r>
              <a:rPr lang="en-US" b="1" dirty="0">
                <a:solidFill>
                  <a:srgbClr val="7030A0"/>
                </a:solidFill>
              </a:rPr>
              <a:t>FLAT</a:t>
            </a:r>
            <a:r>
              <a:rPr lang="en-US" b="1" dirty="0"/>
              <a:t>_</a:t>
            </a:r>
            <a:r>
              <a:rPr lang="en-US" b="1" dirty="0">
                <a:solidFill>
                  <a:schemeClr val="accent1"/>
                </a:solidFill>
              </a:rPr>
              <a:t>Spacing time between the bunches  </a:t>
            </a:r>
          </a:p>
        </p:txBody>
      </p:sp>
      <p:graphicFrame>
        <p:nvGraphicFramePr>
          <p:cNvPr id="12" name="Tableau 4">
            <a:extLst>
              <a:ext uri="{FF2B5EF4-FFF2-40B4-BE49-F238E27FC236}">
                <a16:creationId xmlns:a16="http://schemas.microsoft.com/office/drawing/2014/main" id="{8C75351F-A093-2DF4-EEED-7B89560679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4331643"/>
              </p:ext>
            </p:extLst>
          </p:nvPr>
        </p:nvGraphicFramePr>
        <p:xfrm>
          <a:off x="238896" y="3691006"/>
          <a:ext cx="8475898" cy="155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6325">
                  <a:extLst>
                    <a:ext uri="{9D8B030D-6E8A-4147-A177-3AD203B41FA5}">
                      <a16:colId xmlns:a16="http://schemas.microsoft.com/office/drawing/2014/main" val="734301197"/>
                    </a:ext>
                  </a:extLst>
                </a:gridCol>
                <a:gridCol w="850396">
                  <a:extLst>
                    <a:ext uri="{9D8B030D-6E8A-4147-A177-3AD203B41FA5}">
                      <a16:colId xmlns:a16="http://schemas.microsoft.com/office/drawing/2014/main" val="3714465879"/>
                    </a:ext>
                  </a:extLst>
                </a:gridCol>
                <a:gridCol w="609255">
                  <a:extLst>
                    <a:ext uri="{9D8B030D-6E8A-4147-A177-3AD203B41FA5}">
                      <a16:colId xmlns:a16="http://schemas.microsoft.com/office/drawing/2014/main" val="4097676718"/>
                    </a:ext>
                  </a:extLst>
                </a:gridCol>
                <a:gridCol w="659323">
                  <a:extLst>
                    <a:ext uri="{9D8B030D-6E8A-4147-A177-3AD203B41FA5}">
                      <a16:colId xmlns:a16="http://schemas.microsoft.com/office/drawing/2014/main" val="3691957563"/>
                    </a:ext>
                  </a:extLst>
                </a:gridCol>
                <a:gridCol w="706325">
                  <a:extLst>
                    <a:ext uri="{9D8B030D-6E8A-4147-A177-3AD203B41FA5}">
                      <a16:colId xmlns:a16="http://schemas.microsoft.com/office/drawing/2014/main" val="629710797"/>
                    </a:ext>
                  </a:extLst>
                </a:gridCol>
                <a:gridCol w="706325">
                  <a:extLst>
                    <a:ext uri="{9D8B030D-6E8A-4147-A177-3AD203B41FA5}">
                      <a16:colId xmlns:a16="http://schemas.microsoft.com/office/drawing/2014/main" val="2071010960"/>
                    </a:ext>
                  </a:extLst>
                </a:gridCol>
                <a:gridCol w="706325">
                  <a:extLst>
                    <a:ext uri="{9D8B030D-6E8A-4147-A177-3AD203B41FA5}">
                      <a16:colId xmlns:a16="http://schemas.microsoft.com/office/drawing/2014/main" val="3843868472"/>
                    </a:ext>
                  </a:extLst>
                </a:gridCol>
                <a:gridCol w="702450">
                  <a:extLst>
                    <a:ext uri="{9D8B030D-6E8A-4147-A177-3AD203B41FA5}">
                      <a16:colId xmlns:a16="http://schemas.microsoft.com/office/drawing/2014/main" val="2905419434"/>
                    </a:ext>
                  </a:extLst>
                </a:gridCol>
                <a:gridCol w="710199">
                  <a:extLst>
                    <a:ext uri="{9D8B030D-6E8A-4147-A177-3AD203B41FA5}">
                      <a16:colId xmlns:a16="http://schemas.microsoft.com/office/drawing/2014/main" val="2865000587"/>
                    </a:ext>
                  </a:extLst>
                </a:gridCol>
                <a:gridCol w="706325">
                  <a:extLst>
                    <a:ext uri="{9D8B030D-6E8A-4147-A177-3AD203B41FA5}">
                      <a16:colId xmlns:a16="http://schemas.microsoft.com/office/drawing/2014/main" val="1628513890"/>
                    </a:ext>
                  </a:extLst>
                </a:gridCol>
                <a:gridCol w="706325">
                  <a:extLst>
                    <a:ext uri="{9D8B030D-6E8A-4147-A177-3AD203B41FA5}">
                      <a16:colId xmlns:a16="http://schemas.microsoft.com/office/drawing/2014/main" val="3544679961"/>
                    </a:ext>
                  </a:extLst>
                </a:gridCol>
                <a:gridCol w="706325">
                  <a:extLst>
                    <a:ext uri="{9D8B030D-6E8A-4147-A177-3AD203B41FA5}">
                      <a16:colId xmlns:a16="http://schemas.microsoft.com/office/drawing/2014/main" val="4087063034"/>
                    </a:ext>
                  </a:extLst>
                </a:gridCol>
              </a:tblGrid>
              <a:tr h="989960">
                <a:tc>
                  <a:txBody>
                    <a:bodyPr/>
                    <a:lstStyle/>
                    <a:p>
                      <a:r>
                        <a:rPr lang="fr-CH" sz="1200">
                          <a:solidFill>
                            <a:schemeClr val="tx1"/>
                          </a:solidFill>
                        </a:rPr>
                        <a:t>C1</a:t>
                      </a:r>
                      <a:endParaRPr lang="en-US"/>
                    </a:p>
                    <a:p>
                      <a:r>
                        <a:rPr lang="fr-CH" sz="1200">
                          <a:solidFill>
                            <a:schemeClr val="tx1"/>
                          </a:solidFill>
                        </a:rPr>
                        <a:t>10Gy</a:t>
                      </a:r>
                    </a:p>
                    <a:p>
                      <a:r>
                        <a:rPr lang="fr-CH" sz="1200">
                          <a:solidFill>
                            <a:schemeClr val="accent1"/>
                          </a:solidFill>
                        </a:rPr>
                        <a:t>20pC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0.1s</a:t>
                      </a:r>
                    </a:p>
                    <a:p>
                      <a:endParaRPr lang="fr-CH" sz="120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rgbClr val="FF0000"/>
                        </a:solidFill>
                      </a:endParaRPr>
                    </a:p>
                    <a:p>
                      <a:endParaRPr lang="fr-CH" sz="120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>
                          <a:solidFill>
                            <a:schemeClr val="tx1"/>
                          </a:solidFill>
                        </a:rPr>
                        <a:t>C2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chemeClr val="tx1"/>
                          </a:solidFill>
                        </a:rPr>
                        <a:t>10Gy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chemeClr val="accent1"/>
                          </a:solidFill>
                        </a:rPr>
                        <a:t>20pC</a:t>
                      </a:r>
                      <a:endParaRPr lang="fr-CH" sz="120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0.1s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>
                          <a:solidFill>
                            <a:schemeClr val="tx1"/>
                          </a:solidFill>
                        </a:rPr>
                        <a:t>F3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chemeClr val="tx1"/>
                          </a:solidFill>
                        </a:rPr>
                        <a:t>10Gy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rgbClr val="FF0000"/>
                          </a:solidFill>
                        </a:rPr>
                        <a:t>71pC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666ps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>
                          <a:solidFill>
                            <a:schemeClr val="tx1"/>
                          </a:solidFill>
                        </a:rPr>
                        <a:t>F4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chemeClr val="tx1"/>
                          </a:solidFill>
                        </a:rPr>
                        <a:t>10Gy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rgbClr val="FF0000"/>
                          </a:solidFill>
                        </a:rPr>
                        <a:t>71pC</a:t>
                      </a:r>
                      <a:endParaRPr lang="fr-CH" sz="120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666ps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F5</a:t>
                      </a: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10Gy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rgbClr val="FF0000"/>
                          </a:solidFill>
                        </a:rPr>
                        <a:t>71pC</a:t>
                      </a: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0.1s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F6</a:t>
                      </a:r>
                      <a:endParaRPr kumimoji="0" lang="en-US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10Gy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rgbClr val="FF0000"/>
                          </a:solidFill>
                        </a:rPr>
                        <a:t>71pC</a:t>
                      </a: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rgbClr val="FF0000"/>
                          </a:solidFill>
                        </a:rPr>
                        <a:t>0.1s</a:t>
                      </a: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F7</a:t>
                      </a:r>
                      <a:endParaRPr kumimoji="0" lang="fr-CH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10Gy</a:t>
                      </a:r>
                      <a:endParaRPr kumimoji="0" lang="fr-CH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dirty="0">
                          <a:solidFill>
                            <a:srgbClr val="FF0000"/>
                          </a:solidFill>
                        </a:rPr>
                        <a:t>71pC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dirty="0">
                          <a:solidFill>
                            <a:srgbClr val="FF0000"/>
                          </a:solidFill>
                        </a:rPr>
                        <a:t>0.33s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 dirty="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 dirty="0">
                        <a:solidFill>
                          <a:schemeClr val="accent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 dirty="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F8</a:t>
                      </a:r>
                      <a:endParaRPr kumimoji="0" lang="fr-CH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10Gy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dirty="0">
                          <a:solidFill>
                            <a:srgbClr val="FF0000"/>
                          </a:solidFill>
                        </a:rPr>
                        <a:t>71pC</a:t>
                      </a:r>
                      <a:endParaRPr kumimoji="0" lang="fr-CH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dirty="0">
                          <a:solidFill>
                            <a:srgbClr val="FF0000"/>
                          </a:solidFill>
                        </a:rPr>
                        <a:t>0.33s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 dirty="0">
                        <a:solidFill>
                          <a:schemeClr val="accent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 dirty="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F9</a:t>
                      </a:r>
                      <a:endParaRPr kumimoji="0" lang="fr-CH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10Gy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dirty="0">
                          <a:solidFill>
                            <a:srgbClr val="FF0000"/>
                          </a:solidFill>
                        </a:rPr>
                        <a:t>71pC</a:t>
                      </a:r>
                      <a:endParaRPr kumimoji="0" lang="fr-CH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dirty="0">
                          <a:solidFill>
                            <a:srgbClr val="FF0000"/>
                          </a:solidFill>
                        </a:rPr>
                        <a:t>0.625s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 dirty="0">
                        <a:solidFill>
                          <a:schemeClr val="accent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F10</a:t>
                      </a:r>
                      <a:endParaRPr kumimoji="0" lang="fr-CH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10Gy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dirty="0">
                          <a:solidFill>
                            <a:srgbClr val="FF0000"/>
                          </a:solidFill>
                        </a:rPr>
                        <a:t>71pC</a:t>
                      </a:r>
                      <a:endParaRPr kumimoji="0" lang="fr-CH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dirty="0">
                          <a:solidFill>
                            <a:srgbClr val="FF0000"/>
                          </a:solidFill>
                        </a:rPr>
                        <a:t>0.625s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CH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CH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CH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CH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 dirty="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CH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CH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3292465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4AA23460-254A-7119-3E6E-CCA73B98776A}"/>
              </a:ext>
            </a:extLst>
          </p:cNvPr>
          <p:cNvSpPr txBox="1"/>
          <p:nvPr/>
        </p:nvSpPr>
        <p:spPr>
          <a:xfrm>
            <a:off x="6367358" y="458352"/>
            <a:ext cx="5684807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dirty="0"/>
              <a:t>Dose: 10Gy</a:t>
            </a:r>
          </a:p>
          <a:p>
            <a:r>
              <a:rPr lang="fr-CH" b="1" dirty="0"/>
              <a:t>UHDR – 71pC (1 train) in</a:t>
            </a:r>
            <a:r>
              <a:rPr lang="fr-CH" dirty="0"/>
              <a:t> 54 </a:t>
            </a:r>
            <a:r>
              <a:rPr lang="fr-CH" dirty="0" err="1"/>
              <a:t>bunches</a:t>
            </a:r>
            <a:r>
              <a:rPr lang="fr-CH" dirty="0"/>
              <a:t> sep</a:t>
            </a:r>
            <a:r>
              <a:rPr lang="en-CH" dirty="0"/>
              <a:t>a</a:t>
            </a:r>
            <a:r>
              <a:rPr lang="fr-CH" dirty="0" err="1"/>
              <a:t>rated</a:t>
            </a:r>
            <a:r>
              <a:rPr lang="fr-CH" dirty="0"/>
              <a:t> by </a:t>
            </a:r>
            <a:endParaRPr lang="fr-CH" b="1" dirty="0">
              <a:solidFill>
                <a:srgbClr val="FF0000"/>
              </a:solidFill>
            </a:endParaRPr>
          </a:p>
          <a:p>
            <a:pPr marL="285750" indent="-285750">
              <a:buFontTx/>
              <a:buChar char="-"/>
            </a:pPr>
            <a:r>
              <a:rPr lang="fr-CH" dirty="0"/>
              <a:t>666ps</a:t>
            </a:r>
          </a:p>
          <a:p>
            <a:pPr marL="285750" indent="-285750">
              <a:buFontTx/>
              <a:buChar char="-"/>
            </a:pPr>
            <a:r>
              <a:rPr lang="fr-CH" dirty="0"/>
              <a:t>0.1s</a:t>
            </a:r>
            <a:r>
              <a:rPr lang="fr-CH" dirty="0">
                <a:solidFill>
                  <a:schemeClr val="accent6"/>
                </a:solidFill>
              </a:rPr>
              <a:t> </a:t>
            </a:r>
            <a:endParaRPr lang="fr-CH" dirty="0"/>
          </a:p>
          <a:p>
            <a:pPr marL="285750" indent="-285750">
              <a:buFontTx/>
              <a:buChar char="-"/>
            </a:pPr>
            <a:r>
              <a:rPr lang="fr-CH" dirty="0"/>
              <a:t>0.33s </a:t>
            </a:r>
          </a:p>
          <a:p>
            <a:pPr marL="285750" indent="-285750">
              <a:buFontTx/>
              <a:buChar char="-"/>
            </a:pPr>
            <a:r>
              <a:rPr lang="fr-CH" dirty="0"/>
              <a:t>0.625s</a:t>
            </a:r>
          </a:p>
          <a:p>
            <a:pPr marL="285750" indent="-285750">
              <a:buFontTx/>
              <a:buChar char="-"/>
            </a:pPr>
            <a:r>
              <a:rPr lang="fr-CH" dirty="0"/>
              <a:t>1 sec ?</a:t>
            </a:r>
          </a:p>
          <a:p>
            <a:r>
              <a:rPr lang="fr-CH" b="1" dirty="0"/>
              <a:t>CONV – 20pC (230 trains) </a:t>
            </a:r>
            <a:r>
              <a:rPr lang="fr-CH" b="1" dirty="0" err="1"/>
              <a:t>seperated</a:t>
            </a:r>
            <a:r>
              <a:rPr lang="fr-CH" b="1" dirty="0"/>
              <a:t> by 0.1s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BAFFD4F-619B-76EC-730A-878B308EC955}"/>
              </a:ext>
            </a:extLst>
          </p:cNvPr>
          <p:cNvSpPr txBox="1"/>
          <p:nvPr/>
        </p:nvSpPr>
        <p:spPr>
          <a:xfrm>
            <a:off x="238896" y="3099414"/>
            <a:ext cx="349985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/>
              <a:t>ZFE at 4hpf_</a:t>
            </a:r>
            <a:r>
              <a:rPr lang="en-US" b="1">
                <a:solidFill>
                  <a:srgbClr val="7030A0"/>
                </a:solidFill>
              </a:rPr>
              <a:t>FLAT</a:t>
            </a:r>
            <a:r>
              <a:rPr lang="en-US" b="1"/>
              <a:t>_</a:t>
            </a:r>
            <a:r>
              <a:rPr lang="en-US" b="1">
                <a:solidFill>
                  <a:schemeClr val="accent1"/>
                </a:solidFill>
              </a:rPr>
              <a:t>21%O2-28°C</a:t>
            </a:r>
            <a:endParaRPr lang="en-US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5564D34-8D2C-59AE-E055-7EA8F33AB683}"/>
              </a:ext>
            </a:extLst>
          </p:cNvPr>
          <p:cNvSpPr txBox="1"/>
          <p:nvPr/>
        </p:nvSpPr>
        <p:spPr>
          <a:xfrm>
            <a:off x="11134012" y="28642"/>
            <a:ext cx="10260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i="1" dirty="0"/>
              <a:t>17.04.25</a:t>
            </a:r>
            <a:endParaRPr lang="fr-CH" sz="1600" i="1" dirty="0"/>
          </a:p>
        </p:txBody>
      </p:sp>
      <p:sp>
        <p:nvSpPr>
          <p:cNvPr id="6" name="Accolade ouvrante 5">
            <a:extLst>
              <a:ext uri="{FF2B5EF4-FFF2-40B4-BE49-F238E27FC236}">
                <a16:creationId xmlns:a16="http://schemas.microsoft.com/office/drawing/2014/main" id="{5B9EA937-B1C0-072C-778B-D0F4BF78BF2C}"/>
              </a:ext>
            </a:extLst>
          </p:cNvPr>
          <p:cNvSpPr/>
          <p:nvPr/>
        </p:nvSpPr>
        <p:spPr>
          <a:xfrm rot="16200000">
            <a:off x="4437454" y="2758329"/>
            <a:ext cx="261257" cy="5347936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58480B0E-ADE9-D8B3-BBD8-F915644F5F2A}"/>
              </a:ext>
            </a:extLst>
          </p:cNvPr>
          <p:cNvSpPr txBox="1"/>
          <p:nvPr/>
        </p:nvSpPr>
        <p:spPr>
          <a:xfrm>
            <a:off x="2868496" y="5614656"/>
            <a:ext cx="33991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chemeClr val="accent6"/>
                </a:solidFill>
              </a:rPr>
              <a:t>To </a:t>
            </a:r>
            <a:r>
              <a:rPr lang="fr-FR" dirty="0" err="1">
                <a:solidFill>
                  <a:schemeClr val="accent6"/>
                </a:solidFill>
              </a:rPr>
              <a:t>be</a:t>
            </a:r>
            <a:r>
              <a:rPr lang="fr-FR" dirty="0">
                <a:solidFill>
                  <a:schemeClr val="accent6"/>
                </a:solidFill>
              </a:rPr>
              <a:t> </a:t>
            </a:r>
            <a:r>
              <a:rPr lang="fr-FR" dirty="0" err="1">
                <a:solidFill>
                  <a:schemeClr val="accent6"/>
                </a:solidFill>
              </a:rPr>
              <a:t>discussed</a:t>
            </a:r>
            <a:endParaRPr lang="fr-FR" dirty="0">
              <a:solidFill>
                <a:schemeClr val="accent6"/>
              </a:solidFill>
            </a:endParaRPr>
          </a:p>
          <a:p>
            <a:pPr algn="ctr"/>
            <a:r>
              <a:rPr lang="fr-FR" sz="1400" dirty="0">
                <a:solidFill>
                  <a:schemeClr val="accent6"/>
                </a:solidFill>
              </a:rPr>
              <a:t>(Maximum </a:t>
            </a:r>
            <a:r>
              <a:rPr lang="fr-FR" sz="1400" dirty="0" err="1">
                <a:solidFill>
                  <a:schemeClr val="accent6"/>
                </a:solidFill>
              </a:rPr>
              <a:t>spacing</a:t>
            </a:r>
            <a:r>
              <a:rPr lang="fr-FR" sz="1400" dirty="0">
                <a:solidFill>
                  <a:schemeClr val="accent6"/>
                </a:solidFill>
              </a:rPr>
              <a:t> time </a:t>
            </a:r>
            <a:r>
              <a:rPr lang="fr-FR" sz="1400" dirty="0" err="1">
                <a:solidFill>
                  <a:schemeClr val="accent6"/>
                </a:solidFill>
              </a:rPr>
              <a:t>between</a:t>
            </a:r>
            <a:r>
              <a:rPr lang="fr-FR" sz="1400" dirty="0">
                <a:solidFill>
                  <a:schemeClr val="accent6"/>
                </a:solidFill>
              </a:rPr>
              <a:t> </a:t>
            </a:r>
            <a:r>
              <a:rPr lang="fr-FR" sz="1400" dirty="0" err="1">
                <a:solidFill>
                  <a:schemeClr val="accent6"/>
                </a:solidFill>
              </a:rPr>
              <a:t>bunch</a:t>
            </a:r>
            <a:r>
              <a:rPr lang="fr-FR" sz="1400" dirty="0">
                <a:solidFill>
                  <a:schemeClr val="accent6"/>
                </a:solidFill>
              </a:rPr>
              <a:t>?)</a:t>
            </a:r>
            <a:endParaRPr lang="fr-CH" sz="14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64547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A0E679-E428-295D-5685-836C58E1FA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97B0C35-7B25-6CBF-3260-7DCEA6916B39}"/>
              </a:ext>
            </a:extLst>
          </p:cNvPr>
          <p:cNvSpPr txBox="1"/>
          <p:nvPr/>
        </p:nvSpPr>
        <p:spPr>
          <a:xfrm>
            <a:off x="1778259" y="2828835"/>
            <a:ext cx="8149511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dirty="0"/>
              <a:t>Cells:</a:t>
            </a:r>
          </a:p>
          <a:p>
            <a:pPr algn="ctr"/>
            <a:r>
              <a:rPr lang="en-US" sz="2400" b="1" dirty="0"/>
              <a:t> Repetition of experiments with beam parameters used with the FLAT beam </a:t>
            </a:r>
          </a:p>
          <a:p>
            <a:pPr algn="ctr"/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7280560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AE25D9-0328-D44A-BE07-2B78357824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4">
            <a:extLst>
              <a:ext uri="{FF2B5EF4-FFF2-40B4-BE49-F238E27FC236}">
                <a16:creationId xmlns:a16="http://schemas.microsoft.com/office/drawing/2014/main" id="{54F4CFE9-3100-1420-D681-185316558C7E}"/>
              </a:ext>
            </a:extLst>
          </p:cNvPr>
          <p:cNvSpPr txBox="1"/>
          <p:nvPr/>
        </p:nvSpPr>
        <p:spPr>
          <a:xfrm>
            <a:off x="615036" y="487070"/>
            <a:ext cx="505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rgbClr val="FF0000"/>
                </a:solidFill>
              </a:rPr>
              <a:t>Beam </a:t>
            </a:r>
            <a:r>
              <a:rPr lang="fr-FR" b="1" dirty="0" err="1">
                <a:solidFill>
                  <a:srgbClr val="FF0000"/>
                </a:solidFill>
              </a:rPr>
              <a:t>parameters</a:t>
            </a:r>
            <a:r>
              <a:rPr lang="fr-FR" b="1" dirty="0">
                <a:solidFill>
                  <a:srgbClr val="FF0000"/>
                </a:solidFill>
              </a:rPr>
              <a:t> </a:t>
            </a:r>
            <a:r>
              <a:rPr lang="fr-FR" b="1" dirty="0" err="1">
                <a:solidFill>
                  <a:srgbClr val="FF0000"/>
                </a:solidFill>
              </a:rPr>
              <a:t>from</a:t>
            </a:r>
            <a:r>
              <a:rPr lang="fr-FR" b="1" dirty="0">
                <a:solidFill>
                  <a:srgbClr val="FF0000"/>
                </a:solidFill>
              </a:rPr>
              <a:t> </a:t>
            </a:r>
            <a:r>
              <a:rPr lang="fr-FR" b="1" dirty="0" err="1">
                <a:solidFill>
                  <a:srgbClr val="FF0000"/>
                </a:solidFill>
              </a:rPr>
              <a:t>November</a:t>
            </a:r>
            <a:r>
              <a:rPr lang="fr-FR" b="1" dirty="0">
                <a:solidFill>
                  <a:srgbClr val="FF0000"/>
                </a:solidFill>
              </a:rPr>
              <a:t> 2024 </a:t>
            </a:r>
            <a:endParaRPr lang="fr-CH" b="1" dirty="0">
              <a:solidFill>
                <a:srgbClr val="FF0000"/>
              </a:solidFill>
            </a:endParaRPr>
          </a:p>
        </p:txBody>
      </p:sp>
      <p:sp>
        <p:nvSpPr>
          <p:cNvPr id="8" name="ZoneTexte 3">
            <a:extLst>
              <a:ext uri="{FF2B5EF4-FFF2-40B4-BE49-F238E27FC236}">
                <a16:creationId xmlns:a16="http://schemas.microsoft.com/office/drawing/2014/main" id="{53F3EEDD-52EE-EEBA-9BE6-C10C64A861BD}"/>
              </a:ext>
            </a:extLst>
          </p:cNvPr>
          <p:cNvSpPr txBox="1"/>
          <p:nvPr/>
        </p:nvSpPr>
        <p:spPr>
          <a:xfrm>
            <a:off x="327972" y="5396740"/>
            <a:ext cx="56272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ROS </a:t>
            </a:r>
            <a:r>
              <a:rPr lang="fr-FR" b="1" dirty="0" err="1"/>
              <a:t>measurements</a:t>
            </a:r>
            <a:r>
              <a:rPr lang="fr-FR" b="1" dirty="0"/>
              <a:t> </a:t>
            </a:r>
            <a:r>
              <a:rPr lang="fr-FR" b="1" dirty="0" err="1"/>
              <a:t>will</a:t>
            </a:r>
            <a:r>
              <a:rPr lang="fr-FR" b="1" dirty="0"/>
              <a:t> </a:t>
            </a:r>
            <a:r>
              <a:rPr lang="fr-FR" b="1" dirty="0" err="1"/>
              <a:t>be</a:t>
            </a:r>
            <a:r>
              <a:rPr lang="fr-FR" b="1" dirty="0"/>
              <a:t> </a:t>
            </a:r>
            <a:r>
              <a:rPr lang="fr-FR" b="1" dirty="0" err="1"/>
              <a:t>repeated</a:t>
            </a:r>
            <a:r>
              <a:rPr lang="fr-FR" b="1" dirty="0"/>
              <a:t> the </a:t>
            </a:r>
            <a:r>
              <a:rPr lang="fr-FR" b="1" dirty="0" err="1"/>
              <a:t>same</a:t>
            </a:r>
            <a:r>
              <a:rPr lang="fr-FR" b="1" dirty="0"/>
              <a:t> </a:t>
            </a:r>
            <a:r>
              <a:rPr lang="fr-FR" b="1" dirty="0" err="1"/>
              <a:t>day</a:t>
            </a:r>
            <a:endParaRPr lang="fr-FR" b="1" dirty="0"/>
          </a:p>
          <a:p>
            <a:r>
              <a:rPr lang="fr-FR" b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Outcome</a:t>
            </a:r>
            <a:r>
              <a:rPr lang="fr-FR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fr-FR" b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will</a:t>
            </a:r>
            <a:r>
              <a:rPr lang="fr-FR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fr-FR" b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be</a:t>
            </a:r>
            <a:r>
              <a:rPr lang="fr-FR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fr-FR" b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screened</a:t>
            </a:r>
            <a:r>
              <a:rPr lang="fr-FR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at 24h, 72h and 6 </a:t>
            </a:r>
            <a:r>
              <a:rPr lang="fr-FR" b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days</a:t>
            </a:r>
            <a:r>
              <a:rPr lang="fr-FR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post RT </a:t>
            </a:r>
            <a:endParaRPr lang="fr-CH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6400811-CE71-78EE-9BB2-9A0FD321CA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379" y="969226"/>
            <a:ext cx="5984191" cy="396662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3CB081B8-2F90-3811-3CDF-2307ECF05891}"/>
              </a:ext>
            </a:extLst>
          </p:cNvPr>
          <p:cNvSpPr/>
          <p:nvPr/>
        </p:nvSpPr>
        <p:spPr>
          <a:xfrm>
            <a:off x="422844" y="2432170"/>
            <a:ext cx="5900402" cy="28924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ZoneTexte 3">
            <a:extLst>
              <a:ext uri="{FF2B5EF4-FFF2-40B4-BE49-F238E27FC236}">
                <a16:creationId xmlns:a16="http://schemas.microsoft.com/office/drawing/2014/main" id="{C3411E1E-75B5-3614-77D7-E028CD38089C}"/>
              </a:ext>
            </a:extLst>
          </p:cNvPr>
          <p:cNvSpPr txBox="1"/>
          <p:nvPr/>
        </p:nvSpPr>
        <p:spPr>
          <a:xfrm>
            <a:off x="6733606" y="2573300"/>
            <a:ext cx="42143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Charge per </a:t>
            </a:r>
            <a:r>
              <a:rPr lang="fr-CH" dirty="0" err="1"/>
              <a:t>bunch</a:t>
            </a:r>
            <a:r>
              <a:rPr lang="fr-CH" dirty="0"/>
              <a:t> at FLASH mode: 56 </a:t>
            </a:r>
            <a:r>
              <a:rPr lang="fr-CH" dirty="0" err="1"/>
              <a:t>pC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5688747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9FFC6D-4E0F-718F-5C53-84719369AD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ce réservé du numéro de diapositive 1">
            <a:extLst>
              <a:ext uri="{FF2B5EF4-FFF2-40B4-BE49-F238E27FC236}">
                <a16:creationId xmlns:a16="http://schemas.microsoft.com/office/drawing/2014/main" id="{6C2F4E95-63C0-7756-12F8-12C228CC67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14B95FFA-E85F-4DC8-A366-4B9F2E630738}" type="slidenum">
              <a:rPr lang="fr-CH" smtClean="0"/>
              <a:t>4</a:t>
            </a:fld>
            <a:endParaRPr lang="fr-CH"/>
          </a:p>
        </p:txBody>
      </p:sp>
      <p:graphicFrame>
        <p:nvGraphicFramePr>
          <p:cNvPr id="2" name="Tableau 2">
            <a:extLst>
              <a:ext uri="{FF2B5EF4-FFF2-40B4-BE49-F238E27FC236}">
                <a16:creationId xmlns:a16="http://schemas.microsoft.com/office/drawing/2014/main" id="{818F73FB-E123-31A4-4E41-DEA5323B5C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5876611"/>
              </p:ext>
            </p:extLst>
          </p:nvPr>
        </p:nvGraphicFramePr>
        <p:xfrm>
          <a:off x="168973" y="1244604"/>
          <a:ext cx="764052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6710">
                  <a:extLst>
                    <a:ext uri="{9D8B030D-6E8A-4147-A177-3AD203B41FA5}">
                      <a16:colId xmlns:a16="http://schemas.microsoft.com/office/drawing/2014/main" val="734301197"/>
                    </a:ext>
                  </a:extLst>
                </a:gridCol>
                <a:gridCol w="636710">
                  <a:extLst>
                    <a:ext uri="{9D8B030D-6E8A-4147-A177-3AD203B41FA5}">
                      <a16:colId xmlns:a16="http://schemas.microsoft.com/office/drawing/2014/main" val="3714465879"/>
                    </a:ext>
                  </a:extLst>
                </a:gridCol>
                <a:gridCol w="607978">
                  <a:extLst>
                    <a:ext uri="{9D8B030D-6E8A-4147-A177-3AD203B41FA5}">
                      <a16:colId xmlns:a16="http://schemas.microsoft.com/office/drawing/2014/main" val="4097676718"/>
                    </a:ext>
                  </a:extLst>
                </a:gridCol>
                <a:gridCol w="665442">
                  <a:extLst>
                    <a:ext uri="{9D8B030D-6E8A-4147-A177-3AD203B41FA5}">
                      <a16:colId xmlns:a16="http://schemas.microsoft.com/office/drawing/2014/main" val="3691957563"/>
                    </a:ext>
                  </a:extLst>
                </a:gridCol>
                <a:gridCol w="636710">
                  <a:extLst>
                    <a:ext uri="{9D8B030D-6E8A-4147-A177-3AD203B41FA5}">
                      <a16:colId xmlns:a16="http://schemas.microsoft.com/office/drawing/2014/main" val="629710797"/>
                    </a:ext>
                  </a:extLst>
                </a:gridCol>
                <a:gridCol w="636710">
                  <a:extLst>
                    <a:ext uri="{9D8B030D-6E8A-4147-A177-3AD203B41FA5}">
                      <a16:colId xmlns:a16="http://schemas.microsoft.com/office/drawing/2014/main" val="2071010960"/>
                    </a:ext>
                  </a:extLst>
                </a:gridCol>
                <a:gridCol w="636710">
                  <a:extLst>
                    <a:ext uri="{9D8B030D-6E8A-4147-A177-3AD203B41FA5}">
                      <a16:colId xmlns:a16="http://schemas.microsoft.com/office/drawing/2014/main" val="3843868472"/>
                    </a:ext>
                  </a:extLst>
                </a:gridCol>
                <a:gridCol w="580549">
                  <a:extLst>
                    <a:ext uri="{9D8B030D-6E8A-4147-A177-3AD203B41FA5}">
                      <a16:colId xmlns:a16="http://schemas.microsoft.com/office/drawing/2014/main" val="2905419434"/>
                    </a:ext>
                  </a:extLst>
                </a:gridCol>
                <a:gridCol w="692871">
                  <a:extLst>
                    <a:ext uri="{9D8B030D-6E8A-4147-A177-3AD203B41FA5}">
                      <a16:colId xmlns:a16="http://schemas.microsoft.com/office/drawing/2014/main" val="2865000587"/>
                    </a:ext>
                  </a:extLst>
                </a:gridCol>
                <a:gridCol w="636710">
                  <a:extLst>
                    <a:ext uri="{9D8B030D-6E8A-4147-A177-3AD203B41FA5}">
                      <a16:colId xmlns:a16="http://schemas.microsoft.com/office/drawing/2014/main" val="1628513890"/>
                    </a:ext>
                  </a:extLst>
                </a:gridCol>
                <a:gridCol w="636710">
                  <a:extLst>
                    <a:ext uri="{9D8B030D-6E8A-4147-A177-3AD203B41FA5}">
                      <a16:colId xmlns:a16="http://schemas.microsoft.com/office/drawing/2014/main" val="3544679961"/>
                    </a:ext>
                  </a:extLst>
                </a:gridCol>
                <a:gridCol w="636710">
                  <a:extLst>
                    <a:ext uri="{9D8B030D-6E8A-4147-A177-3AD203B41FA5}">
                      <a16:colId xmlns:a16="http://schemas.microsoft.com/office/drawing/2014/main" val="4087063034"/>
                    </a:ext>
                  </a:extLst>
                </a:gridCol>
              </a:tblGrid>
              <a:tr h="984627">
                <a:tc>
                  <a:txBody>
                    <a:bodyPr/>
                    <a:lstStyle/>
                    <a:p>
                      <a:r>
                        <a:rPr lang="fr-CH" sz="1200">
                          <a:solidFill>
                            <a:schemeClr val="tx1"/>
                          </a:solidFill>
                        </a:rPr>
                        <a:t>F1</a:t>
                      </a:r>
                    </a:p>
                    <a:p>
                      <a:r>
                        <a:rPr lang="fr-CH" sz="1200">
                          <a:solidFill>
                            <a:schemeClr val="tx1"/>
                          </a:solidFill>
                        </a:rPr>
                        <a:t>2Gy</a:t>
                      </a:r>
                    </a:p>
                    <a:p>
                      <a:r>
                        <a:rPr lang="fr-CH" sz="1200" err="1">
                          <a:solidFill>
                            <a:schemeClr val="tx1"/>
                          </a:solidFill>
                        </a:rPr>
                        <a:t>HaCat</a:t>
                      </a:r>
                      <a:endParaRPr lang="fr-CH" sz="120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rgbClr val="FF0000"/>
                          </a:solidFill>
                        </a:rPr>
                        <a:t>56pC</a:t>
                      </a:r>
                    </a:p>
                    <a:p>
                      <a:endParaRPr lang="fr-CH" sz="120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>
                          <a:solidFill>
                            <a:schemeClr val="tx1"/>
                          </a:solidFill>
                        </a:rPr>
                        <a:t>F2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chemeClr val="tx1"/>
                          </a:solidFill>
                        </a:rPr>
                        <a:t>2Gy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err="1">
                          <a:solidFill>
                            <a:schemeClr val="tx1"/>
                          </a:solidFill>
                        </a:rPr>
                        <a:t>FaDu</a:t>
                      </a:r>
                      <a:endParaRPr lang="fr-CH" sz="120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rgbClr val="FF0000"/>
                          </a:solidFill>
                        </a:rPr>
                        <a:t>56pC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>
                          <a:solidFill>
                            <a:schemeClr val="tx1"/>
                          </a:solidFill>
                        </a:rPr>
                        <a:t>F3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chemeClr val="tx1"/>
                          </a:solidFill>
                        </a:rPr>
                        <a:t>2Gy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chemeClr val="tx1"/>
                          </a:solidFill>
                        </a:rPr>
                        <a:t>U87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00">
                          <a:solidFill>
                            <a:srgbClr val="FF0000"/>
                          </a:solidFill>
                        </a:rPr>
                        <a:t>56pC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>
                          <a:solidFill>
                            <a:schemeClr val="tx1"/>
                          </a:solidFill>
                        </a:rPr>
                        <a:t>F4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chemeClr val="tx1"/>
                          </a:solidFill>
                        </a:rPr>
                        <a:t>5Gy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err="1">
                          <a:solidFill>
                            <a:schemeClr val="tx1"/>
                          </a:solidFill>
                        </a:rPr>
                        <a:t>HaCat</a:t>
                      </a:r>
                      <a:endParaRPr lang="fr-CH" sz="120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rgbClr val="FF0000"/>
                          </a:solidFill>
                        </a:rPr>
                        <a:t>56pC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F5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5Gy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FaDu</a:t>
                      </a: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rgbClr val="FF0000"/>
                          </a:solidFill>
                        </a:rPr>
                        <a:t>56pC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F6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5Gy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chemeClr val="tx1"/>
                          </a:solidFill>
                        </a:rPr>
                        <a:t>U87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rgbClr val="FF0000"/>
                          </a:solidFill>
                        </a:rPr>
                        <a:t>56pC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F7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7Gy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err="1">
                          <a:solidFill>
                            <a:schemeClr val="tx1"/>
                          </a:solidFill>
                        </a:rPr>
                        <a:t>HaCat</a:t>
                      </a:r>
                      <a:endParaRPr lang="fr-CH" sz="120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rgbClr val="FF0000"/>
                          </a:solidFill>
                        </a:rPr>
                        <a:t>56pC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F8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7Gy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err="1">
                          <a:solidFill>
                            <a:schemeClr val="tx1"/>
                          </a:solidFill>
                        </a:rPr>
                        <a:t>FaD</a:t>
                      </a:r>
                      <a:endParaRPr lang="fr-CH" sz="120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00">
                          <a:solidFill>
                            <a:srgbClr val="FF0000"/>
                          </a:solidFill>
                        </a:rPr>
                        <a:t>56pC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F9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7Gy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U87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rgbClr val="FF0000"/>
                          </a:solidFill>
                        </a:rPr>
                        <a:t>56pC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F10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10Gy</a:t>
                      </a:r>
                      <a:endParaRPr lang="fr-CH" sz="120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err="1">
                          <a:solidFill>
                            <a:schemeClr val="tx1"/>
                          </a:solidFill>
                        </a:rPr>
                        <a:t>HaCat</a:t>
                      </a:r>
                      <a:endParaRPr lang="fr-CH" sz="120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rgbClr val="FF0000"/>
                          </a:solidFill>
                        </a:rPr>
                        <a:t>56pC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F11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10Gy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FaDu</a:t>
                      </a: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rgbClr val="FF0000"/>
                          </a:solidFill>
                        </a:rPr>
                        <a:t>56pC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F12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10Gy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chemeClr val="tx1"/>
                          </a:solidFill>
                        </a:rPr>
                        <a:t>U87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rgbClr val="FF0000"/>
                          </a:solidFill>
                        </a:rPr>
                        <a:t>56pC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3292465"/>
                  </a:ext>
                </a:extLst>
              </a:tr>
            </a:tbl>
          </a:graphicData>
        </a:graphic>
      </p:graphicFrame>
      <p:graphicFrame>
        <p:nvGraphicFramePr>
          <p:cNvPr id="12" name="Tableau 5">
            <a:extLst>
              <a:ext uri="{FF2B5EF4-FFF2-40B4-BE49-F238E27FC236}">
                <a16:creationId xmlns:a16="http://schemas.microsoft.com/office/drawing/2014/main" id="{D8BAB3F4-163E-B1D3-D551-D3CC8F069593}"/>
              </a:ext>
            </a:extLst>
          </p:cNvPr>
          <p:cNvGraphicFramePr>
            <a:graphicFrameLocks noGrp="1"/>
          </p:cNvGraphicFramePr>
          <p:nvPr/>
        </p:nvGraphicFramePr>
        <p:xfrm>
          <a:off x="7809493" y="1244603"/>
          <a:ext cx="1273420" cy="11401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6710">
                  <a:extLst>
                    <a:ext uri="{9D8B030D-6E8A-4147-A177-3AD203B41FA5}">
                      <a16:colId xmlns:a16="http://schemas.microsoft.com/office/drawing/2014/main" val="4289799107"/>
                    </a:ext>
                  </a:extLst>
                </a:gridCol>
                <a:gridCol w="636710">
                  <a:extLst>
                    <a:ext uri="{9D8B030D-6E8A-4147-A177-3AD203B41FA5}">
                      <a16:colId xmlns:a16="http://schemas.microsoft.com/office/drawing/2014/main" val="4112713392"/>
                    </a:ext>
                  </a:extLst>
                </a:gridCol>
              </a:tblGrid>
              <a:tr h="114017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C13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HaCat</a:t>
                      </a: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chemeClr val="accent1"/>
                          </a:solidFill>
                        </a:rPr>
                        <a:t>20pC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C14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err="1">
                          <a:solidFill>
                            <a:schemeClr val="tx1"/>
                          </a:solidFill>
                        </a:rPr>
                        <a:t>FaDu</a:t>
                      </a:r>
                      <a:endParaRPr lang="fr-CH" sz="120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chemeClr val="accent1"/>
                          </a:solidFill>
                        </a:rPr>
                        <a:t>20pC</a:t>
                      </a:r>
                      <a:endParaRPr lang="fr-CH" sz="120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2439476"/>
                  </a:ext>
                </a:extLst>
              </a:tr>
            </a:tbl>
          </a:graphicData>
        </a:graphic>
      </p:graphicFrame>
      <p:graphicFrame>
        <p:nvGraphicFramePr>
          <p:cNvPr id="13" name="Tableau 6">
            <a:extLst>
              <a:ext uri="{FF2B5EF4-FFF2-40B4-BE49-F238E27FC236}">
                <a16:creationId xmlns:a16="http://schemas.microsoft.com/office/drawing/2014/main" id="{DB859321-C42B-A59C-06BE-F3BEBC430A37}"/>
              </a:ext>
            </a:extLst>
          </p:cNvPr>
          <p:cNvGraphicFramePr>
            <a:graphicFrameLocks noGrp="1"/>
          </p:cNvGraphicFramePr>
          <p:nvPr/>
        </p:nvGraphicFramePr>
        <p:xfrm>
          <a:off x="9082913" y="1244604"/>
          <a:ext cx="1273420" cy="11221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6710">
                  <a:extLst>
                    <a:ext uri="{9D8B030D-6E8A-4147-A177-3AD203B41FA5}">
                      <a16:colId xmlns:a16="http://schemas.microsoft.com/office/drawing/2014/main" val="4289799107"/>
                    </a:ext>
                  </a:extLst>
                </a:gridCol>
                <a:gridCol w="636710">
                  <a:extLst>
                    <a:ext uri="{9D8B030D-6E8A-4147-A177-3AD203B41FA5}">
                      <a16:colId xmlns:a16="http://schemas.microsoft.com/office/drawing/2014/main" val="4112713392"/>
                    </a:ext>
                  </a:extLst>
                </a:gridCol>
              </a:tblGrid>
              <a:tr h="112217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C15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U87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chemeClr val="accent1"/>
                          </a:solidFill>
                        </a:rPr>
                        <a:t>20pC</a:t>
                      </a: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C16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5Gy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err="1">
                          <a:solidFill>
                            <a:schemeClr val="tx1"/>
                          </a:solidFill>
                        </a:rPr>
                        <a:t>HaCat</a:t>
                      </a:r>
                      <a:endParaRPr lang="fr-CH" sz="120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chemeClr val="accent1"/>
                          </a:solidFill>
                        </a:rPr>
                        <a:t>20pC</a:t>
                      </a:r>
                      <a:endParaRPr lang="fr-CH" sz="120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2439476"/>
                  </a:ext>
                </a:extLst>
              </a:tr>
            </a:tbl>
          </a:graphicData>
        </a:graphic>
      </p:graphicFrame>
      <p:graphicFrame>
        <p:nvGraphicFramePr>
          <p:cNvPr id="14" name="Tableau 7">
            <a:extLst>
              <a:ext uri="{FF2B5EF4-FFF2-40B4-BE49-F238E27FC236}">
                <a16:creationId xmlns:a16="http://schemas.microsoft.com/office/drawing/2014/main" id="{E5AE4923-1CE2-8E24-AAAA-84ABD43E886E}"/>
              </a:ext>
            </a:extLst>
          </p:cNvPr>
          <p:cNvGraphicFramePr>
            <a:graphicFrameLocks noGrp="1"/>
          </p:cNvGraphicFramePr>
          <p:nvPr/>
        </p:nvGraphicFramePr>
        <p:xfrm>
          <a:off x="10356333" y="1244603"/>
          <a:ext cx="1273420" cy="11401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6710">
                  <a:extLst>
                    <a:ext uri="{9D8B030D-6E8A-4147-A177-3AD203B41FA5}">
                      <a16:colId xmlns:a16="http://schemas.microsoft.com/office/drawing/2014/main" val="724589197"/>
                    </a:ext>
                  </a:extLst>
                </a:gridCol>
                <a:gridCol w="636710">
                  <a:extLst>
                    <a:ext uri="{9D8B030D-6E8A-4147-A177-3AD203B41FA5}">
                      <a16:colId xmlns:a16="http://schemas.microsoft.com/office/drawing/2014/main" val="985606547"/>
                    </a:ext>
                  </a:extLst>
                </a:gridCol>
              </a:tblGrid>
              <a:tr h="114017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C17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5Gy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FaDu</a:t>
                      </a: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chemeClr val="accent1"/>
                          </a:solidFill>
                        </a:rPr>
                        <a:t>20pC</a:t>
                      </a: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C18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5Gy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chemeClr val="tx1"/>
                          </a:solidFill>
                        </a:rPr>
                        <a:t>U87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chemeClr val="accent1"/>
                          </a:solidFill>
                        </a:rPr>
                        <a:t>20pC</a:t>
                      </a:r>
                      <a:endParaRPr lang="fr-CH" sz="120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0737823"/>
                  </a:ext>
                </a:extLst>
              </a:tr>
            </a:tbl>
          </a:graphicData>
        </a:graphic>
      </p:graphicFrame>
      <p:graphicFrame>
        <p:nvGraphicFramePr>
          <p:cNvPr id="17" name="Tableau 3">
            <a:extLst>
              <a:ext uri="{FF2B5EF4-FFF2-40B4-BE49-F238E27FC236}">
                <a16:creationId xmlns:a16="http://schemas.microsoft.com/office/drawing/2014/main" id="{CC8C9674-4B2E-EF5D-F772-BB60326E709C}"/>
              </a:ext>
            </a:extLst>
          </p:cNvPr>
          <p:cNvGraphicFramePr>
            <a:graphicFrameLocks noGrp="1"/>
          </p:cNvGraphicFramePr>
          <p:nvPr/>
        </p:nvGraphicFramePr>
        <p:xfrm>
          <a:off x="168973" y="2566540"/>
          <a:ext cx="3975240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2540">
                  <a:extLst>
                    <a:ext uri="{9D8B030D-6E8A-4147-A177-3AD203B41FA5}">
                      <a16:colId xmlns:a16="http://schemas.microsoft.com/office/drawing/2014/main" val="2495715744"/>
                    </a:ext>
                  </a:extLst>
                </a:gridCol>
                <a:gridCol w="662540">
                  <a:extLst>
                    <a:ext uri="{9D8B030D-6E8A-4147-A177-3AD203B41FA5}">
                      <a16:colId xmlns:a16="http://schemas.microsoft.com/office/drawing/2014/main" val="3011332927"/>
                    </a:ext>
                  </a:extLst>
                </a:gridCol>
                <a:gridCol w="662540">
                  <a:extLst>
                    <a:ext uri="{9D8B030D-6E8A-4147-A177-3AD203B41FA5}">
                      <a16:colId xmlns:a16="http://schemas.microsoft.com/office/drawing/2014/main" val="2714152380"/>
                    </a:ext>
                  </a:extLst>
                </a:gridCol>
                <a:gridCol w="662540">
                  <a:extLst>
                    <a:ext uri="{9D8B030D-6E8A-4147-A177-3AD203B41FA5}">
                      <a16:colId xmlns:a16="http://schemas.microsoft.com/office/drawing/2014/main" val="4289799107"/>
                    </a:ext>
                  </a:extLst>
                </a:gridCol>
                <a:gridCol w="662540">
                  <a:extLst>
                    <a:ext uri="{9D8B030D-6E8A-4147-A177-3AD203B41FA5}">
                      <a16:colId xmlns:a16="http://schemas.microsoft.com/office/drawing/2014/main" val="566614234"/>
                    </a:ext>
                  </a:extLst>
                </a:gridCol>
                <a:gridCol w="662540">
                  <a:extLst>
                    <a:ext uri="{9D8B030D-6E8A-4147-A177-3AD203B41FA5}">
                      <a16:colId xmlns:a16="http://schemas.microsoft.com/office/drawing/2014/main" val="4112713392"/>
                    </a:ext>
                  </a:extLst>
                </a:gridCol>
              </a:tblGrid>
              <a:tr h="89328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C19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7Gy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HaCat</a:t>
                      </a: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chemeClr val="accent1"/>
                          </a:solidFill>
                        </a:rPr>
                        <a:t>20pC</a:t>
                      </a: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C20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7Gy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FaDu</a:t>
                      </a: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chemeClr val="accent1"/>
                          </a:solidFill>
                        </a:rPr>
                        <a:t>20pC</a:t>
                      </a: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C21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7Gy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U87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chemeClr val="accent1"/>
                          </a:solidFill>
                        </a:rPr>
                        <a:t>20pC</a:t>
                      </a: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C22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10Gy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HaCat</a:t>
                      </a: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chemeClr val="accent1"/>
                          </a:solidFill>
                        </a:rPr>
                        <a:t>20pC</a:t>
                      </a: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C23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10Gy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FaDu</a:t>
                      </a: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chemeClr val="accent1"/>
                          </a:solidFill>
                        </a:rPr>
                        <a:t>20pC</a:t>
                      </a: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C24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10Gy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U87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chemeClr val="accent1"/>
                          </a:solidFill>
                        </a:rPr>
                        <a:t>20pC</a:t>
                      </a: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2439476"/>
                  </a:ext>
                </a:extLst>
              </a:tr>
            </a:tbl>
          </a:graphicData>
        </a:graphic>
      </p:graphicFrame>
      <p:graphicFrame>
        <p:nvGraphicFramePr>
          <p:cNvPr id="35" name="Tableau 2">
            <a:extLst>
              <a:ext uri="{FF2B5EF4-FFF2-40B4-BE49-F238E27FC236}">
                <a16:creationId xmlns:a16="http://schemas.microsoft.com/office/drawing/2014/main" id="{EDF7E969-199F-6EC6-43B8-C5D523DB96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4894159"/>
              </p:ext>
            </p:extLst>
          </p:nvPr>
        </p:nvGraphicFramePr>
        <p:xfrm>
          <a:off x="309942" y="4429449"/>
          <a:ext cx="7640520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6710">
                  <a:extLst>
                    <a:ext uri="{9D8B030D-6E8A-4147-A177-3AD203B41FA5}">
                      <a16:colId xmlns:a16="http://schemas.microsoft.com/office/drawing/2014/main" val="734301197"/>
                    </a:ext>
                  </a:extLst>
                </a:gridCol>
                <a:gridCol w="636710">
                  <a:extLst>
                    <a:ext uri="{9D8B030D-6E8A-4147-A177-3AD203B41FA5}">
                      <a16:colId xmlns:a16="http://schemas.microsoft.com/office/drawing/2014/main" val="3714465879"/>
                    </a:ext>
                  </a:extLst>
                </a:gridCol>
                <a:gridCol w="607978">
                  <a:extLst>
                    <a:ext uri="{9D8B030D-6E8A-4147-A177-3AD203B41FA5}">
                      <a16:colId xmlns:a16="http://schemas.microsoft.com/office/drawing/2014/main" val="4097676718"/>
                    </a:ext>
                  </a:extLst>
                </a:gridCol>
                <a:gridCol w="665442">
                  <a:extLst>
                    <a:ext uri="{9D8B030D-6E8A-4147-A177-3AD203B41FA5}">
                      <a16:colId xmlns:a16="http://schemas.microsoft.com/office/drawing/2014/main" val="3691957563"/>
                    </a:ext>
                  </a:extLst>
                </a:gridCol>
                <a:gridCol w="636710">
                  <a:extLst>
                    <a:ext uri="{9D8B030D-6E8A-4147-A177-3AD203B41FA5}">
                      <a16:colId xmlns:a16="http://schemas.microsoft.com/office/drawing/2014/main" val="629710797"/>
                    </a:ext>
                  </a:extLst>
                </a:gridCol>
                <a:gridCol w="636710">
                  <a:extLst>
                    <a:ext uri="{9D8B030D-6E8A-4147-A177-3AD203B41FA5}">
                      <a16:colId xmlns:a16="http://schemas.microsoft.com/office/drawing/2014/main" val="2071010960"/>
                    </a:ext>
                  </a:extLst>
                </a:gridCol>
                <a:gridCol w="636710">
                  <a:extLst>
                    <a:ext uri="{9D8B030D-6E8A-4147-A177-3AD203B41FA5}">
                      <a16:colId xmlns:a16="http://schemas.microsoft.com/office/drawing/2014/main" val="3843868472"/>
                    </a:ext>
                  </a:extLst>
                </a:gridCol>
                <a:gridCol w="580549">
                  <a:extLst>
                    <a:ext uri="{9D8B030D-6E8A-4147-A177-3AD203B41FA5}">
                      <a16:colId xmlns:a16="http://schemas.microsoft.com/office/drawing/2014/main" val="2905419434"/>
                    </a:ext>
                  </a:extLst>
                </a:gridCol>
                <a:gridCol w="692871">
                  <a:extLst>
                    <a:ext uri="{9D8B030D-6E8A-4147-A177-3AD203B41FA5}">
                      <a16:colId xmlns:a16="http://schemas.microsoft.com/office/drawing/2014/main" val="2865000587"/>
                    </a:ext>
                  </a:extLst>
                </a:gridCol>
                <a:gridCol w="636710">
                  <a:extLst>
                    <a:ext uri="{9D8B030D-6E8A-4147-A177-3AD203B41FA5}">
                      <a16:colId xmlns:a16="http://schemas.microsoft.com/office/drawing/2014/main" val="1628513890"/>
                    </a:ext>
                  </a:extLst>
                </a:gridCol>
                <a:gridCol w="636710">
                  <a:extLst>
                    <a:ext uri="{9D8B030D-6E8A-4147-A177-3AD203B41FA5}">
                      <a16:colId xmlns:a16="http://schemas.microsoft.com/office/drawing/2014/main" val="3544679961"/>
                    </a:ext>
                  </a:extLst>
                </a:gridCol>
                <a:gridCol w="636710">
                  <a:extLst>
                    <a:ext uri="{9D8B030D-6E8A-4147-A177-3AD203B41FA5}">
                      <a16:colId xmlns:a16="http://schemas.microsoft.com/office/drawing/2014/main" val="4087063034"/>
                    </a:ext>
                  </a:extLst>
                </a:gridCol>
              </a:tblGrid>
              <a:tr h="989960">
                <a:tc>
                  <a:txBody>
                    <a:bodyPr/>
                    <a:lstStyle/>
                    <a:p>
                      <a:r>
                        <a:rPr lang="fr-CH" sz="1200">
                          <a:solidFill>
                            <a:schemeClr val="tx1"/>
                          </a:solidFill>
                        </a:rPr>
                        <a:t>F1</a:t>
                      </a:r>
                    </a:p>
                    <a:p>
                      <a:r>
                        <a:rPr lang="fr-CH" sz="1200">
                          <a:solidFill>
                            <a:schemeClr val="tx1"/>
                          </a:solidFill>
                        </a:rPr>
                        <a:t>6Gy</a:t>
                      </a:r>
                    </a:p>
                    <a:p>
                      <a:r>
                        <a:rPr lang="fr-CH" sz="1200" err="1">
                          <a:solidFill>
                            <a:schemeClr val="tx1"/>
                          </a:solidFill>
                        </a:rPr>
                        <a:t>HaCat</a:t>
                      </a:r>
                      <a:endParaRPr lang="fr-CH" sz="120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rgbClr val="FF0000"/>
                          </a:solidFill>
                        </a:rPr>
                        <a:t>56pC</a:t>
                      </a:r>
                    </a:p>
                    <a:p>
                      <a:endParaRPr lang="fr-CH" sz="120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>
                          <a:solidFill>
                            <a:schemeClr val="tx1"/>
                          </a:solidFill>
                        </a:rPr>
                        <a:t>F2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dirty="0">
                          <a:solidFill>
                            <a:schemeClr val="tx1"/>
                          </a:solidFill>
                        </a:rPr>
                        <a:t>6Gy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dirty="0" err="1">
                          <a:solidFill>
                            <a:schemeClr val="tx1"/>
                          </a:solidFill>
                        </a:rPr>
                        <a:t>FaDu</a:t>
                      </a:r>
                      <a:endParaRPr lang="fr-CH" sz="120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dirty="0">
                          <a:solidFill>
                            <a:srgbClr val="FF0000"/>
                          </a:solidFill>
                        </a:rPr>
                        <a:t>56pC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>
                          <a:solidFill>
                            <a:schemeClr val="tx1"/>
                          </a:solidFill>
                        </a:rPr>
                        <a:t>F3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dirty="0">
                          <a:solidFill>
                            <a:schemeClr val="tx1"/>
                          </a:solidFill>
                        </a:rPr>
                        <a:t>6Gy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dirty="0">
                          <a:solidFill>
                            <a:schemeClr val="tx1"/>
                          </a:solidFill>
                        </a:rPr>
                        <a:t>U87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dirty="0">
                          <a:solidFill>
                            <a:srgbClr val="FF0000"/>
                          </a:solidFill>
                        </a:rPr>
                        <a:t>56pC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>
                          <a:solidFill>
                            <a:schemeClr val="tx1"/>
                          </a:solidFill>
                        </a:rPr>
                        <a:t>F4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dirty="0">
                          <a:solidFill>
                            <a:schemeClr val="tx1"/>
                          </a:solidFill>
                        </a:rPr>
                        <a:t>8Gy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dirty="0" err="1">
                          <a:solidFill>
                            <a:schemeClr val="tx1"/>
                          </a:solidFill>
                        </a:rPr>
                        <a:t>HaCat</a:t>
                      </a:r>
                      <a:endParaRPr lang="fr-CH" sz="120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dirty="0">
                          <a:solidFill>
                            <a:srgbClr val="FF0000"/>
                          </a:solidFill>
                        </a:rPr>
                        <a:t>56pC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F5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8Gy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FaDu</a:t>
                      </a: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rgbClr val="FF0000"/>
                          </a:solidFill>
                        </a:rPr>
                        <a:t>56pC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F6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8Gy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chemeClr val="tx1"/>
                          </a:solidFill>
                        </a:rPr>
                        <a:t>U87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rgbClr val="FF0000"/>
                          </a:solidFill>
                        </a:rPr>
                        <a:t>56pC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F7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10Gy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err="1">
                          <a:solidFill>
                            <a:schemeClr val="tx1"/>
                          </a:solidFill>
                        </a:rPr>
                        <a:t>HaCat</a:t>
                      </a:r>
                      <a:endParaRPr lang="fr-CH" sz="120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rgbClr val="FF0000"/>
                          </a:solidFill>
                        </a:rPr>
                        <a:t>56pC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F8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10Gy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err="1">
                          <a:solidFill>
                            <a:schemeClr val="tx1"/>
                          </a:solidFill>
                        </a:rPr>
                        <a:t>FaDu</a:t>
                      </a:r>
                      <a:endParaRPr lang="fr-CH" sz="120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rgbClr val="FF0000"/>
                          </a:solidFill>
                        </a:rPr>
                        <a:t>56pC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F9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10Gy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U87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rgbClr val="FF0000"/>
                          </a:solidFill>
                        </a:rPr>
                        <a:t>56pC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F10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12Gy</a:t>
                      </a:r>
                      <a:endParaRPr lang="fr-CH" sz="120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err="1">
                          <a:solidFill>
                            <a:schemeClr val="tx1"/>
                          </a:solidFill>
                        </a:rPr>
                        <a:t>HaCat</a:t>
                      </a:r>
                      <a:endParaRPr lang="fr-CH" sz="120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rgbClr val="FF0000"/>
                          </a:solidFill>
                        </a:rPr>
                        <a:t>56pC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F11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12Gy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FaDu</a:t>
                      </a: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rgbClr val="FF0000"/>
                          </a:solidFill>
                        </a:rPr>
                        <a:t>56pC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F12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12Gy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dirty="0">
                          <a:solidFill>
                            <a:schemeClr val="tx1"/>
                          </a:solidFill>
                        </a:rPr>
                        <a:t>U87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dirty="0">
                          <a:solidFill>
                            <a:srgbClr val="FF0000"/>
                          </a:solidFill>
                        </a:rPr>
                        <a:t>56pC</a:t>
                      </a:r>
                      <a:endParaRPr lang="fr-CH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3292465"/>
                  </a:ext>
                </a:extLst>
              </a:tr>
            </a:tbl>
          </a:graphicData>
        </a:graphic>
      </p:graphicFrame>
      <p:graphicFrame>
        <p:nvGraphicFramePr>
          <p:cNvPr id="36" name="Tableau 5">
            <a:extLst>
              <a:ext uri="{FF2B5EF4-FFF2-40B4-BE49-F238E27FC236}">
                <a16:creationId xmlns:a16="http://schemas.microsoft.com/office/drawing/2014/main" id="{C6FBE36A-AC63-FB52-F703-130D28BDA2AB}"/>
              </a:ext>
            </a:extLst>
          </p:cNvPr>
          <p:cNvGraphicFramePr>
            <a:graphicFrameLocks noGrp="1"/>
          </p:cNvGraphicFramePr>
          <p:nvPr/>
        </p:nvGraphicFramePr>
        <p:xfrm>
          <a:off x="7950462" y="4429448"/>
          <a:ext cx="1273420" cy="11699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6710">
                  <a:extLst>
                    <a:ext uri="{9D8B030D-6E8A-4147-A177-3AD203B41FA5}">
                      <a16:colId xmlns:a16="http://schemas.microsoft.com/office/drawing/2014/main" val="4289799107"/>
                    </a:ext>
                  </a:extLst>
                </a:gridCol>
                <a:gridCol w="636710">
                  <a:extLst>
                    <a:ext uri="{9D8B030D-6E8A-4147-A177-3AD203B41FA5}">
                      <a16:colId xmlns:a16="http://schemas.microsoft.com/office/drawing/2014/main" val="4112713392"/>
                    </a:ext>
                  </a:extLst>
                </a:gridCol>
              </a:tblGrid>
              <a:tr h="116995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C13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6Gy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HaCat</a:t>
                      </a: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chemeClr val="accent1"/>
                          </a:solidFill>
                        </a:rPr>
                        <a:t>20pC</a:t>
                      </a: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C14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6Gy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err="1">
                          <a:solidFill>
                            <a:schemeClr val="tx1"/>
                          </a:solidFill>
                        </a:rPr>
                        <a:t>FaDu</a:t>
                      </a:r>
                      <a:endParaRPr lang="fr-CH" sz="120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chemeClr val="accent1"/>
                          </a:solidFill>
                        </a:rPr>
                        <a:t>20pC</a:t>
                      </a:r>
                      <a:endParaRPr lang="fr-CH" sz="120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2439476"/>
                  </a:ext>
                </a:extLst>
              </a:tr>
            </a:tbl>
          </a:graphicData>
        </a:graphic>
      </p:graphicFrame>
      <p:graphicFrame>
        <p:nvGraphicFramePr>
          <p:cNvPr id="37" name="Tableau 6">
            <a:extLst>
              <a:ext uri="{FF2B5EF4-FFF2-40B4-BE49-F238E27FC236}">
                <a16:creationId xmlns:a16="http://schemas.microsoft.com/office/drawing/2014/main" id="{18F7B657-AD6C-C576-86D8-F119DF9E411F}"/>
              </a:ext>
            </a:extLst>
          </p:cNvPr>
          <p:cNvGraphicFramePr>
            <a:graphicFrameLocks noGrp="1"/>
          </p:cNvGraphicFramePr>
          <p:nvPr/>
        </p:nvGraphicFramePr>
        <p:xfrm>
          <a:off x="9223882" y="4429448"/>
          <a:ext cx="1273420" cy="11699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6710">
                  <a:extLst>
                    <a:ext uri="{9D8B030D-6E8A-4147-A177-3AD203B41FA5}">
                      <a16:colId xmlns:a16="http://schemas.microsoft.com/office/drawing/2014/main" val="4289799107"/>
                    </a:ext>
                  </a:extLst>
                </a:gridCol>
                <a:gridCol w="636710">
                  <a:extLst>
                    <a:ext uri="{9D8B030D-6E8A-4147-A177-3AD203B41FA5}">
                      <a16:colId xmlns:a16="http://schemas.microsoft.com/office/drawing/2014/main" val="4112713392"/>
                    </a:ext>
                  </a:extLst>
                </a:gridCol>
              </a:tblGrid>
              <a:tr h="116995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C15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6Gy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U87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chemeClr val="accent1"/>
                          </a:solidFill>
                        </a:rPr>
                        <a:t>20pC</a:t>
                      </a: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C16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8Gy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err="1">
                          <a:solidFill>
                            <a:schemeClr val="tx1"/>
                          </a:solidFill>
                        </a:rPr>
                        <a:t>HaCat</a:t>
                      </a:r>
                      <a:endParaRPr lang="fr-CH" sz="120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chemeClr val="accent1"/>
                          </a:solidFill>
                        </a:rPr>
                        <a:t>20pC</a:t>
                      </a:r>
                      <a:endParaRPr lang="fr-CH" sz="120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2439476"/>
                  </a:ext>
                </a:extLst>
              </a:tr>
            </a:tbl>
          </a:graphicData>
        </a:graphic>
      </p:graphicFrame>
      <p:graphicFrame>
        <p:nvGraphicFramePr>
          <p:cNvPr id="38" name="Tableau 7">
            <a:extLst>
              <a:ext uri="{FF2B5EF4-FFF2-40B4-BE49-F238E27FC236}">
                <a16:creationId xmlns:a16="http://schemas.microsoft.com/office/drawing/2014/main" id="{8417F01C-0C57-A64E-EF86-72A22839347C}"/>
              </a:ext>
            </a:extLst>
          </p:cNvPr>
          <p:cNvGraphicFramePr>
            <a:graphicFrameLocks noGrp="1"/>
          </p:cNvGraphicFramePr>
          <p:nvPr/>
        </p:nvGraphicFramePr>
        <p:xfrm>
          <a:off x="10497302" y="4429448"/>
          <a:ext cx="1273420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6710">
                  <a:extLst>
                    <a:ext uri="{9D8B030D-6E8A-4147-A177-3AD203B41FA5}">
                      <a16:colId xmlns:a16="http://schemas.microsoft.com/office/drawing/2014/main" val="724589197"/>
                    </a:ext>
                  </a:extLst>
                </a:gridCol>
                <a:gridCol w="636710">
                  <a:extLst>
                    <a:ext uri="{9D8B030D-6E8A-4147-A177-3AD203B41FA5}">
                      <a16:colId xmlns:a16="http://schemas.microsoft.com/office/drawing/2014/main" val="985606547"/>
                    </a:ext>
                  </a:extLst>
                </a:gridCol>
              </a:tblGrid>
              <a:tr h="11887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C17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8Gy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FaDu</a:t>
                      </a: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chemeClr val="accent1"/>
                          </a:solidFill>
                        </a:rPr>
                        <a:t>20pC</a:t>
                      </a: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C18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8Gy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chemeClr val="tx1"/>
                          </a:solidFill>
                        </a:rPr>
                        <a:t>U87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chemeClr val="accent1"/>
                          </a:solidFill>
                        </a:rPr>
                        <a:t>20pC</a:t>
                      </a:r>
                      <a:endParaRPr lang="fr-CH" sz="120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0737823"/>
                  </a:ext>
                </a:extLst>
              </a:tr>
            </a:tbl>
          </a:graphicData>
        </a:graphic>
      </p:graphicFrame>
      <p:graphicFrame>
        <p:nvGraphicFramePr>
          <p:cNvPr id="39" name="Tableau 3">
            <a:extLst>
              <a:ext uri="{FF2B5EF4-FFF2-40B4-BE49-F238E27FC236}">
                <a16:creationId xmlns:a16="http://schemas.microsoft.com/office/drawing/2014/main" id="{7F0E9455-3D16-04E1-1532-37DC4EC298F5}"/>
              </a:ext>
            </a:extLst>
          </p:cNvPr>
          <p:cNvGraphicFramePr>
            <a:graphicFrameLocks noGrp="1"/>
          </p:cNvGraphicFramePr>
          <p:nvPr/>
        </p:nvGraphicFramePr>
        <p:xfrm>
          <a:off x="309940" y="5756214"/>
          <a:ext cx="3975240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2540">
                  <a:extLst>
                    <a:ext uri="{9D8B030D-6E8A-4147-A177-3AD203B41FA5}">
                      <a16:colId xmlns:a16="http://schemas.microsoft.com/office/drawing/2014/main" val="2495715744"/>
                    </a:ext>
                  </a:extLst>
                </a:gridCol>
                <a:gridCol w="662540">
                  <a:extLst>
                    <a:ext uri="{9D8B030D-6E8A-4147-A177-3AD203B41FA5}">
                      <a16:colId xmlns:a16="http://schemas.microsoft.com/office/drawing/2014/main" val="3011332927"/>
                    </a:ext>
                  </a:extLst>
                </a:gridCol>
                <a:gridCol w="662540">
                  <a:extLst>
                    <a:ext uri="{9D8B030D-6E8A-4147-A177-3AD203B41FA5}">
                      <a16:colId xmlns:a16="http://schemas.microsoft.com/office/drawing/2014/main" val="2714152380"/>
                    </a:ext>
                  </a:extLst>
                </a:gridCol>
                <a:gridCol w="662540">
                  <a:extLst>
                    <a:ext uri="{9D8B030D-6E8A-4147-A177-3AD203B41FA5}">
                      <a16:colId xmlns:a16="http://schemas.microsoft.com/office/drawing/2014/main" val="4289799107"/>
                    </a:ext>
                  </a:extLst>
                </a:gridCol>
                <a:gridCol w="662540">
                  <a:extLst>
                    <a:ext uri="{9D8B030D-6E8A-4147-A177-3AD203B41FA5}">
                      <a16:colId xmlns:a16="http://schemas.microsoft.com/office/drawing/2014/main" val="566614234"/>
                    </a:ext>
                  </a:extLst>
                </a:gridCol>
                <a:gridCol w="662540">
                  <a:extLst>
                    <a:ext uri="{9D8B030D-6E8A-4147-A177-3AD203B41FA5}">
                      <a16:colId xmlns:a16="http://schemas.microsoft.com/office/drawing/2014/main" val="4112713392"/>
                    </a:ext>
                  </a:extLst>
                </a:gridCol>
              </a:tblGrid>
              <a:tr h="89328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C19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10Gy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HaCat</a:t>
                      </a: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chemeClr val="accent1"/>
                          </a:solidFill>
                        </a:rPr>
                        <a:t>20pC</a:t>
                      </a: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C20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10Gy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FaDu</a:t>
                      </a: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chemeClr val="accent1"/>
                          </a:solidFill>
                        </a:rPr>
                        <a:t>20pC</a:t>
                      </a: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C21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10Gy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U87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chemeClr val="accent1"/>
                          </a:solidFill>
                        </a:rPr>
                        <a:t>20pC</a:t>
                      </a: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C22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12Gy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HaCat</a:t>
                      </a: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chemeClr val="accent1"/>
                          </a:solidFill>
                        </a:rPr>
                        <a:t>20pC</a:t>
                      </a: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C23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12Gy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FaDu</a:t>
                      </a: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chemeClr val="accent1"/>
                          </a:solidFill>
                        </a:rPr>
                        <a:t>20pC</a:t>
                      </a: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C24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12Gy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U87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chemeClr val="accent1"/>
                          </a:solidFill>
                        </a:rPr>
                        <a:t>20pC</a:t>
                      </a: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2439476"/>
                  </a:ext>
                </a:extLst>
              </a:tr>
            </a:tbl>
          </a:graphicData>
        </a:graphic>
      </p:graphicFrame>
      <p:graphicFrame>
        <p:nvGraphicFramePr>
          <p:cNvPr id="43" name="Table 42">
            <a:extLst>
              <a:ext uri="{FF2B5EF4-FFF2-40B4-BE49-F238E27FC236}">
                <a16:creationId xmlns:a16="http://schemas.microsoft.com/office/drawing/2014/main" id="{586F9AF8-8D1B-696B-DFF1-90B3F83A9B1B}"/>
              </a:ext>
            </a:extLst>
          </p:cNvPr>
          <p:cNvGraphicFramePr>
            <a:graphicFrameLocks noGrp="1"/>
          </p:cNvGraphicFramePr>
          <p:nvPr/>
        </p:nvGraphicFramePr>
        <p:xfrm>
          <a:off x="4518778" y="2605814"/>
          <a:ext cx="1273416" cy="774193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636708">
                  <a:extLst>
                    <a:ext uri="{9D8B030D-6E8A-4147-A177-3AD203B41FA5}">
                      <a16:colId xmlns:a16="http://schemas.microsoft.com/office/drawing/2014/main" val="3263118872"/>
                    </a:ext>
                  </a:extLst>
                </a:gridCol>
                <a:gridCol w="636708">
                  <a:extLst>
                    <a:ext uri="{9D8B030D-6E8A-4147-A177-3AD203B41FA5}">
                      <a16:colId xmlns:a16="http://schemas.microsoft.com/office/drawing/2014/main" val="4180432040"/>
                    </a:ext>
                  </a:extLst>
                </a:gridCol>
              </a:tblGrid>
              <a:tr h="774193">
                <a:tc>
                  <a:txBody>
                    <a:bodyPr/>
                    <a:lstStyle/>
                    <a:p>
                      <a:pPr rtl="0" fontAlgn="base"/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#</a:t>
                      </a:r>
                      <a:endParaRPr lang="fr-CH" b="1">
                        <a:solidFill>
                          <a:srgbClr val="FFFFFF"/>
                        </a:solidFill>
                        <a:effectLst/>
                        <a:highlight>
                          <a:srgbClr val="E2F0D9"/>
                        </a:highlight>
                      </a:endParaRPr>
                    </a:p>
                    <a:p>
                      <a:pPr rtl="0" fontAlgn="base"/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Ctrl1</a:t>
                      </a:r>
                    </a:p>
                    <a:p>
                      <a:pPr lvl="0">
                        <a:buNone/>
                      </a:pPr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Beam</a:t>
                      </a:r>
                    </a:p>
                  </a:txBody>
                  <a:tcPr marL="48006" marR="48006" marT="24003" marB="24003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000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ase"/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#</a:t>
                      </a:r>
                      <a:endParaRPr lang="fr-CH" b="1">
                        <a:solidFill>
                          <a:srgbClr val="FFFFFF"/>
                        </a:solidFill>
                        <a:effectLst/>
                        <a:highlight>
                          <a:srgbClr val="E2F0D9"/>
                        </a:highlight>
                      </a:endParaRPr>
                    </a:p>
                    <a:p>
                      <a:pPr rtl="0" fontAlgn="base"/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Ctrl2</a:t>
                      </a:r>
                    </a:p>
                    <a:p>
                      <a:pPr lvl="0">
                        <a:buNone/>
                      </a:pPr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Beam</a:t>
                      </a:r>
                    </a:p>
                  </a:txBody>
                  <a:tcPr marL="48006" marR="48006" marT="24003" marB="24003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000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8160723"/>
                  </a:ext>
                </a:extLst>
              </a:tr>
            </a:tbl>
          </a:graphicData>
        </a:graphic>
      </p:graphicFrame>
      <p:graphicFrame>
        <p:nvGraphicFramePr>
          <p:cNvPr id="44" name="Table 43">
            <a:extLst>
              <a:ext uri="{FF2B5EF4-FFF2-40B4-BE49-F238E27FC236}">
                <a16:creationId xmlns:a16="http://schemas.microsoft.com/office/drawing/2014/main" id="{E0F86575-78AD-BF73-E936-32DD56F36E0F}"/>
              </a:ext>
            </a:extLst>
          </p:cNvPr>
          <p:cNvGraphicFramePr>
            <a:graphicFrameLocks noGrp="1"/>
          </p:cNvGraphicFramePr>
          <p:nvPr/>
        </p:nvGraphicFramePr>
        <p:xfrm>
          <a:off x="5780396" y="2605448"/>
          <a:ext cx="1273416" cy="779526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636708">
                  <a:extLst>
                    <a:ext uri="{9D8B030D-6E8A-4147-A177-3AD203B41FA5}">
                      <a16:colId xmlns:a16="http://schemas.microsoft.com/office/drawing/2014/main" val="3263118872"/>
                    </a:ext>
                  </a:extLst>
                </a:gridCol>
                <a:gridCol w="636708">
                  <a:extLst>
                    <a:ext uri="{9D8B030D-6E8A-4147-A177-3AD203B41FA5}">
                      <a16:colId xmlns:a16="http://schemas.microsoft.com/office/drawing/2014/main" val="4180432040"/>
                    </a:ext>
                  </a:extLst>
                </a:gridCol>
              </a:tblGrid>
              <a:tr h="318553">
                <a:tc>
                  <a:txBody>
                    <a:bodyPr/>
                    <a:lstStyle/>
                    <a:p>
                      <a:pPr rtl="0" fontAlgn="base"/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#</a:t>
                      </a:r>
                      <a:endParaRPr lang="fr-CH" b="1">
                        <a:solidFill>
                          <a:srgbClr val="FFFFFF"/>
                        </a:solidFill>
                        <a:effectLst/>
                        <a:highlight>
                          <a:srgbClr val="E2F0D9"/>
                        </a:highlight>
                      </a:endParaRPr>
                    </a:p>
                    <a:p>
                      <a:pPr rtl="0" fontAlgn="base"/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Ctrl3</a:t>
                      </a:r>
                    </a:p>
                    <a:p>
                      <a:pPr lvl="0">
                        <a:buNone/>
                      </a:pPr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Beam</a:t>
                      </a:r>
                    </a:p>
                  </a:txBody>
                  <a:tcPr marL="48006" marR="48006" marT="24003" marB="24003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000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ase"/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#</a:t>
                      </a:r>
                      <a:endParaRPr lang="fr-CH" b="1">
                        <a:solidFill>
                          <a:srgbClr val="FFFFFF"/>
                        </a:solidFill>
                        <a:effectLst/>
                        <a:highlight>
                          <a:srgbClr val="E2F0D9"/>
                        </a:highlight>
                      </a:endParaRPr>
                    </a:p>
                    <a:p>
                      <a:pPr rtl="0" fontAlgn="base"/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Ctrl4</a:t>
                      </a:r>
                    </a:p>
                    <a:p>
                      <a:pPr lvl="0">
                        <a:buNone/>
                      </a:pPr>
                      <a:r>
                        <a:rPr lang="fr-CH" sz="1200" b="1" err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Incubator</a:t>
                      </a:r>
                      <a:endParaRPr lang="fr-CH" sz="1200" b="1">
                        <a:solidFill>
                          <a:srgbClr val="000000"/>
                        </a:solidFill>
                        <a:effectLst/>
                        <a:highlight>
                          <a:srgbClr val="E2F0D9"/>
                        </a:highlight>
                        <a:latin typeface="Calibri"/>
                      </a:endParaRPr>
                    </a:p>
                  </a:txBody>
                  <a:tcPr marL="48006" marR="48006" marT="24003" marB="24003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000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8160723"/>
                  </a:ext>
                </a:extLst>
              </a:tr>
            </a:tbl>
          </a:graphicData>
        </a:graphic>
      </p:graphicFrame>
      <p:graphicFrame>
        <p:nvGraphicFramePr>
          <p:cNvPr id="45" name="Table 44">
            <a:extLst>
              <a:ext uri="{FF2B5EF4-FFF2-40B4-BE49-F238E27FC236}">
                <a16:creationId xmlns:a16="http://schemas.microsoft.com/office/drawing/2014/main" id="{22CDDFAB-1777-33A2-480C-D99B594EA4B1}"/>
              </a:ext>
            </a:extLst>
          </p:cNvPr>
          <p:cNvGraphicFramePr>
            <a:graphicFrameLocks noGrp="1"/>
          </p:cNvGraphicFramePr>
          <p:nvPr/>
        </p:nvGraphicFramePr>
        <p:xfrm>
          <a:off x="7042014" y="2600481"/>
          <a:ext cx="1273416" cy="779526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636708">
                  <a:extLst>
                    <a:ext uri="{9D8B030D-6E8A-4147-A177-3AD203B41FA5}">
                      <a16:colId xmlns:a16="http://schemas.microsoft.com/office/drawing/2014/main" val="3263118872"/>
                    </a:ext>
                  </a:extLst>
                </a:gridCol>
                <a:gridCol w="636708">
                  <a:extLst>
                    <a:ext uri="{9D8B030D-6E8A-4147-A177-3AD203B41FA5}">
                      <a16:colId xmlns:a16="http://schemas.microsoft.com/office/drawing/2014/main" val="4180432040"/>
                    </a:ext>
                  </a:extLst>
                </a:gridCol>
              </a:tblGrid>
              <a:tr h="318553">
                <a:tc>
                  <a:txBody>
                    <a:bodyPr/>
                    <a:lstStyle/>
                    <a:p>
                      <a:pPr rtl="0" fontAlgn="base"/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#</a:t>
                      </a:r>
                      <a:endParaRPr lang="fr-CH" b="1">
                        <a:solidFill>
                          <a:srgbClr val="FFFFFF"/>
                        </a:solidFill>
                        <a:effectLst/>
                        <a:highlight>
                          <a:srgbClr val="E2F0D9"/>
                        </a:highlight>
                      </a:endParaRPr>
                    </a:p>
                    <a:p>
                      <a:pPr rtl="0" fontAlgn="base"/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Ctrl5</a:t>
                      </a:r>
                    </a:p>
                    <a:p>
                      <a:pPr lvl="0">
                        <a:buNone/>
                      </a:pPr>
                      <a:r>
                        <a:rPr lang="fr-CH" sz="1200" b="1" err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Incubator</a:t>
                      </a:r>
                      <a:endParaRPr lang="fr-CH" sz="1200" b="1">
                        <a:solidFill>
                          <a:srgbClr val="000000"/>
                        </a:solidFill>
                        <a:effectLst/>
                        <a:highlight>
                          <a:srgbClr val="E2F0D9"/>
                        </a:highlight>
                        <a:latin typeface="Calibri"/>
                      </a:endParaRPr>
                    </a:p>
                  </a:txBody>
                  <a:tcPr marL="48006" marR="48006" marT="24003" marB="24003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000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ase"/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#</a:t>
                      </a:r>
                      <a:endParaRPr lang="fr-CH" b="1">
                        <a:solidFill>
                          <a:srgbClr val="FFFFFF"/>
                        </a:solidFill>
                        <a:effectLst/>
                        <a:highlight>
                          <a:srgbClr val="E2F0D9"/>
                        </a:highlight>
                      </a:endParaRPr>
                    </a:p>
                    <a:p>
                      <a:pPr rtl="0" fontAlgn="base"/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Ctrl6</a:t>
                      </a:r>
                    </a:p>
                    <a:p>
                      <a:pPr lvl="0">
                        <a:buNone/>
                      </a:pPr>
                      <a:r>
                        <a:rPr lang="fr-CH" sz="1200" b="1" err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Incubator</a:t>
                      </a:r>
                      <a:endParaRPr lang="fr-CH" sz="1200" b="1">
                        <a:solidFill>
                          <a:srgbClr val="000000"/>
                        </a:solidFill>
                        <a:effectLst/>
                        <a:highlight>
                          <a:srgbClr val="E2F0D9"/>
                        </a:highlight>
                        <a:latin typeface="Calibri"/>
                      </a:endParaRPr>
                    </a:p>
                  </a:txBody>
                  <a:tcPr marL="48006" marR="48006" marT="24003" marB="24003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000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8160723"/>
                  </a:ext>
                </a:extLst>
              </a:tr>
            </a:tbl>
          </a:graphicData>
        </a:graphic>
      </p:graphicFrame>
      <p:graphicFrame>
        <p:nvGraphicFramePr>
          <p:cNvPr id="46" name="Table 45">
            <a:extLst>
              <a:ext uri="{FF2B5EF4-FFF2-40B4-BE49-F238E27FC236}">
                <a16:creationId xmlns:a16="http://schemas.microsoft.com/office/drawing/2014/main" id="{FA0A2337-20C5-213E-01C3-E69E6A7AD24B}"/>
              </a:ext>
            </a:extLst>
          </p:cNvPr>
          <p:cNvGraphicFramePr>
            <a:graphicFrameLocks noGrp="1"/>
          </p:cNvGraphicFramePr>
          <p:nvPr/>
        </p:nvGraphicFramePr>
        <p:xfrm>
          <a:off x="4369684" y="5913475"/>
          <a:ext cx="1273416" cy="774193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636708">
                  <a:extLst>
                    <a:ext uri="{9D8B030D-6E8A-4147-A177-3AD203B41FA5}">
                      <a16:colId xmlns:a16="http://schemas.microsoft.com/office/drawing/2014/main" val="3263118872"/>
                    </a:ext>
                  </a:extLst>
                </a:gridCol>
                <a:gridCol w="636708">
                  <a:extLst>
                    <a:ext uri="{9D8B030D-6E8A-4147-A177-3AD203B41FA5}">
                      <a16:colId xmlns:a16="http://schemas.microsoft.com/office/drawing/2014/main" val="4180432040"/>
                    </a:ext>
                  </a:extLst>
                </a:gridCol>
              </a:tblGrid>
              <a:tr h="774193">
                <a:tc>
                  <a:txBody>
                    <a:bodyPr/>
                    <a:lstStyle/>
                    <a:p>
                      <a:pPr rtl="0" fontAlgn="base"/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#</a:t>
                      </a:r>
                      <a:endParaRPr lang="fr-CH" b="1">
                        <a:solidFill>
                          <a:srgbClr val="FFFFFF"/>
                        </a:solidFill>
                        <a:effectLst/>
                        <a:highlight>
                          <a:srgbClr val="E2F0D9"/>
                        </a:highlight>
                      </a:endParaRPr>
                    </a:p>
                    <a:p>
                      <a:pPr rtl="0" fontAlgn="base"/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Ctrl1</a:t>
                      </a:r>
                    </a:p>
                    <a:p>
                      <a:pPr lvl="0">
                        <a:buNone/>
                      </a:pPr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Beam</a:t>
                      </a:r>
                    </a:p>
                  </a:txBody>
                  <a:tcPr marL="48006" marR="48006" marT="24003" marB="24003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000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ase"/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#</a:t>
                      </a:r>
                      <a:endParaRPr lang="fr-CH" b="1">
                        <a:solidFill>
                          <a:srgbClr val="FFFFFF"/>
                        </a:solidFill>
                        <a:effectLst/>
                        <a:highlight>
                          <a:srgbClr val="E2F0D9"/>
                        </a:highlight>
                      </a:endParaRPr>
                    </a:p>
                    <a:p>
                      <a:pPr rtl="0" fontAlgn="base"/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Ctrl2</a:t>
                      </a:r>
                    </a:p>
                    <a:p>
                      <a:pPr lvl="0">
                        <a:buNone/>
                      </a:pPr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Beam</a:t>
                      </a:r>
                    </a:p>
                  </a:txBody>
                  <a:tcPr marL="48006" marR="48006" marT="24003" marB="24003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000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8160723"/>
                  </a:ext>
                </a:extLst>
              </a:tr>
            </a:tbl>
          </a:graphicData>
        </a:graphic>
      </p:graphicFrame>
      <p:graphicFrame>
        <p:nvGraphicFramePr>
          <p:cNvPr id="47" name="Table 46">
            <a:extLst>
              <a:ext uri="{FF2B5EF4-FFF2-40B4-BE49-F238E27FC236}">
                <a16:creationId xmlns:a16="http://schemas.microsoft.com/office/drawing/2014/main" id="{365E62E0-6E8F-A503-CAD7-F7B72ABEF788}"/>
              </a:ext>
            </a:extLst>
          </p:cNvPr>
          <p:cNvGraphicFramePr>
            <a:graphicFrameLocks noGrp="1"/>
          </p:cNvGraphicFramePr>
          <p:nvPr/>
        </p:nvGraphicFramePr>
        <p:xfrm>
          <a:off x="5631302" y="5913109"/>
          <a:ext cx="1273416" cy="779526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636708">
                  <a:extLst>
                    <a:ext uri="{9D8B030D-6E8A-4147-A177-3AD203B41FA5}">
                      <a16:colId xmlns:a16="http://schemas.microsoft.com/office/drawing/2014/main" val="3263118872"/>
                    </a:ext>
                  </a:extLst>
                </a:gridCol>
                <a:gridCol w="636708">
                  <a:extLst>
                    <a:ext uri="{9D8B030D-6E8A-4147-A177-3AD203B41FA5}">
                      <a16:colId xmlns:a16="http://schemas.microsoft.com/office/drawing/2014/main" val="4180432040"/>
                    </a:ext>
                  </a:extLst>
                </a:gridCol>
              </a:tblGrid>
              <a:tr h="318553">
                <a:tc>
                  <a:txBody>
                    <a:bodyPr/>
                    <a:lstStyle/>
                    <a:p>
                      <a:pPr rtl="0" fontAlgn="base"/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#</a:t>
                      </a:r>
                      <a:endParaRPr lang="fr-CH" b="1">
                        <a:solidFill>
                          <a:srgbClr val="FFFFFF"/>
                        </a:solidFill>
                        <a:effectLst/>
                        <a:highlight>
                          <a:srgbClr val="E2F0D9"/>
                        </a:highlight>
                      </a:endParaRPr>
                    </a:p>
                    <a:p>
                      <a:pPr rtl="0" fontAlgn="base"/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Ctrl3</a:t>
                      </a:r>
                    </a:p>
                    <a:p>
                      <a:pPr lvl="0">
                        <a:buNone/>
                      </a:pPr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Beam</a:t>
                      </a:r>
                    </a:p>
                  </a:txBody>
                  <a:tcPr marL="48006" marR="48006" marT="24003" marB="24003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000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ase"/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#</a:t>
                      </a:r>
                      <a:endParaRPr lang="fr-CH" b="1">
                        <a:solidFill>
                          <a:srgbClr val="FFFFFF"/>
                        </a:solidFill>
                        <a:effectLst/>
                        <a:highlight>
                          <a:srgbClr val="E2F0D9"/>
                        </a:highlight>
                      </a:endParaRPr>
                    </a:p>
                    <a:p>
                      <a:pPr rtl="0" fontAlgn="base"/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Ctrl4</a:t>
                      </a:r>
                    </a:p>
                    <a:p>
                      <a:pPr lvl="0">
                        <a:buNone/>
                      </a:pPr>
                      <a:r>
                        <a:rPr lang="fr-CH" sz="1200" b="1" err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Incubator</a:t>
                      </a:r>
                      <a:endParaRPr lang="fr-CH" sz="1200" b="1">
                        <a:solidFill>
                          <a:srgbClr val="000000"/>
                        </a:solidFill>
                        <a:effectLst/>
                        <a:highlight>
                          <a:srgbClr val="E2F0D9"/>
                        </a:highlight>
                        <a:latin typeface="Calibri"/>
                      </a:endParaRPr>
                    </a:p>
                  </a:txBody>
                  <a:tcPr marL="48006" marR="48006" marT="24003" marB="24003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000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8160723"/>
                  </a:ext>
                </a:extLst>
              </a:tr>
            </a:tbl>
          </a:graphicData>
        </a:graphic>
      </p:graphicFrame>
      <p:graphicFrame>
        <p:nvGraphicFramePr>
          <p:cNvPr id="48" name="Table 47">
            <a:extLst>
              <a:ext uri="{FF2B5EF4-FFF2-40B4-BE49-F238E27FC236}">
                <a16:creationId xmlns:a16="http://schemas.microsoft.com/office/drawing/2014/main" id="{87CC67DE-55A1-CDAA-4512-B78C625D70C7}"/>
              </a:ext>
            </a:extLst>
          </p:cNvPr>
          <p:cNvGraphicFramePr>
            <a:graphicFrameLocks noGrp="1"/>
          </p:cNvGraphicFramePr>
          <p:nvPr/>
        </p:nvGraphicFramePr>
        <p:xfrm>
          <a:off x="6892920" y="5908142"/>
          <a:ext cx="1273416" cy="779526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636708">
                  <a:extLst>
                    <a:ext uri="{9D8B030D-6E8A-4147-A177-3AD203B41FA5}">
                      <a16:colId xmlns:a16="http://schemas.microsoft.com/office/drawing/2014/main" val="3263118872"/>
                    </a:ext>
                  </a:extLst>
                </a:gridCol>
                <a:gridCol w="636708">
                  <a:extLst>
                    <a:ext uri="{9D8B030D-6E8A-4147-A177-3AD203B41FA5}">
                      <a16:colId xmlns:a16="http://schemas.microsoft.com/office/drawing/2014/main" val="4180432040"/>
                    </a:ext>
                  </a:extLst>
                </a:gridCol>
              </a:tblGrid>
              <a:tr h="318553">
                <a:tc>
                  <a:txBody>
                    <a:bodyPr/>
                    <a:lstStyle/>
                    <a:p>
                      <a:pPr rtl="0" fontAlgn="base"/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#</a:t>
                      </a:r>
                      <a:endParaRPr lang="fr-CH" b="1">
                        <a:solidFill>
                          <a:srgbClr val="FFFFFF"/>
                        </a:solidFill>
                        <a:effectLst/>
                        <a:highlight>
                          <a:srgbClr val="E2F0D9"/>
                        </a:highlight>
                      </a:endParaRPr>
                    </a:p>
                    <a:p>
                      <a:pPr rtl="0" fontAlgn="base"/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Ctrl5</a:t>
                      </a:r>
                    </a:p>
                    <a:p>
                      <a:pPr lvl="0">
                        <a:buNone/>
                      </a:pPr>
                      <a:r>
                        <a:rPr lang="fr-CH" sz="1200" b="1" err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Incubator</a:t>
                      </a:r>
                      <a:endParaRPr lang="fr-CH" sz="1200" b="1">
                        <a:solidFill>
                          <a:srgbClr val="000000"/>
                        </a:solidFill>
                        <a:effectLst/>
                        <a:highlight>
                          <a:srgbClr val="E2F0D9"/>
                        </a:highlight>
                        <a:latin typeface="Calibri"/>
                      </a:endParaRPr>
                    </a:p>
                  </a:txBody>
                  <a:tcPr marL="48006" marR="48006" marT="24003" marB="24003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000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ase"/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#</a:t>
                      </a:r>
                      <a:endParaRPr lang="fr-CH" b="1">
                        <a:solidFill>
                          <a:srgbClr val="FFFFFF"/>
                        </a:solidFill>
                        <a:effectLst/>
                        <a:highlight>
                          <a:srgbClr val="E2F0D9"/>
                        </a:highlight>
                      </a:endParaRPr>
                    </a:p>
                    <a:p>
                      <a:pPr rtl="0" fontAlgn="base"/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Ctrl6</a:t>
                      </a:r>
                    </a:p>
                    <a:p>
                      <a:pPr lvl="0">
                        <a:buNone/>
                      </a:pPr>
                      <a:r>
                        <a:rPr lang="fr-CH" sz="1200" b="1" err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Incubator</a:t>
                      </a:r>
                      <a:endParaRPr lang="fr-CH" sz="1200" b="1">
                        <a:solidFill>
                          <a:srgbClr val="000000"/>
                        </a:solidFill>
                        <a:effectLst/>
                        <a:highlight>
                          <a:srgbClr val="E2F0D9"/>
                        </a:highlight>
                        <a:latin typeface="Calibri"/>
                      </a:endParaRPr>
                    </a:p>
                  </a:txBody>
                  <a:tcPr marL="48006" marR="48006" marT="24003" marB="24003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000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8160723"/>
                  </a:ext>
                </a:extLst>
              </a:tr>
            </a:tbl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C5111D01-D539-11F7-FEEF-A231934AC649}"/>
              </a:ext>
            </a:extLst>
          </p:cNvPr>
          <p:cNvSpPr/>
          <p:nvPr/>
        </p:nvSpPr>
        <p:spPr>
          <a:xfrm>
            <a:off x="121173" y="43931"/>
            <a:ext cx="43150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7030A0"/>
                </a:solidFill>
              </a:rPr>
              <a:t>Week1_Day 1_FLAT_</a:t>
            </a:r>
            <a:r>
              <a:rPr lang="en-US" b="1"/>
              <a:t>Cells at 4%O2-37°C</a:t>
            </a:r>
          </a:p>
        </p:txBody>
      </p:sp>
      <p:sp>
        <p:nvSpPr>
          <p:cNvPr id="4" name="ZoneTexte 9">
            <a:extLst>
              <a:ext uri="{FF2B5EF4-FFF2-40B4-BE49-F238E27FC236}">
                <a16:creationId xmlns:a16="http://schemas.microsoft.com/office/drawing/2014/main" id="{B8E43226-FCF5-C953-FF03-0AE3F4094AEC}"/>
              </a:ext>
            </a:extLst>
          </p:cNvPr>
          <p:cNvSpPr txBox="1"/>
          <p:nvPr/>
        </p:nvSpPr>
        <p:spPr>
          <a:xfrm>
            <a:off x="121173" y="466194"/>
            <a:ext cx="27244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/>
              <a:t>Cells, 110µL</a:t>
            </a:r>
            <a:endParaRPr lang="fr-CH"/>
          </a:p>
        </p:txBody>
      </p:sp>
      <p:sp>
        <p:nvSpPr>
          <p:cNvPr id="6" name="ZoneTexte 10">
            <a:extLst>
              <a:ext uri="{FF2B5EF4-FFF2-40B4-BE49-F238E27FC236}">
                <a16:creationId xmlns:a16="http://schemas.microsoft.com/office/drawing/2014/main" id="{0B6749D0-BAFF-D35E-F084-7ECFFB016A9C}"/>
              </a:ext>
            </a:extLst>
          </p:cNvPr>
          <p:cNvSpPr txBox="1"/>
          <p:nvPr/>
        </p:nvSpPr>
        <p:spPr>
          <a:xfrm>
            <a:off x="4766912" y="621773"/>
            <a:ext cx="764051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Outcome: Survival and proliferation of cells after irradiation  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7" name="ZoneTexte 9">
            <a:extLst>
              <a:ext uri="{FF2B5EF4-FFF2-40B4-BE49-F238E27FC236}">
                <a16:creationId xmlns:a16="http://schemas.microsoft.com/office/drawing/2014/main" id="{F31D5CF6-A00F-CB0A-31B4-EF5A4AEC1858}"/>
              </a:ext>
            </a:extLst>
          </p:cNvPr>
          <p:cNvSpPr txBox="1"/>
          <p:nvPr/>
        </p:nvSpPr>
        <p:spPr>
          <a:xfrm>
            <a:off x="121173" y="795847"/>
            <a:ext cx="27244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/>
              <a:t>Run 1</a:t>
            </a:r>
            <a:endParaRPr lang="fr-CH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CAAA8D7-FCF7-DBDD-F7B7-784392840D10}"/>
              </a:ext>
            </a:extLst>
          </p:cNvPr>
          <p:cNvSpPr/>
          <p:nvPr/>
        </p:nvSpPr>
        <p:spPr>
          <a:xfrm>
            <a:off x="168973" y="3576470"/>
            <a:ext cx="23034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Cells at 4%O2-37°C </a:t>
            </a:r>
          </a:p>
        </p:txBody>
      </p:sp>
      <p:sp>
        <p:nvSpPr>
          <p:cNvPr id="9" name="ZoneTexte 10">
            <a:extLst>
              <a:ext uri="{FF2B5EF4-FFF2-40B4-BE49-F238E27FC236}">
                <a16:creationId xmlns:a16="http://schemas.microsoft.com/office/drawing/2014/main" id="{1EF3526F-8528-6140-D55F-88422099AC82}"/>
              </a:ext>
            </a:extLst>
          </p:cNvPr>
          <p:cNvSpPr txBox="1"/>
          <p:nvPr/>
        </p:nvSpPr>
        <p:spPr>
          <a:xfrm>
            <a:off x="4704546" y="3915046"/>
            <a:ext cx="764051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Outcome: ROS production after irradiation  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15" name="ZoneTexte 9">
            <a:extLst>
              <a:ext uri="{FF2B5EF4-FFF2-40B4-BE49-F238E27FC236}">
                <a16:creationId xmlns:a16="http://schemas.microsoft.com/office/drawing/2014/main" id="{BC120EB6-6242-58B9-852B-5B87C9B1CA34}"/>
              </a:ext>
            </a:extLst>
          </p:cNvPr>
          <p:cNvSpPr txBox="1"/>
          <p:nvPr/>
        </p:nvSpPr>
        <p:spPr>
          <a:xfrm>
            <a:off x="168973" y="3936658"/>
            <a:ext cx="27244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/>
              <a:t>Run 2</a:t>
            </a:r>
            <a:endParaRPr lang="fr-CH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51AFCBA6-B577-EDDA-B73D-CFDA048037F9}"/>
              </a:ext>
            </a:extLst>
          </p:cNvPr>
          <p:cNvSpPr txBox="1"/>
          <p:nvPr/>
        </p:nvSpPr>
        <p:spPr>
          <a:xfrm>
            <a:off x="11134012" y="28642"/>
            <a:ext cx="10260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i="1" dirty="0"/>
              <a:t>09.04.25</a:t>
            </a:r>
            <a:endParaRPr lang="fr-CH" sz="1600" i="1" dirty="0"/>
          </a:p>
        </p:txBody>
      </p:sp>
    </p:spTree>
    <p:extLst>
      <p:ext uri="{BB962C8B-B14F-4D97-AF65-F5344CB8AC3E}">
        <p14:creationId xmlns:p14="http://schemas.microsoft.com/office/powerpoint/2010/main" val="13588329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A766F2-B235-BDB2-EABE-759294EEB7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496AEEF-4026-9D4D-BAD0-0A0B38AAA261}"/>
              </a:ext>
            </a:extLst>
          </p:cNvPr>
          <p:cNvSpPr txBox="1"/>
          <p:nvPr/>
        </p:nvSpPr>
        <p:spPr>
          <a:xfrm>
            <a:off x="1379376" y="1801038"/>
            <a:ext cx="943324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Zebrafish: 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005853E9-5536-96CA-CE6F-710C75DF1572}"/>
              </a:ext>
            </a:extLst>
          </p:cNvPr>
          <p:cNvSpPr txBox="1"/>
          <p:nvPr/>
        </p:nvSpPr>
        <p:spPr>
          <a:xfrm>
            <a:off x="1054359" y="3312367"/>
            <a:ext cx="9965093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800" b="1" dirty="0"/>
              <a:t>Repetition of experiments with beam parameters used with the FLAT beam (November 2024)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800" b="1" dirty="0"/>
              <a:t>Charge per bunch escalation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b="1" dirty="0"/>
              <a:t>Spacing time between the bunches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800" b="1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923081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8210939-FBC7-7EE2-6827-BD62E69B5454}"/>
              </a:ext>
            </a:extLst>
          </p:cNvPr>
          <p:cNvSpPr txBox="1"/>
          <p:nvPr/>
        </p:nvSpPr>
        <p:spPr>
          <a:xfrm>
            <a:off x="235974" y="289204"/>
            <a:ext cx="58600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01/11/2024_Flat_Beam </a:t>
            </a:r>
            <a:r>
              <a:rPr lang="en-US" b="1" dirty="0" err="1">
                <a:solidFill>
                  <a:srgbClr val="FF0000"/>
                </a:solidFill>
              </a:rPr>
              <a:t>parameters_</a:t>
            </a:r>
            <a:r>
              <a:rPr lang="en-US" b="1" dirty="0" err="1">
                <a:solidFill>
                  <a:schemeClr val="accent6"/>
                </a:solidFill>
              </a:rPr>
              <a:t>FLASH</a:t>
            </a:r>
            <a:r>
              <a:rPr lang="en-US" b="1" dirty="0">
                <a:solidFill>
                  <a:schemeClr val="accent6"/>
                </a:solidFill>
              </a:rPr>
              <a:t> sparing 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E80FE6E-7A65-0FAD-C0A7-CFA910B07320}"/>
              </a:ext>
            </a:extLst>
          </p:cNvPr>
          <p:cNvSpPr txBox="1"/>
          <p:nvPr/>
        </p:nvSpPr>
        <p:spPr>
          <a:xfrm>
            <a:off x="354563" y="6199464"/>
            <a:ext cx="9839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 charge per bunch at FLASH mode was 71 </a:t>
            </a:r>
            <a:r>
              <a:rPr lang="en-US" dirty="0" err="1"/>
              <a:t>pC</a:t>
            </a:r>
            <a:r>
              <a:rPr lang="en-US" dirty="0"/>
              <a:t>, almost half the charge per bunch of July experiments.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5051645-8A57-D09E-D90B-4F6501A06F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8003" y="658536"/>
            <a:ext cx="6750910" cy="5191752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DC015CD-60F4-444A-BCA1-5496E5677E3B}"/>
              </a:ext>
            </a:extLst>
          </p:cNvPr>
          <p:cNvSpPr/>
          <p:nvPr/>
        </p:nvSpPr>
        <p:spPr>
          <a:xfrm>
            <a:off x="3168003" y="2556593"/>
            <a:ext cx="6750910" cy="41054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9842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FC0D8C-70D0-AEFE-6C5A-8DD09A69C4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9">
            <a:extLst>
              <a:ext uri="{FF2B5EF4-FFF2-40B4-BE49-F238E27FC236}">
                <a16:creationId xmlns:a16="http://schemas.microsoft.com/office/drawing/2014/main" id="{C349F6CA-DAF8-8574-B1B0-47A644A5DD22}"/>
              </a:ext>
            </a:extLst>
          </p:cNvPr>
          <p:cNvSpPr txBox="1"/>
          <p:nvPr/>
        </p:nvSpPr>
        <p:spPr>
          <a:xfrm>
            <a:off x="370538" y="477583"/>
            <a:ext cx="2724447" cy="36933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US" b="1"/>
              <a:t>ZFE, V = 200 µL</a:t>
            </a:r>
            <a:endParaRPr lang="fr-CH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11264E40-5879-6DC2-2621-B03E2E2A5433}"/>
              </a:ext>
            </a:extLst>
          </p:cNvPr>
          <p:cNvGraphicFramePr>
            <a:graphicFrameLocks noGrp="1"/>
          </p:cNvGraphicFramePr>
          <p:nvPr/>
        </p:nvGraphicFramePr>
        <p:xfrm>
          <a:off x="8815893" y="1335024"/>
          <a:ext cx="1273416" cy="596646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636708">
                  <a:extLst>
                    <a:ext uri="{9D8B030D-6E8A-4147-A177-3AD203B41FA5}">
                      <a16:colId xmlns:a16="http://schemas.microsoft.com/office/drawing/2014/main" val="3263118872"/>
                    </a:ext>
                  </a:extLst>
                </a:gridCol>
                <a:gridCol w="636708">
                  <a:extLst>
                    <a:ext uri="{9D8B030D-6E8A-4147-A177-3AD203B41FA5}">
                      <a16:colId xmlns:a16="http://schemas.microsoft.com/office/drawing/2014/main" val="4180432040"/>
                    </a:ext>
                  </a:extLst>
                </a:gridCol>
              </a:tblGrid>
              <a:tr h="591795">
                <a:tc>
                  <a:txBody>
                    <a:bodyPr/>
                    <a:lstStyle/>
                    <a:p>
                      <a:pPr rtl="0" fontAlgn="base"/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#</a:t>
                      </a:r>
                      <a:endParaRPr lang="fr-CH" b="1">
                        <a:solidFill>
                          <a:srgbClr val="FFFFFF"/>
                        </a:solidFill>
                        <a:effectLst/>
                        <a:highlight>
                          <a:srgbClr val="E2F0D9"/>
                        </a:highlight>
                      </a:endParaRPr>
                    </a:p>
                    <a:p>
                      <a:pPr rtl="0" fontAlgn="base"/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Ctrl1</a:t>
                      </a:r>
                    </a:p>
                    <a:p>
                      <a:pPr lvl="0">
                        <a:buNone/>
                      </a:pPr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Beam</a:t>
                      </a:r>
                    </a:p>
                  </a:txBody>
                  <a:tcPr marL="48006" marR="48006" marT="24003" marB="24003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000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ase"/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#</a:t>
                      </a:r>
                      <a:endParaRPr lang="fr-CH" b="1">
                        <a:solidFill>
                          <a:srgbClr val="FFFFFF"/>
                        </a:solidFill>
                        <a:effectLst/>
                        <a:highlight>
                          <a:srgbClr val="E2F0D9"/>
                        </a:highlight>
                      </a:endParaRPr>
                    </a:p>
                    <a:p>
                      <a:pPr rtl="0" fontAlgn="base"/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Ctrl2</a:t>
                      </a:r>
                    </a:p>
                    <a:p>
                      <a:pPr lvl="0">
                        <a:buNone/>
                      </a:pPr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Beam</a:t>
                      </a:r>
                    </a:p>
                  </a:txBody>
                  <a:tcPr marL="48006" marR="48006" marT="24003" marB="24003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000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8160723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8E57020B-4404-50F8-0199-B4543DB7B1D0}"/>
              </a:ext>
            </a:extLst>
          </p:cNvPr>
          <p:cNvGraphicFramePr>
            <a:graphicFrameLocks noGrp="1"/>
          </p:cNvGraphicFramePr>
          <p:nvPr/>
        </p:nvGraphicFramePr>
        <p:xfrm>
          <a:off x="10089309" y="1330173"/>
          <a:ext cx="1273416" cy="596646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636708">
                  <a:extLst>
                    <a:ext uri="{9D8B030D-6E8A-4147-A177-3AD203B41FA5}">
                      <a16:colId xmlns:a16="http://schemas.microsoft.com/office/drawing/2014/main" val="3263118872"/>
                    </a:ext>
                  </a:extLst>
                </a:gridCol>
                <a:gridCol w="636708">
                  <a:extLst>
                    <a:ext uri="{9D8B030D-6E8A-4147-A177-3AD203B41FA5}">
                      <a16:colId xmlns:a16="http://schemas.microsoft.com/office/drawing/2014/main" val="4180432040"/>
                    </a:ext>
                  </a:extLst>
                </a:gridCol>
              </a:tblGrid>
              <a:tr h="519722">
                <a:tc>
                  <a:txBody>
                    <a:bodyPr/>
                    <a:lstStyle/>
                    <a:p>
                      <a:pPr rtl="0" fontAlgn="base"/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#</a:t>
                      </a:r>
                      <a:endParaRPr lang="fr-CH" b="1">
                        <a:solidFill>
                          <a:srgbClr val="FFFFFF"/>
                        </a:solidFill>
                        <a:effectLst/>
                        <a:highlight>
                          <a:srgbClr val="E2F0D9"/>
                        </a:highlight>
                      </a:endParaRPr>
                    </a:p>
                    <a:p>
                      <a:pPr rtl="0" fontAlgn="base"/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Ctrl3</a:t>
                      </a:r>
                    </a:p>
                    <a:p>
                      <a:pPr lvl="0">
                        <a:buNone/>
                      </a:pPr>
                      <a:r>
                        <a:rPr lang="fr-CH" sz="1200" b="1" err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Incub</a:t>
                      </a:r>
                      <a:endParaRPr lang="fr-CH" sz="1200" b="1">
                        <a:solidFill>
                          <a:srgbClr val="000000"/>
                        </a:solidFill>
                        <a:effectLst/>
                        <a:highlight>
                          <a:srgbClr val="E2F0D9"/>
                        </a:highlight>
                        <a:latin typeface="Calibri"/>
                      </a:endParaRPr>
                    </a:p>
                  </a:txBody>
                  <a:tcPr marL="48006" marR="48006" marT="24003" marB="24003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000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ase"/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#</a:t>
                      </a:r>
                      <a:endParaRPr lang="fr-CH" b="1">
                        <a:solidFill>
                          <a:srgbClr val="FFFFFF"/>
                        </a:solidFill>
                        <a:effectLst/>
                        <a:highlight>
                          <a:srgbClr val="E2F0D9"/>
                        </a:highlight>
                      </a:endParaRPr>
                    </a:p>
                    <a:p>
                      <a:pPr rtl="0" fontAlgn="base"/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Ctrl4</a:t>
                      </a:r>
                    </a:p>
                    <a:p>
                      <a:pPr lvl="0">
                        <a:buNone/>
                      </a:pPr>
                      <a:r>
                        <a:rPr lang="fr-CH" sz="1200" b="1" err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Incub</a:t>
                      </a:r>
                      <a:endParaRPr lang="fr-CH" sz="1200" b="1">
                        <a:solidFill>
                          <a:srgbClr val="000000"/>
                        </a:solidFill>
                        <a:effectLst/>
                        <a:highlight>
                          <a:srgbClr val="E2F0D9"/>
                        </a:highlight>
                        <a:latin typeface="Calibri"/>
                      </a:endParaRPr>
                    </a:p>
                  </a:txBody>
                  <a:tcPr marL="48006" marR="48006" marT="24003" marB="24003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000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8160723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D7596862-DB32-0550-4A07-64CEC93F64D9}"/>
              </a:ext>
            </a:extLst>
          </p:cNvPr>
          <p:cNvGraphicFramePr>
            <a:graphicFrameLocks noGrp="1"/>
          </p:cNvGraphicFramePr>
          <p:nvPr/>
        </p:nvGraphicFramePr>
        <p:xfrm>
          <a:off x="8815893" y="3950825"/>
          <a:ext cx="1273416" cy="596646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636708">
                  <a:extLst>
                    <a:ext uri="{9D8B030D-6E8A-4147-A177-3AD203B41FA5}">
                      <a16:colId xmlns:a16="http://schemas.microsoft.com/office/drawing/2014/main" val="3263118872"/>
                    </a:ext>
                  </a:extLst>
                </a:gridCol>
                <a:gridCol w="636708">
                  <a:extLst>
                    <a:ext uri="{9D8B030D-6E8A-4147-A177-3AD203B41FA5}">
                      <a16:colId xmlns:a16="http://schemas.microsoft.com/office/drawing/2014/main" val="4180432040"/>
                    </a:ext>
                  </a:extLst>
                </a:gridCol>
              </a:tblGrid>
              <a:tr h="591794">
                <a:tc>
                  <a:txBody>
                    <a:bodyPr/>
                    <a:lstStyle/>
                    <a:p>
                      <a:pPr rtl="0" fontAlgn="base"/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#</a:t>
                      </a:r>
                      <a:endParaRPr lang="fr-CH" b="1">
                        <a:solidFill>
                          <a:srgbClr val="FFFFFF"/>
                        </a:solidFill>
                        <a:effectLst/>
                        <a:highlight>
                          <a:srgbClr val="E2F0D9"/>
                        </a:highlight>
                      </a:endParaRPr>
                    </a:p>
                    <a:p>
                      <a:pPr rtl="0" fontAlgn="base"/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Ctrl5</a:t>
                      </a:r>
                    </a:p>
                    <a:p>
                      <a:pPr lvl="0">
                        <a:buNone/>
                      </a:pPr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Beam</a:t>
                      </a:r>
                    </a:p>
                  </a:txBody>
                  <a:tcPr marL="48006" marR="48006" marT="24003" marB="24003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000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ase"/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#</a:t>
                      </a:r>
                      <a:endParaRPr lang="fr-CH" b="1">
                        <a:solidFill>
                          <a:srgbClr val="FFFFFF"/>
                        </a:solidFill>
                        <a:effectLst/>
                        <a:highlight>
                          <a:srgbClr val="E2F0D9"/>
                        </a:highlight>
                      </a:endParaRPr>
                    </a:p>
                    <a:p>
                      <a:pPr rtl="0" fontAlgn="base"/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Ctrl6</a:t>
                      </a:r>
                    </a:p>
                    <a:p>
                      <a:pPr lvl="0">
                        <a:buNone/>
                      </a:pPr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Beam</a:t>
                      </a:r>
                    </a:p>
                  </a:txBody>
                  <a:tcPr marL="48006" marR="48006" marT="24003" marB="24003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000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8160723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7ECA74B9-3E94-BE74-B840-CB892C3DD0CE}"/>
              </a:ext>
            </a:extLst>
          </p:cNvPr>
          <p:cNvGraphicFramePr>
            <a:graphicFrameLocks noGrp="1"/>
          </p:cNvGraphicFramePr>
          <p:nvPr/>
        </p:nvGraphicFramePr>
        <p:xfrm>
          <a:off x="10089309" y="3945973"/>
          <a:ext cx="1273416" cy="596646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636708">
                  <a:extLst>
                    <a:ext uri="{9D8B030D-6E8A-4147-A177-3AD203B41FA5}">
                      <a16:colId xmlns:a16="http://schemas.microsoft.com/office/drawing/2014/main" val="3263118872"/>
                    </a:ext>
                  </a:extLst>
                </a:gridCol>
                <a:gridCol w="636708">
                  <a:extLst>
                    <a:ext uri="{9D8B030D-6E8A-4147-A177-3AD203B41FA5}">
                      <a16:colId xmlns:a16="http://schemas.microsoft.com/office/drawing/2014/main" val="4180432040"/>
                    </a:ext>
                  </a:extLst>
                </a:gridCol>
              </a:tblGrid>
              <a:tr h="519722">
                <a:tc>
                  <a:txBody>
                    <a:bodyPr/>
                    <a:lstStyle/>
                    <a:p>
                      <a:pPr rtl="0" fontAlgn="base"/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#</a:t>
                      </a:r>
                      <a:endParaRPr lang="fr-CH" b="1">
                        <a:solidFill>
                          <a:srgbClr val="FFFFFF"/>
                        </a:solidFill>
                        <a:effectLst/>
                        <a:highlight>
                          <a:srgbClr val="E2F0D9"/>
                        </a:highlight>
                      </a:endParaRPr>
                    </a:p>
                    <a:p>
                      <a:pPr rtl="0" fontAlgn="base"/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Ctrl7</a:t>
                      </a:r>
                    </a:p>
                    <a:p>
                      <a:pPr lvl="0">
                        <a:buNone/>
                      </a:pPr>
                      <a:r>
                        <a:rPr lang="fr-CH" sz="1200" b="1" err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Incub</a:t>
                      </a:r>
                      <a:endParaRPr lang="fr-CH" sz="1200" b="1">
                        <a:solidFill>
                          <a:srgbClr val="000000"/>
                        </a:solidFill>
                        <a:effectLst/>
                        <a:highlight>
                          <a:srgbClr val="E2F0D9"/>
                        </a:highlight>
                        <a:latin typeface="Calibri"/>
                      </a:endParaRPr>
                    </a:p>
                  </a:txBody>
                  <a:tcPr marL="48006" marR="48006" marT="24003" marB="24003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000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ase"/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#</a:t>
                      </a:r>
                      <a:endParaRPr lang="fr-CH" b="1">
                        <a:solidFill>
                          <a:srgbClr val="FFFFFF"/>
                        </a:solidFill>
                        <a:effectLst/>
                        <a:highlight>
                          <a:srgbClr val="E2F0D9"/>
                        </a:highlight>
                      </a:endParaRPr>
                    </a:p>
                    <a:p>
                      <a:pPr rtl="0" fontAlgn="base"/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Ctrl8</a:t>
                      </a:r>
                    </a:p>
                    <a:p>
                      <a:pPr lvl="0">
                        <a:buNone/>
                      </a:pPr>
                      <a:r>
                        <a:rPr lang="fr-CH" sz="1200" b="1" err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Incub</a:t>
                      </a:r>
                      <a:endParaRPr lang="fr-CH" sz="1200" b="1">
                        <a:solidFill>
                          <a:srgbClr val="000000"/>
                        </a:solidFill>
                        <a:effectLst/>
                        <a:highlight>
                          <a:srgbClr val="E2F0D9"/>
                        </a:highlight>
                        <a:latin typeface="Calibri"/>
                      </a:endParaRPr>
                    </a:p>
                  </a:txBody>
                  <a:tcPr marL="48006" marR="48006" marT="24003" marB="24003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000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8160723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4DFAD58B-DBD4-6F7F-025B-451776BBD395}"/>
              </a:ext>
            </a:extLst>
          </p:cNvPr>
          <p:cNvSpPr/>
          <p:nvPr/>
        </p:nvSpPr>
        <p:spPr>
          <a:xfrm>
            <a:off x="121173" y="3429000"/>
            <a:ext cx="30117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/>
              <a:t>ZFE at 6hpf_Flat_</a:t>
            </a:r>
            <a:r>
              <a:rPr lang="en-US" b="1">
                <a:solidFill>
                  <a:schemeClr val="accent1"/>
                </a:solidFill>
              </a:rPr>
              <a:t>21%O2-28°C</a:t>
            </a:r>
            <a:endParaRPr lang="en-US" b="1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286AB1E-F99B-F76D-7C30-22C832B00069}"/>
              </a:ext>
            </a:extLst>
          </p:cNvPr>
          <p:cNvSpPr/>
          <p:nvPr/>
        </p:nvSpPr>
        <p:spPr>
          <a:xfrm>
            <a:off x="121173" y="43931"/>
            <a:ext cx="4798429" cy="369332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-US" b="1">
                <a:solidFill>
                  <a:srgbClr val="7030A0"/>
                </a:solidFill>
              </a:rPr>
              <a:t>Week 1_Day 2</a:t>
            </a:r>
            <a:r>
              <a:rPr lang="en-US" b="1"/>
              <a:t>_ZFE at 4hpf_</a:t>
            </a:r>
            <a:r>
              <a:rPr lang="en-US" b="1">
                <a:solidFill>
                  <a:srgbClr val="7030A0"/>
                </a:solidFill>
              </a:rPr>
              <a:t>Flat</a:t>
            </a:r>
            <a:r>
              <a:rPr lang="en-US" b="1"/>
              <a:t>_</a:t>
            </a:r>
            <a:r>
              <a:rPr lang="en-US" b="1">
                <a:solidFill>
                  <a:schemeClr val="accent1"/>
                </a:solidFill>
              </a:rPr>
              <a:t>21%O2-28°C</a:t>
            </a:r>
          </a:p>
        </p:txBody>
      </p:sp>
      <p:graphicFrame>
        <p:nvGraphicFramePr>
          <p:cNvPr id="3" name="Tableau 4">
            <a:extLst>
              <a:ext uri="{FF2B5EF4-FFF2-40B4-BE49-F238E27FC236}">
                <a16:creationId xmlns:a16="http://schemas.microsoft.com/office/drawing/2014/main" id="{7412DC39-3087-0A58-B805-F3C58EABCFC8}"/>
              </a:ext>
            </a:extLst>
          </p:cNvPr>
          <p:cNvGraphicFramePr>
            <a:graphicFrameLocks noGrp="1"/>
          </p:cNvGraphicFramePr>
          <p:nvPr/>
        </p:nvGraphicFramePr>
        <p:xfrm>
          <a:off x="238896" y="1330173"/>
          <a:ext cx="7640520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6710">
                  <a:extLst>
                    <a:ext uri="{9D8B030D-6E8A-4147-A177-3AD203B41FA5}">
                      <a16:colId xmlns:a16="http://schemas.microsoft.com/office/drawing/2014/main" val="734301197"/>
                    </a:ext>
                  </a:extLst>
                </a:gridCol>
                <a:gridCol w="636710">
                  <a:extLst>
                    <a:ext uri="{9D8B030D-6E8A-4147-A177-3AD203B41FA5}">
                      <a16:colId xmlns:a16="http://schemas.microsoft.com/office/drawing/2014/main" val="3714465879"/>
                    </a:ext>
                  </a:extLst>
                </a:gridCol>
                <a:gridCol w="636710">
                  <a:extLst>
                    <a:ext uri="{9D8B030D-6E8A-4147-A177-3AD203B41FA5}">
                      <a16:colId xmlns:a16="http://schemas.microsoft.com/office/drawing/2014/main" val="4097676718"/>
                    </a:ext>
                  </a:extLst>
                </a:gridCol>
                <a:gridCol w="636710">
                  <a:extLst>
                    <a:ext uri="{9D8B030D-6E8A-4147-A177-3AD203B41FA5}">
                      <a16:colId xmlns:a16="http://schemas.microsoft.com/office/drawing/2014/main" val="3691957563"/>
                    </a:ext>
                  </a:extLst>
                </a:gridCol>
                <a:gridCol w="636710">
                  <a:extLst>
                    <a:ext uri="{9D8B030D-6E8A-4147-A177-3AD203B41FA5}">
                      <a16:colId xmlns:a16="http://schemas.microsoft.com/office/drawing/2014/main" val="629710797"/>
                    </a:ext>
                  </a:extLst>
                </a:gridCol>
                <a:gridCol w="636710">
                  <a:extLst>
                    <a:ext uri="{9D8B030D-6E8A-4147-A177-3AD203B41FA5}">
                      <a16:colId xmlns:a16="http://schemas.microsoft.com/office/drawing/2014/main" val="2071010960"/>
                    </a:ext>
                  </a:extLst>
                </a:gridCol>
                <a:gridCol w="636710">
                  <a:extLst>
                    <a:ext uri="{9D8B030D-6E8A-4147-A177-3AD203B41FA5}">
                      <a16:colId xmlns:a16="http://schemas.microsoft.com/office/drawing/2014/main" val="3843868472"/>
                    </a:ext>
                  </a:extLst>
                </a:gridCol>
                <a:gridCol w="633218">
                  <a:extLst>
                    <a:ext uri="{9D8B030D-6E8A-4147-A177-3AD203B41FA5}">
                      <a16:colId xmlns:a16="http://schemas.microsoft.com/office/drawing/2014/main" val="2905419434"/>
                    </a:ext>
                  </a:extLst>
                </a:gridCol>
                <a:gridCol w="640202">
                  <a:extLst>
                    <a:ext uri="{9D8B030D-6E8A-4147-A177-3AD203B41FA5}">
                      <a16:colId xmlns:a16="http://schemas.microsoft.com/office/drawing/2014/main" val="2865000587"/>
                    </a:ext>
                  </a:extLst>
                </a:gridCol>
                <a:gridCol w="636710">
                  <a:extLst>
                    <a:ext uri="{9D8B030D-6E8A-4147-A177-3AD203B41FA5}">
                      <a16:colId xmlns:a16="http://schemas.microsoft.com/office/drawing/2014/main" val="1628513890"/>
                    </a:ext>
                  </a:extLst>
                </a:gridCol>
                <a:gridCol w="636710">
                  <a:extLst>
                    <a:ext uri="{9D8B030D-6E8A-4147-A177-3AD203B41FA5}">
                      <a16:colId xmlns:a16="http://schemas.microsoft.com/office/drawing/2014/main" val="3544679961"/>
                    </a:ext>
                  </a:extLst>
                </a:gridCol>
                <a:gridCol w="636710">
                  <a:extLst>
                    <a:ext uri="{9D8B030D-6E8A-4147-A177-3AD203B41FA5}">
                      <a16:colId xmlns:a16="http://schemas.microsoft.com/office/drawing/2014/main" val="4087063034"/>
                    </a:ext>
                  </a:extLst>
                </a:gridCol>
              </a:tblGrid>
              <a:tr h="989960">
                <a:tc>
                  <a:txBody>
                    <a:bodyPr/>
                    <a:lstStyle/>
                    <a:p>
                      <a:r>
                        <a:rPr lang="fr-CH" sz="1200">
                          <a:solidFill>
                            <a:schemeClr val="tx1"/>
                          </a:solidFill>
                        </a:rPr>
                        <a:t>C1</a:t>
                      </a:r>
                      <a:endParaRPr lang="en-US"/>
                    </a:p>
                    <a:p>
                      <a:r>
                        <a:rPr lang="fr-CH" sz="1200">
                          <a:solidFill>
                            <a:schemeClr val="tx1"/>
                          </a:solidFill>
                        </a:rPr>
                        <a:t>8Gy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r>
                        <a:rPr lang="fr-CH" sz="1200">
                          <a:solidFill>
                            <a:schemeClr val="accent1"/>
                          </a:solidFill>
                        </a:rPr>
                        <a:t>20pC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rgbClr val="FF0000"/>
                        </a:solidFill>
                      </a:endParaRPr>
                    </a:p>
                    <a:p>
                      <a:endParaRPr lang="fr-CH" sz="120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>
                          <a:solidFill>
                            <a:schemeClr val="tx1"/>
                          </a:solidFill>
                        </a:rPr>
                        <a:t>C2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chemeClr val="tx1"/>
                          </a:solidFill>
                        </a:rPr>
                        <a:t>8Gy</a:t>
                      </a:r>
                      <a:endParaRPr lang="fr-CH" sz="120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chemeClr val="accent1"/>
                          </a:solidFill>
                        </a:rPr>
                        <a:t>20pC</a:t>
                      </a:r>
                      <a:endParaRPr lang="fr-CH" sz="120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>
                          <a:solidFill>
                            <a:schemeClr val="tx1"/>
                          </a:solidFill>
                        </a:rPr>
                        <a:t>C3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chemeClr val="tx1"/>
                          </a:solidFill>
                        </a:rPr>
                        <a:t>9Gy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chemeClr val="accent1"/>
                          </a:solidFill>
                        </a:rPr>
                        <a:t>20pC</a:t>
                      </a:r>
                      <a:endParaRPr lang="fr-CH" sz="120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>
                          <a:solidFill>
                            <a:schemeClr val="tx1"/>
                          </a:solidFill>
                        </a:rPr>
                        <a:t>C4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chemeClr val="tx1"/>
                          </a:solidFill>
                        </a:rPr>
                        <a:t>9Gy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chemeClr val="accent1"/>
                          </a:solidFill>
                        </a:rPr>
                        <a:t>20pC</a:t>
                      </a:r>
                      <a:endParaRPr lang="fr-CH" sz="120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C5</a:t>
                      </a: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10Gy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chemeClr val="accent1"/>
                          </a:solidFill>
                        </a:rPr>
                        <a:t>20pC</a:t>
                      </a:r>
                      <a:endParaRPr lang="fr-CH" sz="120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C6</a:t>
                      </a:r>
                      <a:endParaRPr kumimoji="0" lang="en-US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10Gy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chemeClr val="accent1"/>
                          </a:solidFill>
                        </a:rPr>
                        <a:t>20pC</a:t>
                      </a: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F7</a:t>
                      </a: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8Gy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chemeClr val="accent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rgbClr val="FF0000"/>
                          </a:solidFill>
                        </a:rPr>
                        <a:t>71pC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F8</a:t>
                      </a: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8Gy</a:t>
                      </a: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chemeClr val="accent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rgbClr val="FF0000"/>
                          </a:solidFill>
                        </a:rPr>
                        <a:t>71pC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F9</a:t>
                      </a: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9Gy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chemeClr val="accent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rgbClr val="FF0000"/>
                          </a:solidFill>
                        </a:rPr>
                        <a:t>71pC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F10</a:t>
                      </a: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9Gy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rgbClr val="FF0000"/>
                          </a:solidFill>
                        </a:rPr>
                        <a:t>71pC</a:t>
                      </a: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F11</a:t>
                      </a: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10Gy</a:t>
                      </a: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rgbClr val="FF0000"/>
                          </a:solidFill>
                        </a:rPr>
                        <a:t>71pC</a:t>
                      </a: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F12</a:t>
                      </a: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10Gy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rgbClr val="FF0000"/>
                          </a:solidFill>
                        </a:rPr>
                        <a:t>71pC</a:t>
                      </a: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3292465"/>
                  </a:ext>
                </a:extLst>
              </a:tr>
            </a:tbl>
          </a:graphicData>
        </a:graphic>
      </p:graphicFrame>
      <p:graphicFrame>
        <p:nvGraphicFramePr>
          <p:cNvPr id="6" name="Tableau 4">
            <a:extLst>
              <a:ext uri="{FF2B5EF4-FFF2-40B4-BE49-F238E27FC236}">
                <a16:creationId xmlns:a16="http://schemas.microsoft.com/office/drawing/2014/main" id="{C2DE3519-63BE-C45B-B30B-B43E808ED1C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3136875"/>
              </p:ext>
            </p:extLst>
          </p:nvPr>
        </p:nvGraphicFramePr>
        <p:xfrm>
          <a:off x="238896" y="3945973"/>
          <a:ext cx="7640520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6710">
                  <a:extLst>
                    <a:ext uri="{9D8B030D-6E8A-4147-A177-3AD203B41FA5}">
                      <a16:colId xmlns:a16="http://schemas.microsoft.com/office/drawing/2014/main" val="734301197"/>
                    </a:ext>
                  </a:extLst>
                </a:gridCol>
                <a:gridCol w="636710">
                  <a:extLst>
                    <a:ext uri="{9D8B030D-6E8A-4147-A177-3AD203B41FA5}">
                      <a16:colId xmlns:a16="http://schemas.microsoft.com/office/drawing/2014/main" val="3714465879"/>
                    </a:ext>
                  </a:extLst>
                </a:gridCol>
                <a:gridCol w="636710">
                  <a:extLst>
                    <a:ext uri="{9D8B030D-6E8A-4147-A177-3AD203B41FA5}">
                      <a16:colId xmlns:a16="http://schemas.microsoft.com/office/drawing/2014/main" val="4097676718"/>
                    </a:ext>
                  </a:extLst>
                </a:gridCol>
                <a:gridCol w="636710">
                  <a:extLst>
                    <a:ext uri="{9D8B030D-6E8A-4147-A177-3AD203B41FA5}">
                      <a16:colId xmlns:a16="http://schemas.microsoft.com/office/drawing/2014/main" val="3691957563"/>
                    </a:ext>
                  </a:extLst>
                </a:gridCol>
                <a:gridCol w="636710">
                  <a:extLst>
                    <a:ext uri="{9D8B030D-6E8A-4147-A177-3AD203B41FA5}">
                      <a16:colId xmlns:a16="http://schemas.microsoft.com/office/drawing/2014/main" val="629710797"/>
                    </a:ext>
                  </a:extLst>
                </a:gridCol>
                <a:gridCol w="636710">
                  <a:extLst>
                    <a:ext uri="{9D8B030D-6E8A-4147-A177-3AD203B41FA5}">
                      <a16:colId xmlns:a16="http://schemas.microsoft.com/office/drawing/2014/main" val="2071010960"/>
                    </a:ext>
                  </a:extLst>
                </a:gridCol>
                <a:gridCol w="636710">
                  <a:extLst>
                    <a:ext uri="{9D8B030D-6E8A-4147-A177-3AD203B41FA5}">
                      <a16:colId xmlns:a16="http://schemas.microsoft.com/office/drawing/2014/main" val="3843868472"/>
                    </a:ext>
                  </a:extLst>
                </a:gridCol>
                <a:gridCol w="643050">
                  <a:extLst>
                    <a:ext uri="{9D8B030D-6E8A-4147-A177-3AD203B41FA5}">
                      <a16:colId xmlns:a16="http://schemas.microsoft.com/office/drawing/2014/main" val="2905419434"/>
                    </a:ext>
                  </a:extLst>
                </a:gridCol>
                <a:gridCol w="630370">
                  <a:extLst>
                    <a:ext uri="{9D8B030D-6E8A-4147-A177-3AD203B41FA5}">
                      <a16:colId xmlns:a16="http://schemas.microsoft.com/office/drawing/2014/main" val="2865000587"/>
                    </a:ext>
                  </a:extLst>
                </a:gridCol>
                <a:gridCol w="636710">
                  <a:extLst>
                    <a:ext uri="{9D8B030D-6E8A-4147-A177-3AD203B41FA5}">
                      <a16:colId xmlns:a16="http://schemas.microsoft.com/office/drawing/2014/main" val="1628513890"/>
                    </a:ext>
                  </a:extLst>
                </a:gridCol>
                <a:gridCol w="636710">
                  <a:extLst>
                    <a:ext uri="{9D8B030D-6E8A-4147-A177-3AD203B41FA5}">
                      <a16:colId xmlns:a16="http://schemas.microsoft.com/office/drawing/2014/main" val="3544679961"/>
                    </a:ext>
                  </a:extLst>
                </a:gridCol>
                <a:gridCol w="636710">
                  <a:extLst>
                    <a:ext uri="{9D8B030D-6E8A-4147-A177-3AD203B41FA5}">
                      <a16:colId xmlns:a16="http://schemas.microsoft.com/office/drawing/2014/main" val="4087063034"/>
                    </a:ext>
                  </a:extLst>
                </a:gridCol>
              </a:tblGrid>
              <a:tr h="989960">
                <a:tc>
                  <a:txBody>
                    <a:bodyPr/>
                    <a:lstStyle/>
                    <a:p>
                      <a:r>
                        <a:rPr lang="fr-CH" sz="1200">
                          <a:solidFill>
                            <a:schemeClr val="tx1"/>
                          </a:solidFill>
                        </a:rPr>
                        <a:t>C21</a:t>
                      </a:r>
                      <a:endParaRPr lang="en-US"/>
                    </a:p>
                    <a:p>
                      <a:r>
                        <a:rPr lang="fr-CH" sz="1200">
                          <a:solidFill>
                            <a:schemeClr val="tx1"/>
                          </a:solidFill>
                        </a:rPr>
                        <a:t>16Gy</a:t>
                      </a:r>
                    </a:p>
                    <a:p>
                      <a:endParaRPr lang="fr-CH" sz="120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chemeClr val="accent1"/>
                          </a:solidFill>
                        </a:rPr>
                        <a:t>20pC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>
                          <a:solidFill>
                            <a:schemeClr val="tx1"/>
                          </a:solidFill>
                        </a:rPr>
                        <a:t>C22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chemeClr val="tx1"/>
                          </a:solidFill>
                        </a:rPr>
                        <a:t>16Gy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chemeClr val="accent1"/>
                          </a:solidFill>
                        </a:rPr>
                        <a:t>20pC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>
                          <a:solidFill>
                            <a:schemeClr val="tx1"/>
                          </a:solidFill>
                        </a:rPr>
                        <a:t>C23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chemeClr val="tx1"/>
                          </a:solidFill>
                        </a:rPr>
                        <a:t>17Gy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chemeClr val="accent1"/>
                          </a:solidFill>
                        </a:rPr>
                        <a:t>20pC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>
                          <a:solidFill>
                            <a:schemeClr val="tx1"/>
                          </a:solidFill>
                        </a:rPr>
                        <a:t>C24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chemeClr val="tx1"/>
                          </a:solidFill>
                        </a:rPr>
                        <a:t>17Gy</a:t>
                      </a:r>
                      <a:endParaRPr lang="fr-CH" sz="120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chemeClr val="accent1"/>
                          </a:solidFill>
                        </a:rPr>
                        <a:t>20pC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C25</a:t>
                      </a: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18Gy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chemeClr val="accent1"/>
                          </a:solidFill>
                        </a:rPr>
                        <a:t>20pC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C26</a:t>
                      </a:r>
                      <a:endParaRPr kumimoji="0" lang="en-US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18Gy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chemeClr val="accent1"/>
                          </a:solidFill>
                        </a:rPr>
                        <a:t>20pC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F27</a:t>
                      </a: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16Gy</a:t>
                      </a:r>
                      <a:endParaRPr lang="fr-CH" sz="1200">
                        <a:solidFill>
                          <a:schemeClr val="accent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rgbClr val="FF0000"/>
                          </a:solidFill>
                        </a:rPr>
                        <a:t>71pC</a:t>
                      </a:r>
                      <a:endParaRPr lang="fr-CH" sz="120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F28</a:t>
                      </a: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16Gy</a:t>
                      </a:r>
                      <a:endParaRPr lang="fr-CH" sz="1200">
                        <a:solidFill>
                          <a:schemeClr val="accent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rgbClr val="FF0000"/>
                          </a:solidFill>
                        </a:rPr>
                        <a:t>71pC</a:t>
                      </a:r>
                      <a:endParaRPr lang="fr-CH" sz="120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F29</a:t>
                      </a: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17Gy</a:t>
                      </a:r>
                      <a:endParaRPr lang="fr-CH" sz="1200">
                        <a:solidFill>
                          <a:schemeClr val="accent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rgbClr val="FF0000"/>
                          </a:solidFill>
                        </a:rPr>
                        <a:t>71pC</a:t>
                      </a:r>
                      <a:endParaRPr lang="fr-CH" sz="1200">
                        <a:solidFill>
                          <a:schemeClr val="accent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F30</a:t>
                      </a: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17Gy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rgbClr val="FF0000"/>
                          </a:solidFill>
                        </a:rPr>
                        <a:t>71pC</a:t>
                      </a:r>
                      <a:endParaRPr lang="fr-CH" sz="1200">
                        <a:solidFill>
                          <a:schemeClr val="accent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F31</a:t>
                      </a: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18Gy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rgbClr val="FF0000"/>
                          </a:solidFill>
                        </a:rPr>
                        <a:t>71pC</a:t>
                      </a: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F32</a:t>
                      </a: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18Gy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rgbClr val="FF0000"/>
                          </a:solidFill>
                        </a:rPr>
                        <a:t>71pC</a:t>
                      </a: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3292465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DD3BCE5C-F04E-75DB-806C-5C7E4BBB6FC5}"/>
              </a:ext>
            </a:extLst>
          </p:cNvPr>
          <p:cNvSpPr txBox="1"/>
          <p:nvPr/>
        </p:nvSpPr>
        <p:spPr>
          <a:xfrm>
            <a:off x="4230047" y="433689"/>
            <a:ext cx="373190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>
                <a:solidFill>
                  <a:schemeClr val="accent6"/>
                </a:solidFill>
              </a:rPr>
              <a:t>With sparing parameters in FLAT </a:t>
            </a:r>
            <a:endParaRPr lang="en-US">
              <a:solidFill>
                <a:schemeClr val="accent6"/>
              </a:solidFill>
            </a:endParaRPr>
          </a:p>
        </p:txBody>
      </p:sp>
      <p:sp>
        <p:nvSpPr>
          <p:cNvPr id="12" name="ZoneTexte 9">
            <a:extLst>
              <a:ext uri="{FF2B5EF4-FFF2-40B4-BE49-F238E27FC236}">
                <a16:creationId xmlns:a16="http://schemas.microsoft.com/office/drawing/2014/main" id="{8E7C5604-FE0D-8046-0D31-DF9D6D823B21}"/>
              </a:ext>
            </a:extLst>
          </p:cNvPr>
          <p:cNvSpPr txBox="1"/>
          <p:nvPr/>
        </p:nvSpPr>
        <p:spPr>
          <a:xfrm>
            <a:off x="121173" y="795847"/>
            <a:ext cx="27244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/>
              <a:t>Run 1</a:t>
            </a:r>
            <a:endParaRPr lang="fr-CH"/>
          </a:p>
        </p:txBody>
      </p:sp>
      <p:sp>
        <p:nvSpPr>
          <p:cNvPr id="13" name="ZoneTexte 9">
            <a:extLst>
              <a:ext uri="{FF2B5EF4-FFF2-40B4-BE49-F238E27FC236}">
                <a16:creationId xmlns:a16="http://schemas.microsoft.com/office/drawing/2014/main" id="{46F2785A-EEC8-3193-A976-8BC5B0917844}"/>
              </a:ext>
            </a:extLst>
          </p:cNvPr>
          <p:cNvSpPr txBox="1"/>
          <p:nvPr/>
        </p:nvSpPr>
        <p:spPr>
          <a:xfrm>
            <a:off x="237747" y="2985848"/>
            <a:ext cx="27244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/>
              <a:t>Run 2</a:t>
            </a:r>
            <a:endParaRPr lang="fr-CH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5B8D9EFF-EF06-B08D-286D-2BC040845FF4}"/>
              </a:ext>
            </a:extLst>
          </p:cNvPr>
          <p:cNvSpPr txBox="1"/>
          <p:nvPr/>
        </p:nvSpPr>
        <p:spPr>
          <a:xfrm>
            <a:off x="11134012" y="28642"/>
            <a:ext cx="10260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i="1" dirty="0"/>
              <a:t>10.04.25</a:t>
            </a:r>
            <a:endParaRPr lang="fr-CH" sz="1600" i="1" dirty="0"/>
          </a:p>
        </p:txBody>
      </p:sp>
    </p:spTree>
    <p:extLst>
      <p:ext uri="{BB962C8B-B14F-4D97-AF65-F5344CB8AC3E}">
        <p14:creationId xmlns:p14="http://schemas.microsoft.com/office/powerpoint/2010/main" val="38009047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F52367-D45C-7D68-4AB1-6B8725D0F1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1AF61DDD-5466-0D6E-E573-5C2A265F6D78}"/>
              </a:ext>
            </a:extLst>
          </p:cNvPr>
          <p:cNvSpPr txBox="1"/>
          <p:nvPr/>
        </p:nvSpPr>
        <p:spPr>
          <a:xfrm>
            <a:off x="452352" y="1046886"/>
            <a:ext cx="268496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Dose: 10Gy</a:t>
            </a:r>
          </a:p>
          <a:p>
            <a:endParaRPr lang="fr-CH" dirty="0"/>
          </a:p>
          <a:p>
            <a:pPr marL="285750" indent="-285750">
              <a:buFontTx/>
              <a:buChar char="-"/>
            </a:pPr>
            <a:r>
              <a:rPr lang="fr-CH" dirty="0">
                <a:highlight>
                  <a:srgbClr val="FFFF00"/>
                </a:highlight>
              </a:rPr>
              <a:t>UHDR ?</a:t>
            </a:r>
            <a:r>
              <a:rPr lang="fr-CH" dirty="0" err="1">
                <a:highlight>
                  <a:srgbClr val="FFFF00"/>
                </a:highlight>
              </a:rPr>
              <a:t>pC</a:t>
            </a:r>
            <a:r>
              <a:rPr lang="fr-CH" dirty="0">
                <a:highlight>
                  <a:srgbClr val="FFFF00"/>
                </a:highlight>
              </a:rPr>
              <a:t> (1 train)</a:t>
            </a:r>
          </a:p>
          <a:p>
            <a:pPr marL="285750" indent="-285750">
              <a:buFontTx/>
              <a:buChar char="-"/>
            </a:pPr>
            <a:r>
              <a:rPr lang="fr-CH" dirty="0">
                <a:highlight>
                  <a:srgbClr val="FFFF00"/>
                </a:highlight>
              </a:rPr>
              <a:t>UHDR ?</a:t>
            </a:r>
            <a:r>
              <a:rPr lang="fr-CH" dirty="0" err="1">
                <a:highlight>
                  <a:srgbClr val="FFFF00"/>
                </a:highlight>
              </a:rPr>
              <a:t>pC</a:t>
            </a:r>
            <a:r>
              <a:rPr lang="fr-CH" dirty="0">
                <a:highlight>
                  <a:srgbClr val="FFFF00"/>
                </a:highlight>
              </a:rPr>
              <a:t> (1 train)</a:t>
            </a:r>
          </a:p>
          <a:p>
            <a:pPr marL="285750" indent="-285750">
              <a:buFontTx/>
              <a:buChar char="-"/>
            </a:pPr>
            <a:r>
              <a:rPr lang="fr-CH" dirty="0"/>
              <a:t>UHDR 71pC (1 train)</a:t>
            </a:r>
          </a:p>
          <a:p>
            <a:pPr marL="285750" indent="-285750">
              <a:buFontTx/>
              <a:buChar char="-"/>
            </a:pPr>
            <a:r>
              <a:rPr lang="fr-CH" dirty="0"/>
              <a:t>CONV 10pC (230 trains)</a:t>
            </a:r>
          </a:p>
        </p:txBody>
      </p:sp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62378379-C444-DF80-6D0F-6F1E34C161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5454559"/>
              </p:ext>
            </p:extLst>
          </p:nvPr>
        </p:nvGraphicFramePr>
        <p:xfrm>
          <a:off x="3137318" y="4306208"/>
          <a:ext cx="5730390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6710">
                  <a:extLst>
                    <a:ext uri="{9D8B030D-6E8A-4147-A177-3AD203B41FA5}">
                      <a16:colId xmlns:a16="http://schemas.microsoft.com/office/drawing/2014/main" val="734301197"/>
                    </a:ext>
                  </a:extLst>
                </a:gridCol>
                <a:gridCol w="636710">
                  <a:extLst>
                    <a:ext uri="{9D8B030D-6E8A-4147-A177-3AD203B41FA5}">
                      <a16:colId xmlns:a16="http://schemas.microsoft.com/office/drawing/2014/main" val="3714465879"/>
                    </a:ext>
                  </a:extLst>
                </a:gridCol>
                <a:gridCol w="636710">
                  <a:extLst>
                    <a:ext uri="{9D8B030D-6E8A-4147-A177-3AD203B41FA5}">
                      <a16:colId xmlns:a16="http://schemas.microsoft.com/office/drawing/2014/main" val="4097676718"/>
                    </a:ext>
                  </a:extLst>
                </a:gridCol>
                <a:gridCol w="636710">
                  <a:extLst>
                    <a:ext uri="{9D8B030D-6E8A-4147-A177-3AD203B41FA5}">
                      <a16:colId xmlns:a16="http://schemas.microsoft.com/office/drawing/2014/main" val="3691957563"/>
                    </a:ext>
                  </a:extLst>
                </a:gridCol>
                <a:gridCol w="636710">
                  <a:extLst>
                    <a:ext uri="{9D8B030D-6E8A-4147-A177-3AD203B41FA5}">
                      <a16:colId xmlns:a16="http://schemas.microsoft.com/office/drawing/2014/main" val="629710797"/>
                    </a:ext>
                  </a:extLst>
                </a:gridCol>
                <a:gridCol w="636710">
                  <a:extLst>
                    <a:ext uri="{9D8B030D-6E8A-4147-A177-3AD203B41FA5}">
                      <a16:colId xmlns:a16="http://schemas.microsoft.com/office/drawing/2014/main" val="2071010960"/>
                    </a:ext>
                  </a:extLst>
                </a:gridCol>
                <a:gridCol w="636710">
                  <a:extLst>
                    <a:ext uri="{9D8B030D-6E8A-4147-A177-3AD203B41FA5}">
                      <a16:colId xmlns:a16="http://schemas.microsoft.com/office/drawing/2014/main" val="3843868472"/>
                    </a:ext>
                  </a:extLst>
                </a:gridCol>
                <a:gridCol w="599855">
                  <a:extLst>
                    <a:ext uri="{9D8B030D-6E8A-4147-A177-3AD203B41FA5}">
                      <a16:colId xmlns:a16="http://schemas.microsoft.com/office/drawing/2014/main" val="2905419434"/>
                    </a:ext>
                  </a:extLst>
                </a:gridCol>
                <a:gridCol w="673565">
                  <a:extLst>
                    <a:ext uri="{9D8B030D-6E8A-4147-A177-3AD203B41FA5}">
                      <a16:colId xmlns:a16="http://schemas.microsoft.com/office/drawing/2014/main" val="2865000587"/>
                    </a:ext>
                  </a:extLst>
                </a:gridCol>
              </a:tblGrid>
              <a:tr h="989960">
                <a:tc>
                  <a:txBody>
                    <a:bodyPr/>
                    <a:lstStyle/>
                    <a:p>
                      <a:r>
                        <a:rPr lang="fr-CH" sz="1200" dirty="0">
                          <a:solidFill>
                            <a:schemeClr val="tx1"/>
                          </a:solidFill>
                        </a:rPr>
                        <a:t>F4</a:t>
                      </a:r>
                    </a:p>
                    <a:p>
                      <a:r>
                        <a:rPr lang="fr-CH" sz="1200" dirty="0">
                          <a:solidFill>
                            <a:schemeClr val="tx1"/>
                          </a:solidFill>
                        </a:rPr>
                        <a:t>10Gy</a:t>
                      </a:r>
                    </a:p>
                    <a:p>
                      <a:r>
                        <a:rPr lang="fr-CH" sz="1200" dirty="0">
                          <a:solidFill>
                            <a:srgbClr val="FF0000"/>
                          </a:solidFill>
                        </a:rPr>
                        <a:t>71pC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 dirty="0">
                        <a:solidFill>
                          <a:srgbClr val="FF0000"/>
                        </a:solidFill>
                      </a:endParaRPr>
                    </a:p>
                    <a:p>
                      <a:endParaRPr lang="fr-CH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>
                          <a:solidFill>
                            <a:schemeClr val="tx1"/>
                          </a:solidFill>
                        </a:rPr>
                        <a:t>F5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dirty="0">
                          <a:solidFill>
                            <a:schemeClr val="tx1"/>
                          </a:solidFill>
                        </a:rPr>
                        <a:t>10Gy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dirty="0">
                          <a:solidFill>
                            <a:srgbClr val="FF0000"/>
                          </a:solidFill>
                        </a:rPr>
                        <a:t>71pC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 dirty="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>
                          <a:solidFill>
                            <a:schemeClr val="tx1"/>
                          </a:solidFill>
                        </a:rPr>
                        <a:t>F6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dirty="0">
                          <a:solidFill>
                            <a:schemeClr val="tx1"/>
                          </a:solidFill>
                        </a:rPr>
                        <a:t>10Gy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dirty="0">
                          <a:solidFill>
                            <a:srgbClr val="FF0000"/>
                          </a:solidFill>
                        </a:rPr>
                        <a:t>71pC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 dirty="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>
                          <a:solidFill>
                            <a:schemeClr val="tx1"/>
                          </a:solidFill>
                        </a:rPr>
                        <a:t>F7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dirty="0">
                          <a:solidFill>
                            <a:schemeClr val="tx1"/>
                          </a:solidFill>
                        </a:rPr>
                        <a:t>10Gy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dirty="0">
                          <a:solidFill>
                            <a:srgbClr val="FF0000"/>
                          </a:solidFill>
                        </a:rPr>
                        <a:t>?</a:t>
                      </a:r>
                      <a:r>
                        <a:rPr lang="fr-CH" sz="1200" dirty="0" err="1">
                          <a:solidFill>
                            <a:srgbClr val="FF0000"/>
                          </a:solidFill>
                        </a:rPr>
                        <a:t>pC</a:t>
                      </a:r>
                      <a:endParaRPr lang="fr-CH" sz="1200" dirty="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F8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10Gy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dirty="0">
                          <a:solidFill>
                            <a:srgbClr val="FF0000"/>
                          </a:solidFill>
                        </a:rPr>
                        <a:t>?</a:t>
                      </a:r>
                      <a:r>
                        <a:rPr lang="fr-CH" sz="1200" dirty="0" err="1">
                          <a:solidFill>
                            <a:srgbClr val="FF0000"/>
                          </a:solidFill>
                        </a:rPr>
                        <a:t>pC</a:t>
                      </a:r>
                      <a:endParaRPr lang="fr-CH" sz="1200" dirty="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 dirty="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CH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F9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10Gy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dirty="0">
                          <a:solidFill>
                            <a:srgbClr val="FF0000"/>
                          </a:solidFill>
                        </a:rPr>
                        <a:t>?</a:t>
                      </a:r>
                      <a:r>
                        <a:rPr lang="fr-CH" sz="1200" dirty="0" err="1">
                          <a:solidFill>
                            <a:srgbClr val="FF0000"/>
                          </a:solidFill>
                        </a:rPr>
                        <a:t>pC</a:t>
                      </a:r>
                      <a:endParaRPr lang="fr-CH" sz="1200" dirty="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 dirty="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CH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F10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10Gy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dirty="0">
                          <a:solidFill>
                            <a:srgbClr val="FF0000"/>
                          </a:solidFill>
                        </a:rPr>
                        <a:t>?</a:t>
                      </a:r>
                      <a:r>
                        <a:rPr lang="fr-CH" sz="1200" dirty="0" err="1">
                          <a:solidFill>
                            <a:srgbClr val="FF0000"/>
                          </a:solidFill>
                        </a:rPr>
                        <a:t>pC</a:t>
                      </a:r>
                      <a:endParaRPr lang="fr-CH" sz="1200" dirty="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 dirty="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F11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10Gy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dirty="0">
                          <a:solidFill>
                            <a:srgbClr val="FF0000"/>
                          </a:solidFill>
                        </a:rPr>
                        <a:t>?</a:t>
                      </a:r>
                      <a:r>
                        <a:rPr lang="fr-CH" sz="1200" dirty="0" err="1">
                          <a:solidFill>
                            <a:srgbClr val="FF0000"/>
                          </a:solidFill>
                        </a:rPr>
                        <a:t>pC</a:t>
                      </a:r>
                      <a:endParaRPr lang="fr-CH" sz="1200" dirty="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 dirty="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F12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10Gy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dirty="0">
                          <a:solidFill>
                            <a:srgbClr val="FF0000"/>
                          </a:solidFill>
                        </a:rPr>
                        <a:t>?</a:t>
                      </a:r>
                      <a:r>
                        <a:rPr lang="fr-CH" sz="1200" dirty="0" err="1">
                          <a:solidFill>
                            <a:srgbClr val="FF0000"/>
                          </a:solidFill>
                        </a:rPr>
                        <a:t>pC</a:t>
                      </a:r>
                      <a:endParaRPr lang="fr-CH" sz="1200" dirty="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3292465"/>
                  </a:ext>
                </a:extLst>
              </a:tr>
            </a:tbl>
          </a:graphicData>
        </a:graphic>
      </p:graphicFrame>
      <p:sp>
        <p:nvSpPr>
          <p:cNvPr id="7" name="ZoneTexte 6">
            <a:extLst>
              <a:ext uri="{FF2B5EF4-FFF2-40B4-BE49-F238E27FC236}">
                <a16:creationId xmlns:a16="http://schemas.microsoft.com/office/drawing/2014/main" id="{DD9D0F45-C32B-8840-E096-151C61FAF554}"/>
              </a:ext>
            </a:extLst>
          </p:cNvPr>
          <p:cNvSpPr txBox="1"/>
          <p:nvPr/>
        </p:nvSpPr>
        <p:spPr>
          <a:xfrm>
            <a:off x="664705" y="3026440"/>
            <a:ext cx="65917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10 </a:t>
            </a:r>
            <a:r>
              <a:rPr lang="fr-CH" dirty="0" err="1"/>
              <a:t>embryos</a:t>
            </a:r>
            <a:r>
              <a:rPr lang="fr-CH" dirty="0"/>
              <a:t>/sample_12 tubes to </a:t>
            </a:r>
            <a:r>
              <a:rPr lang="fr-CH" dirty="0" err="1"/>
              <a:t>be</a:t>
            </a:r>
            <a:r>
              <a:rPr lang="fr-CH" dirty="0"/>
              <a:t> </a:t>
            </a:r>
            <a:r>
              <a:rPr lang="fr-CH" dirty="0" err="1"/>
              <a:t>irradiated</a:t>
            </a:r>
            <a:r>
              <a:rPr lang="fr-CH" dirty="0"/>
              <a:t> + 4 </a:t>
            </a:r>
            <a:r>
              <a:rPr lang="fr-CH" dirty="0" err="1"/>
              <a:t>controls</a:t>
            </a:r>
            <a:endParaRPr lang="fr-CH" dirty="0"/>
          </a:p>
          <a:p>
            <a:r>
              <a:rPr lang="fr-CH" dirty="0">
                <a:solidFill>
                  <a:srgbClr val="FF0000"/>
                </a:solidFill>
              </a:rPr>
              <a:t>Irradiation </a:t>
            </a:r>
            <a:r>
              <a:rPr lang="fr-CH" dirty="0" err="1">
                <a:solidFill>
                  <a:srgbClr val="FF0000"/>
                </a:solidFill>
              </a:rPr>
              <a:t>should</a:t>
            </a:r>
            <a:r>
              <a:rPr lang="fr-CH" dirty="0">
                <a:solidFill>
                  <a:srgbClr val="FF0000"/>
                </a:solidFill>
              </a:rPr>
              <a:t> </a:t>
            </a:r>
            <a:r>
              <a:rPr lang="fr-CH" dirty="0" err="1">
                <a:solidFill>
                  <a:srgbClr val="FF0000"/>
                </a:solidFill>
              </a:rPr>
              <a:t>be</a:t>
            </a:r>
            <a:r>
              <a:rPr lang="fr-CH" dirty="0">
                <a:solidFill>
                  <a:srgbClr val="FF0000"/>
                </a:solidFill>
              </a:rPr>
              <a:t> </a:t>
            </a:r>
            <a:r>
              <a:rPr lang="fr-CH" dirty="0" err="1">
                <a:solidFill>
                  <a:srgbClr val="FF0000"/>
                </a:solidFill>
              </a:rPr>
              <a:t>done</a:t>
            </a:r>
            <a:r>
              <a:rPr lang="fr-CH" dirty="0">
                <a:solidFill>
                  <a:srgbClr val="FF0000"/>
                </a:solidFill>
              </a:rPr>
              <a:t> in 30min </a:t>
            </a:r>
            <a:endParaRPr lang="en-CH" dirty="0">
              <a:solidFill>
                <a:srgbClr val="FF0000"/>
              </a:solidFill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C9C6B3F2-F2FA-0748-5FCC-D861A1E9A2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5265378"/>
              </p:ext>
            </p:extLst>
          </p:nvPr>
        </p:nvGraphicFramePr>
        <p:xfrm>
          <a:off x="1227188" y="4317416"/>
          <a:ext cx="1910130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6710">
                  <a:extLst>
                    <a:ext uri="{9D8B030D-6E8A-4147-A177-3AD203B41FA5}">
                      <a16:colId xmlns:a16="http://schemas.microsoft.com/office/drawing/2014/main" val="1165234296"/>
                    </a:ext>
                  </a:extLst>
                </a:gridCol>
                <a:gridCol w="636710">
                  <a:extLst>
                    <a:ext uri="{9D8B030D-6E8A-4147-A177-3AD203B41FA5}">
                      <a16:colId xmlns:a16="http://schemas.microsoft.com/office/drawing/2014/main" val="2532721787"/>
                    </a:ext>
                  </a:extLst>
                </a:gridCol>
                <a:gridCol w="636710">
                  <a:extLst>
                    <a:ext uri="{9D8B030D-6E8A-4147-A177-3AD203B41FA5}">
                      <a16:colId xmlns:a16="http://schemas.microsoft.com/office/drawing/2014/main" val="3928844508"/>
                    </a:ext>
                  </a:extLst>
                </a:gridCol>
              </a:tblGrid>
              <a:tr h="9899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C1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10G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10pC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CH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CH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C2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10Gy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10pC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CH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C3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10Gy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10pC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CH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CH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5778097"/>
                  </a:ext>
                </a:extLst>
              </a:tr>
            </a:tbl>
          </a:graphicData>
        </a:graphic>
      </p:graphicFrame>
      <p:sp>
        <p:nvSpPr>
          <p:cNvPr id="4" name="ZoneTexte 9">
            <a:extLst>
              <a:ext uri="{FF2B5EF4-FFF2-40B4-BE49-F238E27FC236}">
                <a16:creationId xmlns:a16="http://schemas.microsoft.com/office/drawing/2014/main" id="{B193AB75-430A-D60B-C9C6-6689CB8E74BE}"/>
              </a:ext>
            </a:extLst>
          </p:cNvPr>
          <p:cNvSpPr txBox="1"/>
          <p:nvPr/>
        </p:nvSpPr>
        <p:spPr>
          <a:xfrm>
            <a:off x="370538" y="477583"/>
            <a:ext cx="2724447" cy="36933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US" b="1"/>
              <a:t>ZFE, V = 200 µL</a:t>
            </a:r>
            <a:endParaRPr lang="fr-CH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5C9A895-1752-9463-237E-00902908BA89}"/>
              </a:ext>
            </a:extLst>
          </p:cNvPr>
          <p:cNvSpPr/>
          <p:nvPr/>
        </p:nvSpPr>
        <p:spPr>
          <a:xfrm>
            <a:off x="121173" y="43931"/>
            <a:ext cx="4847224" cy="369332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-US" b="1">
                <a:solidFill>
                  <a:srgbClr val="7030A0"/>
                </a:solidFill>
              </a:rPr>
              <a:t>Week1_Day 3</a:t>
            </a:r>
            <a:r>
              <a:rPr lang="en-US" b="1"/>
              <a:t>_ZFE at 4hpf_</a:t>
            </a:r>
            <a:r>
              <a:rPr lang="en-US" b="1">
                <a:solidFill>
                  <a:srgbClr val="7030A0"/>
                </a:solidFill>
              </a:rPr>
              <a:t>FLAT</a:t>
            </a:r>
            <a:r>
              <a:rPr lang="en-US" b="1"/>
              <a:t>_</a:t>
            </a:r>
            <a:r>
              <a:rPr lang="en-US" b="1">
                <a:solidFill>
                  <a:schemeClr val="accent1"/>
                </a:solidFill>
              </a:rPr>
              <a:t>21%O2-28°C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3A0E707-C031-B862-E25A-CA752F3A693A}"/>
              </a:ext>
            </a:extLst>
          </p:cNvPr>
          <p:cNvSpPr txBox="1"/>
          <p:nvPr/>
        </p:nvSpPr>
        <p:spPr>
          <a:xfrm>
            <a:off x="5135803" y="137965"/>
            <a:ext cx="373190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/>
              <a:t>Dose per bunch escalation</a:t>
            </a:r>
            <a:endParaRPr lang="en-US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228170EB-9C54-CF3F-97AD-BDEE65636F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2417271"/>
              </p:ext>
            </p:extLst>
          </p:nvPr>
        </p:nvGraphicFramePr>
        <p:xfrm>
          <a:off x="9291754" y="4460783"/>
          <a:ext cx="1273416" cy="596646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636708">
                  <a:extLst>
                    <a:ext uri="{9D8B030D-6E8A-4147-A177-3AD203B41FA5}">
                      <a16:colId xmlns:a16="http://schemas.microsoft.com/office/drawing/2014/main" val="3263118872"/>
                    </a:ext>
                  </a:extLst>
                </a:gridCol>
                <a:gridCol w="636708">
                  <a:extLst>
                    <a:ext uri="{9D8B030D-6E8A-4147-A177-3AD203B41FA5}">
                      <a16:colId xmlns:a16="http://schemas.microsoft.com/office/drawing/2014/main" val="4180432040"/>
                    </a:ext>
                  </a:extLst>
                </a:gridCol>
              </a:tblGrid>
              <a:tr h="591795">
                <a:tc>
                  <a:txBody>
                    <a:bodyPr/>
                    <a:lstStyle/>
                    <a:p>
                      <a:pPr rtl="0" fontAlgn="base"/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#</a:t>
                      </a:r>
                      <a:endParaRPr lang="fr-CH" b="1">
                        <a:solidFill>
                          <a:srgbClr val="FFFFFF"/>
                        </a:solidFill>
                        <a:effectLst/>
                        <a:highlight>
                          <a:srgbClr val="E2F0D9"/>
                        </a:highlight>
                      </a:endParaRPr>
                    </a:p>
                    <a:p>
                      <a:pPr rtl="0" fontAlgn="base"/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Ctrl1</a:t>
                      </a:r>
                    </a:p>
                    <a:p>
                      <a:pPr lvl="0">
                        <a:buNone/>
                      </a:pPr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Beam</a:t>
                      </a:r>
                    </a:p>
                  </a:txBody>
                  <a:tcPr marL="48006" marR="48006" marT="24003" marB="24003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000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ase"/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#</a:t>
                      </a:r>
                      <a:endParaRPr lang="fr-CH" b="1">
                        <a:solidFill>
                          <a:srgbClr val="FFFFFF"/>
                        </a:solidFill>
                        <a:effectLst/>
                        <a:highlight>
                          <a:srgbClr val="E2F0D9"/>
                        </a:highlight>
                      </a:endParaRPr>
                    </a:p>
                    <a:p>
                      <a:pPr rtl="0" fontAlgn="base"/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Ctrl2</a:t>
                      </a:r>
                    </a:p>
                    <a:p>
                      <a:pPr lvl="0">
                        <a:buNone/>
                      </a:pPr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Beam</a:t>
                      </a:r>
                    </a:p>
                  </a:txBody>
                  <a:tcPr marL="48006" marR="48006" marT="24003" marB="24003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000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8160723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0CA80AFA-D7F3-69D5-03A0-BF018E86870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5717299"/>
              </p:ext>
            </p:extLst>
          </p:nvPr>
        </p:nvGraphicFramePr>
        <p:xfrm>
          <a:off x="10565170" y="4455932"/>
          <a:ext cx="1273416" cy="596646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636708">
                  <a:extLst>
                    <a:ext uri="{9D8B030D-6E8A-4147-A177-3AD203B41FA5}">
                      <a16:colId xmlns:a16="http://schemas.microsoft.com/office/drawing/2014/main" val="3263118872"/>
                    </a:ext>
                  </a:extLst>
                </a:gridCol>
                <a:gridCol w="636708">
                  <a:extLst>
                    <a:ext uri="{9D8B030D-6E8A-4147-A177-3AD203B41FA5}">
                      <a16:colId xmlns:a16="http://schemas.microsoft.com/office/drawing/2014/main" val="4180432040"/>
                    </a:ext>
                  </a:extLst>
                </a:gridCol>
              </a:tblGrid>
              <a:tr h="519722">
                <a:tc>
                  <a:txBody>
                    <a:bodyPr/>
                    <a:lstStyle/>
                    <a:p>
                      <a:pPr rtl="0" fontAlgn="base"/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#</a:t>
                      </a:r>
                      <a:endParaRPr lang="fr-CH" b="1">
                        <a:solidFill>
                          <a:srgbClr val="FFFFFF"/>
                        </a:solidFill>
                        <a:effectLst/>
                        <a:highlight>
                          <a:srgbClr val="E2F0D9"/>
                        </a:highlight>
                      </a:endParaRPr>
                    </a:p>
                    <a:p>
                      <a:pPr rtl="0" fontAlgn="base"/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Ctrl3</a:t>
                      </a:r>
                    </a:p>
                    <a:p>
                      <a:pPr lvl="0">
                        <a:buNone/>
                      </a:pPr>
                      <a:r>
                        <a:rPr lang="fr-CH" sz="1200" b="1" err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Incub</a:t>
                      </a:r>
                      <a:endParaRPr lang="fr-CH" sz="1200" b="1">
                        <a:solidFill>
                          <a:srgbClr val="000000"/>
                        </a:solidFill>
                        <a:effectLst/>
                        <a:highlight>
                          <a:srgbClr val="E2F0D9"/>
                        </a:highlight>
                        <a:latin typeface="Calibri"/>
                      </a:endParaRPr>
                    </a:p>
                  </a:txBody>
                  <a:tcPr marL="48006" marR="48006" marT="24003" marB="24003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000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ase"/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#</a:t>
                      </a:r>
                      <a:endParaRPr lang="fr-CH" b="1">
                        <a:solidFill>
                          <a:srgbClr val="FFFFFF"/>
                        </a:solidFill>
                        <a:effectLst/>
                        <a:highlight>
                          <a:srgbClr val="E2F0D9"/>
                        </a:highlight>
                      </a:endParaRPr>
                    </a:p>
                    <a:p>
                      <a:pPr rtl="0" fontAlgn="base"/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Ctrl4</a:t>
                      </a:r>
                    </a:p>
                    <a:p>
                      <a:pPr lvl="0">
                        <a:buNone/>
                      </a:pPr>
                      <a:r>
                        <a:rPr lang="fr-CH" sz="1200" b="1" err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Incub</a:t>
                      </a:r>
                      <a:endParaRPr lang="fr-CH" sz="1200" b="1">
                        <a:solidFill>
                          <a:srgbClr val="000000"/>
                        </a:solidFill>
                        <a:effectLst/>
                        <a:highlight>
                          <a:srgbClr val="E2F0D9"/>
                        </a:highlight>
                        <a:latin typeface="Calibri"/>
                      </a:endParaRPr>
                    </a:p>
                  </a:txBody>
                  <a:tcPr marL="48006" marR="48006" marT="24003" marB="24003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000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8160723"/>
                  </a:ext>
                </a:extLst>
              </a:tr>
            </a:tbl>
          </a:graphicData>
        </a:graphic>
      </p:graphicFrame>
      <p:pic>
        <p:nvPicPr>
          <p:cNvPr id="11" name="Picture 10">
            <a:extLst>
              <a:ext uri="{FF2B5EF4-FFF2-40B4-BE49-F238E27FC236}">
                <a16:creationId xmlns:a16="http://schemas.microsoft.com/office/drawing/2014/main" id="{5891E134-6C7A-0819-FB8F-E8FF6B24F9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45213" y="569030"/>
            <a:ext cx="3782082" cy="2908590"/>
          </a:xfrm>
          <a:prstGeom prst="rect">
            <a:avLst/>
          </a:prstGeom>
        </p:spPr>
      </p:pic>
      <p:sp>
        <p:nvSpPr>
          <p:cNvPr id="12" name="Accolade ouvrante 11">
            <a:extLst>
              <a:ext uri="{FF2B5EF4-FFF2-40B4-BE49-F238E27FC236}">
                <a16:creationId xmlns:a16="http://schemas.microsoft.com/office/drawing/2014/main" id="{CDA83053-27BD-48A3-3105-23E814610F9F}"/>
              </a:ext>
            </a:extLst>
          </p:cNvPr>
          <p:cNvSpPr/>
          <p:nvPr/>
        </p:nvSpPr>
        <p:spPr>
          <a:xfrm rot="16200000">
            <a:off x="5917423" y="2612641"/>
            <a:ext cx="261257" cy="5639313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1818E20C-491F-0164-BA51-CCC8FD076FA1}"/>
              </a:ext>
            </a:extLst>
          </p:cNvPr>
          <p:cNvSpPr txBox="1"/>
          <p:nvPr/>
        </p:nvSpPr>
        <p:spPr>
          <a:xfrm>
            <a:off x="4993692" y="5760819"/>
            <a:ext cx="21087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To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discussed</a:t>
            </a:r>
            <a:endParaRPr lang="fr-CH" dirty="0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59970CCE-9233-CC82-3670-A0527783B8B4}"/>
              </a:ext>
            </a:extLst>
          </p:cNvPr>
          <p:cNvSpPr txBox="1"/>
          <p:nvPr/>
        </p:nvSpPr>
        <p:spPr>
          <a:xfrm>
            <a:off x="11134012" y="28642"/>
            <a:ext cx="10260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i="1" dirty="0"/>
              <a:t>11.04.25</a:t>
            </a:r>
            <a:endParaRPr lang="fr-CH" sz="1600" i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91B714C-6F23-8B68-BC39-210BEF3E8B3F}"/>
              </a:ext>
            </a:extLst>
          </p:cNvPr>
          <p:cNvSpPr txBox="1"/>
          <p:nvPr/>
        </p:nvSpPr>
        <p:spPr>
          <a:xfrm>
            <a:off x="3361867" y="1545952"/>
            <a:ext cx="3547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accent6"/>
                </a:solidFill>
              </a:rPr>
              <a:t>Depending on what can be done with CLEAR beamline</a:t>
            </a:r>
            <a:endParaRPr lang="en-US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74364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C2201F-65B8-2670-725A-06AAFF09E7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9">
            <a:extLst>
              <a:ext uri="{FF2B5EF4-FFF2-40B4-BE49-F238E27FC236}">
                <a16:creationId xmlns:a16="http://schemas.microsoft.com/office/drawing/2014/main" id="{06AC7D55-82EA-B559-93F9-CA6444777702}"/>
              </a:ext>
            </a:extLst>
          </p:cNvPr>
          <p:cNvSpPr txBox="1"/>
          <p:nvPr/>
        </p:nvSpPr>
        <p:spPr>
          <a:xfrm>
            <a:off x="370538" y="477583"/>
            <a:ext cx="2724447" cy="36933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US" b="1"/>
              <a:t>ZFE, V = 200 µL</a:t>
            </a:r>
            <a:endParaRPr lang="fr-CH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354D4A96-89E4-1F69-3753-1E0978A661B5}"/>
              </a:ext>
            </a:extLst>
          </p:cNvPr>
          <p:cNvGraphicFramePr>
            <a:graphicFrameLocks noGrp="1"/>
          </p:cNvGraphicFramePr>
          <p:nvPr/>
        </p:nvGraphicFramePr>
        <p:xfrm>
          <a:off x="8815893" y="1335024"/>
          <a:ext cx="1273416" cy="596646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636708">
                  <a:extLst>
                    <a:ext uri="{9D8B030D-6E8A-4147-A177-3AD203B41FA5}">
                      <a16:colId xmlns:a16="http://schemas.microsoft.com/office/drawing/2014/main" val="3263118872"/>
                    </a:ext>
                  </a:extLst>
                </a:gridCol>
                <a:gridCol w="636708">
                  <a:extLst>
                    <a:ext uri="{9D8B030D-6E8A-4147-A177-3AD203B41FA5}">
                      <a16:colId xmlns:a16="http://schemas.microsoft.com/office/drawing/2014/main" val="4180432040"/>
                    </a:ext>
                  </a:extLst>
                </a:gridCol>
              </a:tblGrid>
              <a:tr h="591795">
                <a:tc>
                  <a:txBody>
                    <a:bodyPr/>
                    <a:lstStyle/>
                    <a:p>
                      <a:pPr rtl="0" fontAlgn="base"/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#</a:t>
                      </a:r>
                      <a:endParaRPr lang="fr-CH" b="1">
                        <a:solidFill>
                          <a:srgbClr val="FFFFFF"/>
                        </a:solidFill>
                        <a:effectLst/>
                        <a:highlight>
                          <a:srgbClr val="E2F0D9"/>
                        </a:highlight>
                      </a:endParaRPr>
                    </a:p>
                    <a:p>
                      <a:pPr rtl="0" fontAlgn="base"/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Ctrl1</a:t>
                      </a:r>
                    </a:p>
                    <a:p>
                      <a:pPr lvl="0">
                        <a:buNone/>
                      </a:pPr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Beam</a:t>
                      </a:r>
                    </a:p>
                  </a:txBody>
                  <a:tcPr marL="48006" marR="48006" marT="24003" marB="24003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000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ase"/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#</a:t>
                      </a:r>
                      <a:endParaRPr lang="fr-CH" b="1">
                        <a:solidFill>
                          <a:srgbClr val="FFFFFF"/>
                        </a:solidFill>
                        <a:effectLst/>
                        <a:highlight>
                          <a:srgbClr val="E2F0D9"/>
                        </a:highlight>
                      </a:endParaRPr>
                    </a:p>
                    <a:p>
                      <a:pPr rtl="0" fontAlgn="base"/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Ctrl2</a:t>
                      </a:r>
                    </a:p>
                    <a:p>
                      <a:pPr lvl="0">
                        <a:buNone/>
                      </a:pPr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Beam</a:t>
                      </a:r>
                    </a:p>
                  </a:txBody>
                  <a:tcPr marL="48006" marR="48006" marT="24003" marB="24003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000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8160723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ABF7362-E1EB-DB72-AD63-F370CC6C4A5A}"/>
              </a:ext>
            </a:extLst>
          </p:cNvPr>
          <p:cNvGraphicFramePr>
            <a:graphicFrameLocks noGrp="1"/>
          </p:cNvGraphicFramePr>
          <p:nvPr/>
        </p:nvGraphicFramePr>
        <p:xfrm>
          <a:off x="10089309" y="1330173"/>
          <a:ext cx="1273416" cy="596646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636708">
                  <a:extLst>
                    <a:ext uri="{9D8B030D-6E8A-4147-A177-3AD203B41FA5}">
                      <a16:colId xmlns:a16="http://schemas.microsoft.com/office/drawing/2014/main" val="3263118872"/>
                    </a:ext>
                  </a:extLst>
                </a:gridCol>
                <a:gridCol w="636708">
                  <a:extLst>
                    <a:ext uri="{9D8B030D-6E8A-4147-A177-3AD203B41FA5}">
                      <a16:colId xmlns:a16="http://schemas.microsoft.com/office/drawing/2014/main" val="4180432040"/>
                    </a:ext>
                  </a:extLst>
                </a:gridCol>
              </a:tblGrid>
              <a:tr h="519722">
                <a:tc>
                  <a:txBody>
                    <a:bodyPr/>
                    <a:lstStyle/>
                    <a:p>
                      <a:pPr rtl="0" fontAlgn="base"/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#</a:t>
                      </a:r>
                      <a:endParaRPr lang="fr-CH" b="1">
                        <a:solidFill>
                          <a:srgbClr val="FFFFFF"/>
                        </a:solidFill>
                        <a:effectLst/>
                        <a:highlight>
                          <a:srgbClr val="E2F0D9"/>
                        </a:highlight>
                      </a:endParaRPr>
                    </a:p>
                    <a:p>
                      <a:pPr rtl="0" fontAlgn="base"/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Ctrl3</a:t>
                      </a:r>
                    </a:p>
                    <a:p>
                      <a:pPr lvl="0">
                        <a:buNone/>
                      </a:pPr>
                      <a:r>
                        <a:rPr lang="fr-CH" sz="1200" b="1" err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Incub</a:t>
                      </a:r>
                      <a:endParaRPr lang="fr-CH" sz="1200" b="1">
                        <a:solidFill>
                          <a:srgbClr val="000000"/>
                        </a:solidFill>
                        <a:effectLst/>
                        <a:highlight>
                          <a:srgbClr val="E2F0D9"/>
                        </a:highlight>
                        <a:latin typeface="Calibri"/>
                      </a:endParaRPr>
                    </a:p>
                  </a:txBody>
                  <a:tcPr marL="48006" marR="48006" marT="24003" marB="24003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000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ase"/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#</a:t>
                      </a:r>
                      <a:endParaRPr lang="fr-CH" b="1">
                        <a:solidFill>
                          <a:srgbClr val="FFFFFF"/>
                        </a:solidFill>
                        <a:effectLst/>
                        <a:highlight>
                          <a:srgbClr val="E2F0D9"/>
                        </a:highlight>
                      </a:endParaRPr>
                    </a:p>
                    <a:p>
                      <a:pPr rtl="0" fontAlgn="base"/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Ctrl4</a:t>
                      </a:r>
                    </a:p>
                    <a:p>
                      <a:pPr lvl="0">
                        <a:buNone/>
                      </a:pPr>
                      <a:r>
                        <a:rPr lang="fr-CH" sz="1200" b="1" err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Incub</a:t>
                      </a:r>
                      <a:endParaRPr lang="fr-CH" sz="1200" b="1">
                        <a:solidFill>
                          <a:srgbClr val="000000"/>
                        </a:solidFill>
                        <a:effectLst/>
                        <a:highlight>
                          <a:srgbClr val="E2F0D9"/>
                        </a:highlight>
                        <a:latin typeface="Calibri"/>
                      </a:endParaRPr>
                    </a:p>
                  </a:txBody>
                  <a:tcPr marL="48006" marR="48006" marT="24003" marB="24003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000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8160723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D6831169-8DE3-BAE5-C2E7-EB98F7FDE4F9}"/>
              </a:ext>
            </a:extLst>
          </p:cNvPr>
          <p:cNvGraphicFramePr>
            <a:graphicFrameLocks noGrp="1"/>
          </p:cNvGraphicFramePr>
          <p:nvPr/>
        </p:nvGraphicFramePr>
        <p:xfrm>
          <a:off x="8815893" y="3950825"/>
          <a:ext cx="1273416" cy="596646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636708">
                  <a:extLst>
                    <a:ext uri="{9D8B030D-6E8A-4147-A177-3AD203B41FA5}">
                      <a16:colId xmlns:a16="http://schemas.microsoft.com/office/drawing/2014/main" val="3263118872"/>
                    </a:ext>
                  </a:extLst>
                </a:gridCol>
                <a:gridCol w="636708">
                  <a:extLst>
                    <a:ext uri="{9D8B030D-6E8A-4147-A177-3AD203B41FA5}">
                      <a16:colId xmlns:a16="http://schemas.microsoft.com/office/drawing/2014/main" val="4180432040"/>
                    </a:ext>
                  </a:extLst>
                </a:gridCol>
              </a:tblGrid>
              <a:tr h="591794">
                <a:tc>
                  <a:txBody>
                    <a:bodyPr/>
                    <a:lstStyle/>
                    <a:p>
                      <a:pPr rtl="0" fontAlgn="base"/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#</a:t>
                      </a:r>
                      <a:endParaRPr lang="fr-CH" b="1">
                        <a:solidFill>
                          <a:srgbClr val="FFFFFF"/>
                        </a:solidFill>
                        <a:effectLst/>
                        <a:highlight>
                          <a:srgbClr val="E2F0D9"/>
                        </a:highlight>
                      </a:endParaRPr>
                    </a:p>
                    <a:p>
                      <a:pPr rtl="0" fontAlgn="base"/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Ctrl5</a:t>
                      </a:r>
                    </a:p>
                    <a:p>
                      <a:pPr lvl="0">
                        <a:buNone/>
                      </a:pPr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Beam</a:t>
                      </a:r>
                    </a:p>
                  </a:txBody>
                  <a:tcPr marL="48006" marR="48006" marT="24003" marB="24003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000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ase"/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#</a:t>
                      </a:r>
                      <a:endParaRPr lang="fr-CH" b="1">
                        <a:solidFill>
                          <a:srgbClr val="FFFFFF"/>
                        </a:solidFill>
                        <a:effectLst/>
                        <a:highlight>
                          <a:srgbClr val="E2F0D9"/>
                        </a:highlight>
                      </a:endParaRPr>
                    </a:p>
                    <a:p>
                      <a:pPr rtl="0" fontAlgn="base"/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Ctrl6</a:t>
                      </a:r>
                    </a:p>
                    <a:p>
                      <a:pPr lvl="0">
                        <a:buNone/>
                      </a:pPr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Beam</a:t>
                      </a:r>
                    </a:p>
                  </a:txBody>
                  <a:tcPr marL="48006" marR="48006" marT="24003" marB="24003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000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8160723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A205F270-69AC-C062-CE58-5153E0CEE1E5}"/>
              </a:ext>
            </a:extLst>
          </p:cNvPr>
          <p:cNvGraphicFramePr>
            <a:graphicFrameLocks noGrp="1"/>
          </p:cNvGraphicFramePr>
          <p:nvPr/>
        </p:nvGraphicFramePr>
        <p:xfrm>
          <a:off x="10089309" y="3945973"/>
          <a:ext cx="1273416" cy="596646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636708">
                  <a:extLst>
                    <a:ext uri="{9D8B030D-6E8A-4147-A177-3AD203B41FA5}">
                      <a16:colId xmlns:a16="http://schemas.microsoft.com/office/drawing/2014/main" val="3263118872"/>
                    </a:ext>
                  </a:extLst>
                </a:gridCol>
                <a:gridCol w="636708">
                  <a:extLst>
                    <a:ext uri="{9D8B030D-6E8A-4147-A177-3AD203B41FA5}">
                      <a16:colId xmlns:a16="http://schemas.microsoft.com/office/drawing/2014/main" val="4180432040"/>
                    </a:ext>
                  </a:extLst>
                </a:gridCol>
              </a:tblGrid>
              <a:tr h="519722">
                <a:tc>
                  <a:txBody>
                    <a:bodyPr/>
                    <a:lstStyle/>
                    <a:p>
                      <a:pPr rtl="0" fontAlgn="base"/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#</a:t>
                      </a:r>
                      <a:endParaRPr lang="fr-CH" b="1">
                        <a:solidFill>
                          <a:srgbClr val="FFFFFF"/>
                        </a:solidFill>
                        <a:effectLst/>
                        <a:highlight>
                          <a:srgbClr val="E2F0D9"/>
                        </a:highlight>
                      </a:endParaRPr>
                    </a:p>
                    <a:p>
                      <a:pPr rtl="0" fontAlgn="base"/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Ctrl7</a:t>
                      </a:r>
                    </a:p>
                    <a:p>
                      <a:pPr lvl="0">
                        <a:buNone/>
                      </a:pPr>
                      <a:r>
                        <a:rPr lang="fr-CH" sz="1200" b="1" err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Incub</a:t>
                      </a:r>
                      <a:endParaRPr lang="fr-CH" sz="1200" b="1">
                        <a:solidFill>
                          <a:srgbClr val="000000"/>
                        </a:solidFill>
                        <a:effectLst/>
                        <a:highlight>
                          <a:srgbClr val="E2F0D9"/>
                        </a:highlight>
                        <a:latin typeface="Calibri"/>
                      </a:endParaRPr>
                    </a:p>
                  </a:txBody>
                  <a:tcPr marL="48006" marR="48006" marT="24003" marB="24003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000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ase"/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#</a:t>
                      </a:r>
                      <a:endParaRPr lang="fr-CH" b="1">
                        <a:solidFill>
                          <a:srgbClr val="FFFFFF"/>
                        </a:solidFill>
                        <a:effectLst/>
                        <a:highlight>
                          <a:srgbClr val="E2F0D9"/>
                        </a:highlight>
                      </a:endParaRPr>
                    </a:p>
                    <a:p>
                      <a:pPr rtl="0" fontAlgn="base"/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Ctrl8</a:t>
                      </a:r>
                    </a:p>
                    <a:p>
                      <a:pPr lvl="0">
                        <a:buNone/>
                      </a:pPr>
                      <a:r>
                        <a:rPr lang="fr-CH" sz="1200" b="1" err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Incub</a:t>
                      </a:r>
                      <a:endParaRPr lang="fr-CH" sz="1200" b="1">
                        <a:solidFill>
                          <a:srgbClr val="000000"/>
                        </a:solidFill>
                        <a:effectLst/>
                        <a:highlight>
                          <a:srgbClr val="E2F0D9"/>
                        </a:highlight>
                        <a:latin typeface="Calibri"/>
                      </a:endParaRPr>
                    </a:p>
                  </a:txBody>
                  <a:tcPr marL="48006" marR="48006" marT="24003" marB="24003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000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8160723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21ED2093-CC7A-8C33-E3E4-785A97D027A7}"/>
              </a:ext>
            </a:extLst>
          </p:cNvPr>
          <p:cNvSpPr/>
          <p:nvPr/>
        </p:nvSpPr>
        <p:spPr>
          <a:xfrm>
            <a:off x="121173" y="3429000"/>
            <a:ext cx="30117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/>
              <a:t>ZFE at 6hpf_Flat_</a:t>
            </a:r>
            <a:r>
              <a:rPr lang="en-US" b="1">
                <a:solidFill>
                  <a:schemeClr val="accent1"/>
                </a:solidFill>
              </a:rPr>
              <a:t>21%O2-28°C</a:t>
            </a:r>
            <a:endParaRPr lang="en-US" b="1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0481D44-ED23-F0C6-0BD3-DDDF9B63428F}"/>
              </a:ext>
            </a:extLst>
          </p:cNvPr>
          <p:cNvSpPr/>
          <p:nvPr/>
        </p:nvSpPr>
        <p:spPr>
          <a:xfrm>
            <a:off x="121173" y="43931"/>
            <a:ext cx="4798429" cy="369332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-US" b="1">
                <a:solidFill>
                  <a:schemeClr val="accent2"/>
                </a:solidFill>
              </a:rPr>
              <a:t>Week2_Day 1 </a:t>
            </a:r>
            <a:r>
              <a:rPr lang="en-US" b="1"/>
              <a:t>_ZFE at 4hpf_</a:t>
            </a:r>
            <a:r>
              <a:rPr lang="en-US" b="1">
                <a:solidFill>
                  <a:srgbClr val="7030A0"/>
                </a:solidFill>
              </a:rPr>
              <a:t>Flat</a:t>
            </a:r>
            <a:r>
              <a:rPr lang="en-US" b="1"/>
              <a:t>_</a:t>
            </a:r>
            <a:r>
              <a:rPr lang="en-US" b="1">
                <a:solidFill>
                  <a:schemeClr val="accent1"/>
                </a:solidFill>
              </a:rPr>
              <a:t>21%O2-28°C</a:t>
            </a:r>
          </a:p>
        </p:txBody>
      </p:sp>
      <p:graphicFrame>
        <p:nvGraphicFramePr>
          <p:cNvPr id="3" name="Tableau 4">
            <a:extLst>
              <a:ext uri="{FF2B5EF4-FFF2-40B4-BE49-F238E27FC236}">
                <a16:creationId xmlns:a16="http://schemas.microsoft.com/office/drawing/2014/main" id="{7906EF19-E74C-0EE5-F486-190B301673EA}"/>
              </a:ext>
            </a:extLst>
          </p:cNvPr>
          <p:cNvGraphicFramePr>
            <a:graphicFrameLocks noGrp="1"/>
          </p:cNvGraphicFramePr>
          <p:nvPr/>
        </p:nvGraphicFramePr>
        <p:xfrm>
          <a:off x="238896" y="1330173"/>
          <a:ext cx="7640520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6710">
                  <a:extLst>
                    <a:ext uri="{9D8B030D-6E8A-4147-A177-3AD203B41FA5}">
                      <a16:colId xmlns:a16="http://schemas.microsoft.com/office/drawing/2014/main" val="734301197"/>
                    </a:ext>
                  </a:extLst>
                </a:gridCol>
                <a:gridCol w="636710">
                  <a:extLst>
                    <a:ext uri="{9D8B030D-6E8A-4147-A177-3AD203B41FA5}">
                      <a16:colId xmlns:a16="http://schemas.microsoft.com/office/drawing/2014/main" val="3714465879"/>
                    </a:ext>
                  </a:extLst>
                </a:gridCol>
                <a:gridCol w="636710">
                  <a:extLst>
                    <a:ext uri="{9D8B030D-6E8A-4147-A177-3AD203B41FA5}">
                      <a16:colId xmlns:a16="http://schemas.microsoft.com/office/drawing/2014/main" val="4097676718"/>
                    </a:ext>
                  </a:extLst>
                </a:gridCol>
                <a:gridCol w="636710">
                  <a:extLst>
                    <a:ext uri="{9D8B030D-6E8A-4147-A177-3AD203B41FA5}">
                      <a16:colId xmlns:a16="http://schemas.microsoft.com/office/drawing/2014/main" val="3691957563"/>
                    </a:ext>
                  </a:extLst>
                </a:gridCol>
                <a:gridCol w="636710">
                  <a:extLst>
                    <a:ext uri="{9D8B030D-6E8A-4147-A177-3AD203B41FA5}">
                      <a16:colId xmlns:a16="http://schemas.microsoft.com/office/drawing/2014/main" val="629710797"/>
                    </a:ext>
                  </a:extLst>
                </a:gridCol>
                <a:gridCol w="636710">
                  <a:extLst>
                    <a:ext uri="{9D8B030D-6E8A-4147-A177-3AD203B41FA5}">
                      <a16:colId xmlns:a16="http://schemas.microsoft.com/office/drawing/2014/main" val="2071010960"/>
                    </a:ext>
                  </a:extLst>
                </a:gridCol>
                <a:gridCol w="636710">
                  <a:extLst>
                    <a:ext uri="{9D8B030D-6E8A-4147-A177-3AD203B41FA5}">
                      <a16:colId xmlns:a16="http://schemas.microsoft.com/office/drawing/2014/main" val="3843868472"/>
                    </a:ext>
                  </a:extLst>
                </a:gridCol>
                <a:gridCol w="633218">
                  <a:extLst>
                    <a:ext uri="{9D8B030D-6E8A-4147-A177-3AD203B41FA5}">
                      <a16:colId xmlns:a16="http://schemas.microsoft.com/office/drawing/2014/main" val="2905419434"/>
                    </a:ext>
                  </a:extLst>
                </a:gridCol>
                <a:gridCol w="640202">
                  <a:extLst>
                    <a:ext uri="{9D8B030D-6E8A-4147-A177-3AD203B41FA5}">
                      <a16:colId xmlns:a16="http://schemas.microsoft.com/office/drawing/2014/main" val="2865000587"/>
                    </a:ext>
                  </a:extLst>
                </a:gridCol>
                <a:gridCol w="636710">
                  <a:extLst>
                    <a:ext uri="{9D8B030D-6E8A-4147-A177-3AD203B41FA5}">
                      <a16:colId xmlns:a16="http://schemas.microsoft.com/office/drawing/2014/main" val="1628513890"/>
                    </a:ext>
                  </a:extLst>
                </a:gridCol>
                <a:gridCol w="636710">
                  <a:extLst>
                    <a:ext uri="{9D8B030D-6E8A-4147-A177-3AD203B41FA5}">
                      <a16:colId xmlns:a16="http://schemas.microsoft.com/office/drawing/2014/main" val="3544679961"/>
                    </a:ext>
                  </a:extLst>
                </a:gridCol>
                <a:gridCol w="636710">
                  <a:extLst>
                    <a:ext uri="{9D8B030D-6E8A-4147-A177-3AD203B41FA5}">
                      <a16:colId xmlns:a16="http://schemas.microsoft.com/office/drawing/2014/main" val="4087063034"/>
                    </a:ext>
                  </a:extLst>
                </a:gridCol>
              </a:tblGrid>
              <a:tr h="989960">
                <a:tc>
                  <a:txBody>
                    <a:bodyPr/>
                    <a:lstStyle/>
                    <a:p>
                      <a:r>
                        <a:rPr lang="fr-CH" sz="1200">
                          <a:solidFill>
                            <a:schemeClr val="tx1"/>
                          </a:solidFill>
                        </a:rPr>
                        <a:t>C1</a:t>
                      </a:r>
                      <a:endParaRPr lang="en-US"/>
                    </a:p>
                    <a:p>
                      <a:r>
                        <a:rPr lang="fr-CH" sz="1200">
                          <a:solidFill>
                            <a:schemeClr val="tx1"/>
                          </a:solidFill>
                        </a:rPr>
                        <a:t>8Gy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r>
                        <a:rPr lang="fr-CH" sz="1200">
                          <a:solidFill>
                            <a:schemeClr val="accent1"/>
                          </a:solidFill>
                        </a:rPr>
                        <a:t>20pC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rgbClr val="FF0000"/>
                        </a:solidFill>
                      </a:endParaRPr>
                    </a:p>
                    <a:p>
                      <a:endParaRPr lang="fr-CH" sz="120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>
                          <a:solidFill>
                            <a:schemeClr val="tx1"/>
                          </a:solidFill>
                        </a:rPr>
                        <a:t>C2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chemeClr val="tx1"/>
                          </a:solidFill>
                        </a:rPr>
                        <a:t>8Gy</a:t>
                      </a:r>
                      <a:endParaRPr lang="fr-CH" sz="120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chemeClr val="accent1"/>
                          </a:solidFill>
                        </a:rPr>
                        <a:t>20pC</a:t>
                      </a:r>
                      <a:endParaRPr lang="fr-CH" sz="120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>
                          <a:solidFill>
                            <a:schemeClr val="tx1"/>
                          </a:solidFill>
                        </a:rPr>
                        <a:t>C3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chemeClr val="tx1"/>
                          </a:solidFill>
                        </a:rPr>
                        <a:t>9Gy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chemeClr val="accent1"/>
                          </a:solidFill>
                        </a:rPr>
                        <a:t>20pC</a:t>
                      </a:r>
                      <a:endParaRPr lang="fr-CH" sz="120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>
                          <a:solidFill>
                            <a:schemeClr val="tx1"/>
                          </a:solidFill>
                        </a:rPr>
                        <a:t>C4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chemeClr val="tx1"/>
                          </a:solidFill>
                        </a:rPr>
                        <a:t>9Gy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chemeClr val="accent1"/>
                          </a:solidFill>
                        </a:rPr>
                        <a:t>20pC</a:t>
                      </a:r>
                      <a:endParaRPr lang="fr-CH" sz="120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C5</a:t>
                      </a: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10Gy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chemeClr val="accent1"/>
                          </a:solidFill>
                        </a:rPr>
                        <a:t>20pC</a:t>
                      </a:r>
                      <a:endParaRPr lang="fr-CH" sz="120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C6</a:t>
                      </a:r>
                      <a:endParaRPr kumimoji="0" lang="en-US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10Gy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chemeClr val="accent1"/>
                          </a:solidFill>
                        </a:rPr>
                        <a:t>20pC</a:t>
                      </a: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F7</a:t>
                      </a: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8Gy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chemeClr val="accent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rgbClr val="FF0000"/>
                          </a:solidFill>
                        </a:rPr>
                        <a:t>71pC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F8</a:t>
                      </a: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8Gy</a:t>
                      </a: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chemeClr val="accent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rgbClr val="FF0000"/>
                          </a:solidFill>
                        </a:rPr>
                        <a:t>71pC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F9</a:t>
                      </a: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9Gy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chemeClr val="accent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rgbClr val="FF0000"/>
                          </a:solidFill>
                        </a:rPr>
                        <a:t>71pC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F10</a:t>
                      </a: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9Gy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rgbClr val="FF0000"/>
                          </a:solidFill>
                        </a:rPr>
                        <a:t>71pC</a:t>
                      </a: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F11</a:t>
                      </a: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10Gy</a:t>
                      </a: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rgbClr val="FF0000"/>
                          </a:solidFill>
                        </a:rPr>
                        <a:t>71pC</a:t>
                      </a: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F12</a:t>
                      </a: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10Gy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rgbClr val="FF0000"/>
                          </a:solidFill>
                        </a:rPr>
                        <a:t>71pC</a:t>
                      </a: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3292465"/>
                  </a:ext>
                </a:extLst>
              </a:tr>
            </a:tbl>
          </a:graphicData>
        </a:graphic>
      </p:graphicFrame>
      <p:graphicFrame>
        <p:nvGraphicFramePr>
          <p:cNvPr id="6" name="Tableau 4">
            <a:extLst>
              <a:ext uri="{FF2B5EF4-FFF2-40B4-BE49-F238E27FC236}">
                <a16:creationId xmlns:a16="http://schemas.microsoft.com/office/drawing/2014/main" id="{DA7A2BD8-247E-4D59-E931-3BD6EF018348}"/>
              </a:ext>
            </a:extLst>
          </p:cNvPr>
          <p:cNvGraphicFramePr>
            <a:graphicFrameLocks noGrp="1"/>
          </p:cNvGraphicFramePr>
          <p:nvPr/>
        </p:nvGraphicFramePr>
        <p:xfrm>
          <a:off x="238896" y="3945973"/>
          <a:ext cx="7640520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6710">
                  <a:extLst>
                    <a:ext uri="{9D8B030D-6E8A-4147-A177-3AD203B41FA5}">
                      <a16:colId xmlns:a16="http://schemas.microsoft.com/office/drawing/2014/main" val="734301197"/>
                    </a:ext>
                  </a:extLst>
                </a:gridCol>
                <a:gridCol w="636710">
                  <a:extLst>
                    <a:ext uri="{9D8B030D-6E8A-4147-A177-3AD203B41FA5}">
                      <a16:colId xmlns:a16="http://schemas.microsoft.com/office/drawing/2014/main" val="3714465879"/>
                    </a:ext>
                  </a:extLst>
                </a:gridCol>
                <a:gridCol w="636710">
                  <a:extLst>
                    <a:ext uri="{9D8B030D-6E8A-4147-A177-3AD203B41FA5}">
                      <a16:colId xmlns:a16="http://schemas.microsoft.com/office/drawing/2014/main" val="4097676718"/>
                    </a:ext>
                  </a:extLst>
                </a:gridCol>
                <a:gridCol w="636710">
                  <a:extLst>
                    <a:ext uri="{9D8B030D-6E8A-4147-A177-3AD203B41FA5}">
                      <a16:colId xmlns:a16="http://schemas.microsoft.com/office/drawing/2014/main" val="3691957563"/>
                    </a:ext>
                  </a:extLst>
                </a:gridCol>
                <a:gridCol w="636710">
                  <a:extLst>
                    <a:ext uri="{9D8B030D-6E8A-4147-A177-3AD203B41FA5}">
                      <a16:colId xmlns:a16="http://schemas.microsoft.com/office/drawing/2014/main" val="629710797"/>
                    </a:ext>
                  </a:extLst>
                </a:gridCol>
                <a:gridCol w="636710">
                  <a:extLst>
                    <a:ext uri="{9D8B030D-6E8A-4147-A177-3AD203B41FA5}">
                      <a16:colId xmlns:a16="http://schemas.microsoft.com/office/drawing/2014/main" val="2071010960"/>
                    </a:ext>
                  </a:extLst>
                </a:gridCol>
                <a:gridCol w="636710">
                  <a:extLst>
                    <a:ext uri="{9D8B030D-6E8A-4147-A177-3AD203B41FA5}">
                      <a16:colId xmlns:a16="http://schemas.microsoft.com/office/drawing/2014/main" val="3843868472"/>
                    </a:ext>
                  </a:extLst>
                </a:gridCol>
                <a:gridCol w="643050">
                  <a:extLst>
                    <a:ext uri="{9D8B030D-6E8A-4147-A177-3AD203B41FA5}">
                      <a16:colId xmlns:a16="http://schemas.microsoft.com/office/drawing/2014/main" val="2905419434"/>
                    </a:ext>
                  </a:extLst>
                </a:gridCol>
                <a:gridCol w="630370">
                  <a:extLst>
                    <a:ext uri="{9D8B030D-6E8A-4147-A177-3AD203B41FA5}">
                      <a16:colId xmlns:a16="http://schemas.microsoft.com/office/drawing/2014/main" val="2865000587"/>
                    </a:ext>
                  </a:extLst>
                </a:gridCol>
                <a:gridCol w="636710">
                  <a:extLst>
                    <a:ext uri="{9D8B030D-6E8A-4147-A177-3AD203B41FA5}">
                      <a16:colId xmlns:a16="http://schemas.microsoft.com/office/drawing/2014/main" val="1628513890"/>
                    </a:ext>
                  </a:extLst>
                </a:gridCol>
                <a:gridCol w="636710">
                  <a:extLst>
                    <a:ext uri="{9D8B030D-6E8A-4147-A177-3AD203B41FA5}">
                      <a16:colId xmlns:a16="http://schemas.microsoft.com/office/drawing/2014/main" val="3544679961"/>
                    </a:ext>
                  </a:extLst>
                </a:gridCol>
                <a:gridCol w="636710">
                  <a:extLst>
                    <a:ext uri="{9D8B030D-6E8A-4147-A177-3AD203B41FA5}">
                      <a16:colId xmlns:a16="http://schemas.microsoft.com/office/drawing/2014/main" val="4087063034"/>
                    </a:ext>
                  </a:extLst>
                </a:gridCol>
              </a:tblGrid>
              <a:tr h="989960">
                <a:tc>
                  <a:txBody>
                    <a:bodyPr/>
                    <a:lstStyle/>
                    <a:p>
                      <a:r>
                        <a:rPr lang="fr-CH" sz="1200">
                          <a:solidFill>
                            <a:schemeClr val="tx1"/>
                          </a:solidFill>
                        </a:rPr>
                        <a:t>C21</a:t>
                      </a:r>
                      <a:endParaRPr lang="en-US"/>
                    </a:p>
                    <a:p>
                      <a:r>
                        <a:rPr lang="fr-CH" sz="1200">
                          <a:solidFill>
                            <a:schemeClr val="tx1"/>
                          </a:solidFill>
                        </a:rPr>
                        <a:t>16Gy</a:t>
                      </a:r>
                    </a:p>
                    <a:p>
                      <a:endParaRPr lang="fr-CH" sz="120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chemeClr val="accent1"/>
                          </a:solidFill>
                        </a:rPr>
                        <a:t>20pC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>
                          <a:solidFill>
                            <a:schemeClr val="tx1"/>
                          </a:solidFill>
                        </a:rPr>
                        <a:t>C22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chemeClr val="tx1"/>
                          </a:solidFill>
                        </a:rPr>
                        <a:t>16Gy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chemeClr val="accent1"/>
                          </a:solidFill>
                        </a:rPr>
                        <a:t>20pC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>
                          <a:solidFill>
                            <a:schemeClr val="tx1"/>
                          </a:solidFill>
                        </a:rPr>
                        <a:t>C23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chemeClr val="tx1"/>
                          </a:solidFill>
                        </a:rPr>
                        <a:t>17Gy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chemeClr val="accent1"/>
                          </a:solidFill>
                        </a:rPr>
                        <a:t>20pC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>
                          <a:solidFill>
                            <a:schemeClr val="tx1"/>
                          </a:solidFill>
                        </a:rPr>
                        <a:t>C24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chemeClr val="tx1"/>
                          </a:solidFill>
                        </a:rPr>
                        <a:t>17Gy</a:t>
                      </a:r>
                      <a:endParaRPr lang="fr-CH" sz="120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chemeClr val="accent1"/>
                          </a:solidFill>
                        </a:rPr>
                        <a:t>20pC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C25</a:t>
                      </a: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18Gy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chemeClr val="accent1"/>
                          </a:solidFill>
                        </a:rPr>
                        <a:t>20pC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C26</a:t>
                      </a:r>
                      <a:endParaRPr kumimoji="0" lang="en-US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18Gy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chemeClr val="accent1"/>
                          </a:solidFill>
                        </a:rPr>
                        <a:t>20pC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F27</a:t>
                      </a: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16Gy</a:t>
                      </a:r>
                      <a:endParaRPr lang="fr-CH" sz="1200">
                        <a:solidFill>
                          <a:schemeClr val="accent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rgbClr val="FF0000"/>
                          </a:solidFill>
                        </a:rPr>
                        <a:t>71pC</a:t>
                      </a:r>
                      <a:endParaRPr lang="fr-CH" sz="120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F28</a:t>
                      </a: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16Gy</a:t>
                      </a:r>
                      <a:endParaRPr lang="fr-CH" sz="1200">
                        <a:solidFill>
                          <a:schemeClr val="accent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rgbClr val="FF0000"/>
                          </a:solidFill>
                        </a:rPr>
                        <a:t>71pC</a:t>
                      </a:r>
                      <a:endParaRPr lang="fr-CH" sz="120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F29</a:t>
                      </a: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17Gy</a:t>
                      </a:r>
                      <a:endParaRPr lang="fr-CH" sz="1200">
                        <a:solidFill>
                          <a:schemeClr val="accent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rgbClr val="FF0000"/>
                          </a:solidFill>
                        </a:rPr>
                        <a:t>71pC</a:t>
                      </a:r>
                      <a:endParaRPr lang="fr-CH" sz="1200">
                        <a:solidFill>
                          <a:schemeClr val="accent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F30</a:t>
                      </a: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17Gy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rgbClr val="FF0000"/>
                          </a:solidFill>
                        </a:rPr>
                        <a:t>71pC</a:t>
                      </a:r>
                      <a:endParaRPr lang="fr-CH" sz="1200">
                        <a:solidFill>
                          <a:schemeClr val="accent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F31</a:t>
                      </a: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18Gy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rgbClr val="FF0000"/>
                          </a:solidFill>
                        </a:rPr>
                        <a:t>71pC</a:t>
                      </a: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F32</a:t>
                      </a: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18Gy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rgbClr val="FF0000"/>
                          </a:solidFill>
                        </a:rPr>
                        <a:t>71pC</a:t>
                      </a: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3292465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40E47CD1-2DE6-B5E4-17D3-1AFE6F5719C5}"/>
              </a:ext>
            </a:extLst>
          </p:cNvPr>
          <p:cNvSpPr txBox="1"/>
          <p:nvPr/>
        </p:nvSpPr>
        <p:spPr>
          <a:xfrm>
            <a:off x="4230047" y="433689"/>
            <a:ext cx="373190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>
                <a:solidFill>
                  <a:schemeClr val="accent6"/>
                </a:solidFill>
              </a:rPr>
              <a:t>With sparing parameters in FLAT </a:t>
            </a:r>
            <a:endParaRPr lang="en-US">
              <a:solidFill>
                <a:schemeClr val="accent6"/>
              </a:solidFill>
            </a:endParaRPr>
          </a:p>
        </p:txBody>
      </p:sp>
      <p:sp>
        <p:nvSpPr>
          <p:cNvPr id="12" name="ZoneTexte 9">
            <a:extLst>
              <a:ext uri="{FF2B5EF4-FFF2-40B4-BE49-F238E27FC236}">
                <a16:creationId xmlns:a16="http://schemas.microsoft.com/office/drawing/2014/main" id="{8DF77982-09BC-EE8E-06C9-70BD3CBCC5E3}"/>
              </a:ext>
            </a:extLst>
          </p:cNvPr>
          <p:cNvSpPr txBox="1"/>
          <p:nvPr/>
        </p:nvSpPr>
        <p:spPr>
          <a:xfrm>
            <a:off x="121173" y="795847"/>
            <a:ext cx="27244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/>
              <a:t>Run 1</a:t>
            </a:r>
            <a:endParaRPr lang="fr-CH"/>
          </a:p>
        </p:txBody>
      </p:sp>
      <p:sp>
        <p:nvSpPr>
          <p:cNvPr id="13" name="ZoneTexte 9">
            <a:extLst>
              <a:ext uri="{FF2B5EF4-FFF2-40B4-BE49-F238E27FC236}">
                <a16:creationId xmlns:a16="http://schemas.microsoft.com/office/drawing/2014/main" id="{45840038-7D23-3BDB-0EAA-F3B54A452090}"/>
              </a:ext>
            </a:extLst>
          </p:cNvPr>
          <p:cNvSpPr txBox="1"/>
          <p:nvPr/>
        </p:nvSpPr>
        <p:spPr>
          <a:xfrm>
            <a:off x="237747" y="2985848"/>
            <a:ext cx="27244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/>
              <a:t>Run 2</a:t>
            </a:r>
            <a:endParaRPr lang="fr-CH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44BB79AC-47EA-D7E4-D8D2-E7FA54DFA805}"/>
              </a:ext>
            </a:extLst>
          </p:cNvPr>
          <p:cNvSpPr txBox="1"/>
          <p:nvPr/>
        </p:nvSpPr>
        <p:spPr>
          <a:xfrm>
            <a:off x="11134012" y="28642"/>
            <a:ext cx="10260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i="1" dirty="0"/>
              <a:t>16.04.25</a:t>
            </a:r>
            <a:endParaRPr lang="fr-CH" sz="1600" i="1" dirty="0"/>
          </a:p>
        </p:txBody>
      </p:sp>
    </p:spTree>
    <p:extLst>
      <p:ext uri="{BB962C8B-B14F-4D97-AF65-F5344CB8AC3E}">
        <p14:creationId xmlns:p14="http://schemas.microsoft.com/office/powerpoint/2010/main" val="41777802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40c18df8-50d0-46c9-9f9c-c9912b9936b2" xsi:nil="true"/>
    <lcf76f155ced4ddcb4097134ff3c332f xmlns="aeb3736f-d29d-43e1-82e8-2669c1f19c46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D5C5DDC09744346B5A31D5D4A2F56F9" ma:contentTypeVersion="14" ma:contentTypeDescription="Crée un document." ma:contentTypeScope="" ma:versionID="baed1f6a95ffb4937196b4ae076a4540">
  <xsd:schema xmlns:xsd="http://www.w3.org/2001/XMLSchema" xmlns:xs="http://www.w3.org/2001/XMLSchema" xmlns:p="http://schemas.microsoft.com/office/2006/metadata/properties" xmlns:ns2="aeb3736f-d29d-43e1-82e8-2669c1f19c46" xmlns:ns3="40c18df8-50d0-46c9-9f9c-c9912b9936b2" targetNamespace="http://schemas.microsoft.com/office/2006/metadata/properties" ma:root="true" ma:fieldsID="e999a0dedd943d8709230683df4a3867" ns2:_="" ns3:_="">
    <xsd:import namespace="aeb3736f-d29d-43e1-82e8-2669c1f19c46"/>
    <xsd:import namespace="40c18df8-50d0-46c9-9f9c-c9912b9936b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b3736f-d29d-43e1-82e8-2669c1f19c4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Balises d’images" ma:readOnly="false" ma:fieldId="{5cf76f15-5ced-4ddc-b409-7134ff3c332f}" ma:taxonomyMulti="true" ma:sspId="326a1a01-f002-4b1f-9617-625d2f60aa1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c18df8-50d0-46c9-9f9c-c9912b9936b2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9" nillable="true" ma:displayName="Taxonomy Catch All Column" ma:hidden="true" ma:list="{60c73149-e872-4af5-bec8-d663dfd63036}" ma:internalName="TaxCatchAll" ma:showField="CatchAllData" ma:web="40c18df8-50d0-46c9-9f9c-c9912b9936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C54B63E-6D80-43C2-B3D0-49F58143182C}">
  <ds:schemaRefs>
    <ds:schemaRef ds:uri="aeb3736f-d29d-43e1-82e8-2669c1f19c46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40c18df8-50d0-46c9-9f9c-c9912b9936b2"/>
    <ds:schemaRef ds:uri="http://schemas.microsoft.com/office/2006/metadata/properties"/>
    <ds:schemaRef ds:uri="http://www.w3.org/XML/1998/namespace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62079A66-3441-4084-A7B9-36E0D515BE0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5F6E22D-7981-413D-985D-8A78344918A4}">
  <ds:schemaRefs>
    <ds:schemaRef ds:uri="40c18df8-50d0-46c9-9f9c-c9912b9936b2"/>
    <ds:schemaRef ds:uri="aeb3736f-d29d-43e1-82e8-2669c1f19c46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928</Words>
  <Application>Microsoft Office PowerPoint</Application>
  <PresentationFormat>Grand écran</PresentationFormat>
  <Paragraphs>647</Paragraphs>
  <Slides>10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6" baseType="lpstr">
      <vt:lpstr>Aptos</vt:lpstr>
      <vt:lpstr>Aptos Display</vt:lpstr>
      <vt:lpstr>Arial</vt:lpstr>
      <vt:lpstr>Calibri</vt:lpstr>
      <vt:lpstr>Wingdings</vt:lpstr>
      <vt:lpstr>Office Theme</vt:lpstr>
      <vt:lpstr>CERN April 2025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Louis Kunz</dc:creator>
  <cp:lastModifiedBy>Jonathan Ollivier</cp:lastModifiedBy>
  <cp:revision>2</cp:revision>
  <dcterms:created xsi:type="dcterms:W3CDTF">2025-03-31T09:38:59Z</dcterms:created>
  <dcterms:modified xsi:type="dcterms:W3CDTF">2025-04-02T08:14:44Z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0x0101002D5C5DDC09744346B5A31D5D4A2F56F9</vt:lpwstr>
  </property>
  <property fmtid="{D5CDD505-2E9C-101B-9397-08002B2CF9AE}" pid="3" name="MediaServiceImageTags">
    <vt:lpwstr/>
  </property>
</Properties>
</file>