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3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  <p:sldMasterId id="2147483648" r:id="rId2"/>
    <p:sldMasterId id="2147483699" r:id="rId3"/>
    <p:sldMasterId id="2147483721" r:id="rId4"/>
  </p:sldMasterIdLst>
  <p:notesMasterIdLst>
    <p:notesMasterId r:id="rId18"/>
  </p:notesMasterIdLst>
  <p:handoutMasterIdLst>
    <p:handoutMasterId r:id="rId19"/>
  </p:handoutMasterIdLst>
  <p:sldIdLst>
    <p:sldId id="262" r:id="rId5"/>
    <p:sldId id="304" r:id="rId6"/>
    <p:sldId id="258" r:id="rId7"/>
    <p:sldId id="315" r:id="rId8"/>
    <p:sldId id="319" r:id="rId9"/>
    <p:sldId id="306" r:id="rId10"/>
    <p:sldId id="311" r:id="rId11"/>
    <p:sldId id="301" r:id="rId12"/>
    <p:sldId id="302" r:id="rId13"/>
    <p:sldId id="307" r:id="rId14"/>
    <p:sldId id="2147196918" r:id="rId15"/>
    <p:sldId id="2147196919" r:id="rId16"/>
    <p:sldId id="214719692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DE1F41-73F4-3B45-BA97-EF85D6363F0E}" v="17" dt="2025-04-14T16:00:16.457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44"/>
  </p:normalViewPr>
  <p:slideViewPr>
    <p:cSldViewPr snapToGrid="0">
      <p:cViewPr varScale="1">
        <p:scale>
          <a:sx n="192" d="100"/>
          <a:sy n="192" d="100"/>
        </p:scale>
        <p:origin x="1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iamino Di Girolamo" userId="854fd4d3-4441-4a67-b322-594ebf256735" providerId="ADAL" clId="{CDDE1F41-73F4-3B45-BA97-EF85D6363F0E}"/>
    <pc:docChg chg="custSel addSld delSld modSld sldOrd">
      <pc:chgData name="Beniamino Di Girolamo" userId="854fd4d3-4441-4a67-b322-594ebf256735" providerId="ADAL" clId="{CDDE1F41-73F4-3B45-BA97-EF85D6363F0E}" dt="2025-04-14T16:00:35.384" v="1952" actId="20577"/>
      <pc:docMkLst>
        <pc:docMk/>
      </pc:docMkLst>
      <pc:sldChg chg="del">
        <pc:chgData name="Beniamino Di Girolamo" userId="854fd4d3-4441-4a67-b322-594ebf256735" providerId="ADAL" clId="{CDDE1F41-73F4-3B45-BA97-EF85D6363F0E}" dt="2025-04-14T15:44:54.308" v="842" actId="2696"/>
        <pc:sldMkLst>
          <pc:docMk/>
          <pc:sldMk cId="2138452370" sldId="257"/>
        </pc:sldMkLst>
      </pc:sldChg>
      <pc:sldChg chg="modSp mod ord">
        <pc:chgData name="Beniamino Di Girolamo" userId="854fd4d3-4441-4a67-b322-594ebf256735" providerId="ADAL" clId="{CDDE1F41-73F4-3B45-BA97-EF85D6363F0E}" dt="2025-04-14T15:42:21.402" v="836" actId="20577"/>
        <pc:sldMkLst>
          <pc:docMk/>
          <pc:sldMk cId="3524227944" sldId="258"/>
        </pc:sldMkLst>
        <pc:spChg chg="mod">
          <ac:chgData name="Beniamino Di Girolamo" userId="854fd4d3-4441-4a67-b322-594ebf256735" providerId="ADAL" clId="{CDDE1F41-73F4-3B45-BA97-EF85D6363F0E}" dt="2025-04-14T15:42:12.265" v="834" actId="20577"/>
          <ac:spMkLst>
            <pc:docMk/>
            <pc:sldMk cId="3524227944" sldId="258"/>
            <ac:spMk id="101" creationId="{D9AEA411-F79A-64B7-E9E7-45323781F386}"/>
          </ac:spMkLst>
        </pc:spChg>
        <pc:spChg chg="mod">
          <ac:chgData name="Beniamino Di Girolamo" userId="854fd4d3-4441-4a67-b322-594ebf256735" providerId="ADAL" clId="{CDDE1F41-73F4-3B45-BA97-EF85D6363F0E}" dt="2025-04-14T15:42:17.074" v="835" actId="20577"/>
          <ac:spMkLst>
            <pc:docMk/>
            <pc:sldMk cId="3524227944" sldId="258"/>
            <ac:spMk id="102" creationId="{E082FB14-0D03-BDF5-88AA-C61BBEA99607}"/>
          </ac:spMkLst>
        </pc:spChg>
        <pc:spChg chg="mod">
          <ac:chgData name="Beniamino Di Girolamo" userId="854fd4d3-4441-4a67-b322-594ebf256735" providerId="ADAL" clId="{CDDE1F41-73F4-3B45-BA97-EF85D6363F0E}" dt="2025-04-14T15:42:21.402" v="836" actId="20577"/>
          <ac:spMkLst>
            <pc:docMk/>
            <pc:sldMk cId="3524227944" sldId="258"/>
            <ac:spMk id="103" creationId="{D80B567F-056E-3E13-BB06-9CC835744C92}"/>
          </ac:spMkLst>
        </pc:spChg>
      </pc:sldChg>
      <pc:sldChg chg="modSp mod">
        <pc:chgData name="Beniamino Di Girolamo" userId="854fd4d3-4441-4a67-b322-594ebf256735" providerId="ADAL" clId="{CDDE1F41-73F4-3B45-BA97-EF85D6363F0E}" dt="2025-04-14T15:34:39.581" v="39" actId="20577"/>
        <pc:sldMkLst>
          <pc:docMk/>
          <pc:sldMk cId="1650477369" sldId="262"/>
        </pc:sldMkLst>
        <pc:spChg chg="mod">
          <ac:chgData name="Beniamino Di Girolamo" userId="854fd4d3-4441-4a67-b322-594ebf256735" providerId="ADAL" clId="{CDDE1F41-73F4-3B45-BA97-EF85D6363F0E}" dt="2025-04-14T15:33:58.425" v="18" actId="20577"/>
          <ac:spMkLst>
            <pc:docMk/>
            <pc:sldMk cId="1650477369" sldId="262"/>
            <ac:spMk id="2" creationId="{DB3419D7-5AB8-20F6-B5E1-15311640C768}"/>
          </ac:spMkLst>
        </pc:spChg>
        <pc:spChg chg="mod">
          <ac:chgData name="Beniamino Di Girolamo" userId="854fd4d3-4441-4a67-b322-594ebf256735" providerId="ADAL" clId="{CDDE1F41-73F4-3B45-BA97-EF85D6363F0E}" dt="2025-04-14T15:34:39.581" v="39" actId="20577"/>
          <ac:spMkLst>
            <pc:docMk/>
            <pc:sldMk cId="1650477369" sldId="262"/>
            <ac:spMk id="3" creationId="{00987CA8-354C-1D3B-356D-FB0D0B1235D0}"/>
          </ac:spMkLst>
        </pc:spChg>
      </pc:sldChg>
      <pc:sldChg chg="del">
        <pc:chgData name="Beniamino Di Girolamo" userId="854fd4d3-4441-4a67-b322-594ebf256735" providerId="ADAL" clId="{CDDE1F41-73F4-3B45-BA97-EF85D6363F0E}" dt="2025-04-14T15:47:04.058" v="859" actId="2696"/>
        <pc:sldMkLst>
          <pc:docMk/>
          <pc:sldMk cId="234757905" sldId="299"/>
        </pc:sldMkLst>
      </pc:sldChg>
      <pc:sldChg chg="del">
        <pc:chgData name="Beniamino Di Girolamo" userId="854fd4d3-4441-4a67-b322-594ebf256735" providerId="ADAL" clId="{CDDE1F41-73F4-3B45-BA97-EF85D6363F0E}" dt="2025-04-14T15:47:04.057" v="858" actId="2696"/>
        <pc:sldMkLst>
          <pc:docMk/>
          <pc:sldMk cId="842958943" sldId="300"/>
        </pc:sldMkLst>
      </pc:sldChg>
      <pc:sldChg chg="del">
        <pc:chgData name="Beniamino Di Girolamo" userId="854fd4d3-4441-4a67-b322-594ebf256735" providerId="ADAL" clId="{CDDE1F41-73F4-3B45-BA97-EF85D6363F0E}" dt="2025-04-14T15:45:28.929" v="844" actId="2696"/>
        <pc:sldMkLst>
          <pc:docMk/>
          <pc:sldMk cId="3926762330" sldId="303"/>
        </pc:sldMkLst>
      </pc:sldChg>
      <pc:sldChg chg="modSp mod">
        <pc:chgData name="Beniamino Di Girolamo" userId="854fd4d3-4441-4a67-b322-594ebf256735" providerId="ADAL" clId="{CDDE1F41-73F4-3B45-BA97-EF85D6363F0E}" dt="2025-04-14T15:42:00.335" v="832" actId="20577"/>
        <pc:sldMkLst>
          <pc:docMk/>
          <pc:sldMk cId="2740085952" sldId="304"/>
        </pc:sldMkLst>
        <pc:spChg chg="mod">
          <ac:chgData name="Beniamino Di Girolamo" userId="854fd4d3-4441-4a67-b322-594ebf256735" providerId="ADAL" clId="{CDDE1F41-73F4-3B45-BA97-EF85D6363F0E}" dt="2025-04-14T15:35:55.983" v="61" actId="20577"/>
          <ac:spMkLst>
            <pc:docMk/>
            <pc:sldMk cId="2740085952" sldId="304"/>
            <ac:spMk id="4" creationId="{09A00650-68F0-D8EE-D192-AC36D28C050E}"/>
          </ac:spMkLst>
        </pc:spChg>
        <pc:spChg chg="mod">
          <ac:chgData name="Beniamino Di Girolamo" userId="854fd4d3-4441-4a67-b322-594ebf256735" providerId="ADAL" clId="{CDDE1F41-73F4-3B45-BA97-EF85D6363F0E}" dt="2025-04-14T15:42:00.335" v="832" actId="20577"/>
          <ac:spMkLst>
            <pc:docMk/>
            <pc:sldMk cId="2740085952" sldId="304"/>
            <ac:spMk id="5" creationId="{B0DC2AA8-ADBE-3582-DFFD-C934E59D3679}"/>
          </ac:spMkLst>
        </pc:spChg>
      </pc:sldChg>
      <pc:sldChg chg="del">
        <pc:chgData name="Beniamino Di Girolamo" userId="854fd4d3-4441-4a67-b322-594ebf256735" providerId="ADAL" clId="{CDDE1F41-73F4-3B45-BA97-EF85D6363F0E}" dt="2025-04-14T15:45:11.082" v="843" actId="2696"/>
        <pc:sldMkLst>
          <pc:docMk/>
          <pc:sldMk cId="201729135" sldId="305"/>
        </pc:sldMkLst>
      </pc:sldChg>
      <pc:sldChg chg="modSp mod">
        <pc:chgData name="Beniamino Di Girolamo" userId="854fd4d3-4441-4a67-b322-594ebf256735" providerId="ADAL" clId="{CDDE1F41-73F4-3B45-BA97-EF85D6363F0E}" dt="2025-04-14T15:46:18.758" v="851" actId="5793"/>
        <pc:sldMkLst>
          <pc:docMk/>
          <pc:sldMk cId="377131849" sldId="306"/>
        </pc:sldMkLst>
        <pc:spChg chg="mod">
          <ac:chgData name="Beniamino Di Girolamo" userId="854fd4d3-4441-4a67-b322-594ebf256735" providerId="ADAL" clId="{CDDE1F41-73F4-3B45-BA97-EF85D6363F0E}" dt="2025-04-14T15:46:18.758" v="851" actId="5793"/>
          <ac:spMkLst>
            <pc:docMk/>
            <pc:sldMk cId="377131849" sldId="306"/>
            <ac:spMk id="6" creationId="{29EB7032-1148-F330-1749-0C002CB23956}"/>
          </ac:spMkLst>
        </pc:spChg>
      </pc:sldChg>
      <pc:sldChg chg="modSp mod">
        <pc:chgData name="Beniamino Di Girolamo" userId="854fd4d3-4441-4a67-b322-594ebf256735" providerId="ADAL" clId="{CDDE1F41-73F4-3B45-BA97-EF85D6363F0E}" dt="2025-04-14T16:00:35.384" v="1952" actId="20577"/>
        <pc:sldMkLst>
          <pc:docMk/>
          <pc:sldMk cId="590618025" sldId="307"/>
        </pc:sldMkLst>
        <pc:spChg chg="mod">
          <ac:chgData name="Beniamino Di Girolamo" userId="854fd4d3-4441-4a67-b322-594ebf256735" providerId="ADAL" clId="{CDDE1F41-73F4-3B45-BA97-EF85D6363F0E}" dt="2025-04-14T16:00:35.384" v="1952" actId="20577"/>
          <ac:spMkLst>
            <pc:docMk/>
            <pc:sldMk cId="590618025" sldId="307"/>
            <ac:spMk id="2" creationId="{7DEBEAE1-8966-47FA-83C5-19888FBC3F5D}"/>
          </ac:spMkLst>
        </pc:spChg>
        <pc:spChg chg="mod">
          <ac:chgData name="Beniamino Di Girolamo" userId="854fd4d3-4441-4a67-b322-594ebf256735" providerId="ADAL" clId="{CDDE1F41-73F4-3B45-BA97-EF85D6363F0E}" dt="2025-04-14T15:49:16.764" v="965" actId="20577"/>
          <ac:spMkLst>
            <pc:docMk/>
            <pc:sldMk cId="590618025" sldId="307"/>
            <ac:spMk id="3" creationId="{31BDE0C9-302B-724B-FD20-F9460C6E25BE}"/>
          </ac:spMkLst>
        </pc:spChg>
      </pc:sldChg>
      <pc:sldChg chg="del">
        <pc:chgData name="Beniamino Di Girolamo" userId="854fd4d3-4441-4a67-b322-594ebf256735" providerId="ADAL" clId="{CDDE1F41-73F4-3B45-BA97-EF85D6363F0E}" dt="2025-04-14T15:47:04.042" v="852" actId="2696"/>
        <pc:sldMkLst>
          <pc:docMk/>
          <pc:sldMk cId="1677885830" sldId="308"/>
        </pc:sldMkLst>
      </pc:sldChg>
      <pc:sldChg chg="del">
        <pc:chgData name="Beniamino Di Girolamo" userId="854fd4d3-4441-4a67-b322-594ebf256735" providerId="ADAL" clId="{CDDE1F41-73F4-3B45-BA97-EF85D6363F0E}" dt="2025-04-14T15:47:04.053" v="855" actId="2696"/>
        <pc:sldMkLst>
          <pc:docMk/>
          <pc:sldMk cId="1028504177" sldId="309"/>
        </pc:sldMkLst>
      </pc:sldChg>
      <pc:sldChg chg="del">
        <pc:chgData name="Beniamino Di Girolamo" userId="854fd4d3-4441-4a67-b322-594ebf256735" providerId="ADAL" clId="{CDDE1F41-73F4-3B45-BA97-EF85D6363F0E}" dt="2025-04-14T15:47:04.089" v="860" actId="2696"/>
        <pc:sldMkLst>
          <pc:docMk/>
          <pc:sldMk cId="1758339043" sldId="310"/>
        </pc:sldMkLst>
      </pc:sldChg>
      <pc:sldChg chg="del">
        <pc:chgData name="Beniamino Di Girolamo" userId="854fd4d3-4441-4a67-b322-594ebf256735" providerId="ADAL" clId="{CDDE1F41-73F4-3B45-BA97-EF85D6363F0E}" dt="2025-04-14T15:47:04.055" v="857" actId="2696"/>
        <pc:sldMkLst>
          <pc:docMk/>
          <pc:sldMk cId="3166590448" sldId="312"/>
        </pc:sldMkLst>
      </pc:sldChg>
      <pc:sldChg chg="del">
        <pc:chgData name="Beniamino Di Girolamo" userId="854fd4d3-4441-4a67-b322-594ebf256735" providerId="ADAL" clId="{CDDE1F41-73F4-3B45-BA97-EF85D6363F0E}" dt="2025-04-14T15:47:04.104" v="861" actId="2696"/>
        <pc:sldMkLst>
          <pc:docMk/>
          <pc:sldMk cId="796631095" sldId="313"/>
        </pc:sldMkLst>
      </pc:sldChg>
      <pc:sldChg chg="del">
        <pc:chgData name="Beniamino Di Girolamo" userId="854fd4d3-4441-4a67-b322-594ebf256735" providerId="ADAL" clId="{CDDE1F41-73F4-3B45-BA97-EF85D6363F0E}" dt="2025-04-14T15:47:04.044" v="853" actId="2696"/>
        <pc:sldMkLst>
          <pc:docMk/>
          <pc:sldMk cId="2120706170" sldId="314"/>
        </pc:sldMkLst>
      </pc:sldChg>
      <pc:sldChg chg="delSp">
        <pc:chgData name="Beniamino Di Girolamo" userId="854fd4d3-4441-4a67-b322-594ebf256735" providerId="ADAL" clId="{CDDE1F41-73F4-3B45-BA97-EF85D6363F0E}" dt="2025-04-14T15:35:44.195" v="40"/>
        <pc:sldMkLst>
          <pc:docMk/>
          <pc:sldMk cId="4232979476" sldId="315"/>
        </pc:sldMkLst>
        <pc:spChg chg="del">
          <ac:chgData name="Beniamino Di Girolamo" userId="854fd4d3-4441-4a67-b322-594ebf256735" providerId="ADAL" clId="{CDDE1F41-73F4-3B45-BA97-EF85D6363F0E}" dt="2025-04-14T15:35:44.195" v="40"/>
          <ac:spMkLst>
            <pc:docMk/>
            <pc:sldMk cId="4232979476" sldId="315"/>
            <ac:spMk id="4" creationId="{33EF73A2-5F3C-2302-59CF-95D891F455FA}"/>
          </ac:spMkLst>
        </pc:spChg>
      </pc:sldChg>
      <pc:sldChg chg="del">
        <pc:chgData name="Beniamino Di Girolamo" userId="854fd4d3-4441-4a67-b322-594ebf256735" providerId="ADAL" clId="{CDDE1F41-73F4-3B45-BA97-EF85D6363F0E}" dt="2025-04-14T15:47:04.046" v="854" actId="2696"/>
        <pc:sldMkLst>
          <pc:docMk/>
          <pc:sldMk cId="1025275298" sldId="316"/>
        </pc:sldMkLst>
      </pc:sldChg>
      <pc:sldChg chg="del">
        <pc:chgData name="Beniamino Di Girolamo" userId="854fd4d3-4441-4a67-b322-594ebf256735" providerId="ADAL" clId="{CDDE1F41-73F4-3B45-BA97-EF85D6363F0E}" dt="2025-04-14T15:47:04.054" v="856" actId="2696"/>
        <pc:sldMkLst>
          <pc:docMk/>
          <pc:sldMk cId="2943822277" sldId="317"/>
        </pc:sldMkLst>
      </pc:sldChg>
      <pc:sldChg chg="del">
        <pc:chgData name="Beniamino Di Girolamo" userId="854fd4d3-4441-4a67-b322-594ebf256735" providerId="ADAL" clId="{CDDE1F41-73F4-3B45-BA97-EF85D6363F0E}" dt="2025-04-14T15:47:04.115" v="862" actId="2696"/>
        <pc:sldMkLst>
          <pc:docMk/>
          <pc:sldMk cId="1008864791" sldId="318"/>
        </pc:sldMkLst>
      </pc:sldChg>
      <pc:sldChg chg="add del">
        <pc:chgData name="Beniamino Di Girolamo" userId="854fd4d3-4441-4a67-b322-594ebf256735" providerId="ADAL" clId="{CDDE1F41-73F4-3B45-BA97-EF85D6363F0E}" dt="2025-04-14T15:44:18.374" v="838"/>
        <pc:sldMkLst>
          <pc:docMk/>
          <pc:sldMk cId="683795798" sldId="319"/>
        </pc:sldMkLst>
      </pc:sldChg>
      <pc:sldChg chg="add">
        <pc:chgData name="Beniamino Di Girolamo" userId="854fd4d3-4441-4a67-b322-594ebf256735" providerId="ADAL" clId="{CDDE1F41-73F4-3B45-BA97-EF85D6363F0E}" dt="2025-04-14T15:44:29.960" v="841"/>
        <pc:sldMkLst>
          <pc:docMk/>
          <pc:sldMk cId="1723286164" sldId="319"/>
        </pc:sldMkLst>
      </pc:sldChg>
      <pc:sldChg chg="add del">
        <pc:chgData name="Beniamino Di Girolamo" userId="854fd4d3-4441-4a67-b322-594ebf256735" providerId="ADAL" clId="{CDDE1F41-73F4-3B45-BA97-EF85D6363F0E}" dt="2025-04-14T15:44:29.832" v="840"/>
        <pc:sldMkLst>
          <pc:docMk/>
          <pc:sldMk cId="3697510581" sldId="319"/>
        </pc:sldMkLst>
      </pc:sldChg>
      <pc:sldChg chg="addSp modSp add del">
        <pc:chgData name="Beniamino Di Girolamo" userId="854fd4d3-4441-4a67-b322-594ebf256735" providerId="ADAL" clId="{CDDE1F41-73F4-3B45-BA97-EF85D6363F0E}" dt="2025-04-14T15:56:52.132" v="1767"/>
        <pc:sldMkLst>
          <pc:docMk/>
          <pc:sldMk cId="2527267714" sldId="2147196918"/>
        </pc:sldMkLst>
        <pc:spChg chg="add mod">
          <ac:chgData name="Beniamino Di Girolamo" userId="854fd4d3-4441-4a67-b322-594ebf256735" providerId="ADAL" clId="{CDDE1F41-73F4-3B45-BA97-EF85D6363F0E}" dt="2025-04-14T15:56:52.132" v="1767"/>
          <ac:spMkLst>
            <pc:docMk/>
            <pc:sldMk cId="2527267714" sldId="2147196918"/>
            <ac:spMk id="2" creationId="{809E9A74-4813-F809-80F6-2707DE8B8126}"/>
          </ac:spMkLst>
        </pc:spChg>
        <pc:spChg chg="add mod">
          <ac:chgData name="Beniamino Di Girolamo" userId="854fd4d3-4441-4a67-b322-594ebf256735" providerId="ADAL" clId="{CDDE1F41-73F4-3B45-BA97-EF85D6363F0E}" dt="2025-04-14T15:56:52.132" v="1767"/>
          <ac:spMkLst>
            <pc:docMk/>
            <pc:sldMk cId="2527267714" sldId="2147196918"/>
            <ac:spMk id="3" creationId="{09993C07-A917-C6BC-41E0-E2375510FBFA}"/>
          </ac:spMkLst>
        </pc:spChg>
      </pc:sldChg>
      <pc:sldChg chg="addSp modSp add">
        <pc:chgData name="Beniamino Di Girolamo" userId="854fd4d3-4441-4a67-b322-594ebf256735" providerId="ADAL" clId="{CDDE1F41-73F4-3B45-BA97-EF85D6363F0E}" dt="2025-04-14T15:56:52.132" v="1767"/>
        <pc:sldMkLst>
          <pc:docMk/>
          <pc:sldMk cId="2817771676" sldId="2147196919"/>
        </pc:sldMkLst>
        <pc:spChg chg="add mod">
          <ac:chgData name="Beniamino Di Girolamo" userId="854fd4d3-4441-4a67-b322-594ebf256735" providerId="ADAL" clId="{CDDE1F41-73F4-3B45-BA97-EF85D6363F0E}" dt="2025-04-14T15:56:52.132" v="1767"/>
          <ac:spMkLst>
            <pc:docMk/>
            <pc:sldMk cId="2817771676" sldId="2147196919"/>
            <ac:spMk id="8" creationId="{C7506979-5B6B-7D90-2703-E076FCB9963C}"/>
          </ac:spMkLst>
        </pc:spChg>
      </pc:sldChg>
      <pc:sldChg chg="new del">
        <pc:chgData name="Beniamino Di Girolamo" userId="854fd4d3-4441-4a67-b322-594ebf256735" providerId="ADAL" clId="{CDDE1F41-73F4-3B45-BA97-EF85D6363F0E}" dt="2025-04-14T15:57:21.629" v="1770" actId="2696"/>
        <pc:sldMkLst>
          <pc:docMk/>
          <pc:sldMk cId="3527255142" sldId="2147196920"/>
        </pc:sldMkLst>
      </pc:sldChg>
      <pc:sldChg chg="add del">
        <pc:chgData name="Beniamino Di Girolamo" userId="854fd4d3-4441-4a67-b322-594ebf256735" providerId="ADAL" clId="{CDDE1F41-73F4-3B45-BA97-EF85D6363F0E}" dt="2025-04-14T15:57:45.911" v="1775" actId="2696"/>
        <pc:sldMkLst>
          <pc:docMk/>
          <pc:sldMk cId="3089370143" sldId="2147196921"/>
        </pc:sldMkLst>
      </pc:sldChg>
      <pc:sldChg chg="new del">
        <pc:chgData name="Beniamino Di Girolamo" userId="854fd4d3-4441-4a67-b322-594ebf256735" providerId="ADAL" clId="{CDDE1F41-73F4-3B45-BA97-EF85D6363F0E}" dt="2025-04-14T15:57:47.216" v="1776" actId="2696"/>
        <pc:sldMkLst>
          <pc:docMk/>
          <pc:sldMk cId="2006418990" sldId="2147196922"/>
        </pc:sldMkLst>
      </pc:sldChg>
      <pc:sldChg chg="add del">
        <pc:chgData name="Beniamino Di Girolamo" userId="854fd4d3-4441-4a67-b322-594ebf256735" providerId="ADAL" clId="{CDDE1F41-73F4-3B45-BA97-EF85D6363F0E}" dt="2025-04-14T15:57:43.480" v="1773"/>
        <pc:sldMkLst>
          <pc:docMk/>
          <pc:sldMk cId="2432586564" sldId="2147196923"/>
        </pc:sldMkLst>
      </pc:sldChg>
      <pc:sldChg chg="add del">
        <pc:chgData name="Beniamino Di Girolamo" userId="854fd4d3-4441-4a67-b322-594ebf256735" providerId="ADAL" clId="{CDDE1F41-73F4-3B45-BA97-EF85D6363F0E}" dt="2025-04-14T15:57:51.907" v="1778" actId="2696"/>
        <pc:sldMkLst>
          <pc:docMk/>
          <pc:sldMk cId="3861905960" sldId="2147196923"/>
        </pc:sldMkLst>
      </pc:sldChg>
      <pc:sldChg chg="modSp new mod">
        <pc:chgData name="Beniamino Di Girolamo" userId="854fd4d3-4441-4a67-b322-594ebf256735" providerId="ADAL" clId="{CDDE1F41-73F4-3B45-BA97-EF85D6363F0E}" dt="2025-04-14T15:58:10.960" v="1829" actId="20577"/>
        <pc:sldMkLst>
          <pc:docMk/>
          <pc:sldMk cId="1232514306" sldId="2147196924"/>
        </pc:sldMkLst>
        <pc:spChg chg="mod">
          <ac:chgData name="Beniamino Di Girolamo" userId="854fd4d3-4441-4a67-b322-594ebf256735" providerId="ADAL" clId="{CDDE1F41-73F4-3B45-BA97-EF85D6363F0E}" dt="2025-04-14T15:58:10.960" v="1829" actId="20577"/>
          <ac:spMkLst>
            <pc:docMk/>
            <pc:sldMk cId="1232514306" sldId="2147196924"/>
            <ac:spMk id="2" creationId="{BB319E6F-9F51-0101-F071-773C850FBF38}"/>
          </ac:spMkLst>
        </pc:spChg>
        <pc:spChg chg="mod">
          <ac:chgData name="Beniamino Di Girolamo" userId="854fd4d3-4441-4a67-b322-594ebf256735" providerId="ADAL" clId="{CDDE1F41-73F4-3B45-BA97-EF85D6363F0E}" dt="2025-04-14T15:58:01.348" v="1793" actId="20577"/>
          <ac:spMkLst>
            <pc:docMk/>
            <pc:sldMk cId="1232514306" sldId="2147196924"/>
            <ac:spMk id="3" creationId="{087DB849-B407-04F7-0053-B0303DF180B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sv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sv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490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35B74-7F4D-A743-AEE8-CCD0BE2E1DC5}" type="datetime3">
              <a:rPr lang="de-CH" smtClean="0"/>
              <a:t>14/04/2025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443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D210B0-CF8B-1244-A6A6-857DF238767E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241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DB08B25-2EAF-F645-B146-7A53BF020FBA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57934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F4B5DCB-E688-8745-BEA0-6E5638654DE9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62133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8FAC556-6E08-1940-8580-64AA838B1855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54540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5B66EFD-0DEA-4E4C-9DA6-DA4338839ED7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027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E89211-524C-0C4F-9970-5CD731072C38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70784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DAD26D7-84F4-6848-ABAA-EF634B470072}" type="datetime3">
              <a:rPr lang="de-CH" smtClean="0"/>
              <a:t>14/04/2025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18731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BF18225-4CBC-5747-AFB0-BAB3C69A8D8E}" type="datetime3">
              <a:rPr lang="de-CH" smtClean="0"/>
              <a:t>14/04/2025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74121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73E06-8F5E-7747-A577-D352B681E7F5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53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9186-A0B1-714E-B3F9-AEEF6AC0C1BA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785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D986B-8E74-C743-9188-962B5EE54CB1}" type="datetime3">
              <a:rPr lang="de-CH" smtClean="0"/>
              <a:t>14/04/2025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32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0F99-0EF2-5046-BEB5-51C83524BAA5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1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5220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B5E16-79C2-F649-8460-2895E6C2FB01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1D428-3BBD-DD42-92B3-7397BE812D9A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523D5-4B39-6442-B9AB-2F46C6819EA9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494D-E87E-2F4F-B3F9-07626CD2023F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5FF2A-04D7-3141-B295-7E27EA0D395B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351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C8030-141B-A748-BCB1-DDEDD36AAE41}" type="datetime3">
              <a:rPr lang="de-CH" smtClean="0"/>
              <a:t>14/04/2025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00FA5-AE95-1F42-B975-DBC91F9AE00C}" type="datetime3">
              <a:rPr lang="de-CH" smtClean="0"/>
              <a:t>14/04/2025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9825CA-C6FC-1E48-9BD6-A555F693E9B7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7CF026F-CA9A-ED40-9B8F-BDB7E18F5A96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C6648A1-AFA6-1F44-B1E1-CDC19D7CD7C8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92B8DB6-A2E8-E44D-9AFA-943F9363B8A3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874E7FE-202B-0B48-B954-2E7824175F53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7FBB0E85-95AC-0F48-95B2-456C50C07F09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18B1C24-6C1B-9642-8416-6401BA4BAEE0}" type="datetime3">
              <a:rPr lang="de-CH" smtClean="0"/>
              <a:t>14/04/2025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6601486-C37E-404D-9BF2-6C4157595BD5}" type="datetime3">
              <a:rPr lang="de-CH" smtClean="0"/>
              <a:t>14/04/2025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BFABD-DD01-074D-B927-2EDC8C862099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8252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EB23A-52B0-1D40-B078-A09F6425D7D9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842D-3582-5643-8828-3B4E93E3ED50}" type="datetime3">
              <a:rPr lang="de-CH" smtClean="0"/>
              <a:t>14/04/2025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C76B4-7386-594B-8671-1192200FCEF1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6996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AEC1B-4363-F74D-A00E-6351BFF22D84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4690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6521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C9161-6E41-5B44-BCB5-E29FD579F787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5457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FAC9E-7DD5-F14C-95CC-B12E5F74295F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81567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4AC82-755E-6F45-82A1-760E34D72D94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20576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EA90E5-333A-7D41-A9DE-2B487E9A418C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3405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F9938-A7B3-9C45-ACD4-4950F0518EB7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42062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BD0F7-737B-3E4A-95E6-6B6AA6AE8F2A}" type="datetime3">
              <a:rPr lang="de-CH" smtClean="0"/>
              <a:t>14/04/2025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5812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22B22-9E1B-474B-BC51-84F2C647D1DF}" type="datetime3">
              <a:rPr lang="de-CH" smtClean="0"/>
              <a:t>14/04/2025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189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BA1ABC-408B-7348-8F44-6571357FF9B4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82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E4580E-F734-FA4E-B6BB-4D8A20FB36B2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286284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941812-01BE-9A4C-829C-7F98487DC7B8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224660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72D0FE5-B81C-5246-B009-98F93D696562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784177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DC3467F-8417-B143-86C4-ACE66A7E2AAB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05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34D26D2-BBA6-B947-B17F-C9518CECDFD6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86765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67F0AD2-2712-6A45-A48B-3BD17C06B5E0}" type="datetime3">
              <a:rPr lang="de-CH" smtClean="0"/>
              <a:t>14/04/2025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7024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1813C-E1B2-D54B-954E-575B80D73BA0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3251000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D5BED7E-4840-AA4A-A54F-90C022FABC99}" type="datetime3">
              <a:rPr lang="de-CH" smtClean="0"/>
              <a:t>14/04/2025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6619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2FFA1-386F-D34D-AAE2-DF06E53A8C91}" type="datetime3">
              <a:rPr lang="de-CH" smtClean="0"/>
              <a:t>14/04/2025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590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F53F-39AF-4645-BAE3-E60F4A172E95}" type="datetime3">
              <a:rPr lang="de-CH" smtClean="0"/>
              <a:t>14/04/2025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8128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C7782-9558-2F48-A301-C99AD90901F2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13223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6401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1006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AC551-CBD5-9048-A445-5067CD19A648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3270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488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F5D80-1F4E-584C-8025-3EA57DCBA69E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AA18A57E-D58C-A869-8289-E1EC5D6879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63752" y="6378349"/>
            <a:ext cx="501899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B. Di Girolamo - TE LHC LS3 Meeting #1 - 15/04/2025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2205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D5BB-81FD-DD49-B5BD-A04ADE3CF533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65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497EC91-BABB-2B4C-9AE2-17F050510E3B}" type="datetime3">
              <a:rPr lang="de-CH" smtClean="0"/>
              <a:t>14/04/2025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B. Di Girolamo - TE LHC LS3 Meeting #1 - 15/04/2025 </a:t>
            </a:r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1988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4A668-5F46-3443-B739-AD1289860C0B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0959733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1AEF612-E87E-9F49-A32C-19F2E1F0532C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7716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EFCA9-FB86-F649-A73E-783FC39F8A89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6086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93333-8991-254C-885B-370D13863C72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91581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D6907-8EC8-C243-8292-E71EA4B62819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171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203EC99-89F4-524F-9E85-4318E2258934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82430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897AA-90D7-1744-A983-6CBDBFBA2F95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2741520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AB1101-3934-B844-91AE-E7D1C83CFBA8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4731229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69718B4-D0A5-DC4A-8857-DE5BA44716F9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359495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D5733F5-63E0-1542-A50E-D872412C0A63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519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467D-BC93-594C-9DD3-5D20BC649348}" type="datetime3">
              <a:rPr lang="de-CH" smtClean="0"/>
              <a:t>14/04/2025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98880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7553B7E-192A-4444-9260-56235D31DDC9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10376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3CE49C9-1373-EB4D-B4F3-9E2353529A3B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60450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A36631B-E27A-1A49-AABC-2100BDE96E95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375296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8050F-A3D1-6F43-8437-9C267C0F3F40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08563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917BA-D55F-6740-B83E-5FD0738EAD17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345369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9AA82-1812-354D-8644-6ECDD95DB6B5}" type="datetime3">
              <a:rPr lang="de-CH" smtClean="0"/>
              <a:t>14/04/2025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502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150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25958-9570-FF4F-A9BF-8781C13D7D59}" type="datetime3">
              <a:rPr lang="de-CH" smtClean="0"/>
              <a:t>14/04/2025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82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image" Target="../media/image7.emf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slideLayout" Target="../slideLayouts/slideLayout61.xml"/><Relationship Id="rId3" Type="http://schemas.openxmlformats.org/officeDocument/2006/relationships/slideLayout" Target="../slideLayouts/slideLayout46.xml"/><Relationship Id="rId21" Type="http://schemas.openxmlformats.org/officeDocument/2006/relationships/slideLayout" Target="../slideLayouts/slideLayout64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63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23" Type="http://schemas.openxmlformats.org/officeDocument/2006/relationships/image" Target="../media/image9.emf"/><Relationship Id="rId10" Type="http://schemas.openxmlformats.org/officeDocument/2006/relationships/slideLayout" Target="../slideLayouts/slideLayout53.xml"/><Relationship Id="rId19" Type="http://schemas.openxmlformats.org/officeDocument/2006/relationships/slideLayout" Target="../slideLayouts/slideLayout62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Relationship Id="rId2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1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67.xml"/><Relationship Id="rId21" Type="http://schemas.openxmlformats.org/officeDocument/2006/relationships/slideLayout" Target="../slideLayouts/slideLayout85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17" Type="http://schemas.openxmlformats.org/officeDocument/2006/relationships/slideLayout" Target="../slideLayouts/slideLayout81.xml"/><Relationship Id="rId25" Type="http://schemas.openxmlformats.org/officeDocument/2006/relationships/image" Target="../media/image13.png"/><Relationship Id="rId2" Type="http://schemas.openxmlformats.org/officeDocument/2006/relationships/slideLayout" Target="../slideLayouts/slideLayout66.xml"/><Relationship Id="rId16" Type="http://schemas.openxmlformats.org/officeDocument/2006/relationships/slideLayout" Target="../slideLayouts/slideLayout80.xml"/><Relationship Id="rId20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24" Type="http://schemas.openxmlformats.org/officeDocument/2006/relationships/image" Target="../media/image12.emf"/><Relationship Id="rId5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9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83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8.xml"/><Relationship Id="rId22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44A5A3A6-1B92-4149-8835-2276C59ECB2B}" type="datetime3">
              <a:rPr lang="de-CH" smtClean="0"/>
              <a:t>14/04/2025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B. Di Girolamo - TE LHC LS3 Meeting #1 - 15/04/2025 </a:t>
            </a:r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D1A3C9-6B55-5CF9-4C8C-6D67C93A42C4}"/>
              </a:ext>
            </a:extLst>
          </p:cNvPr>
          <p:cNvSpPr txBox="1"/>
          <p:nvPr userDrawn="1"/>
        </p:nvSpPr>
        <p:spPr>
          <a:xfrm>
            <a:off x="961296" y="6332442"/>
            <a:ext cx="2024360" cy="4385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/>
              <a:t>LS3</a:t>
            </a:r>
          </a:p>
          <a:p>
            <a:pPr algn="l"/>
            <a:r>
              <a:rPr lang="en-US" sz="1000"/>
              <a:t>Readiness Review</a:t>
            </a:r>
            <a:endParaRPr lang="en-GB" sz="1000"/>
          </a:p>
        </p:txBody>
      </p:sp>
    </p:spTree>
    <p:extLst>
      <p:ext uri="{BB962C8B-B14F-4D97-AF65-F5344CB8AC3E}">
        <p14:creationId xmlns:p14="http://schemas.microsoft.com/office/powerpoint/2010/main" val="253216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  <p:sldLayoutId id="2147483694" r:id="rId18"/>
    <p:sldLayoutId id="2147483695" r:id="rId19"/>
    <p:sldLayoutId id="2147483696" r:id="rId20"/>
    <p:sldLayoutId id="2147483697" r:id="rId21"/>
    <p:sldLayoutId id="2147483698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5DDC48B1-1323-F14C-A9A6-C9C95290F943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B. Di Girolamo - TE LHC LS3 Meeting #1 - 15/04/2025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AC2A1EC4-64F6-1D4D-B4CA-C9E7D51B3CE6}" type="datetime3">
              <a:rPr lang="de-CH" smtClean="0"/>
              <a:t>14/04/2025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B. Di Girolamo - TE LHC LS3 Meeting #1 - 15/04/2025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21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88664A57-63DD-FC42-8199-E89EB12E5C37}" type="datetime3">
              <a:rPr lang="de-CH" smtClean="0"/>
              <a:t>14/04/2025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63751" y="6378349"/>
            <a:ext cx="501899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5" name="Picture 4" descr="A black and blue sign with blue text">
            <a:extLst>
              <a:ext uri="{FF2B5EF4-FFF2-40B4-BE49-F238E27FC236}">
                <a16:creationId xmlns:a16="http://schemas.microsoft.com/office/drawing/2014/main" id="{DBF705E0-780A-A304-B318-68D2F914D3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l="47238" t="-4087" r="5761" b="4087"/>
          <a:stretch/>
        </p:blipFill>
        <p:spPr>
          <a:xfrm>
            <a:off x="949564" y="6400081"/>
            <a:ext cx="576064" cy="39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586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  <p:sldLayoutId id="2147483742" r:id="rId21"/>
    <p:sldLayoutId id="2147483743" r:id="rId2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te-lhc-ls3-activities@cern.ch" TargetMode="Externa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85.xml"/><Relationship Id="rId5" Type="http://schemas.openxmlformats.org/officeDocument/2006/relationships/image" Target="../media/image29.jpeg"/><Relationship Id="rId4" Type="http://schemas.openxmlformats.org/officeDocument/2006/relationships/image" Target="../media/image2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3419D7-5AB8-20F6-B5E1-15311640C7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983343"/>
          </a:xfrm>
        </p:spPr>
        <p:txBody>
          <a:bodyPr/>
          <a:lstStyle/>
          <a:p>
            <a:r>
              <a:rPr lang="en-CH" sz="4000" dirty="0"/>
              <a:t>TE LHC LS3 Activities</a:t>
            </a:r>
            <a:br>
              <a:rPr lang="en-CH" sz="4000" dirty="0"/>
            </a:br>
            <a:br>
              <a:rPr lang="en-CH" sz="4000" dirty="0"/>
            </a:br>
            <a:endParaRPr lang="en-CH" sz="4000" strike="sngStrik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987CA8-354C-1D3B-356D-FB0D0B1235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17432"/>
            <a:ext cx="11376026" cy="983343"/>
          </a:xfrm>
        </p:spPr>
        <p:txBody>
          <a:bodyPr/>
          <a:lstStyle/>
          <a:p>
            <a:r>
              <a:rPr lang="en-CH" dirty="0"/>
              <a:t>Beniamino Di Girolamo</a:t>
            </a:r>
          </a:p>
          <a:p>
            <a:r>
              <a:rPr lang="en-CH" dirty="0">
                <a:solidFill>
                  <a:srgbClr val="0070C0"/>
                </a:solidFill>
              </a:rPr>
              <a:t>TE Department – Meeting #1 15/04/2025</a:t>
            </a:r>
          </a:p>
        </p:txBody>
      </p:sp>
    </p:spTree>
    <p:extLst>
      <p:ext uri="{BB962C8B-B14F-4D97-AF65-F5344CB8AC3E}">
        <p14:creationId xmlns:p14="http://schemas.microsoft.com/office/powerpoint/2010/main" val="1650477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EBEAE1-8966-47FA-83C5-19888FBC3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Safety training for teams: see next slide</a:t>
            </a:r>
          </a:p>
          <a:p>
            <a:pPr lvl="1"/>
            <a:r>
              <a:rPr lang="en-CH" dirty="0"/>
              <a:t>It is possible to pre-book sessions for teams we know will arrive shortly before LS3 start</a:t>
            </a:r>
          </a:p>
          <a:p>
            <a:pPr lvl="1"/>
            <a:r>
              <a:rPr lang="en-CH" dirty="0"/>
              <a:t>No need of name, just reason and how many participants</a:t>
            </a:r>
          </a:p>
          <a:p>
            <a:r>
              <a:rPr lang="en-CH" dirty="0"/>
              <a:t>We need to organise the Quality Plan: starting from DISMAC, addressing differences, without reinventing: see next to next slide and next presentation</a:t>
            </a:r>
          </a:p>
          <a:p>
            <a:r>
              <a:rPr lang="en-CH" dirty="0"/>
              <a:t>We have a draft version of the Interconnections to be opened in the Arcs for BST and other tasks: see current dashboard = my next presentation</a:t>
            </a:r>
          </a:p>
          <a:p>
            <a:r>
              <a:rPr lang="en-CH" dirty="0"/>
              <a:t>I created a mailing list: </a:t>
            </a:r>
            <a:r>
              <a:rPr lang="en-CH" dirty="0">
                <a:hlinkClick r:id="rId2"/>
              </a:rPr>
              <a:t>te-lhc-ls3-activities@cern.ch</a:t>
            </a:r>
            <a:endParaRPr lang="en-CH" dirty="0"/>
          </a:p>
          <a:p>
            <a:pPr lvl="1"/>
            <a:r>
              <a:rPr lang="en-CH" dirty="0"/>
              <a:t>Feel free to use it for general questions. It is also archived</a:t>
            </a:r>
          </a:p>
          <a:p>
            <a:r>
              <a:rPr lang="en-CH" dirty="0"/>
              <a:t>It would be nice to find a name easy to reme</a:t>
            </a:r>
            <a:r>
              <a:rPr lang="en-GB" dirty="0"/>
              <a:t>m</a:t>
            </a:r>
            <a:r>
              <a:rPr lang="en-CH" dirty="0"/>
              <a:t>ber and for referencing to for this coordination project</a:t>
            </a:r>
          </a:p>
          <a:p>
            <a:pPr lvl="1"/>
            <a:r>
              <a:rPr lang="en-CH" dirty="0"/>
              <a:t>Ideas are welcome</a:t>
            </a:r>
          </a:p>
          <a:p>
            <a:pPr lvl="1"/>
            <a:r>
              <a:rPr lang="en-CH" dirty="0"/>
              <a:t>I had one, but I got criticism about the meaning (Jean-Philippe promised a champagne bottle if I would manage, though…)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BDE0C9-302B-724B-FD20-F9460C6E2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Last important points before focusing to BST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7310C9-A018-5EB5-5BC9-0C96BFCDE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62E0E7-CECD-F68B-E710-361188277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18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0AC662-A6D6-0F30-EEB6-9FD95A24F9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eb page of a website&#10;&#10;AI-generated content may be incorrect.">
            <a:extLst>
              <a:ext uri="{FF2B5EF4-FFF2-40B4-BE49-F238E27FC236}">
                <a16:creationId xmlns:a16="http://schemas.microsoft.com/office/drawing/2014/main" id="{D2F76A2E-BA34-E6C5-89F8-322BFBF4D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" y="0"/>
            <a:ext cx="12177952" cy="68580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09E9A74-4813-F809-80F6-2707DE8B8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Di Girolamo - TE LHC LS3 Meeting #1 - 15/04/2025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993C07-A917-C6BC-41E0-E2375510F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267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0EC6B6-DE4C-1125-E335-01E19DD43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B8C6A8-FEC4-67DA-A93F-97EECD463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7931" y="-54894"/>
            <a:ext cx="9674069" cy="684501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56BF88-76CB-BE2F-5B64-88E058197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18" y="243579"/>
            <a:ext cx="1823467" cy="1358450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25F85B-F94A-1DCD-77E8-77CF45A83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618" y="1602029"/>
            <a:ext cx="1762963" cy="24948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56D28AA-9B2B-038C-F700-D9355708935A}"/>
              </a:ext>
            </a:extLst>
          </p:cNvPr>
          <p:cNvSpPr txBox="1"/>
          <p:nvPr/>
        </p:nvSpPr>
        <p:spPr>
          <a:xfrm>
            <a:off x="336499" y="4184294"/>
            <a:ext cx="182346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400" b="1" dirty="0"/>
              <a:t>Review and update of DISMAC Quality Plan</a:t>
            </a:r>
          </a:p>
        </p:txBody>
      </p:sp>
      <p:pic>
        <p:nvPicPr>
          <p:cNvPr id="7" name="Picture 2" descr="8 Reasons Why You Should Not Reinvent the Wheel | by Azilen Technologies |  Medium">
            <a:extLst>
              <a:ext uri="{FF2B5EF4-FFF2-40B4-BE49-F238E27FC236}">
                <a16:creationId xmlns:a16="http://schemas.microsoft.com/office/drawing/2014/main" id="{575483D4-6046-1E09-9FB3-49425BB36C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4" y="4752479"/>
            <a:ext cx="2342715" cy="140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506979-5B6B-7D90-2703-E076FCB99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7716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319E6F-9F51-0101-F071-773C850FB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Please send ideas to me and Sandrine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7DB849-B407-04F7-0053-B0303DF18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Ideas for names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DE8636-4618-EC9B-E0CF-844F0BD50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513418-28F1-8282-3D0A-DEDA459D2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514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0DC2AA8-ADBE-3582-DFFD-C934E59D36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Sandrine presented the organization we have in TE for the coordination of the activities during LS3 in LHC at the LS3 days</a:t>
            </a:r>
          </a:p>
          <a:p>
            <a:r>
              <a:rPr lang="en-US" dirty="0"/>
              <a:t>Since then, we have populated the tasks with names</a:t>
            </a:r>
          </a:p>
          <a:p>
            <a:r>
              <a:rPr lang="en-US" dirty="0"/>
              <a:t>We need now to start more regular and general meetings where to discuss status of preparation and interfaces: this is the first meeting</a:t>
            </a:r>
          </a:p>
          <a:p>
            <a:r>
              <a:rPr lang="en-US" dirty="0"/>
              <a:t>In this moment it is urgent to focus on the BST activities to organize the complete set of documentation, the flow diagram and the tools for the work follow-up</a:t>
            </a:r>
          </a:p>
          <a:p>
            <a:pPr lvl="1"/>
            <a:r>
              <a:rPr lang="en-US" dirty="0"/>
              <a:t>We will dedicate next meetings to complete BST discussion, if today not finished, and for the analysis of the dismantling activities in IT1 and IT5 (now under schedule review)</a:t>
            </a:r>
          </a:p>
          <a:p>
            <a:r>
              <a:rPr lang="en-US" dirty="0"/>
              <a:t>Let’s review the global context and then focus</a:t>
            </a:r>
            <a:endParaRPr lang="en-CH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9A00650-68F0-D8EE-D192-AC36D28C0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Small recap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2E1943A-6BA8-67CC-B241-8F11771A2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09BFDD-12FC-23DD-61CF-910D2E4FE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085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>
            <a:extLst>
              <a:ext uri="{FF2B5EF4-FFF2-40B4-BE49-F238E27FC236}">
                <a16:creationId xmlns:a16="http://schemas.microsoft.com/office/drawing/2014/main" id="{D9C01E57-FF66-DB4A-1D0B-BDA98AD59435}"/>
              </a:ext>
            </a:extLst>
          </p:cNvPr>
          <p:cNvSpPr txBox="1"/>
          <p:nvPr/>
        </p:nvSpPr>
        <p:spPr>
          <a:xfrm>
            <a:off x="0" y="52337"/>
            <a:ext cx="7571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>
                <a:solidFill>
                  <a:srgbClr val="FF0000"/>
                </a:solidFill>
                <a:latin typeface="Aptos" panose="02110004020202020204"/>
              </a:rPr>
              <a:t>Difference with SMACC and DISMAC: no train, no single main operation</a:t>
            </a:r>
          </a:p>
        </p:txBody>
      </p:sp>
      <p:sp>
        <p:nvSpPr>
          <p:cNvPr id="68" name="Down Arrow 67">
            <a:extLst>
              <a:ext uri="{FF2B5EF4-FFF2-40B4-BE49-F238E27FC236}">
                <a16:creationId xmlns:a16="http://schemas.microsoft.com/office/drawing/2014/main" id="{433E2EBC-1039-2FA0-3680-8E8A1AD163F9}"/>
              </a:ext>
            </a:extLst>
          </p:cNvPr>
          <p:cNvSpPr/>
          <p:nvPr/>
        </p:nvSpPr>
        <p:spPr>
          <a:xfrm>
            <a:off x="103584" y="1136630"/>
            <a:ext cx="592931" cy="5149870"/>
          </a:xfrm>
          <a:prstGeom prst="downArrow">
            <a:avLst/>
          </a:prstGeom>
          <a:solidFill>
            <a:srgbClr val="0F9ED5"/>
          </a:solidFill>
          <a:ln w="19050" cap="flat" cmpd="sng" algn="ctr">
            <a:solidFill>
              <a:srgbClr val="0F9ED5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TIME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B688AA8-B506-6DC2-CE96-8A7EC775032A}"/>
              </a:ext>
            </a:extLst>
          </p:cNvPr>
          <p:cNvSpPr txBox="1"/>
          <p:nvPr/>
        </p:nvSpPr>
        <p:spPr>
          <a:xfrm>
            <a:off x="1571625" y="771321"/>
            <a:ext cx="119300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1600" b="1">
                <a:solidFill>
                  <a:prstClr val="black"/>
                </a:solidFill>
                <a:latin typeface="Aptos" panose="02110004020202020204"/>
              </a:rPr>
              <a:t>IT-STRING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592B2FD-5106-5BD3-1E49-4C16EA408601}"/>
              </a:ext>
            </a:extLst>
          </p:cNvPr>
          <p:cNvSpPr txBox="1"/>
          <p:nvPr/>
        </p:nvSpPr>
        <p:spPr>
          <a:xfrm>
            <a:off x="1571625" y="1879877"/>
            <a:ext cx="119300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prstClr val="black"/>
                </a:solidFill>
                <a:latin typeface="Aptos" panose="02110004020202020204"/>
              </a:rPr>
              <a:t>De-INST</a:t>
            </a:r>
          </a:p>
          <a:p>
            <a:pPr algn="ctr"/>
            <a:r>
              <a:rPr lang="en-CH">
                <a:solidFill>
                  <a:prstClr val="black"/>
                </a:solidFill>
                <a:latin typeface="Aptos" panose="02110004020202020204"/>
              </a:rPr>
              <a:t>LHC IT1&amp;5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FCC3DF2-CFDD-810A-621B-54A90EE61F4F}"/>
              </a:ext>
            </a:extLst>
          </p:cNvPr>
          <p:cNvSpPr txBox="1"/>
          <p:nvPr/>
        </p:nvSpPr>
        <p:spPr>
          <a:xfrm>
            <a:off x="1530333" y="3456691"/>
            <a:ext cx="11930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prstClr val="black"/>
                </a:solidFill>
                <a:latin typeface="Aptos" panose="02110004020202020204"/>
              </a:rPr>
              <a:t>BST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820B99BF-2D92-032F-554E-CED84BD19CE1}"/>
              </a:ext>
            </a:extLst>
          </p:cNvPr>
          <p:cNvSpPr txBox="1"/>
          <p:nvPr/>
        </p:nvSpPr>
        <p:spPr>
          <a:xfrm>
            <a:off x="1571624" y="5012295"/>
            <a:ext cx="130016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prstClr val="black"/>
                </a:solidFill>
                <a:latin typeface="Aptos" panose="02110004020202020204"/>
              </a:rPr>
              <a:t>Installation</a:t>
            </a:r>
          </a:p>
          <a:p>
            <a:pPr algn="ctr"/>
            <a:r>
              <a:rPr lang="en-CH">
                <a:solidFill>
                  <a:prstClr val="black"/>
                </a:solidFill>
                <a:latin typeface="Aptos" panose="02110004020202020204"/>
              </a:rPr>
              <a:t>HL-LHC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C2BAAF5-359A-73E8-2D13-440D6CE95229}"/>
              </a:ext>
            </a:extLst>
          </p:cNvPr>
          <p:cNvSpPr txBox="1"/>
          <p:nvPr/>
        </p:nvSpPr>
        <p:spPr>
          <a:xfrm>
            <a:off x="1514475" y="1201221"/>
            <a:ext cx="11930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srgbClr val="FF0000"/>
                </a:solidFill>
                <a:latin typeface="Aptos" panose="02110004020202020204"/>
              </a:rPr>
              <a:t>1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0F842AE-03FD-1670-A609-6338C880C784}"/>
              </a:ext>
            </a:extLst>
          </p:cNvPr>
          <p:cNvSpPr txBox="1"/>
          <p:nvPr/>
        </p:nvSpPr>
        <p:spPr>
          <a:xfrm>
            <a:off x="4867274" y="1158835"/>
            <a:ext cx="11930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srgbClr val="FF0000"/>
                </a:solidFill>
                <a:latin typeface="Aptos" panose="02110004020202020204"/>
              </a:rPr>
              <a:t>2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837A161-08B4-593A-7109-DB0D1807DD90}"/>
              </a:ext>
            </a:extLst>
          </p:cNvPr>
          <p:cNvSpPr txBox="1"/>
          <p:nvPr/>
        </p:nvSpPr>
        <p:spPr>
          <a:xfrm>
            <a:off x="8434387" y="1158835"/>
            <a:ext cx="11930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srgbClr val="FF0000"/>
                </a:solidFill>
                <a:latin typeface="Aptos" panose="02110004020202020204"/>
              </a:rPr>
              <a:t>3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EF6E48E-F703-21E9-A687-FF2F19A81563}"/>
              </a:ext>
            </a:extLst>
          </p:cNvPr>
          <p:cNvSpPr txBox="1"/>
          <p:nvPr/>
        </p:nvSpPr>
        <p:spPr>
          <a:xfrm>
            <a:off x="696515" y="771321"/>
            <a:ext cx="7465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srgbClr val="FF0000"/>
                </a:solidFill>
                <a:latin typeface="Aptos" panose="02110004020202020204"/>
              </a:rPr>
              <a:t>0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62A1007-C138-BD3C-1F60-8CDFCD1E1357}"/>
              </a:ext>
            </a:extLst>
          </p:cNvPr>
          <p:cNvSpPr txBox="1"/>
          <p:nvPr/>
        </p:nvSpPr>
        <p:spPr>
          <a:xfrm>
            <a:off x="696515" y="2079050"/>
            <a:ext cx="7465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srgbClr val="FF0000"/>
                </a:solidFill>
                <a:latin typeface="Aptos" panose="02110004020202020204"/>
              </a:rPr>
              <a:t>1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C520EE7-A641-E648-B6C0-FD7A4E5809AF}"/>
              </a:ext>
            </a:extLst>
          </p:cNvPr>
          <p:cNvSpPr txBox="1"/>
          <p:nvPr/>
        </p:nvSpPr>
        <p:spPr>
          <a:xfrm>
            <a:off x="696515" y="3466718"/>
            <a:ext cx="7465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srgbClr val="FF0000"/>
                </a:solidFill>
                <a:latin typeface="Aptos" panose="02110004020202020204"/>
              </a:rPr>
              <a:t>2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264ED5F-04B3-F139-0B27-035F1C0E75AF}"/>
              </a:ext>
            </a:extLst>
          </p:cNvPr>
          <p:cNvSpPr txBox="1"/>
          <p:nvPr/>
        </p:nvSpPr>
        <p:spPr>
          <a:xfrm>
            <a:off x="696515" y="5268943"/>
            <a:ext cx="7465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srgbClr val="FF0000"/>
                </a:solidFill>
                <a:latin typeface="Aptos" panose="02110004020202020204"/>
              </a:rPr>
              <a:t>3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74A34C9-6741-5DBD-A115-2D49C142DD5B}"/>
              </a:ext>
            </a:extLst>
          </p:cNvPr>
          <p:cNvSpPr txBox="1"/>
          <p:nvPr/>
        </p:nvSpPr>
        <p:spPr>
          <a:xfrm>
            <a:off x="8434387" y="1869785"/>
            <a:ext cx="119300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prstClr val="black"/>
                </a:solidFill>
                <a:latin typeface="Aptos" panose="02110004020202020204"/>
              </a:rPr>
              <a:t>BST first sector</a:t>
            </a:r>
            <a:r>
              <a:rPr lang="en-US">
                <a:solidFill>
                  <a:prstClr val="black"/>
                </a:solidFill>
                <a:latin typeface="Aptos" panose="02110004020202020204"/>
              </a:rPr>
              <a:t> (81)</a:t>
            </a:r>
            <a:endParaRPr lang="en-CH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8CE9934-EFC5-0304-10D6-1006407EC119}"/>
              </a:ext>
            </a:extLst>
          </p:cNvPr>
          <p:cNvSpPr txBox="1"/>
          <p:nvPr/>
        </p:nvSpPr>
        <p:spPr>
          <a:xfrm>
            <a:off x="4707731" y="1886209"/>
            <a:ext cx="138826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prstClr val="black"/>
                </a:solidFill>
                <a:latin typeface="Aptos" panose="02110004020202020204"/>
              </a:rPr>
              <a:t>Q10,Q4-D2,Q5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BEDA260-3E46-924A-FA0C-71360FC2463F}"/>
              </a:ext>
            </a:extLst>
          </p:cNvPr>
          <p:cNvSpPr txBox="1"/>
          <p:nvPr/>
        </p:nvSpPr>
        <p:spPr>
          <a:xfrm>
            <a:off x="7904173" y="3285813"/>
            <a:ext cx="2253434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prstClr val="black"/>
                </a:solidFill>
                <a:latin typeface="Aptos" panose="02110004020202020204"/>
              </a:rPr>
              <a:t>NC</a:t>
            </a:r>
          </a:p>
          <a:p>
            <a:pPr algn="ctr"/>
            <a:r>
              <a:rPr lang="en-CH">
                <a:solidFill>
                  <a:prstClr val="black"/>
                </a:solidFill>
                <a:latin typeface="Aptos" panose="02110004020202020204"/>
              </a:rPr>
              <a:t>(Diodes,CRG instr., Jacks, etc.)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02EDB68-812E-2537-81E9-7CA06A95C9AD}"/>
              </a:ext>
            </a:extLst>
          </p:cNvPr>
          <p:cNvSpPr txBox="1"/>
          <p:nvPr/>
        </p:nvSpPr>
        <p:spPr>
          <a:xfrm>
            <a:off x="4260025" y="3171197"/>
            <a:ext cx="2649250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1400">
                <a:solidFill>
                  <a:prstClr val="black"/>
                </a:solidFill>
                <a:latin typeface="Aptos" panose="02110004020202020204"/>
              </a:rPr>
              <a:t>ACC-CONS </a:t>
            </a:r>
            <a:r>
              <a:rPr lang="en-CH" sz="1050">
                <a:solidFill>
                  <a:prstClr val="black"/>
                </a:solidFill>
                <a:latin typeface="Aptos" panose="02110004020202020204"/>
              </a:rPr>
              <a:t>(2 DIP and 2 QUAD)</a:t>
            </a:r>
          </a:p>
          <a:p>
            <a:pPr algn="ctr"/>
            <a:r>
              <a:rPr lang="en-CH" sz="1400">
                <a:solidFill>
                  <a:prstClr val="black"/>
                </a:solidFill>
                <a:latin typeface="Aptos" panose="02110004020202020204"/>
              </a:rPr>
              <a:t>and</a:t>
            </a:r>
          </a:p>
          <a:p>
            <a:pPr algn="ctr"/>
            <a:r>
              <a:rPr lang="en-CH" sz="1400">
                <a:solidFill>
                  <a:srgbClr val="0070C0"/>
                </a:solidFill>
                <a:latin typeface="Aptos" panose="02110004020202020204"/>
              </a:rPr>
              <a:t>IT2&amp;8-Bellows</a:t>
            </a:r>
            <a:r>
              <a:rPr lang="en-CH" sz="1400">
                <a:solidFill>
                  <a:prstClr val="black"/>
                </a:solidFill>
                <a:latin typeface="Aptos" panose="02110004020202020204"/>
              </a:rPr>
              <a:t> </a:t>
            </a:r>
          </a:p>
          <a:p>
            <a:pPr algn="ctr"/>
            <a:r>
              <a:rPr lang="en-CH" sz="1400">
                <a:solidFill>
                  <a:srgbClr val="0070C0"/>
                </a:solidFill>
                <a:latin typeface="Aptos" panose="02110004020202020204"/>
              </a:rPr>
              <a:t>and COATING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6693265-B29F-E7CE-05CB-A26A3D84F8EF}"/>
              </a:ext>
            </a:extLst>
          </p:cNvPr>
          <p:cNvSpPr txBox="1"/>
          <p:nvPr/>
        </p:nvSpPr>
        <p:spPr>
          <a:xfrm>
            <a:off x="4632722" y="5150794"/>
            <a:ext cx="119300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>
                <a:solidFill>
                  <a:prstClr val="black"/>
                </a:solidFill>
                <a:latin typeface="Aptos" panose="02110004020202020204"/>
              </a:rPr>
              <a:t>BST++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6ADEC2D-32B9-37D9-1F89-52847D2D2EDD}"/>
              </a:ext>
            </a:extLst>
          </p:cNvPr>
          <p:cNvSpPr txBox="1"/>
          <p:nvPr/>
        </p:nvSpPr>
        <p:spPr>
          <a:xfrm>
            <a:off x="8102186" y="4993828"/>
            <a:ext cx="185740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err="1">
                <a:solidFill>
                  <a:prstClr val="black"/>
                </a:solidFill>
                <a:latin typeface="Aptos" panose="02110004020202020204"/>
              </a:rPr>
              <a:t>AoB</a:t>
            </a:r>
            <a:endParaRPr lang="en-GB">
              <a:solidFill>
                <a:prstClr val="black"/>
              </a:solidFill>
              <a:latin typeface="Aptos" panose="02110004020202020204"/>
            </a:endParaRPr>
          </a:p>
          <a:p>
            <a:pPr algn="ctr"/>
            <a:r>
              <a:rPr lang="en-US">
                <a:solidFill>
                  <a:prstClr val="black"/>
                </a:solidFill>
                <a:latin typeface="Aptos" panose="02110004020202020204"/>
              </a:rPr>
              <a:t>Remaining </a:t>
            </a:r>
            <a:r>
              <a:rPr lang="en-CH">
                <a:solidFill>
                  <a:prstClr val="black"/>
                </a:solidFill>
                <a:latin typeface="Aptos" panose="02110004020202020204"/>
              </a:rPr>
              <a:t>NCs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6D89002-124D-4B41-AEC5-44EA7ABD762E}"/>
              </a:ext>
            </a:extLst>
          </p:cNvPr>
          <p:cNvCxnSpPr>
            <a:cxnSpLocks/>
          </p:cNvCxnSpPr>
          <p:nvPr/>
        </p:nvCxnSpPr>
        <p:spPr>
          <a:xfrm flipH="1">
            <a:off x="3650456" y="1646755"/>
            <a:ext cx="50007" cy="4558346"/>
          </a:xfrm>
          <a:prstGeom prst="lin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/>
        </p:spPr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37E9D50-A2D2-310E-AC1A-470C92FA39A3}"/>
              </a:ext>
            </a:extLst>
          </p:cNvPr>
          <p:cNvCxnSpPr>
            <a:cxnSpLocks/>
          </p:cNvCxnSpPr>
          <p:nvPr/>
        </p:nvCxnSpPr>
        <p:spPr>
          <a:xfrm>
            <a:off x="7379989" y="1646755"/>
            <a:ext cx="0" cy="4558346"/>
          </a:xfrm>
          <a:prstGeom prst="lin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/>
        </p:spPr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3CC156DE-437B-6981-A2B6-C0A357510738}"/>
              </a:ext>
            </a:extLst>
          </p:cNvPr>
          <p:cNvCxnSpPr>
            <a:cxnSpLocks/>
          </p:cNvCxnSpPr>
          <p:nvPr/>
        </p:nvCxnSpPr>
        <p:spPr>
          <a:xfrm flipV="1">
            <a:off x="934031" y="1646755"/>
            <a:ext cx="10080000" cy="0"/>
          </a:xfrm>
          <a:prstGeom prst="lin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/>
        </p:spPr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35B78B0-1EA4-DF83-ACB9-75F21561D959}"/>
              </a:ext>
            </a:extLst>
          </p:cNvPr>
          <p:cNvCxnSpPr>
            <a:cxnSpLocks/>
          </p:cNvCxnSpPr>
          <p:nvPr/>
        </p:nvCxnSpPr>
        <p:spPr>
          <a:xfrm flipV="1">
            <a:off x="934031" y="2751756"/>
            <a:ext cx="10080000" cy="0"/>
          </a:xfrm>
          <a:prstGeom prst="lin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/>
        </p:spPr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33414D3-AC0F-3DE1-61C5-5244B390C615}"/>
              </a:ext>
            </a:extLst>
          </p:cNvPr>
          <p:cNvCxnSpPr>
            <a:cxnSpLocks/>
          </p:cNvCxnSpPr>
          <p:nvPr/>
        </p:nvCxnSpPr>
        <p:spPr>
          <a:xfrm flipV="1">
            <a:off x="934031" y="4713980"/>
            <a:ext cx="10080000" cy="0"/>
          </a:xfrm>
          <a:prstGeom prst="lin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/>
        </p:spPr>
      </p:cxnSp>
      <p:sp>
        <p:nvSpPr>
          <p:cNvPr id="91" name="Right Brace 90">
            <a:extLst>
              <a:ext uri="{FF2B5EF4-FFF2-40B4-BE49-F238E27FC236}">
                <a16:creationId xmlns:a16="http://schemas.microsoft.com/office/drawing/2014/main" id="{4102C27E-1C6B-71D0-6303-AABA549DD86D}"/>
              </a:ext>
            </a:extLst>
          </p:cNvPr>
          <p:cNvSpPr/>
          <p:nvPr/>
        </p:nvSpPr>
        <p:spPr>
          <a:xfrm>
            <a:off x="11148365" y="1646755"/>
            <a:ext cx="146304" cy="1105001"/>
          </a:xfrm>
          <a:prstGeom prst="rightBrac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2" name="Right Brace 91">
            <a:extLst>
              <a:ext uri="{FF2B5EF4-FFF2-40B4-BE49-F238E27FC236}">
                <a16:creationId xmlns:a16="http://schemas.microsoft.com/office/drawing/2014/main" id="{FB67B1A0-AECA-1EC8-1A71-FC6F2B11C05A}"/>
              </a:ext>
            </a:extLst>
          </p:cNvPr>
          <p:cNvSpPr/>
          <p:nvPr/>
        </p:nvSpPr>
        <p:spPr>
          <a:xfrm>
            <a:off x="11148365" y="2776485"/>
            <a:ext cx="146270" cy="1937494"/>
          </a:xfrm>
          <a:prstGeom prst="rightBrac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3" name="Right Brace 92">
            <a:extLst>
              <a:ext uri="{FF2B5EF4-FFF2-40B4-BE49-F238E27FC236}">
                <a16:creationId xmlns:a16="http://schemas.microsoft.com/office/drawing/2014/main" id="{ED7D2895-2A45-D18D-81CA-A054FDB1DA54}"/>
              </a:ext>
            </a:extLst>
          </p:cNvPr>
          <p:cNvSpPr/>
          <p:nvPr/>
        </p:nvSpPr>
        <p:spPr>
          <a:xfrm>
            <a:off x="11148364" y="4713979"/>
            <a:ext cx="181795" cy="1491115"/>
          </a:xfrm>
          <a:prstGeom prst="rightBrac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C928DE98-2B38-4B1B-4AA4-E35171EBF0EC}"/>
              </a:ext>
            </a:extLst>
          </p:cNvPr>
          <p:cNvCxnSpPr>
            <a:cxnSpLocks/>
          </p:cNvCxnSpPr>
          <p:nvPr/>
        </p:nvCxnSpPr>
        <p:spPr>
          <a:xfrm flipV="1">
            <a:off x="934031" y="771321"/>
            <a:ext cx="10080000" cy="0"/>
          </a:xfrm>
          <a:prstGeom prst="line">
            <a:avLst/>
          </a:prstGeom>
          <a:noFill/>
          <a:ln w="19050" cap="flat" cmpd="sng" algn="ctr">
            <a:solidFill>
              <a:srgbClr val="156082"/>
            </a:solidFill>
            <a:prstDash val="solid"/>
            <a:miter lim="800000"/>
          </a:ln>
          <a:effectLst/>
        </p:spPr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84C96A2B-C9FF-E51A-01C7-9BD1AD179A4B}"/>
              </a:ext>
            </a:extLst>
          </p:cNvPr>
          <p:cNvSpPr txBox="1"/>
          <p:nvPr/>
        </p:nvSpPr>
        <p:spPr>
          <a:xfrm>
            <a:off x="3052760" y="771321"/>
            <a:ext cx="181451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1600" b="1">
                <a:solidFill>
                  <a:prstClr val="black"/>
                </a:solidFill>
                <a:latin typeface="Aptos" panose="02110004020202020204"/>
              </a:rPr>
              <a:t>BST Mock-up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2BF36F5-37EA-F4C8-8D26-06D90386D5DE}"/>
              </a:ext>
            </a:extLst>
          </p:cNvPr>
          <p:cNvSpPr txBox="1"/>
          <p:nvPr/>
        </p:nvSpPr>
        <p:spPr>
          <a:xfrm>
            <a:off x="4867274" y="771321"/>
            <a:ext cx="181451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1600" b="1">
                <a:solidFill>
                  <a:prstClr val="black"/>
                </a:solidFill>
                <a:latin typeface="Aptos" panose="02110004020202020204"/>
              </a:rPr>
              <a:t>DeInst Mock-up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9AEA411-F79A-64B7-E9E7-45323781F386}"/>
              </a:ext>
            </a:extLst>
          </p:cNvPr>
          <p:cNvSpPr txBox="1"/>
          <p:nvPr/>
        </p:nvSpPr>
        <p:spPr>
          <a:xfrm>
            <a:off x="11429002" y="1991506"/>
            <a:ext cx="659413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1050" b="1" dirty="0">
                <a:solidFill>
                  <a:prstClr val="black"/>
                </a:solidFill>
                <a:latin typeface="Aptos" panose="02110004020202020204"/>
              </a:rPr>
              <a:t>~2.5 months-ish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082FB14-0D03-BDF5-88AA-C61BBEA99607}"/>
              </a:ext>
            </a:extLst>
          </p:cNvPr>
          <p:cNvSpPr txBox="1"/>
          <p:nvPr/>
        </p:nvSpPr>
        <p:spPr>
          <a:xfrm>
            <a:off x="11429002" y="3537483"/>
            <a:ext cx="659413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1050" b="1" dirty="0">
                <a:solidFill>
                  <a:prstClr val="black"/>
                </a:solidFill>
                <a:latin typeface="Aptos" panose="02110004020202020204"/>
              </a:rPr>
              <a:t>~18 months-ish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D80B567F-056E-3E13-BB06-9CC835744C92}"/>
              </a:ext>
            </a:extLst>
          </p:cNvPr>
          <p:cNvSpPr txBox="1"/>
          <p:nvPr/>
        </p:nvSpPr>
        <p:spPr>
          <a:xfrm>
            <a:off x="11429002" y="5251787"/>
            <a:ext cx="659413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1050" b="1" dirty="0">
                <a:solidFill>
                  <a:prstClr val="black"/>
                </a:solidFill>
                <a:latin typeface="Aptos" panose="02110004020202020204"/>
              </a:rPr>
              <a:t>~9</a:t>
            </a:r>
          </a:p>
          <a:p>
            <a:pPr algn="ctr"/>
            <a:r>
              <a:rPr lang="en-GB" sz="1050" b="1" dirty="0">
                <a:solidFill>
                  <a:prstClr val="black"/>
                </a:solidFill>
                <a:latin typeface="Aptos" panose="02110004020202020204"/>
              </a:rPr>
              <a:t>M</a:t>
            </a:r>
            <a:r>
              <a:rPr lang="en-CH" sz="1050" b="1" dirty="0">
                <a:solidFill>
                  <a:prstClr val="black"/>
                </a:solidFill>
                <a:latin typeface="Aptos" panose="02110004020202020204"/>
              </a:rPr>
              <a:t>onths-ish</a:t>
            </a:r>
          </a:p>
        </p:txBody>
      </p:sp>
      <p:sp>
        <p:nvSpPr>
          <p:cNvPr id="104" name="Footer Placeholder 103">
            <a:extLst>
              <a:ext uri="{FF2B5EF4-FFF2-40B4-BE49-F238E27FC236}">
                <a16:creationId xmlns:a16="http://schemas.microsoft.com/office/drawing/2014/main" id="{163FE076-561E-119E-AB18-D64590F06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CE3D0855-75BA-E0CE-BB31-7BD14343FA7D}"/>
              </a:ext>
            </a:extLst>
          </p:cNvPr>
          <p:cNvSpPr/>
          <p:nvPr/>
        </p:nvSpPr>
        <p:spPr>
          <a:xfrm>
            <a:off x="878114" y="416489"/>
            <a:ext cx="10270250" cy="297421"/>
          </a:xfrm>
          <a:prstGeom prst="rightArrow">
            <a:avLst/>
          </a:prstGeom>
          <a:solidFill>
            <a:srgbClr val="0F9ED5"/>
          </a:solidFill>
          <a:ln w="19050" cap="flat" cmpd="sng" algn="ctr">
            <a:solidFill>
              <a:srgbClr val="0F9ED5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en-CH" sz="1400" b="1" kern="0">
                <a:solidFill>
                  <a:prstClr val="white"/>
                </a:solidFill>
                <a:latin typeface="Aptos" panose="02110004020202020204"/>
              </a:rPr>
              <a:t>Workload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23E3DF-0C55-D10A-447F-A1FFEEEE0F72}"/>
              </a:ext>
            </a:extLst>
          </p:cNvPr>
          <p:cNvSpPr txBox="1"/>
          <p:nvPr/>
        </p:nvSpPr>
        <p:spPr>
          <a:xfrm>
            <a:off x="6857631" y="771321"/>
            <a:ext cx="290073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CH" sz="1600" b="1">
                <a:solidFill>
                  <a:prstClr val="black"/>
                </a:solidFill>
                <a:latin typeface="Aptos" panose="02110004020202020204"/>
              </a:rPr>
              <a:t>Bellow Cons. Mock-up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09D5E-7B9C-139D-2A5A-6EC575F83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27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65EDA-C569-3B8D-7B0D-492C72DD7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Di Girolamo - TE LHC LS3 Meeting #1 - 15/04/2025 </a:t>
            </a:r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781DE-6FF1-BA28-DCAF-711C75A54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850" b="1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CEBE189-B6AE-97A6-2847-B0E9F426A0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1115" y="2132856"/>
            <a:ext cx="3140164" cy="379783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C67DDCE-E9E5-AF27-FEC0-0189F55AA2FD}"/>
              </a:ext>
            </a:extLst>
          </p:cNvPr>
          <p:cNvSpPr txBox="1"/>
          <p:nvPr/>
        </p:nvSpPr>
        <p:spPr>
          <a:xfrm>
            <a:off x="9467204" y="476672"/>
            <a:ext cx="229552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Detailed duties was given by B. Di Girolamo at LS3C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9F7E2C-8D4A-AE58-2515-1065D663703B}"/>
              </a:ext>
            </a:extLst>
          </p:cNvPr>
          <p:cNvSpPr txBox="1"/>
          <p:nvPr/>
        </p:nvSpPr>
        <p:spPr>
          <a:xfrm>
            <a:off x="9467203" y="973091"/>
            <a:ext cx="254784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meetings of TE LS3 coordination will start on Oct 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706A80-AB69-FA0D-55B9-5D667A7045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12" y="358932"/>
            <a:ext cx="8018761" cy="57559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6A70525-72D0-4DA4-A57E-5A2376BA54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9623" y="476672"/>
            <a:ext cx="2295525" cy="10287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B516921-E7FA-EE1B-13A7-CFB8F48E968F}"/>
              </a:ext>
            </a:extLst>
          </p:cNvPr>
          <p:cNvSpPr txBox="1"/>
          <p:nvPr/>
        </p:nvSpPr>
        <p:spPr>
          <a:xfrm>
            <a:off x="2927648" y="5985807"/>
            <a:ext cx="532677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exhaustive list: other groups may intervene punctually  </a:t>
            </a:r>
          </a:p>
        </p:txBody>
      </p:sp>
    </p:spTree>
    <p:extLst>
      <p:ext uri="{BB962C8B-B14F-4D97-AF65-F5344CB8AC3E}">
        <p14:creationId xmlns:p14="http://schemas.microsoft.com/office/powerpoint/2010/main" val="423297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B00FA78-69A7-1FC4-758D-1D989C31E22F}"/>
              </a:ext>
            </a:extLst>
          </p:cNvPr>
          <p:cNvSpPr/>
          <p:nvPr/>
        </p:nvSpPr>
        <p:spPr>
          <a:xfrm>
            <a:off x="205892" y="169558"/>
            <a:ext cx="4753669" cy="191357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964C8A-F231-4D6E-E882-2C34AAD9CDC4}"/>
              </a:ext>
            </a:extLst>
          </p:cNvPr>
          <p:cNvSpPr txBox="1"/>
          <p:nvPr/>
        </p:nvSpPr>
        <p:spPr>
          <a:xfrm>
            <a:off x="802046" y="169558"/>
            <a:ext cx="3561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 LS3 LHC coordination activity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C006CC-3857-6EF3-76FC-2FB5501B9F9C}"/>
              </a:ext>
            </a:extLst>
          </p:cNvPr>
          <p:cNvSpPr txBox="1"/>
          <p:nvPr/>
        </p:nvSpPr>
        <p:spPr>
          <a:xfrm>
            <a:off x="802046" y="510936"/>
            <a:ext cx="1072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Di Girolamo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599E04-A993-94F7-4CA1-435C5A9C8AF6}"/>
              </a:ext>
            </a:extLst>
          </p:cNvPr>
          <p:cNvSpPr txBox="1"/>
          <p:nvPr/>
        </p:nvSpPr>
        <p:spPr>
          <a:xfrm>
            <a:off x="2204994" y="510935"/>
            <a:ext cx="14366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Le Naour (deputy)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EC9AAB-1CA5-300A-E652-CA3383092CE9}"/>
              </a:ext>
            </a:extLst>
          </p:cNvPr>
          <p:cNvSpPr txBox="1"/>
          <p:nvPr/>
        </p:nvSpPr>
        <p:spPr>
          <a:xfrm>
            <a:off x="850490" y="765599"/>
            <a:ext cx="1856173" cy="24622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Safety: 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GRAD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5E055B-E0D0-05F3-1AFF-3FB75B32CB50}"/>
              </a:ext>
            </a:extLst>
          </p:cNvPr>
          <p:cNvSpPr txBox="1"/>
          <p:nvPr/>
        </p:nvSpPr>
        <p:spPr>
          <a:xfrm>
            <a:off x="2856774" y="765599"/>
            <a:ext cx="1673856" cy="24622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RP: </a:t>
            </a:r>
            <a:r>
              <a:rPr kumimoji="0" lang="en-CH" sz="1000" b="0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(A. Infantino)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1A1AFF-50A3-A6AA-9ED4-766759512E4A}"/>
              </a:ext>
            </a:extLst>
          </p:cNvPr>
          <p:cNvSpPr txBox="1"/>
          <p:nvPr/>
        </p:nvSpPr>
        <p:spPr>
          <a:xfrm>
            <a:off x="865177" y="1084516"/>
            <a:ext cx="1861394" cy="55399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Planning: 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Bernardini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M. Barberan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          E. Vergara F.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638207-58AB-3368-3D59-EBA4E962282C}"/>
              </a:ext>
            </a:extLst>
          </p:cNvPr>
          <p:cNvSpPr txBox="1"/>
          <p:nvPr/>
        </p:nvSpPr>
        <p:spPr>
          <a:xfrm>
            <a:off x="2856774" y="1076034"/>
            <a:ext cx="1673856" cy="24622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QA: </a:t>
            </a:r>
            <a:r>
              <a:rPr kumimoji="0" lang="en-CH" sz="1000" b="0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894027-CEA9-650D-E7F7-B98DA37A001E}"/>
              </a:ext>
            </a:extLst>
          </p:cNvPr>
          <p:cNvSpPr txBox="1"/>
          <p:nvPr/>
        </p:nvSpPr>
        <p:spPr>
          <a:xfrm>
            <a:off x="850490" y="1683033"/>
            <a:ext cx="1861395" cy="24622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Budget: </a:t>
            </a:r>
            <a:r>
              <a:rPr kumimoji="0" lang="en-CH" sz="1000" b="0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V. Perez-Reale/BDG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8DD5A9-E010-1F0F-6A58-A341727897D8}"/>
              </a:ext>
            </a:extLst>
          </p:cNvPr>
          <p:cNvSpPr txBox="1"/>
          <p:nvPr/>
        </p:nvSpPr>
        <p:spPr>
          <a:xfrm>
            <a:off x="2856774" y="1386469"/>
            <a:ext cx="1673856" cy="55399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Logistics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Space: G. Riddone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Spares: L. Scibile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826E1C-533D-600C-CA36-CD88A2310630}"/>
              </a:ext>
            </a:extLst>
          </p:cNvPr>
          <p:cNvSpPr/>
          <p:nvPr/>
        </p:nvSpPr>
        <p:spPr>
          <a:xfrm>
            <a:off x="5469586" y="169557"/>
            <a:ext cx="1706414" cy="90647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srgbClr val="6E246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20A701-0213-E922-5591-98925DE9F846}"/>
              </a:ext>
            </a:extLst>
          </p:cNvPr>
          <p:cNvSpPr txBox="1"/>
          <p:nvPr/>
        </p:nvSpPr>
        <p:spPr>
          <a:xfrm>
            <a:off x="5562270" y="253463"/>
            <a:ext cx="1558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4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coordination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803A94-CFF5-18AC-5862-7E4996FB57B5}"/>
              </a:ext>
            </a:extLst>
          </p:cNvPr>
          <p:cNvSpPr txBox="1"/>
          <p:nvPr/>
        </p:nvSpPr>
        <p:spPr>
          <a:xfrm>
            <a:off x="5578622" y="737478"/>
            <a:ext cx="7360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P. Fessia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858B57-0E95-D3B4-3F97-7652B9A529CE}"/>
              </a:ext>
            </a:extLst>
          </p:cNvPr>
          <p:cNvSpPr txBox="1"/>
          <p:nvPr/>
        </p:nvSpPr>
        <p:spPr>
          <a:xfrm>
            <a:off x="1788213" y="2212593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Activities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5FC0E6-03D1-EBD0-DDAF-4972710CD6D2}"/>
              </a:ext>
            </a:extLst>
          </p:cNvPr>
          <p:cNvSpPr txBox="1"/>
          <p:nvPr/>
        </p:nvSpPr>
        <p:spPr>
          <a:xfrm>
            <a:off x="467387" y="2674260"/>
            <a:ext cx="1800000" cy="38472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BLM/BPM </a:t>
            </a:r>
            <a:r>
              <a:rPr kumimoji="0" lang="en-CH" sz="9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(SY/BI)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800" b="0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E. Calvo/C. Zamantzas/M. Krupa</a:t>
            </a:r>
            <a:endParaRPr kumimoji="0" lang="en-CH" sz="1050" b="0" i="0" u="none" strike="noStrike" kern="1200" cap="none" spc="0" normalizeH="0" baseline="0" noProof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7FE2CD-DA0A-AD62-F56B-9C30F5B5DBEA}"/>
              </a:ext>
            </a:extLst>
          </p:cNvPr>
          <p:cNvSpPr txBox="1"/>
          <p:nvPr/>
        </p:nvSpPr>
        <p:spPr>
          <a:xfrm>
            <a:off x="467387" y="3286237"/>
            <a:ext cx="1800000" cy="468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>
            <a:defPPr>
              <a:defRPr lang="en-CH"/>
            </a:defPPr>
            <a:lvl1pPr algn="ctr">
              <a:defRPr sz="1200" b="1">
                <a:solidFill>
                  <a:srgbClr val="00B050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CWIC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(EN/MME)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Contact </a:t>
            </a:r>
            <a:r>
              <a:rPr kumimoji="0" lang="en-CH" sz="12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Favre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61F8F7C-DB9C-CC86-0174-A0CC08444C90}"/>
              </a:ext>
            </a:extLst>
          </p:cNvPr>
          <p:cNvSpPr txBox="1"/>
          <p:nvPr/>
        </p:nvSpPr>
        <p:spPr>
          <a:xfrm>
            <a:off x="467387" y="3898214"/>
            <a:ext cx="1800000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OPCLIC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(BE/OP)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8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Dalla-Costa/O. Andujar/S. McIntyre (MSC tech support)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C32B5D-95AD-9035-FC4F-FA3843567939}"/>
              </a:ext>
            </a:extLst>
          </p:cNvPr>
          <p:cNvSpPr txBox="1"/>
          <p:nvPr/>
        </p:nvSpPr>
        <p:spPr>
          <a:xfrm>
            <a:off x="467387" y="4510191"/>
            <a:ext cx="1800000" cy="44627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CLEM </a:t>
            </a:r>
            <a:r>
              <a:rPr kumimoji="0" lang="en-CH" sz="10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(TE/MSC)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Barth/ M. Rowland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120D1F-FBA0-2B57-8B04-AAFE71ADAA1D}"/>
              </a:ext>
            </a:extLst>
          </p:cNvPr>
          <p:cNvSpPr txBox="1"/>
          <p:nvPr/>
        </p:nvSpPr>
        <p:spPr>
          <a:xfrm>
            <a:off x="467387" y="5122168"/>
            <a:ext cx="1800000" cy="44627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CRIN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(TE/CRG)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N. </a:t>
            </a:r>
            <a:r>
              <a:rPr kumimoji="0" lang="en-CH" sz="110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Vauthier</a:t>
            </a:r>
            <a:endParaRPr kumimoji="0" lang="en-CH" sz="1100" b="1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5422CB-3EE5-5667-2D76-1F5A23CC328F}"/>
              </a:ext>
            </a:extLst>
          </p:cNvPr>
          <p:cNvSpPr txBox="1"/>
          <p:nvPr/>
        </p:nvSpPr>
        <p:spPr>
          <a:xfrm>
            <a:off x="467387" y="5734143"/>
            <a:ext cx="1800000" cy="44627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COPIM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(TE/VSC)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Duclos/J. Chauré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E98E39-1D7B-829B-46CD-FE7A78568AFE}"/>
              </a:ext>
            </a:extLst>
          </p:cNvPr>
          <p:cNvSpPr txBox="1"/>
          <p:nvPr/>
        </p:nvSpPr>
        <p:spPr>
          <a:xfrm>
            <a:off x="2524347" y="2674260"/>
            <a:ext cx="1800000" cy="44627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(Arc) BST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(TE/VSC)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Rosaz/V. Petit</a:t>
            </a:r>
            <a:endParaRPr kumimoji="0" lang="en-CH" sz="1600" b="1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AD7E7A-1D7A-E999-E8E3-8F40BAAA7A65}"/>
              </a:ext>
            </a:extLst>
          </p:cNvPr>
          <p:cNvSpPr txBox="1"/>
          <p:nvPr/>
        </p:nvSpPr>
        <p:spPr>
          <a:xfrm>
            <a:off x="2533356" y="3286237"/>
            <a:ext cx="1800000" cy="43858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IT2&amp;8 aC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(TE/VSC)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P. Costa Pinto/ B. Henrist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733377-B0CB-273A-6A11-F78BF41BC5F7}"/>
              </a:ext>
            </a:extLst>
          </p:cNvPr>
          <p:cNvSpPr txBox="1"/>
          <p:nvPr/>
        </p:nvSpPr>
        <p:spPr>
          <a:xfrm>
            <a:off x="2519126" y="5717843"/>
            <a:ext cx="1800000" cy="43088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IT2&amp;8 Bell. Cons </a:t>
            </a:r>
            <a:r>
              <a:rPr kumimoji="0" lang="en-CH" sz="8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(TE/MSC)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H. Prin/T. Bampton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7DDD31-2575-73C2-D3D1-9A478EA0A333}"/>
              </a:ext>
            </a:extLst>
          </p:cNvPr>
          <p:cNvSpPr txBox="1"/>
          <p:nvPr/>
        </p:nvSpPr>
        <p:spPr>
          <a:xfrm>
            <a:off x="2533356" y="5128949"/>
            <a:ext cx="1800000" cy="38472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SIT </a:t>
            </a:r>
            <a:r>
              <a:rPr kumimoji="0" lang="en-CH" sz="9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(TE/MSC)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80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Ferradas Troitino/N. Bourcey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7EF73E-F309-8D24-6FAC-EF114E269131}"/>
              </a:ext>
            </a:extLst>
          </p:cNvPr>
          <p:cNvSpPr txBox="1"/>
          <p:nvPr/>
        </p:nvSpPr>
        <p:spPr>
          <a:xfrm>
            <a:off x="2523816" y="3875131"/>
            <a:ext cx="1800000" cy="44627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CLHS dism. </a:t>
            </a:r>
            <a:r>
              <a:rPr kumimoji="0" lang="en-CH" sz="10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(TE/MPE)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D’Angelo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F69A3B2-A76F-6F3C-C056-D49AC922B88F}"/>
              </a:ext>
            </a:extLst>
          </p:cNvPr>
          <p:cNvSpPr txBox="1"/>
          <p:nvPr/>
        </p:nvSpPr>
        <p:spPr>
          <a:xfrm>
            <a:off x="2523816" y="4540055"/>
            <a:ext cx="1800000" cy="44627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DFBX-QRL </a:t>
            </a:r>
            <a:r>
              <a:rPr kumimoji="0" lang="en-CH" sz="105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(TE/CRG)</a:t>
            </a:r>
            <a:endParaRPr kumimoji="0" lang="en-CH" sz="800" b="1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Perin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CE8FD8-AB68-7AB3-8544-3798E3F9FCCD}"/>
              </a:ext>
            </a:extLst>
          </p:cNvPr>
          <p:cNvSpPr txBox="1"/>
          <p:nvPr/>
        </p:nvSpPr>
        <p:spPr>
          <a:xfrm>
            <a:off x="5405466" y="2679918"/>
            <a:ext cx="2160000" cy="42319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 coating QC </a:t>
            </a:r>
            <a:r>
              <a:rPr kumimoji="0" lang="en-CH" sz="9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(TE/VSC)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Henrist</a:t>
            </a:r>
            <a:endParaRPr kumimoji="0" lang="en-CH" sz="1400" b="1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FE45E8-FDA6-5591-97A9-B69592D695C3}"/>
              </a:ext>
            </a:extLst>
          </p:cNvPr>
          <p:cNvSpPr txBox="1"/>
          <p:nvPr/>
        </p:nvSpPr>
        <p:spPr>
          <a:xfrm>
            <a:off x="5405466" y="3291895"/>
            <a:ext cx="2160000" cy="44627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CWIC QC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(EN/MME)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Arnau/A. Porret</a:t>
            </a:r>
            <a:endParaRPr kumimoji="0" lang="en-CH" sz="16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60EC104-25FC-3876-E881-179F78408A1A}"/>
              </a:ext>
            </a:extLst>
          </p:cNvPr>
          <p:cNvSpPr txBox="1"/>
          <p:nvPr/>
        </p:nvSpPr>
        <p:spPr>
          <a:xfrm>
            <a:off x="5405466" y="3903872"/>
            <a:ext cx="2160000" cy="56938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ICIT+SPQC QC (</a:t>
            </a:r>
            <a:r>
              <a:rPr kumimoji="0" lang="en-CH" sz="9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TE/VSC-MSC)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L. Grand-Clement/M. Malabaila/</a:t>
            </a:r>
            <a:r>
              <a:rPr kumimoji="0" lang="en-CH" sz="1000" b="0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Duclos</a:t>
            </a:r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6697511-52AE-5F1A-409E-89EE03D6C56B}"/>
              </a:ext>
            </a:extLst>
          </p:cNvPr>
          <p:cNvSpPr txBox="1"/>
          <p:nvPr/>
        </p:nvSpPr>
        <p:spPr>
          <a:xfrm>
            <a:off x="5405466" y="4515849"/>
            <a:ext cx="2160000" cy="42319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LTIC QC </a:t>
            </a:r>
            <a:r>
              <a:rPr kumimoji="0" lang="en-CH" sz="9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(TE/VSC)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 Somoza/G. Merino Fernandez</a:t>
            </a: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076F510-736D-5954-1F55-FD98C8418DF3}"/>
              </a:ext>
            </a:extLst>
          </p:cNvPr>
          <p:cNvSpPr txBox="1"/>
          <p:nvPr/>
        </p:nvSpPr>
        <p:spPr>
          <a:xfrm>
            <a:off x="5405466" y="5127826"/>
            <a:ext cx="2160000" cy="42319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LTBL QC </a:t>
            </a:r>
            <a:r>
              <a:rPr kumimoji="0" lang="en-CH" sz="9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(TE/VSC)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0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C. Vasquez Pelaez/G. Bregliozzi</a:t>
            </a:r>
            <a:endParaRPr kumimoji="0" lang="en-CH" sz="1400" b="0" i="0" u="none" strike="noStrike" kern="1200" cap="none" spc="0" normalizeH="0" baseline="0" noProof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F690428-B7C8-8B09-CBF8-FA7005FD8E99}"/>
              </a:ext>
            </a:extLst>
          </p:cNvPr>
          <p:cNvSpPr txBox="1"/>
          <p:nvPr/>
        </p:nvSpPr>
        <p:spPr>
          <a:xfrm>
            <a:off x="5405466" y="5739801"/>
            <a:ext cx="2160000" cy="42319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ElQA </a:t>
            </a:r>
            <a:r>
              <a:rPr kumimoji="0" lang="en-CH" sz="9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(TE/MPE)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1" i="0" u="none" strike="noStrike" kern="1200" cap="none" spc="0" normalizeH="0" baseline="0" noProof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D’Angelo</a:t>
            </a:r>
            <a:endParaRPr kumimoji="0" lang="en-CH" sz="1400" b="1" i="0" u="none" strike="noStrike" kern="1200" cap="none" spc="0" normalizeH="0" baseline="0" noProof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22B939-BC27-39C4-655B-A70F31BB5800}"/>
              </a:ext>
            </a:extLst>
          </p:cNvPr>
          <p:cNvSpPr txBox="1"/>
          <p:nvPr/>
        </p:nvSpPr>
        <p:spPr>
          <a:xfrm>
            <a:off x="5578622" y="1673007"/>
            <a:ext cx="1785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Quality Control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3C3DF1D-AB27-7589-9BFA-A3B0513ECB8D}"/>
              </a:ext>
            </a:extLst>
          </p:cNvPr>
          <p:cNvCxnSpPr>
            <a:cxnSpLocks/>
          </p:cNvCxnSpPr>
          <p:nvPr/>
        </p:nvCxnSpPr>
        <p:spPr>
          <a:xfrm>
            <a:off x="5058708" y="645953"/>
            <a:ext cx="31402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728C9A0-C6AC-E75D-F0D0-E52B91158987}"/>
              </a:ext>
            </a:extLst>
          </p:cNvPr>
          <p:cNvSpPr txBox="1"/>
          <p:nvPr/>
        </p:nvSpPr>
        <p:spPr>
          <a:xfrm>
            <a:off x="8724378" y="2891514"/>
            <a:ext cx="3467622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BLM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eam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oss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onitor	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BPM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eam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osition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onitor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nter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onnection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CWIC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utting and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elding in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 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(including diodes)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OPCLIC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GB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ening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&amp; </a:t>
            </a:r>
            <a:r>
              <a:rPr kumimoji="0" lang="en-GB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osing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</a:t>
            </a:r>
            <a:endParaRPr kumimoji="0" lang="en-CH" sz="1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CLEM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urrent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ads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aintenance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CRIN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iogenics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strumentation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COPIM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nditioning of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PIM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(Arc) BST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eam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creen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reatment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IT2&amp;8 </a:t>
            </a:r>
            <a:r>
              <a:rPr kumimoji="0" lang="en-GB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Coating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CLHS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urrent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eads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eater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DFBX-QRL: DFBX-QRL dismounting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SIT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pecial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ntervention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eam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IT2&amp;8 Bell. Cons.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IT2&amp;8 Bell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ows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olidation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QA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uality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ssurance</a:t>
            </a:r>
            <a:endParaRPr kumimoji="0" lang="en-CH" sz="1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QC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uality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ICIT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nter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onnection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nspection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eam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SPQC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lices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LTIC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eak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 on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LTBL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eak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 on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eam 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ine</a:t>
            </a:r>
            <a:endParaRPr kumimoji="0" lang="en-CH" sz="10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ElQA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ectrical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uality </a:t>
            </a:r>
            <a:r>
              <a:rPr kumimoji="0" lang="en-CH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  <a:r>
              <a:rPr kumimoji="0" lang="en-CH" sz="10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ssurance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B3F11443-3F02-DC7D-0DED-024800221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B. Di Girolamo - TE LHC LS3 Meeting #1 - 15/04/2025 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03750E8C-F1E7-F39F-5517-90B141086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50" b="1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B7C2C81-8AD4-5EF2-FC6D-2E7BD838D2BD}"/>
              </a:ext>
            </a:extLst>
          </p:cNvPr>
          <p:cNvSpPr txBox="1"/>
          <p:nvPr/>
        </p:nvSpPr>
        <p:spPr>
          <a:xfrm>
            <a:off x="5372734" y="2112067"/>
            <a:ext cx="2160000" cy="42319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1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Arc BST coating QC </a:t>
            </a:r>
            <a:r>
              <a:rPr kumimoji="0" lang="en-CH" sz="9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(TE/VSC)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050" b="1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Charrondiere</a:t>
            </a:r>
            <a:endParaRPr kumimoji="0" lang="en-CH" sz="1400" b="1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286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EB7032-1148-F330-1749-0C002CB23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46340"/>
            <a:ext cx="11376024" cy="4954435"/>
          </a:xfrm>
        </p:spPr>
        <p:txBody>
          <a:bodyPr>
            <a:normAutofit/>
          </a:bodyPr>
          <a:lstStyle/>
          <a:p>
            <a:r>
              <a:rPr lang="en-CH" dirty="0"/>
              <a:t>Several discussions on IT and LSS dismantling</a:t>
            </a:r>
          </a:p>
          <a:p>
            <a:pPr lvl="1"/>
            <a:r>
              <a:rPr lang="en-CH" dirty="0"/>
              <a:t>Optimisation requested by LS3C</a:t>
            </a:r>
          </a:p>
          <a:p>
            <a:pPr lvl="1"/>
            <a:r>
              <a:rPr lang="en-CH" dirty="0"/>
              <a:t>Technical visits organised by TE with TE, EN, SY groups to assess radiobiological risk and sequence</a:t>
            </a:r>
          </a:p>
          <a:p>
            <a:pPr lvl="2"/>
            <a:r>
              <a:rPr lang="en-CH" dirty="0"/>
              <a:t>Feedback passed to EN/ACE for planning and for the sequence</a:t>
            </a:r>
          </a:p>
          <a:p>
            <a:pPr lvl="2"/>
            <a:r>
              <a:rPr lang="en-CH" dirty="0"/>
              <a:t>Dedicated followup organised by EN/ACE for the sequence (this week)</a:t>
            </a:r>
          </a:p>
          <a:p>
            <a:r>
              <a:rPr lang="en-CH" dirty="0"/>
              <a:t>BST</a:t>
            </a:r>
          </a:p>
          <a:p>
            <a:pPr lvl="1"/>
            <a:r>
              <a:rPr lang="en-CH" dirty="0"/>
              <a:t>First coordination meeting by TE TODAY for the interfaces between the various intervening groups within and outside the department</a:t>
            </a:r>
          </a:p>
          <a:p>
            <a:pPr marL="0" indent="0">
              <a:buNone/>
            </a:pPr>
            <a:endParaRPr lang="en-CH" dirty="0"/>
          </a:p>
          <a:p>
            <a:pPr lvl="1"/>
            <a:endParaRPr lang="en-CH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858262-BAD7-281B-B385-968A04133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/>
              <a:t>Scheduling aspects (planning, sequence, interfaces)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E2FF79-4A19-5B90-BD5C-BE1550547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9BA698-9C22-080F-81E9-524F984E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F897A16-D88F-F5D6-730A-3F4F17258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5026" y="939139"/>
            <a:ext cx="1718987" cy="93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31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D310A2-62C4-E303-F24B-F636E05D8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47777"/>
            <a:ext cx="11376024" cy="4052998"/>
          </a:xfrm>
        </p:spPr>
        <p:txBody>
          <a:bodyPr/>
          <a:lstStyle/>
          <a:p>
            <a:r>
              <a:rPr lang="en-IT"/>
              <a:t>WDPs being collected</a:t>
            </a:r>
          </a:p>
          <a:p>
            <a:pPr lvl="1"/>
            <a:r>
              <a:rPr lang="en-IT"/>
              <a:t>MSC very advanced for warm and SC magnets</a:t>
            </a:r>
          </a:p>
          <a:p>
            <a:pPr lvl="1"/>
            <a:r>
              <a:rPr lang="en-IT"/>
              <a:t>CRG under preparation</a:t>
            </a:r>
          </a:p>
          <a:p>
            <a:pPr lvl="1"/>
            <a:r>
              <a:rPr lang="en-IT"/>
              <a:t>MPE under preparation</a:t>
            </a:r>
          </a:p>
          <a:p>
            <a:pPr lvl="1"/>
            <a:r>
              <a:rPr lang="en-IT"/>
              <a:t>VSC under preparation</a:t>
            </a:r>
          </a:p>
          <a:p>
            <a:r>
              <a:rPr lang="en-IT"/>
              <a:t>Soon reminder with deadline April 15th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582B91-B9BC-411F-74B3-9974CC94E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Radiobiological risk: DIMR for I</a:t>
            </a:r>
            <a:r>
              <a:rPr lang="en-GB"/>
              <a:t>Ts dismantling</a:t>
            </a:r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976127-7FDF-6707-3169-EA9A0DC54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D26D5A-9457-D99C-C85D-178BCB3E5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4016CF4-F56D-524F-67C3-D275DA721C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9696"/>
              </p:ext>
            </p:extLst>
          </p:nvPr>
        </p:nvGraphicFramePr>
        <p:xfrm>
          <a:off x="407987" y="1439335"/>
          <a:ext cx="11376025" cy="376126"/>
        </p:xfrm>
        <a:graphic>
          <a:graphicData uri="http://schemas.openxmlformats.org/drawingml/2006/table">
            <a:tbl>
              <a:tblPr/>
              <a:tblGrid>
                <a:gridCol w="2867503">
                  <a:extLst>
                    <a:ext uri="{9D8B030D-6E8A-4147-A177-3AD203B41FA5}">
                      <a16:colId xmlns:a16="http://schemas.microsoft.com/office/drawing/2014/main" val="2098694251"/>
                    </a:ext>
                  </a:extLst>
                </a:gridCol>
                <a:gridCol w="1021448">
                  <a:extLst>
                    <a:ext uri="{9D8B030D-6E8A-4147-A177-3AD203B41FA5}">
                      <a16:colId xmlns:a16="http://schemas.microsoft.com/office/drawing/2014/main" val="748568794"/>
                    </a:ext>
                  </a:extLst>
                </a:gridCol>
                <a:gridCol w="803326">
                  <a:extLst>
                    <a:ext uri="{9D8B030D-6E8A-4147-A177-3AD203B41FA5}">
                      <a16:colId xmlns:a16="http://schemas.microsoft.com/office/drawing/2014/main" val="1049529304"/>
                    </a:ext>
                  </a:extLst>
                </a:gridCol>
                <a:gridCol w="957608">
                  <a:extLst>
                    <a:ext uri="{9D8B030D-6E8A-4147-A177-3AD203B41FA5}">
                      <a16:colId xmlns:a16="http://schemas.microsoft.com/office/drawing/2014/main" val="2807280964"/>
                    </a:ext>
                  </a:extLst>
                </a:gridCol>
                <a:gridCol w="1191689">
                  <a:extLst>
                    <a:ext uri="{9D8B030D-6E8A-4147-A177-3AD203B41FA5}">
                      <a16:colId xmlns:a16="http://schemas.microsoft.com/office/drawing/2014/main" val="177106880"/>
                    </a:ext>
                  </a:extLst>
                </a:gridCol>
                <a:gridCol w="879581">
                  <a:extLst>
                    <a:ext uri="{9D8B030D-6E8A-4147-A177-3AD203B41FA5}">
                      <a16:colId xmlns:a16="http://schemas.microsoft.com/office/drawing/2014/main" val="3592586787"/>
                    </a:ext>
                  </a:extLst>
                </a:gridCol>
                <a:gridCol w="2484460">
                  <a:extLst>
                    <a:ext uri="{9D8B030D-6E8A-4147-A177-3AD203B41FA5}">
                      <a16:colId xmlns:a16="http://schemas.microsoft.com/office/drawing/2014/main" val="2607660056"/>
                    </a:ext>
                  </a:extLst>
                </a:gridCol>
                <a:gridCol w="595845">
                  <a:extLst>
                    <a:ext uri="{9D8B030D-6E8A-4147-A177-3AD203B41FA5}">
                      <a16:colId xmlns:a16="http://schemas.microsoft.com/office/drawing/2014/main" val="3659136498"/>
                    </a:ext>
                  </a:extLst>
                </a:gridCol>
                <a:gridCol w="574565">
                  <a:extLst>
                    <a:ext uri="{9D8B030D-6E8A-4147-A177-3AD203B41FA5}">
                      <a16:colId xmlns:a16="http://schemas.microsoft.com/office/drawing/2014/main" val="1627951913"/>
                    </a:ext>
                  </a:extLst>
                </a:gridCol>
              </a:tblGrid>
              <a:tr h="3761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Magnets (warm + SC) deinstallation (all along LSS1 &amp; LSS5) plus DFBX, including D2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B. Di Girolamo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VSC (insulation vacuum), BI, GM, ACE, MPE, CRG (DFBX), HE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09/26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T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11/26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208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2460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9E7190-4BC0-162E-277B-E0E946B0B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03922"/>
            <a:ext cx="11376024" cy="5196853"/>
          </a:xfrm>
        </p:spPr>
        <p:txBody>
          <a:bodyPr>
            <a:normAutofit fontScale="77500" lnSpcReduction="20000"/>
          </a:bodyPr>
          <a:lstStyle/>
          <a:p>
            <a:r>
              <a:rPr lang="en-CH"/>
              <a:t>Sequence from beginning to end for IT dismounting</a:t>
            </a:r>
          </a:p>
          <a:p>
            <a:pPr lvl="1"/>
            <a:r>
              <a:rPr lang="en-US"/>
              <a:t>Electrical lockout</a:t>
            </a:r>
          </a:p>
          <a:p>
            <a:pPr lvl="1"/>
            <a:r>
              <a:rPr lang="en-CH"/>
              <a:t>TE-VSC at early stage: dismounting of beam vacuum warm part</a:t>
            </a:r>
          </a:p>
          <a:p>
            <a:pPr lvl="1"/>
            <a:endParaRPr lang="en-CH"/>
          </a:p>
          <a:p>
            <a:pPr lvl="1"/>
            <a:r>
              <a:rPr lang="en-CH"/>
              <a:t>EN/HE Remove shielding walls were needed to widen the passage</a:t>
            </a:r>
          </a:p>
          <a:p>
            <a:pPr lvl="1"/>
            <a:endParaRPr lang="en-CH"/>
          </a:p>
          <a:p>
            <a:pPr lvl="1"/>
            <a:r>
              <a:rPr lang="en-CH"/>
              <a:t>EN/ACE dismounting rails and motors protections </a:t>
            </a:r>
            <a:endParaRPr lang="en-US"/>
          </a:p>
          <a:p>
            <a:pPr lvl="1"/>
            <a:r>
              <a:rPr lang="en-US"/>
              <a:t>Vacuum venting, atm pressure in </a:t>
            </a:r>
            <a:r>
              <a:rPr lang="en-US" err="1"/>
              <a:t>cryomagnet</a:t>
            </a:r>
            <a:r>
              <a:rPr lang="en-US"/>
              <a:t> and beam vacuum</a:t>
            </a:r>
            <a:endParaRPr lang="en-CH"/>
          </a:p>
          <a:p>
            <a:pPr lvl="1"/>
            <a:endParaRPr lang="en-CH"/>
          </a:p>
          <a:p>
            <a:pPr lvl="1"/>
            <a:r>
              <a:rPr lang="en-CH"/>
              <a:t>BE-GM nuts on jacks and dismount radial motors</a:t>
            </a:r>
          </a:p>
          <a:p>
            <a:pPr lvl="1"/>
            <a:r>
              <a:rPr lang="en-CH"/>
              <a:t>SY-BI (in parallel?) dismount BLMs</a:t>
            </a:r>
          </a:p>
          <a:p>
            <a:pPr lvl="1"/>
            <a:endParaRPr lang="en-CH"/>
          </a:p>
          <a:p>
            <a:pPr lvl="1"/>
            <a:r>
              <a:rPr lang="en-CH"/>
              <a:t>BE-GM remove alignment systems (HLS fluid, wire, rails, yellow pillars)</a:t>
            </a:r>
          </a:p>
          <a:p>
            <a:pPr lvl="1"/>
            <a:endParaRPr lang="en-CH"/>
          </a:p>
          <a:p>
            <a:pPr lvl="1"/>
            <a:r>
              <a:rPr lang="en-CH"/>
              <a:t>TE-VSC insulation vacuum</a:t>
            </a:r>
          </a:p>
          <a:p>
            <a:pPr lvl="1"/>
            <a:r>
              <a:rPr lang="en-US" err="1"/>
              <a:t>Cryo</a:t>
            </a:r>
            <a:r>
              <a:rPr lang="en-US"/>
              <a:t> lockout (to be assessed with EROS)</a:t>
            </a:r>
          </a:p>
          <a:p>
            <a:pPr lvl="1"/>
            <a:endParaRPr lang="en-US"/>
          </a:p>
          <a:p>
            <a:pPr lvl="1"/>
            <a:r>
              <a:rPr lang="en-CH"/>
              <a:t>EN-ACE removing bumpers</a:t>
            </a:r>
            <a:r>
              <a:rPr lang="en-US"/>
              <a:t> (postpone hotter ones)</a:t>
            </a:r>
            <a:endParaRPr lang="en-CH"/>
          </a:p>
          <a:p>
            <a:pPr lvl="1"/>
            <a:r>
              <a:rPr lang="en-US"/>
              <a:t>EN-ACE</a:t>
            </a:r>
            <a:r>
              <a:rPr lang="en-CH"/>
              <a:t> removing ties</a:t>
            </a:r>
            <a:r>
              <a:rPr lang="en-US"/>
              <a:t> on the bumpers (only point 5)</a:t>
            </a:r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D8FAF9-CEDE-FC32-525D-302F1D65B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Points to be retained (please add) – part 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05B538-BD8A-5375-F83A-6E70DECAC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pic>
        <p:nvPicPr>
          <p:cNvPr id="6" name="Picture 5" descr="A large white wall with green and red pipes&#10;&#10;AI-generated content may be incorrect.">
            <a:extLst>
              <a:ext uri="{FF2B5EF4-FFF2-40B4-BE49-F238E27FC236}">
                <a16:creationId xmlns:a16="http://schemas.microsoft.com/office/drawing/2014/main" id="{9DD4B957-F518-F799-0D4A-E92C4D4F1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4211" y="2391523"/>
            <a:ext cx="2409800" cy="1504996"/>
          </a:xfrm>
          <a:prstGeom prst="rect">
            <a:avLst/>
          </a:prstGeom>
        </p:spPr>
      </p:pic>
      <p:pic>
        <p:nvPicPr>
          <p:cNvPr id="10" name="Picture 9" descr="A large orange tube with silver and silver tubes&#10;&#10;AI-generated content may be incorrect.">
            <a:extLst>
              <a:ext uri="{FF2B5EF4-FFF2-40B4-BE49-F238E27FC236}">
                <a16:creationId xmlns:a16="http://schemas.microsoft.com/office/drawing/2014/main" id="{55EFEDA3-D973-6A9E-A1FC-130A030CC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1889" y="4051632"/>
            <a:ext cx="2393265" cy="2261252"/>
          </a:xfrm>
          <a:prstGeom prst="rect">
            <a:avLst/>
          </a:prstGeom>
        </p:spPr>
      </p:pic>
      <p:pic>
        <p:nvPicPr>
          <p:cNvPr id="12" name="Picture 11" descr="A close-up of a metal pipe&#10;&#10;AI-generated content may be incorrect.">
            <a:extLst>
              <a:ext uri="{FF2B5EF4-FFF2-40B4-BE49-F238E27FC236}">
                <a16:creationId xmlns:a16="http://schemas.microsoft.com/office/drawing/2014/main" id="{8EBF66BD-162F-70AA-541C-3DBB4065D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1920" y="958242"/>
            <a:ext cx="3242091" cy="8423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BCF7C6-0B1A-AB04-5E76-660AF6FBA566}"/>
              </a:ext>
            </a:extLst>
          </p:cNvPr>
          <p:cNvSpPr txBox="1"/>
          <p:nvPr/>
        </p:nvSpPr>
        <p:spPr>
          <a:xfrm rot="19448305">
            <a:off x="5321557" y="4859093"/>
            <a:ext cx="410849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IT" sz="2400">
                <a:highlight>
                  <a:srgbClr val="FFFF00"/>
                </a:highlight>
              </a:rPr>
              <a:t>From technical visits follow-up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9C5B29-F7B3-87B8-0872-10F4A78C0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27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6557F6-4C41-7DEA-5D77-5D0ACB248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19021"/>
            <a:ext cx="8159814" cy="5081754"/>
          </a:xfrm>
        </p:spPr>
        <p:txBody>
          <a:bodyPr>
            <a:normAutofit fontScale="77500" lnSpcReduction="20000"/>
          </a:bodyPr>
          <a:lstStyle/>
          <a:p>
            <a:r>
              <a:rPr lang="en-CH"/>
              <a:t>Sequence from beginning to end for IT dismounting (cont.)</a:t>
            </a:r>
          </a:p>
          <a:p>
            <a:pPr lvl="1"/>
            <a:r>
              <a:rPr lang="en-CH"/>
              <a:t>TE-VSC and SY-BI remove valves and BPM and supports</a:t>
            </a:r>
          </a:p>
          <a:p>
            <a:pPr lvl="1"/>
            <a:r>
              <a:rPr lang="en-CH"/>
              <a:t>TE-MSC to remove D1 magnets (priority to first on IP side to free up space for DFBX access): this can go in parallel</a:t>
            </a:r>
          </a:p>
          <a:p>
            <a:pPr lvl="1"/>
            <a:endParaRPr lang="en-CH"/>
          </a:p>
          <a:p>
            <a:pPr lvl="1"/>
            <a:r>
              <a:rPr lang="en-CH"/>
              <a:t>TE-MPE disconnect </a:t>
            </a:r>
            <a:r>
              <a:rPr lang="en-US"/>
              <a:t>(TE-CRG disconnect instrumentation) </a:t>
            </a:r>
            <a:r>
              <a:rPr lang="en-CH"/>
              <a:t>and remove complete upper part of red frame with electrical boxes</a:t>
            </a:r>
            <a:r>
              <a:rPr lang="en-US"/>
              <a:t> (different access on the back of DFBX between P1 and P5)</a:t>
            </a:r>
          </a:p>
          <a:p>
            <a:pPr lvl="1"/>
            <a:r>
              <a:rPr lang="en-US"/>
              <a:t>EN/CV emptying, EN/EL removing water-cooled cables</a:t>
            </a:r>
          </a:p>
          <a:p>
            <a:pPr lvl="1"/>
            <a:r>
              <a:rPr lang="en-US"/>
              <a:t>TE-CRG  work on DFBX</a:t>
            </a:r>
            <a:endParaRPr lang="en-CH"/>
          </a:p>
          <a:p>
            <a:pPr lvl="1"/>
            <a:endParaRPr lang="en-CH"/>
          </a:p>
          <a:p>
            <a:pPr lvl="1"/>
            <a:r>
              <a:rPr lang="en-CH"/>
              <a:t>TE-MSC Interconnect work (in parallel or shortly after): several operations (tie rods, W-bellows etc)</a:t>
            </a:r>
          </a:p>
          <a:p>
            <a:pPr lvl="1"/>
            <a:r>
              <a:rPr lang="en-CH"/>
              <a:t>TE-VSC, SY-BI and EN/AA remove Q1 connections and elemets IP side (VAX, TAS, BPM, BLM)</a:t>
            </a:r>
          </a:p>
          <a:p>
            <a:pPr lvl="1"/>
            <a:endParaRPr lang="en-CH"/>
          </a:p>
          <a:p>
            <a:pPr lvl="1"/>
            <a:r>
              <a:rPr lang="en-US"/>
              <a:t>All electrical boxes under magnet gone</a:t>
            </a:r>
          </a:p>
          <a:p>
            <a:pPr lvl="1"/>
            <a:r>
              <a:rPr lang="en-CH"/>
              <a:t>EN-ACE removing bumpers (if not done before)</a:t>
            </a:r>
          </a:p>
          <a:p>
            <a:pPr lvl="1"/>
            <a:r>
              <a:rPr lang="en-CH"/>
              <a:t>TE-MSC removing ties (if not done before)</a:t>
            </a:r>
          </a:p>
          <a:p>
            <a:pPr lvl="1"/>
            <a:endParaRPr lang="en-CH"/>
          </a:p>
          <a:p>
            <a:pPr lvl="1"/>
            <a:r>
              <a:rPr lang="en-CH"/>
              <a:t>E</a:t>
            </a:r>
            <a:r>
              <a:rPr lang="en-US"/>
              <a:t>N</a:t>
            </a:r>
            <a:r>
              <a:rPr lang="en-CH"/>
              <a:t>-HE remove D1 (at least first one), DFBX, Q3, Q2, Q1</a:t>
            </a:r>
          </a:p>
          <a:p>
            <a:pPr lvl="1"/>
            <a:endParaRPr lang="en-CH"/>
          </a:p>
          <a:p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C581AA-BFB4-BD04-7A07-43160B7B6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Points to be retained (please add) – part II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AF5AA-408E-700B-BDD3-E658021EC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B. Di Girolamo - TE LHC LS3 Meeting #1 - 15/04/2025 </a:t>
            </a:r>
          </a:p>
        </p:txBody>
      </p:sp>
      <p:pic>
        <p:nvPicPr>
          <p:cNvPr id="6" name="Picture 5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41251F52-C319-4305-1809-01E2B13F20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9491" y="2896284"/>
            <a:ext cx="3289107" cy="1969694"/>
          </a:xfrm>
          <a:prstGeom prst="rect">
            <a:avLst/>
          </a:prstGeom>
        </p:spPr>
      </p:pic>
      <p:pic>
        <p:nvPicPr>
          <p:cNvPr id="8" name="Picture 7" descr="A close-up of a machine&#10;&#10;AI-generated content may be incorrect.">
            <a:extLst>
              <a:ext uri="{FF2B5EF4-FFF2-40B4-BE49-F238E27FC236}">
                <a16:creationId xmlns:a16="http://schemas.microsoft.com/office/drawing/2014/main" id="{E923C8AC-6011-6AA0-1688-0B16B3DB12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0984" y="4697225"/>
            <a:ext cx="4347614" cy="1503550"/>
          </a:xfrm>
          <a:prstGeom prst="rect">
            <a:avLst/>
          </a:prstGeom>
        </p:spPr>
      </p:pic>
      <p:pic>
        <p:nvPicPr>
          <p:cNvPr id="10" name="Picture 9" descr="A close-up of a machine&#10;&#10;AI-generated content may be incorrect.">
            <a:extLst>
              <a:ext uri="{FF2B5EF4-FFF2-40B4-BE49-F238E27FC236}">
                <a16:creationId xmlns:a16="http://schemas.microsoft.com/office/drawing/2014/main" id="{1CB98951-EF5C-2915-B3FD-121247FF2D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28526" y="308423"/>
            <a:ext cx="1341320" cy="25000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E309C0-9E07-83D1-FC69-572488BFA300}"/>
              </a:ext>
            </a:extLst>
          </p:cNvPr>
          <p:cNvSpPr txBox="1"/>
          <p:nvPr/>
        </p:nvSpPr>
        <p:spPr>
          <a:xfrm rot="19448305">
            <a:off x="5321557" y="4859093"/>
            <a:ext cx="410849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IT" sz="2400">
                <a:highlight>
                  <a:srgbClr val="FFFF00"/>
                </a:highlight>
              </a:rPr>
              <a:t>From technical visits follow-up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0C9C4A-A819-3251-8708-F2C66BF28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97367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6719A07B-1B7A-4E1B-90A4-1283A43081EB}" vid="{EBF8D297-16A8-4DC5-B67E-0F2EE6D3A704}"/>
    </a:ext>
  </a:extLst>
</a:theme>
</file>

<file path=ppt/theme/theme2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40749223-5B6B-B64D-A686-4BA3383598A8}" vid="{74CB5582-0B39-4148-9001-2C47F57F6A8A}"/>
    </a:ext>
  </a:extLst>
</a:theme>
</file>

<file path=ppt/theme/theme3.xml><?xml version="1.0" encoding="utf-8"?>
<a:theme xmlns:a="http://schemas.openxmlformats.org/drawingml/2006/main" name="2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3" id="{40749223-5B6B-B64D-A686-4BA3383598A8}" vid="{74CB5582-0B39-4148-9001-2C47F57F6A8A}"/>
    </a:ext>
  </a:extLst>
</a:theme>
</file>

<file path=ppt/theme/theme4.xml><?xml version="1.0" encoding="utf-8"?>
<a:theme xmlns:a="http://schemas.openxmlformats.org/drawingml/2006/main" name="3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ntro_JPhT_V2_20240320" id="{ECE90BC8-6DEF-4D50-8BBA-B98B2825414F}" vid="{00D72034-0D10-4973-8C6D-A6262C34AC9C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1557</Words>
  <Application>Microsoft Macintosh PowerPoint</Application>
  <PresentationFormat>Widescreen</PresentationFormat>
  <Paragraphs>225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Arial</vt:lpstr>
      <vt:lpstr>Calibri</vt:lpstr>
      <vt:lpstr>1_Office Theme</vt:lpstr>
      <vt:lpstr>Office Theme</vt:lpstr>
      <vt:lpstr>2_Office Theme</vt:lpstr>
      <vt:lpstr>3_Office Theme</vt:lpstr>
      <vt:lpstr>TE LHC LS3 Activities  </vt:lpstr>
      <vt:lpstr>Small recap</vt:lpstr>
      <vt:lpstr>PowerPoint Presentation</vt:lpstr>
      <vt:lpstr>PowerPoint Presentation</vt:lpstr>
      <vt:lpstr>PowerPoint Presentation</vt:lpstr>
      <vt:lpstr>Scheduling aspects (planning, sequence, interfaces)</vt:lpstr>
      <vt:lpstr>Radiobiological risk: DIMR for ITs dismantling</vt:lpstr>
      <vt:lpstr>Points to be retained (please add) – part I</vt:lpstr>
      <vt:lpstr>Points to be retained (please add) – part II</vt:lpstr>
      <vt:lpstr>Last important points before focusing to BST</vt:lpstr>
      <vt:lpstr>PowerPoint Presentation</vt:lpstr>
      <vt:lpstr>PowerPoint Presentation</vt:lpstr>
      <vt:lpstr>Ideas for names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Beniamino Di Girolamo</dc:creator>
  <cp:lastModifiedBy>Beniamino Di Girolamo</cp:lastModifiedBy>
  <cp:revision>1</cp:revision>
  <cp:lastPrinted>2024-07-01T06:36:56Z</cp:lastPrinted>
  <dcterms:created xsi:type="dcterms:W3CDTF">2024-06-30T19:27:19Z</dcterms:created>
  <dcterms:modified xsi:type="dcterms:W3CDTF">2025-04-14T16:00:42Z</dcterms:modified>
</cp:coreProperties>
</file>