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0" r:id="rId3"/>
    <p:sldId id="257" r:id="rId4"/>
    <p:sldId id="256" r:id="rId5"/>
    <p:sldId id="258" r:id="rId6"/>
    <p:sldId id="259" r:id="rId7"/>
    <p:sldId id="261" r:id="rId8"/>
    <p:sldId id="262" r:id="rId9"/>
    <p:sldId id="263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70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EE2F2-9DE6-B6AB-AE1D-53FA781AA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C59447-6515-AC21-1B53-46433C2124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CE7FC-63A1-3F12-3952-A77021575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3739F-6B7D-734E-C0D1-76FB984FE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6CE27-0C5E-D140-5CA9-A48E6EBF2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634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CF97A-1501-4AE5-14D4-953BB5E4F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981445-BF4E-4F1C-B789-C969EE6496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5FAF6-C6DB-200A-AC2E-4585D2CE7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E88F6-10BD-69D5-EEF9-84B04CFA9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8DEC7-77D2-B604-629F-A82F1502E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971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6D3202-DADF-1953-93A9-F81F38BB53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61E431-EE9F-DB26-6904-B6F2ED7B3F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83E7A-9F76-684B-39AF-875740682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D786FA-3997-CD03-E880-E060F7E29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4425A-2832-5399-70D0-D6F1D5D36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28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36A22-0CF6-11A7-3135-5AEBA9241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B02C04-8387-E571-8B39-222F6DF34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C95322-D69C-9014-932B-8EBA24CF5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437EF-EEE7-92CB-00F0-45DA2DB01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33CD4-9163-6D0C-279F-6FAD2CE20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687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366F0-4E19-8B1E-9C54-775D446E4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F4612-B647-E7B1-7E2B-D91D4FE2E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71A43-866D-2B1C-F760-FC6D6A8DE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5CB90-DDCF-37E8-4E3A-4B624A9FA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EEFDF-CAD3-3386-3F7E-41E01693E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38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7A56A-87BD-1C80-4454-A113F06A9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91053-753B-1EC6-DAE7-145B8D335C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FDDE66-82B4-CEE8-6036-C0B4068F0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433BFA-F570-C823-4B71-219CF32C0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1D21FF-8BE1-05D8-59C7-F02AFF1DC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D96BA6-18AB-4861-EB1A-5C74D52FA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58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067B6-531E-44D7-D6D5-512CBCEC8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ABF6BE-D5E0-4F8C-1F84-22546620CB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A7574D-D2F6-DED2-A972-36A5A56AE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5A1956-D276-618B-615B-7560C72242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1DE5CA-C9C8-4D7D-4F84-A23014C380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210B73-C97E-152F-DD49-90CBC22E9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FDA492-D695-B2AF-711C-5A9AAE02D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A76079-B8B7-08FE-3997-713498096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68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1D554-8D8C-4C65-DF30-CE9EF7E2C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12E99C-D100-5A09-087F-63C957465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FEDB46-069E-4462-E6F3-4F0EC741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1064C-3716-2EE4-B1DB-622A14682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18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D8814F-6B64-530F-EAC9-FFBD9E25C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4CE0D4-47CC-0D96-D1E7-69D2E9C94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FD0267-BD75-CE22-7695-EA2F8E23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497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6E3F7-F80E-4E93-238C-D0C1425E5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0754F-EA55-C5F2-6A98-2C61F47FD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849398-040B-3083-87C3-16BB3775C4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D29E6F-7B63-25B8-887C-5C2308F72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93C3DE-1E81-F86E-6109-147FCFD15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53B91B-4A81-07A5-90E1-D46B83DF3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537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FB23F-CA64-B8AC-FC84-EAAFB91DB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29A75F-234A-85CE-CF24-D3EFC899E4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F785E1-A1BD-2AE5-206B-FDBC76E3FB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0975E7-7946-0539-11A2-042057CA1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393E88-68A3-9485-E121-C0FD8FE08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7CA784-5EBC-AF90-2B60-817ED5CFF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2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D84E8B-3517-7B66-CA15-2222FF8F8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20C81-2437-80D6-AB06-40CDA1F656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C2D3E-BCB4-CEAD-3CB8-43331356CD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4C16DE-E057-47A4-A920-E30FD234325A}" type="datetimeFigureOut">
              <a:rPr lang="en-GB" smtClean="0"/>
              <a:t>03/04/2025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4ABF80-B27E-EF07-5F33-C19F3FF3D5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23534-DD73-259D-F16F-16B513D96A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7104C7-8C02-48E6-8131-729D93074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048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94915-8683-A1C0-633E-337C2818A0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Layerjump</a:t>
            </a:r>
            <a:r>
              <a:rPr lang="en-US" dirty="0"/>
              <a:t> configuration correction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E6B14B-A11B-9EE6-980D-0987024F87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82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00B0DBE-CD96-D061-CC70-CAD4E54C6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904" y="2431669"/>
            <a:ext cx="10515600" cy="1325563"/>
          </a:xfrm>
        </p:spPr>
        <p:txBody>
          <a:bodyPr/>
          <a:lstStyle/>
          <a:p>
            <a:r>
              <a:rPr lang="en-US" dirty="0"/>
              <a:t>Connection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2389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green background&#10;&#10;AI-generated content may be incorrect.">
            <a:extLst>
              <a:ext uri="{FF2B5EF4-FFF2-40B4-BE49-F238E27FC236}">
                <a16:creationId xmlns:a16="http://schemas.microsoft.com/office/drawing/2014/main" id="{871683CC-5766-A0A1-F64A-E9BA99E38F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188"/>
            <a:ext cx="12192000" cy="61696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B55FCF0-ECCC-78FA-6849-3140BAFCE2A5}"/>
              </a:ext>
            </a:extLst>
          </p:cNvPr>
          <p:cNvSpPr txBox="1"/>
          <p:nvPr/>
        </p:nvSpPr>
        <p:spPr>
          <a:xfrm>
            <a:off x="539496" y="1014984"/>
            <a:ext cx="4809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Original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D0A28A-84D2-BDC0-D433-3308E2966452}"/>
              </a:ext>
            </a:extLst>
          </p:cNvPr>
          <p:cNvSpPr txBox="1"/>
          <p:nvPr/>
        </p:nvSpPr>
        <p:spPr>
          <a:xfrm>
            <a:off x="5477256" y="4431792"/>
            <a:ext cx="50292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779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FBC4CC4-FA4D-B48D-1851-BFE650B91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850"/>
            <a:ext cx="12192000" cy="61662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571D34-1E48-622D-FB5A-F811AC195670}"/>
              </a:ext>
            </a:extLst>
          </p:cNvPr>
          <p:cNvSpPr txBox="1"/>
          <p:nvPr/>
        </p:nvSpPr>
        <p:spPr>
          <a:xfrm>
            <a:off x="649224" y="923544"/>
            <a:ext cx="52311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Option 1</a:t>
            </a:r>
          </a:p>
          <a:p>
            <a:r>
              <a:rPr lang="en-US" dirty="0">
                <a:solidFill>
                  <a:schemeClr val="bg1"/>
                </a:solidFill>
              </a:rPr>
              <a:t>Head straight section : 178,4 mm-&gt; 200mm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Additional cable length = 2246.4mm (per coil head)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70F70B-7A4C-2592-080C-DC10DF07E32B}"/>
              </a:ext>
            </a:extLst>
          </p:cNvPr>
          <p:cNvSpPr txBox="1"/>
          <p:nvPr/>
        </p:nvSpPr>
        <p:spPr>
          <a:xfrm>
            <a:off x="6711696" y="4151376"/>
            <a:ext cx="3017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0293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EC116C5-10ED-8057-29C6-76E860BC5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363"/>
            <a:ext cx="12192000" cy="61662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FD6B49-030B-A387-E738-91083C60FB1B}"/>
              </a:ext>
            </a:extLst>
          </p:cNvPr>
          <p:cNvSpPr txBox="1"/>
          <p:nvPr/>
        </p:nvSpPr>
        <p:spPr>
          <a:xfrm>
            <a:off x="6096000" y="4059936"/>
            <a:ext cx="3017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F6D2EE-DAF2-E052-0007-B11D90CB67E4}"/>
              </a:ext>
            </a:extLst>
          </p:cNvPr>
          <p:cNvSpPr txBox="1"/>
          <p:nvPr/>
        </p:nvSpPr>
        <p:spPr>
          <a:xfrm>
            <a:off x="182880" y="493776"/>
            <a:ext cx="51077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Option 2 :</a:t>
            </a:r>
          </a:p>
          <a:p>
            <a:r>
              <a:rPr lang="en-US" dirty="0">
                <a:solidFill>
                  <a:schemeClr val="bg1"/>
                </a:solidFill>
              </a:rPr>
              <a:t>Head angle : 7°-&gt;9°</a:t>
            </a:r>
          </a:p>
          <a:p>
            <a:r>
              <a:rPr lang="en-US" dirty="0">
                <a:solidFill>
                  <a:schemeClr val="bg1"/>
                </a:solidFill>
              </a:rPr>
              <a:t>Head straight section : 178.4mm-&gt;158.6mm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Additional cable length = 748.8mm (per coil head)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440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73E6464-C6FC-36DA-160F-63C17A75F2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850"/>
            <a:ext cx="12192000" cy="61662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61ED38F-4286-DECF-174B-794DC7C83F8B}"/>
              </a:ext>
            </a:extLst>
          </p:cNvPr>
          <p:cNvSpPr txBox="1"/>
          <p:nvPr/>
        </p:nvSpPr>
        <p:spPr>
          <a:xfrm>
            <a:off x="6333744" y="4133088"/>
            <a:ext cx="3017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A34E05-ACC6-3FCD-267A-1BFCE690ADD6}"/>
              </a:ext>
            </a:extLst>
          </p:cNvPr>
          <p:cNvSpPr txBox="1"/>
          <p:nvPr/>
        </p:nvSpPr>
        <p:spPr>
          <a:xfrm>
            <a:off x="374904" y="731520"/>
            <a:ext cx="52311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Option 3 :</a:t>
            </a:r>
          </a:p>
          <a:p>
            <a:r>
              <a:rPr lang="en-US" dirty="0">
                <a:solidFill>
                  <a:schemeClr val="bg1"/>
                </a:solidFill>
              </a:rPr>
              <a:t>Head angle : 7°-&gt;8°</a:t>
            </a:r>
          </a:p>
          <a:p>
            <a:r>
              <a:rPr lang="en-US" dirty="0">
                <a:solidFill>
                  <a:schemeClr val="bg1"/>
                </a:solidFill>
              </a:rPr>
              <a:t>Head straight section : 178.4mm-&gt;176.3mm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Additional cable length = 1622.4mm (per coil head)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765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F3243-9680-2A5C-2E5D-6558F33C3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2605405"/>
            <a:ext cx="10515600" cy="1325563"/>
          </a:xfrm>
        </p:spPr>
        <p:txBody>
          <a:bodyPr/>
          <a:lstStyle/>
          <a:p>
            <a:r>
              <a:rPr lang="en-US" dirty="0"/>
              <a:t>Non connection side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706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FA4EE7A-5374-A875-E134-757A859DA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850"/>
            <a:ext cx="12192000" cy="6166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068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FD814D7-045A-D80B-CA05-80280A515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5850"/>
            <a:ext cx="12192000" cy="61662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FEA6612-C22A-90ED-CBDB-997D032B04FB}"/>
              </a:ext>
            </a:extLst>
          </p:cNvPr>
          <p:cNvSpPr txBox="1"/>
          <p:nvPr/>
        </p:nvSpPr>
        <p:spPr>
          <a:xfrm>
            <a:off x="374904" y="731520"/>
            <a:ext cx="43827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Option  :</a:t>
            </a:r>
          </a:p>
          <a:p>
            <a:r>
              <a:rPr lang="en-US" dirty="0">
                <a:solidFill>
                  <a:schemeClr val="bg1"/>
                </a:solidFill>
              </a:rPr>
              <a:t>Head straight section : 178.4mm-&gt;120mm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Additional cable length = 12147.2mm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651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97</Words>
  <Application>Microsoft Office PowerPoint</Application>
  <PresentationFormat>Widescreen</PresentationFormat>
  <Paragraphs>22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Layerjump configuration correction</vt:lpstr>
      <vt:lpstr>Connection side</vt:lpstr>
      <vt:lpstr>PowerPoint Presentation</vt:lpstr>
      <vt:lpstr>PowerPoint Presentation</vt:lpstr>
      <vt:lpstr>PowerPoint Presentation</vt:lpstr>
      <vt:lpstr>PowerPoint Presentation</vt:lpstr>
      <vt:lpstr>Non connection side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Peray</dc:creator>
  <cp:lastModifiedBy>Nicolas Peray</cp:lastModifiedBy>
  <cp:revision>3</cp:revision>
  <cp:lastPrinted>2025-04-02T13:37:01Z</cp:lastPrinted>
  <dcterms:created xsi:type="dcterms:W3CDTF">2025-04-02T13:36:40Z</dcterms:created>
  <dcterms:modified xsi:type="dcterms:W3CDTF">2025-04-03T09:51:36Z</dcterms:modified>
</cp:coreProperties>
</file>