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9"/>
  </p:notesMasterIdLst>
  <p:sldIdLst>
    <p:sldId id="256" r:id="rId2"/>
    <p:sldId id="262" r:id="rId3"/>
    <p:sldId id="3127" r:id="rId4"/>
    <p:sldId id="3128" r:id="rId5"/>
    <p:sldId id="3125" r:id="rId6"/>
    <p:sldId id="284" r:id="rId7"/>
    <p:sldId id="278" r:id="rId8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7505"/>
  </p:normalViewPr>
  <p:slideViewPr>
    <p:cSldViewPr>
      <p:cViewPr varScale="1">
        <p:scale>
          <a:sx n="119" d="100"/>
          <a:sy n="119" d="100"/>
        </p:scale>
        <p:origin x="542" y="9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4/16/2025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330B126-14A4-477C-A8C7-593255237E97}" type="datetime1">
              <a:rPr lang="en-GB" smtClean="0"/>
              <a:t>16/04/2025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WP4 Coordination meeting #11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95BBB1E5-B179-4E66-9C24-F7CE6D3E5021}" type="datetime1">
              <a:rPr lang="en-GB" smtClean="0"/>
              <a:t>16/04/2025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WP4 Coordination meeting #11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AADCAD-29E7-4155-A380-7EBE2E59E397}" type="datetime1">
              <a:rPr lang="en-GB" smtClean="0"/>
              <a:t>16/04/2025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WP4 Coordination meeting #11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3C6B22D2-94D8-4A92-A41D-98A279DCBADE}" type="datetime1">
              <a:rPr lang="en-GB" smtClean="0"/>
              <a:t>16/04/2025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WP4 Coordination meeting #11</a:t>
            </a:r>
            <a:endParaRPr lang="en-US"/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A5A04F41-5CA9-468D-9A2C-1C6771C52B60}" type="datetime1">
              <a:rPr lang="en-GB" smtClean="0"/>
              <a:t>16/04/2025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WP4 Coordination meeting #11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AC9D6E42-D802-444F-8E7C-533999BAD654}" type="datetime1">
              <a:rPr lang="en-GB" smtClean="0"/>
              <a:t>16/04/2025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WP4 Coordination meeting #11</a:t>
            </a:r>
            <a:endParaRPr lang="en-US"/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3CF1E979-7C98-4C8B-9A65-AB208084F4D4}" type="datetime1">
              <a:rPr lang="en-GB" smtClean="0"/>
              <a:t>16/04/2025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WP4 Coordination meeting #11</a:t>
            </a:r>
            <a:endParaRPr lang="en-US"/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93A9F4E5-D128-417B-96BB-A09FAA8839DA}" type="datetime1">
              <a:rPr lang="en-GB" smtClean="0"/>
              <a:t>16/04/2025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WP4 Coordination meeting #11</a:t>
            </a:r>
            <a:endParaRPr lang="en-US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E5BEDF5-7596-4B64-84A8-CB96A5972046}" type="datetime1">
              <a:rPr lang="en-GB" smtClean="0"/>
              <a:t>16/04/2025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WP4 Coordination meeting #11</a:t>
            </a:r>
            <a:endParaRPr lang="en-US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D49F7-A2CE-BF90-DC75-99A7E5DF8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C57FC05-5B2A-DA24-7078-73BBFEB46F4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82B68E-A93A-53ED-1B8F-EFDD73D05A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4EE955-2B52-40AB-8653-4218D3D569BF}" type="datetime1">
              <a:rPr lang="en-GB" smtClean="0"/>
              <a:t>16/04/2025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28C532-216E-EEC8-718A-3C89E47C9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Coordination meeting #11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6A3300-3650-850C-1E36-50970969AC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E9932-1B65-4057-8C78-7ACB304CEA5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30402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fld id="{9CADE39C-81F5-4453-9B08-9BDDAFFA4D13}" type="datetime1">
              <a:rPr lang="en-GB" smtClean="0"/>
              <a:t>16/04/2025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GB"/>
              <a:t>HI-ECN3 WP4 Coordination meeting #11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AA4BA6C-A775-2068-8F53-CB3342769E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F26AE987-B6C4-0547-AE56-911C17FFC979}"/>
              </a:ext>
            </a:extLst>
          </p:cNvPr>
          <p:cNvSpPr txBox="1">
            <a:spLocks/>
          </p:cNvSpPr>
          <p:nvPr userDrawn="1"/>
        </p:nvSpPr>
        <p:spPr>
          <a:xfrm>
            <a:off x="7462902" y="3701092"/>
            <a:ext cx="396044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23119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C006AFFF-AAD0-45FB-B563-288A9E2E282D}" type="datetime1">
              <a:rPr lang="en-GB" smtClean="0"/>
              <a:t>16/04/2025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GB"/>
              <a:t>HI-ECN3 WP4 Coordination meeting #11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30DEA690-AA65-4B3B-9324-55941338E8C8}" type="datetime1">
              <a:rPr lang="en-GB" smtClean="0"/>
              <a:t>16/04/2025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WP4 Coordination meeting #11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766D0536-DE93-4F50-9D7D-F572B52B9462}" type="datetime1">
              <a:rPr lang="en-GB" smtClean="0"/>
              <a:t>16/04/2025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WP4 Coordination meeting #11</a:t>
            </a:r>
            <a:endParaRPr lang="en-US"/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E8500C6-63BB-471C-AD75-3C92E9498908}" type="datetime1">
              <a:rPr lang="en-GB" smtClean="0"/>
              <a:t>16/04/2025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WP4 Coordination meeting #11</a:t>
            </a:r>
            <a:endParaRPr lang="en-US"/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6F80F800-B1E2-4696-940C-DEC5D342FBA1}" type="datetime1">
              <a:rPr lang="en-GB" smtClean="0"/>
              <a:t>16/04/2025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WP4 Coordination meeting #11</a:t>
            </a:r>
            <a:endParaRPr lang="en-US"/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2AF7FBC6-42BB-4CA1-949A-DA01B3B21B45}" type="datetime1">
              <a:rPr lang="en-GB" smtClean="0"/>
              <a:t>16/04/2025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GB"/>
              <a:t>HI-ECN3 WP4 Coordination meeting #11</a:t>
            </a:r>
            <a:endParaRPr lang="en-US"/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microsoft.com/office/2007/relationships/hdphoto" Target="../media/hdphoto1.wdp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D6CFC00B-52B0-4D3E-84A7-0A22A4F72366}" type="datetime1">
              <a:rPr lang="en-GB" smtClean="0"/>
              <a:t>16/04/2025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GB"/>
              <a:t>HI-ECN3 WP4 Coordination meeting #11</a:t>
            </a:r>
            <a:endParaRPr lang="en-US"/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3">
            <a:biLevel thresh="25000"/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  <p:sldLayoutId id="2147483671" r:id="rId19"/>
    <p:sldLayoutId id="2147483672" r:id="rId20"/>
  </p:sldLayoutIdLst>
  <p:hf hd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cern-my.sharepoint.com/:x:/g/personal/jean-louis_grenard_cern_ch/EU0OMkCRD0RErLdrnJlX3PwBDl-0yOfG_Wln5hOaSFynFg?e=yir6Ja" TargetMode="External"/><Relationship Id="rId1" Type="http://schemas.openxmlformats.org/officeDocument/2006/relationships/slideLayout" Target="../slideLayouts/slideLayout1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GB" b="1" dirty="0"/>
              <a:t>HI-ECN3 WP4 coordination meeting #11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r>
              <a:rPr lang="fr-CH" sz="1800" dirty="0"/>
              <a:t>Jean-Louis GRENARD</a:t>
            </a:r>
            <a:endParaRPr dirty="0"/>
          </a:p>
          <a:p>
            <a:pPr algn="l">
              <a:defRPr/>
            </a:pPr>
            <a:r>
              <a:rPr lang="en-US" sz="1800" dirty="0"/>
              <a:t>16-4-2025</a:t>
            </a:r>
            <a:endParaRPr dirty="0"/>
          </a:p>
        </p:txBody>
      </p:sp>
      <p:pic>
        <p:nvPicPr>
          <p:cNvPr id="2" name="Picture 1" descr="A blue and white logo&#10;&#10;Description automatically generated">
            <a:extLst>
              <a:ext uri="{FF2B5EF4-FFF2-40B4-BE49-F238E27FC236}">
                <a16:creationId xmlns:a16="http://schemas.microsoft.com/office/drawing/2014/main" id="{0DC0FCA0-AE92-BDE5-B131-F8422D22EE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63352" y="188640"/>
            <a:ext cx="2279576" cy="721501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FBCA95-960D-B2D7-3152-A74D8FF313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Agenda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3A44D6-294C-4F65-F013-65890F960A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Target station and target area updates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Target station and vacuum vessel updates </a:t>
            </a:r>
            <a:r>
              <a:rPr lang="en-GB" sz="2000" dirty="0">
                <a:latin typeface="+mj-lt"/>
                <a:cs typeface="Calibri" panose="020F0502020204030204" pitchFamily="34" charset="0"/>
              </a:rPr>
              <a:t>→ Gemma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  <a:cs typeface="Calibri" panose="020F0502020204030204" pitchFamily="34" charset="0"/>
              </a:rPr>
              <a:t>Target cooling station and target complex ventilation → Nikola &amp; Francesco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  <a:cs typeface="Calibri" panose="020F0502020204030204" pitchFamily="34" charset="0"/>
              </a:rPr>
              <a:t>FMEA process (target complex including target) → Alvaro, Gemma, Mike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BDF-</a:t>
            </a:r>
            <a:r>
              <a:rPr lang="en-GB" sz="2000" dirty="0" err="1">
                <a:latin typeface="+mj-lt"/>
              </a:rPr>
              <a:t>SHiP</a:t>
            </a:r>
            <a:r>
              <a:rPr lang="en-GB" sz="2000" dirty="0">
                <a:latin typeface="+mj-lt"/>
              </a:rPr>
              <a:t> Layout </a:t>
            </a:r>
            <a:r>
              <a:rPr lang="en-GB" sz="2000" dirty="0">
                <a:latin typeface="+mj-lt"/>
                <a:cs typeface="Calibri" panose="020F0502020204030204" pitchFamily="34" charset="0"/>
              </a:rPr>
              <a:t>→ Pablo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  <a:cs typeface="Calibri" panose="020F0502020204030204" pitchFamily="34" charset="0"/>
              </a:rPr>
              <a:t>3D model organization → </a:t>
            </a:r>
            <a:r>
              <a:rPr lang="en-GB" sz="2000" dirty="0" err="1">
                <a:latin typeface="+mj-lt"/>
                <a:cs typeface="Calibri" panose="020F0502020204030204" pitchFamily="34" charset="0"/>
              </a:rPr>
              <a:t>Béa</a:t>
            </a:r>
            <a:endParaRPr lang="en-GB" sz="2000" dirty="0">
              <a:latin typeface="+mj-lt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Handling studies update </a:t>
            </a:r>
            <a:r>
              <a:rPr lang="en-GB" sz="2000" dirty="0">
                <a:latin typeface="+mj-lt"/>
                <a:cs typeface="Calibri" panose="020F0502020204030204" pitchFamily="34" charset="0"/>
              </a:rPr>
              <a:t>→</a:t>
            </a:r>
            <a:r>
              <a:rPr lang="en-GB" sz="2000" dirty="0">
                <a:latin typeface="+mj-lt"/>
              </a:rPr>
              <a:t> Cristina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2000" dirty="0">
                <a:latin typeface="+mj-lt"/>
              </a:rPr>
              <a:t>AOB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AB5C4DC-396D-A3C0-DD2A-077A96CC15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Coordination meeting #11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D4F023-901D-7133-7B7E-CF4350AD86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E9932-1B65-4057-8C78-7ACB304CEA5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53097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B9557-CBAA-6C71-34FE-40799E539D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Service </a:t>
            </a:r>
            <a:r>
              <a:rPr lang="fr-CH" dirty="0" err="1"/>
              <a:t>cell</a:t>
            </a:r>
            <a:r>
              <a:rPr lang="fr-CH" dirty="0"/>
              <a:t> – design </a:t>
            </a:r>
            <a:r>
              <a:rPr lang="fr-CH" dirty="0" err="1"/>
              <a:t>study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E6C892-D013-5001-5B8B-4045C906086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dirty="0" err="1"/>
              <a:t>Spec</a:t>
            </a:r>
            <a:r>
              <a:rPr lang="fr-CH" dirty="0"/>
              <a:t>  for design </a:t>
            </a:r>
            <a:r>
              <a:rPr lang="fr-CH" dirty="0" err="1"/>
              <a:t>study</a:t>
            </a:r>
            <a:r>
              <a:rPr lang="fr-CH" dirty="0"/>
              <a:t> </a:t>
            </a:r>
            <a:r>
              <a:rPr lang="fr-CH" dirty="0" err="1"/>
              <a:t>allmost</a:t>
            </a:r>
            <a:r>
              <a:rPr lang="fr-CH" dirty="0"/>
              <a:t> </a:t>
            </a:r>
            <a:r>
              <a:rPr lang="fr-CH" dirty="0" err="1"/>
              <a:t>ready</a:t>
            </a:r>
            <a:r>
              <a:rPr lang="fr-CH" dirty="0"/>
              <a:t> to go out</a:t>
            </a:r>
            <a:endParaRPr lang="en-GB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Interfaces with CE have been clearly defined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Timeline to have preliminary feedback especially for CE are including the delivery schedule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RP, fire safety, seismic requirement have been included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dirty="0"/>
              <a:t>We will involve key stakeholder once we will start the contract</a:t>
            </a:r>
            <a:endParaRPr lang="fr-CH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B75F28-791F-221D-0F86-60EE799E9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Coordination meeting #11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EF00107-E212-87F8-79AB-35F9797685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E9932-1B65-4057-8C78-7ACB304CEA5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6335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9BBC06-F72F-2A25-1EB7-4AD5E4AEA6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Integration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F82F9B-E34F-0EF3-17F2-F4AF34DEC4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sz="2400" b="0" dirty="0" err="1"/>
              <a:t>We</a:t>
            </a:r>
            <a:r>
              <a:rPr lang="fr-CH" sz="2400" b="0" dirty="0"/>
              <a:t> </a:t>
            </a:r>
            <a:r>
              <a:rPr lang="fr-CH" sz="2400" b="0" dirty="0" err="1"/>
              <a:t>need</a:t>
            </a:r>
            <a:r>
              <a:rPr lang="fr-CH" sz="2400" b="0" dirty="0"/>
              <a:t> continue </a:t>
            </a:r>
            <a:r>
              <a:rPr lang="fr-CH" sz="2400" b="0" dirty="0" err="1"/>
              <a:t>our</a:t>
            </a:r>
            <a:r>
              <a:rPr lang="fr-CH" sz="2400" b="0" dirty="0"/>
              <a:t> </a:t>
            </a:r>
            <a:r>
              <a:rPr lang="fr-CH" sz="2400" b="0" dirty="0" err="1"/>
              <a:t>progress</a:t>
            </a:r>
            <a:r>
              <a:rPr lang="fr-CH" sz="2400" b="0" dirty="0"/>
              <a:t> </a:t>
            </a:r>
            <a:r>
              <a:rPr lang="fr-CH" sz="2400" b="0" dirty="0" err="1"/>
              <a:t>with</a:t>
            </a:r>
            <a:r>
              <a:rPr lang="fr-CH" sz="2400" b="0" dirty="0"/>
              <a:t> service building </a:t>
            </a:r>
            <a:r>
              <a:rPr lang="fr-CH" sz="2400" b="0" dirty="0" err="1"/>
              <a:t>integration</a:t>
            </a:r>
            <a:endParaRPr lang="fr-CH" sz="2400" b="0" dirty="0"/>
          </a:p>
          <a:p>
            <a:pPr rtl="0"/>
            <a:r>
              <a:rPr lang="fr-CH" sz="2400" u="sng" dirty="0" err="1"/>
              <a:t>Please</a:t>
            </a:r>
            <a:r>
              <a:rPr lang="fr-CH" sz="2400" u="sng" dirty="0"/>
              <a:t> </a:t>
            </a:r>
            <a:r>
              <a:rPr lang="fr-CH" sz="2400" u="sng" dirty="0" err="1"/>
              <a:t>fill</a:t>
            </a:r>
            <a:r>
              <a:rPr lang="fr-CH" sz="2400" u="sng" dirty="0"/>
              <a:t> the </a:t>
            </a:r>
            <a:r>
              <a:rPr lang="fr-CH" sz="2400" u="sng" dirty="0" err="1"/>
              <a:t>shared</a:t>
            </a:r>
            <a:r>
              <a:rPr lang="fr-CH" sz="2400" u="sng" dirty="0"/>
              <a:t> table:</a:t>
            </a:r>
            <a:r>
              <a:rPr lang="fr-CH" sz="2400" dirty="0"/>
              <a:t> </a:t>
            </a:r>
            <a:r>
              <a:rPr kumimoji="0" lang="en-US" alt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2"/>
              </a:rPr>
              <a:t>Service building design parameters.xlsx</a:t>
            </a:r>
            <a:endParaRPr kumimoji="0" lang="en-US" altLang="en-US" sz="24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r>
              <a:rPr lang="fr-CH" sz="2400" dirty="0"/>
              <a:t>One major </a:t>
            </a:r>
            <a:r>
              <a:rPr lang="fr-CH" sz="2400" dirty="0" err="1"/>
              <a:t>concern</a:t>
            </a:r>
            <a:r>
              <a:rPr lang="fr-CH" sz="2400" dirty="0"/>
              <a:t> </a:t>
            </a:r>
            <a:r>
              <a:rPr lang="fr-CH" sz="2400" dirty="0" err="1"/>
              <a:t>cooling</a:t>
            </a:r>
            <a:r>
              <a:rPr lang="fr-CH" sz="2400" dirty="0"/>
              <a:t> room size:</a:t>
            </a:r>
          </a:p>
          <a:p>
            <a:r>
              <a:rPr lang="fr-CH" sz="2400" b="0" dirty="0"/>
              <a:t>Need </a:t>
            </a:r>
            <a:r>
              <a:rPr lang="fr-CH" sz="2400" b="0" dirty="0" err="1"/>
              <a:t>space</a:t>
            </a:r>
            <a:r>
              <a:rPr lang="fr-CH" sz="2400" b="0" dirty="0"/>
              <a:t> for a second </a:t>
            </a:r>
            <a:r>
              <a:rPr lang="fr-CH" sz="2400" b="0" dirty="0" err="1"/>
              <a:t>compressor</a:t>
            </a:r>
            <a:r>
              <a:rPr lang="fr-CH" sz="2400" b="0" dirty="0"/>
              <a:t> to </a:t>
            </a:r>
            <a:r>
              <a:rPr lang="fr-CH" sz="2400" b="0" dirty="0" err="1"/>
              <a:t>be</a:t>
            </a:r>
            <a:r>
              <a:rPr lang="fr-CH" sz="2400" b="0" dirty="0"/>
              <a:t> </a:t>
            </a:r>
            <a:r>
              <a:rPr lang="fr-CH" sz="2400" b="0" dirty="0" err="1"/>
              <a:t>adressed</a:t>
            </a:r>
            <a:r>
              <a:rPr lang="fr-CH" sz="2400" b="0" dirty="0"/>
              <a:t>:</a:t>
            </a:r>
          </a:p>
          <a:p>
            <a:r>
              <a:rPr lang="fr-CH" sz="2400" dirty="0"/>
              <a:t>How long </a:t>
            </a:r>
            <a:r>
              <a:rPr lang="fr-CH" sz="2400" dirty="0" err="1"/>
              <a:t>will</a:t>
            </a:r>
            <a:r>
              <a:rPr lang="fr-CH" sz="2400" dirty="0"/>
              <a:t> </a:t>
            </a:r>
            <a:r>
              <a:rPr lang="fr-CH" sz="2400" dirty="0" err="1"/>
              <a:t>take</a:t>
            </a:r>
            <a:r>
              <a:rPr lang="fr-CH" sz="2400" dirty="0"/>
              <a:t> to replace the </a:t>
            </a:r>
            <a:r>
              <a:rPr lang="fr-CH" sz="2400" dirty="0" err="1"/>
              <a:t>compressor</a:t>
            </a:r>
            <a:r>
              <a:rPr lang="fr-CH" sz="2400" dirty="0"/>
              <a:t> in case of </a:t>
            </a:r>
            <a:r>
              <a:rPr lang="fr-CH" sz="2400" dirty="0" err="1"/>
              <a:t>failure</a:t>
            </a:r>
            <a:r>
              <a:rPr lang="fr-CH" sz="2400" dirty="0"/>
              <a:t>?</a:t>
            </a:r>
          </a:p>
          <a:p>
            <a:r>
              <a:rPr lang="fr-CH" sz="2400" b="0" dirty="0"/>
              <a:t>RP </a:t>
            </a:r>
            <a:r>
              <a:rPr lang="fr-CH" sz="2400" b="0" dirty="0" err="1"/>
              <a:t>constrains</a:t>
            </a:r>
            <a:r>
              <a:rPr lang="fr-CH" sz="2400" b="0" dirty="0"/>
              <a:t>, time to </a:t>
            </a:r>
            <a:r>
              <a:rPr lang="fr-CH" sz="2400" b="0" dirty="0" err="1"/>
              <a:t>prepare</a:t>
            </a:r>
            <a:r>
              <a:rPr lang="fr-CH" sz="2400" b="0" dirty="0"/>
              <a:t> the area, replacement, </a:t>
            </a:r>
            <a:r>
              <a:rPr lang="fr-CH" sz="2400" b="0" dirty="0" err="1"/>
              <a:t>recomissioning</a:t>
            </a:r>
            <a:r>
              <a:rPr lang="fr-CH" sz="2400" b="0" dirty="0"/>
              <a:t>, area ‘’</a:t>
            </a:r>
            <a:r>
              <a:rPr lang="fr-CH" sz="2400" b="0" dirty="0" err="1"/>
              <a:t>cleaning</a:t>
            </a:r>
            <a:r>
              <a:rPr lang="fr-CH" sz="2400" b="0" dirty="0"/>
              <a:t>’’</a:t>
            </a:r>
          </a:p>
          <a:p>
            <a:r>
              <a:rPr lang="fr-CH" sz="2400" b="0" dirty="0"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fr-CH" sz="2400" b="0" dirty="0"/>
              <a:t> </a:t>
            </a:r>
            <a:r>
              <a:rPr lang="fr-CH" sz="2400" b="0" dirty="0" err="1"/>
              <a:t>What</a:t>
            </a:r>
            <a:r>
              <a:rPr lang="fr-CH" sz="2400" b="0" dirty="0"/>
              <a:t> </a:t>
            </a:r>
            <a:r>
              <a:rPr lang="fr-CH" sz="2400" b="0" dirty="0" err="1"/>
              <a:t>downtime</a:t>
            </a:r>
            <a:r>
              <a:rPr lang="fr-CH" sz="2400" b="0" dirty="0"/>
              <a:t> </a:t>
            </a:r>
            <a:r>
              <a:rPr lang="fr-CH" sz="2400" b="0" dirty="0" err="1"/>
              <a:t>shall</a:t>
            </a:r>
            <a:r>
              <a:rPr lang="fr-CH" sz="2400" b="0" dirty="0"/>
              <a:t> </a:t>
            </a:r>
            <a:r>
              <a:rPr lang="fr-CH" sz="2400" b="0" dirty="0" err="1"/>
              <a:t>we</a:t>
            </a:r>
            <a:r>
              <a:rPr lang="fr-CH" sz="2400" b="0" dirty="0"/>
              <a:t> </a:t>
            </a:r>
            <a:r>
              <a:rPr lang="fr-CH" sz="2400" b="0" dirty="0" err="1"/>
              <a:t>expect</a:t>
            </a:r>
            <a:r>
              <a:rPr lang="fr-CH" sz="2400" b="0" dirty="0"/>
              <a:t> out </a:t>
            </a:r>
            <a:r>
              <a:rPr lang="fr-CH" sz="2400" b="0" dirty="0" err="1"/>
              <a:t>this</a:t>
            </a:r>
            <a:r>
              <a:rPr lang="fr-CH" sz="2400" b="0" dirty="0"/>
              <a:t> </a:t>
            </a:r>
            <a:r>
              <a:rPr lang="fr-CH" sz="2400" b="0" dirty="0" err="1"/>
              <a:t>procedure</a:t>
            </a:r>
            <a:endParaRPr lang="fr-CH" sz="2400" b="0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B7F1091-B647-5A86-1903-914D237788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Coordination meeting #11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4C5EEC6-5EB3-4391-55AB-9BBA98D033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E9932-1B65-4057-8C78-7ACB304CEA5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2564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B8EDD80-F628-4507-8FD6-2B0715CE16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Revision foreseen of the </a:t>
            </a:r>
            <a:r>
              <a:rPr lang="en-GB" dirty="0" err="1"/>
              <a:t>Fluka</a:t>
            </a:r>
            <a:r>
              <a:rPr lang="en-GB" dirty="0"/>
              <a:t> and 3d models to make them coherent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Length of hadron stopper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Implementation of irradiation stations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Proximity shielding configuration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Beam instrumentation package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b="0" dirty="0"/>
              <a:t>Proton beam window?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GB" dirty="0"/>
              <a:t>Model back from FLUKA will be integrated for cross checks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1CD1046-B643-8033-6019-73656A24A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/>
              <a:t>Coherance</a:t>
            </a:r>
            <a:r>
              <a:rPr lang="fr-CH" dirty="0"/>
              <a:t> </a:t>
            </a:r>
            <a:r>
              <a:rPr lang="fr-CH" dirty="0" err="1"/>
              <a:t>between</a:t>
            </a:r>
            <a:r>
              <a:rPr lang="fr-CH" dirty="0"/>
              <a:t> </a:t>
            </a:r>
            <a:r>
              <a:rPr lang="fr-CH" dirty="0" err="1"/>
              <a:t>models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B88908-35B9-7725-F2A7-5D01F89421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AA900B-D12F-0090-E00B-37DC3563AC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/>
              <a:t>HI-ECN3 WP4 Coordination meeting #11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72207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58A055-8BEE-A6C4-459D-80600FF2F2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AOB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C397DA2-0D1A-0F22-DC2D-81AF999B179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3ACA4DA-0FFA-E758-7E24-FAB35B5ED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9E9932-1B65-4057-8C78-7ACB304CEA56}" type="slidenum">
              <a:rPr lang="en-GB" smtClean="0"/>
              <a:t>6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BCA5EE-6EB5-C861-EE7B-10D285239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HI-ECN3 WP4 Coordination meeting #11</a:t>
            </a:r>
          </a:p>
        </p:txBody>
      </p:sp>
    </p:spTree>
    <p:extLst>
      <p:ext uri="{BB962C8B-B14F-4D97-AF65-F5344CB8AC3E}">
        <p14:creationId xmlns:p14="http://schemas.microsoft.com/office/powerpoint/2010/main" val="27841592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1559</TotalTime>
  <Words>276</Words>
  <Application>Microsoft Office PowerPoint</Application>
  <DocSecurity>0</DocSecurity>
  <PresentationFormat>Widescreen</PresentationFormat>
  <Paragraphs>45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Wingdings</vt:lpstr>
      <vt:lpstr>Office Theme</vt:lpstr>
      <vt:lpstr>HI-ECN3 WP4 coordination meeting #11</vt:lpstr>
      <vt:lpstr>Agenda</vt:lpstr>
      <vt:lpstr>Service cell – design study</vt:lpstr>
      <vt:lpstr>Integration</vt:lpstr>
      <vt:lpstr>Coherance between models</vt:lpstr>
      <vt:lpstr>AOB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Marco Calviani</dc:creator>
  <cp:keywords/>
  <dc:description/>
  <cp:lastModifiedBy>Jean-Louis Grenard</cp:lastModifiedBy>
  <cp:revision>35</cp:revision>
  <dcterms:created xsi:type="dcterms:W3CDTF">2021-11-08T12:53:02Z</dcterms:created>
  <dcterms:modified xsi:type="dcterms:W3CDTF">2025-04-16T08:21:53Z</dcterms:modified>
  <cp:category/>
  <dc:identifier/>
  <cp:contentStatus/>
  <dc:language/>
  <cp:version/>
</cp:coreProperties>
</file>