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61788-8697-CBD4-5D08-9539F4619F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8815F9-1752-89F5-A69D-C64EBBD598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81077-E534-EF2D-6614-873277399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3DF9D-35D6-A342-DA30-A8DDB575F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CAA8F-0FB2-8275-A1DA-F747AB2CD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4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3F15F-96FD-A1A8-E2D0-EC0A59A43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A1E7E3-3527-04F6-7DBE-AB370817D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88B4A-53AE-6E1C-8063-10B80D563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DF942-8C64-2DDE-C6AE-E0442FA4A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964F5-D325-712B-5866-4C979DEC9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54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14293-2E7B-66CD-277C-8731605889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79C6D2-B6E5-8088-DC1C-E99A10543C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09FDA-4489-6BA4-CF32-71050604C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DFCE0-AA06-E978-09AA-611749A82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D232F-4A32-0B42-94D7-2A8E41194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456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34F13-F563-BD32-823F-2511ABDDC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38F9F-43B9-7241-3FE7-C13C7F3D6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29883-6D8A-2268-21CF-078D48E23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3BCF6-7F38-21AE-32EA-08A76A652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C5F80D-3C29-59BF-BAFF-52FC76A38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32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CF9B7-E6A0-C596-49D1-44C74992B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375E4-9B93-C542-FB1A-C429960759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0FB29-A98E-E501-48B6-C9E50A1C7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AD5BA-F9C5-A41E-0C1B-D14450F46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63CD0-89ED-EB22-66FB-10901280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334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C15E4-7368-3266-71AE-8B0BA8D7C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A00BC-07B8-58FD-7DC6-A252E313AF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AA845D-EE59-256F-D18B-AB1A395886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293669-63F0-9635-F0DB-84E9A7318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52FA5D-FBEC-3630-F5A8-1253AD928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C85F31-F834-28A9-A942-10A680262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335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3D2AA-3932-9B20-A78E-07F9C6B6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02282-8D6A-0E42-CDC8-F85A1B8B4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B1B38C-AB84-A9EA-BFD1-804CD99DF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AE79C7-9E15-E723-8CFD-AD307AEFCD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9FE4CC-E0A3-EAD3-000D-8AED42EB8C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582C-1DF2-9326-F48F-7E0ACEC88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E3889E-A782-7BFF-2046-E169896BC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D2E160-3C1B-C6D5-F4DF-30C7BB593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949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1F152-FCEF-BA0F-0E92-8BAA9513D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242DB0-AD67-A976-FB55-7C83765FB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99631F-32AD-EB5D-DD5B-504B37F67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EE8E97-205D-D1F1-9F09-0F8D6300A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53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415C69-CE06-EE20-7C44-722185576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8FFAE-9CE1-1FEC-972F-8F33B92ED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14DCD2-0420-D5B5-4926-D9FDD0D8B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89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43D2D-F874-B85D-4A86-9666DB4F1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0AAE5-B993-C28D-0C5B-DCF99CD66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0B64B7-2191-A7DD-ABBE-C752B6BCB9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84F7CE-79E8-9064-83ED-EE0144581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1D3818-DA5D-FB8B-9C15-76FFFDF06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F8CE8E-1531-CC32-E8B5-D593C724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82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5731C-BF2F-5103-A487-F73E7C82D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C31E73-EBF1-6AE7-EA91-8848B8293A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D7ADF5-6014-59A5-058B-BC244197A5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2987B2-14F2-8E28-ADFE-E9BD82E36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CA933-A772-0608-7DED-C48FA74CF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373C6A-5F53-BD8E-A1C0-CF523C5BF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7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F9C07-AA3B-A390-306A-61B285F5D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DCDA31-C2F3-0D09-1C7D-D785AEB18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71B83-108F-7FD9-3E01-B1326C4A5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2D77DC-874F-4965-8FA8-A9A6DAA13DA0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309-109D-5E02-02C0-DFCDA5DC7F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5B8AB-5CBB-A952-0551-47C608B93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86747C-268E-4B86-B57D-063CF0ABD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184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47811-D46C-2304-E85C-0E840A84B2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Atelier dans b163 et b103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6FB77A-07A0-D27C-FDD0-EF5CD1D300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Vande Craen, 17/04/2025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973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D0DE5-5D8C-C7CA-D0CE-67244724F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Atelier </a:t>
            </a:r>
            <a:r>
              <a:rPr lang="en-US" sz="4000" dirty="0" err="1"/>
              <a:t>Mécanique</a:t>
            </a:r>
            <a:r>
              <a:rPr lang="en-US" sz="4000" dirty="0"/>
              <a:t> : Machines </a:t>
            </a:r>
            <a:r>
              <a:rPr lang="en-US" sz="4000" dirty="0" err="1"/>
              <a:t>conventionnelles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931D2-6E03-8BB8-1FFE-56ECE4055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Tour:  EMCO EMCOMAT 20D</a:t>
            </a:r>
          </a:p>
          <a:p>
            <a:pPr lvl="1"/>
            <a:r>
              <a:rPr lang="en-US" dirty="0"/>
              <a:t>Longueur entre pointes: 1000 mm</a:t>
            </a:r>
          </a:p>
          <a:p>
            <a:pPr lvl="1"/>
            <a:r>
              <a:rPr lang="en-US" dirty="0"/>
              <a:t>Hauteur utile : 200 mm</a:t>
            </a:r>
          </a:p>
          <a:p>
            <a:pPr lvl="1"/>
            <a:r>
              <a:rPr lang="en-US" dirty="0" err="1"/>
              <a:t>Diamètre</a:t>
            </a:r>
            <a:r>
              <a:rPr lang="en-US" dirty="0"/>
              <a:t> de passage: 50 mm</a:t>
            </a:r>
          </a:p>
          <a:p>
            <a:endParaRPr lang="en-US" dirty="0"/>
          </a:p>
          <a:p>
            <a:r>
              <a:rPr lang="en-US" dirty="0" err="1"/>
              <a:t>Fraiseuse</a:t>
            </a:r>
            <a:r>
              <a:rPr lang="en-US" dirty="0"/>
              <a:t> : DECKEL FP3</a:t>
            </a:r>
          </a:p>
          <a:p>
            <a:pPr lvl="1"/>
            <a:r>
              <a:rPr lang="en-US" dirty="0"/>
              <a:t>X/Y/Z : 500/300/400</a:t>
            </a:r>
          </a:p>
          <a:p>
            <a:endParaRPr lang="en-US" dirty="0"/>
          </a:p>
          <a:p>
            <a:r>
              <a:rPr lang="en-US" dirty="0" err="1"/>
              <a:t>Perceuse</a:t>
            </a:r>
            <a:r>
              <a:rPr lang="en-US" dirty="0"/>
              <a:t> à </a:t>
            </a:r>
            <a:r>
              <a:rPr lang="en-US" dirty="0" err="1"/>
              <a:t>colonne</a:t>
            </a:r>
            <a:r>
              <a:rPr lang="en-US" dirty="0"/>
              <a:t>: </a:t>
            </a:r>
            <a:r>
              <a:rPr lang="en-US" dirty="0" err="1"/>
              <a:t>Aciera</a:t>
            </a:r>
            <a:r>
              <a:rPr lang="en-US" dirty="0"/>
              <a:t> 22VG</a:t>
            </a:r>
          </a:p>
          <a:p>
            <a:endParaRPr lang="en-US" dirty="0"/>
          </a:p>
        </p:txBody>
      </p:sp>
      <p:pic>
        <p:nvPicPr>
          <p:cNvPr id="9" name="Picture 8" descr="A machine in a room&#10;&#10;AI-generated content may be incorrect.">
            <a:extLst>
              <a:ext uri="{FF2B5EF4-FFF2-40B4-BE49-F238E27FC236}">
                <a16:creationId xmlns:a16="http://schemas.microsoft.com/office/drawing/2014/main" id="{CFBF418C-55D8-C0BD-7EF8-522C4BF0018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128" y="1326195"/>
            <a:ext cx="3840000" cy="2160000"/>
          </a:xfrm>
          <a:prstGeom prst="rect">
            <a:avLst/>
          </a:prstGeom>
        </p:spPr>
      </p:pic>
      <p:pic>
        <p:nvPicPr>
          <p:cNvPr id="11" name="Picture 10" descr="A green machine in a room&#10;&#10;AI-generated content may be incorrect.">
            <a:extLst>
              <a:ext uri="{FF2B5EF4-FFF2-40B4-BE49-F238E27FC236}">
                <a16:creationId xmlns:a16="http://schemas.microsoft.com/office/drawing/2014/main" id="{4968EE5E-50A8-4505-40AE-C4F1E57833D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8360" y="3796393"/>
            <a:ext cx="2074390" cy="2880000"/>
          </a:xfrm>
          <a:prstGeom prst="rect">
            <a:avLst/>
          </a:prstGeom>
        </p:spPr>
      </p:pic>
      <p:pic>
        <p:nvPicPr>
          <p:cNvPr id="13" name="Picture 12" descr="A green machine on a table&#10;&#10;AI-generated content may be incorrect.">
            <a:extLst>
              <a:ext uri="{FF2B5EF4-FFF2-40B4-BE49-F238E27FC236}">
                <a16:creationId xmlns:a16="http://schemas.microsoft.com/office/drawing/2014/main" id="{8494C90A-737A-EC12-657D-8C04A375ABC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5439" y="3796392"/>
            <a:ext cx="2162749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666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955C9-0FDE-C0BB-A3A2-BD4D6BEB2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Atelier </a:t>
            </a:r>
            <a:r>
              <a:rPr lang="en-US" dirty="0" err="1"/>
              <a:t>mécanique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4BF00-A533-F73A-9601-A40C39A98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Scie à </a:t>
            </a:r>
            <a:r>
              <a:rPr lang="en-GB" dirty="0" err="1"/>
              <a:t>ruban</a:t>
            </a:r>
            <a:r>
              <a:rPr lang="en-GB" dirty="0"/>
              <a:t>: OPTIMUM SD280V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Scie à fil diamanté : WELL 4500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Désintégrateur</a:t>
            </a:r>
            <a:r>
              <a:rPr lang="en-GB" dirty="0"/>
              <a:t> de </a:t>
            </a:r>
            <a:r>
              <a:rPr lang="en-GB" dirty="0" err="1"/>
              <a:t>métaux</a:t>
            </a:r>
            <a:r>
              <a:rPr lang="en-GB" dirty="0"/>
              <a:t> : MAPE GMS400KMPA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5" name="Picture 4" descr="A machine with a red and white surface&#10;&#10;AI-generated content may be incorrect.">
            <a:extLst>
              <a:ext uri="{FF2B5EF4-FFF2-40B4-BE49-F238E27FC236}">
                <a16:creationId xmlns:a16="http://schemas.microsoft.com/office/drawing/2014/main" id="{1BAB829F-A486-1F24-F81B-A63BD9C15C1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3807" y="3599840"/>
            <a:ext cx="2632281" cy="3098729"/>
          </a:xfrm>
          <a:prstGeom prst="rect">
            <a:avLst/>
          </a:prstGeom>
        </p:spPr>
      </p:pic>
      <p:pic>
        <p:nvPicPr>
          <p:cNvPr id="7" name="Picture 6" descr="A machine in a factory&#10;&#10;AI-generated content may be incorrect.">
            <a:extLst>
              <a:ext uri="{FF2B5EF4-FFF2-40B4-BE49-F238E27FC236}">
                <a16:creationId xmlns:a16="http://schemas.microsoft.com/office/drawing/2014/main" id="{ACB1FF28-1AAF-7629-7495-41759514089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3807" y="473145"/>
            <a:ext cx="3092973" cy="2991758"/>
          </a:xfrm>
          <a:prstGeom prst="rect">
            <a:avLst/>
          </a:prstGeom>
        </p:spPr>
      </p:pic>
      <p:pic>
        <p:nvPicPr>
          <p:cNvPr id="8" name="Picture 7" descr="A machine in a room&#10;&#10;AI-generated content may be incorrect.">
            <a:extLst>
              <a:ext uri="{FF2B5EF4-FFF2-40B4-BE49-F238E27FC236}">
                <a16:creationId xmlns:a16="http://schemas.microsoft.com/office/drawing/2014/main" id="{A1F999CC-4850-4A8D-3301-4C98A4E40A7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4889" y="437242"/>
            <a:ext cx="2454750" cy="311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3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E961F-97E1-1A93-D8FE-D188D2EB7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Imprimante 3D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92BE1-DDB1-558E-E3DD-FAD2962CA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Alchimie Groupe: SAMA : </a:t>
            </a:r>
            <a:r>
              <a:rPr lang="en-US">
                <a:solidFill>
                  <a:srgbClr val="FF0000"/>
                </a:solidFill>
              </a:rPr>
              <a:t>Plus opérationnelle</a:t>
            </a:r>
          </a:p>
          <a:p>
            <a:r>
              <a:rPr lang="en-US"/>
              <a:t>Bambu lab X1E : </a:t>
            </a:r>
          </a:p>
          <a:p>
            <a:pPr lvl="1"/>
            <a:r>
              <a:rPr lang="en-US"/>
              <a:t>X/Y/Z : 256/256/256 mm</a:t>
            </a:r>
          </a:p>
          <a:p>
            <a:pPr lvl="1"/>
            <a:r>
              <a:rPr lang="en-US"/>
              <a:t>Uniquement pour matériaux “standards” : PLA, ABS, PTEG…</a:t>
            </a:r>
          </a:p>
          <a:p>
            <a:pPr lvl="1"/>
            <a:r>
              <a:rPr lang="en-US"/>
              <a:t>Chambre fermée et chauffée</a:t>
            </a:r>
          </a:p>
          <a:p>
            <a:pPr lvl="1"/>
            <a:r>
              <a:rPr lang="en-US"/>
              <a:t>4 distributeurs automatique de fil</a:t>
            </a:r>
          </a:p>
          <a:p>
            <a:endParaRPr lang="en-GB" dirty="0"/>
          </a:p>
        </p:txBody>
      </p:sp>
      <p:pic>
        <p:nvPicPr>
          <p:cNvPr id="5" name="Picture 4" descr="A white rectangular object with a clear glass cover&#10;&#10;AI-generated content may be incorrect.">
            <a:extLst>
              <a:ext uri="{FF2B5EF4-FFF2-40B4-BE49-F238E27FC236}">
                <a16:creationId xmlns:a16="http://schemas.microsoft.com/office/drawing/2014/main" id="{6A5C47AD-E1B9-9F6E-4151-BF2172A3CC1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6534" y="275405"/>
            <a:ext cx="2280472" cy="3040629"/>
          </a:xfrm>
          <a:prstGeom prst="rect">
            <a:avLst/>
          </a:prstGeom>
        </p:spPr>
      </p:pic>
      <p:pic>
        <p:nvPicPr>
          <p:cNvPr id="9" name="Picture 8" descr="A large metal box with a screen&#10;&#10;AI-generated content may be incorrect.">
            <a:extLst>
              <a:ext uri="{FF2B5EF4-FFF2-40B4-BE49-F238E27FC236}">
                <a16:creationId xmlns:a16="http://schemas.microsoft.com/office/drawing/2014/main" id="{5ABDE57E-CFB2-86CA-2514-A9439C429E8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6534" y="3419004"/>
            <a:ext cx="2360859" cy="307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88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E9A19-41A9-57C1-9839-F178215C3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Equipment spéciaux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F9D5C-3BD3-5390-85AB-3744ED79A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Machine de cablage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Fours de reaction pour supraconducteurs</a:t>
            </a:r>
            <a:endParaRPr lang="en-GB" dirty="0"/>
          </a:p>
        </p:txBody>
      </p:sp>
      <p:pic>
        <p:nvPicPr>
          <p:cNvPr id="5" name="Picture 4" descr="A large room with many machines&#10;&#10;AI-generated content may be incorrect.">
            <a:extLst>
              <a:ext uri="{FF2B5EF4-FFF2-40B4-BE49-F238E27FC236}">
                <a16:creationId xmlns:a16="http://schemas.microsoft.com/office/drawing/2014/main" id="{B753B2BF-29D0-F3A6-5722-AC99D7BB7BA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1477" y="3784303"/>
            <a:ext cx="5214258" cy="2933020"/>
          </a:xfrm>
          <a:prstGeom prst="rect">
            <a:avLst/>
          </a:prstGeom>
        </p:spPr>
      </p:pic>
      <p:pic>
        <p:nvPicPr>
          <p:cNvPr id="9" name="Picture 8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64BBFA55-328C-E662-F8B8-A687EDAA9B0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4508" y="308986"/>
            <a:ext cx="4160018" cy="312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234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128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Atelier dans b163 et b103</vt:lpstr>
      <vt:lpstr>Atelier Mécanique : Machines conventionnelles</vt:lpstr>
      <vt:lpstr>Atelier mécanique</vt:lpstr>
      <vt:lpstr>Imprimante 3D</vt:lpstr>
      <vt:lpstr>Equipment spéciaux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Arnaud Vande Craen</dc:creator>
  <cp:lastModifiedBy>Arnaud Vande Craen</cp:lastModifiedBy>
  <cp:revision>3</cp:revision>
  <dcterms:created xsi:type="dcterms:W3CDTF">2025-04-14T09:29:51Z</dcterms:created>
  <dcterms:modified xsi:type="dcterms:W3CDTF">2025-04-14T13:27:36Z</dcterms:modified>
</cp:coreProperties>
</file>