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webextensions/taskpanes.xml" ContentType="application/vnd.ms-office.webextensiontaskpanes+xml"/>
  <Override PartName="/ppt/webextensions/webextension1.xml" ContentType="application/vnd.ms-office.webextension+xml"/>
  <Override PartName="/ppt/webextensions/webextension2.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16"/>
  </p:notesMasterIdLst>
  <p:sldIdLst>
    <p:sldId id="256" r:id="rId2"/>
    <p:sldId id="262" r:id="rId3"/>
    <p:sldId id="257" r:id="rId4"/>
    <p:sldId id="261" r:id="rId5"/>
    <p:sldId id="267" r:id="rId6"/>
    <p:sldId id="259" r:id="rId7"/>
    <p:sldId id="273" r:id="rId8"/>
    <p:sldId id="268" r:id="rId9"/>
    <p:sldId id="264" r:id="rId10"/>
    <p:sldId id="272" r:id="rId11"/>
    <p:sldId id="258" r:id="rId12"/>
    <p:sldId id="275" r:id="rId13"/>
    <p:sldId id="274" r:id="rId14"/>
    <p:sldId id="271"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150" d="100"/>
          <a:sy n="150" d="100"/>
        </p:scale>
        <p:origin x="2946"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FEEB1C-E203-44EA-A9A8-10D93528AE01}" type="doc">
      <dgm:prSet loTypeId="urn:microsoft.com/office/officeart/2005/8/layout/process4" loCatId="process" qsTypeId="urn:microsoft.com/office/officeart/2005/8/quickstyle/simple1" qsCatId="simple" csTypeId="urn:microsoft.com/office/officeart/2005/8/colors/colorful2" csCatId="colorful" phldr="1"/>
      <dgm:spPr/>
      <dgm:t>
        <a:bodyPr/>
        <a:lstStyle/>
        <a:p>
          <a:endParaRPr lang="en-US"/>
        </a:p>
      </dgm:t>
    </dgm:pt>
    <dgm:pt modelId="{A629CD86-3553-41B7-BD10-CB6156855021}">
      <dgm:prSet/>
      <dgm:spPr/>
      <dgm:t>
        <a:bodyPr/>
        <a:lstStyle/>
        <a:p>
          <a:r>
            <a:rPr lang="en-GB"/>
            <a:t>Promote Collaboration and </a:t>
          </a:r>
          <a:r>
            <a:rPr lang="en-US"/>
            <a:t>Provide a Clear Legal Framework to</a:t>
          </a:r>
        </a:p>
      </dgm:t>
    </dgm:pt>
    <dgm:pt modelId="{1FED2C68-FFBE-433C-8423-4EA13F964BE1}" type="parTrans" cxnId="{C7F2F837-DF52-4724-8197-7C5F63DB5B21}">
      <dgm:prSet/>
      <dgm:spPr/>
      <dgm:t>
        <a:bodyPr/>
        <a:lstStyle/>
        <a:p>
          <a:endParaRPr lang="en-US"/>
        </a:p>
      </dgm:t>
    </dgm:pt>
    <dgm:pt modelId="{C418FDCB-2058-4DCD-A8D7-5F3E45795ADA}" type="sibTrans" cxnId="{C7F2F837-DF52-4724-8197-7C5F63DB5B21}">
      <dgm:prSet/>
      <dgm:spPr/>
      <dgm:t>
        <a:bodyPr/>
        <a:lstStyle/>
        <a:p>
          <a:endParaRPr lang="en-US"/>
        </a:p>
      </dgm:t>
    </dgm:pt>
    <dgm:pt modelId="{755A80F9-BAE8-489C-B0CE-40132118008A}">
      <dgm:prSet/>
      <dgm:spPr/>
      <dgm:t>
        <a:bodyPr/>
        <a:lstStyle/>
        <a:p>
          <a:r>
            <a:rPr lang="en-GB"/>
            <a:t>Use</a:t>
          </a:r>
          <a:endParaRPr lang="en-US"/>
        </a:p>
      </dgm:t>
    </dgm:pt>
    <dgm:pt modelId="{27C19A5C-D0EA-4D89-B669-7AA64A9A073E}" type="parTrans" cxnId="{5DD92584-4204-4954-9AEF-9853E6C775E7}">
      <dgm:prSet/>
      <dgm:spPr/>
      <dgm:t>
        <a:bodyPr/>
        <a:lstStyle/>
        <a:p>
          <a:endParaRPr lang="en-US"/>
        </a:p>
      </dgm:t>
    </dgm:pt>
    <dgm:pt modelId="{DEABA97E-064B-4802-8EBB-97CC8494C022}" type="sibTrans" cxnId="{5DD92584-4204-4954-9AEF-9853E6C775E7}">
      <dgm:prSet/>
      <dgm:spPr/>
      <dgm:t>
        <a:bodyPr/>
        <a:lstStyle/>
        <a:p>
          <a:endParaRPr lang="en-US"/>
        </a:p>
      </dgm:t>
    </dgm:pt>
    <dgm:pt modelId="{664F9182-7801-4A96-99C3-FD8A99FEAF14}">
      <dgm:prSet/>
      <dgm:spPr/>
      <dgm:t>
        <a:bodyPr/>
        <a:lstStyle/>
        <a:p>
          <a:r>
            <a:rPr lang="en-GB"/>
            <a:t>Study</a:t>
          </a:r>
          <a:endParaRPr lang="en-US"/>
        </a:p>
      </dgm:t>
    </dgm:pt>
    <dgm:pt modelId="{288C5D92-D4C6-481A-9908-113288BE24D7}" type="parTrans" cxnId="{33F0D27C-30E0-4A23-BE17-2BBA497A5403}">
      <dgm:prSet/>
      <dgm:spPr/>
      <dgm:t>
        <a:bodyPr/>
        <a:lstStyle/>
        <a:p>
          <a:endParaRPr lang="en-US"/>
        </a:p>
      </dgm:t>
    </dgm:pt>
    <dgm:pt modelId="{32FA1752-52EE-47CF-B447-0B25A5D9141A}" type="sibTrans" cxnId="{33F0D27C-30E0-4A23-BE17-2BBA497A5403}">
      <dgm:prSet/>
      <dgm:spPr/>
      <dgm:t>
        <a:bodyPr/>
        <a:lstStyle/>
        <a:p>
          <a:endParaRPr lang="en-US"/>
        </a:p>
      </dgm:t>
    </dgm:pt>
    <dgm:pt modelId="{018E73F8-4E0C-4E21-93A9-483E77B3BF8E}">
      <dgm:prSet/>
      <dgm:spPr/>
      <dgm:t>
        <a:bodyPr/>
        <a:lstStyle/>
        <a:p>
          <a:r>
            <a:rPr lang="en-GB"/>
            <a:t>Modify</a:t>
          </a:r>
          <a:endParaRPr lang="en-US"/>
        </a:p>
      </dgm:t>
    </dgm:pt>
    <dgm:pt modelId="{B84AB257-CA73-4A5A-9932-F1BA9FA0610A}" type="parTrans" cxnId="{F443BD8C-F6C5-4965-8F94-5CB8E3543789}">
      <dgm:prSet/>
      <dgm:spPr/>
      <dgm:t>
        <a:bodyPr/>
        <a:lstStyle/>
        <a:p>
          <a:endParaRPr lang="en-US"/>
        </a:p>
      </dgm:t>
    </dgm:pt>
    <dgm:pt modelId="{F6B2EB9E-315F-4C1A-BB84-4C473ABBBB9B}" type="sibTrans" cxnId="{F443BD8C-F6C5-4965-8F94-5CB8E3543789}">
      <dgm:prSet/>
      <dgm:spPr/>
      <dgm:t>
        <a:bodyPr/>
        <a:lstStyle/>
        <a:p>
          <a:endParaRPr lang="en-US"/>
        </a:p>
      </dgm:t>
    </dgm:pt>
    <dgm:pt modelId="{A3FD8AB1-EE52-4785-AB5B-E99152C96299}">
      <dgm:prSet/>
      <dgm:spPr/>
      <dgm:t>
        <a:bodyPr/>
        <a:lstStyle/>
        <a:p>
          <a:r>
            <a:rPr lang="en-GB" dirty="0"/>
            <a:t>Share</a:t>
          </a:r>
          <a:endParaRPr lang="en-US" dirty="0"/>
        </a:p>
      </dgm:t>
    </dgm:pt>
    <dgm:pt modelId="{F1ADEBC6-28F4-4146-B4C9-24EBC57E176E}" type="parTrans" cxnId="{7FA9EC9C-7E9D-4EE7-A1FF-7E2712F39AF2}">
      <dgm:prSet/>
      <dgm:spPr/>
      <dgm:t>
        <a:bodyPr/>
        <a:lstStyle/>
        <a:p>
          <a:endParaRPr lang="en-US"/>
        </a:p>
      </dgm:t>
    </dgm:pt>
    <dgm:pt modelId="{FF5F578B-9B0A-49BE-BB08-E5EC732002AB}" type="sibTrans" cxnId="{7FA9EC9C-7E9D-4EE7-A1FF-7E2712F39AF2}">
      <dgm:prSet/>
      <dgm:spPr/>
      <dgm:t>
        <a:bodyPr/>
        <a:lstStyle/>
        <a:p>
          <a:endParaRPr lang="en-US"/>
        </a:p>
      </dgm:t>
    </dgm:pt>
    <dgm:pt modelId="{1D984853-011B-4754-A03B-AC792EC22A1B}">
      <dgm:prSet/>
      <dgm:spPr/>
      <dgm:t>
        <a:bodyPr/>
        <a:lstStyle/>
        <a:p>
          <a:r>
            <a:rPr lang="en-GB"/>
            <a:t>Distribute </a:t>
          </a:r>
          <a:endParaRPr lang="en-US"/>
        </a:p>
      </dgm:t>
    </dgm:pt>
    <dgm:pt modelId="{B667E7ED-8387-4F3D-B272-E5B594A3E209}" type="parTrans" cxnId="{D5753C9A-FCB3-4910-992B-2789568E02AA}">
      <dgm:prSet/>
      <dgm:spPr/>
      <dgm:t>
        <a:bodyPr/>
        <a:lstStyle/>
        <a:p>
          <a:endParaRPr lang="en-US"/>
        </a:p>
      </dgm:t>
    </dgm:pt>
    <dgm:pt modelId="{95174833-31E9-43B9-BD16-4D7A400A68B7}" type="sibTrans" cxnId="{D5753C9A-FCB3-4910-992B-2789568E02AA}">
      <dgm:prSet/>
      <dgm:spPr/>
      <dgm:t>
        <a:bodyPr/>
        <a:lstStyle/>
        <a:p>
          <a:endParaRPr lang="en-US"/>
        </a:p>
      </dgm:t>
    </dgm:pt>
    <dgm:pt modelId="{A8E07BFE-B9E7-4B12-BF87-15B34AB1A314}">
      <dgm:prSet/>
      <dgm:spPr/>
      <dgm:t>
        <a:bodyPr/>
        <a:lstStyle/>
        <a:p>
          <a:r>
            <a:rPr lang="en-GB" b="1" dirty="0"/>
            <a:t>hardware designs </a:t>
          </a:r>
          <a:r>
            <a:rPr lang="en-GB" u="sng" dirty="0"/>
            <a:t>and </a:t>
          </a:r>
          <a:r>
            <a:rPr lang="en-GB" b="1" u="sng" dirty="0"/>
            <a:t>products</a:t>
          </a:r>
          <a:r>
            <a:rPr lang="en-GB" u="sng" dirty="0"/>
            <a:t> based on those designs</a:t>
          </a:r>
          <a:endParaRPr lang="en-US" u="sng" dirty="0"/>
        </a:p>
      </dgm:t>
    </dgm:pt>
    <dgm:pt modelId="{20EC325D-6FE3-40AA-8406-13749EECF0A8}" type="parTrans" cxnId="{782768D6-D40C-4531-9C73-6D8A945448CD}">
      <dgm:prSet/>
      <dgm:spPr/>
      <dgm:t>
        <a:bodyPr/>
        <a:lstStyle/>
        <a:p>
          <a:endParaRPr lang="en-US"/>
        </a:p>
      </dgm:t>
    </dgm:pt>
    <dgm:pt modelId="{AC8D5595-7BA4-4100-93B7-3540F22D1EA8}" type="sibTrans" cxnId="{782768D6-D40C-4531-9C73-6D8A945448CD}">
      <dgm:prSet/>
      <dgm:spPr/>
      <dgm:t>
        <a:bodyPr/>
        <a:lstStyle/>
        <a:p>
          <a:endParaRPr lang="en-US"/>
        </a:p>
      </dgm:t>
    </dgm:pt>
    <dgm:pt modelId="{8D05A06A-60D4-4B25-BDFE-C011E6C209C5}" type="pres">
      <dgm:prSet presAssocID="{6EFEEB1C-E203-44EA-A9A8-10D93528AE01}" presName="Name0" presStyleCnt="0">
        <dgm:presLayoutVars>
          <dgm:dir/>
          <dgm:animLvl val="lvl"/>
          <dgm:resizeHandles val="exact"/>
        </dgm:presLayoutVars>
      </dgm:prSet>
      <dgm:spPr/>
    </dgm:pt>
    <dgm:pt modelId="{85B952A0-B208-4536-9942-BE19B7C5055F}" type="pres">
      <dgm:prSet presAssocID="{A8E07BFE-B9E7-4B12-BF87-15B34AB1A314}" presName="boxAndChildren" presStyleCnt="0"/>
      <dgm:spPr/>
    </dgm:pt>
    <dgm:pt modelId="{63F8E757-B62C-49F6-B81D-19CC8A79BF40}" type="pres">
      <dgm:prSet presAssocID="{A8E07BFE-B9E7-4B12-BF87-15B34AB1A314}" presName="parentTextBox" presStyleLbl="node1" presStyleIdx="0" presStyleCnt="2"/>
      <dgm:spPr/>
    </dgm:pt>
    <dgm:pt modelId="{BD2691FD-5283-4496-9DE0-239BC1469AB9}" type="pres">
      <dgm:prSet presAssocID="{C418FDCB-2058-4DCD-A8D7-5F3E45795ADA}" presName="sp" presStyleCnt="0"/>
      <dgm:spPr/>
    </dgm:pt>
    <dgm:pt modelId="{F9A97BA5-8026-44A7-A2D7-A42D485E76B5}" type="pres">
      <dgm:prSet presAssocID="{A629CD86-3553-41B7-BD10-CB6156855021}" presName="arrowAndChildren" presStyleCnt="0"/>
      <dgm:spPr/>
    </dgm:pt>
    <dgm:pt modelId="{611F55E6-3085-4424-95B6-367361210CF6}" type="pres">
      <dgm:prSet presAssocID="{A629CD86-3553-41B7-BD10-CB6156855021}" presName="parentTextArrow" presStyleLbl="node1" presStyleIdx="0" presStyleCnt="2"/>
      <dgm:spPr/>
    </dgm:pt>
    <dgm:pt modelId="{C389EEC0-BBFE-4B04-ACE9-629F298A6615}" type="pres">
      <dgm:prSet presAssocID="{A629CD86-3553-41B7-BD10-CB6156855021}" presName="arrow" presStyleLbl="node1" presStyleIdx="1" presStyleCnt="2"/>
      <dgm:spPr/>
    </dgm:pt>
    <dgm:pt modelId="{5BAF158E-CD9C-4BF5-88F0-3DF46D1A8A80}" type="pres">
      <dgm:prSet presAssocID="{A629CD86-3553-41B7-BD10-CB6156855021}" presName="descendantArrow" presStyleCnt="0"/>
      <dgm:spPr/>
    </dgm:pt>
    <dgm:pt modelId="{942C83A2-ED4E-444D-9B62-973D892248D5}" type="pres">
      <dgm:prSet presAssocID="{755A80F9-BAE8-489C-B0CE-40132118008A}" presName="childTextArrow" presStyleLbl="fgAccFollowNode1" presStyleIdx="0" presStyleCnt="5">
        <dgm:presLayoutVars>
          <dgm:bulletEnabled val="1"/>
        </dgm:presLayoutVars>
      </dgm:prSet>
      <dgm:spPr/>
    </dgm:pt>
    <dgm:pt modelId="{A2768430-C76B-4EC9-BD8C-8329316EB8E4}" type="pres">
      <dgm:prSet presAssocID="{664F9182-7801-4A96-99C3-FD8A99FEAF14}" presName="childTextArrow" presStyleLbl="fgAccFollowNode1" presStyleIdx="1" presStyleCnt="5">
        <dgm:presLayoutVars>
          <dgm:bulletEnabled val="1"/>
        </dgm:presLayoutVars>
      </dgm:prSet>
      <dgm:spPr/>
    </dgm:pt>
    <dgm:pt modelId="{CF2EAC35-5C95-4846-B7BF-5C10536C4C33}" type="pres">
      <dgm:prSet presAssocID="{018E73F8-4E0C-4E21-93A9-483E77B3BF8E}" presName="childTextArrow" presStyleLbl="fgAccFollowNode1" presStyleIdx="2" presStyleCnt="5">
        <dgm:presLayoutVars>
          <dgm:bulletEnabled val="1"/>
        </dgm:presLayoutVars>
      </dgm:prSet>
      <dgm:spPr/>
    </dgm:pt>
    <dgm:pt modelId="{89D795C2-9880-4105-BF45-B6769F8826C4}" type="pres">
      <dgm:prSet presAssocID="{A3FD8AB1-EE52-4785-AB5B-E99152C96299}" presName="childTextArrow" presStyleLbl="fgAccFollowNode1" presStyleIdx="3" presStyleCnt="5">
        <dgm:presLayoutVars>
          <dgm:bulletEnabled val="1"/>
        </dgm:presLayoutVars>
      </dgm:prSet>
      <dgm:spPr/>
    </dgm:pt>
    <dgm:pt modelId="{EDD57FE2-D99A-410B-8A87-3E9648EC6669}" type="pres">
      <dgm:prSet presAssocID="{1D984853-011B-4754-A03B-AC792EC22A1B}" presName="childTextArrow" presStyleLbl="fgAccFollowNode1" presStyleIdx="4" presStyleCnt="5">
        <dgm:presLayoutVars>
          <dgm:bulletEnabled val="1"/>
        </dgm:presLayoutVars>
      </dgm:prSet>
      <dgm:spPr/>
    </dgm:pt>
  </dgm:ptLst>
  <dgm:cxnLst>
    <dgm:cxn modelId="{C9F45000-1942-422E-ADF7-6D51B8E22407}" type="presOf" srcId="{6EFEEB1C-E203-44EA-A9A8-10D93528AE01}" destId="{8D05A06A-60D4-4B25-BDFE-C011E6C209C5}" srcOrd="0" destOrd="0" presId="urn:microsoft.com/office/officeart/2005/8/layout/process4"/>
    <dgm:cxn modelId="{75DDB903-5410-4E19-BFE7-7462F2DBDCA2}" type="presOf" srcId="{A8E07BFE-B9E7-4B12-BF87-15B34AB1A314}" destId="{63F8E757-B62C-49F6-B81D-19CC8A79BF40}" srcOrd="0" destOrd="0" presId="urn:microsoft.com/office/officeart/2005/8/layout/process4"/>
    <dgm:cxn modelId="{5DE23B25-6542-40DB-84AA-7F5A653F27EC}" type="presOf" srcId="{A3FD8AB1-EE52-4785-AB5B-E99152C96299}" destId="{89D795C2-9880-4105-BF45-B6769F8826C4}" srcOrd="0" destOrd="0" presId="urn:microsoft.com/office/officeart/2005/8/layout/process4"/>
    <dgm:cxn modelId="{C7F2F837-DF52-4724-8197-7C5F63DB5B21}" srcId="{6EFEEB1C-E203-44EA-A9A8-10D93528AE01}" destId="{A629CD86-3553-41B7-BD10-CB6156855021}" srcOrd="0" destOrd="0" parTransId="{1FED2C68-FFBE-433C-8423-4EA13F964BE1}" sibTransId="{C418FDCB-2058-4DCD-A8D7-5F3E45795ADA}"/>
    <dgm:cxn modelId="{33F0D27C-30E0-4A23-BE17-2BBA497A5403}" srcId="{A629CD86-3553-41B7-BD10-CB6156855021}" destId="{664F9182-7801-4A96-99C3-FD8A99FEAF14}" srcOrd="1" destOrd="0" parTransId="{288C5D92-D4C6-481A-9908-113288BE24D7}" sibTransId="{32FA1752-52EE-47CF-B447-0B25A5D9141A}"/>
    <dgm:cxn modelId="{5DD92584-4204-4954-9AEF-9853E6C775E7}" srcId="{A629CD86-3553-41B7-BD10-CB6156855021}" destId="{755A80F9-BAE8-489C-B0CE-40132118008A}" srcOrd="0" destOrd="0" parTransId="{27C19A5C-D0EA-4D89-B669-7AA64A9A073E}" sibTransId="{DEABA97E-064B-4802-8EBB-97CC8494C022}"/>
    <dgm:cxn modelId="{F443BD8C-F6C5-4965-8F94-5CB8E3543789}" srcId="{A629CD86-3553-41B7-BD10-CB6156855021}" destId="{018E73F8-4E0C-4E21-93A9-483E77B3BF8E}" srcOrd="2" destOrd="0" parTransId="{B84AB257-CA73-4A5A-9932-F1BA9FA0610A}" sibTransId="{F6B2EB9E-315F-4C1A-BB84-4C473ABBBB9B}"/>
    <dgm:cxn modelId="{F63E728D-6F60-4E30-993E-C6971F0BF13D}" type="presOf" srcId="{A629CD86-3553-41B7-BD10-CB6156855021}" destId="{611F55E6-3085-4424-95B6-367361210CF6}" srcOrd="0" destOrd="0" presId="urn:microsoft.com/office/officeart/2005/8/layout/process4"/>
    <dgm:cxn modelId="{B8378B8E-0BE0-4A17-8DDE-EC4FF7120196}" type="presOf" srcId="{A629CD86-3553-41B7-BD10-CB6156855021}" destId="{C389EEC0-BBFE-4B04-ACE9-629F298A6615}" srcOrd="1" destOrd="0" presId="urn:microsoft.com/office/officeart/2005/8/layout/process4"/>
    <dgm:cxn modelId="{018CBA90-5EF8-4CF7-A476-E850EFADB8BD}" type="presOf" srcId="{1D984853-011B-4754-A03B-AC792EC22A1B}" destId="{EDD57FE2-D99A-410B-8A87-3E9648EC6669}" srcOrd="0" destOrd="0" presId="urn:microsoft.com/office/officeart/2005/8/layout/process4"/>
    <dgm:cxn modelId="{4BE1DB91-3576-493C-BFF4-7456CADF91F5}" type="presOf" srcId="{755A80F9-BAE8-489C-B0CE-40132118008A}" destId="{942C83A2-ED4E-444D-9B62-973D892248D5}" srcOrd="0" destOrd="0" presId="urn:microsoft.com/office/officeart/2005/8/layout/process4"/>
    <dgm:cxn modelId="{D5753C9A-FCB3-4910-992B-2789568E02AA}" srcId="{A629CD86-3553-41B7-BD10-CB6156855021}" destId="{1D984853-011B-4754-A03B-AC792EC22A1B}" srcOrd="4" destOrd="0" parTransId="{B667E7ED-8387-4F3D-B272-E5B594A3E209}" sibTransId="{95174833-31E9-43B9-BD16-4D7A400A68B7}"/>
    <dgm:cxn modelId="{FD1CEF9B-FAC5-42A1-839A-65ECF21B32F7}" type="presOf" srcId="{664F9182-7801-4A96-99C3-FD8A99FEAF14}" destId="{A2768430-C76B-4EC9-BD8C-8329316EB8E4}" srcOrd="0" destOrd="0" presId="urn:microsoft.com/office/officeart/2005/8/layout/process4"/>
    <dgm:cxn modelId="{7FA9EC9C-7E9D-4EE7-A1FF-7E2712F39AF2}" srcId="{A629CD86-3553-41B7-BD10-CB6156855021}" destId="{A3FD8AB1-EE52-4785-AB5B-E99152C96299}" srcOrd="3" destOrd="0" parTransId="{F1ADEBC6-28F4-4146-B4C9-24EBC57E176E}" sibTransId="{FF5F578B-9B0A-49BE-BB08-E5EC732002AB}"/>
    <dgm:cxn modelId="{23BE12BA-4DCD-4883-B1DB-FBD33EDB06B8}" type="presOf" srcId="{018E73F8-4E0C-4E21-93A9-483E77B3BF8E}" destId="{CF2EAC35-5C95-4846-B7BF-5C10536C4C33}" srcOrd="0" destOrd="0" presId="urn:microsoft.com/office/officeart/2005/8/layout/process4"/>
    <dgm:cxn modelId="{782768D6-D40C-4531-9C73-6D8A945448CD}" srcId="{6EFEEB1C-E203-44EA-A9A8-10D93528AE01}" destId="{A8E07BFE-B9E7-4B12-BF87-15B34AB1A314}" srcOrd="1" destOrd="0" parTransId="{20EC325D-6FE3-40AA-8406-13749EECF0A8}" sibTransId="{AC8D5595-7BA4-4100-93B7-3540F22D1EA8}"/>
    <dgm:cxn modelId="{8E3C3037-5ED4-459B-BE7C-8016FB8682C0}" type="presParOf" srcId="{8D05A06A-60D4-4B25-BDFE-C011E6C209C5}" destId="{85B952A0-B208-4536-9942-BE19B7C5055F}" srcOrd="0" destOrd="0" presId="urn:microsoft.com/office/officeart/2005/8/layout/process4"/>
    <dgm:cxn modelId="{E870FDBE-2306-49E1-B0FA-850EC4F62A4F}" type="presParOf" srcId="{85B952A0-B208-4536-9942-BE19B7C5055F}" destId="{63F8E757-B62C-49F6-B81D-19CC8A79BF40}" srcOrd="0" destOrd="0" presId="urn:microsoft.com/office/officeart/2005/8/layout/process4"/>
    <dgm:cxn modelId="{4A6BCC16-5F0E-4422-ACA4-6F097C2A5D5D}" type="presParOf" srcId="{8D05A06A-60D4-4B25-BDFE-C011E6C209C5}" destId="{BD2691FD-5283-4496-9DE0-239BC1469AB9}" srcOrd="1" destOrd="0" presId="urn:microsoft.com/office/officeart/2005/8/layout/process4"/>
    <dgm:cxn modelId="{D3FADC9F-96A3-42E5-91CA-DE9B1183CE26}" type="presParOf" srcId="{8D05A06A-60D4-4B25-BDFE-C011E6C209C5}" destId="{F9A97BA5-8026-44A7-A2D7-A42D485E76B5}" srcOrd="2" destOrd="0" presId="urn:microsoft.com/office/officeart/2005/8/layout/process4"/>
    <dgm:cxn modelId="{97FF1E43-360B-44F4-8A0F-B352E37886D4}" type="presParOf" srcId="{F9A97BA5-8026-44A7-A2D7-A42D485E76B5}" destId="{611F55E6-3085-4424-95B6-367361210CF6}" srcOrd="0" destOrd="0" presId="urn:microsoft.com/office/officeart/2005/8/layout/process4"/>
    <dgm:cxn modelId="{CD4BED76-C276-4340-8F5E-81DF736BC65F}" type="presParOf" srcId="{F9A97BA5-8026-44A7-A2D7-A42D485E76B5}" destId="{C389EEC0-BBFE-4B04-ACE9-629F298A6615}" srcOrd="1" destOrd="0" presId="urn:microsoft.com/office/officeart/2005/8/layout/process4"/>
    <dgm:cxn modelId="{A1F5210B-E535-4CBB-A676-694F8A43EF16}" type="presParOf" srcId="{F9A97BA5-8026-44A7-A2D7-A42D485E76B5}" destId="{5BAF158E-CD9C-4BF5-88F0-3DF46D1A8A80}" srcOrd="2" destOrd="0" presId="urn:microsoft.com/office/officeart/2005/8/layout/process4"/>
    <dgm:cxn modelId="{94D12379-2115-4392-9547-A145B5BBE50A}" type="presParOf" srcId="{5BAF158E-CD9C-4BF5-88F0-3DF46D1A8A80}" destId="{942C83A2-ED4E-444D-9B62-973D892248D5}" srcOrd="0" destOrd="0" presId="urn:microsoft.com/office/officeart/2005/8/layout/process4"/>
    <dgm:cxn modelId="{D4512600-C810-47DA-843B-C200FF4A2394}" type="presParOf" srcId="{5BAF158E-CD9C-4BF5-88F0-3DF46D1A8A80}" destId="{A2768430-C76B-4EC9-BD8C-8329316EB8E4}" srcOrd="1" destOrd="0" presId="urn:microsoft.com/office/officeart/2005/8/layout/process4"/>
    <dgm:cxn modelId="{DB45410B-F4A6-4786-A35D-822F62CD0160}" type="presParOf" srcId="{5BAF158E-CD9C-4BF5-88F0-3DF46D1A8A80}" destId="{CF2EAC35-5C95-4846-B7BF-5C10536C4C33}" srcOrd="2" destOrd="0" presId="urn:microsoft.com/office/officeart/2005/8/layout/process4"/>
    <dgm:cxn modelId="{4C8C3B42-2316-4A2F-87D0-FDA7A56AFAE6}" type="presParOf" srcId="{5BAF158E-CD9C-4BF5-88F0-3DF46D1A8A80}" destId="{89D795C2-9880-4105-BF45-B6769F8826C4}" srcOrd="3" destOrd="0" presId="urn:microsoft.com/office/officeart/2005/8/layout/process4"/>
    <dgm:cxn modelId="{8E9CA974-9E6B-4BB6-9AD2-4065457BEBE2}" type="presParOf" srcId="{5BAF158E-CD9C-4BF5-88F0-3DF46D1A8A80}" destId="{EDD57FE2-D99A-410B-8A87-3E9648EC6669}" srcOrd="4"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28045A-C917-43B1-8490-9B7949D91C36}" type="doc">
      <dgm:prSet loTypeId="urn:microsoft.com/office/officeart/2016/7/layout/HexagonTimeline" loCatId="process" qsTypeId="urn:microsoft.com/office/officeart/2005/8/quickstyle/simple1" qsCatId="simple" csTypeId="urn:microsoft.com/office/officeart/2005/8/colors/colorful1" csCatId="colorful" phldr="1"/>
      <dgm:spPr/>
      <dgm:t>
        <a:bodyPr/>
        <a:lstStyle/>
        <a:p>
          <a:endParaRPr lang="en-US"/>
        </a:p>
      </dgm:t>
    </dgm:pt>
    <dgm:pt modelId="{0FAEE906-8F7A-43C0-B286-52215791825B}">
      <dgm:prSet/>
      <dgm:spPr/>
      <dgm:t>
        <a:bodyPr/>
        <a:lstStyle/>
        <a:p>
          <a:r>
            <a:rPr lang="en-US"/>
            <a:t>Mar. 2011</a:t>
          </a:r>
        </a:p>
      </dgm:t>
    </dgm:pt>
    <dgm:pt modelId="{3E71FD3F-A4B1-4DB5-B73E-ED91A511D5DF}" type="parTrans" cxnId="{BA1441AA-85C4-4C4D-B9B2-5ECFD09ECC58}">
      <dgm:prSet/>
      <dgm:spPr/>
      <dgm:t>
        <a:bodyPr/>
        <a:lstStyle/>
        <a:p>
          <a:endParaRPr lang="en-US"/>
        </a:p>
      </dgm:t>
    </dgm:pt>
    <dgm:pt modelId="{73509657-2F2F-45D3-AF9F-BB516DEDB606}" type="sibTrans" cxnId="{BA1441AA-85C4-4C4D-B9B2-5ECFD09ECC58}">
      <dgm:prSet/>
      <dgm:spPr/>
      <dgm:t>
        <a:bodyPr/>
        <a:lstStyle/>
        <a:p>
          <a:endParaRPr lang="en-US"/>
        </a:p>
      </dgm:t>
    </dgm:pt>
    <dgm:pt modelId="{1DF4E414-F73C-4D48-A972-D965539436E8}">
      <dgm:prSet/>
      <dgm:spPr/>
      <dgm:t>
        <a:bodyPr/>
        <a:lstStyle/>
        <a:p>
          <a:r>
            <a:rPr lang="en-US"/>
            <a:t>CERN OHL 1.0</a:t>
          </a:r>
        </a:p>
      </dgm:t>
    </dgm:pt>
    <dgm:pt modelId="{518609E2-B199-4DD6-BD39-4CEE49B8C229}" type="parTrans" cxnId="{FCB05E4E-DD3A-496C-B65B-5E10234BD6B0}">
      <dgm:prSet/>
      <dgm:spPr/>
      <dgm:t>
        <a:bodyPr/>
        <a:lstStyle/>
        <a:p>
          <a:endParaRPr lang="en-US"/>
        </a:p>
      </dgm:t>
    </dgm:pt>
    <dgm:pt modelId="{AB016283-4A1D-4A39-B26E-997BB81B9334}" type="sibTrans" cxnId="{FCB05E4E-DD3A-496C-B65B-5E10234BD6B0}">
      <dgm:prSet/>
      <dgm:spPr/>
      <dgm:t>
        <a:bodyPr/>
        <a:lstStyle/>
        <a:p>
          <a:endParaRPr lang="en-US"/>
        </a:p>
      </dgm:t>
    </dgm:pt>
    <dgm:pt modelId="{682959D3-8623-4627-9285-73A17FEA6B48}">
      <dgm:prSet/>
      <dgm:spPr/>
      <dgm:t>
        <a:bodyPr/>
        <a:lstStyle/>
        <a:p>
          <a:r>
            <a:rPr lang="en-US"/>
            <a:t>July 2011</a:t>
          </a:r>
        </a:p>
      </dgm:t>
    </dgm:pt>
    <dgm:pt modelId="{E12FF10D-4B1B-4730-8BD8-C4AD70DADB05}" type="parTrans" cxnId="{04B8F64E-4B0A-47E6-AEDB-F497406680BE}">
      <dgm:prSet/>
      <dgm:spPr/>
      <dgm:t>
        <a:bodyPr/>
        <a:lstStyle/>
        <a:p>
          <a:endParaRPr lang="en-US"/>
        </a:p>
      </dgm:t>
    </dgm:pt>
    <dgm:pt modelId="{6AF4DB96-1A09-4728-A656-A996C504A769}" type="sibTrans" cxnId="{04B8F64E-4B0A-47E6-AEDB-F497406680BE}">
      <dgm:prSet/>
      <dgm:spPr/>
      <dgm:t>
        <a:bodyPr/>
        <a:lstStyle/>
        <a:p>
          <a:endParaRPr lang="en-US"/>
        </a:p>
      </dgm:t>
    </dgm:pt>
    <dgm:pt modelId="{06B8CD7B-5809-4714-AB52-1530FF80835D}">
      <dgm:prSet/>
      <dgm:spPr/>
      <dgm:t>
        <a:bodyPr/>
        <a:lstStyle/>
        <a:p>
          <a:r>
            <a:rPr lang="en-US"/>
            <a:t>CERN OHL 1.1</a:t>
          </a:r>
        </a:p>
      </dgm:t>
    </dgm:pt>
    <dgm:pt modelId="{74F4BB1F-13BB-4686-B541-C42E0A2B002E}" type="parTrans" cxnId="{1E07154A-6E68-4C59-A0E6-D1B212553463}">
      <dgm:prSet/>
      <dgm:spPr/>
      <dgm:t>
        <a:bodyPr/>
        <a:lstStyle/>
        <a:p>
          <a:endParaRPr lang="en-US"/>
        </a:p>
      </dgm:t>
    </dgm:pt>
    <dgm:pt modelId="{050522CB-11F8-4CFE-B103-9835C840A58D}" type="sibTrans" cxnId="{1E07154A-6E68-4C59-A0E6-D1B212553463}">
      <dgm:prSet/>
      <dgm:spPr/>
      <dgm:t>
        <a:bodyPr/>
        <a:lstStyle/>
        <a:p>
          <a:endParaRPr lang="en-US"/>
        </a:p>
      </dgm:t>
    </dgm:pt>
    <dgm:pt modelId="{17550400-B713-43F9-8AD4-6ADE3AD7EE5B}">
      <dgm:prSet/>
      <dgm:spPr/>
      <dgm:t>
        <a:bodyPr/>
        <a:lstStyle/>
        <a:p>
          <a:r>
            <a:rPr lang="en-US"/>
            <a:t>Sep. 2013</a:t>
          </a:r>
        </a:p>
      </dgm:t>
    </dgm:pt>
    <dgm:pt modelId="{7D18C1CC-2225-43B9-AA45-7EE6484DC0CC}" type="parTrans" cxnId="{13F56875-58B5-4AA6-B8B4-8C7C6F35ED35}">
      <dgm:prSet/>
      <dgm:spPr/>
      <dgm:t>
        <a:bodyPr/>
        <a:lstStyle/>
        <a:p>
          <a:endParaRPr lang="en-US"/>
        </a:p>
      </dgm:t>
    </dgm:pt>
    <dgm:pt modelId="{56E48732-C22A-43AD-861B-7A8E36BD1732}" type="sibTrans" cxnId="{13F56875-58B5-4AA6-B8B4-8C7C6F35ED35}">
      <dgm:prSet/>
      <dgm:spPr/>
      <dgm:t>
        <a:bodyPr/>
        <a:lstStyle/>
        <a:p>
          <a:endParaRPr lang="en-US"/>
        </a:p>
      </dgm:t>
    </dgm:pt>
    <dgm:pt modelId="{95BA37E9-07D8-48D0-B09B-90F21B294398}">
      <dgm:prSet/>
      <dgm:spPr/>
      <dgm:t>
        <a:bodyPr/>
        <a:lstStyle/>
        <a:p>
          <a:r>
            <a:rPr lang="en-US"/>
            <a:t>CERN OHL 1</a:t>
          </a:r>
        </a:p>
      </dgm:t>
    </dgm:pt>
    <dgm:pt modelId="{14956E2B-40D6-4171-8287-163ADF373594}" type="parTrans" cxnId="{44E14048-5FCF-4054-9853-457FD805B0CE}">
      <dgm:prSet/>
      <dgm:spPr/>
      <dgm:t>
        <a:bodyPr/>
        <a:lstStyle/>
        <a:p>
          <a:endParaRPr lang="en-US"/>
        </a:p>
      </dgm:t>
    </dgm:pt>
    <dgm:pt modelId="{DEBCD9C7-822F-4589-A374-D4FE01A4D5AB}" type="sibTrans" cxnId="{44E14048-5FCF-4054-9853-457FD805B0CE}">
      <dgm:prSet/>
      <dgm:spPr/>
      <dgm:t>
        <a:bodyPr/>
        <a:lstStyle/>
        <a:p>
          <a:endParaRPr lang="en-US"/>
        </a:p>
      </dgm:t>
    </dgm:pt>
    <dgm:pt modelId="{2A63DB7A-6461-4983-A4A8-D66BB0096FE9}">
      <dgm:prSet/>
      <dgm:spPr/>
      <dgm:t>
        <a:bodyPr/>
        <a:lstStyle/>
        <a:p>
          <a:r>
            <a:rPr lang="en-US"/>
            <a:t>2017</a:t>
          </a:r>
        </a:p>
      </dgm:t>
    </dgm:pt>
    <dgm:pt modelId="{17AE1301-9DFF-429B-85C1-95885042FA2E}" type="parTrans" cxnId="{9939242A-5C8D-44D9-A3DD-FD81AF4E723C}">
      <dgm:prSet/>
      <dgm:spPr/>
      <dgm:t>
        <a:bodyPr/>
        <a:lstStyle/>
        <a:p>
          <a:endParaRPr lang="en-US"/>
        </a:p>
      </dgm:t>
    </dgm:pt>
    <dgm:pt modelId="{02E972EC-451C-42D0-9A54-3F76A3ED75BB}" type="sibTrans" cxnId="{9939242A-5C8D-44D9-A3DD-FD81AF4E723C}">
      <dgm:prSet/>
      <dgm:spPr/>
      <dgm:t>
        <a:bodyPr/>
        <a:lstStyle/>
        <a:p>
          <a:endParaRPr lang="en-US"/>
        </a:p>
      </dgm:t>
    </dgm:pt>
    <dgm:pt modelId="{0C39DE37-DCB4-4110-9E3E-F192C8FBE8FF}">
      <dgm:prSet/>
      <dgm:spPr/>
      <dgm:t>
        <a:bodyPr/>
        <a:lstStyle/>
        <a:p>
          <a:r>
            <a:rPr lang="en-US"/>
            <a:t>CERN OHL 2 (beta 1)</a:t>
          </a:r>
        </a:p>
      </dgm:t>
    </dgm:pt>
    <dgm:pt modelId="{3A90F22C-7C1C-4A96-8A9F-38505D7EB372}" type="parTrans" cxnId="{F28D3BE0-90EA-4A12-BF9D-09B8B439D28F}">
      <dgm:prSet/>
      <dgm:spPr/>
      <dgm:t>
        <a:bodyPr/>
        <a:lstStyle/>
        <a:p>
          <a:endParaRPr lang="en-US"/>
        </a:p>
      </dgm:t>
    </dgm:pt>
    <dgm:pt modelId="{14CC5EF7-44B6-4B53-8DF6-71571C73438B}" type="sibTrans" cxnId="{F28D3BE0-90EA-4A12-BF9D-09B8B439D28F}">
      <dgm:prSet/>
      <dgm:spPr/>
      <dgm:t>
        <a:bodyPr/>
        <a:lstStyle/>
        <a:p>
          <a:endParaRPr lang="en-US"/>
        </a:p>
      </dgm:t>
    </dgm:pt>
    <dgm:pt modelId="{6BCACD42-6E76-4F50-B5D8-B07C57FDC7F6}">
      <dgm:prSet/>
      <dgm:spPr/>
      <dgm:t>
        <a:bodyPr/>
        <a:lstStyle/>
        <a:p>
          <a:r>
            <a:rPr lang="en-US"/>
            <a:t>2019</a:t>
          </a:r>
        </a:p>
      </dgm:t>
    </dgm:pt>
    <dgm:pt modelId="{F8FAC39E-8D81-4F2E-BCB8-333EF82CAB1C}" type="parTrans" cxnId="{2BD42E02-BC1B-4B96-A157-5607719C533E}">
      <dgm:prSet/>
      <dgm:spPr/>
      <dgm:t>
        <a:bodyPr/>
        <a:lstStyle/>
        <a:p>
          <a:endParaRPr lang="en-US"/>
        </a:p>
      </dgm:t>
    </dgm:pt>
    <dgm:pt modelId="{634E2229-0D63-48F7-8C57-73C8CEED6CA9}" type="sibTrans" cxnId="{2BD42E02-BC1B-4B96-A157-5607719C533E}">
      <dgm:prSet/>
      <dgm:spPr/>
      <dgm:t>
        <a:bodyPr/>
        <a:lstStyle/>
        <a:p>
          <a:endParaRPr lang="en-US"/>
        </a:p>
      </dgm:t>
    </dgm:pt>
    <dgm:pt modelId="{716A68A8-7257-4742-BAA7-EB39BA103C1A}">
      <dgm:prSet/>
      <dgm:spPr/>
      <dgm:t>
        <a:bodyPr/>
        <a:lstStyle/>
        <a:p>
          <a:r>
            <a:rPr lang="en-US"/>
            <a:t>CERN OHL 2 (beta 2)</a:t>
          </a:r>
        </a:p>
      </dgm:t>
    </dgm:pt>
    <dgm:pt modelId="{78EC01EF-CF04-4370-839D-D5080629D81C}" type="parTrans" cxnId="{E648F29D-0ACF-416E-9F0B-DFDB9F660D39}">
      <dgm:prSet/>
      <dgm:spPr/>
      <dgm:t>
        <a:bodyPr/>
        <a:lstStyle/>
        <a:p>
          <a:endParaRPr lang="en-US"/>
        </a:p>
      </dgm:t>
    </dgm:pt>
    <dgm:pt modelId="{E3065A98-CBD9-44CD-9193-ED0E1E57A5FA}" type="sibTrans" cxnId="{E648F29D-0ACF-416E-9F0B-DFDB9F660D39}">
      <dgm:prSet/>
      <dgm:spPr/>
      <dgm:t>
        <a:bodyPr/>
        <a:lstStyle/>
        <a:p>
          <a:endParaRPr lang="en-US"/>
        </a:p>
      </dgm:t>
    </dgm:pt>
    <dgm:pt modelId="{9BA74A57-20BA-4051-8AA9-AA6B05402914}">
      <dgm:prSet/>
      <dgm:spPr/>
      <dgm:t>
        <a:bodyPr/>
        <a:lstStyle/>
        <a:p>
          <a:r>
            <a:rPr lang="en-US"/>
            <a:t>Mar. 2020</a:t>
          </a:r>
        </a:p>
      </dgm:t>
    </dgm:pt>
    <dgm:pt modelId="{92140E81-1AA1-4675-8BC7-899EBACBB74E}" type="parTrans" cxnId="{7270BB4F-3554-4531-B910-1BA9C654E227}">
      <dgm:prSet/>
      <dgm:spPr/>
      <dgm:t>
        <a:bodyPr/>
        <a:lstStyle/>
        <a:p>
          <a:endParaRPr lang="en-US"/>
        </a:p>
      </dgm:t>
    </dgm:pt>
    <dgm:pt modelId="{24776036-D60B-4FD5-9703-2D8CD29DF777}" type="sibTrans" cxnId="{7270BB4F-3554-4531-B910-1BA9C654E227}">
      <dgm:prSet/>
      <dgm:spPr/>
      <dgm:t>
        <a:bodyPr/>
        <a:lstStyle/>
        <a:p>
          <a:endParaRPr lang="en-US"/>
        </a:p>
      </dgm:t>
    </dgm:pt>
    <dgm:pt modelId="{6C1EF710-8544-4607-9D12-E8E0996A96F3}">
      <dgm:prSet/>
      <dgm:spPr/>
      <dgm:t>
        <a:bodyPr/>
        <a:lstStyle/>
        <a:p>
          <a:r>
            <a:rPr lang="en-US"/>
            <a:t>CERN OHL 2.0</a:t>
          </a:r>
        </a:p>
      </dgm:t>
    </dgm:pt>
    <dgm:pt modelId="{270BD8BF-6DEC-4531-8AF8-AA92DC6070B2}" type="parTrans" cxnId="{A3B310C8-09C3-4F12-825E-19D6E225F55A}">
      <dgm:prSet/>
      <dgm:spPr/>
      <dgm:t>
        <a:bodyPr/>
        <a:lstStyle/>
        <a:p>
          <a:endParaRPr lang="en-US"/>
        </a:p>
      </dgm:t>
    </dgm:pt>
    <dgm:pt modelId="{D2B8A693-48EB-40F4-9AEA-8AD85FC22930}" type="sibTrans" cxnId="{A3B310C8-09C3-4F12-825E-19D6E225F55A}">
      <dgm:prSet/>
      <dgm:spPr/>
      <dgm:t>
        <a:bodyPr/>
        <a:lstStyle/>
        <a:p>
          <a:endParaRPr lang="en-US"/>
        </a:p>
      </dgm:t>
    </dgm:pt>
    <dgm:pt modelId="{4D3175ED-3E26-4EBF-AC48-59555C31B316}" type="pres">
      <dgm:prSet presAssocID="{B728045A-C917-43B1-8490-9B7949D91C36}" presName="Name0" presStyleCnt="0">
        <dgm:presLayoutVars>
          <dgm:chMax/>
          <dgm:chPref/>
          <dgm:animLvl val="lvl"/>
        </dgm:presLayoutVars>
      </dgm:prSet>
      <dgm:spPr/>
    </dgm:pt>
    <dgm:pt modelId="{5B3DBCBE-3AB2-4DFC-9CD5-BAC0F196E1D5}" type="pres">
      <dgm:prSet presAssocID="{0FAEE906-8F7A-43C0-B286-52215791825B}" presName="composite" presStyleCnt="0"/>
      <dgm:spPr/>
    </dgm:pt>
    <dgm:pt modelId="{0DEEF0A6-A93D-4658-B97D-84798C0ECF44}" type="pres">
      <dgm:prSet presAssocID="{0FAEE906-8F7A-43C0-B286-52215791825B}" presName="Parent1" presStyleLbl="alignNode1" presStyleIdx="0" presStyleCnt="6">
        <dgm:presLayoutVars>
          <dgm:chMax val="1"/>
          <dgm:chPref val="1"/>
          <dgm:bulletEnabled val="1"/>
        </dgm:presLayoutVars>
      </dgm:prSet>
      <dgm:spPr/>
    </dgm:pt>
    <dgm:pt modelId="{E1E30AB1-4DC0-4515-A181-ADC8719057BD}" type="pres">
      <dgm:prSet presAssocID="{0FAEE906-8F7A-43C0-B286-52215791825B}" presName="Childtext1" presStyleLbl="revTx" presStyleIdx="0" presStyleCnt="6">
        <dgm:presLayoutVars>
          <dgm:chMax val="0"/>
          <dgm:chPref val="0"/>
          <dgm:bulletEnabled/>
        </dgm:presLayoutVars>
      </dgm:prSet>
      <dgm:spPr/>
    </dgm:pt>
    <dgm:pt modelId="{610A6678-1FAC-43F9-9F0A-37545CB68455}" type="pres">
      <dgm:prSet presAssocID="{0FAEE906-8F7A-43C0-B286-52215791825B}" presName="ConnectLine" presStyleLbl="sibTrans1D1" presStyleIdx="0" presStyleCnt="6"/>
      <dgm:spPr>
        <a:noFill/>
        <a:ln w="12700" cap="flat" cmpd="sng" algn="ctr">
          <a:solidFill>
            <a:schemeClr val="accent2">
              <a:hueOff val="0"/>
              <a:satOff val="0"/>
              <a:lumOff val="0"/>
              <a:alphaOff val="0"/>
            </a:schemeClr>
          </a:solidFill>
          <a:prstDash val="dash"/>
          <a:miter lim="800000"/>
        </a:ln>
        <a:effectLst/>
      </dgm:spPr>
    </dgm:pt>
    <dgm:pt modelId="{39C46C58-B01C-4E60-96BA-7C33B2784B0B}" type="pres">
      <dgm:prSet presAssocID="{0FAEE906-8F7A-43C0-B286-52215791825B}" presName="ConnectLineEnd" presStyleLbl="node1" presStyleIdx="0" presStyleCnt="6"/>
      <dgm:spPr/>
    </dgm:pt>
    <dgm:pt modelId="{659780AE-872A-4623-B1A1-99981FB9971F}" type="pres">
      <dgm:prSet presAssocID="{0FAEE906-8F7A-43C0-B286-52215791825B}" presName="EmptyPane" presStyleCnt="0"/>
      <dgm:spPr/>
    </dgm:pt>
    <dgm:pt modelId="{1EE37F58-35E8-4B4B-94AF-8B45A40B2A0C}" type="pres">
      <dgm:prSet presAssocID="{73509657-2F2F-45D3-AF9F-BB516DEDB606}" presName="spaceBetweenRectangles" presStyleLbl="fgAcc1" presStyleIdx="0" presStyleCnt="5"/>
      <dgm:spPr/>
    </dgm:pt>
    <dgm:pt modelId="{0FAD858F-369A-47EF-8FAA-C238A5BD5073}" type="pres">
      <dgm:prSet presAssocID="{682959D3-8623-4627-9285-73A17FEA6B48}" presName="composite" presStyleCnt="0"/>
      <dgm:spPr/>
    </dgm:pt>
    <dgm:pt modelId="{1E7106EC-F51A-45DE-8324-FF6A1DFC26DC}" type="pres">
      <dgm:prSet presAssocID="{682959D3-8623-4627-9285-73A17FEA6B48}" presName="Parent1" presStyleLbl="alignNode1" presStyleIdx="1" presStyleCnt="6">
        <dgm:presLayoutVars>
          <dgm:chMax val="1"/>
          <dgm:chPref val="1"/>
          <dgm:bulletEnabled val="1"/>
        </dgm:presLayoutVars>
      </dgm:prSet>
      <dgm:spPr/>
    </dgm:pt>
    <dgm:pt modelId="{4EF4D473-636A-42D5-9BCA-737A03F32C34}" type="pres">
      <dgm:prSet presAssocID="{682959D3-8623-4627-9285-73A17FEA6B48}" presName="Childtext1" presStyleLbl="revTx" presStyleIdx="1" presStyleCnt="6">
        <dgm:presLayoutVars>
          <dgm:chMax val="0"/>
          <dgm:chPref val="0"/>
          <dgm:bulletEnabled/>
        </dgm:presLayoutVars>
      </dgm:prSet>
      <dgm:spPr/>
    </dgm:pt>
    <dgm:pt modelId="{0A44B692-3AF7-4F8E-BD48-5BBC1E789EC1}" type="pres">
      <dgm:prSet presAssocID="{682959D3-8623-4627-9285-73A17FEA6B48}" presName="ConnectLine" presStyleLbl="sibTrans1D1" presStyleIdx="1" presStyleCnt="6"/>
      <dgm:spPr>
        <a:noFill/>
        <a:ln w="12700" cap="flat" cmpd="sng" algn="ctr">
          <a:solidFill>
            <a:schemeClr val="accent3">
              <a:hueOff val="0"/>
              <a:satOff val="0"/>
              <a:lumOff val="0"/>
              <a:alphaOff val="0"/>
            </a:schemeClr>
          </a:solidFill>
          <a:prstDash val="dash"/>
          <a:miter lim="800000"/>
        </a:ln>
        <a:effectLst/>
      </dgm:spPr>
    </dgm:pt>
    <dgm:pt modelId="{BC5C9DD9-1046-40F3-AE38-1F15B1042B6A}" type="pres">
      <dgm:prSet presAssocID="{682959D3-8623-4627-9285-73A17FEA6B48}" presName="ConnectLineEnd" presStyleLbl="node1" presStyleIdx="1" presStyleCnt="6"/>
      <dgm:spPr/>
    </dgm:pt>
    <dgm:pt modelId="{958DE69A-E5A9-439C-9A4C-2ECBEF7DDF91}" type="pres">
      <dgm:prSet presAssocID="{682959D3-8623-4627-9285-73A17FEA6B48}" presName="EmptyPane" presStyleCnt="0"/>
      <dgm:spPr/>
    </dgm:pt>
    <dgm:pt modelId="{8EB62E83-840B-47B6-8912-52E992E2452A}" type="pres">
      <dgm:prSet presAssocID="{6AF4DB96-1A09-4728-A656-A996C504A769}" presName="spaceBetweenRectangles" presStyleLbl="fgAcc1" presStyleIdx="1" presStyleCnt="5"/>
      <dgm:spPr/>
    </dgm:pt>
    <dgm:pt modelId="{410B73EB-7EED-4931-9C3A-D47C58C2E7C6}" type="pres">
      <dgm:prSet presAssocID="{17550400-B713-43F9-8AD4-6ADE3AD7EE5B}" presName="composite" presStyleCnt="0"/>
      <dgm:spPr/>
    </dgm:pt>
    <dgm:pt modelId="{0F6698FC-8FE0-4F7C-9B67-DD2B5FFB985D}" type="pres">
      <dgm:prSet presAssocID="{17550400-B713-43F9-8AD4-6ADE3AD7EE5B}" presName="Parent1" presStyleLbl="alignNode1" presStyleIdx="2" presStyleCnt="6">
        <dgm:presLayoutVars>
          <dgm:chMax val="1"/>
          <dgm:chPref val="1"/>
          <dgm:bulletEnabled val="1"/>
        </dgm:presLayoutVars>
      </dgm:prSet>
      <dgm:spPr/>
    </dgm:pt>
    <dgm:pt modelId="{3158037B-359B-4636-B57E-8C6B1FF08878}" type="pres">
      <dgm:prSet presAssocID="{17550400-B713-43F9-8AD4-6ADE3AD7EE5B}" presName="Childtext1" presStyleLbl="revTx" presStyleIdx="2" presStyleCnt="6">
        <dgm:presLayoutVars>
          <dgm:chMax val="0"/>
          <dgm:chPref val="0"/>
          <dgm:bulletEnabled/>
        </dgm:presLayoutVars>
      </dgm:prSet>
      <dgm:spPr/>
    </dgm:pt>
    <dgm:pt modelId="{2988F4B1-DD0F-4010-A40B-E71606C74C91}" type="pres">
      <dgm:prSet presAssocID="{17550400-B713-43F9-8AD4-6ADE3AD7EE5B}" presName="ConnectLine" presStyleLbl="sibTrans1D1" presStyleIdx="2" presStyleCnt="6"/>
      <dgm:spPr>
        <a:noFill/>
        <a:ln w="12700" cap="flat" cmpd="sng" algn="ctr">
          <a:solidFill>
            <a:schemeClr val="accent4">
              <a:hueOff val="0"/>
              <a:satOff val="0"/>
              <a:lumOff val="0"/>
              <a:alphaOff val="0"/>
            </a:schemeClr>
          </a:solidFill>
          <a:prstDash val="dash"/>
          <a:miter lim="800000"/>
        </a:ln>
        <a:effectLst/>
      </dgm:spPr>
    </dgm:pt>
    <dgm:pt modelId="{DAC25F9E-0386-4F51-A954-A0FDA6C0C576}" type="pres">
      <dgm:prSet presAssocID="{17550400-B713-43F9-8AD4-6ADE3AD7EE5B}" presName="ConnectLineEnd" presStyleLbl="node1" presStyleIdx="2" presStyleCnt="6"/>
      <dgm:spPr/>
    </dgm:pt>
    <dgm:pt modelId="{3F53D1EF-2E93-4EC1-95E4-1DC5AF5AD9CF}" type="pres">
      <dgm:prSet presAssocID="{17550400-B713-43F9-8AD4-6ADE3AD7EE5B}" presName="EmptyPane" presStyleCnt="0"/>
      <dgm:spPr/>
    </dgm:pt>
    <dgm:pt modelId="{605AA33F-8E7F-45E1-9D0D-062768582EDA}" type="pres">
      <dgm:prSet presAssocID="{56E48732-C22A-43AD-861B-7A8E36BD1732}" presName="spaceBetweenRectangles" presStyleLbl="fgAcc1" presStyleIdx="2" presStyleCnt="5"/>
      <dgm:spPr/>
    </dgm:pt>
    <dgm:pt modelId="{5F0354C3-4A4D-44FC-8582-C330B066DD0E}" type="pres">
      <dgm:prSet presAssocID="{2A63DB7A-6461-4983-A4A8-D66BB0096FE9}" presName="composite" presStyleCnt="0"/>
      <dgm:spPr/>
    </dgm:pt>
    <dgm:pt modelId="{2F964EBA-60BA-45AF-9AE3-68B41248D715}" type="pres">
      <dgm:prSet presAssocID="{2A63DB7A-6461-4983-A4A8-D66BB0096FE9}" presName="Parent1" presStyleLbl="alignNode1" presStyleIdx="3" presStyleCnt="6">
        <dgm:presLayoutVars>
          <dgm:chMax val="1"/>
          <dgm:chPref val="1"/>
          <dgm:bulletEnabled val="1"/>
        </dgm:presLayoutVars>
      </dgm:prSet>
      <dgm:spPr/>
    </dgm:pt>
    <dgm:pt modelId="{9765A471-6FD2-4319-8446-87275555B3C0}" type="pres">
      <dgm:prSet presAssocID="{2A63DB7A-6461-4983-A4A8-D66BB0096FE9}" presName="Childtext1" presStyleLbl="revTx" presStyleIdx="3" presStyleCnt="6">
        <dgm:presLayoutVars>
          <dgm:chMax val="0"/>
          <dgm:chPref val="0"/>
          <dgm:bulletEnabled/>
        </dgm:presLayoutVars>
      </dgm:prSet>
      <dgm:spPr/>
    </dgm:pt>
    <dgm:pt modelId="{16E2782A-11CA-4316-871D-15B8095AAC17}" type="pres">
      <dgm:prSet presAssocID="{2A63DB7A-6461-4983-A4A8-D66BB0096FE9}" presName="ConnectLine" presStyleLbl="sibTrans1D1" presStyleIdx="3" presStyleCnt="6"/>
      <dgm:spPr>
        <a:noFill/>
        <a:ln w="12700" cap="flat" cmpd="sng" algn="ctr">
          <a:solidFill>
            <a:schemeClr val="accent5">
              <a:hueOff val="0"/>
              <a:satOff val="0"/>
              <a:lumOff val="0"/>
              <a:alphaOff val="0"/>
            </a:schemeClr>
          </a:solidFill>
          <a:prstDash val="dash"/>
          <a:miter lim="800000"/>
        </a:ln>
        <a:effectLst/>
      </dgm:spPr>
    </dgm:pt>
    <dgm:pt modelId="{43BCB5F0-971F-4DC0-A952-9FBF1735D87C}" type="pres">
      <dgm:prSet presAssocID="{2A63DB7A-6461-4983-A4A8-D66BB0096FE9}" presName="ConnectLineEnd" presStyleLbl="node1" presStyleIdx="3" presStyleCnt="6"/>
      <dgm:spPr/>
    </dgm:pt>
    <dgm:pt modelId="{E3ABCAD5-B18C-408C-A332-3A08BC6FB747}" type="pres">
      <dgm:prSet presAssocID="{2A63DB7A-6461-4983-A4A8-D66BB0096FE9}" presName="EmptyPane" presStyleCnt="0"/>
      <dgm:spPr/>
    </dgm:pt>
    <dgm:pt modelId="{47BCE433-1CE3-4858-93FF-A267D3790078}" type="pres">
      <dgm:prSet presAssocID="{02E972EC-451C-42D0-9A54-3F76A3ED75BB}" presName="spaceBetweenRectangles" presStyleLbl="fgAcc1" presStyleIdx="3" presStyleCnt="5"/>
      <dgm:spPr/>
    </dgm:pt>
    <dgm:pt modelId="{5D13A229-AFEB-4F81-8798-834C5DAA1BBF}" type="pres">
      <dgm:prSet presAssocID="{6BCACD42-6E76-4F50-B5D8-B07C57FDC7F6}" presName="composite" presStyleCnt="0"/>
      <dgm:spPr/>
    </dgm:pt>
    <dgm:pt modelId="{12FCC4E5-05B6-44EC-8F73-C52430F41407}" type="pres">
      <dgm:prSet presAssocID="{6BCACD42-6E76-4F50-B5D8-B07C57FDC7F6}" presName="Parent1" presStyleLbl="alignNode1" presStyleIdx="4" presStyleCnt="6">
        <dgm:presLayoutVars>
          <dgm:chMax val="1"/>
          <dgm:chPref val="1"/>
          <dgm:bulletEnabled val="1"/>
        </dgm:presLayoutVars>
      </dgm:prSet>
      <dgm:spPr/>
    </dgm:pt>
    <dgm:pt modelId="{D41B6BC5-54C0-4B94-990A-60FF0EF65B88}" type="pres">
      <dgm:prSet presAssocID="{6BCACD42-6E76-4F50-B5D8-B07C57FDC7F6}" presName="Childtext1" presStyleLbl="revTx" presStyleIdx="4" presStyleCnt="6">
        <dgm:presLayoutVars>
          <dgm:chMax val="0"/>
          <dgm:chPref val="0"/>
          <dgm:bulletEnabled/>
        </dgm:presLayoutVars>
      </dgm:prSet>
      <dgm:spPr/>
    </dgm:pt>
    <dgm:pt modelId="{4635B5AA-4A44-4582-88C8-5843431F115E}" type="pres">
      <dgm:prSet presAssocID="{6BCACD42-6E76-4F50-B5D8-B07C57FDC7F6}" presName="ConnectLine" presStyleLbl="sibTrans1D1" presStyleIdx="4" presStyleCnt="6"/>
      <dgm:spPr>
        <a:noFill/>
        <a:ln w="12700" cap="flat" cmpd="sng" algn="ctr">
          <a:solidFill>
            <a:schemeClr val="accent6">
              <a:hueOff val="0"/>
              <a:satOff val="0"/>
              <a:lumOff val="0"/>
              <a:alphaOff val="0"/>
            </a:schemeClr>
          </a:solidFill>
          <a:prstDash val="dash"/>
          <a:miter lim="800000"/>
        </a:ln>
        <a:effectLst/>
      </dgm:spPr>
    </dgm:pt>
    <dgm:pt modelId="{526EE243-A57D-4C0C-82B6-640954F3CF6D}" type="pres">
      <dgm:prSet presAssocID="{6BCACD42-6E76-4F50-B5D8-B07C57FDC7F6}" presName="ConnectLineEnd" presStyleLbl="node1" presStyleIdx="4" presStyleCnt="6"/>
      <dgm:spPr/>
    </dgm:pt>
    <dgm:pt modelId="{984F625D-0354-4F60-AE88-640B30787120}" type="pres">
      <dgm:prSet presAssocID="{6BCACD42-6E76-4F50-B5D8-B07C57FDC7F6}" presName="EmptyPane" presStyleCnt="0"/>
      <dgm:spPr/>
    </dgm:pt>
    <dgm:pt modelId="{B0F1A568-98D0-427C-8711-CE1742636B22}" type="pres">
      <dgm:prSet presAssocID="{634E2229-0D63-48F7-8C57-73C8CEED6CA9}" presName="spaceBetweenRectangles" presStyleLbl="fgAcc1" presStyleIdx="4" presStyleCnt="5"/>
      <dgm:spPr/>
    </dgm:pt>
    <dgm:pt modelId="{EF90C5AF-5600-44D5-9F21-C609D2E7B893}" type="pres">
      <dgm:prSet presAssocID="{9BA74A57-20BA-4051-8AA9-AA6B05402914}" presName="composite" presStyleCnt="0"/>
      <dgm:spPr/>
    </dgm:pt>
    <dgm:pt modelId="{9F01B439-9CDF-4AE7-AED1-E90445D0B443}" type="pres">
      <dgm:prSet presAssocID="{9BA74A57-20BA-4051-8AA9-AA6B05402914}" presName="Parent1" presStyleLbl="alignNode1" presStyleIdx="5" presStyleCnt="6">
        <dgm:presLayoutVars>
          <dgm:chMax val="1"/>
          <dgm:chPref val="1"/>
          <dgm:bulletEnabled val="1"/>
        </dgm:presLayoutVars>
      </dgm:prSet>
      <dgm:spPr/>
    </dgm:pt>
    <dgm:pt modelId="{2B10E47C-D335-440A-A315-88BD65C07353}" type="pres">
      <dgm:prSet presAssocID="{9BA74A57-20BA-4051-8AA9-AA6B05402914}" presName="Childtext1" presStyleLbl="revTx" presStyleIdx="5" presStyleCnt="6">
        <dgm:presLayoutVars>
          <dgm:chMax val="0"/>
          <dgm:chPref val="0"/>
          <dgm:bulletEnabled/>
        </dgm:presLayoutVars>
      </dgm:prSet>
      <dgm:spPr/>
    </dgm:pt>
    <dgm:pt modelId="{BB56CDD7-07F5-4F2C-835A-E0253BC0C225}" type="pres">
      <dgm:prSet presAssocID="{9BA74A57-20BA-4051-8AA9-AA6B05402914}" presName="ConnectLine" presStyleLbl="sibTrans1D1" presStyleIdx="5" presStyleCnt="6"/>
      <dgm:spPr>
        <a:noFill/>
        <a:ln w="12700" cap="flat" cmpd="sng" algn="ctr">
          <a:solidFill>
            <a:schemeClr val="accent2">
              <a:hueOff val="0"/>
              <a:satOff val="0"/>
              <a:lumOff val="0"/>
              <a:alphaOff val="0"/>
            </a:schemeClr>
          </a:solidFill>
          <a:prstDash val="dash"/>
          <a:miter lim="800000"/>
        </a:ln>
        <a:effectLst/>
      </dgm:spPr>
    </dgm:pt>
    <dgm:pt modelId="{6E1700A5-280E-4FD9-BCB6-46BCE5C308C6}" type="pres">
      <dgm:prSet presAssocID="{9BA74A57-20BA-4051-8AA9-AA6B05402914}" presName="ConnectLineEnd" presStyleLbl="node1" presStyleIdx="5" presStyleCnt="6"/>
      <dgm:spPr/>
    </dgm:pt>
    <dgm:pt modelId="{EBD36315-B65F-49E0-B003-4DB4AA8F8FC8}" type="pres">
      <dgm:prSet presAssocID="{9BA74A57-20BA-4051-8AA9-AA6B05402914}" presName="EmptyPane" presStyleCnt="0"/>
      <dgm:spPr/>
    </dgm:pt>
  </dgm:ptLst>
  <dgm:cxnLst>
    <dgm:cxn modelId="{2BD42E02-BC1B-4B96-A157-5607719C533E}" srcId="{B728045A-C917-43B1-8490-9B7949D91C36}" destId="{6BCACD42-6E76-4F50-B5D8-B07C57FDC7F6}" srcOrd="4" destOrd="0" parTransId="{F8FAC39E-8D81-4F2E-BCB8-333EF82CAB1C}" sibTransId="{634E2229-0D63-48F7-8C57-73C8CEED6CA9}"/>
    <dgm:cxn modelId="{BD80A40B-601F-4F63-A961-5CE06D248616}" type="presOf" srcId="{1DF4E414-F73C-4D48-A972-D965539436E8}" destId="{E1E30AB1-4DC0-4515-A181-ADC8719057BD}" srcOrd="0" destOrd="0" presId="urn:microsoft.com/office/officeart/2016/7/layout/HexagonTimeline"/>
    <dgm:cxn modelId="{9939242A-5C8D-44D9-A3DD-FD81AF4E723C}" srcId="{B728045A-C917-43B1-8490-9B7949D91C36}" destId="{2A63DB7A-6461-4983-A4A8-D66BB0096FE9}" srcOrd="3" destOrd="0" parTransId="{17AE1301-9DFF-429B-85C1-95885042FA2E}" sibTransId="{02E972EC-451C-42D0-9A54-3F76A3ED75BB}"/>
    <dgm:cxn modelId="{0E6F2A2C-D7B9-4C91-85D7-B30F11BF430E}" type="presOf" srcId="{B728045A-C917-43B1-8490-9B7949D91C36}" destId="{4D3175ED-3E26-4EBF-AC48-59555C31B316}" srcOrd="0" destOrd="0" presId="urn:microsoft.com/office/officeart/2016/7/layout/HexagonTimeline"/>
    <dgm:cxn modelId="{F213AC44-95B2-497C-96A6-6EC156030377}" type="presOf" srcId="{2A63DB7A-6461-4983-A4A8-D66BB0096FE9}" destId="{2F964EBA-60BA-45AF-9AE3-68B41248D715}" srcOrd="0" destOrd="0" presId="urn:microsoft.com/office/officeart/2016/7/layout/HexagonTimeline"/>
    <dgm:cxn modelId="{44E14048-5FCF-4054-9853-457FD805B0CE}" srcId="{17550400-B713-43F9-8AD4-6ADE3AD7EE5B}" destId="{95BA37E9-07D8-48D0-B09B-90F21B294398}" srcOrd="0" destOrd="0" parTransId="{14956E2B-40D6-4171-8287-163ADF373594}" sibTransId="{DEBCD9C7-822F-4589-A374-D4FE01A4D5AB}"/>
    <dgm:cxn modelId="{1E07154A-6E68-4C59-A0E6-D1B212553463}" srcId="{682959D3-8623-4627-9285-73A17FEA6B48}" destId="{06B8CD7B-5809-4714-AB52-1530FF80835D}" srcOrd="0" destOrd="0" parTransId="{74F4BB1F-13BB-4686-B541-C42E0A2B002E}" sibTransId="{050522CB-11F8-4CFE-B103-9835C840A58D}"/>
    <dgm:cxn modelId="{FCB05E4E-DD3A-496C-B65B-5E10234BD6B0}" srcId="{0FAEE906-8F7A-43C0-B286-52215791825B}" destId="{1DF4E414-F73C-4D48-A972-D965539436E8}" srcOrd="0" destOrd="0" parTransId="{518609E2-B199-4DD6-BD39-4CEE49B8C229}" sibTransId="{AB016283-4A1D-4A39-B26E-997BB81B9334}"/>
    <dgm:cxn modelId="{8A18B26E-3896-4B48-B080-14B71218EA58}" type="presOf" srcId="{17550400-B713-43F9-8AD4-6ADE3AD7EE5B}" destId="{0F6698FC-8FE0-4F7C-9B67-DD2B5FFB985D}" srcOrd="0" destOrd="0" presId="urn:microsoft.com/office/officeart/2016/7/layout/HexagonTimeline"/>
    <dgm:cxn modelId="{04B8F64E-4B0A-47E6-AEDB-F497406680BE}" srcId="{B728045A-C917-43B1-8490-9B7949D91C36}" destId="{682959D3-8623-4627-9285-73A17FEA6B48}" srcOrd="1" destOrd="0" parTransId="{E12FF10D-4B1B-4730-8BD8-C4AD70DADB05}" sibTransId="{6AF4DB96-1A09-4728-A656-A996C504A769}"/>
    <dgm:cxn modelId="{7270BB4F-3554-4531-B910-1BA9C654E227}" srcId="{B728045A-C917-43B1-8490-9B7949D91C36}" destId="{9BA74A57-20BA-4051-8AA9-AA6B05402914}" srcOrd="5" destOrd="0" parTransId="{92140E81-1AA1-4675-8BC7-899EBACBB74E}" sibTransId="{24776036-D60B-4FD5-9703-2D8CD29DF777}"/>
    <dgm:cxn modelId="{13F56875-58B5-4AA6-B8B4-8C7C6F35ED35}" srcId="{B728045A-C917-43B1-8490-9B7949D91C36}" destId="{17550400-B713-43F9-8AD4-6ADE3AD7EE5B}" srcOrd="2" destOrd="0" parTransId="{7D18C1CC-2225-43B9-AA45-7EE6484DC0CC}" sibTransId="{56E48732-C22A-43AD-861B-7A8E36BD1732}"/>
    <dgm:cxn modelId="{3A4DE375-FBB3-4209-B7ED-F2CEC5277A37}" type="presOf" srcId="{716A68A8-7257-4742-BAA7-EB39BA103C1A}" destId="{D41B6BC5-54C0-4B94-990A-60FF0EF65B88}" srcOrd="0" destOrd="0" presId="urn:microsoft.com/office/officeart/2016/7/layout/HexagonTimeline"/>
    <dgm:cxn modelId="{41C9BD7C-5F5A-4E8D-8894-105C23915181}" type="presOf" srcId="{9BA74A57-20BA-4051-8AA9-AA6B05402914}" destId="{9F01B439-9CDF-4AE7-AED1-E90445D0B443}" srcOrd="0" destOrd="0" presId="urn:microsoft.com/office/officeart/2016/7/layout/HexagonTimeline"/>
    <dgm:cxn modelId="{C96D308E-8FBC-4F04-8738-D08374B2E329}" type="presOf" srcId="{06B8CD7B-5809-4714-AB52-1530FF80835D}" destId="{4EF4D473-636A-42D5-9BCA-737A03F32C34}" srcOrd="0" destOrd="0" presId="urn:microsoft.com/office/officeart/2016/7/layout/HexagonTimeline"/>
    <dgm:cxn modelId="{258F1F8F-9D4C-40EE-99AF-341F0F33E423}" type="presOf" srcId="{0FAEE906-8F7A-43C0-B286-52215791825B}" destId="{0DEEF0A6-A93D-4658-B97D-84798C0ECF44}" srcOrd="0" destOrd="0" presId="urn:microsoft.com/office/officeart/2016/7/layout/HexagonTimeline"/>
    <dgm:cxn modelId="{C9256094-3FED-4CD3-9C12-461950BE3F7A}" type="presOf" srcId="{682959D3-8623-4627-9285-73A17FEA6B48}" destId="{1E7106EC-F51A-45DE-8324-FF6A1DFC26DC}" srcOrd="0" destOrd="0" presId="urn:microsoft.com/office/officeart/2016/7/layout/HexagonTimeline"/>
    <dgm:cxn modelId="{E648F29D-0ACF-416E-9F0B-DFDB9F660D39}" srcId="{6BCACD42-6E76-4F50-B5D8-B07C57FDC7F6}" destId="{716A68A8-7257-4742-BAA7-EB39BA103C1A}" srcOrd="0" destOrd="0" parTransId="{78EC01EF-CF04-4370-839D-D5080629D81C}" sibTransId="{E3065A98-CBD9-44CD-9193-ED0E1E57A5FA}"/>
    <dgm:cxn modelId="{BA1441AA-85C4-4C4D-B9B2-5ECFD09ECC58}" srcId="{B728045A-C917-43B1-8490-9B7949D91C36}" destId="{0FAEE906-8F7A-43C0-B286-52215791825B}" srcOrd="0" destOrd="0" parTransId="{3E71FD3F-A4B1-4DB5-B73E-ED91A511D5DF}" sibTransId="{73509657-2F2F-45D3-AF9F-BB516DEDB606}"/>
    <dgm:cxn modelId="{322483B0-5F21-4F02-95CB-6B13E15E9DE2}" type="presOf" srcId="{0C39DE37-DCB4-4110-9E3E-F192C8FBE8FF}" destId="{9765A471-6FD2-4319-8446-87275555B3C0}" srcOrd="0" destOrd="0" presId="urn:microsoft.com/office/officeart/2016/7/layout/HexagonTimeline"/>
    <dgm:cxn modelId="{1A0F52B2-A39F-4D2D-991C-FEB5C210F034}" type="presOf" srcId="{6BCACD42-6E76-4F50-B5D8-B07C57FDC7F6}" destId="{12FCC4E5-05B6-44EC-8F73-C52430F41407}" srcOrd="0" destOrd="0" presId="urn:microsoft.com/office/officeart/2016/7/layout/HexagonTimeline"/>
    <dgm:cxn modelId="{A3B310C8-09C3-4F12-825E-19D6E225F55A}" srcId="{9BA74A57-20BA-4051-8AA9-AA6B05402914}" destId="{6C1EF710-8544-4607-9D12-E8E0996A96F3}" srcOrd="0" destOrd="0" parTransId="{270BD8BF-6DEC-4531-8AF8-AA92DC6070B2}" sibTransId="{D2B8A693-48EB-40F4-9AEA-8AD85FC22930}"/>
    <dgm:cxn modelId="{F28D3BE0-90EA-4A12-BF9D-09B8B439D28F}" srcId="{2A63DB7A-6461-4983-A4A8-D66BB0096FE9}" destId="{0C39DE37-DCB4-4110-9E3E-F192C8FBE8FF}" srcOrd="0" destOrd="0" parTransId="{3A90F22C-7C1C-4A96-8A9F-38505D7EB372}" sibTransId="{14CC5EF7-44B6-4B53-8DF6-71571C73438B}"/>
    <dgm:cxn modelId="{AACCEAEA-B6D9-473A-A0A9-ADC523F3DB7A}" type="presOf" srcId="{6C1EF710-8544-4607-9D12-E8E0996A96F3}" destId="{2B10E47C-D335-440A-A315-88BD65C07353}" srcOrd="0" destOrd="0" presId="urn:microsoft.com/office/officeart/2016/7/layout/HexagonTimeline"/>
    <dgm:cxn modelId="{ED66FDEC-CE9C-44C7-B184-D4F64C559F94}" type="presOf" srcId="{95BA37E9-07D8-48D0-B09B-90F21B294398}" destId="{3158037B-359B-4636-B57E-8C6B1FF08878}" srcOrd="0" destOrd="0" presId="urn:microsoft.com/office/officeart/2016/7/layout/HexagonTimeline"/>
    <dgm:cxn modelId="{6D365466-5113-40E2-9B1A-EF031A2126DA}" type="presParOf" srcId="{4D3175ED-3E26-4EBF-AC48-59555C31B316}" destId="{5B3DBCBE-3AB2-4DFC-9CD5-BAC0F196E1D5}" srcOrd="0" destOrd="0" presId="urn:microsoft.com/office/officeart/2016/7/layout/HexagonTimeline"/>
    <dgm:cxn modelId="{97FD6FC3-159A-41F4-8080-FC1C97B368C7}" type="presParOf" srcId="{5B3DBCBE-3AB2-4DFC-9CD5-BAC0F196E1D5}" destId="{0DEEF0A6-A93D-4658-B97D-84798C0ECF44}" srcOrd="0" destOrd="0" presId="urn:microsoft.com/office/officeart/2016/7/layout/HexagonTimeline"/>
    <dgm:cxn modelId="{BA65BDB6-F255-4989-8815-9812C3E7A5B7}" type="presParOf" srcId="{5B3DBCBE-3AB2-4DFC-9CD5-BAC0F196E1D5}" destId="{E1E30AB1-4DC0-4515-A181-ADC8719057BD}" srcOrd="1" destOrd="0" presId="urn:microsoft.com/office/officeart/2016/7/layout/HexagonTimeline"/>
    <dgm:cxn modelId="{46CFBC2E-F2E6-4C5F-B5F5-F76B8BBAF398}" type="presParOf" srcId="{5B3DBCBE-3AB2-4DFC-9CD5-BAC0F196E1D5}" destId="{610A6678-1FAC-43F9-9F0A-37545CB68455}" srcOrd="2" destOrd="0" presId="urn:microsoft.com/office/officeart/2016/7/layout/HexagonTimeline"/>
    <dgm:cxn modelId="{EF567659-6623-49E8-9421-A2F82DD4F76A}" type="presParOf" srcId="{5B3DBCBE-3AB2-4DFC-9CD5-BAC0F196E1D5}" destId="{39C46C58-B01C-4E60-96BA-7C33B2784B0B}" srcOrd="3" destOrd="0" presId="urn:microsoft.com/office/officeart/2016/7/layout/HexagonTimeline"/>
    <dgm:cxn modelId="{C3904F0F-42CB-4BF0-BAF7-268769EA593C}" type="presParOf" srcId="{5B3DBCBE-3AB2-4DFC-9CD5-BAC0F196E1D5}" destId="{659780AE-872A-4623-B1A1-99981FB9971F}" srcOrd="4" destOrd="0" presId="urn:microsoft.com/office/officeart/2016/7/layout/HexagonTimeline"/>
    <dgm:cxn modelId="{C8E87C81-B891-457D-A7F0-E27EA4BD3C08}" type="presParOf" srcId="{4D3175ED-3E26-4EBF-AC48-59555C31B316}" destId="{1EE37F58-35E8-4B4B-94AF-8B45A40B2A0C}" srcOrd="1" destOrd="0" presId="urn:microsoft.com/office/officeart/2016/7/layout/HexagonTimeline"/>
    <dgm:cxn modelId="{CF9532CA-53AB-421E-8A04-D5F27761726E}" type="presParOf" srcId="{4D3175ED-3E26-4EBF-AC48-59555C31B316}" destId="{0FAD858F-369A-47EF-8FAA-C238A5BD5073}" srcOrd="2" destOrd="0" presId="urn:microsoft.com/office/officeart/2016/7/layout/HexagonTimeline"/>
    <dgm:cxn modelId="{CB849F9F-0D65-4FBE-B870-C09FBBE319C1}" type="presParOf" srcId="{0FAD858F-369A-47EF-8FAA-C238A5BD5073}" destId="{1E7106EC-F51A-45DE-8324-FF6A1DFC26DC}" srcOrd="0" destOrd="0" presId="urn:microsoft.com/office/officeart/2016/7/layout/HexagonTimeline"/>
    <dgm:cxn modelId="{FCDE9817-51D6-42BF-905B-273F3682077F}" type="presParOf" srcId="{0FAD858F-369A-47EF-8FAA-C238A5BD5073}" destId="{4EF4D473-636A-42D5-9BCA-737A03F32C34}" srcOrd="1" destOrd="0" presId="urn:microsoft.com/office/officeart/2016/7/layout/HexagonTimeline"/>
    <dgm:cxn modelId="{BAB9C6AD-A2EA-4183-BA7F-8D27044C12FB}" type="presParOf" srcId="{0FAD858F-369A-47EF-8FAA-C238A5BD5073}" destId="{0A44B692-3AF7-4F8E-BD48-5BBC1E789EC1}" srcOrd="2" destOrd="0" presId="urn:microsoft.com/office/officeart/2016/7/layout/HexagonTimeline"/>
    <dgm:cxn modelId="{6DFD16AB-30AC-4C7B-9DD1-4BB9E54137AA}" type="presParOf" srcId="{0FAD858F-369A-47EF-8FAA-C238A5BD5073}" destId="{BC5C9DD9-1046-40F3-AE38-1F15B1042B6A}" srcOrd="3" destOrd="0" presId="urn:microsoft.com/office/officeart/2016/7/layout/HexagonTimeline"/>
    <dgm:cxn modelId="{CD66C3E9-F0C6-4E6D-BE0C-EA62B870C0A2}" type="presParOf" srcId="{0FAD858F-369A-47EF-8FAA-C238A5BD5073}" destId="{958DE69A-E5A9-439C-9A4C-2ECBEF7DDF91}" srcOrd="4" destOrd="0" presId="urn:microsoft.com/office/officeart/2016/7/layout/HexagonTimeline"/>
    <dgm:cxn modelId="{F1C567D5-7984-48E6-AF0C-BFA2CAAF9752}" type="presParOf" srcId="{4D3175ED-3E26-4EBF-AC48-59555C31B316}" destId="{8EB62E83-840B-47B6-8912-52E992E2452A}" srcOrd="3" destOrd="0" presId="urn:microsoft.com/office/officeart/2016/7/layout/HexagonTimeline"/>
    <dgm:cxn modelId="{61174724-2E0C-4FC8-AA55-FF76FCF2AF70}" type="presParOf" srcId="{4D3175ED-3E26-4EBF-AC48-59555C31B316}" destId="{410B73EB-7EED-4931-9C3A-D47C58C2E7C6}" srcOrd="4" destOrd="0" presId="urn:microsoft.com/office/officeart/2016/7/layout/HexagonTimeline"/>
    <dgm:cxn modelId="{F8A5C2C8-28A2-48C8-8786-D088E488DD5A}" type="presParOf" srcId="{410B73EB-7EED-4931-9C3A-D47C58C2E7C6}" destId="{0F6698FC-8FE0-4F7C-9B67-DD2B5FFB985D}" srcOrd="0" destOrd="0" presId="urn:microsoft.com/office/officeart/2016/7/layout/HexagonTimeline"/>
    <dgm:cxn modelId="{027EFE79-D4B2-4967-85AE-44B6D43E20D6}" type="presParOf" srcId="{410B73EB-7EED-4931-9C3A-D47C58C2E7C6}" destId="{3158037B-359B-4636-B57E-8C6B1FF08878}" srcOrd="1" destOrd="0" presId="urn:microsoft.com/office/officeart/2016/7/layout/HexagonTimeline"/>
    <dgm:cxn modelId="{C9FC66AA-CC19-4718-8D01-F16E5C439BB5}" type="presParOf" srcId="{410B73EB-7EED-4931-9C3A-D47C58C2E7C6}" destId="{2988F4B1-DD0F-4010-A40B-E71606C74C91}" srcOrd="2" destOrd="0" presId="urn:microsoft.com/office/officeart/2016/7/layout/HexagonTimeline"/>
    <dgm:cxn modelId="{ADF29E8B-BE9C-4D7E-995F-E0B4B77DC295}" type="presParOf" srcId="{410B73EB-7EED-4931-9C3A-D47C58C2E7C6}" destId="{DAC25F9E-0386-4F51-A954-A0FDA6C0C576}" srcOrd="3" destOrd="0" presId="urn:microsoft.com/office/officeart/2016/7/layout/HexagonTimeline"/>
    <dgm:cxn modelId="{A3C9D13E-706D-4D37-A503-25CD332E576C}" type="presParOf" srcId="{410B73EB-7EED-4931-9C3A-D47C58C2E7C6}" destId="{3F53D1EF-2E93-4EC1-95E4-1DC5AF5AD9CF}" srcOrd="4" destOrd="0" presId="urn:microsoft.com/office/officeart/2016/7/layout/HexagonTimeline"/>
    <dgm:cxn modelId="{3BFA8A48-A35A-4940-A384-775AF38285A5}" type="presParOf" srcId="{4D3175ED-3E26-4EBF-AC48-59555C31B316}" destId="{605AA33F-8E7F-45E1-9D0D-062768582EDA}" srcOrd="5" destOrd="0" presId="urn:microsoft.com/office/officeart/2016/7/layout/HexagonTimeline"/>
    <dgm:cxn modelId="{5018CC1F-9E2C-4E98-BD77-C418A4DABEB8}" type="presParOf" srcId="{4D3175ED-3E26-4EBF-AC48-59555C31B316}" destId="{5F0354C3-4A4D-44FC-8582-C330B066DD0E}" srcOrd="6" destOrd="0" presId="urn:microsoft.com/office/officeart/2016/7/layout/HexagonTimeline"/>
    <dgm:cxn modelId="{1FE75ABD-E7D1-45C0-A5E9-BDDA805DF752}" type="presParOf" srcId="{5F0354C3-4A4D-44FC-8582-C330B066DD0E}" destId="{2F964EBA-60BA-45AF-9AE3-68B41248D715}" srcOrd="0" destOrd="0" presId="urn:microsoft.com/office/officeart/2016/7/layout/HexagonTimeline"/>
    <dgm:cxn modelId="{564A0EB6-9F2E-4AB3-B526-B76B31DFF677}" type="presParOf" srcId="{5F0354C3-4A4D-44FC-8582-C330B066DD0E}" destId="{9765A471-6FD2-4319-8446-87275555B3C0}" srcOrd="1" destOrd="0" presId="urn:microsoft.com/office/officeart/2016/7/layout/HexagonTimeline"/>
    <dgm:cxn modelId="{F58FD64A-0CCE-4F4E-A894-5BFE3BA6FBAE}" type="presParOf" srcId="{5F0354C3-4A4D-44FC-8582-C330B066DD0E}" destId="{16E2782A-11CA-4316-871D-15B8095AAC17}" srcOrd="2" destOrd="0" presId="urn:microsoft.com/office/officeart/2016/7/layout/HexagonTimeline"/>
    <dgm:cxn modelId="{190B5418-CFCF-4C9C-90F5-36B5032FABD7}" type="presParOf" srcId="{5F0354C3-4A4D-44FC-8582-C330B066DD0E}" destId="{43BCB5F0-971F-4DC0-A952-9FBF1735D87C}" srcOrd="3" destOrd="0" presId="urn:microsoft.com/office/officeart/2016/7/layout/HexagonTimeline"/>
    <dgm:cxn modelId="{A74711C4-8E59-48B4-938A-98B115A39049}" type="presParOf" srcId="{5F0354C3-4A4D-44FC-8582-C330B066DD0E}" destId="{E3ABCAD5-B18C-408C-A332-3A08BC6FB747}" srcOrd="4" destOrd="0" presId="urn:microsoft.com/office/officeart/2016/7/layout/HexagonTimeline"/>
    <dgm:cxn modelId="{E9ECB5E5-7E0B-4B99-A6FF-B1CA0C79E3B2}" type="presParOf" srcId="{4D3175ED-3E26-4EBF-AC48-59555C31B316}" destId="{47BCE433-1CE3-4858-93FF-A267D3790078}" srcOrd="7" destOrd="0" presId="urn:microsoft.com/office/officeart/2016/7/layout/HexagonTimeline"/>
    <dgm:cxn modelId="{6E82137F-17F3-4190-A56B-AF1FEE794EE3}" type="presParOf" srcId="{4D3175ED-3E26-4EBF-AC48-59555C31B316}" destId="{5D13A229-AFEB-4F81-8798-834C5DAA1BBF}" srcOrd="8" destOrd="0" presId="urn:microsoft.com/office/officeart/2016/7/layout/HexagonTimeline"/>
    <dgm:cxn modelId="{734FBD5B-BF53-4272-BC6F-8FC333FC9CD5}" type="presParOf" srcId="{5D13A229-AFEB-4F81-8798-834C5DAA1BBF}" destId="{12FCC4E5-05B6-44EC-8F73-C52430F41407}" srcOrd="0" destOrd="0" presId="urn:microsoft.com/office/officeart/2016/7/layout/HexagonTimeline"/>
    <dgm:cxn modelId="{8B569BE2-A244-442B-BCB0-A8AF550B13D8}" type="presParOf" srcId="{5D13A229-AFEB-4F81-8798-834C5DAA1BBF}" destId="{D41B6BC5-54C0-4B94-990A-60FF0EF65B88}" srcOrd="1" destOrd="0" presId="urn:microsoft.com/office/officeart/2016/7/layout/HexagonTimeline"/>
    <dgm:cxn modelId="{C0F40F7F-B54C-40BC-B060-17D77BE5943C}" type="presParOf" srcId="{5D13A229-AFEB-4F81-8798-834C5DAA1BBF}" destId="{4635B5AA-4A44-4582-88C8-5843431F115E}" srcOrd="2" destOrd="0" presId="urn:microsoft.com/office/officeart/2016/7/layout/HexagonTimeline"/>
    <dgm:cxn modelId="{ECEA82B5-18A3-49B9-9433-022A69ABF022}" type="presParOf" srcId="{5D13A229-AFEB-4F81-8798-834C5DAA1BBF}" destId="{526EE243-A57D-4C0C-82B6-640954F3CF6D}" srcOrd="3" destOrd="0" presId="urn:microsoft.com/office/officeart/2016/7/layout/HexagonTimeline"/>
    <dgm:cxn modelId="{82C924B4-71C9-4914-B53D-D72D998EF21B}" type="presParOf" srcId="{5D13A229-AFEB-4F81-8798-834C5DAA1BBF}" destId="{984F625D-0354-4F60-AE88-640B30787120}" srcOrd="4" destOrd="0" presId="urn:microsoft.com/office/officeart/2016/7/layout/HexagonTimeline"/>
    <dgm:cxn modelId="{B3050643-CB9C-4151-A99F-C952D7DB20D9}" type="presParOf" srcId="{4D3175ED-3E26-4EBF-AC48-59555C31B316}" destId="{B0F1A568-98D0-427C-8711-CE1742636B22}" srcOrd="9" destOrd="0" presId="urn:microsoft.com/office/officeart/2016/7/layout/HexagonTimeline"/>
    <dgm:cxn modelId="{E1A79D77-CC9E-4FD5-84EB-C1B61B1171FD}" type="presParOf" srcId="{4D3175ED-3E26-4EBF-AC48-59555C31B316}" destId="{EF90C5AF-5600-44D5-9F21-C609D2E7B893}" srcOrd="10" destOrd="0" presId="urn:microsoft.com/office/officeart/2016/7/layout/HexagonTimeline"/>
    <dgm:cxn modelId="{8187EC76-3257-46A5-9532-85BC99ABE9AF}" type="presParOf" srcId="{EF90C5AF-5600-44D5-9F21-C609D2E7B893}" destId="{9F01B439-9CDF-4AE7-AED1-E90445D0B443}" srcOrd="0" destOrd="0" presId="urn:microsoft.com/office/officeart/2016/7/layout/HexagonTimeline"/>
    <dgm:cxn modelId="{75930DF8-FCC4-4F20-944F-1F53E1600127}" type="presParOf" srcId="{EF90C5AF-5600-44D5-9F21-C609D2E7B893}" destId="{2B10E47C-D335-440A-A315-88BD65C07353}" srcOrd="1" destOrd="0" presId="urn:microsoft.com/office/officeart/2016/7/layout/HexagonTimeline"/>
    <dgm:cxn modelId="{CC37BF10-7093-40A6-A14E-38935C466F15}" type="presParOf" srcId="{EF90C5AF-5600-44D5-9F21-C609D2E7B893}" destId="{BB56CDD7-07F5-4F2C-835A-E0253BC0C225}" srcOrd="2" destOrd="0" presId="urn:microsoft.com/office/officeart/2016/7/layout/HexagonTimeline"/>
    <dgm:cxn modelId="{72BE7D2C-69F9-4519-8004-BCBB0B28F0CD}" type="presParOf" srcId="{EF90C5AF-5600-44D5-9F21-C609D2E7B893}" destId="{6E1700A5-280E-4FD9-BCB6-46BCE5C308C6}" srcOrd="3" destOrd="0" presId="urn:microsoft.com/office/officeart/2016/7/layout/HexagonTimeline"/>
    <dgm:cxn modelId="{F71FF495-EE29-48BA-8EDB-E049AA784653}" type="presParOf" srcId="{EF90C5AF-5600-44D5-9F21-C609D2E7B893}" destId="{EBD36315-B65F-49E0-B003-4DB4AA8F8FC8}" srcOrd="4" destOrd="0" presId="urn:microsoft.com/office/officeart/2016/7/layout/Hexagon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ECC89E6-B1E5-47D5-845F-DA4CB23111DA}"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7318C987-7FD7-4DDC-B00C-EBEAB5A3852B}">
      <dgm:prSet/>
      <dgm:spPr/>
      <dgm:t>
        <a:bodyPr/>
        <a:lstStyle/>
        <a:p>
          <a:r>
            <a:rPr lang="en-GB" b="1" dirty="0"/>
            <a:t>CERN-OHL-W (Weakly Reciprocal)</a:t>
          </a:r>
          <a:r>
            <a:rPr lang="en-GB" dirty="0"/>
            <a:t>: A weaker copyleft – the design can be used as a component in larger projects without requiring the entire project to be open-sourced, but if you modify the OHL-W component itself, you must share those modifications under the same license </a:t>
          </a:r>
        </a:p>
        <a:p>
          <a:r>
            <a:rPr lang="en-GB" dirty="0"/>
            <a:t>(comparable to LGPL)</a:t>
          </a:r>
          <a:endParaRPr lang="en-US" dirty="0"/>
        </a:p>
      </dgm:t>
    </dgm:pt>
    <dgm:pt modelId="{35A7CFE4-5423-4E81-A2AE-74A70C33BF27}" type="parTrans" cxnId="{9B2A8A96-A231-4067-9E2F-E606218E06E2}">
      <dgm:prSet/>
      <dgm:spPr/>
      <dgm:t>
        <a:bodyPr/>
        <a:lstStyle/>
        <a:p>
          <a:endParaRPr lang="en-US"/>
        </a:p>
      </dgm:t>
    </dgm:pt>
    <dgm:pt modelId="{CDD7435F-2B4B-4E8D-85D9-9179388E7A17}" type="sibTrans" cxnId="{9B2A8A96-A231-4067-9E2F-E606218E06E2}">
      <dgm:prSet/>
      <dgm:spPr/>
      <dgm:t>
        <a:bodyPr/>
        <a:lstStyle/>
        <a:p>
          <a:endParaRPr lang="en-US"/>
        </a:p>
      </dgm:t>
    </dgm:pt>
    <dgm:pt modelId="{A509C84E-94A1-449A-B6B9-CCC01CCFD99F}">
      <dgm:prSet/>
      <dgm:spPr>
        <a:solidFill>
          <a:schemeClr val="accent3"/>
        </a:solidFill>
      </dgm:spPr>
      <dgm:t>
        <a:bodyPr/>
        <a:lstStyle/>
        <a:p>
          <a:r>
            <a:rPr lang="en-GB" b="1" dirty="0"/>
            <a:t>CERN-OHL-S (Strongly Reciprocal)</a:t>
          </a:r>
          <a:r>
            <a:rPr lang="en-GB" dirty="0"/>
            <a:t>: A strong copyleft license – any derivative designs or products must be released under the same OHL-S license. Ensures hardware designs remain free and open along with all their derivatives </a:t>
          </a:r>
        </a:p>
        <a:p>
          <a:r>
            <a:rPr lang="en-GB" dirty="0"/>
            <a:t>(comparable to GNU GPL)</a:t>
          </a:r>
          <a:endParaRPr lang="en-US" dirty="0"/>
        </a:p>
      </dgm:t>
    </dgm:pt>
    <dgm:pt modelId="{AE542A70-DD99-44DD-BAF3-3A2806CB4507}" type="sibTrans" cxnId="{821E3FB4-AC0E-4FD8-B47C-9EE76F565B36}">
      <dgm:prSet/>
      <dgm:spPr/>
      <dgm:t>
        <a:bodyPr/>
        <a:lstStyle/>
        <a:p>
          <a:endParaRPr lang="en-US"/>
        </a:p>
      </dgm:t>
    </dgm:pt>
    <dgm:pt modelId="{75EF5C6C-BB61-459F-940A-2DD8FF444D4F}" type="parTrans" cxnId="{821E3FB4-AC0E-4FD8-B47C-9EE76F565B36}">
      <dgm:prSet/>
      <dgm:spPr/>
      <dgm:t>
        <a:bodyPr/>
        <a:lstStyle/>
        <a:p>
          <a:endParaRPr lang="en-US"/>
        </a:p>
      </dgm:t>
    </dgm:pt>
    <dgm:pt modelId="{76CC0AD8-C89C-42AE-AE28-9C3672D85D97}">
      <dgm:prSet/>
      <dgm:spPr>
        <a:solidFill>
          <a:schemeClr val="accent2"/>
        </a:solidFill>
      </dgm:spPr>
      <dgm:t>
        <a:bodyPr/>
        <a:lstStyle/>
        <a:p>
          <a:r>
            <a:rPr lang="en-GB" b="1" dirty="0"/>
            <a:t>CERN-OHL-P (Permissive)</a:t>
          </a:r>
          <a:r>
            <a:rPr lang="en-GB" dirty="0"/>
            <a:t>:</a:t>
          </a:r>
          <a:r>
            <a:rPr lang="en-GB" b="1" dirty="0"/>
            <a:t> </a:t>
          </a:r>
          <a:r>
            <a:rPr lang="en-GB" dirty="0"/>
            <a:t>A permissive license – you can mix the design freely with proprietary designs, and you are not required to share modifications or derivatives. You must simply acknowledge the original and include the license notice (comparable to MIT or Apache 2.0.)</a:t>
          </a:r>
          <a:endParaRPr lang="en-US" dirty="0"/>
        </a:p>
      </dgm:t>
    </dgm:pt>
    <dgm:pt modelId="{53BAC7DD-6461-4AA8-B3F3-A0CDAD64E3A1}" type="sibTrans" cxnId="{01ACDD58-FB34-4DDD-99CA-3AB5FD2E1078}">
      <dgm:prSet/>
      <dgm:spPr/>
      <dgm:t>
        <a:bodyPr/>
        <a:lstStyle/>
        <a:p>
          <a:endParaRPr lang="en-US"/>
        </a:p>
      </dgm:t>
    </dgm:pt>
    <dgm:pt modelId="{7D78A96E-BE37-4337-95BF-DEF7D3100CC4}" type="parTrans" cxnId="{01ACDD58-FB34-4DDD-99CA-3AB5FD2E1078}">
      <dgm:prSet/>
      <dgm:spPr/>
      <dgm:t>
        <a:bodyPr/>
        <a:lstStyle/>
        <a:p>
          <a:endParaRPr lang="en-US"/>
        </a:p>
      </dgm:t>
    </dgm:pt>
    <dgm:pt modelId="{D1BDA975-7CA6-44B5-B3E3-450476D161DC}" type="pres">
      <dgm:prSet presAssocID="{1ECC89E6-B1E5-47D5-845F-DA4CB23111DA}" presName="linear" presStyleCnt="0">
        <dgm:presLayoutVars>
          <dgm:animLvl val="lvl"/>
          <dgm:resizeHandles val="exact"/>
        </dgm:presLayoutVars>
      </dgm:prSet>
      <dgm:spPr/>
    </dgm:pt>
    <dgm:pt modelId="{5579EA36-F2A2-425B-8A6B-D5E161056619}" type="pres">
      <dgm:prSet presAssocID="{A509C84E-94A1-449A-B6B9-CCC01CCFD99F}" presName="parentText" presStyleLbl="node1" presStyleIdx="0" presStyleCnt="3">
        <dgm:presLayoutVars>
          <dgm:chMax val="0"/>
          <dgm:bulletEnabled val="1"/>
        </dgm:presLayoutVars>
      </dgm:prSet>
      <dgm:spPr/>
    </dgm:pt>
    <dgm:pt modelId="{8B097D9D-AEC8-48E4-A0CC-EA6A4883A061}" type="pres">
      <dgm:prSet presAssocID="{AE542A70-DD99-44DD-BAF3-3A2806CB4507}" presName="spacer" presStyleCnt="0"/>
      <dgm:spPr/>
    </dgm:pt>
    <dgm:pt modelId="{1DDFB6B7-DC5B-4F28-8B2D-75BECF8507E6}" type="pres">
      <dgm:prSet presAssocID="{7318C987-7FD7-4DDC-B00C-EBEAB5A3852B}" presName="parentText" presStyleLbl="node1" presStyleIdx="1" presStyleCnt="3">
        <dgm:presLayoutVars>
          <dgm:chMax val="0"/>
          <dgm:bulletEnabled val="1"/>
        </dgm:presLayoutVars>
      </dgm:prSet>
      <dgm:spPr/>
    </dgm:pt>
    <dgm:pt modelId="{AA4DBB23-BB1D-4BF7-B2B3-6DD480011ED3}" type="pres">
      <dgm:prSet presAssocID="{CDD7435F-2B4B-4E8D-85D9-9179388E7A17}" presName="spacer" presStyleCnt="0"/>
      <dgm:spPr/>
    </dgm:pt>
    <dgm:pt modelId="{262F7DFC-ED12-43B3-A92D-12945A4A433B}" type="pres">
      <dgm:prSet presAssocID="{76CC0AD8-C89C-42AE-AE28-9C3672D85D97}" presName="parentText" presStyleLbl="node1" presStyleIdx="2" presStyleCnt="3">
        <dgm:presLayoutVars>
          <dgm:chMax val="0"/>
          <dgm:bulletEnabled val="1"/>
        </dgm:presLayoutVars>
      </dgm:prSet>
      <dgm:spPr/>
    </dgm:pt>
  </dgm:ptLst>
  <dgm:cxnLst>
    <dgm:cxn modelId="{E62A7478-752F-4636-A76B-FF0A1B485617}" type="presOf" srcId="{1ECC89E6-B1E5-47D5-845F-DA4CB23111DA}" destId="{D1BDA975-7CA6-44B5-B3E3-450476D161DC}" srcOrd="0" destOrd="0" presId="urn:microsoft.com/office/officeart/2005/8/layout/vList2"/>
    <dgm:cxn modelId="{01ACDD58-FB34-4DDD-99CA-3AB5FD2E1078}" srcId="{1ECC89E6-B1E5-47D5-845F-DA4CB23111DA}" destId="{76CC0AD8-C89C-42AE-AE28-9C3672D85D97}" srcOrd="2" destOrd="0" parTransId="{7D78A96E-BE37-4337-95BF-DEF7D3100CC4}" sibTransId="{53BAC7DD-6461-4AA8-B3F3-A0CDAD64E3A1}"/>
    <dgm:cxn modelId="{9B2A8A96-A231-4067-9E2F-E606218E06E2}" srcId="{1ECC89E6-B1E5-47D5-845F-DA4CB23111DA}" destId="{7318C987-7FD7-4DDC-B00C-EBEAB5A3852B}" srcOrd="1" destOrd="0" parTransId="{35A7CFE4-5423-4E81-A2AE-74A70C33BF27}" sibTransId="{CDD7435F-2B4B-4E8D-85D9-9179388E7A17}"/>
    <dgm:cxn modelId="{062D339F-E38E-4135-9FAC-CB59D97060D9}" type="presOf" srcId="{7318C987-7FD7-4DDC-B00C-EBEAB5A3852B}" destId="{1DDFB6B7-DC5B-4F28-8B2D-75BECF8507E6}" srcOrd="0" destOrd="0" presId="urn:microsoft.com/office/officeart/2005/8/layout/vList2"/>
    <dgm:cxn modelId="{E2CCFCAB-421C-490F-B48B-B0EE70F5C9FD}" type="presOf" srcId="{A509C84E-94A1-449A-B6B9-CCC01CCFD99F}" destId="{5579EA36-F2A2-425B-8A6B-D5E161056619}" srcOrd="0" destOrd="0" presId="urn:microsoft.com/office/officeart/2005/8/layout/vList2"/>
    <dgm:cxn modelId="{821E3FB4-AC0E-4FD8-B47C-9EE76F565B36}" srcId="{1ECC89E6-B1E5-47D5-845F-DA4CB23111DA}" destId="{A509C84E-94A1-449A-B6B9-CCC01CCFD99F}" srcOrd="0" destOrd="0" parTransId="{75EF5C6C-BB61-459F-940A-2DD8FF444D4F}" sibTransId="{AE542A70-DD99-44DD-BAF3-3A2806CB4507}"/>
    <dgm:cxn modelId="{A3D071C4-5B3B-4B25-A0AE-DCBA9B78795C}" type="presOf" srcId="{76CC0AD8-C89C-42AE-AE28-9C3672D85D97}" destId="{262F7DFC-ED12-43B3-A92D-12945A4A433B}" srcOrd="0" destOrd="0" presId="urn:microsoft.com/office/officeart/2005/8/layout/vList2"/>
    <dgm:cxn modelId="{10FCE479-3049-4A6D-8ABA-92426E4DA71E}" type="presParOf" srcId="{D1BDA975-7CA6-44B5-B3E3-450476D161DC}" destId="{5579EA36-F2A2-425B-8A6B-D5E161056619}" srcOrd="0" destOrd="0" presId="urn:microsoft.com/office/officeart/2005/8/layout/vList2"/>
    <dgm:cxn modelId="{B7ED69C6-4235-4B49-B892-F96FF9FBE614}" type="presParOf" srcId="{D1BDA975-7CA6-44B5-B3E3-450476D161DC}" destId="{8B097D9D-AEC8-48E4-A0CC-EA6A4883A061}" srcOrd="1" destOrd="0" presId="urn:microsoft.com/office/officeart/2005/8/layout/vList2"/>
    <dgm:cxn modelId="{ED3DA6B5-42EB-4626-820C-D604058B2DC3}" type="presParOf" srcId="{D1BDA975-7CA6-44B5-B3E3-450476D161DC}" destId="{1DDFB6B7-DC5B-4F28-8B2D-75BECF8507E6}" srcOrd="2" destOrd="0" presId="urn:microsoft.com/office/officeart/2005/8/layout/vList2"/>
    <dgm:cxn modelId="{B72C4A39-54E6-4D95-9EB9-E687444EECD1}" type="presParOf" srcId="{D1BDA975-7CA6-44B5-B3E3-450476D161DC}" destId="{AA4DBB23-BB1D-4BF7-B2B3-6DD480011ED3}" srcOrd="3" destOrd="0" presId="urn:microsoft.com/office/officeart/2005/8/layout/vList2"/>
    <dgm:cxn modelId="{9C2213C5-B176-4385-A83A-AAE89C1B549B}" type="presParOf" srcId="{D1BDA975-7CA6-44B5-B3E3-450476D161DC}" destId="{262F7DFC-ED12-43B3-A92D-12945A4A433B}"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F8E757-B62C-49F6-B81D-19CC8A79BF40}">
      <dsp:nvSpPr>
        <dsp:cNvPr id="0" name=""/>
        <dsp:cNvSpPr/>
      </dsp:nvSpPr>
      <dsp:spPr>
        <a:xfrm>
          <a:off x="0" y="3492542"/>
          <a:ext cx="6949440" cy="2291486"/>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marL="0" lvl="0" indent="0" algn="ctr" defTabSz="1289050">
            <a:lnSpc>
              <a:spcPct val="90000"/>
            </a:lnSpc>
            <a:spcBef>
              <a:spcPct val="0"/>
            </a:spcBef>
            <a:spcAft>
              <a:spcPct val="35000"/>
            </a:spcAft>
            <a:buNone/>
          </a:pPr>
          <a:r>
            <a:rPr lang="en-GB" sz="2900" b="1" kern="1200" dirty="0"/>
            <a:t>hardware designs </a:t>
          </a:r>
          <a:r>
            <a:rPr lang="en-GB" sz="2900" u="sng" kern="1200" dirty="0"/>
            <a:t>and </a:t>
          </a:r>
          <a:r>
            <a:rPr lang="en-GB" sz="2900" b="1" u="sng" kern="1200" dirty="0"/>
            <a:t>products</a:t>
          </a:r>
          <a:r>
            <a:rPr lang="en-GB" sz="2900" u="sng" kern="1200" dirty="0"/>
            <a:t> based on those designs</a:t>
          </a:r>
          <a:endParaRPr lang="en-US" sz="2900" u="sng" kern="1200" dirty="0"/>
        </a:p>
      </dsp:txBody>
      <dsp:txXfrm>
        <a:off x="0" y="3492542"/>
        <a:ext cx="6949440" cy="2291486"/>
      </dsp:txXfrm>
    </dsp:sp>
    <dsp:sp modelId="{C389EEC0-BBFE-4B04-ACE9-629F298A6615}">
      <dsp:nvSpPr>
        <dsp:cNvPr id="0" name=""/>
        <dsp:cNvSpPr/>
      </dsp:nvSpPr>
      <dsp:spPr>
        <a:xfrm rot="10800000">
          <a:off x="0" y="2609"/>
          <a:ext cx="6949440" cy="3524305"/>
        </a:xfrm>
        <a:prstGeom prst="upArrowCallout">
          <a:avLst/>
        </a:prstGeom>
        <a:solidFill>
          <a:schemeClr val="accent2">
            <a:hueOff val="-1041329"/>
            <a:satOff val="-21631"/>
            <a:lumOff val="-588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marL="0" lvl="0" indent="0" algn="ctr" defTabSz="1289050">
            <a:lnSpc>
              <a:spcPct val="90000"/>
            </a:lnSpc>
            <a:spcBef>
              <a:spcPct val="0"/>
            </a:spcBef>
            <a:spcAft>
              <a:spcPct val="35000"/>
            </a:spcAft>
            <a:buNone/>
          </a:pPr>
          <a:r>
            <a:rPr lang="en-GB" sz="2900" kern="1200"/>
            <a:t>Promote Collaboration and </a:t>
          </a:r>
          <a:r>
            <a:rPr lang="en-US" sz="2900" kern="1200"/>
            <a:t>Provide a Clear Legal Framework to</a:t>
          </a:r>
        </a:p>
      </dsp:txBody>
      <dsp:txXfrm rot="-10800000">
        <a:off x="0" y="2609"/>
        <a:ext cx="6949440" cy="1237031"/>
      </dsp:txXfrm>
    </dsp:sp>
    <dsp:sp modelId="{942C83A2-ED4E-444D-9B62-973D892248D5}">
      <dsp:nvSpPr>
        <dsp:cNvPr id="0" name=""/>
        <dsp:cNvSpPr/>
      </dsp:nvSpPr>
      <dsp:spPr>
        <a:xfrm>
          <a:off x="848" y="1239640"/>
          <a:ext cx="1389548" cy="1053767"/>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marL="0" lvl="0" indent="0" algn="ctr" defTabSz="844550">
            <a:lnSpc>
              <a:spcPct val="90000"/>
            </a:lnSpc>
            <a:spcBef>
              <a:spcPct val="0"/>
            </a:spcBef>
            <a:spcAft>
              <a:spcPct val="35000"/>
            </a:spcAft>
            <a:buNone/>
          </a:pPr>
          <a:r>
            <a:rPr lang="en-GB" sz="1900" kern="1200"/>
            <a:t>Use</a:t>
          </a:r>
          <a:endParaRPr lang="en-US" sz="1900" kern="1200"/>
        </a:p>
      </dsp:txBody>
      <dsp:txXfrm>
        <a:off x="848" y="1239640"/>
        <a:ext cx="1389548" cy="1053767"/>
      </dsp:txXfrm>
    </dsp:sp>
    <dsp:sp modelId="{A2768430-C76B-4EC9-BD8C-8329316EB8E4}">
      <dsp:nvSpPr>
        <dsp:cNvPr id="0" name=""/>
        <dsp:cNvSpPr/>
      </dsp:nvSpPr>
      <dsp:spPr>
        <a:xfrm>
          <a:off x="1390396" y="1239640"/>
          <a:ext cx="1389548" cy="1053767"/>
        </a:xfrm>
        <a:prstGeom prst="rect">
          <a:avLst/>
        </a:prstGeom>
        <a:solidFill>
          <a:schemeClr val="accent2">
            <a:tint val="40000"/>
            <a:alpha val="90000"/>
            <a:hueOff val="-209157"/>
            <a:satOff val="-7508"/>
            <a:lumOff val="-485"/>
            <a:alphaOff val="0"/>
          </a:schemeClr>
        </a:solidFill>
        <a:ln w="12700" cap="flat" cmpd="sng" algn="ctr">
          <a:solidFill>
            <a:schemeClr val="accent2">
              <a:tint val="40000"/>
              <a:alpha val="90000"/>
              <a:hueOff val="-209157"/>
              <a:satOff val="-7508"/>
              <a:lumOff val="-48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marL="0" lvl="0" indent="0" algn="ctr" defTabSz="844550">
            <a:lnSpc>
              <a:spcPct val="90000"/>
            </a:lnSpc>
            <a:spcBef>
              <a:spcPct val="0"/>
            </a:spcBef>
            <a:spcAft>
              <a:spcPct val="35000"/>
            </a:spcAft>
            <a:buNone/>
          </a:pPr>
          <a:r>
            <a:rPr lang="en-GB" sz="1900" kern="1200"/>
            <a:t>Study</a:t>
          </a:r>
          <a:endParaRPr lang="en-US" sz="1900" kern="1200"/>
        </a:p>
      </dsp:txBody>
      <dsp:txXfrm>
        <a:off x="1390396" y="1239640"/>
        <a:ext cx="1389548" cy="1053767"/>
      </dsp:txXfrm>
    </dsp:sp>
    <dsp:sp modelId="{CF2EAC35-5C95-4846-B7BF-5C10536C4C33}">
      <dsp:nvSpPr>
        <dsp:cNvPr id="0" name=""/>
        <dsp:cNvSpPr/>
      </dsp:nvSpPr>
      <dsp:spPr>
        <a:xfrm>
          <a:off x="2779945" y="1239640"/>
          <a:ext cx="1389548" cy="1053767"/>
        </a:xfrm>
        <a:prstGeom prst="rect">
          <a:avLst/>
        </a:prstGeom>
        <a:solidFill>
          <a:schemeClr val="accent2">
            <a:tint val="40000"/>
            <a:alpha val="90000"/>
            <a:hueOff val="-418313"/>
            <a:satOff val="-15017"/>
            <a:lumOff val="-969"/>
            <a:alphaOff val="0"/>
          </a:schemeClr>
        </a:solidFill>
        <a:ln w="12700" cap="flat" cmpd="sng" algn="ctr">
          <a:solidFill>
            <a:schemeClr val="accent2">
              <a:tint val="40000"/>
              <a:alpha val="90000"/>
              <a:hueOff val="-418313"/>
              <a:satOff val="-15017"/>
              <a:lumOff val="-9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marL="0" lvl="0" indent="0" algn="ctr" defTabSz="844550">
            <a:lnSpc>
              <a:spcPct val="90000"/>
            </a:lnSpc>
            <a:spcBef>
              <a:spcPct val="0"/>
            </a:spcBef>
            <a:spcAft>
              <a:spcPct val="35000"/>
            </a:spcAft>
            <a:buNone/>
          </a:pPr>
          <a:r>
            <a:rPr lang="en-GB" sz="1900" kern="1200"/>
            <a:t>Modify</a:t>
          </a:r>
          <a:endParaRPr lang="en-US" sz="1900" kern="1200"/>
        </a:p>
      </dsp:txBody>
      <dsp:txXfrm>
        <a:off x="2779945" y="1239640"/>
        <a:ext cx="1389548" cy="1053767"/>
      </dsp:txXfrm>
    </dsp:sp>
    <dsp:sp modelId="{89D795C2-9880-4105-BF45-B6769F8826C4}">
      <dsp:nvSpPr>
        <dsp:cNvPr id="0" name=""/>
        <dsp:cNvSpPr/>
      </dsp:nvSpPr>
      <dsp:spPr>
        <a:xfrm>
          <a:off x="4169494" y="1239640"/>
          <a:ext cx="1389548" cy="1053767"/>
        </a:xfrm>
        <a:prstGeom prst="rect">
          <a:avLst/>
        </a:prstGeom>
        <a:solidFill>
          <a:schemeClr val="accent2">
            <a:tint val="40000"/>
            <a:alpha val="90000"/>
            <a:hueOff val="-627470"/>
            <a:satOff val="-22525"/>
            <a:lumOff val="-1454"/>
            <a:alphaOff val="0"/>
          </a:schemeClr>
        </a:solidFill>
        <a:ln w="12700" cap="flat" cmpd="sng" algn="ctr">
          <a:solidFill>
            <a:schemeClr val="accent2">
              <a:tint val="40000"/>
              <a:alpha val="90000"/>
              <a:hueOff val="-627470"/>
              <a:satOff val="-22525"/>
              <a:lumOff val="-145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marL="0" lvl="0" indent="0" algn="ctr" defTabSz="844550">
            <a:lnSpc>
              <a:spcPct val="90000"/>
            </a:lnSpc>
            <a:spcBef>
              <a:spcPct val="0"/>
            </a:spcBef>
            <a:spcAft>
              <a:spcPct val="35000"/>
            </a:spcAft>
            <a:buNone/>
          </a:pPr>
          <a:r>
            <a:rPr lang="en-GB" sz="1900" kern="1200" dirty="0"/>
            <a:t>Share</a:t>
          </a:r>
          <a:endParaRPr lang="en-US" sz="1900" kern="1200" dirty="0"/>
        </a:p>
      </dsp:txBody>
      <dsp:txXfrm>
        <a:off x="4169494" y="1239640"/>
        <a:ext cx="1389548" cy="1053767"/>
      </dsp:txXfrm>
    </dsp:sp>
    <dsp:sp modelId="{EDD57FE2-D99A-410B-8A87-3E9648EC6669}">
      <dsp:nvSpPr>
        <dsp:cNvPr id="0" name=""/>
        <dsp:cNvSpPr/>
      </dsp:nvSpPr>
      <dsp:spPr>
        <a:xfrm>
          <a:off x="5559043" y="1239640"/>
          <a:ext cx="1389548" cy="1053767"/>
        </a:xfrm>
        <a:prstGeom prst="rect">
          <a:avLst/>
        </a:prstGeom>
        <a:solidFill>
          <a:schemeClr val="accent2">
            <a:tint val="40000"/>
            <a:alpha val="90000"/>
            <a:hueOff val="-836627"/>
            <a:satOff val="-30034"/>
            <a:lumOff val="-1939"/>
            <a:alphaOff val="0"/>
          </a:schemeClr>
        </a:solidFill>
        <a:ln w="12700" cap="flat" cmpd="sng" algn="ctr">
          <a:solidFill>
            <a:schemeClr val="accent2">
              <a:tint val="40000"/>
              <a:alpha val="90000"/>
              <a:hueOff val="-836627"/>
              <a:satOff val="-30034"/>
              <a:lumOff val="-193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marL="0" lvl="0" indent="0" algn="ctr" defTabSz="844550">
            <a:lnSpc>
              <a:spcPct val="90000"/>
            </a:lnSpc>
            <a:spcBef>
              <a:spcPct val="0"/>
            </a:spcBef>
            <a:spcAft>
              <a:spcPct val="35000"/>
            </a:spcAft>
            <a:buNone/>
          </a:pPr>
          <a:r>
            <a:rPr lang="en-GB" sz="1900" kern="1200"/>
            <a:t>Distribute </a:t>
          </a:r>
          <a:endParaRPr lang="en-US" sz="1900" kern="1200"/>
        </a:p>
      </dsp:txBody>
      <dsp:txXfrm>
        <a:off x="5559043" y="1239640"/>
        <a:ext cx="1389548" cy="105376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EEF0A6-A93D-4658-B97D-84798C0ECF44}">
      <dsp:nvSpPr>
        <dsp:cNvPr id="0" name=""/>
        <dsp:cNvSpPr/>
      </dsp:nvSpPr>
      <dsp:spPr>
        <a:xfrm>
          <a:off x="277461" y="2394857"/>
          <a:ext cx="1397665" cy="653142"/>
        </a:xfrm>
        <a:prstGeom prst="homePlate">
          <a:avLst>
            <a:gd name="adj" fmla="val 40000"/>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577850">
            <a:lnSpc>
              <a:spcPct val="90000"/>
            </a:lnSpc>
            <a:spcBef>
              <a:spcPct val="0"/>
            </a:spcBef>
            <a:spcAft>
              <a:spcPct val="35000"/>
            </a:spcAft>
            <a:buNone/>
          </a:pPr>
          <a:r>
            <a:rPr lang="en-US" sz="1300" kern="1200"/>
            <a:t>Mar. 2011</a:t>
          </a:r>
        </a:p>
      </dsp:txBody>
      <dsp:txXfrm>
        <a:off x="277461" y="2394857"/>
        <a:ext cx="1267037" cy="653142"/>
      </dsp:txXfrm>
    </dsp:sp>
    <dsp:sp modelId="{E1E30AB1-4DC0-4515-A181-ADC8719057BD}">
      <dsp:nvSpPr>
        <dsp:cNvPr id="0" name=""/>
        <dsp:cNvSpPr/>
      </dsp:nvSpPr>
      <dsp:spPr>
        <a:xfrm>
          <a:off x="5692" y="0"/>
          <a:ext cx="1941202" cy="17417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15570" rIns="0" bIns="115570" numCol="1" spcCol="1270" anchor="b" anchorCtr="1">
          <a:noAutofit/>
        </a:bodyPr>
        <a:lstStyle/>
        <a:p>
          <a:pPr marL="0" lvl="0" indent="0" algn="ctr" defTabSz="577850">
            <a:lnSpc>
              <a:spcPct val="90000"/>
            </a:lnSpc>
            <a:spcBef>
              <a:spcPct val="0"/>
            </a:spcBef>
            <a:spcAft>
              <a:spcPct val="35000"/>
            </a:spcAft>
            <a:buNone/>
          </a:pPr>
          <a:r>
            <a:rPr lang="en-US" sz="1300" kern="1200"/>
            <a:t>CERN OHL 1.0</a:t>
          </a:r>
        </a:p>
      </dsp:txBody>
      <dsp:txXfrm>
        <a:off x="5692" y="0"/>
        <a:ext cx="1941202" cy="1741714"/>
      </dsp:txXfrm>
    </dsp:sp>
    <dsp:sp modelId="{1EE37F58-35E8-4B4B-94AF-8B45A40B2A0C}">
      <dsp:nvSpPr>
        <dsp:cNvPr id="0" name=""/>
        <dsp:cNvSpPr/>
      </dsp:nvSpPr>
      <dsp:spPr>
        <a:xfrm>
          <a:off x="1675126" y="2721428"/>
          <a:ext cx="543536" cy="0"/>
        </a:xfrm>
        <a:custGeom>
          <a:avLst/>
          <a:gdLst/>
          <a:ahLst/>
          <a:cxnLst/>
          <a:rect l="0" t="0" r="0" b="0"/>
          <a:pathLst>
            <a:path>
              <a:moveTo>
                <a:pt x="0" y="0"/>
              </a:moveTo>
              <a:lnTo>
                <a:pt x="543536" y="0"/>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10A6678-1FAC-43F9-9F0A-37545CB68455}">
      <dsp:nvSpPr>
        <dsp:cNvPr id="0" name=""/>
        <dsp:cNvSpPr/>
      </dsp:nvSpPr>
      <dsp:spPr>
        <a:xfrm>
          <a:off x="976293" y="1850571"/>
          <a:ext cx="0" cy="544285"/>
        </a:xfrm>
        <a:prstGeom prst="line">
          <a:avLst/>
        </a:prstGeom>
        <a:noFill/>
        <a:ln w="12700" cap="flat" cmpd="sng" algn="ctr">
          <a:solidFill>
            <a:schemeClr val="accent2">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39C46C58-B01C-4E60-96BA-7C33B2784B0B}">
      <dsp:nvSpPr>
        <dsp:cNvPr id="0" name=""/>
        <dsp:cNvSpPr/>
      </dsp:nvSpPr>
      <dsp:spPr>
        <a:xfrm>
          <a:off x="921865" y="1741714"/>
          <a:ext cx="108857" cy="108857"/>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E7106EC-F51A-45DE-8324-FF6A1DFC26DC}">
      <dsp:nvSpPr>
        <dsp:cNvPr id="0" name=""/>
        <dsp:cNvSpPr/>
      </dsp:nvSpPr>
      <dsp:spPr>
        <a:xfrm>
          <a:off x="2218663" y="2394857"/>
          <a:ext cx="1397665" cy="653142"/>
        </a:xfrm>
        <a:prstGeom prst="hexagon">
          <a:avLst>
            <a:gd name="adj" fmla="val 40000"/>
            <a:gd name="vf" fmla="val 115470"/>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577850">
            <a:lnSpc>
              <a:spcPct val="90000"/>
            </a:lnSpc>
            <a:spcBef>
              <a:spcPct val="0"/>
            </a:spcBef>
            <a:spcAft>
              <a:spcPct val="35000"/>
            </a:spcAft>
            <a:buNone/>
          </a:pPr>
          <a:r>
            <a:rPr lang="en-US" sz="1300" kern="1200"/>
            <a:t>July 2011</a:t>
          </a:r>
        </a:p>
      </dsp:txBody>
      <dsp:txXfrm>
        <a:off x="2422221" y="2489981"/>
        <a:ext cx="990549" cy="462894"/>
      </dsp:txXfrm>
    </dsp:sp>
    <dsp:sp modelId="{4EF4D473-636A-42D5-9BCA-737A03F32C34}">
      <dsp:nvSpPr>
        <dsp:cNvPr id="0" name=""/>
        <dsp:cNvSpPr/>
      </dsp:nvSpPr>
      <dsp:spPr>
        <a:xfrm>
          <a:off x="1946895" y="3701142"/>
          <a:ext cx="1941202" cy="17417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15570" rIns="0" bIns="115570" numCol="1" spcCol="1270" anchor="t" anchorCtr="1">
          <a:noAutofit/>
        </a:bodyPr>
        <a:lstStyle/>
        <a:p>
          <a:pPr marL="0" lvl="0" indent="0" algn="ctr" defTabSz="577850">
            <a:lnSpc>
              <a:spcPct val="90000"/>
            </a:lnSpc>
            <a:spcBef>
              <a:spcPct val="0"/>
            </a:spcBef>
            <a:spcAft>
              <a:spcPct val="35000"/>
            </a:spcAft>
            <a:buNone/>
          </a:pPr>
          <a:r>
            <a:rPr lang="en-US" sz="1300" kern="1200"/>
            <a:t>CERN OHL 1.1</a:t>
          </a:r>
        </a:p>
      </dsp:txBody>
      <dsp:txXfrm>
        <a:off x="1946895" y="3701142"/>
        <a:ext cx="1941202" cy="1741714"/>
      </dsp:txXfrm>
    </dsp:sp>
    <dsp:sp modelId="{8EB62E83-840B-47B6-8912-52E992E2452A}">
      <dsp:nvSpPr>
        <dsp:cNvPr id="0" name=""/>
        <dsp:cNvSpPr/>
      </dsp:nvSpPr>
      <dsp:spPr>
        <a:xfrm>
          <a:off x="3616329" y="2721428"/>
          <a:ext cx="543536" cy="0"/>
        </a:xfrm>
        <a:custGeom>
          <a:avLst/>
          <a:gdLst/>
          <a:ahLst/>
          <a:cxnLst/>
          <a:rect l="0" t="0" r="0" b="0"/>
          <a:pathLst>
            <a:path>
              <a:moveTo>
                <a:pt x="0" y="0"/>
              </a:moveTo>
              <a:lnTo>
                <a:pt x="543536" y="0"/>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A44B692-3AF7-4F8E-BD48-5BBC1E789EC1}">
      <dsp:nvSpPr>
        <dsp:cNvPr id="0" name=""/>
        <dsp:cNvSpPr/>
      </dsp:nvSpPr>
      <dsp:spPr>
        <a:xfrm>
          <a:off x="2917496" y="3047999"/>
          <a:ext cx="0" cy="544285"/>
        </a:xfrm>
        <a:prstGeom prst="line">
          <a:avLst/>
        </a:prstGeom>
        <a:noFill/>
        <a:ln w="12700" cap="flat" cmpd="sng" algn="ctr">
          <a:solidFill>
            <a:schemeClr val="accent3">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BC5C9DD9-1046-40F3-AE38-1F15B1042B6A}">
      <dsp:nvSpPr>
        <dsp:cNvPr id="0" name=""/>
        <dsp:cNvSpPr/>
      </dsp:nvSpPr>
      <dsp:spPr>
        <a:xfrm>
          <a:off x="2863067" y="3592285"/>
          <a:ext cx="108857" cy="108857"/>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F6698FC-8FE0-4F7C-9B67-DD2B5FFB985D}">
      <dsp:nvSpPr>
        <dsp:cNvPr id="0" name=""/>
        <dsp:cNvSpPr/>
      </dsp:nvSpPr>
      <dsp:spPr>
        <a:xfrm>
          <a:off x="4159865" y="2394857"/>
          <a:ext cx="1397665" cy="653142"/>
        </a:xfrm>
        <a:prstGeom prst="hexagon">
          <a:avLst>
            <a:gd name="adj" fmla="val 40000"/>
            <a:gd name="vf" fmla="val 115470"/>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577850">
            <a:lnSpc>
              <a:spcPct val="90000"/>
            </a:lnSpc>
            <a:spcBef>
              <a:spcPct val="0"/>
            </a:spcBef>
            <a:spcAft>
              <a:spcPct val="35000"/>
            </a:spcAft>
            <a:buNone/>
          </a:pPr>
          <a:r>
            <a:rPr lang="en-US" sz="1300" kern="1200"/>
            <a:t>Sep. 2013</a:t>
          </a:r>
        </a:p>
      </dsp:txBody>
      <dsp:txXfrm>
        <a:off x="4363423" y="2489981"/>
        <a:ext cx="990549" cy="462894"/>
      </dsp:txXfrm>
    </dsp:sp>
    <dsp:sp modelId="{3158037B-359B-4636-B57E-8C6B1FF08878}">
      <dsp:nvSpPr>
        <dsp:cNvPr id="0" name=""/>
        <dsp:cNvSpPr/>
      </dsp:nvSpPr>
      <dsp:spPr>
        <a:xfrm>
          <a:off x="3888097" y="0"/>
          <a:ext cx="1941202" cy="17417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15570" rIns="0" bIns="115570" numCol="1" spcCol="1270" anchor="b" anchorCtr="1">
          <a:noAutofit/>
        </a:bodyPr>
        <a:lstStyle/>
        <a:p>
          <a:pPr marL="0" lvl="0" indent="0" algn="ctr" defTabSz="577850">
            <a:lnSpc>
              <a:spcPct val="90000"/>
            </a:lnSpc>
            <a:spcBef>
              <a:spcPct val="0"/>
            </a:spcBef>
            <a:spcAft>
              <a:spcPct val="35000"/>
            </a:spcAft>
            <a:buNone/>
          </a:pPr>
          <a:r>
            <a:rPr lang="en-US" sz="1300" kern="1200"/>
            <a:t>CERN OHL 1</a:t>
          </a:r>
        </a:p>
      </dsp:txBody>
      <dsp:txXfrm>
        <a:off x="3888097" y="0"/>
        <a:ext cx="1941202" cy="1741714"/>
      </dsp:txXfrm>
    </dsp:sp>
    <dsp:sp modelId="{605AA33F-8E7F-45E1-9D0D-062768582EDA}">
      <dsp:nvSpPr>
        <dsp:cNvPr id="0" name=""/>
        <dsp:cNvSpPr/>
      </dsp:nvSpPr>
      <dsp:spPr>
        <a:xfrm>
          <a:off x="5557531" y="2721428"/>
          <a:ext cx="543536" cy="0"/>
        </a:xfrm>
        <a:custGeom>
          <a:avLst/>
          <a:gdLst/>
          <a:ahLst/>
          <a:cxnLst/>
          <a:rect l="0" t="0" r="0" b="0"/>
          <a:pathLst>
            <a:path>
              <a:moveTo>
                <a:pt x="0" y="0"/>
              </a:moveTo>
              <a:lnTo>
                <a:pt x="543536" y="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988F4B1-DD0F-4010-A40B-E71606C74C91}">
      <dsp:nvSpPr>
        <dsp:cNvPr id="0" name=""/>
        <dsp:cNvSpPr/>
      </dsp:nvSpPr>
      <dsp:spPr>
        <a:xfrm>
          <a:off x="4858698" y="1850571"/>
          <a:ext cx="0" cy="544285"/>
        </a:xfrm>
        <a:prstGeom prst="line">
          <a:avLst/>
        </a:prstGeom>
        <a:noFill/>
        <a:ln w="12700" cap="flat" cmpd="sng" algn="ctr">
          <a:solidFill>
            <a:schemeClr val="accent4">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DAC25F9E-0386-4F51-A954-A0FDA6C0C576}">
      <dsp:nvSpPr>
        <dsp:cNvPr id="0" name=""/>
        <dsp:cNvSpPr/>
      </dsp:nvSpPr>
      <dsp:spPr>
        <a:xfrm>
          <a:off x="4804270" y="1741714"/>
          <a:ext cx="108857" cy="108857"/>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F964EBA-60BA-45AF-9AE3-68B41248D715}">
      <dsp:nvSpPr>
        <dsp:cNvPr id="0" name=""/>
        <dsp:cNvSpPr/>
      </dsp:nvSpPr>
      <dsp:spPr>
        <a:xfrm>
          <a:off x="6101068" y="2394857"/>
          <a:ext cx="1397665" cy="653142"/>
        </a:xfrm>
        <a:prstGeom prst="hexagon">
          <a:avLst>
            <a:gd name="adj" fmla="val 40000"/>
            <a:gd name="vf" fmla="val 115470"/>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577850">
            <a:lnSpc>
              <a:spcPct val="90000"/>
            </a:lnSpc>
            <a:spcBef>
              <a:spcPct val="0"/>
            </a:spcBef>
            <a:spcAft>
              <a:spcPct val="35000"/>
            </a:spcAft>
            <a:buNone/>
          </a:pPr>
          <a:r>
            <a:rPr lang="en-US" sz="1300" kern="1200"/>
            <a:t>2017</a:t>
          </a:r>
        </a:p>
      </dsp:txBody>
      <dsp:txXfrm>
        <a:off x="6304626" y="2489981"/>
        <a:ext cx="990549" cy="462894"/>
      </dsp:txXfrm>
    </dsp:sp>
    <dsp:sp modelId="{9765A471-6FD2-4319-8446-87275555B3C0}">
      <dsp:nvSpPr>
        <dsp:cNvPr id="0" name=""/>
        <dsp:cNvSpPr/>
      </dsp:nvSpPr>
      <dsp:spPr>
        <a:xfrm>
          <a:off x="5829300" y="3701142"/>
          <a:ext cx="1941202" cy="17417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15570" rIns="0" bIns="115570" numCol="1" spcCol="1270" anchor="t" anchorCtr="1">
          <a:noAutofit/>
        </a:bodyPr>
        <a:lstStyle/>
        <a:p>
          <a:pPr marL="0" lvl="0" indent="0" algn="ctr" defTabSz="577850">
            <a:lnSpc>
              <a:spcPct val="90000"/>
            </a:lnSpc>
            <a:spcBef>
              <a:spcPct val="0"/>
            </a:spcBef>
            <a:spcAft>
              <a:spcPct val="35000"/>
            </a:spcAft>
            <a:buNone/>
          </a:pPr>
          <a:r>
            <a:rPr lang="en-US" sz="1300" kern="1200"/>
            <a:t>CERN OHL 2 (beta 1)</a:t>
          </a:r>
        </a:p>
      </dsp:txBody>
      <dsp:txXfrm>
        <a:off x="5829300" y="3701142"/>
        <a:ext cx="1941202" cy="1741714"/>
      </dsp:txXfrm>
    </dsp:sp>
    <dsp:sp modelId="{47BCE433-1CE3-4858-93FF-A267D3790078}">
      <dsp:nvSpPr>
        <dsp:cNvPr id="0" name=""/>
        <dsp:cNvSpPr/>
      </dsp:nvSpPr>
      <dsp:spPr>
        <a:xfrm>
          <a:off x="7498734" y="2721428"/>
          <a:ext cx="543536" cy="0"/>
        </a:xfrm>
        <a:custGeom>
          <a:avLst/>
          <a:gdLst/>
          <a:ahLst/>
          <a:cxnLst/>
          <a:rect l="0" t="0" r="0" b="0"/>
          <a:pathLst>
            <a:path>
              <a:moveTo>
                <a:pt x="0" y="0"/>
              </a:moveTo>
              <a:lnTo>
                <a:pt x="543536" y="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6E2782A-11CA-4316-871D-15B8095AAC17}">
      <dsp:nvSpPr>
        <dsp:cNvPr id="0" name=""/>
        <dsp:cNvSpPr/>
      </dsp:nvSpPr>
      <dsp:spPr>
        <a:xfrm>
          <a:off x="6799901" y="3047999"/>
          <a:ext cx="0" cy="544285"/>
        </a:xfrm>
        <a:prstGeom prst="line">
          <a:avLst/>
        </a:prstGeom>
        <a:noFill/>
        <a:ln w="12700" cap="flat" cmpd="sng" algn="ctr">
          <a:solidFill>
            <a:schemeClr val="accent5">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43BCB5F0-971F-4DC0-A952-9FBF1735D87C}">
      <dsp:nvSpPr>
        <dsp:cNvPr id="0" name=""/>
        <dsp:cNvSpPr/>
      </dsp:nvSpPr>
      <dsp:spPr>
        <a:xfrm>
          <a:off x="6745472" y="3592285"/>
          <a:ext cx="108857" cy="108857"/>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2FCC4E5-05B6-44EC-8F73-C52430F41407}">
      <dsp:nvSpPr>
        <dsp:cNvPr id="0" name=""/>
        <dsp:cNvSpPr/>
      </dsp:nvSpPr>
      <dsp:spPr>
        <a:xfrm>
          <a:off x="8042270" y="2394857"/>
          <a:ext cx="1397665" cy="653142"/>
        </a:xfrm>
        <a:prstGeom prst="hexagon">
          <a:avLst>
            <a:gd name="adj" fmla="val 40000"/>
            <a:gd name="vf" fmla="val 115470"/>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577850">
            <a:lnSpc>
              <a:spcPct val="90000"/>
            </a:lnSpc>
            <a:spcBef>
              <a:spcPct val="0"/>
            </a:spcBef>
            <a:spcAft>
              <a:spcPct val="35000"/>
            </a:spcAft>
            <a:buNone/>
          </a:pPr>
          <a:r>
            <a:rPr lang="en-US" sz="1300" kern="1200"/>
            <a:t>2019</a:t>
          </a:r>
        </a:p>
      </dsp:txBody>
      <dsp:txXfrm>
        <a:off x="8245828" y="2489981"/>
        <a:ext cx="990549" cy="462894"/>
      </dsp:txXfrm>
    </dsp:sp>
    <dsp:sp modelId="{D41B6BC5-54C0-4B94-990A-60FF0EF65B88}">
      <dsp:nvSpPr>
        <dsp:cNvPr id="0" name=""/>
        <dsp:cNvSpPr/>
      </dsp:nvSpPr>
      <dsp:spPr>
        <a:xfrm>
          <a:off x="7770502" y="0"/>
          <a:ext cx="1941202" cy="17417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15570" rIns="0" bIns="115570" numCol="1" spcCol="1270" anchor="b" anchorCtr="1">
          <a:noAutofit/>
        </a:bodyPr>
        <a:lstStyle/>
        <a:p>
          <a:pPr marL="0" lvl="0" indent="0" algn="ctr" defTabSz="577850">
            <a:lnSpc>
              <a:spcPct val="90000"/>
            </a:lnSpc>
            <a:spcBef>
              <a:spcPct val="0"/>
            </a:spcBef>
            <a:spcAft>
              <a:spcPct val="35000"/>
            </a:spcAft>
            <a:buNone/>
          </a:pPr>
          <a:r>
            <a:rPr lang="en-US" sz="1300" kern="1200"/>
            <a:t>CERN OHL 2 (beta 2)</a:t>
          </a:r>
        </a:p>
      </dsp:txBody>
      <dsp:txXfrm>
        <a:off x="7770502" y="0"/>
        <a:ext cx="1941202" cy="1741714"/>
      </dsp:txXfrm>
    </dsp:sp>
    <dsp:sp modelId="{B0F1A568-98D0-427C-8711-CE1742636B22}">
      <dsp:nvSpPr>
        <dsp:cNvPr id="0" name=""/>
        <dsp:cNvSpPr/>
      </dsp:nvSpPr>
      <dsp:spPr>
        <a:xfrm>
          <a:off x="9439936" y="2721428"/>
          <a:ext cx="543536" cy="0"/>
        </a:xfrm>
        <a:custGeom>
          <a:avLst/>
          <a:gdLst/>
          <a:ahLst/>
          <a:cxnLst/>
          <a:rect l="0" t="0" r="0" b="0"/>
          <a:pathLst>
            <a:path>
              <a:moveTo>
                <a:pt x="0" y="0"/>
              </a:moveTo>
              <a:lnTo>
                <a:pt x="543536" y="0"/>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635B5AA-4A44-4582-88C8-5843431F115E}">
      <dsp:nvSpPr>
        <dsp:cNvPr id="0" name=""/>
        <dsp:cNvSpPr/>
      </dsp:nvSpPr>
      <dsp:spPr>
        <a:xfrm>
          <a:off x="8741103" y="1850571"/>
          <a:ext cx="0" cy="544285"/>
        </a:xfrm>
        <a:prstGeom prst="line">
          <a:avLst/>
        </a:prstGeom>
        <a:noFill/>
        <a:ln w="12700" cap="flat" cmpd="sng" algn="ctr">
          <a:solidFill>
            <a:schemeClr val="accent6">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526EE243-A57D-4C0C-82B6-640954F3CF6D}">
      <dsp:nvSpPr>
        <dsp:cNvPr id="0" name=""/>
        <dsp:cNvSpPr/>
      </dsp:nvSpPr>
      <dsp:spPr>
        <a:xfrm>
          <a:off x="8686675" y="1741714"/>
          <a:ext cx="108857" cy="10885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F01B439-9CDF-4AE7-AED1-E90445D0B443}">
      <dsp:nvSpPr>
        <dsp:cNvPr id="0" name=""/>
        <dsp:cNvSpPr/>
      </dsp:nvSpPr>
      <dsp:spPr>
        <a:xfrm rot="10800000">
          <a:off x="9983473" y="2394857"/>
          <a:ext cx="1397665" cy="653142"/>
        </a:xfrm>
        <a:prstGeom prst="homePlate">
          <a:avLst>
            <a:gd name="adj" fmla="val 40000"/>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577850">
            <a:lnSpc>
              <a:spcPct val="90000"/>
            </a:lnSpc>
            <a:spcBef>
              <a:spcPct val="0"/>
            </a:spcBef>
            <a:spcAft>
              <a:spcPct val="35000"/>
            </a:spcAft>
            <a:buNone/>
          </a:pPr>
          <a:r>
            <a:rPr lang="en-US" sz="1300" kern="1200"/>
            <a:t>Mar. 2020</a:t>
          </a:r>
        </a:p>
      </dsp:txBody>
      <dsp:txXfrm rot="10800000">
        <a:off x="10114101" y="2394857"/>
        <a:ext cx="1267037" cy="653142"/>
      </dsp:txXfrm>
    </dsp:sp>
    <dsp:sp modelId="{2B10E47C-D335-440A-A315-88BD65C07353}">
      <dsp:nvSpPr>
        <dsp:cNvPr id="0" name=""/>
        <dsp:cNvSpPr/>
      </dsp:nvSpPr>
      <dsp:spPr>
        <a:xfrm>
          <a:off x="9711704" y="3701142"/>
          <a:ext cx="1941202" cy="17417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15570" rIns="0" bIns="115570" numCol="1" spcCol="1270" anchor="t" anchorCtr="1">
          <a:noAutofit/>
        </a:bodyPr>
        <a:lstStyle/>
        <a:p>
          <a:pPr marL="0" lvl="0" indent="0" algn="ctr" defTabSz="577850">
            <a:lnSpc>
              <a:spcPct val="90000"/>
            </a:lnSpc>
            <a:spcBef>
              <a:spcPct val="0"/>
            </a:spcBef>
            <a:spcAft>
              <a:spcPct val="35000"/>
            </a:spcAft>
            <a:buNone/>
          </a:pPr>
          <a:r>
            <a:rPr lang="en-US" sz="1300" kern="1200"/>
            <a:t>CERN OHL 2.0</a:t>
          </a:r>
        </a:p>
      </dsp:txBody>
      <dsp:txXfrm>
        <a:off x="9711704" y="3701142"/>
        <a:ext cx="1941202" cy="1741714"/>
      </dsp:txXfrm>
    </dsp:sp>
    <dsp:sp modelId="{BB56CDD7-07F5-4F2C-835A-E0253BC0C225}">
      <dsp:nvSpPr>
        <dsp:cNvPr id="0" name=""/>
        <dsp:cNvSpPr/>
      </dsp:nvSpPr>
      <dsp:spPr>
        <a:xfrm>
          <a:off x="10682306" y="3047999"/>
          <a:ext cx="0" cy="544285"/>
        </a:xfrm>
        <a:prstGeom prst="line">
          <a:avLst/>
        </a:prstGeom>
        <a:noFill/>
        <a:ln w="12700" cap="flat" cmpd="sng" algn="ctr">
          <a:solidFill>
            <a:schemeClr val="accent2">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6E1700A5-280E-4FD9-BCB6-46BCE5C308C6}">
      <dsp:nvSpPr>
        <dsp:cNvPr id="0" name=""/>
        <dsp:cNvSpPr/>
      </dsp:nvSpPr>
      <dsp:spPr>
        <a:xfrm>
          <a:off x="10627877" y="3592285"/>
          <a:ext cx="108857" cy="108857"/>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79EA36-F2A2-425B-8A6B-D5E161056619}">
      <dsp:nvSpPr>
        <dsp:cNvPr id="0" name=""/>
        <dsp:cNvSpPr/>
      </dsp:nvSpPr>
      <dsp:spPr>
        <a:xfrm>
          <a:off x="0" y="84621"/>
          <a:ext cx="6949440" cy="1839825"/>
        </a:xfrm>
        <a:prstGeom prst="round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b="1" kern="1200" dirty="0"/>
            <a:t>CERN-OHL-S (Strongly Reciprocal)</a:t>
          </a:r>
          <a:r>
            <a:rPr lang="en-GB" sz="1700" kern="1200" dirty="0"/>
            <a:t>: A strong copyleft license – any derivative designs or products must be released under the same OHL-S license. Ensures hardware designs remain free and open along with all their derivatives </a:t>
          </a:r>
        </a:p>
        <a:p>
          <a:pPr marL="0" lvl="0" indent="0" algn="l" defTabSz="755650">
            <a:lnSpc>
              <a:spcPct val="90000"/>
            </a:lnSpc>
            <a:spcBef>
              <a:spcPct val="0"/>
            </a:spcBef>
            <a:spcAft>
              <a:spcPct val="35000"/>
            </a:spcAft>
            <a:buNone/>
          </a:pPr>
          <a:r>
            <a:rPr lang="en-GB" sz="1700" kern="1200" dirty="0"/>
            <a:t>(comparable to GNU GPL)</a:t>
          </a:r>
          <a:endParaRPr lang="en-US" sz="1700" kern="1200" dirty="0"/>
        </a:p>
      </dsp:txBody>
      <dsp:txXfrm>
        <a:off x="89813" y="174434"/>
        <a:ext cx="6769814" cy="1660199"/>
      </dsp:txXfrm>
    </dsp:sp>
    <dsp:sp modelId="{1DDFB6B7-DC5B-4F28-8B2D-75BECF8507E6}">
      <dsp:nvSpPr>
        <dsp:cNvPr id="0" name=""/>
        <dsp:cNvSpPr/>
      </dsp:nvSpPr>
      <dsp:spPr>
        <a:xfrm>
          <a:off x="0" y="1973406"/>
          <a:ext cx="6949440" cy="1839825"/>
        </a:xfrm>
        <a:prstGeom prst="roundRect">
          <a:avLst/>
        </a:prstGeom>
        <a:solidFill>
          <a:schemeClr val="accent2">
            <a:hueOff val="-520665"/>
            <a:satOff val="-10816"/>
            <a:lumOff val="-29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b="1" kern="1200" dirty="0"/>
            <a:t>CERN-OHL-W (Weakly Reciprocal)</a:t>
          </a:r>
          <a:r>
            <a:rPr lang="en-GB" sz="1700" kern="1200" dirty="0"/>
            <a:t>: A weaker copyleft – the design can be used as a component in larger projects without requiring the entire project to be open-sourced, but if you modify the OHL-W component itself, you must share those modifications under the same license </a:t>
          </a:r>
        </a:p>
        <a:p>
          <a:pPr marL="0" lvl="0" indent="0" algn="l" defTabSz="755650">
            <a:lnSpc>
              <a:spcPct val="90000"/>
            </a:lnSpc>
            <a:spcBef>
              <a:spcPct val="0"/>
            </a:spcBef>
            <a:spcAft>
              <a:spcPct val="35000"/>
            </a:spcAft>
            <a:buNone/>
          </a:pPr>
          <a:r>
            <a:rPr lang="en-GB" sz="1700" kern="1200" dirty="0"/>
            <a:t>(comparable to LGPL)</a:t>
          </a:r>
          <a:endParaRPr lang="en-US" sz="1700" kern="1200" dirty="0"/>
        </a:p>
      </dsp:txBody>
      <dsp:txXfrm>
        <a:off x="89813" y="2063219"/>
        <a:ext cx="6769814" cy="1660199"/>
      </dsp:txXfrm>
    </dsp:sp>
    <dsp:sp modelId="{262F7DFC-ED12-43B3-A92D-12945A4A433B}">
      <dsp:nvSpPr>
        <dsp:cNvPr id="0" name=""/>
        <dsp:cNvSpPr/>
      </dsp:nvSpPr>
      <dsp:spPr>
        <a:xfrm>
          <a:off x="0" y="3862191"/>
          <a:ext cx="6949440" cy="1839825"/>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b="1" kern="1200" dirty="0"/>
            <a:t>CERN-OHL-P (Permissive)</a:t>
          </a:r>
          <a:r>
            <a:rPr lang="en-GB" sz="1700" kern="1200" dirty="0"/>
            <a:t>:</a:t>
          </a:r>
          <a:r>
            <a:rPr lang="en-GB" sz="1700" b="1" kern="1200" dirty="0"/>
            <a:t> </a:t>
          </a:r>
          <a:r>
            <a:rPr lang="en-GB" sz="1700" kern="1200" dirty="0"/>
            <a:t>A permissive license – you can mix the design freely with proprietary designs, and you are not required to share modifications or derivatives. You must simply acknowledge the original and include the license notice (comparable to MIT or Apache 2.0.)</a:t>
          </a:r>
          <a:endParaRPr lang="en-US" sz="1700" kern="1200" dirty="0"/>
        </a:p>
      </dsp:txBody>
      <dsp:txXfrm>
        <a:off x="89813" y="3952004"/>
        <a:ext cx="6769814" cy="1660199"/>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HexagonTimeline">
  <dgm:title val="Hexagon Timeline"/>
  <dgm:desc val="Use to show a list of events in chronological order. An invisible box contains the description while the date is shown in hexagons, except for the first and last node where the date is shown in a home shape. It can display large amount of text with medium length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Parent1" val="20"/>
      <dgm:constr type="primFontSz" for="des" forName="Childtext1" val="20"/>
      <dgm:constr type="primFontSz" for="des" forName="Childtext1" refType="primFontSz" refFor="des" refForName="Parent1" op="lte"/>
      <dgm:constr type="w" for="ch" forName="composite" refType="w"/>
      <dgm:constr type="h" for="ch" forName="composite" refType="h"/>
      <dgm:constr type="w" for="ch" forName="spaceBetweenRectangles" refType="w" fact="0"/>
      <dgm:constr type="h" for="ch" forName="spaceBetweenRectangles" refType="h" fact="0"/>
      <dgm:constr type="primFontSz" for="des" forName="Parent1" op="equ"/>
      <dgm:constr type="primFontSz" for="des" forName="Childtext1" op="equ"/>
    </dgm:constrLst>
    <dgm:forEach name="nodesForEach" axis="ch" ptType="node">
      <dgm:layoutNode name="composite">
        <dgm:alg type="composite"/>
        <dgm:shape xmlns:r="http://schemas.openxmlformats.org/officeDocument/2006/relationships" r:blip="">
          <dgm:adjLst/>
        </dgm:shape>
        <dgm:choose name="casesForSnakingLogic">
          <dgm:if name="Name7" axis="self" ptType="node" func="posOdd" op="equ" val="1">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t" for="ch" forName="Childtext1" refType="h" fact="0"/>
              <dgm:constr type="w" for="ch" forName="ConnectLine"/>
              <dgm:constr type="h" for="ch" forName="ConnectLine" refType="h" fact="0.1"/>
              <dgm:constr type="b" for="ch" forName="ConnectLine" refType="t" refFor="ch" refForName="Parent1"/>
              <dgm:constr type="ctrX" for="ch" forName="ConnectLine" refType="w" fact="0.5"/>
              <dgm:constr type="w" for="ch" forName="ConnectLineEnd" refType="h" fact="0.02"/>
              <dgm:constr type="h" for="ch" forName="ConnectLineEnd" refType="h" fact="0.02"/>
              <dgm:constr type="b" for="ch" forName="ConnectLineEnd" refType="t" refFor="ch" refForName="ConnectLine"/>
              <dgm:constr type="ctrX" for="ch" forName="ConnectLineEnd" refType="ctrX" refFor="ch" refForName="ConnectLine"/>
              <dgm:constr type="w" for="ch" forName="EmptyPane" refType="w"/>
              <dgm:constr type="b" for="ch" forName="EmptyPane" refType="h"/>
              <dgm:constr type="h" for="ch" forName="EmptyPane" refType="h" fact="0.44"/>
            </dgm:constrLst>
          </dgm:if>
          <dgm:else name="Name8">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b" for="ch" forName="Childtext1" refType="h"/>
              <dgm:constr type="w" for="ch" forName="ConnectLine"/>
              <dgm:constr type="h" for="ch" forName="ConnectLine" refType="h" fact="0.1"/>
              <dgm:constr type="t" for="ch" forName="ConnectLine" refType="b" refFor="ch" refForName="Parent1"/>
              <dgm:constr type="ctrX" for="ch" forName="ConnectLine" refType="w" fact="0.5"/>
              <dgm:constr type="w" for="ch" forName="ConnectLineEnd" refType="h" fact="0.02"/>
              <dgm:constr type="h" for="ch" forName="ConnectLineEnd" refType="h" fact="0.02"/>
              <dgm:constr type="t" for="ch" forName="ConnectLineEnd" refType="b" refFor="ch" refForName="ConnectLine"/>
              <dgm:constr type="ctrX" for="ch" forName="ConnectLineEnd" refType="ctrX" refFor="ch" refForName="ConnectLine"/>
              <dgm:constr type="w" for="ch" forName="EmptyPane" refType="w"/>
              <dgm:constr type="h" for="ch" forName="EmptyPane" refType="h" fact="0.44"/>
            </dgm:constrLst>
          </dgm:else>
        </dgm:choose>
        <dgm:layoutNode name="Parent1" styleLbl="alignNode1">
          <dgm:varLst>
            <dgm:chMax val="1"/>
            <dgm:chPref val="1"/>
            <dgm:bulletEnabled val="1"/>
          </dgm:varLst>
          <dgm:alg type="tx"/>
          <dgm:choose name="casesForFirstAndLastNode">
            <dgm:if name="startNode" axis="self" ptType="node" func="pos" op="equ" val="1">
              <dgm:choose name="removeLineWhenOnlyOneNode">
                <dgm:if name="ifOnlyOneNode" axis="followSib" ptType="node" func="cnt" op="equ" val="0">
                  <dgm:shape xmlns:r="http://schemas.openxmlformats.org/officeDocument/2006/relationships" type="rect" r:blip="">
                    <dgm:adjLst/>
                  </dgm:shape>
                </dgm:if>
                <dgm:else name="ifMoreThanOneNode">
                  <dgm:choose name="Name18">
                    <dgm:if name="Name19" func="var" arg="dir" op="equ" val="norm">
                      <dgm:shape xmlns:r="http://schemas.openxmlformats.org/officeDocument/2006/relationships" type="homePlate" r:blip="">
                        <dgm:adjLst>
                          <dgm:adj idx="1" val="0.4"/>
                        </dgm:adjLst>
                      </dgm:shape>
                    </dgm:if>
                    <dgm:else name="Name20">
                      <dgm:shape xmlns:r="http://schemas.openxmlformats.org/officeDocument/2006/relationships" rot="180" type="homePlate" r:blip="">
                        <dgm:adjLst>
                          <dgm:adj idx="1" val="0.4"/>
                        </dgm:adjLst>
                      </dgm:shape>
                    </dgm:else>
                  </dgm:choose>
                </dgm:else>
              </dgm:choose>
            </dgm:if>
            <dgm:else name="notStartNode">
              <dgm:choose name="Name22">
                <dgm:if name="Name23" axis="self" ptType="node" func="revPos" op="equ" val="1">
                  <dgm:choose name="Name24">
                    <dgm:if name="Name25" func="var" arg="dir" op="equ" val="norm">
                      <dgm:shape xmlns:r="http://schemas.openxmlformats.org/officeDocument/2006/relationships" rot="180" type="homePlate" r:blip="">
                        <dgm:adjLst>
                          <dgm:adj idx="1" val="0.4"/>
                        </dgm:adjLst>
                      </dgm:shape>
                    </dgm:if>
                    <dgm:else name="Name26">
                      <dgm:shape xmlns:r="http://schemas.openxmlformats.org/officeDocument/2006/relationships" type="homePlate" r:blip="">
                        <dgm:adjLst>
                          <dgm:adj idx="1" val="0.4"/>
                        </dgm:adjLst>
                      </dgm:shape>
                    </dgm:else>
                  </dgm:choose>
                </dgm:if>
                <dgm:else name="Name27">
                  <dgm:shape xmlns:r="http://schemas.openxmlformats.org/officeDocument/2006/relationships" type="hexagon" r:blip="">
                    <dgm:adjLst>
                      <dgm:adj idx="1" val="0.4"/>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1" styleLbl="revTx" moveWith="Parent1">
          <dgm:varLst>
            <dgm:chMax val="0"/>
            <dgm:chPref val="0"/>
            <dgm:bulletEnabled/>
          </dgm:varLst>
          <dgm:choose name="casesForTxtDirLogic1">
            <dgm:if name="Name77" axis="self" ptType="node" func="posOdd" op="equ" val="1">
              <dgm:alg type="tx">
                <dgm:param type="txAnchorVert" val="b"/>
                <dgm:param type="txAnchorHorz" val="ctr"/>
                <dgm:param type="parTxRTLAlign" val="ctr"/>
                <dgm:param type="parTxLTRAlign" val="ctr"/>
              </dgm:alg>
            </dgm:if>
            <dgm:else name="Name88">
              <dgm:alg type="tx">
                <dgm:param type="txAnchorVert" val="t"/>
                <dgm:param type="txAnchorHorz" val="ctr"/>
                <dgm:param type="parTxRTLAlign" val="ctr"/>
                <dgm:param type="parTxLTRAlign" val="ctr"/>
              </dgm:alg>
            </dgm:else>
          </dgm:choose>
          <dgm:shape xmlns:r="http://schemas.openxmlformats.org/officeDocument/2006/relationships" type="rect" r:blip="">
            <dgm:adjLst/>
          </dgm:shape>
          <dgm:constrLst>
            <dgm:constr type="lMarg"/>
            <dgm:constr type="rMarg"/>
            <dgm:constr type="tMarg" refType="primFontSz" fact="0.7"/>
            <dgm:constr type="bMarg" refType="primFontSz" fact="0.7"/>
          </dgm:constrLst>
          <dgm:presOf axis="ch" ptType="node"/>
          <dgm:ruleLst>
            <dgm:rule type="primFontSz" val="11" fact="NaN" max="NaN"/>
          </dgm:ruleLst>
        </dgm:layoutNode>
        <dgm:layoutNode name="ConnectLine" styleLbl="sibTrans1D1" moveWith="Parent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ConnectLineEnd" styleLbl="node1" moveWith="Parent1">
          <dgm:alg type="sp"/>
          <dgm:shape xmlns:r="http://schemas.openxmlformats.org/officeDocument/2006/relationships" type="rect" r:blip="">
            <dgm:adjLst/>
          </dgm:shape>
          <dgm:presOf/>
          <dgm:constrLst/>
        </dgm:layoutNode>
        <dgm:layoutNode name="EmptyPane" moveWith="Parent1">
          <dgm:alg type="sp"/>
          <dgm:shape xmlns:r="http://schemas.openxmlformats.org/officeDocument/2006/relationships" r:blip="">
            <dgm:adjLst/>
          </dgm:shape>
          <dgm:presOf/>
          <dgm:constrLst/>
        </dgm:layoutNode>
      </dgm:layoutNode>
      <dgm:forEach name="Name28" axis="followSib" ptType="sibTrans" cnt="1">
        <dgm:layoutNode name="spaceBetweenRectangles" styleLbl="fgAcc1">
          <dgm:alg type="conn">
            <dgm:param type="dim" val="1D"/>
            <dgm:param type="srcNode" val="Parent1"/>
            <dgm:param type="dstNode" val="Parent1"/>
            <dgm:param type="begPts" val="midR"/>
            <dgm:param type="endPts" val="midL"/>
            <dgm:param type="endSty" val="noArr"/>
          </dgm:alg>
          <dgm:shape xmlns:r="http://schemas.openxmlformats.org/officeDocument/2006/relationships" type="conn" r:blip="" zOrderOff="-2">
            <dgm:adjLst/>
          </dgm:shape>
          <dgm:presOf/>
          <dgm:constrLst>
            <dgm:constr type="connDist"/>
            <dgm:constr type="begPad"/>
            <dgm:constr type="endPad"/>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C171EF-EFF6-4752-BAD0-D0EFC5D961E9}" type="datetimeFigureOut">
              <a:rPr lang="en-GB" smtClean="0"/>
              <a:t>09/05/2025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ECD611-257E-49C5-9EC3-3AF2ABAE0275}" type="slidenum">
              <a:rPr lang="en-GB" smtClean="0"/>
              <a:t>‹#›</a:t>
            </a:fld>
            <a:endParaRPr lang="en-GB"/>
          </a:p>
        </p:txBody>
      </p:sp>
    </p:spTree>
    <p:extLst>
      <p:ext uri="{BB962C8B-B14F-4D97-AF65-F5344CB8AC3E}">
        <p14:creationId xmlns:p14="http://schemas.microsoft.com/office/powerpoint/2010/main" val="24164465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Specifically designed for </a:t>
            </a:r>
            <a:r>
              <a:rPr lang="en-GB" b="1" dirty="0"/>
              <a:t>hardware designs</a:t>
            </a:r>
            <a:r>
              <a:rPr lang="en-GB" dirty="0"/>
              <a:t>. It covers both the design files (which are protected by copyright) </a:t>
            </a:r>
            <a:r>
              <a:rPr lang="en-GB" i="1" dirty="0"/>
              <a:t>and</a:t>
            </a:r>
            <a:r>
              <a:rPr lang="en-GB" dirty="0"/>
              <a:t> the act of manufacturing devices from those designs. It ensures that when hardware is built from an open design, the design remains accessible</a:t>
            </a:r>
          </a:p>
          <a:p>
            <a:endParaRPr lang="en-GB" dirty="0"/>
          </a:p>
        </p:txBody>
      </p:sp>
      <p:sp>
        <p:nvSpPr>
          <p:cNvPr id="4" name="Slide Number Placeholder 3"/>
          <p:cNvSpPr>
            <a:spLocks noGrp="1"/>
          </p:cNvSpPr>
          <p:nvPr>
            <p:ph type="sldNum" sz="quarter" idx="5"/>
          </p:nvPr>
        </p:nvSpPr>
        <p:spPr/>
        <p:txBody>
          <a:bodyPr/>
          <a:lstStyle/>
          <a:p>
            <a:fld id="{F4ECD611-257E-49C5-9EC3-3AF2ABAE0275}" type="slidenum">
              <a:rPr lang="en-GB" smtClean="0"/>
              <a:t>5</a:t>
            </a:fld>
            <a:endParaRPr lang="en-GB"/>
          </a:p>
        </p:txBody>
      </p:sp>
    </p:spTree>
    <p:extLst>
      <p:ext uri="{BB962C8B-B14F-4D97-AF65-F5344CB8AC3E}">
        <p14:creationId xmlns:p14="http://schemas.microsoft.com/office/powerpoint/2010/main" val="37568518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2301923" y="1122363"/>
            <a:ext cx="7588155" cy="2621154"/>
          </a:xfrm>
        </p:spPr>
        <p:txBody>
          <a:bodyPr anchor="b">
            <a:normAutofit/>
          </a:bodyPr>
          <a:lstStyle>
            <a:lvl1pPr algn="ctr">
              <a:defRPr sz="40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2301923" y="3843708"/>
            <a:ext cx="7588155" cy="1414091"/>
          </a:xfrm>
        </p:spPr>
        <p:txBody>
          <a:bodyPr>
            <a:normAutofit/>
          </a:bodyPr>
          <a:lstStyle>
            <a:lvl1pPr marL="0" indent="0" algn="ctr">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p:txBody>
          <a:bodyPr/>
          <a:lstStyle/>
          <a:p>
            <a:fld id="{C128FA71-3A18-48C0-980F-4B68F7F63042}" type="datetime1">
              <a:rPr lang="en-US" smtClean="0"/>
              <a:t>5/9/2025</a:t>
            </a:fld>
            <a:endParaRPr lang="en-US"/>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176780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E956D-CB73-C986-F100-46487310D11E}"/>
              </a:ext>
            </a:extLst>
          </p:cNvPr>
          <p:cNvSpPr>
            <a:spLocks noGrp="1"/>
          </p:cNvSpPr>
          <p:nvPr>
            <p:ph type="title"/>
          </p:nvPr>
        </p:nvSpPr>
        <p:spPr>
          <a:xfrm>
            <a:off x="612648" y="548640"/>
            <a:ext cx="10515600" cy="1132258"/>
          </a:xfr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E423E6A-A07C-BF0D-EA30-9A8A854E48F1}"/>
              </a:ext>
            </a:extLst>
          </p:cNvPr>
          <p:cNvSpPr>
            <a:spLocks noGrp="1"/>
          </p:cNvSpPr>
          <p:nvPr>
            <p:ph type="body" orient="vert" idx="1"/>
          </p:nvPr>
        </p:nvSpPr>
        <p:spPr>
          <a:xfrm>
            <a:off x="612648" y="1680898"/>
            <a:ext cx="10515600" cy="449606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DC9908-8F95-8DFC-72CC-158552B56735}"/>
              </a:ext>
            </a:extLst>
          </p:cNvPr>
          <p:cNvSpPr>
            <a:spLocks noGrp="1"/>
          </p:cNvSpPr>
          <p:nvPr>
            <p:ph type="dt" sz="half" idx="10"/>
          </p:nvPr>
        </p:nvSpPr>
        <p:spPr/>
        <p:txBody>
          <a:bodyPr/>
          <a:lstStyle/>
          <a:p>
            <a:fld id="{7104EDB3-C0E8-45F8-9E1D-1B6C8D1880C0}" type="datetime1">
              <a:rPr lang="en-US" smtClean="0"/>
              <a:t>5/9/2025</a:t>
            </a:fld>
            <a:endParaRPr lang="en-US"/>
          </a:p>
        </p:txBody>
      </p:sp>
      <p:sp>
        <p:nvSpPr>
          <p:cNvPr id="5" name="Footer Placeholder 4">
            <a:extLst>
              <a:ext uri="{FF2B5EF4-FFF2-40B4-BE49-F238E27FC236}">
                <a16:creationId xmlns:a16="http://schemas.microsoft.com/office/drawing/2014/main" id="{2C26C9BE-9060-50CB-2BB7-07307FF89A7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84A835B-97D3-BC22-F0B8-4986D4636271}"/>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244013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85B0252-346C-F6F4-3642-19F571550D45}"/>
              </a:ext>
            </a:extLst>
          </p:cNvPr>
          <p:cNvSpPr>
            <a:spLocks noGrp="1"/>
          </p:cNvSpPr>
          <p:nvPr>
            <p:ph type="title" orient="vert"/>
          </p:nvPr>
        </p:nvSpPr>
        <p:spPr>
          <a:xfrm>
            <a:off x="9634888" y="578497"/>
            <a:ext cx="2047037" cy="5598466"/>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798DA36-7351-9D6A-518B-678AB8A507D3}"/>
              </a:ext>
            </a:extLst>
          </p:cNvPr>
          <p:cNvSpPr>
            <a:spLocks noGrp="1"/>
          </p:cNvSpPr>
          <p:nvPr>
            <p:ph type="body" orient="vert" idx="1"/>
          </p:nvPr>
        </p:nvSpPr>
        <p:spPr>
          <a:xfrm>
            <a:off x="838200" y="578497"/>
            <a:ext cx="8796688" cy="559846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846BDFF-D746-836C-04B8-CA89AD5D1466}"/>
              </a:ext>
            </a:extLst>
          </p:cNvPr>
          <p:cNvSpPr>
            <a:spLocks noGrp="1"/>
          </p:cNvSpPr>
          <p:nvPr>
            <p:ph type="dt" sz="half" idx="10"/>
          </p:nvPr>
        </p:nvSpPr>
        <p:spPr/>
        <p:txBody>
          <a:bodyPr/>
          <a:lstStyle/>
          <a:p>
            <a:fld id="{9CF0EC4B-54ED-4041-B552-9BA760FA3DBA}" type="datetime1">
              <a:rPr lang="en-US" smtClean="0"/>
              <a:t>5/9/2025</a:t>
            </a:fld>
            <a:endParaRPr lang="en-US"/>
          </a:p>
        </p:txBody>
      </p:sp>
      <p:sp>
        <p:nvSpPr>
          <p:cNvPr id="5" name="Footer Placeholder 4">
            <a:extLst>
              <a:ext uri="{FF2B5EF4-FFF2-40B4-BE49-F238E27FC236}">
                <a16:creationId xmlns:a16="http://schemas.microsoft.com/office/drawing/2014/main" id="{919AA929-A9E6-FF9C-0C59-177F892D6A6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316D893-7E81-90DC-4139-7687B39C3AC8}"/>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622869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C2DD052-3E45-E789-01F8-33250024ECB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51C1210E-201E-4473-82AC-2466F5386C38}" type="datetime1">
              <a:rPr lang="en-US" smtClean="0"/>
              <a:t>5/9/2025</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854632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D06AF-EF87-8489-2C82-DEB90B7EFE0C}"/>
              </a:ext>
            </a:extLst>
          </p:cNvPr>
          <p:cNvSpPr>
            <a:spLocks noGrp="1"/>
          </p:cNvSpPr>
          <p:nvPr>
            <p:ph type="title"/>
          </p:nvPr>
        </p:nvSpPr>
        <p:spPr>
          <a:xfrm>
            <a:off x="603381" y="553616"/>
            <a:ext cx="8273140" cy="4008859"/>
          </a:xfrm>
        </p:spPr>
        <p:txBody>
          <a:bodyPr anchor="t">
            <a:normAutofit/>
          </a:bodyPr>
          <a:lstStyle>
            <a:lvl1pPr>
              <a:defRPr sz="5400" cap="all" baseline="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08E5678-CA38-1318-9EA2-5E0A4F9A59BA}"/>
              </a:ext>
            </a:extLst>
          </p:cNvPr>
          <p:cNvSpPr>
            <a:spLocks noGrp="1"/>
          </p:cNvSpPr>
          <p:nvPr>
            <p:ph type="body" idx="1"/>
          </p:nvPr>
        </p:nvSpPr>
        <p:spPr>
          <a:xfrm>
            <a:off x="603380" y="4589463"/>
            <a:ext cx="8273140" cy="1384617"/>
          </a:xfrm>
        </p:spPr>
        <p:txBody>
          <a:bodyPr anchor="b">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4E99186-7E5A-60AF-DE69-5C7DA71611AB}"/>
              </a:ext>
            </a:extLst>
          </p:cNvPr>
          <p:cNvSpPr>
            <a:spLocks noGrp="1"/>
          </p:cNvSpPr>
          <p:nvPr>
            <p:ph type="dt" sz="half" idx="10"/>
          </p:nvPr>
        </p:nvSpPr>
        <p:spPr/>
        <p:txBody>
          <a:bodyPr/>
          <a:lstStyle/>
          <a:p>
            <a:fld id="{B01EA198-6CAB-4B8F-B93F-1F9C8C4B6CE7}" type="datetime1">
              <a:rPr lang="en-US" smtClean="0"/>
              <a:t>5/9/2025</a:t>
            </a:fld>
            <a:endParaRPr lang="en-US"/>
          </a:p>
        </p:txBody>
      </p:sp>
      <p:sp>
        <p:nvSpPr>
          <p:cNvPr id="5" name="Footer Placeholder 4">
            <a:extLst>
              <a:ext uri="{FF2B5EF4-FFF2-40B4-BE49-F238E27FC236}">
                <a16:creationId xmlns:a16="http://schemas.microsoft.com/office/drawing/2014/main" id="{82FA13D1-1FBA-E820-323B-77B41F1A665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B39BE85-85F6-4636-C651-D87CC969A49E}"/>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0575101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612648" y="548640"/>
            <a:ext cx="10741152" cy="1132258"/>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2E861E-DFBA-B4AA-9356-CDE3D3F57C04}"/>
              </a:ext>
            </a:extLst>
          </p:cNvPr>
          <p:cNvSpPr>
            <a:spLocks noGrp="1"/>
          </p:cNvSpPr>
          <p:nvPr>
            <p:ph sz="half" idx="1"/>
          </p:nvPr>
        </p:nvSpPr>
        <p:spPr>
          <a:xfrm>
            <a:off x="612648"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451D7538-EC5A-3EE7-176F-A58920C5079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CA06041F-4525-44D5-AA4F-332294BF1F56}" type="datetime1">
              <a:rPr lang="en-US" smtClean="0"/>
              <a:t>5/9/2025</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7913136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FEE969-634D-6E32-D227-18E9282C6F9E}"/>
              </a:ext>
            </a:extLst>
          </p:cNvPr>
          <p:cNvSpPr>
            <a:spLocks noGrp="1"/>
          </p:cNvSpPr>
          <p:nvPr>
            <p:ph type="title"/>
          </p:nvPr>
        </p:nvSpPr>
        <p:spPr>
          <a:xfrm>
            <a:off x="609600" y="547396"/>
            <a:ext cx="10745788" cy="1143292"/>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1CD26D4-290A-F0ED-7D62-41EDA6FEC2B9}"/>
              </a:ext>
            </a:extLst>
          </p:cNvPr>
          <p:cNvSpPr>
            <a:spLocks noGrp="1"/>
          </p:cNvSpPr>
          <p:nvPr>
            <p:ph type="body" idx="1"/>
          </p:nvPr>
        </p:nvSpPr>
        <p:spPr>
          <a:xfrm>
            <a:off x="609600" y="1685735"/>
            <a:ext cx="5157787" cy="559834"/>
          </a:xfrm>
        </p:spPr>
        <p:txBody>
          <a:bodyPr anchor="b">
            <a:normAutofit/>
          </a:bodyPr>
          <a:lstStyle>
            <a:lvl1pPr marL="0" indent="0">
              <a:lnSpc>
                <a:spcPct val="90000"/>
              </a:lnSpc>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4DA52B0-7419-A946-4523-6D34BCAD26D1}"/>
              </a:ext>
            </a:extLst>
          </p:cNvPr>
          <p:cNvSpPr>
            <a:spLocks noGrp="1"/>
          </p:cNvSpPr>
          <p:nvPr>
            <p:ph sz="half" idx="2"/>
          </p:nvPr>
        </p:nvSpPr>
        <p:spPr>
          <a:xfrm>
            <a:off x="609600" y="2386894"/>
            <a:ext cx="5157787" cy="37650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06536620-C4F3-EEC3-DBF1-05196B1CBB55}"/>
              </a:ext>
            </a:extLst>
          </p:cNvPr>
          <p:cNvSpPr>
            <a:spLocks noGrp="1"/>
          </p:cNvSpPr>
          <p:nvPr>
            <p:ph type="body" sz="quarter" idx="3"/>
          </p:nvPr>
        </p:nvSpPr>
        <p:spPr>
          <a:xfrm>
            <a:off x="6172200" y="1685735"/>
            <a:ext cx="5183188" cy="559834"/>
          </a:xfrm>
        </p:spPr>
        <p:txBody>
          <a:bodyPr anchor="b">
            <a:normAutofit/>
          </a:bodyPr>
          <a:lstStyle>
            <a:lvl1pPr marL="0" indent="0">
              <a:lnSpc>
                <a:spcPct val="90000"/>
              </a:lnSpc>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3BAE980-E611-98B5-04E9-DE4584B0E33F}"/>
              </a:ext>
            </a:extLst>
          </p:cNvPr>
          <p:cNvSpPr>
            <a:spLocks noGrp="1"/>
          </p:cNvSpPr>
          <p:nvPr>
            <p:ph sz="quarter" idx="4"/>
          </p:nvPr>
        </p:nvSpPr>
        <p:spPr>
          <a:xfrm>
            <a:off x="6172199" y="2386894"/>
            <a:ext cx="5183189" cy="37650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E3B3581-658A-8487-F9CB-E79F2BFF27E4}"/>
              </a:ext>
            </a:extLst>
          </p:cNvPr>
          <p:cNvSpPr>
            <a:spLocks noGrp="1"/>
          </p:cNvSpPr>
          <p:nvPr>
            <p:ph type="dt" sz="half" idx="10"/>
          </p:nvPr>
        </p:nvSpPr>
        <p:spPr/>
        <p:txBody>
          <a:bodyPr/>
          <a:lstStyle/>
          <a:p>
            <a:fld id="{F9557091-BBDF-4EB9-BA6B-2BB67AC4FC0F}" type="datetime1">
              <a:rPr lang="en-US" smtClean="0"/>
              <a:t>5/9/2025</a:t>
            </a:fld>
            <a:endParaRPr lang="en-US"/>
          </a:p>
        </p:txBody>
      </p:sp>
      <p:sp>
        <p:nvSpPr>
          <p:cNvPr id="8" name="Footer Placeholder 7">
            <a:extLst>
              <a:ext uri="{FF2B5EF4-FFF2-40B4-BE49-F238E27FC236}">
                <a16:creationId xmlns:a16="http://schemas.microsoft.com/office/drawing/2014/main" id="{949D76D8-9033-26CF-BF4C-AECCC685C17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02A06B8-CC1D-542F-D8EB-7625046B91D2}"/>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511584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A9F42-7FF7-F803-C075-BC4968D35E3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89E8268-7232-2944-F1BD-399F9419B563}"/>
              </a:ext>
            </a:extLst>
          </p:cNvPr>
          <p:cNvSpPr>
            <a:spLocks noGrp="1"/>
          </p:cNvSpPr>
          <p:nvPr>
            <p:ph type="dt" sz="half" idx="10"/>
          </p:nvPr>
        </p:nvSpPr>
        <p:spPr/>
        <p:txBody>
          <a:bodyPr/>
          <a:lstStyle/>
          <a:p>
            <a:fld id="{2D6B226B-77A6-410C-9796-083F278E0125}" type="datetime1">
              <a:rPr lang="en-US" smtClean="0"/>
              <a:t>5/9/2025</a:t>
            </a:fld>
            <a:endParaRPr lang="en-US"/>
          </a:p>
        </p:txBody>
      </p:sp>
      <p:sp>
        <p:nvSpPr>
          <p:cNvPr id="4" name="Footer Placeholder 3">
            <a:extLst>
              <a:ext uri="{FF2B5EF4-FFF2-40B4-BE49-F238E27FC236}">
                <a16:creationId xmlns:a16="http://schemas.microsoft.com/office/drawing/2014/main" id="{6B968DDD-323F-89A1-84E3-DDBA626D938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8FBDC76-671D-1671-DCE2-D5658BD40E29}"/>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461428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9BC4D82-0182-501C-9231-46767680476E}"/>
              </a:ext>
            </a:extLst>
          </p:cNvPr>
          <p:cNvSpPr>
            <a:spLocks noGrp="1"/>
          </p:cNvSpPr>
          <p:nvPr>
            <p:ph type="dt" sz="half" idx="10"/>
          </p:nvPr>
        </p:nvSpPr>
        <p:spPr/>
        <p:txBody>
          <a:bodyPr/>
          <a:lstStyle/>
          <a:p>
            <a:fld id="{A23A578B-D289-4C40-8593-3D356C49DA58}" type="datetime1">
              <a:rPr lang="en-US" smtClean="0"/>
              <a:t>5/9/2025</a:t>
            </a:fld>
            <a:endParaRPr lang="en-US"/>
          </a:p>
        </p:txBody>
      </p:sp>
      <p:sp>
        <p:nvSpPr>
          <p:cNvPr id="3" name="Footer Placeholder 2">
            <a:extLst>
              <a:ext uri="{FF2B5EF4-FFF2-40B4-BE49-F238E27FC236}">
                <a16:creationId xmlns:a16="http://schemas.microsoft.com/office/drawing/2014/main" id="{10EAA6C9-A7F3-19F1-D17C-A1D83FAF553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34EBB816-1B94-116F-92D4-6043AE9E0C6B}"/>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4887048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0C37F-77BE-E128-4248-D001C39E79C6}"/>
              </a:ext>
            </a:extLst>
          </p:cNvPr>
          <p:cNvSpPr>
            <a:spLocks noGrp="1"/>
          </p:cNvSpPr>
          <p:nvPr>
            <p:ph type="title"/>
          </p:nvPr>
        </p:nvSpPr>
        <p:spPr>
          <a:xfrm>
            <a:off x="597160" y="553616"/>
            <a:ext cx="3595634" cy="1757505"/>
          </a:xfrm>
        </p:spPr>
        <p:txBody>
          <a:bodyPr anchor="t">
            <a:normAutofit/>
          </a:bodyPr>
          <a:lstStyle>
            <a:lvl1pPr>
              <a:defRPr sz="28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F3B20A8-A604-C977-02C0-083BA8663484}"/>
              </a:ext>
            </a:extLst>
          </p:cNvPr>
          <p:cNvSpPr>
            <a:spLocks noGrp="1"/>
          </p:cNvSpPr>
          <p:nvPr>
            <p:ph idx="1"/>
          </p:nvPr>
        </p:nvSpPr>
        <p:spPr>
          <a:xfrm>
            <a:off x="5134708" y="553616"/>
            <a:ext cx="6279741" cy="5486400"/>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EC0EEBFB-2026-6A35-33ED-F008376B67A0}"/>
              </a:ext>
            </a:extLst>
          </p:cNvPr>
          <p:cNvSpPr>
            <a:spLocks noGrp="1"/>
          </p:cNvSpPr>
          <p:nvPr>
            <p:ph type="body" sz="half" idx="2"/>
          </p:nvPr>
        </p:nvSpPr>
        <p:spPr>
          <a:xfrm>
            <a:off x="597160" y="2311121"/>
            <a:ext cx="3595634" cy="3728895"/>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F05638-7A56-469A-825A-1DFA600254C8}"/>
              </a:ext>
            </a:extLst>
          </p:cNvPr>
          <p:cNvSpPr>
            <a:spLocks noGrp="1"/>
          </p:cNvSpPr>
          <p:nvPr>
            <p:ph type="dt" sz="half" idx="10"/>
          </p:nvPr>
        </p:nvSpPr>
        <p:spPr/>
        <p:txBody>
          <a:bodyPr/>
          <a:lstStyle/>
          <a:p>
            <a:fld id="{713DFAE3-14DB-48A7-A80F-80DDB072CE3D}" type="datetime1">
              <a:rPr lang="en-US" smtClean="0"/>
              <a:t>5/9/2025</a:t>
            </a:fld>
            <a:endParaRPr lang="en-US"/>
          </a:p>
        </p:txBody>
      </p:sp>
      <p:sp>
        <p:nvSpPr>
          <p:cNvPr id="6" name="Footer Placeholder 5">
            <a:extLst>
              <a:ext uri="{FF2B5EF4-FFF2-40B4-BE49-F238E27FC236}">
                <a16:creationId xmlns:a16="http://schemas.microsoft.com/office/drawing/2014/main" id="{9C85A215-184B-2105-0279-ED02F644583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32C7CA46-892B-253A-3A28-7414E17B837B}"/>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3986597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06A09-98CF-FAC2-3708-AECC4360C651}"/>
              </a:ext>
            </a:extLst>
          </p:cNvPr>
          <p:cNvSpPr>
            <a:spLocks noGrp="1"/>
          </p:cNvSpPr>
          <p:nvPr>
            <p:ph type="title"/>
          </p:nvPr>
        </p:nvSpPr>
        <p:spPr>
          <a:xfrm>
            <a:off x="594360" y="557784"/>
            <a:ext cx="3595634" cy="2212313"/>
          </a:xfrm>
        </p:spPr>
        <p:txBody>
          <a:bodyPr anchor="t">
            <a:normAutofit/>
          </a:bodyPr>
          <a:lstStyle>
            <a:lvl1pPr>
              <a:defRPr sz="28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9571C769-CEC8-962A-01E6-15B0E056791E}"/>
              </a:ext>
            </a:extLst>
          </p:cNvPr>
          <p:cNvSpPr>
            <a:spLocks noGrp="1"/>
          </p:cNvSpPr>
          <p:nvPr>
            <p:ph type="pic" idx="1"/>
          </p:nvPr>
        </p:nvSpPr>
        <p:spPr>
          <a:xfrm>
            <a:off x="5063319" y="657103"/>
            <a:ext cx="6483687" cy="555590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F32C4A61-EF2A-C5A5-B150-4448600B3937}"/>
              </a:ext>
            </a:extLst>
          </p:cNvPr>
          <p:cNvSpPr>
            <a:spLocks noGrp="1"/>
          </p:cNvSpPr>
          <p:nvPr>
            <p:ph type="body" sz="half" idx="2"/>
          </p:nvPr>
        </p:nvSpPr>
        <p:spPr>
          <a:xfrm>
            <a:off x="609601" y="2826137"/>
            <a:ext cx="3585586" cy="3434638"/>
          </a:xfrm>
        </p:spPr>
        <p:txBody>
          <a:bodyPr anchor="b"/>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20B235E-39C7-4C78-20EF-DB48ECD9CB90}"/>
              </a:ext>
            </a:extLst>
          </p:cNvPr>
          <p:cNvSpPr>
            <a:spLocks noGrp="1"/>
          </p:cNvSpPr>
          <p:nvPr>
            <p:ph type="dt" sz="half" idx="10"/>
          </p:nvPr>
        </p:nvSpPr>
        <p:spPr/>
        <p:txBody>
          <a:bodyPr/>
          <a:lstStyle/>
          <a:p>
            <a:fld id="{92C5EAEF-6478-4102-8F5D-A5FE9FC97ACB}" type="datetime1">
              <a:rPr lang="en-US" smtClean="0"/>
              <a:t>5/9/2025</a:t>
            </a:fld>
            <a:endParaRPr lang="en-US"/>
          </a:p>
        </p:txBody>
      </p:sp>
      <p:sp>
        <p:nvSpPr>
          <p:cNvPr id="6" name="Footer Placeholder 5">
            <a:extLst>
              <a:ext uri="{FF2B5EF4-FFF2-40B4-BE49-F238E27FC236}">
                <a16:creationId xmlns:a16="http://schemas.microsoft.com/office/drawing/2014/main" id="{7FDC75DA-9A78-9AB9-7171-95A08CC51C5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EFE1A03-DCCB-53C7-DBFE-2AD55C90591B}"/>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4753619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5BFB69-9245-EC58-F1DE-FEB625BD336A}"/>
              </a:ext>
            </a:extLst>
          </p:cNvPr>
          <p:cNvSpPr>
            <a:spLocks noGrp="1"/>
          </p:cNvSpPr>
          <p:nvPr>
            <p:ph type="title"/>
          </p:nvPr>
        </p:nvSpPr>
        <p:spPr>
          <a:xfrm>
            <a:off x="612648" y="548640"/>
            <a:ext cx="10653578" cy="1132258"/>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516AFD5-5144-C460-0CA4-644BC4A93C02}"/>
              </a:ext>
            </a:extLst>
          </p:cNvPr>
          <p:cNvSpPr>
            <a:spLocks noGrp="1"/>
          </p:cNvSpPr>
          <p:nvPr>
            <p:ph type="body" idx="1"/>
          </p:nvPr>
        </p:nvSpPr>
        <p:spPr>
          <a:xfrm>
            <a:off x="612647" y="1715532"/>
            <a:ext cx="10653579" cy="459382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995753E-AF8A-7E04-8A1A-205B755A0215}"/>
              </a:ext>
            </a:extLst>
          </p:cNvPr>
          <p:cNvSpPr>
            <a:spLocks noGrp="1"/>
          </p:cNvSpPr>
          <p:nvPr>
            <p:ph type="dt" sz="half" idx="2"/>
          </p:nvPr>
        </p:nvSpPr>
        <p:spPr>
          <a:xfrm>
            <a:off x="137160" y="6453002"/>
            <a:ext cx="3494314" cy="365125"/>
          </a:xfrm>
          <a:prstGeom prst="rect">
            <a:avLst/>
          </a:prstGeom>
        </p:spPr>
        <p:txBody>
          <a:bodyPr vert="horz" lIns="91440" tIns="45720" rIns="91440" bIns="45720" rtlCol="0" anchor="ctr"/>
          <a:lstStyle>
            <a:lvl1pPr algn="l">
              <a:defRPr sz="900">
                <a:solidFill>
                  <a:schemeClr val="tx1"/>
                </a:solidFill>
              </a:defRPr>
            </a:lvl1pPr>
          </a:lstStyle>
          <a:p>
            <a:fld id="{67F45AC6-C491-4585-A584-9CE2AF7D5500}" type="datetime1">
              <a:rPr lang="en-US" smtClean="0"/>
              <a:t>5/9/2025</a:t>
            </a:fld>
            <a:endParaRPr lang="en-US"/>
          </a:p>
        </p:txBody>
      </p:sp>
      <p:sp>
        <p:nvSpPr>
          <p:cNvPr id="5" name="Footer Placeholder 4">
            <a:extLst>
              <a:ext uri="{FF2B5EF4-FFF2-40B4-BE49-F238E27FC236}">
                <a16:creationId xmlns:a16="http://schemas.microsoft.com/office/drawing/2014/main" id="{D4E1B7C8-DA74-800B-EE14-A39E9DB32DE4}"/>
              </a:ext>
            </a:extLst>
          </p:cNvPr>
          <p:cNvSpPr>
            <a:spLocks noGrp="1"/>
          </p:cNvSpPr>
          <p:nvPr>
            <p:ph type="ftr" sz="quarter" idx="3"/>
          </p:nvPr>
        </p:nvSpPr>
        <p:spPr>
          <a:xfrm>
            <a:off x="8876521" y="6453002"/>
            <a:ext cx="2805405" cy="365125"/>
          </a:xfrm>
          <a:prstGeom prst="rect">
            <a:avLst/>
          </a:prstGeom>
        </p:spPr>
        <p:txBody>
          <a:bodyPr vert="horz" lIns="91440" tIns="45720" rIns="91440" bIns="45720" rtlCol="0" anchor="ctr"/>
          <a:lstStyle>
            <a:lvl1pPr algn="r">
              <a:defRPr sz="90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7AC1647D-0DF0-CA1B-F723-EF7B8F508DB7}"/>
              </a:ext>
            </a:extLst>
          </p:cNvPr>
          <p:cNvSpPr>
            <a:spLocks noGrp="1"/>
          </p:cNvSpPr>
          <p:nvPr>
            <p:ph type="sldNum" sz="quarter" idx="4"/>
          </p:nvPr>
        </p:nvSpPr>
        <p:spPr>
          <a:xfrm>
            <a:off x="11632162" y="6453002"/>
            <a:ext cx="429207" cy="365125"/>
          </a:xfrm>
          <a:prstGeom prst="rect">
            <a:avLst/>
          </a:prstGeom>
        </p:spPr>
        <p:txBody>
          <a:bodyPr vert="horz" lIns="91440" tIns="45720" rIns="91440" bIns="45720" rtlCol="0" anchor="ctr"/>
          <a:lstStyle>
            <a:lvl1pPr algn="r">
              <a:defRPr sz="900">
                <a:solidFill>
                  <a:schemeClr val="tx1"/>
                </a:solidFill>
              </a:defRPr>
            </a:lvl1pPr>
          </a:lstStyle>
          <a:p>
            <a:fld id="{CC057153-B650-4DEB-B370-79DDCFDCE934}" type="slidenum">
              <a:rPr lang="en-US" smtClean="0"/>
              <a:t>‹#›</a:t>
            </a:fld>
            <a:endParaRPr lang="en-US"/>
          </a:p>
        </p:txBody>
      </p:sp>
    </p:spTree>
    <p:extLst>
      <p:ext uri="{BB962C8B-B14F-4D97-AF65-F5344CB8AC3E}">
        <p14:creationId xmlns:p14="http://schemas.microsoft.com/office/powerpoint/2010/main" val="3247070354"/>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79" r:id="rId6"/>
    <p:sldLayoutId id="2147483675" r:id="rId7"/>
    <p:sldLayoutId id="2147483676" r:id="rId8"/>
    <p:sldLayoutId id="2147483677" r:id="rId9"/>
    <p:sldLayoutId id="2147483678" r:id="rId10"/>
    <p:sldLayoutId id="2147483680" r:id="rId11"/>
  </p:sldLayoutIdLst>
  <p:hf sldNum="0"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tmp"/><Relationship Id="rId2" Type="http://schemas.openxmlformats.org/officeDocument/2006/relationships/image" Target="../media/image10.tmp"/><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6E448DB1-4196-18A6-15DA-C72635C1B1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Neue Haas Grotesk Text Pro"/>
              <a:ea typeface="+mn-ea"/>
              <a:cs typeface="+mn-cs"/>
            </a:endParaRPr>
          </a:p>
        </p:txBody>
      </p:sp>
      <p:pic>
        <p:nvPicPr>
          <p:cNvPr id="22" name="Picture 21">
            <a:extLst>
              <a:ext uri="{FF2B5EF4-FFF2-40B4-BE49-F238E27FC236}">
                <a16:creationId xmlns:a16="http://schemas.microsoft.com/office/drawing/2014/main" id="{11CB1878-D883-740D-3F4E-EA74A74981D5}"/>
              </a:ext>
            </a:extLst>
          </p:cNvPr>
          <p:cNvPicPr>
            <a:picLocks noChangeAspect="1"/>
          </p:cNvPicPr>
          <p:nvPr/>
        </p:nvPicPr>
        <p:blipFill>
          <a:blip r:embed="rId2"/>
          <a:srcRect l="9091" t="8345" b="6071"/>
          <a:stretch/>
        </p:blipFill>
        <p:spPr>
          <a:xfrm>
            <a:off x="20" y="10"/>
            <a:ext cx="12191980" cy="6857990"/>
          </a:xfrm>
          <a:prstGeom prst="rect">
            <a:avLst/>
          </a:prstGeom>
        </p:spPr>
      </p:pic>
      <p:sp>
        <p:nvSpPr>
          <p:cNvPr id="32" name="Rectangle 31">
            <a:extLst>
              <a:ext uri="{FF2B5EF4-FFF2-40B4-BE49-F238E27FC236}">
                <a16:creationId xmlns:a16="http://schemas.microsoft.com/office/drawing/2014/main" id="{DF15DF8A-891A-1965-E372-1BA1F3B945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507179" y="173179"/>
            <a:ext cx="6858002" cy="6511640"/>
          </a:xfrm>
          <a:prstGeom prst="rect">
            <a:avLst/>
          </a:prstGeom>
          <a:gradFill>
            <a:gsLst>
              <a:gs pos="0">
                <a:schemeClr val="bg1">
                  <a:alpha val="0"/>
                </a:schemeClr>
              </a:gs>
              <a:gs pos="46000">
                <a:schemeClr val="bg1">
                  <a:alpha val="33000"/>
                </a:schemeClr>
              </a:gs>
              <a:gs pos="26000">
                <a:schemeClr val="bg1">
                  <a:alpha val="20000"/>
                </a:schemeClr>
              </a:gs>
              <a:gs pos="100000">
                <a:schemeClr val="bg1">
                  <a:alpha val="4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Neue Haas Grotesk Text Pro"/>
              <a:ea typeface="+mn-ea"/>
              <a:cs typeface="+mn-cs"/>
            </a:endParaRPr>
          </a:p>
        </p:txBody>
      </p:sp>
      <p:sp>
        <p:nvSpPr>
          <p:cNvPr id="2" name="Title 1">
            <a:extLst>
              <a:ext uri="{FF2B5EF4-FFF2-40B4-BE49-F238E27FC236}">
                <a16:creationId xmlns:a16="http://schemas.microsoft.com/office/drawing/2014/main" id="{4B9BC720-9E93-96BC-9D09-AD1DD2491FB0}"/>
              </a:ext>
            </a:extLst>
          </p:cNvPr>
          <p:cNvSpPr>
            <a:spLocks noGrp="1"/>
          </p:cNvSpPr>
          <p:nvPr>
            <p:ph type="ctrTitle"/>
          </p:nvPr>
        </p:nvSpPr>
        <p:spPr>
          <a:xfrm>
            <a:off x="7473219" y="898373"/>
            <a:ext cx="4470544" cy="3474720"/>
          </a:xfrm>
        </p:spPr>
        <p:txBody>
          <a:bodyPr anchor="b">
            <a:normAutofit/>
          </a:bodyPr>
          <a:lstStyle/>
          <a:p>
            <a:pPr algn="l"/>
            <a:r>
              <a:rPr lang="en-US" sz="5800" dirty="0"/>
              <a:t>CERN Open Hardware License (OHL)</a:t>
            </a:r>
            <a:endParaRPr lang="en-GB" sz="5800" dirty="0"/>
          </a:p>
        </p:txBody>
      </p:sp>
      <p:sp>
        <p:nvSpPr>
          <p:cNvPr id="3" name="Subtitle 2">
            <a:extLst>
              <a:ext uri="{FF2B5EF4-FFF2-40B4-BE49-F238E27FC236}">
                <a16:creationId xmlns:a16="http://schemas.microsoft.com/office/drawing/2014/main" id="{C3488FC1-C46C-98AD-58FA-ECB5E8CF8043}"/>
              </a:ext>
            </a:extLst>
          </p:cNvPr>
          <p:cNvSpPr>
            <a:spLocks noGrp="1"/>
          </p:cNvSpPr>
          <p:nvPr>
            <p:ph type="subTitle" idx="1"/>
          </p:nvPr>
        </p:nvSpPr>
        <p:spPr>
          <a:xfrm>
            <a:off x="7482646" y="4495013"/>
            <a:ext cx="4116410" cy="1386840"/>
          </a:xfrm>
        </p:spPr>
        <p:txBody>
          <a:bodyPr anchor="t">
            <a:normAutofit fontScale="92500" lnSpcReduction="10000"/>
          </a:bodyPr>
          <a:lstStyle/>
          <a:p>
            <a:pPr algn="l"/>
            <a:endParaRPr lang="en-US" sz="2200" dirty="0"/>
          </a:p>
          <a:p>
            <a:pPr algn="l"/>
            <a:r>
              <a:rPr lang="en-US" sz="2200" dirty="0"/>
              <a:t>Dane Tacchini</a:t>
            </a:r>
          </a:p>
          <a:p>
            <a:pPr algn="l"/>
            <a:r>
              <a:rPr lang="en-US" sz="2200" dirty="0"/>
              <a:t>CERN Knowledge Transfer</a:t>
            </a:r>
            <a:endParaRPr lang="en-GB" sz="2200" dirty="0"/>
          </a:p>
        </p:txBody>
      </p:sp>
    </p:spTree>
    <p:extLst>
      <p:ext uri="{BB962C8B-B14F-4D97-AF65-F5344CB8AC3E}">
        <p14:creationId xmlns:p14="http://schemas.microsoft.com/office/powerpoint/2010/main" val="3197149016"/>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chart with text on it&#10;&#10;AI-generated content may be incorrect.">
            <a:extLst>
              <a:ext uri="{FF2B5EF4-FFF2-40B4-BE49-F238E27FC236}">
                <a16:creationId xmlns:a16="http://schemas.microsoft.com/office/drawing/2014/main" id="{0B88C21E-7927-BC91-6E8C-CEAB334082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284288"/>
            <a:ext cx="9925049" cy="6375078"/>
          </a:xfrm>
          <a:prstGeom prst="rect">
            <a:avLst/>
          </a:prstGeom>
        </p:spPr>
      </p:pic>
    </p:spTree>
    <p:extLst>
      <p:ext uri="{BB962C8B-B14F-4D97-AF65-F5344CB8AC3E}">
        <p14:creationId xmlns:p14="http://schemas.microsoft.com/office/powerpoint/2010/main" val="24102775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961259D-605E-E200-FF9F-7C8C71D7C8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CB37104-6DBD-446B-9CEC-40FC943A865E}"/>
              </a:ext>
            </a:extLst>
          </p:cNvPr>
          <p:cNvSpPr>
            <a:spLocks noGrp="1"/>
          </p:cNvSpPr>
          <p:nvPr>
            <p:ph type="title"/>
          </p:nvPr>
        </p:nvSpPr>
        <p:spPr>
          <a:xfrm>
            <a:off x="612648" y="600074"/>
            <a:ext cx="6035040" cy="1529932"/>
          </a:xfrm>
        </p:spPr>
        <p:txBody>
          <a:bodyPr anchor="b">
            <a:normAutofit/>
          </a:bodyPr>
          <a:lstStyle/>
          <a:p>
            <a:r>
              <a:rPr lang="en-GB" dirty="0"/>
              <a:t>Specific Adaptations of CERN OHL</a:t>
            </a:r>
          </a:p>
        </p:txBody>
      </p:sp>
      <p:sp>
        <p:nvSpPr>
          <p:cNvPr id="3" name="Content Placeholder 2">
            <a:extLst>
              <a:ext uri="{FF2B5EF4-FFF2-40B4-BE49-F238E27FC236}">
                <a16:creationId xmlns:a16="http://schemas.microsoft.com/office/drawing/2014/main" id="{4D8478E3-CC28-13EB-CA4B-FC69B3DA02DF}"/>
              </a:ext>
            </a:extLst>
          </p:cNvPr>
          <p:cNvSpPr>
            <a:spLocks noGrp="1"/>
          </p:cNvSpPr>
          <p:nvPr>
            <p:ph idx="1"/>
          </p:nvPr>
        </p:nvSpPr>
        <p:spPr>
          <a:xfrm>
            <a:off x="612647" y="2212848"/>
            <a:ext cx="6035041" cy="4096512"/>
          </a:xfrm>
        </p:spPr>
        <p:txBody>
          <a:bodyPr>
            <a:normAutofit/>
          </a:bodyPr>
          <a:lstStyle/>
          <a:p>
            <a:pPr marL="0" indent="0">
              <a:buNone/>
            </a:pPr>
            <a:r>
              <a:rPr lang="en-GB" sz="1800" dirty="0"/>
              <a:t>“</a:t>
            </a:r>
            <a:r>
              <a:rPr lang="en-GB" sz="1800" b="1" dirty="0"/>
              <a:t>Available Components</a:t>
            </a:r>
            <a:r>
              <a:rPr lang="en-GB" sz="1800" dirty="0"/>
              <a:t>” exception: </a:t>
            </a:r>
          </a:p>
          <a:p>
            <a:pPr marL="0" indent="0" algn="just">
              <a:buNone/>
            </a:pPr>
            <a:r>
              <a:rPr lang="en-GB" sz="1800" dirty="0"/>
              <a:t>OHL addresses hardware-specific issues by excluding certain parts from share-alike requirements. Standard, off-the-shelf components or vendor-provided IP blocks can be treated as “</a:t>
            </a:r>
            <a:r>
              <a:rPr lang="en-GB" sz="1800" i="1" dirty="0"/>
              <a:t>Available Components</a:t>
            </a:r>
            <a:r>
              <a:rPr lang="en-GB" sz="1800" dirty="0"/>
              <a:t>” – you don’t have to provide source for those, since they are readily available elsewhere.</a:t>
            </a:r>
          </a:p>
          <a:p>
            <a:pPr marL="0" indent="0" algn="just">
              <a:buNone/>
            </a:pPr>
            <a:r>
              <a:rPr lang="en-GB" sz="1800" dirty="0"/>
              <a:t>(e.g. you don’t need to document how to make a resistor or a proprietary FPGA core if it’s a known available part)</a:t>
            </a:r>
          </a:p>
          <a:p>
            <a:pPr marL="0" indent="0">
              <a:buNone/>
            </a:pPr>
            <a:endParaRPr lang="en-GB" sz="1800" dirty="0"/>
          </a:p>
        </p:txBody>
      </p:sp>
      <p:pic>
        <p:nvPicPr>
          <p:cNvPr id="5" name="Picture 4" descr="Stacked white boxes">
            <a:extLst>
              <a:ext uri="{FF2B5EF4-FFF2-40B4-BE49-F238E27FC236}">
                <a16:creationId xmlns:a16="http://schemas.microsoft.com/office/drawing/2014/main" id="{9894C3C1-DB78-2252-C35A-73C85235C416}"/>
              </a:ext>
            </a:extLst>
          </p:cNvPr>
          <p:cNvPicPr>
            <a:picLocks noChangeAspect="1"/>
          </p:cNvPicPr>
          <p:nvPr/>
        </p:nvPicPr>
        <p:blipFill>
          <a:blip r:embed="rId2"/>
          <a:srcRect l="21038" r="36562"/>
          <a:stretch/>
        </p:blipFill>
        <p:spPr>
          <a:xfrm>
            <a:off x="7345680" y="10"/>
            <a:ext cx="4846320" cy="6857990"/>
          </a:xfrm>
          <a:prstGeom prst="rect">
            <a:avLst/>
          </a:prstGeom>
        </p:spPr>
      </p:pic>
    </p:spTree>
    <p:extLst>
      <p:ext uri="{BB962C8B-B14F-4D97-AF65-F5344CB8AC3E}">
        <p14:creationId xmlns:p14="http://schemas.microsoft.com/office/powerpoint/2010/main" val="16316818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CBB0869A-0BE5-B3E9-F73D-2F3691E4D9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ED6C06C-C6BE-54E6-F587-260F32DCF53D}"/>
              </a:ext>
            </a:extLst>
          </p:cNvPr>
          <p:cNvSpPr>
            <a:spLocks noGrp="1"/>
          </p:cNvSpPr>
          <p:nvPr>
            <p:ph type="title"/>
          </p:nvPr>
        </p:nvSpPr>
        <p:spPr>
          <a:xfrm>
            <a:off x="612648" y="1114923"/>
            <a:ext cx="4621553" cy="1360728"/>
          </a:xfrm>
        </p:spPr>
        <p:txBody>
          <a:bodyPr anchor="b">
            <a:normAutofit/>
          </a:bodyPr>
          <a:lstStyle/>
          <a:p>
            <a:r>
              <a:rPr lang="en-US" dirty="0"/>
              <a:t>International Recognition</a:t>
            </a:r>
            <a:endParaRPr lang="en-GB" dirty="0"/>
          </a:p>
        </p:txBody>
      </p:sp>
      <p:sp>
        <p:nvSpPr>
          <p:cNvPr id="3" name="Content Placeholder 2">
            <a:extLst>
              <a:ext uri="{FF2B5EF4-FFF2-40B4-BE49-F238E27FC236}">
                <a16:creationId xmlns:a16="http://schemas.microsoft.com/office/drawing/2014/main" id="{C2B1662F-0EB9-759E-E3C6-DDD6D9C01C4A}"/>
              </a:ext>
            </a:extLst>
          </p:cNvPr>
          <p:cNvSpPr>
            <a:spLocks noGrp="1"/>
          </p:cNvSpPr>
          <p:nvPr>
            <p:ph idx="1"/>
          </p:nvPr>
        </p:nvSpPr>
        <p:spPr>
          <a:xfrm>
            <a:off x="612648" y="2584058"/>
            <a:ext cx="4621553" cy="3159018"/>
          </a:xfrm>
        </p:spPr>
        <p:txBody>
          <a:bodyPr>
            <a:normAutofit/>
          </a:bodyPr>
          <a:lstStyle/>
          <a:p>
            <a:pPr marL="0" indent="0">
              <a:buNone/>
            </a:pPr>
            <a:endParaRPr lang="en-GB" sz="1800" b="0" i="0">
              <a:effectLst/>
              <a:latin typeface="sourcesans-semibold"/>
            </a:endParaRPr>
          </a:p>
          <a:p>
            <a:pPr marL="0" indent="0">
              <a:buNone/>
            </a:pPr>
            <a:r>
              <a:rPr lang="en-GB" sz="1800" b="0" i="0">
                <a:effectLst/>
                <a:latin typeface="sourcesans-semibold"/>
              </a:rPr>
              <a:t>On 15 January 2021</a:t>
            </a:r>
            <a:r>
              <a:rPr lang="en-GB" sz="1800">
                <a:latin typeface="sourcesans-semibold"/>
              </a:rPr>
              <a:t>, the CERN Open Hardware License 2.0 was approved by the </a:t>
            </a:r>
            <a:r>
              <a:rPr lang="en-GB" sz="1800" b="0" i="0">
                <a:effectLst/>
                <a:latin typeface="sourcesans-semibold"/>
              </a:rPr>
              <a:t>Open Source Initiative (OSI) and is now OSI Certified</a:t>
            </a:r>
          </a:p>
          <a:p>
            <a:pPr marL="0" indent="0">
              <a:buNone/>
            </a:pPr>
            <a:endParaRPr lang="en-GB" sz="1800" b="0" i="0">
              <a:effectLst/>
              <a:latin typeface="sourcesans-semibold"/>
            </a:endParaRPr>
          </a:p>
        </p:txBody>
      </p:sp>
      <p:pic>
        <p:nvPicPr>
          <p:cNvPr id="4" name="Picture 3">
            <a:extLst>
              <a:ext uri="{FF2B5EF4-FFF2-40B4-BE49-F238E27FC236}">
                <a16:creationId xmlns:a16="http://schemas.microsoft.com/office/drawing/2014/main" id="{ABEDF35F-17DB-94F8-3371-6A7A8C730136}"/>
              </a:ext>
            </a:extLst>
          </p:cNvPr>
          <p:cNvPicPr>
            <a:picLocks noChangeAspect="1"/>
          </p:cNvPicPr>
          <p:nvPr/>
        </p:nvPicPr>
        <p:blipFill>
          <a:blip r:embed="rId2"/>
          <a:stretch>
            <a:fillRect/>
          </a:stretch>
        </p:blipFill>
        <p:spPr>
          <a:xfrm>
            <a:off x="5691261" y="1823610"/>
            <a:ext cx="5837780" cy="3210778"/>
          </a:xfrm>
          <a:prstGeom prst="rect">
            <a:avLst/>
          </a:prstGeom>
        </p:spPr>
      </p:pic>
    </p:spTree>
    <p:extLst>
      <p:ext uri="{BB962C8B-B14F-4D97-AF65-F5344CB8AC3E}">
        <p14:creationId xmlns:p14="http://schemas.microsoft.com/office/powerpoint/2010/main" val="8537415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F3E6F82-836B-858F-ADED-19E9A71A00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34764E3-2247-9B77-488F-7D4F8B1C3D8E}"/>
              </a:ext>
            </a:extLst>
          </p:cNvPr>
          <p:cNvSpPr>
            <a:spLocks noGrp="1"/>
          </p:cNvSpPr>
          <p:nvPr>
            <p:ph type="title"/>
          </p:nvPr>
        </p:nvSpPr>
        <p:spPr>
          <a:xfrm>
            <a:off x="1729740" y="454924"/>
            <a:ext cx="8732520" cy="905256"/>
          </a:xfrm>
        </p:spPr>
        <p:txBody>
          <a:bodyPr vert="horz" lIns="91440" tIns="45720" rIns="91440" bIns="45720" rtlCol="0" anchor="b">
            <a:normAutofit/>
          </a:bodyPr>
          <a:lstStyle/>
          <a:p>
            <a:pPr algn="ctr"/>
            <a:r>
              <a:rPr lang="en-US" sz="3100"/>
              <a:t>Glimpse into the Open Hardware Repository</a:t>
            </a:r>
          </a:p>
        </p:txBody>
      </p:sp>
      <p:pic>
        <p:nvPicPr>
          <p:cNvPr id="7" name="Picture 6" descr="A group of posters with text&#10;&#10;AI-generated content may be incorrect.">
            <a:extLst>
              <a:ext uri="{FF2B5EF4-FFF2-40B4-BE49-F238E27FC236}">
                <a16:creationId xmlns:a16="http://schemas.microsoft.com/office/drawing/2014/main" id="{1B1B812F-1309-A141-30A2-B206D2CBBB41}"/>
              </a:ext>
            </a:extLst>
          </p:cNvPr>
          <p:cNvPicPr>
            <a:picLocks noChangeAspect="1"/>
          </p:cNvPicPr>
          <p:nvPr/>
        </p:nvPicPr>
        <p:blipFill>
          <a:blip r:embed="rId2">
            <a:extLst>
              <a:ext uri="{28A0092B-C50C-407E-A947-70E740481C1C}">
                <a14:useLocalDpi xmlns:a14="http://schemas.microsoft.com/office/drawing/2010/main" val="0"/>
              </a:ext>
            </a:extLst>
          </a:blip>
          <a:srcRect l="264" t="2307" r="1"/>
          <a:stretch/>
        </p:blipFill>
        <p:spPr>
          <a:xfrm>
            <a:off x="1774794" y="2362952"/>
            <a:ext cx="4204562" cy="3840480"/>
          </a:xfrm>
          <a:prstGeom prst="rect">
            <a:avLst/>
          </a:prstGeom>
        </p:spPr>
      </p:pic>
      <p:pic>
        <p:nvPicPr>
          <p:cNvPr id="5" name="Content Placeholder 4" descr="A group of electronic components&#10;&#10;AI-generated content may be incorrect.">
            <a:extLst>
              <a:ext uri="{FF2B5EF4-FFF2-40B4-BE49-F238E27FC236}">
                <a16:creationId xmlns:a16="http://schemas.microsoft.com/office/drawing/2014/main" id="{557872B5-A905-9323-C95C-A725C0299EA4}"/>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210024" y="2362952"/>
            <a:ext cx="4327301" cy="3840480"/>
          </a:xfrm>
          <a:prstGeom prst="rect">
            <a:avLst/>
          </a:prstGeom>
        </p:spPr>
      </p:pic>
    </p:spTree>
    <p:extLst>
      <p:ext uri="{BB962C8B-B14F-4D97-AF65-F5344CB8AC3E}">
        <p14:creationId xmlns:p14="http://schemas.microsoft.com/office/powerpoint/2010/main" val="1680469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ED587E41-605C-A8E4-8BA5-0E0B3797C9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Close-up of circuit board">
            <a:extLst>
              <a:ext uri="{FF2B5EF4-FFF2-40B4-BE49-F238E27FC236}">
                <a16:creationId xmlns:a16="http://schemas.microsoft.com/office/drawing/2014/main" id="{3E5857E9-6CEB-E905-ADE9-1B29C9E948C6}"/>
              </a:ext>
            </a:extLst>
          </p:cNvPr>
          <p:cNvPicPr>
            <a:picLocks noChangeAspect="1"/>
          </p:cNvPicPr>
          <p:nvPr/>
        </p:nvPicPr>
        <p:blipFill>
          <a:blip r:embed="rId2"/>
          <a:srcRect t="15730"/>
          <a:stretch/>
        </p:blipFill>
        <p:spPr>
          <a:xfrm>
            <a:off x="20" y="10"/>
            <a:ext cx="12191980" cy="6857990"/>
          </a:xfrm>
          <a:prstGeom prst="rect">
            <a:avLst/>
          </a:prstGeom>
        </p:spPr>
      </p:pic>
      <p:sp>
        <p:nvSpPr>
          <p:cNvPr id="17" name="Rectangle 16">
            <a:extLst>
              <a:ext uri="{FF2B5EF4-FFF2-40B4-BE49-F238E27FC236}">
                <a16:creationId xmlns:a16="http://schemas.microsoft.com/office/drawing/2014/main" id="{EBD48A03-0DF9-3063-CB15-1BC2AEC79F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908385"/>
            <a:ext cx="12191999" cy="1949616"/>
          </a:xfrm>
          <a:prstGeom prst="rect">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F8F16FD-DC5E-C14B-8C4F-AEC23DBDC7DD}"/>
              </a:ext>
            </a:extLst>
          </p:cNvPr>
          <p:cNvSpPr>
            <a:spLocks noGrp="1"/>
          </p:cNvSpPr>
          <p:nvPr>
            <p:ph type="title"/>
          </p:nvPr>
        </p:nvSpPr>
        <p:spPr>
          <a:xfrm>
            <a:off x="617365" y="5268812"/>
            <a:ext cx="7260542" cy="1228763"/>
          </a:xfrm>
        </p:spPr>
        <p:txBody>
          <a:bodyPr vert="horz" lIns="91440" tIns="45720" rIns="91440" bIns="45720" rtlCol="0" anchor="ctr">
            <a:normAutofit/>
          </a:bodyPr>
          <a:lstStyle/>
          <a:p>
            <a:r>
              <a:rPr lang="en-US" sz="4000">
                <a:solidFill>
                  <a:srgbClr val="FFFFFF"/>
                </a:solidFill>
              </a:rPr>
              <a:t>Thank you </a:t>
            </a:r>
          </a:p>
        </p:txBody>
      </p:sp>
      <p:sp>
        <p:nvSpPr>
          <p:cNvPr id="9" name="Rectangle 1">
            <a:extLst>
              <a:ext uri="{FF2B5EF4-FFF2-40B4-BE49-F238E27FC236}">
                <a16:creationId xmlns:a16="http://schemas.microsoft.com/office/drawing/2014/main" id="{1A02B0C7-FCD4-8270-1993-CDCFDDB50D7E}"/>
              </a:ext>
            </a:extLst>
          </p:cNvPr>
          <p:cNvSpPr>
            <a:spLocks noGrp="1" noChangeArrowheads="1"/>
          </p:cNvSpPr>
          <p:nvPr>
            <p:ph idx="1"/>
          </p:nvPr>
        </p:nvSpPr>
        <p:spPr bwMode="auto">
          <a:xfrm>
            <a:off x="7877908" y="5268812"/>
            <a:ext cx="3808373" cy="1228763"/>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indent="0" algn="r">
              <a:buNone/>
            </a:pPr>
            <a:r>
              <a:rPr lang="en-US" sz="1800" dirty="0">
                <a:solidFill>
                  <a:srgbClr val="FFFFFF"/>
                </a:solidFill>
              </a:rPr>
              <a:t>Visit: KT.CERN</a:t>
            </a:r>
          </a:p>
          <a:p>
            <a:pPr marL="0" indent="0" algn="r">
              <a:buNone/>
            </a:pPr>
            <a:r>
              <a:rPr lang="en-US" sz="1800" dirty="0">
                <a:solidFill>
                  <a:srgbClr val="FFFFFF"/>
                </a:solidFill>
              </a:rPr>
              <a:t>Contact us at: kt@cern.ch</a:t>
            </a:r>
          </a:p>
        </p:txBody>
      </p:sp>
    </p:spTree>
    <p:extLst>
      <p:ext uri="{BB962C8B-B14F-4D97-AF65-F5344CB8AC3E}">
        <p14:creationId xmlns:p14="http://schemas.microsoft.com/office/powerpoint/2010/main" val="380393810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2961259D-605E-E200-FF9F-7C8C71D7C8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5C5FF17-4841-C586-178F-5FA0CCD028A1}"/>
              </a:ext>
            </a:extLst>
          </p:cNvPr>
          <p:cNvSpPr>
            <a:spLocks noGrp="1"/>
          </p:cNvSpPr>
          <p:nvPr>
            <p:ph type="title"/>
          </p:nvPr>
        </p:nvSpPr>
        <p:spPr>
          <a:xfrm>
            <a:off x="612648" y="600074"/>
            <a:ext cx="6035040" cy="1529932"/>
          </a:xfrm>
        </p:spPr>
        <p:txBody>
          <a:bodyPr anchor="b">
            <a:normAutofit/>
          </a:bodyPr>
          <a:lstStyle/>
          <a:p>
            <a:r>
              <a:rPr lang="en-US" dirty="0"/>
              <a:t>Open-Source Hardware</a:t>
            </a:r>
            <a:endParaRPr lang="en-GB" dirty="0"/>
          </a:p>
        </p:txBody>
      </p:sp>
      <p:sp>
        <p:nvSpPr>
          <p:cNvPr id="3" name="Content Placeholder 2">
            <a:extLst>
              <a:ext uri="{FF2B5EF4-FFF2-40B4-BE49-F238E27FC236}">
                <a16:creationId xmlns:a16="http://schemas.microsoft.com/office/drawing/2014/main" id="{870311B0-74AC-4D31-930C-E17043B6D65C}"/>
              </a:ext>
            </a:extLst>
          </p:cNvPr>
          <p:cNvSpPr>
            <a:spLocks noGrp="1"/>
          </p:cNvSpPr>
          <p:nvPr>
            <p:ph idx="1"/>
          </p:nvPr>
        </p:nvSpPr>
        <p:spPr>
          <a:xfrm>
            <a:off x="612647" y="2212848"/>
            <a:ext cx="6035041" cy="4096512"/>
          </a:xfrm>
        </p:spPr>
        <p:txBody>
          <a:bodyPr>
            <a:normAutofit/>
          </a:bodyPr>
          <a:lstStyle/>
          <a:p>
            <a:pPr marL="0" indent="0">
              <a:buNone/>
            </a:pPr>
            <a:r>
              <a:rPr lang="en-GB" sz="2800" dirty="0">
                <a:latin typeface="+mj-lt"/>
                <a:ea typeface="+mj-ea"/>
                <a:cs typeface="+mj-cs"/>
              </a:rPr>
              <a:t>"</a:t>
            </a:r>
            <a:r>
              <a:rPr lang="en-GB" sz="2800" i="1" dirty="0">
                <a:latin typeface="+mj-lt"/>
                <a:ea typeface="+mj-ea"/>
                <a:cs typeface="+mj-cs"/>
              </a:rPr>
              <a:t>Open hardware</a:t>
            </a:r>
            <a:r>
              <a:rPr lang="en-GB" sz="2800" dirty="0">
                <a:latin typeface="+mj-lt"/>
                <a:ea typeface="+mj-ea"/>
                <a:cs typeface="+mj-cs"/>
              </a:rPr>
              <a:t>" or "</a:t>
            </a:r>
            <a:r>
              <a:rPr lang="en-GB" sz="2800" i="1" dirty="0">
                <a:latin typeface="+mj-lt"/>
                <a:ea typeface="+mj-ea"/>
                <a:cs typeface="+mj-cs"/>
              </a:rPr>
              <a:t>open-source hardware</a:t>
            </a:r>
            <a:r>
              <a:rPr lang="en-GB" sz="2800" dirty="0">
                <a:latin typeface="+mj-lt"/>
                <a:ea typeface="+mj-ea"/>
                <a:cs typeface="+mj-cs"/>
              </a:rPr>
              <a:t>" refers to the </a:t>
            </a:r>
            <a:r>
              <a:rPr lang="en-GB" sz="2800" b="1" dirty="0">
                <a:latin typeface="+mj-lt"/>
                <a:ea typeface="+mj-ea"/>
                <a:cs typeface="+mj-cs"/>
              </a:rPr>
              <a:t>design specifications of a physical object</a:t>
            </a:r>
            <a:r>
              <a:rPr lang="en-GB" sz="2800" dirty="0">
                <a:latin typeface="+mj-lt"/>
                <a:ea typeface="+mj-ea"/>
                <a:cs typeface="+mj-cs"/>
              </a:rPr>
              <a:t> which are licensed in such a way that said </a:t>
            </a:r>
            <a:r>
              <a:rPr lang="en-GB" sz="2800" b="1" dirty="0">
                <a:latin typeface="+mj-lt"/>
                <a:ea typeface="+mj-ea"/>
                <a:cs typeface="+mj-cs"/>
              </a:rPr>
              <a:t>object can be studied, modified, created</a:t>
            </a:r>
            <a:r>
              <a:rPr lang="en-GB" sz="2800" dirty="0">
                <a:latin typeface="+mj-lt"/>
                <a:ea typeface="+mj-ea"/>
                <a:cs typeface="+mj-cs"/>
              </a:rPr>
              <a:t>, and </a:t>
            </a:r>
            <a:r>
              <a:rPr lang="en-GB" sz="2800" b="1" dirty="0">
                <a:latin typeface="+mj-lt"/>
                <a:ea typeface="+mj-ea"/>
                <a:cs typeface="+mj-cs"/>
              </a:rPr>
              <a:t>distributed</a:t>
            </a:r>
            <a:r>
              <a:rPr lang="en-GB" sz="2800" dirty="0">
                <a:latin typeface="+mj-lt"/>
                <a:ea typeface="+mj-ea"/>
                <a:cs typeface="+mj-cs"/>
              </a:rPr>
              <a:t> by anyone</a:t>
            </a:r>
          </a:p>
        </p:txBody>
      </p:sp>
      <p:pic>
        <p:nvPicPr>
          <p:cNvPr id="12" name="Picture 11" descr="Circuit board background">
            <a:extLst>
              <a:ext uri="{FF2B5EF4-FFF2-40B4-BE49-F238E27FC236}">
                <a16:creationId xmlns:a16="http://schemas.microsoft.com/office/drawing/2014/main" id="{210E58B3-0A4A-3175-66FD-52177AADC0F2}"/>
              </a:ext>
            </a:extLst>
          </p:cNvPr>
          <p:cNvPicPr>
            <a:picLocks noChangeAspect="1"/>
          </p:cNvPicPr>
          <p:nvPr/>
        </p:nvPicPr>
        <p:blipFill>
          <a:blip r:embed="rId2"/>
          <a:srcRect l="9280" r="43727"/>
          <a:stretch/>
        </p:blipFill>
        <p:spPr>
          <a:xfrm>
            <a:off x="7345680" y="10"/>
            <a:ext cx="4846320" cy="6857990"/>
          </a:xfrm>
          <a:prstGeom prst="rect">
            <a:avLst/>
          </a:prstGeom>
        </p:spPr>
      </p:pic>
    </p:spTree>
    <p:extLst>
      <p:ext uri="{BB962C8B-B14F-4D97-AF65-F5344CB8AC3E}">
        <p14:creationId xmlns:p14="http://schemas.microsoft.com/office/powerpoint/2010/main" val="39818409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A32057F-F015-B1B2-4E3E-2307F8EFC9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DDA1D8-F31A-08EC-BF80-8FC945EE2721}"/>
              </a:ext>
            </a:extLst>
          </p:cNvPr>
          <p:cNvSpPr>
            <a:spLocks noGrp="1"/>
          </p:cNvSpPr>
          <p:nvPr>
            <p:ph type="title"/>
          </p:nvPr>
        </p:nvSpPr>
        <p:spPr>
          <a:xfrm>
            <a:off x="7168896" y="1129554"/>
            <a:ext cx="4361688" cy="3475236"/>
          </a:xfrm>
        </p:spPr>
        <p:txBody>
          <a:bodyPr vert="horz" lIns="91440" tIns="45720" rIns="91440" bIns="45720" rtlCol="0" anchor="b">
            <a:normAutofit/>
          </a:bodyPr>
          <a:lstStyle/>
          <a:p>
            <a:r>
              <a:rPr lang="en-US" sz="5400" dirty="0"/>
              <a:t>Why a New Open Hardware License</a:t>
            </a:r>
          </a:p>
        </p:txBody>
      </p:sp>
      <p:pic>
        <p:nvPicPr>
          <p:cNvPr id="5" name="Picture 4" descr="Electronic circuit board">
            <a:extLst>
              <a:ext uri="{FF2B5EF4-FFF2-40B4-BE49-F238E27FC236}">
                <a16:creationId xmlns:a16="http://schemas.microsoft.com/office/drawing/2014/main" id="{72D0E6D8-E347-1E2E-74A7-325116CB397C}"/>
              </a:ext>
            </a:extLst>
          </p:cNvPr>
          <p:cNvPicPr>
            <a:picLocks noChangeAspect="1"/>
          </p:cNvPicPr>
          <p:nvPr/>
        </p:nvPicPr>
        <p:blipFill>
          <a:blip r:embed="rId2"/>
          <a:srcRect l="33915" r="2083" b="-2"/>
          <a:stretch/>
        </p:blipFill>
        <p:spPr>
          <a:xfrm>
            <a:off x="20" y="1"/>
            <a:ext cx="6575591" cy="6858000"/>
          </a:xfrm>
          <a:prstGeom prst="rect">
            <a:avLst/>
          </a:prstGeom>
        </p:spPr>
      </p:pic>
    </p:spTree>
    <p:extLst>
      <p:ext uri="{BB962C8B-B14F-4D97-AF65-F5344CB8AC3E}">
        <p14:creationId xmlns:p14="http://schemas.microsoft.com/office/powerpoint/2010/main" val="3952769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F23A9-90F5-943F-C8D2-AE6107EBA994}"/>
              </a:ext>
            </a:extLst>
          </p:cNvPr>
          <p:cNvSpPr>
            <a:spLocks noGrp="1"/>
          </p:cNvSpPr>
          <p:nvPr>
            <p:ph type="title"/>
          </p:nvPr>
        </p:nvSpPr>
        <p:spPr/>
        <p:txBody>
          <a:bodyPr/>
          <a:lstStyle/>
          <a:p>
            <a:r>
              <a:rPr lang="en-US" dirty="0"/>
              <a:t>Realities of Software vs Realities of Hardware</a:t>
            </a:r>
            <a:endParaRPr lang="en-GB" dirty="0"/>
          </a:p>
        </p:txBody>
      </p:sp>
      <p:sp>
        <p:nvSpPr>
          <p:cNvPr id="3" name="Text Placeholder 2">
            <a:extLst>
              <a:ext uri="{FF2B5EF4-FFF2-40B4-BE49-F238E27FC236}">
                <a16:creationId xmlns:a16="http://schemas.microsoft.com/office/drawing/2014/main" id="{80C289FB-AED3-7102-1350-792A77835E0A}"/>
              </a:ext>
            </a:extLst>
          </p:cNvPr>
          <p:cNvSpPr>
            <a:spLocks noGrp="1"/>
          </p:cNvSpPr>
          <p:nvPr>
            <p:ph type="body" idx="1"/>
          </p:nvPr>
        </p:nvSpPr>
        <p:spPr/>
        <p:txBody>
          <a:bodyPr/>
          <a:lstStyle/>
          <a:p>
            <a:r>
              <a:rPr lang="en-US" dirty="0"/>
              <a:t>SOFTWARE</a:t>
            </a:r>
            <a:endParaRPr lang="en-GB" dirty="0"/>
          </a:p>
        </p:txBody>
      </p:sp>
      <p:sp>
        <p:nvSpPr>
          <p:cNvPr id="4" name="Content Placeholder 3">
            <a:extLst>
              <a:ext uri="{FF2B5EF4-FFF2-40B4-BE49-F238E27FC236}">
                <a16:creationId xmlns:a16="http://schemas.microsoft.com/office/drawing/2014/main" id="{D2D354BE-7333-B48C-2E46-6766C0AEF36E}"/>
              </a:ext>
            </a:extLst>
          </p:cNvPr>
          <p:cNvSpPr>
            <a:spLocks noGrp="1"/>
          </p:cNvSpPr>
          <p:nvPr>
            <p:ph sz="half" idx="2"/>
          </p:nvPr>
        </p:nvSpPr>
        <p:spPr/>
        <p:txBody>
          <a:bodyPr/>
          <a:lstStyle/>
          <a:p>
            <a:r>
              <a:rPr lang="en-US" dirty="0"/>
              <a:t>Intangible &amp; </a:t>
            </a:r>
            <a:r>
              <a:rPr lang="en-US" b="1" dirty="0"/>
              <a:t>digital</a:t>
            </a:r>
          </a:p>
          <a:p>
            <a:r>
              <a:rPr lang="en-US" dirty="0"/>
              <a:t>Homogeneous </a:t>
            </a:r>
          </a:p>
          <a:p>
            <a:r>
              <a:rPr lang="en-US" dirty="0"/>
              <a:t>IP: Protected by copyright, as a literary work, based on harmonized worldwide standards + patents</a:t>
            </a:r>
          </a:p>
          <a:p>
            <a:pPr marL="0" indent="0">
              <a:buNone/>
            </a:pPr>
            <a:endParaRPr lang="en-US" dirty="0"/>
          </a:p>
          <a:p>
            <a:endParaRPr lang="en-GB" dirty="0"/>
          </a:p>
        </p:txBody>
      </p:sp>
      <p:sp>
        <p:nvSpPr>
          <p:cNvPr id="5" name="Text Placeholder 4">
            <a:extLst>
              <a:ext uri="{FF2B5EF4-FFF2-40B4-BE49-F238E27FC236}">
                <a16:creationId xmlns:a16="http://schemas.microsoft.com/office/drawing/2014/main" id="{3996407B-B17B-0DD6-4651-AC263F24E394}"/>
              </a:ext>
            </a:extLst>
          </p:cNvPr>
          <p:cNvSpPr>
            <a:spLocks noGrp="1"/>
          </p:cNvSpPr>
          <p:nvPr>
            <p:ph type="body" sz="quarter" idx="3"/>
          </p:nvPr>
        </p:nvSpPr>
        <p:spPr/>
        <p:txBody>
          <a:bodyPr/>
          <a:lstStyle/>
          <a:p>
            <a:r>
              <a:rPr lang="en-US" dirty="0"/>
              <a:t>HARDWARE</a:t>
            </a:r>
            <a:endParaRPr lang="en-GB" dirty="0"/>
          </a:p>
        </p:txBody>
      </p:sp>
      <p:sp>
        <p:nvSpPr>
          <p:cNvPr id="6" name="Content Placeholder 5">
            <a:extLst>
              <a:ext uri="{FF2B5EF4-FFF2-40B4-BE49-F238E27FC236}">
                <a16:creationId xmlns:a16="http://schemas.microsoft.com/office/drawing/2014/main" id="{C5C0CB14-ED0C-8622-315B-27DDCEF9CDD1}"/>
              </a:ext>
            </a:extLst>
          </p:cNvPr>
          <p:cNvSpPr>
            <a:spLocks noGrp="1"/>
          </p:cNvSpPr>
          <p:nvPr>
            <p:ph sz="quarter" idx="4"/>
          </p:nvPr>
        </p:nvSpPr>
        <p:spPr/>
        <p:txBody>
          <a:bodyPr/>
          <a:lstStyle/>
          <a:p>
            <a:r>
              <a:rPr lang="en-US" dirty="0"/>
              <a:t>Based on documentation, but requires </a:t>
            </a:r>
            <a:r>
              <a:rPr lang="en-US" b="1" dirty="0"/>
              <a:t>physical</a:t>
            </a:r>
            <a:r>
              <a:rPr lang="en-US" dirty="0"/>
              <a:t> </a:t>
            </a:r>
            <a:r>
              <a:rPr lang="en-US" b="1" dirty="0"/>
              <a:t>manufacturing</a:t>
            </a:r>
          </a:p>
          <a:p>
            <a:r>
              <a:rPr lang="en-US" dirty="0"/>
              <a:t>Non-Homogeneous, representing a variety of forms, products and shapes</a:t>
            </a:r>
          </a:p>
          <a:p>
            <a:r>
              <a:rPr lang="en-GB" dirty="0"/>
              <a:t>IP: Copyright protection more uncertain due to the functional nature + patents + design rights </a:t>
            </a:r>
          </a:p>
          <a:p>
            <a:r>
              <a:rPr lang="en-GB" dirty="0"/>
              <a:t>Due to the costs often dominated by proprietary tools</a:t>
            </a:r>
          </a:p>
        </p:txBody>
      </p:sp>
    </p:spTree>
    <p:extLst>
      <p:ext uri="{BB962C8B-B14F-4D97-AF65-F5344CB8AC3E}">
        <p14:creationId xmlns:p14="http://schemas.microsoft.com/office/powerpoint/2010/main" val="2016948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600DC1B0-7E1A-BD02-3F93-19E6B1B750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7FD96F6-A1D2-5367-C75A-960ECE245FD3}"/>
              </a:ext>
            </a:extLst>
          </p:cNvPr>
          <p:cNvSpPr>
            <a:spLocks noGrp="1"/>
          </p:cNvSpPr>
          <p:nvPr>
            <p:ph type="title"/>
          </p:nvPr>
        </p:nvSpPr>
        <p:spPr>
          <a:xfrm>
            <a:off x="612649" y="548638"/>
            <a:ext cx="3493008" cy="5788152"/>
          </a:xfrm>
        </p:spPr>
        <p:txBody>
          <a:bodyPr anchor="ctr">
            <a:normAutofit/>
          </a:bodyPr>
          <a:lstStyle/>
          <a:p>
            <a:r>
              <a:rPr lang="en-US" sz="4000"/>
              <a:t>CERN OHL WAS CREATED TO</a:t>
            </a:r>
            <a:endParaRPr lang="en-GB" sz="4000"/>
          </a:p>
        </p:txBody>
      </p:sp>
      <p:graphicFrame>
        <p:nvGraphicFramePr>
          <p:cNvPr id="5" name="Content Placeholder 2">
            <a:extLst>
              <a:ext uri="{FF2B5EF4-FFF2-40B4-BE49-F238E27FC236}">
                <a16:creationId xmlns:a16="http://schemas.microsoft.com/office/drawing/2014/main" id="{97960F98-3965-D58A-B711-5A9C064A8A7D}"/>
              </a:ext>
            </a:extLst>
          </p:cNvPr>
          <p:cNvGraphicFramePr>
            <a:graphicFrameLocks noGrp="1"/>
          </p:cNvGraphicFramePr>
          <p:nvPr>
            <p:ph idx="1"/>
            <p:extLst>
              <p:ext uri="{D42A27DB-BD31-4B8C-83A1-F6EECF244321}">
                <p14:modId xmlns:p14="http://schemas.microsoft.com/office/powerpoint/2010/main" val="3724994915"/>
              </p:ext>
            </p:extLst>
          </p:nvPr>
        </p:nvGraphicFramePr>
        <p:xfrm>
          <a:off x="4608246" y="548640"/>
          <a:ext cx="6949440" cy="57866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357642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1A22726-DA03-BCB0-F12E-98258FB7E5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B80F8B5-89B3-C2FB-F456-71E545431624}"/>
              </a:ext>
            </a:extLst>
          </p:cNvPr>
          <p:cNvSpPr>
            <a:spLocks noGrp="1"/>
          </p:cNvSpPr>
          <p:nvPr>
            <p:ph type="title"/>
          </p:nvPr>
        </p:nvSpPr>
        <p:spPr>
          <a:xfrm>
            <a:off x="1524000" y="548640"/>
            <a:ext cx="9160475" cy="1132258"/>
          </a:xfrm>
        </p:spPr>
        <p:txBody>
          <a:bodyPr anchor="ctr">
            <a:normAutofit/>
          </a:bodyPr>
          <a:lstStyle/>
          <a:p>
            <a:pPr algn="ctr"/>
            <a:r>
              <a:rPr lang="en-US" dirty="0"/>
              <a:t>Evolution of CERN OHL</a:t>
            </a:r>
            <a:endParaRPr lang="en-GB" dirty="0"/>
          </a:p>
        </p:txBody>
      </p:sp>
      <p:graphicFrame>
        <p:nvGraphicFramePr>
          <p:cNvPr id="12" name="Content Placeholder 2">
            <a:extLst>
              <a:ext uri="{FF2B5EF4-FFF2-40B4-BE49-F238E27FC236}">
                <a16:creationId xmlns:a16="http://schemas.microsoft.com/office/drawing/2014/main" id="{94200058-DEDD-792D-4AEB-5E34B7CF9626}"/>
              </a:ext>
            </a:extLst>
          </p:cNvPr>
          <p:cNvGraphicFramePr>
            <a:graphicFrameLocks noGrp="1"/>
          </p:cNvGraphicFramePr>
          <p:nvPr>
            <p:ph idx="1"/>
            <p:extLst>
              <p:ext uri="{D42A27DB-BD31-4B8C-83A1-F6EECF244321}">
                <p14:modId xmlns:p14="http://schemas.microsoft.com/office/powerpoint/2010/main" val="4071744861"/>
              </p:ext>
            </p:extLst>
          </p:nvPr>
        </p:nvGraphicFramePr>
        <p:xfrm>
          <a:off x="185057" y="1143000"/>
          <a:ext cx="11658600" cy="54428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149955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BB0869A-0BE5-B3E9-F73D-2F3691E4D9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01EE329-C628-E83C-37F5-A5642D3E232D}"/>
              </a:ext>
            </a:extLst>
          </p:cNvPr>
          <p:cNvSpPr>
            <a:spLocks noGrp="1"/>
          </p:cNvSpPr>
          <p:nvPr>
            <p:ph type="title"/>
          </p:nvPr>
        </p:nvSpPr>
        <p:spPr>
          <a:xfrm>
            <a:off x="612648" y="1114923"/>
            <a:ext cx="4621553" cy="1360728"/>
          </a:xfrm>
        </p:spPr>
        <p:txBody>
          <a:bodyPr anchor="b">
            <a:normAutofit/>
          </a:bodyPr>
          <a:lstStyle/>
          <a:p>
            <a:r>
              <a:rPr lang="en-US" dirty="0"/>
              <a:t>Key Concepts</a:t>
            </a:r>
            <a:endParaRPr lang="en-GB" dirty="0"/>
          </a:p>
        </p:txBody>
      </p:sp>
      <p:sp>
        <p:nvSpPr>
          <p:cNvPr id="3" name="Content Placeholder 2">
            <a:extLst>
              <a:ext uri="{FF2B5EF4-FFF2-40B4-BE49-F238E27FC236}">
                <a16:creationId xmlns:a16="http://schemas.microsoft.com/office/drawing/2014/main" id="{C52AE5D8-E37D-8F06-F828-7DD5E6A23BD5}"/>
              </a:ext>
            </a:extLst>
          </p:cNvPr>
          <p:cNvSpPr>
            <a:spLocks noGrp="1"/>
          </p:cNvSpPr>
          <p:nvPr>
            <p:ph idx="1"/>
          </p:nvPr>
        </p:nvSpPr>
        <p:spPr>
          <a:xfrm>
            <a:off x="612648" y="2584058"/>
            <a:ext cx="4621553" cy="3159018"/>
          </a:xfrm>
        </p:spPr>
        <p:txBody>
          <a:bodyPr>
            <a:normAutofit/>
          </a:bodyPr>
          <a:lstStyle/>
          <a:p>
            <a:r>
              <a:rPr lang="en-US" sz="1800" dirty="0"/>
              <a:t>“</a:t>
            </a:r>
            <a:r>
              <a:rPr lang="en-US" sz="1800" b="1" dirty="0"/>
              <a:t>Source</a:t>
            </a:r>
            <a:r>
              <a:rPr lang="en-US" sz="1800" dirty="0"/>
              <a:t>” and “</a:t>
            </a:r>
            <a:r>
              <a:rPr lang="en-US" sz="1800" b="1" dirty="0"/>
              <a:t>Covered Source</a:t>
            </a:r>
            <a:r>
              <a:rPr lang="en-US" sz="1800" dirty="0"/>
              <a:t>” –</a:t>
            </a:r>
          </a:p>
          <a:p>
            <a:pPr marL="0" indent="0">
              <a:buNone/>
            </a:pPr>
            <a:r>
              <a:rPr lang="en-US" sz="1800" i="1" dirty="0"/>
              <a:t>information such as design materials or digital code which can be applied </a:t>
            </a:r>
            <a:r>
              <a:rPr lang="en-US" sz="1800" dirty="0"/>
              <a:t>to Make or test  a Product or to prepare a Product for use, Conveyance or sale, regardless of its medium or how it is expressed.</a:t>
            </a:r>
            <a:endParaRPr lang="en-GB" sz="1800" dirty="0"/>
          </a:p>
        </p:txBody>
      </p:sp>
      <p:pic>
        <p:nvPicPr>
          <p:cNvPr id="7" name="Graphic 6" descr="Check List">
            <a:extLst>
              <a:ext uri="{FF2B5EF4-FFF2-40B4-BE49-F238E27FC236}">
                <a16:creationId xmlns:a16="http://schemas.microsoft.com/office/drawing/2014/main" id="{60C796EB-DBBE-7C5E-05DD-DA39D69CE1B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96074" y="1114923"/>
            <a:ext cx="4628153" cy="4628153"/>
          </a:xfrm>
          <a:prstGeom prst="rect">
            <a:avLst/>
          </a:prstGeom>
        </p:spPr>
      </p:pic>
    </p:spTree>
    <p:extLst>
      <p:ext uri="{BB962C8B-B14F-4D97-AF65-F5344CB8AC3E}">
        <p14:creationId xmlns:p14="http://schemas.microsoft.com/office/powerpoint/2010/main" val="21226398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E8D3B17-7638-DFD3-18E4-8A6D6117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0A5714E-5ED2-BDCB-FF10-671FDA3E9C8E}"/>
              </a:ext>
            </a:extLst>
          </p:cNvPr>
          <p:cNvSpPr>
            <a:spLocks noGrp="1"/>
          </p:cNvSpPr>
          <p:nvPr>
            <p:ph type="title"/>
          </p:nvPr>
        </p:nvSpPr>
        <p:spPr>
          <a:xfrm>
            <a:off x="5568534" y="603504"/>
            <a:ext cx="5916169" cy="1527048"/>
          </a:xfrm>
        </p:spPr>
        <p:txBody>
          <a:bodyPr anchor="b">
            <a:normAutofit/>
          </a:bodyPr>
          <a:lstStyle/>
          <a:p>
            <a:r>
              <a:rPr lang="en-US" dirty="0"/>
              <a:t>CERN OHL 2.0 Variants</a:t>
            </a:r>
            <a:endParaRPr lang="en-GB" dirty="0"/>
          </a:p>
        </p:txBody>
      </p:sp>
      <p:pic>
        <p:nvPicPr>
          <p:cNvPr id="6" name="Picture 5" descr="Electronic circuit board with processor">
            <a:extLst>
              <a:ext uri="{FF2B5EF4-FFF2-40B4-BE49-F238E27FC236}">
                <a16:creationId xmlns:a16="http://schemas.microsoft.com/office/drawing/2014/main" id="{D6C6AB0A-EA21-E22E-CA88-65C362297B32}"/>
              </a:ext>
            </a:extLst>
          </p:cNvPr>
          <p:cNvPicPr>
            <a:picLocks noChangeAspect="1"/>
          </p:cNvPicPr>
          <p:nvPr/>
        </p:nvPicPr>
        <p:blipFill>
          <a:blip r:embed="rId2"/>
          <a:srcRect l="38126" r="14080" b="-1"/>
          <a:stretch/>
        </p:blipFill>
        <p:spPr>
          <a:xfrm>
            <a:off x="20" y="10"/>
            <a:ext cx="4910308" cy="6857990"/>
          </a:xfrm>
          <a:prstGeom prst="rect">
            <a:avLst/>
          </a:prstGeom>
        </p:spPr>
      </p:pic>
      <p:sp>
        <p:nvSpPr>
          <p:cNvPr id="3" name="Content Placeholder 2">
            <a:extLst>
              <a:ext uri="{FF2B5EF4-FFF2-40B4-BE49-F238E27FC236}">
                <a16:creationId xmlns:a16="http://schemas.microsoft.com/office/drawing/2014/main" id="{8CA9D905-B812-E3AD-8535-3F22E3936260}"/>
              </a:ext>
            </a:extLst>
          </p:cNvPr>
          <p:cNvSpPr>
            <a:spLocks noGrp="1"/>
          </p:cNvSpPr>
          <p:nvPr>
            <p:ph idx="1"/>
          </p:nvPr>
        </p:nvSpPr>
        <p:spPr>
          <a:xfrm>
            <a:off x="5568533" y="2214282"/>
            <a:ext cx="5916169" cy="4095078"/>
          </a:xfrm>
        </p:spPr>
        <p:txBody>
          <a:bodyPr>
            <a:normAutofit/>
          </a:bodyPr>
          <a:lstStyle/>
          <a:p>
            <a:pPr marL="0" indent="0">
              <a:buNone/>
            </a:pPr>
            <a:r>
              <a:rPr lang="en-GB" sz="1800" dirty="0"/>
              <a:t>Version 2 of the CERN Open Hardware Licence comes in Three Variants: </a:t>
            </a:r>
          </a:p>
          <a:p>
            <a:pPr marL="0" indent="0">
              <a:buNone/>
            </a:pPr>
            <a:endParaRPr lang="en-US" sz="1800" dirty="0"/>
          </a:p>
          <a:p>
            <a:r>
              <a:rPr lang="en-GB" sz="1800" dirty="0"/>
              <a:t>CERN-OHL-</a:t>
            </a:r>
            <a:r>
              <a:rPr lang="en-GB" sz="1800" b="1" dirty="0"/>
              <a:t>P</a:t>
            </a:r>
            <a:r>
              <a:rPr lang="en-GB" sz="1800" dirty="0"/>
              <a:t> : Permissive</a:t>
            </a:r>
          </a:p>
          <a:p>
            <a:r>
              <a:rPr lang="en-GB" sz="1800" dirty="0"/>
              <a:t>CERN-OHL-</a:t>
            </a:r>
            <a:r>
              <a:rPr lang="en-GB" sz="1800" b="1" dirty="0"/>
              <a:t>W :</a:t>
            </a:r>
            <a:r>
              <a:rPr lang="en-GB" sz="1800" dirty="0"/>
              <a:t> Weakly Reciprocal</a:t>
            </a:r>
          </a:p>
          <a:p>
            <a:r>
              <a:rPr lang="en-GB" sz="1800" dirty="0"/>
              <a:t>CERN-OHL-</a:t>
            </a:r>
            <a:r>
              <a:rPr lang="en-GB" sz="1800" b="1" dirty="0"/>
              <a:t>S</a:t>
            </a:r>
            <a:r>
              <a:rPr lang="en-GB" sz="1800" dirty="0"/>
              <a:t> : Strongly Reciprocal</a:t>
            </a:r>
          </a:p>
        </p:txBody>
      </p:sp>
    </p:spTree>
    <p:extLst>
      <p:ext uri="{BB962C8B-B14F-4D97-AF65-F5344CB8AC3E}">
        <p14:creationId xmlns:p14="http://schemas.microsoft.com/office/powerpoint/2010/main" val="41779201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00DC1B0-7E1A-BD02-3F93-19E6B1B750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A72D663-9E00-1697-6E38-45BD3FB18ABF}"/>
              </a:ext>
            </a:extLst>
          </p:cNvPr>
          <p:cNvSpPr>
            <a:spLocks noGrp="1"/>
          </p:cNvSpPr>
          <p:nvPr>
            <p:ph type="title"/>
          </p:nvPr>
        </p:nvSpPr>
        <p:spPr>
          <a:xfrm>
            <a:off x="612649" y="548638"/>
            <a:ext cx="3493008" cy="5788152"/>
          </a:xfrm>
        </p:spPr>
        <p:txBody>
          <a:bodyPr anchor="ctr">
            <a:normAutofit/>
          </a:bodyPr>
          <a:lstStyle/>
          <a:p>
            <a:r>
              <a:rPr lang="en-US" sz="4000" dirty="0"/>
              <a:t>Choosing the Most Appropriate Variant for your Project</a:t>
            </a:r>
            <a:endParaRPr lang="en-GB" sz="4000" dirty="0"/>
          </a:p>
        </p:txBody>
      </p:sp>
      <p:graphicFrame>
        <p:nvGraphicFramePr>
          <p:cNvPr id="5" name="Content Placeholder 2">
            <a:extLst>
              <a:ext uri="{FF2B5EF4-FFF2-40B4-BE49-F238E27FC236}">
                <a16:creationId xmlns:a16="http://schemas.microsoft.com/office/drawing/2014/main" id="{DBB0D9D9-6343-A06B-F21D-1E3AA6941E8C}"/>
              </a:ext>
            </a:extLst>
          </p:cNvPr>
          <p:cNvGraphicFramePr>
            <a:graphicFrameLocks noGrp="1"/>
          </p:cNvGraphicFramePr>
          <p:nvPr>
            <p:ph idx="1"/>
            <p:extLst>
              <p:ext uri="{D42A27DB-BD31-4B8C-83A1-F6EECF244321}">
                <p14:modId xmlns:p14="http://schemas.microsoft.com/office/powerpoint/2010/main" val="1723391934"/>
              </p:ext>
            </p:extLst>
          </p:nvPr>
        </p:nvGraphicFramePr>
        <p:xfrm>
          <a:off x="4608246" y="548640"/>
          <a:ext cx="6949440" cy="578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23930385"/>
      </p:ext>
    </p:extLst>
  </p:cSld>
  <p:clrMapOvr>
    <a:masterClrMapping/>
  </p:clrMapOvr>
</p:sld>
</file>

<file path=ppt/theme/theme1.xml><?xml version="1.0" encoding="utf-8"?>
<a:theme xmlns:a="http://schemas.openxmlformats.org/drawingml/2006/main" name="VanillaVTI">
  <a:themeElements>
    <a:clrScheme name="Vanilla">
      <a:dk1>
        <a:sysClr val="windowText" lastClr="000000"/>
      </a:dk1>
      <a:lt1>
        <a:sysClr val="window" lastClr="FFFFFF"/>
      </a:lt1>
      <a:dk2>
        <a:srgbClr val="2C3932"/>
      </a:dk2>
      <a:lt2>
        <a:srgbClr val="FDF6EA"/>
      </a:lt2>
      <a:accent1>
        <a:srgbClr val="169C9A"/>
      </a:accent1>
      <a:accent2>
        <a:srgbClr val="FA9A42"/>
      </a:accent2>
      <a:accent3>
        <a:srgbClr val="E15C3D"/>
      </a:accent3>
      <a:accent4>
        <a:srgbClr val="E78A67"/>
      </a:accent4>
      <a:accent5>
        <a:srgbClr val="A74B40"/>
      </a:accent5>
      <a:accent6>
        <a:srgbClr val="3D9072"/>
      </a:accent6>
      <a:hlink>
        <a:srgbClr val="169C9A"/>
      </a:hlink>
      <a:folHlink>
        <a:srgbClr val="E15C3D"/>
      </a:folHlink>
    </a:clrScheme>
    <a:fontScheme name="Neue Haas">
      <a:majorFont>
        <a:latin typeface="Neue Haas Grotesk Text Pro"/>
        <a:ea typeface=""/>
        <a:cs typeface=""/>
      </a:majorFont>
      <a:minorFont>
        <a:latin typeface="Neue Haas Grotesk Tex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nillaVTI" id="{54D376C6-1C9B-4C6B-8F3C-483BB307BB05}" vid="{7690D8A9-C071-45EF-BA7A-F7FA9779B11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webextensions/_rels/taskpanes.xml.rels><?xml version="1.0" encoding="UTF-8" standalone="yes"?>
<Relationships xmlns="http://schemas.openxmlformats.org/package/2006/relationships"><Relationship Id="rId2" Type="http://schemas.microsoft.com/office/2011/relationships/webextension" Target="webextension2.xml"/><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2">
    <wetp:webextensionref xmlns:r="http://schemas.openxmlformats.org/officeDocument/2006/relationships" r:id="rId1"/>
  </wetp:taskpane>
  <wetp:taskpane dockstate="right" visibility="0" width="350" row="3">
    <wetp:webextensionref xmlns:r="http://schemas.openxmlformats.org/officeDocument/2006/relationships" r:id="rId2"/>
  </wetp:taskpane>
</wetp:taskpanes>
</file>

<file path=ppt/webextensions/webextension1.xml><?xml version="1.0" encoding="utf-8"?>
<we:webextension xmlns:we="http://schemas.microsoft.com/office/webextensions/webextension/2010/11" id="{99CAC4BD-AFBB-4546-8D15-D88F5902E7F5}">
  <we:reference id="wa200005669" version="2.0.0.0" store="en-GB" storeType="OMEX"/>
  <we:alternateReferences>
    <we:reference id="wa200005669" version="2.0.0.0" store="WA200005669" storeType="OMEX"/>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185421F5-AB82-4588-9E4E-A8604870AFF5}">
  <we:reference id="wa200005566" version="3.0.0.3" store="en-US" storeType="OMEX"/>
  <we:alternateReferences>
    <we:reference id="wa200005566" version="3.0.0.3" store=""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240</TotalTime>
  <Words>613</Words>
  <Application>Microsoft Office PowerPoint</Application>
  <PresentationFormat>Widescreen</PresentationFormat>
  <Paragraphs>66</Paragraphs>
  <Slides>14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Aptos</vt:lpstr>
      <vt:lpstr>Arial</vt:lpstr>
      <vt:lpstr>Neue Haas Grotesk Text Pro</vt:lpstr>
      <vt:lpstr>sourcesans-semibold</vt:lpstr>
      <vt:lpstr>VanillaVTI</vt:lpstr>
      <vt:lpstr>CERN Open Hardware License (OHL)</vt:lpstr>
      <vt:lpstr>Open-Source Hardware</vt:lpstr>
      <vt:lpstr>Why a New Open Hardware License</vt:lpstr>
      <vt:lpstr>Realities of Software vs Realities of Hardware</vt:lpstr>
      <vt:lpstr>CERN OHL WAS CREATED TO</vt:lpstr>
      <vt:lpstr>Evolution of CERN OHL</vt:lpstr>
      <vt:lpstr>Key Concepts</vt:lpstr>
      <vt:lpstr>CERN OHL 2.0 Variants</vt:lpstr>
      <vt:lpstr>Choosing the Most Appropriate Variant for your Project</vt:lpstr>
      <vt:lpstr>PowerPoint Presentation</vt:lpstr>
      <vt:lpstr>Specific Adaptations of CERN OHL</vt:lpstr>
      <vt:lpstr>International Recognition</vt:lpstr>
      <vt:lpstr>Glimpse into the Open Hardware Repository</vt:lpstr>
      <vt:lpstr>Thank you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KT Legal</dc:creator>
  <cp:lastModifiedBy>KT Legal</cp:lastModifiedBy>
  <cp:revision>9</cp:revision>
  <dcterms:created xsi:type="dcterms:W3CDTF">2025-05-08T19:54:15Z</dcterms:created>
  <dcterms:modified xsi:type="dcterms:W3CDTF">2025-05-09T13:18:05Z</dcterms:modified>
</cp:coreProperties>
</file>