
<file path=[Content_Types].xml><?xml version="1.0" encoding="utf-8"?>
<Types xmlns="http://schemas.openxmlformats.org/package/2006/content-types">
  <Default Extension="svg" ContentType="image/svg+xml"/>
  <Default Extension="wmf" ContentType="image/x-wmf"/>
  <Default Extension="png" ContentType="image/png"/>
  <Default Extension="jpg" ContentType="image/jpeg"/>
  <Default Extension="jpeg" ContentType="image/jpeg"/>
  <Default Extension="xml" ContentType="application/xml"/>
  <Default Extension="rels" ContentType="application/vnd.openxmlformats-package.relationships+xml"/>
  <Default Extension="bin" ContentType="application/vnd.openxmlformats-officedocument.oleObject"/>
  <Override PartName="/ppt/notesSlides/notesSlide21.xml" ContentType="application/vnd.openxmlformats-officedocument.presentationml.notesSlide+xml"/>
  <Override PartName="/ppt/notesSlides/notesSlide20.xml" ContentType="application/vnd.openxmlformats-officedocument.presentationml.notesSlide+xml"/>
  <Override PartName="/ppt/notesSlides/notesSlide18.xml" ContentType="application/vnd.openxmlformats-officedocument.presentationml.notesSlide+xml"/>
  <Override PartName="/ppt/notesSlides/notesSlide13.xml" ContentType="application/vnd.openxmlformats-officedocument.presentationml.notesSlide+xml"/>
  <Override PartName="/ppt/notesSlides/notesSlide9.xml" ContentType="application/vnd.openxmlformats-officedocument.presentationml.notesSlide+xml"/>
  <Override PartName="/ppt/notesSlides/notesSlide8.xml" ContentType="application/vnd.openxmlformats-officedocument.presentationml.notesSlide+xml"/>
  <Override PartName="/ppt/notesSlides/notesSlide16.xml" ContentType="application/vnd.openxmlformats-officedocument.presentationml.notesSlide+xml"/>
  <Override PartName="/ppt/notesSlides/notesSlide7.xml" ContentType="application/vnd.openxmlformats-officedocument.presentationml.notesSlide+xml"/>
  <Override PartName="/ppt/notesSlides/notesSlide6.xml" ContentType="application/vnd.openxmlformats-officedocument.presentationml.notesSlide+xml"/>
  <Override PartName="/ppt/notesSlides/notesSlide5.xml" ContentType="application/vnd.openxmlformats-officedocument.presentationml.notesSlide+xml"/>
  <Override PartName="/ppt/notesSlides/notesSlide4.xml" ContentType="application/vnd.openxmlformats-officedocument.presentationml.notesSlide+xml"/>
  <Override PartName="/ppt/notesSlides/notesSlide2.xml" ContentType="application/vnd.openxmlformats-officedocument.presentationml.notesSlide+xml"/>
  <Override PartName="/ppt/notesSlides/notesSlide1.xml" ContentType="application/vnd.openxmlformats-officedocument.presentationml.notesSlide+xml"/>
  <Override PartName="/ppt/notesSlides/notesSlide10.xml" ContentType="application/vnd.openxmlformats-officedocument.presentationml.notesSlide+xml"/>
  <Override PartName="/ppt/slides/slide19.xml" ContentType="application/vnd.openxmlformats-officedocument.presentationml.slide+xml"/>
  <Override PartName="/ppt/slides/slide18.xml" ContentType="application/vnd.openxmlformats-officedocument.presentationml.slide+xml"/>
  <Override PartName="/ppt/notesSlides/notesSlide3.xml" ContentType="application/vnd.openxmlformats-officedocument.presentationml.notesSlide+xml"/>
  <Override PartName="/ppt/notesSlides/notesSlide19.xml" ContentType="application/vnd.openxmlformats-officedocument.presentationml.notesSlide+xml"/>
  <Override PartName="/ppt/slides/slide17.xml" ContentType="application/vnd.openxmlformats-officedocument.presentationml.slide+xml"/>
  <Override PartName="/ppt/slides/slide13.xml" ContentType="application/vnd.openxmlformats-officedocument.presentationml.slide+xml"/>
  <Override PartName="/ppt/slides/slide20.xml" ContentType="application/vnd.openxmlformats-officedocument.presentationml.slide+xml"/>
  <Override PartName="/ppt/slides/slide11.xml" ContentType="application/vnd.openxmlformats-officedocument.presentationml.slide+xml"/>
  <Override PartName="/ppt/notesSlides/notesSlide11.xml" ContentType="application/vnd.openxmlformats-officedocument.presentationml.notesSlide+xml"/>
  <Override PartName="/ppt/slides/slide10.xml" ContentType="application/vnd.openxmlformats-officedocument.presentationml.slide+xml"/>
  <Override PartName="/ppt/slides/slide9.xml" ContentType="application/vnd.openxmlformats-officedocument.presentationml.slide+xml"/>
  <Override PartName="/ppt/notesSlides/notesSlide15.xml" ContentType="application/vnd.openxmlformats-officedocument.presentationml.notesSlide+xml"/>
  <Override PartName="/ppt/slides/slide8.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21.xml" ContentType="application/vnd.openxmlformats-officedocument.presentationml.slide+xml"/>
  <Override PartName="/ppt/slideLayouts/slideLayout13.xml" ContentType="application/vnd.openxmlformats-officedocument.presentationml.slideLayout+xml"/>
  <Override PartName="/ppt/slideLayouts/slideLayout9.xml" ContentType="application/vnd.openxmlformats-officedocument.presentationml.slideLayout+xml"/>
  <Override PartName="/ppt/slides/slide1.xml" ContentType="application/vnd.openxmlformats-officedocument.presentationml.slide+xml"/>
  <Override PartName="/ppt/notesSlides/notesSlide14.xml" ContentType="application/vnd.openxmlformats-officedocument.presentationml.notesSlide+xml"/>
  <Override PartName="/ppt/slideLayouts/slideLayout8.xml" ContentType="application/vnd.openxmlformats-officedocument.presentationml.slideLayout+xml"/>
  <Override PartName="/ppt/notesSlides/notesSlide12.xml" ContentType="application/vnd.openxmlformats-officedocument.presentationml.notesSlide+xml"/>
  <Override PartName="/ppt/notesSlides/notesSlide22.xml" ContentType="application/vnd.openxmlformats-officedocument.presentationml.notesSlide+xml"/>
  <Override PartName="/ppt/slideLayouts/slideLayout5.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s/slide5.xml" ContentType="application/vnd.openxmlformats-officedocument.presentationml.slide+xml"/>
  <Override PartName="/ppt/slideLayouts/slideLayout12.xml" ContentType="application/vnd.openxmlformats-officedocument.presentationml.slideLayout+xml"/>
  <Override PartName="/ppt/slideMasters/slideMaster2.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s/slide3.xml" ContentType="application/vnd.openxmlformats-officedocument.presentationml.slide+xml"/>
  <Override PartName="/ppt/slides/slide12.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slides/slide22.xml" ContentType="application/vnd.openxmlformats-officedocument.presentationml.slide+xml"/>
  <Override PartName="/ppt/theme/theme3.xml" ContentType="application/vnd.openxmlformats-officedocument.theme+xml"/>
  <Override PartName="/ppt/slideLayouts/slideLayout10.xml" ContentType="application/vnd.openxmlformats-officedocument.presentationml.slideLayout+xml"/>
  <Override PartName="/ppt/slideLayouts/slideLayout7.xml" ContentType="application/vnd.openxmlformats-officedocument.presentationml.slideLayout+xml"/>
  <Override PartName="/ppt/slides/slide14.xml" ContentType="application/vnd.openxmlformats-officedocument.presentationml.slide+xml"/>
  <Override PartName="/ppt/slideMasters/slideMaster1.xml" ContentType="application/vnd.openxmlformats-officedocument.presentationml.slideMaster+xml"/>
  <Override PartName="/ppt/theme/theme2.xml" ContentType="application/vnd.openxmlformats-officedocument.theme+xml"/>
  <Override PartName="/ppt/slideLayouts/slideLayout11.xml" ContentType="application/vnd.openxmlformats-officedocument.presentationml.slideLayout+xml"/>
  <Override PartName="/ppt/notesSlides/notesSlide17.xml" ContentType="application/vnd.openxmlformats-officedocument.presentationml.notesSlide+xml"/>
  <Override PartName="/ppt/tableStyles.xml" ContentType="application/vnd.openxmlformats-officedocument.presentationml.tableStyles+xml"/>
  <Override PartName="/ppt/theme/theme1.xml" ContentType="application/vnd.openxmlformats-officedocument.theme+xml"/>
  <Override PartName="/ppt/slides/slide16.xml" ContentType="application/vnd.openxmlformats-officedocument.presentationml.slide+xml"/>
  <Override PartName="/ppt/slideLayouts/slideLayout1.xml" ContentType="application/vnd.openxmlformats-officedocument.presentationml.slideLayout+xml"/>
  <Override PartName="/ppt/slides/slide2.xml" ContentType="application/vnd.openxmlformats-officedocument.presentationml.slide+xml"/>
  <Override PartName="/ppt/viewProps.xml" ContentType="application/vnd.openxmlformats-officedocument.presentationml.viewProps+xml"/>
  <Override PartName="/ppt/slideLayouts/slideLayout6.xml" ContentType="application/vnd.openxmlformats-officedocument.presentationml.slideLayout+xml"/>
  <Override PartName="/ppt/presProps.xml" ContentType="application/vnd.openxmlformats-officedocument.presentationml.presProps+xml"/>
  <Override PartName="/ppt/presentation.xml" ContentType="application/vnd.openxmlformats-officedocument.presentationml.presentation.main+xml"/>
  <Override PartName="/docProps/core.xml" ContentType="application/vnd.openxmlformats-package.core-properties+xml"/>
  <Override PartName="/docProps/app.xml" ContentType="application/vnd.openxmlformats-officedocument.extended-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1" Type="http://schemas.openxmlformats.org/officeDocument/2006/relationships/officeDocument" Target="ppt/presentation.xml"/><Relationship Id="rId2"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autoCompressPictures="0" saveSubsetFonts="1" showSpecialPlsOnTitleSld="0">
  <p:sldMasterIdLst>
    <p:sldMasterId id="2147483648" r:id="rId1"/>
    <p:sldMasterId id="2147483658" r:id="rId2"/>
  </p:sldMasterIdLst>
  <p:notesMasterIdLst>
    <p:notesMasterId r:id="rId28"/>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Lst>
  <p:sldSz cx="12192000" cy="6858000"/>
  <p:notesSz cx="6858000" cy="9144000"/>
  <p:defaultTex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varScale="1">
        <p:scale>
          <a:sx n="120" d="100"/>
          <a:sy n="120" d="100"/>
        </p:scale>
        <p:origin x="216" y="1040"/>
      </p:cViewPr>
      <p:guideLst>
        <p:guide pos="4156" orient="horz"/>
        <p:guide pos="3840"/>
        <p:guide pos="3940"/>
      </p:guideLst>
    </p:cSldViewPr>
  </p:slideViewPr>
  <p:gridSpacing cx="72008" cy="72008"/>
</p:viewPr>
</file>

<file path=ppt/_rels/presentation.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theme" Target="theme/theme1.xml"/><Relationship Id="rId4" Type="http://schemas.openxmlformats.org/officeDocument/2006/relationships/theme" Target="theme/theme2.xml"/><Relationship Id="rId5" Type="http://schemas.openxmlformats.org/officeDocument/2006/relationships/theme" Target="theme/theme3.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9" Type="http://schemas.openxmlformats.org/officeDocument/2006/relationships/slide" Target="slides/slide4.xml"/><Relationship Id="rId10" Type="http://schemas.openxmlformats.org/officeDocument/2006/relationships/slide" Target="slides/slide5.xml"/><Relationship Id="rId11" Type="http://schemas.openxmlformats.org/officeDocument/2006/relationships/slide" Target="slides/slide6.xml"/><Relationship Id="rId12" Type="http://schemas.openxmlformats.org/officeDocument/2006/relationships/slide" Target="slides/slide7.xml"/><Relationship Id="rId13" Type="http://schemas.openxmlformats.org/officeDocument/2006/relationships/slide" Target="slides/slide8.xml"/><Relationship Id="rId14" Type="http://schemas.openxmlformats.org/officeDocument/2006/relationships/slide" Target="slides/slide9.xml"/><Relationship Id="rId15" Type="http://schemas.openxmlformats.org/officeDocument/2006/relationships/slide" Target="slides/slide10.xml"/><Relationship Id="rId16" Type="http://schemas.openxmlformats.org/officeDocument/2006/relationships/slide" Target="slides/slide11.xml"/><Relationship Id="rId17" Type="http://schemas.openxmlformats.org/officeDocument/2006/relationships/slide" Target="slides/slide12.xml"/><Relationship Id="rId18" Type="http://schemas.openxmlformats.org/officeDocument/2006/relationships/slide" Target="slides/slide13.xml"/><Relationship Id="rId19" Type="http://schemas.openxmlformats.org/officeDocument/2006/relationships/slide" Target="slides/slide14.xml"/><Relationship Id="rId20" Type="http://schemas.openxmlformats.org/officeDocument/2006/relationships/slide" Target="slides/slide15.xml"/><Relationship Id="rId21" Type="http://schemas.openxmlformats.org/officeDocument/2006/relationships/slide" Target="slides/slide16.xml"/><Relationship Id="rId22" Type="http://schemas.openxmlformats.org/officeDocument/2006/relationships/slide" Target="slides/slide17.xml"/><Relationship Id="rId23" Type="http://schemas.openxmlformats.org/officeDocument/2006/relationships/slide" Target="slides/slide18.xml"/><Relationship Id="rId24" Type="http://schemas.openxmlformats.org/officeDocument/2006/relationships/slide" Target="slides/slide19.xml"/><Relationship Id="rId25" Type="http://schemas.openxmlformats.org/officeDocument/2006/relationships/slide" Target="slides/slide20.xml"/><Relationship Id="rId26" Type="http://schemas.openxmlformats.org/officeDocument/2006/relationships/slide" Target="slides/slide21.xml"/><Relationship Id="rId27" Type="http://schemas.openxmlformats.org/officeDocument/2006/relationships/slide" Target="slides/slide22.xml"/><Relationship Id="rId28" Type="http://schemas.openxmlformats.org/officeDocument/2006/relationships/notesMaster" Target="notesMasters/notesMaster1.xml"/><Relationship Id="rId29" Type="http://schemas.openxmlformats.org/officeDocument/2006/relationships/presProps" Target="presProps.xml" /><Relationship Id="rId30" Type="http://schemas.openxmlformats.org/officeDocument/2006/relationships/tableStyles" Target="tableStyles.xml" /><Relationship Id="rId31" Type="http://schemas.openxmlformats.org/officeDocument/2006/relationships/viewProps" Target="viewProps.xml" /></Relationships>
</file>

<file path=ppt/notesMasters/_rels/notesMaster1.xml.rels><?xml version="1.0" encoding="UTF-8" standalone="yes"?><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name="">
    <p:bg>
      <p:bgRef idx="1001">
        <a:schemeClr val="bg1"/>
      </p:bgRef>
    </p:bg>
    <p:spTree>
      <p:nvGrpSpPr>
        <p:cNvPr id="1" name=""/>
        <p:cNvGrpSpPr/>
        <p:nvPr/>
      </p:nvGrpSpPr>
      <p:grpSpPr bwMode="auto">
        <a:xfrm>
          <a:off x="0" y="0"/>
          <a:ext cx="0" cy="0"/>
          <a:chOff x="0" y="0"/>
          <a:chExt cx="0" cy="0"/>
        </a:xfrm>
      </p:grpSpPr>
      <p:sp>
        <p:nvSpPr>
          <p:cNvPr id="162476043" name="Header Placeholder 1"/>
          <p:cNvSpPr>
            <a:spLocks noGrp="1"/>
          </p:cNvSpPr>
          <p:nvPr>
            <p:ph type="hdr" sz="quarter"/>
          </p:nvPr>
        </p:nvSpPr>
        <p:spPr bwMode="auto">
          <a:xfrm>
            <a:off x="0" y="0"/>
            <a:ext cx="2971800" cy="458788"/>
          </a:xfrm>
          <a:prstGeom prst="rect">
            <a:avLst/>
          </a:prstGeom>
        </p:spPr>
        <p:txBody>
          <a:bodyPr vert="horz" lIns="91440" tIns="45720" rIns="91440" bIns="45720" rtlCol="0"/>
          <a:lstStyle>
            <a:lvl1pPr algn="l">
              <a:defRPr sz="1200"/>
            </a:lvl1pPr>
          </a:lstStyle>
          <a:p>
            <a:pPr>
              <a:defRPr/>
            </a:pPr>
            <a:endParaRPr lang="en-GB"/>
          </a:p>
        </p:txBody>
      </p:sp>
      <p:sp>
        <p:nvSpPr>
          <p:cNvPr id="1188429613" name="Date Placeholder 2"/>
          <p:cNvSpPr>
            <a:spLocks noGrp="1"/>
          </p:cNvSpPr>
          <p:nvPr>
            <p:ph type="dt" idx="1"/>
          </p:nvPr>
        </p:nvSpPr>
        <p:spPr bwMode="auto">
          <a:xfrm>
            <a:off x="3884613" y="0"/>
            <a:ext cx="2971800" cy="458788"/>
          </a:xfrm>
          <a:prstGeom prst="rect">
            <a:avLst/>
          </a:prstGeom>
        </p:spPr>
        <p:txBody>
          <a:bodyPr vert="horz" lIns="91440" tIns="45720" rIns="91440" bIns="45720" rtlCol="0"/>
          <a:lstStyle>
            <a:lvl1pPr algn="r">
              <a:defRPr sz="1200"/>
            </a:lvl1pPr>
          </a:lstStyle>
          <a:p>
            <a:pPr>
              <a:defRPr/>
            </a:pPr>
            <a:fld id="{ECB1E0F6-951C-425C-9332-0C102B531294}" type="datetimeFigureOut">
              <a:rPr lang="en-GB"/>
              <a:t>01/05/2025</a:t>
            </a:fld>
            <a:endParaRPr lang="en-GB"/>
          </a:p>
        </p:txBody>
      </p:sp>
      <p:sp>
        <p:nvSpPr>
          <p:cNvPr id="355264387" name="Slide Image Placeholder 3"/>
          <p:cNvSpPr>
            <a:spLocks noChangeAspect="1" noGrp="1" noRot="1"/>
          </p:cNvSpPr>
          <p:nvPr>
            <p:ph type="sldImg" idx="2"/>
          </p:nvPr>
        </p:nvSpPr>
        <p:spPr bwMode="auto">
          <a:xfrm>
            <a:off x="685800" y="1143000"/>
            <a:ext cx="5486400" cy="3086100"/>
          </a:xfrm>
          <a:prstGeom prst="rect">
            <a:avLst/>
          </a:prstGeom>
          <a:noFill/>
          <a:ln w="12700">
            <a:solidFill>
              <a:prstClr val="black"/>
            </a:solidFill>
          </a:ln>
        </p:spPr>
        <p:txBody>
          <a:bodyPr vert="horz" lIns="91440" tIns="45720" rIns="91440" bIns="45720" rtlCol="0" anchor="ctr"/>
          <a:lstStyle/>
          <a:p>
            <a:pPr>
              <a:defRPr/>
            </a:pPr>
            <a:endParaRPr lang="en-GB"/>
          </a:p>
        </p:txBody>
      </p:sp>
      <p:sp>
        <p:nvSpPr>
          <p:cNvPr id="866504525" name="Notes Placeholder 4"/>
          <p:cNvSpPr>
            <a:spLocks noGrp="1"/>
          </p:cNvSpPr>
          <p:nvPr>
            <p:ph type="body" sz="quarter" idx="3"/>
          </p:nvPr>
        </p:nvSpPr>
        <p:spPr bwMode="auto">
          <a:xfrm>
            <a:off x="685800" y="4400550"/>
            <a:ext cx="5486400" cy="3600450"/>
          </a:xfrm>
          <a:prstGeom prst="rect">
            <a:avLst/>
          </a:prstGeom>
        </p:spPr>
        <p:txBody>
          <a:bodyPr vert="horz" lIns="91440" tIns="45720" rIns="91440" bIns="45720" rtlCol="0"/>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1852887034" name="Footer Placeholder 5"/>
          <p:cNvSpPr>
            <a:spLocks noGrp="1"/>
          </p:cNvSpPr>
          <p:nvPr>
            <p:ph type="ftr" sz="quarter" idx="4"/>
          </p:nvPr>
        </p:nvSpPr>
        <p:spPr bwMode="auto">
          <a:xfrm>
            <a:off x="0" y="8685213"/>
            <a:ext cx="2971800" cy="458787"/>
          </a:xfrm>
          <a:prstGeom prst="rect">
            <a:avLst/>
          </a:prstGeom>
        </p:spPr>
        <p:txBody>
          <a:bodyPr vert="horz" lIns="91440" tIns="45720" rIns="91440" bIns="45720" rtlCol="0" anchor="b"/>
          <a:lstStyle>
            <a:lvl1pPr algn="l">
              <a:defRPr sz="1200"/>
            </a:lvl1pPr>
          </a:lstStyle>
          <a:p>
            <a:pPr>
              <a:defRPr/>
            </a:pPr>
            <a:endParaRPr lang="en-GB"/>
          </a:p>
        </p:txBody>
      </p:sp>
      <p:sp>
        <p:nvSpPr>
          <p:cNvPr id="1699690393" name="Slide Number Placeholder 6"/>
          <p:cNvSpPr>
            <a:spLocks noGrp="1"/>
          </p:cNvSpPr>
          <p:nvPr>
            <p:ph type="sldNum" sz="quarter" idx="5"/>
          </p:nvPr>
        </p:nvSpPr>
        <p:spPr bwMode="auto">
          <a:xfrm>
            <a:off x="3884613" y="8685213"/>
            <a:ext cx="2971800" cy="458787"/>
          </a:xfrm>
          <a:prstGeom prst="rect">
            <a:avLst/>
          </a:prstGeom>
        </p:spPr>
        <p:txBody>
          <a:bodyPr vert="horz" lIns="91440" tIns="45720" rIns="91440" bIns="45720" rtlCol="0" anchor="b"/>
          <a:lstStyle>
            <a:lvl1pPr algn="r">
              <a:defRPr sz="1200"/>
            </a:lvl1pPr>
          </a:lstStyle>
          <a:p>
            <a:pPr>
              <a:defRPr/>
            </a:pPr>
            <a:fld id="{3AAFAC84-B53D-4C74-88DB-C6F7F1D6CFFE}" type="slidenum">
              <a:rPr lang="en-GB"/>
              <a:t>‹N°›</a:t>
            </a:fld>
            <a:endParaRPr lang="en-GB"/>
          </a:p>
        </p:txBody>
      </p:sp>
    </p:spTree>
  </p:cSld>
  <p:clrMap bg1="lt1" tx1="dk1" bg2="lt2" tx2="dk2" accent1="accent1" accent2="accent2" accent3="accent3" accent4="accent4" accent5="accent5" accent6="accent6" hlink="hlink" folHlink="folHlink"/>
  <p:notesStyle>
    <a:lvl1pPr marL="0" algn="l" defTabSz="914400">
      <a:defRPr sz="1200">
        <a:solidFill>
          <a:schemeClr val="tx1"/>
        </a:solidFill>
        <a:latin typeface="+mn-lt"/>
        <a:ea typeface="+mn-ea"/>
        <a:cs typeface="+mn-cs"/>
      </a:defRPr>
    </a:lvl1pPr>
    <a:lvl2pPr marL="457200" algn="l" defTabSz="914400">
      <a:defRPr sz="1200">
        <a:solidFill>
          <a:schemeClr val="tx1"/>
        </a:solidFill>
        <a:latin typeface="+mn-lt"/>
        <a:ea typeface="+mn-ea"/>
        <a:cs typeface="+mn-cs"/>
      </a:defRPr>
    </a:lvl2pPr>
    <a:lvl3pPr marL="914400" algn="l" defTabSz="914400">
      <a:defRPr sz="1200">
        <a:solidFill>
          <a:schemeClr val="tx1"/>
        </a:solidFill>
        <a:latin typeface="+mn-lt"/>
        <a:ea typeface="+mn-ea"/>
        <a:cs typeface="+mn-cs"/>
      </a:defRPr>
    </a:lvl3pPr>
    <a:lvl4pPr marL="1371600" algn="l" defTabSz="914400">
      <a:defRPr sz="1200">
        <a:solidFill>
          <a:schemeClr val="tx1"/>
        </a:solidFill>
        <a:latin typeface="+mn-lt"/>
        <a:ea typeface="+mn-ea"/>
        <a:cs typeface="+mn-cs"/>
      </a:defRPr>
    </a:lvl4pPr>
    <a:lvl5pPr marL="1828800" algn="l" defTabSz="914400">
      <a:defRPr sz="1200">
        <a:solidFill>
          <a:schemeClr val="tx1"/>
        </a:solidFill>
        <a:latin typeface="+mn-lt"/>
        <a:ea typeface="+mn-ea"/>
        <a:cs typeface="+mn-cs"/>
      </a:defRPr>
    </a:lvl5pPr>
    <a:lvl6pPr marL="2286000" algn="l" defTabSz="914400">
      <a:defRPr sz="1200">
        <a:solidFill>
          <a:schemeClr val="tx1"/>
        </a:solidFill>
        <a:latin typeface="+mn-lt"/>
        <a:ea typeface="+mn-ea"/>
        <a:cs typeface="+mn-cs"/>
      </a:defRPr>
    </a:lvl6pPr>
    <a:lvl7pPr marL="2743200" algn="l" defTabSz="914400">
      <a:defRPr sz="1200">
        <a:solidFill>
          <a:schemeClr val="tx1"/>
        </a:solidFill>
        <a:latin typeface="+mn-lt"/>
        <a:ea typeface="+mn-ea"/>
        <a:cs typeface="+mn-cs"/>
      </a:defRPr>
    </a:lvl7pPr>
    <a:lvl8pPr marL="3200400" algn="l" defTabSz="914400">
      <a:defRPr sz="1200">
        <a:solidFill>
          <a:schemeClr val="tx1"/>
        </a:solidFill>
        <a:latin typeface="+mn-lt"/>
        <a:ea typeface="+mn-ea"/>
        <a:cs typeface="+mn-cs"/>
      </a:defRPr>
    </a:lvl8pPr>
    <a:lvl9pPr marL="3657600" algn="l" defTabSz="914400">
      <a:defRPr sz="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Slide Image Placeholder 1"/>
          <p:cNvSpPr>
            <a:spLocks noChangeAspect="1" noGrp="1" noRo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756BA33B-F14D-EA8C-0794-3966CD412A96}" type="slidenum">
              <a:rPr/>
              <a:t/>
            </a:fld>
            <a:endParaRPr/>
          </a:p>
        </p:txBody>
      </p:sp>
    </p:spTree>
  </p:cSld>
</p:notes>
</file>

<file path=ppt/notesSlides/notesSlide10.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Slide Image Placeholder 1"/>
          <p:cNvSpPr>
            <a:spLocks noChangeAspect="1" noGrp="1" noRo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1463E3C2-FDE7-3D9B-B429-E4B9ACA7C52A}" type="slidenum">
              <a:rPr/>
              <a:t/>
            </a:fld>
            <a:endParaRPr/>
          </a:p>
        </p:txBody>
      </p:sp>
    </p:spTree>
  </p:cSld>
</p:notes>
</file>

<file path=ppt/notesSlides/notesSlide11.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Slide Image Placeholder 1"/>
          <p:cNvSpPr>
            <a:spLocks noChangeAspect="1" noGrp="1" noRo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9B9ABD51-6863-7DE9-AC27-C350DA918D10}" type="slidenum">
              <a:rPr/>
              <a:t/>
            </a:fld>
            <a:endParaRPr/>
          </a:p>
        </p:txBody>
      </p:sp>
    </p:spTree>
  </p:cSld>
</p:notes>
</file>

<file path=ppt/notesSlides/notesSlide12.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Slide Image Placeholder 1"/>
          <p:cNvSpPr>
            <a:spLocks noChangeAspect="1" noGrp="1" noRo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A6A7616F-0131-A661-F945-3FA87F2AFFB5}" type="slidenum">
              <a:rPr/>
              <a:t/>
            </a:fld>
            <a:endParaRPr/>
          </a:p>
        </p:txBody>
      </p:sp>
    </p:spTree>
  </p:cSld>
</p:notes>
</file>

<file path=ppt/notesSlides/notesSlide13.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Slide Image Placeholder 1"/>
          <p:cNvSpPr>
            <a:spLocks noChangeAspect="1" noGrp="1" noRo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21376CE3-83AD-B1FF-08DA-0C465B495DFE}" type="slidenum">
              <a:rPr/>
              <a:t/>
            </a:fld>
            <a:endParaRPr/>
          </a:p>
        </p:txBody>
      </p:sp>
    </p:spTree>
  </p:cSld>
</p:notes>
</file>

<file path=ppt/notesSlides/notesSlide14.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Slide Image Placeholder 1"/>
          <p:cNvSpPr>
            <a:spLocks noChangeAspect="1" noGrp="1" noRo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BE2F42EC-4ACF-CE75-39CE-05031AE42D70}" type="slidenum">
              <a:rPr/>
              <a:t/>
            </a:fld>
            <a:endParaRPr/>
          </a:p>
        </p:txBody>
      </p:sp>
    </p:spTree>
  </p:cSld>
</p:notes>
</file>

<file path=ppt/notesSlides/notesSlide15.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Slide Image Placeholder 1"/>
          <p:cNvSpPr>
            <a:spLocks noChangeAspect="1" noGrp="1" noRo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4DD1C21B-3857-B039-9C23-9A3E65B9F080}" type="slidenum">
              <a:rPr/>
              <a:t/>
            </a:fld>
            <a:endParaRPr/>
          </a:p>
        </p:txBody>
      </p:sp>
    </p:spTree>
  </p:cSld>
</p:notes>
</file>

<file path=ppt/notesSlides/notesSlide16.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Slide Image Placeholder 1"/>
          <p:cNvSpPr>
            <a:spLocks noChangeAspect="1" noGrp="1" noRo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8A72E73E-433C-D654-62BD-180AB9910B15}" type="slidenum">
              <a:rPr/>
              <a:t/>
            </a:fld>
            <a:endParaRPr/>
          </a:p>
        </p:txBody>
      </p:sp>
    </p:spTree>
  </p:cSld>
</p:notes>
</file>

<file path=ppt/notesSlides/notesSlide17.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Slide Image Placeholder 1"/>
          <p:cNvSpPr>
            <a:spLocks noChangeAspect="1" noGrp="1" noRo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08D28183-416E-5BE9-24E3-463BE024DADB}" type="slidenum">
              <a:rPr/>
              <a:t/>
            </a:fld>
            <a:endParaRPr/>
          </a:p>
        </p:txBody>
      </p:sp>
    </p:spTree>
  </p:cSld>
</p:notes>
</file>

<file path=ppt/notesSlides/notesSlide18.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Slide Image Placeholder 1"/>
          <p:cNvSpPr>
            <a:spLocks noChangeAspect="1" noGrp="1" noRo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2C71AEB7-FA6F-A681-0179-68265EC234FF}" type="slidenum">
              <a:rPr/>
              <a:t/>
            </a:fld>
            <a:endParaRPr/>
          </a:p>
        </p:txBody>
      </p:sp>
    </p:spTree>
  </p:cSld>
</p:notes>
</file>

<file path=ppt/notesSlides/notesSlide19.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Slide Image Placeholder 1"/>
          <p:cNvSpPr>
            <a:spLocks noChangeAspect="1" noGrp="1" noRo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99298F46-8E25-B3DB-152F-A3800DD52DA3}" type="slidenum">
              <a:rPr/>
              <a:t/>
            </a:fld>
            <a:endParaRPr/>
          </a:p>
        </p:txBody>
      </p:sp>
    </p:spTree>
  </p:cSld>
</p:notes>
</file>

<file path=ppt/notesSlides/notesSlide2.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Slide Image Placeholder 1"/>
          <p:cNvSpPr>
            <a:spLocks noChangeAspect="1" noGrp="1" noRo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5405F63D-DBAE-C7A8-739E-5986B006C902}" type="slidenum">
              <a:rPr/>
              <a:t/>
            </a:fld>
            <a:endParaRPr/>
          </a:p>
        </p:txBody>
      </p:sp>
    </p:spTree>
  </p:cSld>
</p:notes>
</file>

<file path=ppt/notesSlides/notesSlide20.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Slide Image Placeholder 1"/>
          <p:cNvSpPr>
            <a:spLocks noChangeAspect="1" noGrp="1" noRo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5BDBDFFD-C7D4-3F87-5B22-FCC4E9805502}" type="slidenum">
              <a:rPr/>
              <a:t/>
            </a:fld>
            <a:endParaRPr/>
          </a:p>
        </p:txBody>
      </p:sp>
    </p:spTree>
  </p:cSld>
</p:notes>
</file>

<file path=ppt/notesSlides/notesSlide21.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Slide Image Placeholder 1"/>
          <p:cNvSpPr>
            <a:spLocks noChangeAspect="1" noGrp="1" noRo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40EEE7AD-A3B6-2039-8DB2-C00C21F844E5}" type="slidenum">
              <a:rPr/>
              <a:t/>
            </a:fld>
            <a:endParaRPr/>
          </a:p>
        </p:txBody>
      </p:sp>
    </p:spTree>
  </p:cSld>
</p:notes>
</file>

<file path=ppt/notesSlides/notesSlide22.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Slide Image Placeholder 1"/>
          <p:cNvSpPr>
            <a:spLocks noChangeAspect="1" noGrp="1" noRo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1292610F-8645-9EBC-596C-4835766993CF}" type="slidenum">
              <a:rPr/>
              <a:t/>
            </a:fld>
            <a:endParaRPr/>
          </a:p>
        </p:txBody>
      </p:sp>
    </p:spTree>
  </p:cSld>
</p:notes>
</file>

<file path=ppt/notesSlides/notesSlide3.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Slide Image Placeholder 1"/>
          <p:cNvSpPr>
            <a:spLocks noChangeAspect="1" noGrp="1" noRo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5457267E-C1A3-EECD-12D5-CB32BBB4FA5F}" type="slidenum">
              <a:rPr/>
              <a:t/>
            </a:fld>
            <a:endParaRPr/>
          </a:p>
        </p:txBody>
      </p:sp>
    </p:spTree>
  </p:cSld>
</p:notes>
</file>

<file path=ppt/notesSlides/notesSlide4.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Slide Image Placeholder 1"/>
          <p:cNvSpPr>
            <a:spLocks noChangeAspect="1" noGrp="1" noRo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064FEDB4-4AC1-7CCC-DCDD-7EB62AF409FD}" type="slidenum">
              <a:rPr/>
              <a:t/>
            </a:fld>
            <a:endParaRPr/>
          </a:p>
        </p:txBody>
      </p:sp>
    </p:spTree>
  </p:cSld>
</p:notes>
</file>

<file path=ppt/notesSlides/notesSlide5.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Slide Image Placeholder 1"/>
          <p:cNvSpPr>
            <a:spLocks noChangeAspect="1" noGrp="1" noRo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0C262219-6B64-5D9B-312B-074AB62320CF}" type="slidenum">
              <a:rPr/>
              <a:t/>
            </a:fld>
            <a:endParaRPr/>
          </a:p>
        </p:txBody>
      </p:sp>
    </p:spTree>
  </p:cSld>
</p:notes>
</file>

<file path=ppt/notesSlides/notesSlide6.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Slide Image Placeholder 1"/>
          <p:cNvSpPr>
            <a:spLocks noChangeAspect="1" noGrp="1" noRo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4EB12BB3-FE7E-1638-CAE4-FC864BDF3709}" type="slidenum">
              <a:rPr/>
              <a:t/>
            </a:fld>
            <a:endParaRPr/>
          </a:p>
        </p:txBody>
      </p:sp>
    </p:spTree>
  </p:cSld>
</p:notes>
</file>

<file path=ppt/notesSlides/notesSlide7.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Slide Image Placeholder 1"/>
          <p:cNvSpPr>
            <a:spLocks noChangeAspect="1" noGrp="1" noRo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114FFB8B-6A41-43B7-3B62-47BF6B1939BD}" type="slidenum">
              <a:rPr/>
              <a:t/>
            </a:fld>
            <a:endParaRPr/>
          </a:p>
        </p:txBody>
      </p:sp>
    </p:spTree>
  </p:cSld>
</p:notes>
</file>

<file path=ppt/notesSlides/notesSlide8.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Slide Image Placeholder 1"/>
          <p:cNvSpPr>
            <a:spLocks noChangeAspect="1" noGrp="1" noRo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2294E58B-786D-AE71-3F60-49875EE8A12A}" type="slidenum">
              <a:rPr/>
              <a:t/>
            </a:fld>
            <a:endParaRPr/>
          </a:p>
        </p:txBody>
      </p:sp>
    </p:spTree>
  </p:cSld>
</p:notes>
</file>

<file path=ppt/notesSlides/notesSlide9.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p:cNvGrpSpPr/>
        <p:nvPr/>
      </p:nvGrpSpPr>
      <p:grpSpPr bwMode="auto">
        <a:xfrm>
          <a:off x="0" y="0"/>
          <a:ext cx="0" cy="0"/>
          <a:chOff x="0" y="0"/>
          <a:chExt cx="0" cy="0"/>
        </a:xfrm>
      </p:grpSpPr>
      <p:sp>
        <p:nvSpPr>
          <p:cNvPr id="2" name="Slide Image Placeholder 1"/>
          <p:cNvSpPr>
            <a:spLocks noChangeAspect="1" noGrp="1" noRot="1"/>
          </p:cNvSpPr>
          <p:nvPr>
            <p:ph type="sldImg"/>
          </p:nvPr>
        </p:nvSpPr>
        <p:spPr bwMode="auto"/>
      </p:sp>
      <p:sp>
        <p:nvSpPr>
          <p:cNvPr id="3" name="Notes Placeholder 2"/>
          <p:cNvSpPr>
            <a:spLocks noGrp="1"/>
          </p:cNvSpPr>
          <p:nvPr>
            <p:ph type="body" idx="1"/>
          </p:nvPr>
        </p:nvSpPr>
        <p:spPr bwMode="auto"/>
        <p:txBody>
          <a:bodyPr/>
          <a:lstStyle/>
          <a:p>
            <a:pPr>
              <a:defRPr/>
            </a:pPr>
            <a:endParaRPr/>
          </a:p>
        </p:txBody>
      </p:sp>
      <p:sp>
        <p:nvSpPr>
          <p:cNvPr id="4" name="Slide Number Placeholder 3"/>
          <p:cNvSpPr>
            <a:spLocks noGrp="1"/>
          </p:cNvSpPr>
          <p:nvPr>
            <p:ph type="sldNum" sz="quarter" idx="10"/>
          </p:nvPr>
        </p:nvSpPr>
        <p:spPr bwMode="auto"/>
        <p:txBody>
          <a:bodyPr/>
          <a:lstStyle/>
          <a:p>
            <a:pPr>
              <a:defRPr/>
            </a:pPr>
            <a:fld id="{34C60F6A-5D4E-3C6D-5382-7A84EA0CB4E1}" type="slidenum">
              <a:rPr/>
              <a:t/>
            </a:fld>
            <a:endParaRPr/>
          </a:p>
        </p:txBody>
      </p:sp>
    </p:spTree>
  </p:cSld>
</p:notes>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s>
</file>

<file path=ppt/slideLayouts/_rels/slideLayout11.xml.rels><?xml version="1.0" encoding="UTF-8" standalone="yes"?><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wmf"/><Relationship Id="rId3" Type="http://schemas.openxmlformats.org/officeDocument/2006/relationships/image" Target="../media/image3.png"/></Relationships>
</file>

<file path=ppt/slideLayouts/_rels/slideLayout12.xml.rels><?xml version="1.0" encoding="UTF-8" standalone="yes"?><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wmf"/><Relationship Id="rId3" Type="http://schemas.openxmlformats.org/officeDocument/2006/relationships/image" Target="../media/image4.wmf"/></Relationships>
</file>

<file path=ppt/slideLayouts/_rels/slideLayout13.xml.rels><?xml version="1.0" encoding="UTF-8" standalone="yes"?><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1" type="title" userDrawn="1">
  <p:cSld name="Diapositive de titre">
    <p:spTree>
      <p:nvGrpSpPr>
        <p:cNvPr id="1" name=""/>
        <p:cNvGrpSpPr/>
        <p:nvPr/>
      </p:nvGrpSpPr>
      <p:grpSpPr bwMode="auto">
        <a:xfrm>
          <a:off x="0" y="0"/>
          <a:ext cx="0" cy="0"/>
          <a:chOff x="0" y="0"/>
          <a:chExt cx="0" cy="0"/>
        </a:xfrm>
      </p:grpSpPr>
      <p:sp>
        <p:nvSpPr>
          <p:cNvPr id="592378994" name="Title 1"/>
          <p:cNvSpPr>
            <a:spLocks noGrp="1"/>
          </p:cNvSpPr>
          <p:nvPr>
            <p:ph type="ctrTitle"/>
          </p:nvPr>
        </p:nvSpPr>
        <p:spPr bwMode="auto">
          <a:xfrm>
            <a:off x="838200" y="1122363"/>
            <a:ext cx="10515600" cy="2387600"/>
          </a:xfrm>
        </p:spPr>
        <p:txBody>
          <a:bodyPr anchor="b">
            <a:normAutofit/>
          </a:bodyPr>
          <a:lstStyle>
            <a:lvl1pPr algn="l">
              <a:defRPr sz="4600">
                <a:solidFill>
                  <a:schemeClr val="tx1"/>
                </a:solidFill>
                <a:latin typeface="+mj-lt"/>
              </a:defRPr>
            </a:lvl1pPr>
          </a:lstStyle>
          <a:p>
            <a:pPr>
              <a:defRPr/>
            </a:pPr>
            <a:r>
              <a:rPr lang="fr-FR"/>
              <a:t>Modifiez le style du titre</a:t>
            </a:r>
            <a:endParaRPr lang="en-GB"/>
          </a:p>
        </p:txBody>
      </p:sp>
      <p:sp>
        <p:nvSpPr>
          <p:cNvPr id="566267162" name="Subtitle 2"/>
          <p:cNvSpPr>
            <a:spLocks noGrp="1"/>
          </p:cNvSpPr>
          <p:nvPr>
            <p:ph type="subTitle" idx="1"/>
          </p:nvPr>
        </p:nvSpPr>
        <p:spPr bwMode="auto">
          <a:xfrm>
            <a:off x="838200" y="3602038"/>
            <a:ext cx="10515600" cy="1655762"/>
          </a:xfrm>
        </p:spPr>
        <p:txBody>
          <a:bodyPr/>
          <a:lstStyle>
            <a:lvl1pPr marL="0" indent="0" algn="l">
              <a:buNone/>
              <a:defRPr sz="2400">
                <a:solidFill>
                  <a:schemeClr val="tx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fr-FR"/>
              <a:t>Modifiez le style des sous-titres du masque</a:t>
            </a:r>
            <a:endParaRPr lang="en-GB"/>
          </a:p>
        </p:txBody>
      </p:sp>
      <p:sp>
        <p:nvSpPr>
          <p:cNvPr id="340961610" name="Date Placeholder 3"/>
          <p:cNvSpPr>
            <a:spLocks noGrp="1"/>
          </p:cNvSpPr>
          <p:nvPr>
            <p:ph type="dt" sz="half" idx="10"/>
          </p:nvPr>
        </p:nvSpPr>
        <p:spPr bwMode="auto"/>
        <p:txBody>
          <a:bodyPr/>
          <a:lstStyle/>
          <a:p>
            <a:pPr>
              <a:defRPr/>
            </a:pPr>
            <a:fld id="{C7841087-ADE3-46BE-A671-D029C86BBE44}" type="datetime1">
              <a:rPr lang="en-GB"/>
              <a:t>01/05/2025</a:t>
            </a:fld>
            <a:endParaRPr lang="en-GB"/>
          </a:p>
        </p:txBody>
      </p:sp>
      <p:sp>
        <p:nvSpPr>
          <p:cNvPr id="1312109751" name="Footer Placeholder 4"/>
          <p:cNvSpPr>
            <a:spLocks noGrp="1"/>
          </p:cNvSpPr>
          <p:nvPr>
            <p:ph type="ftr" sz="quarter" idx="11"/>
          </p:nvPr>
        </p:nvSpPr>
        <p:spPr bwMode="auto"/>
        <p:txBody>
          <a:bodyPr/>
          <a:lstStyle/>
          <a:p>
            <a:pPr>
              <a:defRPr/>
            </a:pPr>
            <a:endParaRPr lang="en-GB"/>
          </a:p>
        </p:txBody>
      </p:sp>
      <p:sp>
        <p:nvSpPr>
          <p:cNvPr id="848580211" name="Slide Number Placeholder 5"/>
          <p:cNvSpPr>
            <a:spLocks noGrp="1"/>
          </p:cNvSpPr>
          <p:nvPr>
            <p:ph type="sldNum" sz="quarter" idx="12"/>
          </p:nvPr>
        </p:nvSpPr>
        <p:spPr bwMode="auto"/>
        <p:txBody>
          <a:bodyPr/>
          <a:lstStyle/>
          <a:p>
            <a:pPr>
              <a:defRPr/>
            </a:pPr>
            <a:fld id="{BCD55979-00CC-4874-A80E-0959E76EB92F}" type="slidenum">
              <a:rPr lang="en-GB"/>
              <a:t>‹N°›</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1" type="title" userDrawn="1">
  <p:cSld name="Title Slide">
    <p:spTree>
      <p:nvGrpSpPr>
        <p:cNvPr id="1" name=""/>
        <p:cNvGrpSpPr/>
        <p:nvPr/>
      </p:nvGrpSpPr>
      <p:grpSpPr bwMode="auto">
        <a:xfrm>
          <a:off x="0" y="0"/>
          <a:ext cx="0" cy="0"/>
          <a:chOff x="0" y="0"/>
          <a:chExt cx="0" cy="0"/>
        </a:xfrm>
      </p:grpSpPr>
      <p:pic>
        <p:nvPicPr>
          <p:cNvPr id="475153477" name="Picture 6"/>
          <p:cNvPicPr>
            <a:picLocks noChangeAspect="1"/>
          </p:cNvPicPr>
          <p:nvPr userDrawn="1"/>
        </p:nvPicPr>
        <p:blipFill>
          <a:blip r:embed="rId2"/>
          <a:stretch/>
        </p:blipFill>
        <p:spPr bwMode="auto">
          <a:xfrm>
            <a:off x="-97931" y="0"/>
            <a:ext cx="12372622" cy="6950767"/>
          </a:xfrm>
          <a:prstGeom prst="rect">
            <a:avLst/>
          </a:prstGeom>
        </p:spPr>
      </p:pic>
      <p:sp>
        <p:nvSpPr>
          <p:cNvPr id="152978633" name="Title 1"/>
          <p:cNvSpPr>
            <a:spLocks noGrp="1"/>
          </p:cNvSpPr>
          <p:nvPr>
            <p:ph type="ctrTitle"/>
          </p:nvPr>
        </p:nvSpPr>
        <p:spPr bwMode="auto">
          <a:xfrm>
            <a:off x="422744" y="2083241"/>
            <a:ext cx="11346512" cy="2118485"/>
          </a:xfrm>
        </p:spPr>
        <p:txBody>
          <a:bodyPr lIns="0" tIns="0" rIns="0" bIns="0" anchor="b" anchorCtr="0">
            <a:normAutofit/>
          </a:bodyPr>
          <a:lstStyle>
            <a:lvl1pPr algn="l">
              <a:defRPr sz="5000">
                <a:solidFill>
                  <a:schemeClr val="bg1"/>
                </a:solidFill>
                <a:latin typeface="Arial"/>
                <a:cs typeface="Arial"/>
              </a:defRPr>
            </a:lvl1pPr>
          </a:lstStyle>
          <a:p>
            <a:pPr>
              <a:defRPr/>
            </a:pPr>
            <a:r>
              <a:rPr lang="en-GB"/>
              <a:t>Click to edit Master title style</a:t>
            </a:r>
            <a:endParaRPr/>
          </a:p>
        </p:txBody>
      </p:sp>
      <p:sp>
        <p:nvSpPr>
          <p:cNvPr id="838351468" name="Subtitle 2"/>
          <p:cNvSpPr>
            <a:spLocks noGrp="1"/>
          </p:cNvSpPr>
          <p:nvPr>
            <p:ph type="subTitle" idx="1"/>
          </p:nvPr>
        </p:nvSpPr>
        <p:spPr bwMode="auto">
          <a:xfrm>
            <a:off x="397565" y="5860111"/>
            <a:ext cx="5820355" cy="997889"/>
          </a:xfrm>
        </p:spPr>
        <p:txBody>
          <a:bodyPr lIns="0" tIns="0" rIns="0" bIns="0"/>
          <a:lstStyle>
            <a:lvl1pPr marL="0" indent="0" algn="l">
              <a:buNone/>
              <a:defRPr sz="2000">
                <a:solidFill>
                  <a:schemeClr val="bg1"/>
                </a:solidFill>
                <a:latin typeface="Arial"/>
                <a:cs typeface="Aria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GB"/>
              <a:t>Click to edit Master subtitle style</a:t>
            </a:r>
            <a:endParaRPr/>
          </a:p>
        </p:txBody>
      </p:sp>
      <p:sp>
        <p:nvSpPr>
          <p:cNvPr id="924673811" name="Text Placeholder 4"/>
          <p:cNvSpPr>
            <a:spLocks noGrp="1"/>
          </p:cNvSpPr>
          <p:nvPr>
            <p:ph type="body" sz="quarter" idx="10" hasCustomPrompt="1"/>
          </p:nvPr>
        </p:nvSpPr>
        <p:spPr bwMode="auto">
          <a:xfrm>
            <a:off x="7664605" y="6359054"/>
            <a:ext cx="4215160" cy="498945"/>
          </a:xfrm>
          <a:prstGeom prst="rect">
            <a:avLst/>
          </a:prstGeom>
        </p:spPr>
        <p:txBody>
          <a:bodyPr rIns="0"/>
          <a:lstStyle>
            <a:lvl1pPr marL="0" indent="0" algn="r">
              <a:buNone/>
              <a:defRPr sz="1800">
                <a:solidFill>
                  <a:schemeClr val="bg1"/>
                </a:solidFill>
                <a:latin typeface="Arial"/>
                <a:cs typeface="Arial"/>
              </a:defRPr>
            </a:lvl1pPr>
            <a:lvl2pPr marL="457200" indent="0" algn="r">
              <a:buNone/>
              <a:defRPr>
                <a:solidFill>
                  <a:schemeClr val="bg1"/>
                </a:solidFill>
              </a:defRPr>
            </a:lvl2pPr>
            <a:lvl3pPr marL="914400" indent="0" algn="r">
              <a:buNone/>
              <a:defRPr>
                <a:solidFill>
                  <a:schemeClr val="bg1"/>
                </a:solidFill>
              </a:defRPr>
            </a:lvl3pPr>
            <a:lvl4pPr marL="1371600" indent="0" algn="r">
              <a:buNone/>
              <a:defRPr>
                <a:solidFill>
                  <a:schemeClr val="bg1"/>
                </a:solidFill>
              </a:defRPr>
            </a:lvl4pPr>
            <a:lvl5pPr marL="1828800" indent="0" algn="r">
              <a:buNone/>
              <a:defRPr>
                <a:solidFill>
                  <a:schemeClr val="bg1"/>
                </a:solidFill>
              </a:defRPr>
            </a:lvl5pPr>
          </a:lstStyle>
          <a:p>
            <a:pPr>
              <a:defRPr/>
            </a:pPr>
            <a:r>
              <a:rPr lang="en-GB"/>
              <a:t>Click to edit Master subtitle style</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1" userDrawn="1">
  <p:cSld name="Slide image">
    <p:spTree>
      <p:nvGrpSpPr>
        <p:cNvPr id="1" name=""/>
        <p:cNvGrpSpPr/>
        <p:nvPr/>
      </p:nvGrpSpPr>
      <p:grpSpPr bwMode="auto">
        <a:xfrm>
          <a:off x="0" y="0"/>
          <a:ext cx="0" cy="0"/>
          <a:chOff x="0" y="0"/>
          <a:chExt cx="0" cy="0"/>
        </a:xfrm>
      </p:grpSpPr>
      <p:pic>
        <p:nvPicPr>
          <p:cNvPr id="535491637" name="Picture 7"/>
          <p:cNvPicPr>
            <a:picLocks noChangeAspect="1"/>
          </p:cNvPicPr>
          <p:nvPr userDrawn="1"/>
        </p:nvPicPr>
        <p:blipFill>
          <a:blip r:embed="rId2"/>
          <a:stretch/>
        </p:blipFill>
        <p:spPr bwMode="auto">
          <a:xfrm>
            <a:off x="5261580" y="2603638"/>
            <a:ext cx="1668840" cy="1650725"/>
          </a:xfrm>
          <a:prstGeom prst="rect">
            <a:avLst/>
          </a:prstGeom>
        </p:spPr>
      </p:pic>
      <p:pic>
        <p:nvPicPr>
          <p:cNvPr id="2074414281" name="Picture 3"/>
          <p:cNvPicPr>
            <a:picLocks noChangeAspect="1"/>
          </p:cNvPicPr>
          <p:nvPr userDrawn="1"/>
        </p:nvPicPr>
        <p:blipFill>
          <a:blip r:embed="rId3"/>
          <a:stretch/>
        </p:blipFill>
        <p:spPr bwMode="auto">
          <a:xfrm>
            <a:off x="-90311" y="0"/>
            <a:ext cx="12372622" cy="6950767"/>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1" userDrawn="1">
  <p:cSld name="Tail Slide">
    <p:spTree>
      <p:nvGrpSpPr>
        <p:cNvPr id="1" name=""/>
        <p:cNvGrpSpPr/>
        <p:nvPr/>
      </p:nvGrpSpPr>
      <p:grpSpPr bwMode="auto">
        <a:xfrm>
          <a:off x="0" y="0"/>
          <a:ext cx="0" cy="0"/>
          <a:chOff x="0" y="0"/>
          <a:chExt cx="0" cy="0"/>
        </a:xfrm>
      </p:grpSpPr>
      <p:grpSp>
        <p:nvGrpSpPr>
          <p:cNvPr id="686269131" name="Group 1"/>
          <p:cNvGrpSpPr/>
          <p:nvPr userDrawn="1"/>
        </p:nvGrpSpPr>
        <p:grpSpPr bwMode="auto">
          <a:xfrm>
            <a:off x="5248625" y="2582248"/>
            <a:ext cx="1694751" cy="1693505"/>
            <a:chOff x="5002612" y="2336416"/>
            <a:chExt cx="2186777" cy="2185169"/>
          </a:xfrm>
        </p:grpSpPr>
        <p:sp>
          <p:nvSpPr>
            <p:cNvPr id="7" name="Rectangle 6"/>
            <p:cNvSpPr/>
            <p:nvPr userDrawn="1"/>
          </p:nvSpPr>
          <p:spPr bwMode="auto">
            <a:xfrm>
              <a:off x="5002612" y="2336416"/>
              <a:ext cx="2186777" cy="2185169"/>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defRPr/>
              </a:pPr>
              <a:endParaRPr lang="en-GB"/>
            </a:p>
          </p:txBody>
        </p:sp>
        <p:pic>
          <p:nvPicPr>
            <p:cNvPr id="8" name="Picture 7"/>
            <p:cNvPicPr>
              <a:picLocks noChangeAspect="1"/>
            </p:cNvPicPr>
            <p:nvPr userDrawn="1"/>
          </p:nvPicPr>
          <p:blipFill>
            <a:blip r:embed="rId2"/>
            <a:stretch/>
          </p:blipFill>
          <p:spPr bwMode="auto">
            <a:xfrm>
              <a:off x="5261580" y="2603638"/>
              <a:ext cx="1668840" cy="1650725"/>
            </a:xfrm>
            <a:prstGeom prst="rect">
              <a:avLst/>
            </a:prstGeom>
          </p:spPr>
        </p:pic>
      </p:grpSp>
      <p:pic>
        <p:nvPicPr>
          <p:cNvPr id="421112611" name="Picture 10"/>
          <p:cNvPicPr>
            <a:picLocks noChangeAspect="1"/>
          </p:cNvPicPr>
          <p:nvPr userDrawn="1"/>
        </p:nvPicPr>
        <p:blipFill>
          <a:blip r:embed="rId3"/>
          <a:stretch/>
        </p:blipFill>
        <p:spPr bwMode="auto">
          <a:xfrm>
            <a:off x="5260042" y="4300467"/>
            <a:ext cx="1671914" cy="227159"/>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1" userDrawn="1">
  <p:cSld name="Logo Slide">
    <p:spTree>
      <p:nvGrpSpPr>
        <p:cNvPr id="1" name=""/>
        <p:cNvGrpSpPr/>
        <p:nvPr/>
      </p:nvGrpSpPr>
      <p:grpSpPr bwMode="auto">
        <a:xfrm>
          <a:off x="0" y="0"/>
          <a:ext cx="0" cy="0"/>
          <a:chOff x="0" y="0"/>
          <a:chExt cx="0" cy="0"/>
        </a:xfrm>
      </p:grpSpPr>
      <p:grpSp>
        <p:nvGrpSpPr>
          <p:cNvPr id="365567460" name="Group 4"/>
          <p:cNvGrpSpPr>
            <a:grpSpLocks noChangeAspect="1"/>
          </p:cNvGrpSpPr>
          <p:nvPr userDrawn="1"/>
        </p:nvGrpSpPr>
        <p:grpSpPr bwMode="auto">
          <a:xfrm>
            <a:off x="5260975" y="2603500"/>
            <a:ext cx="1670050" cy="1651000"/>
            <a:chOff x="3314" y="1640"/>
            <a:chExt cx="1052" cy="1040"/>
          </a:xfrm>
          <a:solidFill>
            <a:schemeClr val="tx1"/>
          </a:solidFill>
        </p:grpSpPr>
        <p:sp>
          <p:nvSpPr>
            <p:cNvPr id="4" name="Freeform 5"/>
            <p:cNvSpPr/>
            <p:nvPr userDrawn="1"/>
          </p:nvSpPr>
          <p:spPr bwMode="auto">
            <a:xfrm>
              <a:off x="3400" y="1928"/>
              <a:ext cx="137" cy="159"/>
            </a:xfrm>
            <a:custGeom>
              <a:avLst/>
              <a:gdLst>
                <a:gd name="T0" fmla="*/ 134 w 137"/>
                <a:gd name="T1" fmla="*/ 143 h 159"/>
                <a:gd name="T2" fmla="*/ 117 w 137"/>
                <a:gd name="T3" fmla="*/ 151 h 159"/>
                <a:gd name="T4" fmla="*/ 92 w 137"/>
                <a:gd name="T5" fmla="*/ 157 h 159"/>
                <a:gd name="T6" fmla="*/ 82 w 137"/>
                <a:gd name="T7" fmla="*/ 159 h 159"/>
                <a:gd name="T8" fmla="*/ 48 w 137"/>
                <a:gd name="T9" fmla="*/ 153 h 159"/>
                <a:gd name="T10" fmla="*/ 22 w 137"/>
                <a:gd name="T11" fmla="*/ 137 h 159"/>
                <a:gd name="T12" fmla="*/ 5 w 137"/>
                <a:gd name="T13" fmla="*/ 111 h 159"/>
                <a:gd name="T14" fmla="*/ 0 w 137"/>
                <a:gd name="T15" fmla="*/ 79 h 159"/>
                <a:gd name="T16" fmla="*/ 1 w 137"/>
                <a:gd name="T17" fmla="*/ 62 h 159"/>
                <a:gd name="T18" fmla="*/ 12 w 137"/>
                <a:gd name="T19" fmla="*/ 33 h 159"/>
                <a:gd name="T20" fmla="*/ 35 w 137"/>
                <a:gd name="T21" fmla="*/ 13 h 159"/>
                <a:gd name="T22" fmla="*/ 67 w 137"/>
                <a:gd name="T23" fmla="*/ 2 h 159"/>
                <a:gd name="T24" fmla="*/ 84 w 137"/>
                <a:gd name="T25" fmla="*/ 0 h 159"/>
                <a:gd name="T26" fmla="*/ 112 w 137"/>
                <a:gd name="T27" fmla="*/ 3 h 159"/>
                <a:gd name="T28" fmla="*/ 137 w 137"/>
                <a:gd name="T29" fmla="*/ 10 h 159"/>
                <a:gd name="T30" fmla="*/ 134 w 137"/>
                <a:gd name="T31" fmla="*/ 20 h 159"/>
                <a:gd name="T32" fmla="*/ 130 w 137"/>
                <a:gd name="T33" fmla="*/ 29 h 159"/>
                <a:gd name="T34" fmla="*/ 122 w 137"/>
                <a:gd name="T35" fmla="*/ 22 h 159"/>
                <a:gd name="T36" fmla="*/ 98 w 137"/>
                <a:gd name="T37" fmla="*/ 12 h 159"/>
                <a:gd name="T38" fmla="*/ 82 w 137"/>
                <a:gd name="T39" fmla="*/ 10 h 159"/>
                <a:gd name="T40" fmla="*/ 61 w 137"/>
                <a:gd name="T41" fmla="*/ 14 h 159"/>
                <a:gd name="T42" fmla="*/ 42 w 137"/>
                <a:gd name="T43" fmla="*/ 27 h 159"/>
                <a:gd name="T44" fmla="*/ 28 w 137"/>
                <a:gd name="T45" fmla="*/ 49 h 159"/>
                <a:gd name="T46" fmla="*/ 22 w 137"/>
                <a:gd name="T47" fmla="*/ 79 h 159"/>
                <a:gd name="T48" fmla="*/ 24 w 137"/>
                <a:gd name="T49" fmla="*/ 94 h 159"/>
                <a:gd name="T50" fmla="*/ 34 w 137"/>
                <a:gd name="T51" fmla="*/ 120 h 159"/>
                <a:gd name="T52" fmla="*/ 52 w 137"/>
                <a:gd name="T53" fmla="*/ 137 h 159"/>
                <a:gd name="T54" fmla="*/ 74 w 137"/>
                <a:gd name="T55" fmla="*/ 146 h 159"/>
                <a:gd name="T56" fmla="*/ 85 w 137"/>
                <a:gd name="T57" fmla="*/ 147 h 159"/>
                <a:gd name="T58" fmla="*/ 102 w 137"/>
                <a:gd name="T59" fmla="*/ 144 h 159"/>
                <a:gd name="T60" fmla="*/ 117 w 137"/>
                <a:gd name="T61" fmla="*/ 139 h 159"/>
                <a:gd name="T62" fmla="*/ 137 w 137"/>
                <a:gd name="T63" fmla="*/ 124 h 159"/>
                <a:gd name="T64" fmla="*/ 134 w 137"/>
                <a:gd name="T65" fmla="*/ 143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7" h="159" fill="norm" stroke="1" extrusionOk="0">
                  <a:moveTo>
                    <a:pt x="134" y="143"/>
                  </a:moveTo>
                  <a:lnTo>
                    <a:pt x="134" y="143"/>
                  </a:lnTo>
                  <a:lnTo>
                    <a:pt x="127" y="147"/>
                  </a:lnTo>
                  <a:lnTo>
                    <a:pt x="117" y="151"/>
                  </a:lnTo>
                  <a:lnTo>
                    <a:pt x="101" y="156"/>
                  </a:lnTo>
                  <a:lnTo>
                    <a:pt x="92" y="157"/>
                  </a:lnTo>
                  <a:lnTo>
                    <a:pt x="82" y="159"/>
                  </a:lnTo>
                  <a:lnTo>
                    <a:pt x="82" y="159"/>
                  </a:lnTo>
                  <a:lnTo>
                    <a:pt x="65" y="157"/>
                  </a:lnTo>
                  <a:lnTo>
                    <a:pt x="48" y="153"/>
                  </a:lnTo>
                  <a:lnTo>
                    <a:pt x="34" y="146"/>
                  </a:lnTo>
                  <a:lnTo>
                    <a:pt x="22" y="137"/>
                  </a:lnTo>
                  <a:lnTo>
                    <a:pt x="12" y="124"/>
                  </a:lnTo>
                  <a:lnTo>
                    <a:pt x="5" y="111"/>
                  </a:lnTo>
                  <a:lnTo>
                    <a:pt x="1" y="96"/>
                  </a:lnTo>
                  <a:lnTo>
                    <a:pt x="0" y="79"/>
                  </a:lnTo>
                  <a:lnTo>
                    <a:pt x="0" y="79"/>
                  </a:lnTo>
                  <a:lnTo>
                    <a:pt x="1" y="62"/>
                  </a:lnTo>
                  <a:lnTo>
                    <a:pt x="5" y="46"/>
                  </a:lnTo>
                  <a:lnTo>
                    <a:pt x="12" y="33"/>
                  </a:lnTo>
                  <a:lnTo>
                    <a:pt x="22" y="22"/>
                  </a:lnTo>
                  <a:lnTo>
                    <a:pt x="35" y="13"/>
                  </a:lnTo>
                  <a:lnTo>
                    <a:pt x="50" y="6"/>
                  </a:lnTo>
                  <a:lnTo>
                    <a:pt x="67" y="2"/>
                  </a:lnTo>
                  <a:lnTo>
                    <a:pt x="84" y="0"/>
                  </a:lnTo>
                  <a:lnTo>
                    <a:pt x="84" y="0"/>
                  </a:lnTo>
                  <a:lnTo>
                    <a:pt x="98" y="0"/>
                  </a:lnTo>
                  <a:lnTo>
                    <a:pt x="112" y="3"/>
                  </a:lnTo>
                  <a:lnTo>
                    <a:pt x="127" y="7"/>
                  </a:lnTo>
                  <a:lnTo>
                    <a:pt x="137" y="10"/>
                  </a:lnTo>
                  <a:lnTo>
                    <a:pt x="137" y="10"/>
                  </a:lnTo>
                  <a:lnTo>
                    <a:pt x="134" y="20"/>
                  </a:lnTo>
                  <a:lnTo>
                    <a:pt x="131" y="29"/>
                  </a:lnTo>
                  <a:lnTo>
                    <a:pt x="130" y="29"/>
                  </a:lnTo>
                  <a:lnTo>
                    <a:pt x="130" y="29"/>
                  </a:lnTo>
                  <a:lnTo>
                    <a:pt x="122" y="22"/>
                  </a:lnTo>
                  <a:lnTo>
                    <a:pt x="111" y="16"/>
                  </a:lnTo>
                  <a:lnTo>
                    <a:pt x="98" y="12"/>
                  </a:lnTo>
                  <a:lnTo>
                    <a:pt x="82" y="10"/>
                  </a:lnTo>
                  <a:lnTo>
                    <a:pt x="82" y="10"/>
                  </a:lnTo>
                  <a:lnTo>
                    <a:pt x="72" y="10"/>
                  </a:lnTo>
                  <a:lnTo>
                    <a:pt x="61" y="14"/>
                  </a:lnTo>
                  <a:lnTo>
                    <a:pt x="51" y="19"/>
                  </a:lnTo>
                  <a:lnTo>
                    <a:pt x="42" y="27"/>
                  </a:lnTo>
                  <a:lnTo>
                    <a:pt x="34" y="36"/>
                  </a:lnTo>
                  <a:lnTo>
                    <a:pt x="28" y="49"/>
                  </a:lnTo>
                  <a:lnTo>
                    <a:pt x="24" y="63"/>
                  </a:lnTo>
                  <a:lnTo>
                    <a:pt x="22" y="79"/>
                  </a:lnTo>
                  <a:lnTo>
                    <a:pt x="22" y="79"/>
                  </a:lnTo>
                  <a:lnTo>
                    <a:pt x="24" y="94"/>
                  </a:lnTo>
                  <a:lnTo>
                    <a:pt x="28" y="107"/>
                  </a:lnTo>
                  <a:lnTo>
                    <a:pt x="34" y="120"/>
                  </a:lnTo>
                  <a:lnTo>
                    <a:pt x="42" y="129"/>
                  </a:lnTo>
                  <a:lnTo>
                    <a:pt x="52" y="137"/>
                  </a:lnTo>
                  <a:lnTo>
                    <a:pt x="62" y="143"/>
                  </a:lnTo>
                  <a:lnTo>
                    <a:pt x="74" y="146"/>
                  </a:lnTo>
                  <a:lnTo>
                    <a:pt x="85" y="147"/>
                  </a:lnTo>
                  <a:lnTo>
                    <a:pt x="85" y="147"/>
                  </a:lnTo>
                  <a:lnTo>
                    <a:pt x="94" y="146"/>
                  </a:lnTo>
                  <a:lnTo>
                    <a:pt x="102" y="144"/>
                  </a:lnTo>
                  <a:lnTo>
                    <a:pt x="110" y="143"/>
                  </a:lnTo>
                  <a:lnTo>
                    <a:pt x="117" y="139"/>
                  </a:lnTo>
                  <a:lnTo>
                    <a:pt x="127" y="131"/>
                  </a:lnTo>
                  <a:lnTo>
                    <a:pt x="137" y="124"/>
                  </a:lnTo>
                  <a:lnTo>
                    <a:pt x="137" y="126"/>
                  </a:lnTo>
                  <a:lnTo>
                    <a:pt x="134" y="143"/>
                  </a:lnTo>
                  <a:close/>
                </a:path>
              </a:pathLst>
            </a:custGeom>
            <a:grpFill/>
            <a:ln>
              <a:noFill/>
            </a:ln>
          </p:spPr>
          <p:txBody>
            <a:bodyPr vert="horz" wrap="square" lIns="91440" tIns="45720" rIns="91440" bIns="45720" numCol="1" anchor="t" anchorCtr="0" compatLnSpc="1">
              <a:prstTxWarp prst="textNoShape"/>
            </a:bodyPr>
            <a:lstStyle/>
            <a:p>
              <a:pPr>
                <a:defRPr/>
              </a:pPr>
              <a:endParaRPr lang="en-GB"/>
            </a:p>
          </p:txBody>
        </p:sp>
        <p:sp>
          <p:nvSpPr>
            <p:cNvPr id="5" name="Freeform 6"/>
            <p:cNvSpPr/>
            <p:nvPr userDrawn="1"/>
          </p:nvSpPr>
          <p:spPr bwMode="auto">
            <a:xfrm>
              <a:off x="3562" y="1931"/>
              <a:ext cx="96" cy="153"/>
            </a:xfrm>
            <a:custGeom>
              <a:avLst/>
              <a:gdLst>
                <a:gd name="T0" fmla="*/ 95 w 96"/>
                <a:gd name="T1" fmla="*/ 144 h 153"/>
                <a:gd name="T2" fmla="*/ 95 w 96"/>
                <a:gd name="T3" fmla="*/ 144 h 153"/>
                <a:gd name="T4" fmla="*/ 96 w 96"/>
                <a:gd name="T5" fmla="*/ 136 h 153"/>
                <a:gd name="T6" fmla="*/ 96 w 96"/>
                <a:gd name="T7" fmla="*/ 136 h 153"/>
                <a:gd name="T8" fmla="*/ 59 w 96"/>
                <a:gd name="T9" fmla="*/ 137 h 153"/>
                <a:gd name="T10" fmla="*/ 23 w 96"/>
                <a:gd name="T11" fmla="*/ 138 h 153"/>
                <a:gd name="T12" fmla="*/ 23 w 96"/>
                <a:gd name="T13" fmla="*/ 138 h 153"/>
                <a:gd name="T14" fmla="*/ 23 w 96"/>
                <a:gd name="T15" fmla="*/ 80 h 153"/>
                <a:gd name="T16" fmla="*/ 23 w 96"/>
                <a:gd name="T17" fmla="*/ 80 h 153"/>
                <a:gd name="T18" fmla="*/ 47 w 96"/>
                <a:gd name="T19" fmla="*/ 80 h 153"/>
                <a:gd name="T20" fmla="*/ 79 w 96"/>
                <a:gd name="T21" fmla="*/ 81 h 153"/>
                <a:gd name="T22" fmla="*/ 79 w 96"/>
                <a:gd name="T23" fmla="*/ 81 h 153"/>
                <a:gd name="T24" fmla="*/ 77 w 96"/>
                <a:gd name="T25" fmla="*/ 74 h 153"/>
                <a:gd name="T26" fmla="*/ 77 w 96"/>
                <a:gd name="T27" fmla="*/ 74 h 153"/>
                <a:gd name="T28" fmla="*/ 79 w 96"/>
                <a:gd name="T29" fmla="*/ 66 h 153"/>
                <a:gd name="T30" fmla="*/ 79 w 96"/>
                <a:gd name="T31" fmla="*/ 66 h 153"/>
                <a:gd name="T32" fmla="*/ 56 w 96"/>
                <a:gd name="T33" fmla="*/ 67 h 153"/>
                <a:gd name="T34" fmla="*/ 23 w 96"/>
                <a:gd name="T35" fmla="*/ 67 h 153"/>
                <a:gd name="T36" fmla="*/ 23 w 96"/>
                <a:gd name="T37" fmla="*/ 67 h 153"/>
                <a:gd name="T38" fmla="*/ 23 w 96"/>
                <a:gd name="T39" fmla="*/ 11 h 153"/>
                <a:gd name="T40" fmla="*/ 23 w 96"/>
                <a:gd name="T41" fmla="*/ 11 h 153"/>
                <a:gd name="T42" fmla="*/ 63 w 96"/>
                <a:gd name="T43" fmla="*/ 13 h 153"/>
                <a:gd name="T44" fmla="*/ 93 w 96"/>
                <a:gd name="T45" fmla="*/ 14 h 153"/>
                <a:gd name="T46" fmla="*/ 93 w 96"/>
                <a:gd name="T47" fmla="*/ 14 h 153"/>
                <a:gd name="T48" fmla="*/ 92 w 96"/>
                <a:gd name="T49" fmla="*/ 7 h 153"/>
                <a:gd name="T50" fmla="*/ 92 w 96"/>
                <a:gd name="T51" fmla="*/ 7 h 153"/>
                <a:gd name="T52" fmla="*/ 93 w 96"/>
                <a:gd name="T53" fmla="*/ 0 h 153"/>
                <a:gd name="T54" fmla="*/ 93 w 96"/>
                <a:gd name="T55" fmla="*/ 0 h 153"/>
                <a:gd name="T56" fmla="*/ 47 w 96"/>
                <a:gd name="T57" fmla="*/ 1 h 153"/>
                <a:gd name="T58" fmla="*/ 47 w 96"/>
                <a:gd name="T59" fmla="*/ 1 h 153"/>
                <a:gd name="T60" fmla="*/ 0 w 96"/>
                <a:gd name="T61" fmla="*/ 0 h 153"/>
                <a:gd name="T62" fmla="*/ 0 w 96"/>
                <a:gd name="T63" fmla="*/ 0 h 153"/>
                <a:gd name="T64" fmla="*/ 0 w 96"/>
                <a:gd name="T65" fmla="*/ 29 h 153"/>
                <a:gd name="T66" fmla="*/ 2 w 96"/>
                <a:gd name="T67" fmla="*/ 57 h 153"/>
                <a:gd name="T68" fmla="*/ 2 w 96"/>
                <a:gd name="T69" fmla="*/ 94 h 153"/>
                <a:gd name="T70" fmla="*/ 2 w 96"/>
                <a:gd name="T71" fmla="*/ 94 h 153"/>
                <a:gd name="T72" fmla="*/ 0 w 96"/>
                <a:gd name="T73" fmla="*/ 124 h 153"/>
                <a:gd name="T74" fmla="*/ 0 w 96"/>
                <a:gd name="T75" fmla="*/ 153 h 153"/>
                <a:gd name="T76" fmla="*/ 0 w 96"/>
                <a:gd name="T77" fmla="*/ 153 h 153"/>
                <a:gd name="T78" fmla="*/ 47 w 96"/>
                <a:gd name="T79" fmla="*/ 151 h 153"/>
                <a:gd name="T80" fmla="*/ 47 w 96"/>
                <a:gd name="T81" fmla="*/ 151 h 153"/>
                <a:gd name="T82" fmla="*/ 49 w 96"/>
                <a:gd name="T83" fmla="*/ 151 h 153"/>
                <a:gd name="T84" fmla="*/ 49 w 96"/>
                <a:gd name="T85" fmla="*/ 151 h 153"/>
                <a:gd name="T86" fmla="*/ 66 w 96"/>
                <a:gd name="T87" fmla="*/ 151 h 153"/>
                <a:gd name="T88" fmla="*/ 66 w 96"/>
                <a:gd name="T89" fmla="*/ 151 h 153"/>
                <a:gd name="T90" fmla="*/ 96 w 96"/>
                <a:gd name="T91" fmla="*/ 153 h 153"/>
                <a:gd name="T92" fmla="*/ 96 w 96"/>
                <a:gd name="T93" fmla="*/ 153 h 153"/>
                <a:gd name="T94" fmla="*/ 96 w 96"/>
                <a:gd name="T95" fmla="*/ 153 h 153"/>
                <a:gd name="T96" fmla="*/ 96 w 96"/>
                <a:gd name="T97" fmla="*/ 153 h 153"/>
                <a:gd name="T98" fmla="*/ 95 w 96"/>
                <a:gd name="T99" fmla="*/ 144 h 153"/>
                <a:gd name="T100" fmla="*/ 95 w 96"/>
                <a:gd name="T101" fmla="*/ 144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6" h="153" fill="norm" stroke="1" extrusionOk="0">
                  <a:moveTo>
                    <a:pt x="95" y="144"/>
                  </a:moveTo>
                  <a:lnTo>
                    <a:pt x="95" y="144"/>
                  </a:lnTo>
                  <a:lnTo>
                    <a:pt x="96" y="136"/>
                  </a:lnTo>
                  <a:lnTo>
                    <a:pt x="96" y="136"/>
                  </a:lnTo>
                  <a:lnTo>
                    <a:pt x="59" y="137"/>
                  </a:lnTo>
                  <a:lnTo>
                    <a:pt x="23" y="138"/>
                  </a:lnTo>
                  <a:lnTo>
                    <a:pt x="23" y="138"/>
                  </a:lnTo>
                  <a:lnTo>
                    <a:pt x="23" y="80"/>
                  </a:lnTo>
                  <a:lnTo>
                    <a:pt x="23" y="80"/>
                  </a:lnTo>
                  <a:lnTo>
                    <a:pt x="47" y="80"/>
                  </a:lnTo>
                  <a:lnTo>
                    <a:pt x="79" y="81"/>
                  </a:lnTo>
                  <a:lnTo>
                    <a:pt x="79" y="81"/>
                  </a:lnTo>
                  <a:lnTo>
                    <a:pt x="77" y="74"/>
                  </a:lnTo>
                  <a:lnTo>
                    <a:pt x="77" y="74"/>
                  </a:lnTo>
                  <a:lnTo>
                    <a:pt x="79" y="66"/>
                  </a:lnTo>
                  <a:lnTo>
                    <a:pt x="79" y="66"/>
                  </a:lnTo>
                  <a:lnTo>
                    <a:pt x="56" y="67"/>
                  </a:lnTo>
                  <a:lnTo>
                    <a:pt x="23" y="67"/>
                  </a:lnTo>
                  <a:lnTo>
                    <a:pt x="23" y="67"/>
                  </a:lnTo>
                  <a:lnTo>
                    <a:pt x="23" y="11"/>
                  </a:lnTo>
                  <a:lnTo>
                    <a:pt x="23" y="11"/>
                  </a:lnTo>
                  <a:lnTo>
                    <a:pt x="63" y="13"/>
                  </a:lnTo>
                  <a:lnTo>
                    <a:pt x="93" y="14"/>
                  </a:lnTo>
                  <a:lnTo>
                    <a:pt x="93" y="14"/>
                  </a:lnTo>
                  <a:lnTo>
                    <a:pt x="92" y="7"/>
                  </a:lnTo>
                  <a:lnTo>
                    <a:pt x="92" y="7"/>
                  </a:lnTo>
                  <a:lnTo>
                    <a:pt x="93" y="0"/>
                  </a:lnTo>
                  <a:lnTo>
                    <a:pt x="93" y="0"/>
                  </a:lnTo>
                  <a:lnTo>
                    <a:pt x="47" y="1"/>
                  </a:lnTo>
                  <a:lnTo>
                    <a:pt x="47" y="1"/>
                  </a:lnTo>
                  <a:lnTo>
                    <a:pt x="0" y="0"/>
                  </a:lnTo>
                  <a:lnTo>
                    <a:pt x="0" y="0"/>
                  </a:lnTo>
                  <a:lnTo>
                    <a:pt x="0" y="29"/>
                  </a:lnTo>
                  <a:lnTo>
                    <a:pt x="2" y="57"/>
                  </a:lnTo>
                  <a:lnTo>
                    <a:pt x="2" y="94"/>
                  </a:lnTo>
                  <a:lnTo>
                    <a:pt x="2" y="94"/>
                  </a:lnTo>
                  <a:lnTo>
                    <a:pt x="0" y="124"/>
                  </a:lnTo>
                  <a:lnTo>
                    <a:pt x="0" y="153"/>
                  </a:lnTo>
                  <a:lnTo>
                    <a:pt x="0" y="153"/>
                  </a:lnTo>
                  <a:lnTo>
                    <a:pt x="47" y="151"/>
                  </a:lnTo>
                  <a:lnTo>
                    <a:pt x="47" y="151"/>
                  </a:lnTo>
                  <a:lnTo>
                    <a:pt x="49" y="151"/>
                  </a:lnTo>
                  <a:lnTo>
                    <a:pt x="49" y="151"/>
                  </a:lnTo>
                  <a:lnTo>
                    <a:pt x="66" y="151"/>
                  </a:lnTo>
                  <a:lnTo>
                    <a:pt x="66" y="151"/>
                  </a:lnTo>
                  <a:lnTo>
                    <a:pt x="96" y="153"/>
                  </a:lnTo>
                  <a:lnTo>
                    <a:pt x="96" y="153"/>
                  </a:lnTo>
                  <a:lnTo>
                    <a:pt x="96" y="153"/>
                  </a:lnTo>
                  <a:lnTo>
                    <a:pt x="96" y="153"/>
                  </a:lnTo>
                  <a:lnTo>
                    <a:pt x="95" y="144"/>
                  </a:lnTo>
                  <a:lnTo>
                    <a:pt x="95" y="144"/>
                  </a:lnTo>
                  <a:close/>
                </a:path>
              </a:pathLst>
            </a:custGeom>
            <a:grpFill/>
            <a:ln>
              <a:noFill/>
            </a:ln>
          </p:spPr>
          <p:txBody>
            <a:bodyPr vert="horz" wrap="square" lIns="91440" tIns="45720" rIns="91440" bIns="45720" numCol="1" anchor="t" anchorCtr="0" compatLnSpc="1">
              <a:prstTxWarp prst="textNoShape"/>
            </a:bodyPr>
            <a:lstStyle/>
            <a:p>
              <a:pPr>
                <a:defRPr/>
              </a:pPr>
              <a:endParaRPr lang="en-GB"/>
            </a:p>
          </p:txBody>
        </p:sp>
        <p:sp>
          <p:nvSpPr>
            <p:cNvPr id="6" name="Freeform 7"/>
            <p:cNvSpPr>
              <a:spLocks noEditPoints="1"/>
            </p:cNvSpPr>
            <p:nvPr userDrawn="1"/>
          </p:nvSpPr>
          <p:spPr bwMode="auto">
            <a:xfrm>
              <a:off x="3684" y="1931"/>
              <a:ext cx="117" cy="153"/>
            </a:xfrm>
            <a:custGeom>
              <a:avLst/>
              <a:gdLst>
                <a:gd name="T0" fmla="*/ 23 w 117"/>
                <a:gd name="T1" fmla="*/ 96 h 153"/>
                <a:gd name="T2" fmla="*/ 23 w 117"/>
                <a:gd name="T3" fmla="*/ 124 h 153"/>
                <a:gd name="T4" fmla="*/ 24 w 117"/>
                <a:gd name="T5" fmla="*/ 153 h 153"/>
                <a:gd name="T6" fmla="*/ 13 w 117"/>
                <a:gd name="T7" fmla="*/ 151 h 153"/>
                <a:gd name="T8" fmla="*/ 0 w 117"/>
                <a:gd name="T9" fmla="*/ 153 h 153"/>
                <a:gd name="T10" fmla="*/ 3 w 117"/>
                <a:gd name="T11" fmla="*/ 96 h 153"/>
                <a:gd name="T12" fmla="*/ 3 w 117"/>
                <a:gd name="T13" fmla="*/ 57 h 153"/>
                <a:gd name="T14" fmla="*/ 0 w 117"/>
                <a:gd name="T15" fmla="*/ 0 h 153"/>
                <a:gd name="T16" fmla="*/ 28 w 117"/>
                <a:gd name="T17" fmla="*/ 1 h 153"/>
                <a:gd name="T18" fmla="*/ 53 w 117"/>
                <a:gd name="T19" fmla="*/ 0 h 153"/>
                <a:gd name="T20" fmla="*/ 63 w 117"/>
                <a:gd name="T21" fmla="*/ 0 h 153"/>
                <a:gd name="T22" fmla="*/ 80 w 117"/>
                <a:gd name="T23" fmla="*/ 3 h 153"/>
                <a:gd name="T24" fmla="*/ 92 w 117"/>
                <a:gd name="T25" fmla="*/ 11 h 153"/>
                <a:gd name="T26" fmla="*/ 100 w 117"/>
                <a:gd name="T27" fmla="*/ 26 h 153"/>
                <a:gd name="T28" fmla="*/ 101 w 117"/>
                <a:gd name="T29" fmla="*/ 34 h 153"/>
                <a:gd name="T30" fmla="*/ 97 w 117"/>
                <a:gd name="T31" fmla="*/ 54 h 153"/>
                <a:gd name="T32" fmla="*/ 84 w 117"/>
                <a:gd name="T33" fmla="*/ 66 h 153"/>
                <a:gd name="T34" fmla="*/ 70 w 117"/>
                <a:gd name="T35" fmla="*/ 74 h 153"/>
                <a:gd name="T36" fmla="*/ 55 w 117"/>
                <a:gd name="T37" fmla="*/ 77 h 153"/>
                <a:gd name="T38" fmla="*/ 117 w 117"/>
                <a:gd name="T39" fmla="*/ 153 h 153"/>
                <a:gd name="T40" fmla="*/ 104 w 117"/>
                <a:gd name="T41" fmla="*/ 151 h 153"/>
                <a:gd name="T42" fmla="*/ 90 w 117"/>
                <a:gd name="T43" fmla="*/ 153 h 153"/>
                <a:gd name="T44" fmla="*/ 65 w 117"/>
                <a:gd name="T45" fmla="*/ 117 h 153"/>
                <a:gd name="T46" fmla="*/ 34 w 117"/>
                <a:gd name="T47" fmla="*/ 77 h 153"/>
                <a:gd name="T48" fmla="*/ 23 w 117"/>
                <a:gd name="T49" fmla="*/ 77 h 153"/>
                <a:gd name="T50" fmla="*/ 37 w 117"/>
                <a:gd name="T51" fmla="*/ 70 h 153"/>
                <a:gd name="T52" fmla="*/ 51 w 117"/>
                <a:gd name="T53" fmla="*/ 69 h 153"/>
                <a:gd name="T54" fmla="*/ 65 w 117"/>
                <a:gd name="T55" fmla="*/ 63 h 153"/>
                <a:gd name="T56" fmla="*/ 75 w 117"/>
                <a:gd name="T57" fmla="*/ 53 h 153"/>
                <a:gd name="T58" fmla="*/ 80 w 117"/>
                <a:gd name="T59" fmla="*/ 39 h 153"/>
                <a:gd name="T60" fmla="*/ 78 w 117"/>
                <a:gd name="T61" fmla="*/ 30 h 153"/>
                <a:gd name="T62" fmla="*/ 72 w 117"/>
                <a:gd name="T63" fmla="*/ 19 h 153"/>
                <a:gd name="T64" fmla="*/ 63 w 117"/>
                <a:gd name="T65" fmla="*/ 13 h 153"/>
                <a:gd name="T66" fmla="*/ 45 w 117"/>
                <a:gd name="T67" fmla="*/ 9 h 153"/>
                <a:gd name="T68" fmla="*/ 24 w 117"/>
                <a:gd name="T69" fmla="*/ 10 h 153"/>
                <a:gd name="T70" fmla="*/ 23 w 117"/>
                <a:gd name="T71" fmla="*/ 57 h 153"/>
                <a:gd name="T72" fmla="*/ 23 w 117"/>
                <a:gd name="T73" fmla="*/ 69 h 153"/>
                <a:gd name="T74" fmla="*/ 37 w 117"/>
                <a:gd name="T75" fmla="*/ 7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7" h="153" fill="norm" stroke="1" extrusionOk="0">
                  <a:moveTo>
                    <a:pt x="23" y="77"/>
                  </a:moveTo>
                  <a:lnTo>
                    <a:pt x="23" y="96"/>
                  </a:lnTo>
                  <a:lnTo>
                    <a:pt x="23" y="96"/>
                  </a:lnTo>
                  <a:lnTo>
                    <a:pt x="23" y="124"/>
                  </a:lnTo>
                  <a:lnTo>
                    <a:pt x="24" y="153"/>
                  </a:lnTo>
                  <a:lnTo>
                    <a:pt x="24" y="153"/>
                  </a:lnTo>
                  <a:lnTo>
                    <a:pt x="13" y="151"/>
                  </a:lnTo>
                  <a:lnTo>
                    <a:pt x="13" y="151"/>
                  </a:lnTo>
                  <a:lnTo>
                    <a:pt x="0" y="153"/>
                  </a:lnTo>
                  <a:lnTo>
                    <a:pt x="0" y="153"/>
                  </a:lnTo>
                  <a:lnTo>
                    <a:pt x="1" y="124"/>
                  </a:lnTo>
                  <a:lnTo>
                    <a:pt x="3" y="96"/>
                  </a:lnTo>
                  <a:lnTo>
                    <a:pt x="3" y="57"/>
                  </a:lnTo>
                  <a:lnTo>
                    <a:pt x="3" y="57"/>
                  </a:lnTo>
                  <a:lnTo>
                    <a:pt x="1" y="29"/>
                  </a:lnTo>
                  <a:lnTo>
                    <a:pt x="0" y="0"/>
                  </a:lnTo>
                  <a:lnTo>
                    <a:pt x="0" y="0"/>
                  </a:lnTo>
                  <a:lnTo>
                    <a:pt x="28" y="1"/>
                  </a:lnTo>
                  <a:lnTo>
                    <a:pt x="28" y="1"/>
                  </a:lnTo>
                  <a:lnTo>
                    <a:pt x="53" y="0"/>
                  </a:lnTo>
                  <a:lnTo>
                    <a:pt x="53" y="0"/>
                  </a:lnTo>
                  <a:lnTo>
                    <a:pt x="63" y="0"/>
                  </a:lnTo>
                  <a:lnTo>
                    <a:pt x="71" y="1"/>
                  </a:lnTo>
                  <a:lnTo>
                    <a:pt x="80" y="3"/>
                  </a:lnTo>
                  <a:lnTo>
                    <a:pt x="87" y="7"/>
                  </a:lnTo>
                  <a:lnTo>
                    <a:pt x="92" y="11"/>
                  </a:lnTo>
                  <a:lnTo>
                    <a:pt x="97" y="17"/>
                  </a:lnTo>
                  <a:lnTo>
                    <a:pt x="100" y="26"/>
                  </a:lnTo>
                  <a:lnTo>
                    <a:pt x="101" y="34"/>
                  </a:lnTo>
                  <a:lnTo>
                    <a:pt x="101" y="34"/>
                  </a:lnTo>
                  <a:lnTo>
                    <a:pt x="100" y="46"/>
                  </a:lnTo>
                  <a:lnTo>
                    <a:pt x="97" y="54"/>
                  </a:lnTo>
                  <a:lnTo>
                    <a:pt x="91" y="61"/>
                  </a:lnTo>
                  <a:lnTo>
                    <a:pt x="84" y="66"/>
                  </a:lnTo>
                  <a:lnTo>
                    <a:pt x="77" y="70"/>
                  </a:lnTo>
                  <a:lnTo>
                    <a:pt x="70" y="74"/>
                  </a:lnTo>
                  <a:lnTo>
                    <a:pt x="55" y="77"/>
                  </a:lnTo>
                  <a:lnTo>
                    <a:pt x="55" y="77"/>
                  </a:lnTo>
                  <a:lnTo>
                    <a:pt x="85" y="114"/>
                  </a:lnTo>
                  <a:lnTo>
                    <a:pt x="117" y="153"/>
                  </a:lnTo>
                  <a:lnTo>
                    <a:pt x="117" y="153"/>
                  </a:lnTo>
                  <a:lnTo>
                    <a:pt x="104" y="151"/>
                  </a:lnTo>
                  <a:lnTo>
                    <a:pt x="104" y="151"/>
                  </a:lnTo>
                  <a:lnTo>
                    <a:pt x="90" y="153"/>
                  </a:lnTo>
                  <a:lnTo>
                    <a:pt x="90" y="153"/>
                  </a:lnTo>
                  <a:lnTo>
                    <a:pt x="65" y="117"/>
                  </a:lnTo>
                  <a:lnTo>
                    <a:pt x="50" y="96"/>
                  </a:lnTo>
                  <a:lnTo>
                    <a:pt x="34" y="77"/>
                  </a:lnTo>
                  <a:lnTo>
                    <a:pt x="34" y="77"/>
                  </a:lnTo>
                  <a:lnTo>
                    <a:pt x="23" y="77"/>
                  </a:lnTo>
                  <a:lnTo>
                    <a:pt x="23" y="77"/>
                  </a:lnTo>
                  <a:close/>
                  <a:moveTo>
                    <a:pt x="37" y="70"/>
                  </a:moveTo>
                  <a:lnTo>
                    <a:pt x="37" y="70"/>
                  </a:lnTo>
                  <a:lnTo>
                    <a:pt x="51" y="69"/>
                  </a:lnTo>
                  <a:lnTo>
                    <a:pt x="58" y="66"/>
                  </a:lnTo>
                  <a:lnTo>
                    <a:pt x="65" y="63"/>
                  </a:lnTo>
                  <a:lnTo>
                    <a:pt x="71" y="59"/>
                  </a:lnTo>
                  <a:lnTo>
                    <a:pt x="75" y="53"/>
                  </a:lnTo>
                  <a:lnTo>
                    <a:pt x="78" y="47"/>
                  </a:lnTo>
                  <a:lnTo>
                    <a:pt x="80" y="39"/>
                  </a:lnTo>
                  <a:lnTo>
                    <a:pt x="80" y="39"/>
                  </a:lnTo>
                  <a:lnTo>
                    <a:pt x="78" y="30"/>
                  </a:lnTo>
                  <a:lnTo>
                    <a:pt x="77" y="24"/>
                  </a:lnTo>
                  <a:lnTo>
                    <a:pt x="72" y="19"/>
                  </a:lnTo>
                  <a:lnTo>
                    <a:pt x="68" y="16"/>
                  </a:lnTo>
                  <a:lnTo>
                    <a:pt x="63" y="13"/>
                  </a:lnTo>
                  <a:lnTo>
                    <a:pt x="57" y="10"/>
                  </a:lnTo>
                  <a:lnTo>
                    <a:pt x="45" y="9"/>
                  </a:lnTo>
                  <a:lnTo>
                    <a:pt x="45" y="9"/>
                  </a:lnTo>
                  <a:lnTo>
                    <a:pt x="24" y="10"/>
                  </a:lnTo>
                  <a:lnTo>
                    <a:pt x="24" y="10"/>
                  </a:lnTo>
                  <a:lnTo>
                    <a:pt x="23" y="57"/>
                  </a:lnTo>
                  <a:lnTo>
                    <a:pt x="23" y="57"/>
                  </a:lnTo>
                  <a:lnTo>
                    <a:pt x="23" y="69"/>
                  </a:lnTo>
                  <a:lnTo>
                    <a:pt x="23" y="69"/>
                  </a:lnTo>
                  <a:lnTo>
                    <a:pt x="37" y="70"/>
                  </a:lnTo>
                  <a:lnTo>
                    <a:pt x="37" y="70"/>
                  </a:lnTo>
                  <a:close/>
                </a:path>
              </a:pathLst>
            </a:custGeom>
            <a:grpFill/>
            <a:ln>
              <a:noFill/>
            </a:ln>
          </p:spPr>
          <p:txBody>
            <a:bodyPr vert="horz" wrap="square" lIns="91440" tIns="45720" rIns="91440" bIns="45720" numCol="1" anchor="t" anchorCtr="0" compatLnSpc="1">
              <a:prstTxWarp prst="textNoShape"/>
            </a:bodyPr>
            <a:lstStyle/>
            <a:p>
              <a:pPr>
                <a:defRPr/>
              </a:pPr>
              <a:endParaRPr lang="en-GB"/>
            </a:p>
          </p:txBody>
        </p:sp>
        <p:sp>
          <p:nvSpPr>
            <p:cNvPr id="9" name="Freeform 8"/>
            <p:cNvSpPr/>
            <p:nvPr userDrawn="1"/>
          </p:nvSpPr>
          <p:spPr bwMode="auto">
            <a:xfrm>
              <a:off x="3821" y="1930"/>
              <a:ext cx="135" cy="155"/>
            </a:xfrm>
            <a:custGeom>
              <a:avLst/>
              <a:gdLst>
                <a:gd name="T0" fmla="*/ 135 w 135"/>
                <a:gd name="T1" fmla="*/ 1 h 155"/>
                <a:gd name="T2" fmla="*/ 135 w 135"/>
                <a:gd name="T3" fmla="*/ 1 h 155"/>
                <a:gd name="T4" fmla="*/ 125 w 135"/>
                <a:gd name="T5" fmla="*/ 1 h 155"/>
                <a:gd name="T6" fmla="*/ 125 w 135"/>
                <a:gd name="T7" fmla="*/ 1 h 155"/>
                <a:gd name="T8" fmla="*/ 117 w 135"/>
                <a:gd name="T9" fmla="*/ 1 h 155"/>
                <a:gd name="T10" fmla="*/ 117 w 135"/>
                <a:gd name="T11" fmla="*/ 1 h 155"/>
                <a:gd name="T12" fmla="*/ 118 w 135"/>
                <a:gd name="T13" fmla="*/ 37 h 155"/>
                <a:gd name="T14" fmla="*/ 120 w 135"/>
                <a:gd name="T15" fmla="*/ 74 h 155"/>
                <a:gd name="T16" fmla="*/ 120 w 135"/>
                <a:gd name="T17" fmla="*/ 74 h 155"/>
                <a:gd name="T18" fmla="*/ 118 w 135"/>
                <a:gd name="T19" fmla="*/ 114 h 155"/>
                <a:gd name="T20" fmla="*/ 118 w 135"/>
                <a:gd name="T21" fmla="*/ 114 h 155"/>
                <a:gd name="T22" fmla="*/ 10 w 135"/>
                <a:gd name="T23" fmla="*/ 0 h 155"/>
                <a:gd name="T24" fmla="*/ 1 w 135"/>
                <a:gd name="T25" fmla="*/ 0 h 155"/>
                <a:gd name="T26" fmla="*/ 1 w 135"/>
                <a:gd name="T27" fmla="*/ 0 h 155"/>
                <a:gd name="T28" fmla="*/ 3 w 135"/>
                <a:gd name="T29" fmla="*/ 57 h 155"/>
                <a:gd name="T30" fmla="*/ 3 w 135"/>
                <a:gd name="T31" fmla="*/ 57 h 155"/>
                <a:gd name="T32" fmla="*/ 3 w 135"/>
                <a:gd name="T33" fmla="*/ 109 h 155"/>
                <a:gd name="T34" fmla="*/ 0 w 135"/>
                <a:gd name="T35" fmla="*/ 154 h 155"/>
                <a:gd name="T36" fmla="*/ 0 w 135"/>
                <a:gd name="T37" fmla="*/ 154 h 155"/>
                <a:gd name="T38" fmla="*/ 10 w 135"/>
                <a:gd name="T39" fmla="*/ 152 h 155"/>
                <a:gd name="T40" fmla="*/ 10 w 135"/>
                <a:gd name="T41" fmla="*/ 152 h 155"/>
                <a:gd name="T42" fmla="*/ 20 w 135"/>
                <a:gd name="T43" fmla="*/ 154 h 155"/>
                <a:gd name="T44" fmla="*/ 20 w 135"/>
                <a:gd name="T45" fmla="*/ 154 h 155"/>
                <a:gd name="T46" fmla="*/ 18 w 135"/>
                <a:gd name="T47" fmla="*/ 118 h 155"/>
                <a:gd name="T48" fmla="*/ 17 w 135"/>
                <a:gd name="T49" fmla="*/ 79 h 155"/>
                <a:gd name="T50" fmla="*/ 17 w 135"/>
                <a:gd name="T51" fmla="*/ 79 h 155"/>
                <a:gd name="T52" fmla="*/ 17 w 135"/>
                <a:gd name="T53" fmla="*/ 38 h 155"/>
                <a:gd name="T54" fmla="*/ 17 w 135"/>
                <a:gd name="T55" fmla="*/ 38 h 155"/>
                <a:gd name="T56" fmla="*/ 71 w 135"/>
                <a:gd name="T57" fmla="*/ 95 h 155"/>
                <a:gd name="T58" fmla="*/ 107 w 135"/>
                <a:gd name="T59" fmla="*/ 134 h 155"/>
                <a:gd name="T60" fmla="*/ 127 w 135"/>
                <a:gd name="T61" fmla="*/ 155 h 155"/>
                <a:gd name="T62" fmla="*/ 134 w 135"/>
                <a:gd name="T63" fmla="*/ 155 h 155"/>
                <a:gd name="T64" fmla="*/ 134 w 135"/>
                <a:gd name="T65" fmla="*/ 155 h 155"/>
                <a:gd name="T66" fmla="*/ 132 w 135"/>
                <a:gd name="T67" fmla="*/ 98 h 155"/>
                <a:gd name="T68" fmla="*/ 132 w 135"/>
                <a:gd name="T69" fmla="*/ 98 h 155"/>
                <a:gd name="T70" fmla="*/ 134 w 135"/>
                <a:gd name="T71" fmla="*/ 45 h 155"/>
                <a:gd name="T72" fmla="*/ 135 w 135"/>
                <a:gd name="T73" fmla="*/ 1 h 155"/>
                <a:gd name="T74" fmla="*/ 135 w 135"/>
                <a:gd name="T75" fmla="*/ 1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5" h="155" fill="norm" stroke="1" extrusionOk="0">
                  <a:moveTo>
                    <a:pt x="135" y="1"/>
                  </a:moveTo>
                  <a:lnTo>
                    <a:pt x="135" y="1"/>
                  </a:lnTo>
                  <a:lnTo>
                    <a:pt x="125" y="1"/>
                  </a:lnTo>
                  <a:lnTo>
                    <a:pt x="125" y="1"/>
                  </a:lnTo>
                  <a:lnTo>
                    <a:pt x="117" y="1"/>
                  </a:lnTo>
                  <a:lnTo>
                    <a:pt x="117" y="1"/>
                  </a:lnTo>
                  <a:lnTo>
                    <a:pt x="118" y="37"/>
                  </a:lnTo>
                  <a:lnTo>
                    <a:pt x="120" y="74"/>
                  </a:lnTo>
                  <a:lnTo>
                    <a:pt x="120" y="74"/>
                  </a:lnTo>
                  <a:lnTo>
                    <a:pt x="118" y="114"/>
                  </a:lnTo>
                  <a:lnTo>
                    <a:pt x="118" y="114"/>
                  </a:lnTo>
                  <a:lnTo>
                    <a:pt x="10" y="0"/>
                  </a:lnTo>
                  <a:lnTo>
                    <a:pt x="1" y="0"/>
                  </a:lnTo>
                  <a:lnTo>
                    <a:pt x="1" y="0"/>
                  </a:lnTo>
                  <a:lnTo>
                    <a:pt x="3" y="57"/>
                  </a:lnTo>
                  <a:lnTo>
                    <a:pt x="3" y="57"/>
                  </a:lnTo>
                  <a:lnTo>
                    <a:pt x="3" y="109"/>
                  </a:lnTo>
                  <a:lnTo>
                    <a:pt x="0" y="154"/>
                  </a:lnTo>
                  <a:lnTo>
                    <a:pt x="0" y="154"/>
                  </a:lnTo>
                  <a:lnTo>
                    <a:pt x="10" y="152"/>
                  </a:lnTo>
                  <a:lnTo>
                    <a:pt x="10" y="152"/>
                  </a:lnTo>
                  <a:lnTo>
                    <a:pt x="20" y="154"/>
                  </a:lnTo>
                  <a:lnTo>
                    <a:pt x="20" y="154"/>
                  </a:lnTo>
                  <a:lnTo>
                    <a:pt x="18" y="118"/>
                  </a:lnTo>
                  <a:lnTo>
                    <a:pt x="17" y="79"/>
                  </a:lnTo>
                  <a:lnTo>
                    <a:pt x="17" y="79"/>
                  </a:lnTo>
                  <a:lnTo>
                    <a:pt x="17" y="38"/>
                  </a:lnTo>
                  <a:lnTo>
                    <a:pt x="17" y="38"/>
                  </a:lnTo>
                  <a:lnTo>
                    <a:pt x="71" y="95"/>
                  </a:lnTo>
                  <a:lnTo>
                    <a:pt x="107" y="134"/>
                  </a:lnTo>
                  <a:lnTo>
                    <a:pt x="127" y="155"/>
                  </a:lnTo>
                  <a:lnTo>
                    <a:pt x="134" y="155"/>
                  </a:lnTo>
                  <a:lnTo>
                    <a:pt x="134" y="155"/>
                  </a:lnTo>
                  <a:lnTo>
                    <a:pt x="132" y="98"/>
                  </a:lnTo>
                  <a:lnTo>
                    <a:pt x="132" y="98"/>
                  </a:lnTo>
                  <a:lnTo>
                    <a:pt x="134" y="45"/>
                  </a:lnTo>
                  <a:lnTo>
                    <a:pt x="135" y="1"/>
                  </a:lnTo>
                  <a:lnTo>
                    <a:pt x="135" y="1"/>
                  </a:lnTo>
                  <a:close/>
                </a:path>
              </a:pathLst>
            </a:custGeom>
            <a:grpFill/>
            <a:ln>
              <a:noFill/>
            </a:ln>
          </p:spPr>
          <p:txBody>
            <a:bodyPr vert="horz" wrap="square" lIns="91440" tIns="45720" rIns="91440" bIns="45720" numCol="1" anchor="t" anchorCtr="0" compatLnSpc="1">
              <a:prstTxWarp prst="textNoShape"/>
            </a:bodyPr>
            <a:lstStyle/>
            <a:p>
              <a:pPr>
                <a:defRPr/>
              </a:pPr>
              <a:endParaRPr lang="en-GB"/>
            </a:p>
          </p:txBody>
        </p:sp>
        <p:sp>
          <p:nvSpPr>
            <p:cNvPr id="10" name="Freeform 9"/>
            <p:cNvSpPr/>
            <p:nvPr userDrawn="1"/>
          </p:nvSpPr>
          <p:spPr bwMode="auto">
            <a:xfrm>
              <a:off x="3476" y="2144"/>
              <a:ext cx="77" cy="185"/>
            </a:xfrm>
            <a:custGeom>
              <a:avLst/>
              <a:gdLst>
                <a:gd name="T0" fmla="*/ 77 w 77"/>
                <a:gd name="T1" fmla="*/ 185 h 185"/>
                <a:gd name="T2" fmla="*/ 77 w 77"/>
                <a:gd name="T3" fmla="*/ 185 h 185"/>
                <a:gd name="T4" fmla="*/ 63 w 77"/>
                <a:gd name="T5" fmla="*/ 159 h 185"/>
                <a:gd name="T6" fmla="*/ 50 w 77"/>
                <a:gd name="T7" fmla="*/ 134 h 185"/>
                <a:gd name="T8" fmla="*/ 40 w 77"/>
                <a:gd name="T9" fmla="*/ 109 h 185"/>
                <a:gd name="T10" fmla="*/ 33 w 77"/>
                <a:gd name="T11" fmla="*/ 85 h 185"/>
                <a:gd name="T12" fmla="*/ 27 w 77"/>
                <a:gd name="T13" fmla="*/ 62 h 185"/>
                <a:gd name="T14" fmla="*/ 23 w 77"/>
                <a:gd name="T15" fmla="*/ 40 h 185"/>
                <a:gd name="T16" fmla="*/ 20 w 77"/>
                <a:gd name="T17" fmla="*/ 18 h 185"/>
                <a:gd name="T18" fmla="*/ 20 w 77"/>
                <a:gd name="T19" fmla="*/ 0 h 185"/>
                <a:gd name="T20" fmla="*/ 20 w 77"/>
                <a:gd name="T21" fmla="*/ 0 h 185"/>
                <a:gd name="T22" fmla="*/ 0 w 77"/>
                <a:gd name="T23" fmla="*/ 0 h 185"/>
                <a:gd name="T24" fmla="*/ 0 w 77"/>
                <a:gd name="T25" fmla="*/ 0 h 185"/>
                <a:gd name="T26" fmla="*/ 0 w 77"/>
                <a:gd name="T27" fmla="*/ 20 h 185"/>
                <a:gd name="T28" fmla="*/ 3 w 77"/>
                <a:gd name="T29" fmla="*/ 41 h 185"/>
                <a:gd name="T30" fmla="*/ 7 w 77"/>
                <a:gd name="T31" fmla="*/ 62 h 185"/>
                <a:gd name="T32" fmla="*/ 11 w 77"/>
                <a:gd name="T33" fmla="*/ 84 h 185"/>
                <a:gd name="T34" fmla="*/ 17 w 77"/>
                <a:gd name="T35" fmla="*/ 105 h 185"/>
                <a:gd name="T36" fmla="*/ 25 w 77"/>
                <a:gd name="T37" fmla="*/ 127 h 185"/>
                <a:gd name="T38" fmla="*/ 34 w 77"/>
                <a:gd name="T39" fmla="*/ 148 h 185"/>
                <a:gd name="T40" fmla="*/ 44 w 77"/>
                <a:gd name="T41" fmla="*/ 169 h 185"/>
                <a:gd name="T42" fmla="*/ 44 w 77"/>
                <a:gd name="T43" fmla="*/ 169 h 185"/>
                <a:gd name="T44" fmla="*/ 51 w 77"/>
                <a:gd name="T45" fmla="*/ 174 h 185"/>
                <a:gd name="T46" fmla="*/ 60 w 77"/>
                <a:gd name="T47" fmla="*/ 178 h 185"/>
                <a:gd name="T48" fmla="*/ 77 w 77"/>
                <a:gd name="T49" fmla="*/ 185 h 185"/>
                <a:gd name="T50" fmla="*/ 77 w 77"/>
                <a:gd name="T51" fmla="*/ 185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7" h="185" fill="norm" stroke="1" extrusionOk="0">
                  <a:moveTo>
                    <a:pt x="77" y="185"/>
                  </a:moveTo>
                  <a:lnTo>
                    <a:pt x="77" y="185"/>
                  </a:lnTo>
                  <a:lnTo>
                    <a:pt x="63" y="159"/>
                  </a:lnTo>
                  <a:lnTo>
                    <a:pt x="50" y="134"/>
                  </a:lnTo>
                  <a:lnTo>
                    <a:pt x="40" y="109"/>
                  </a:lnTo>
                  <a:lnTo>
                    <a:pt x="33" y="85"/>
                  </a:lnTo>
                  <a:lnTo>
                    <a:pt x="27" y="62"/>
                  </a:lnTo>
                  <a:lnTo>
                    <a:pt x="23" y="40"/>
                  </a:lnTo>
                  <a:lnTo>
                    <a:pt x="20" y="18"/>
                  </a:lnTo>
                  <a:lnTo>
                    <a:pt x="20" y="0"/>
                  </a:lnTo>
                  <a:lnTo>
                    <a:pt x="20" y="0"/>
                  </a:lnTo>
                  <a:lnTo>
                    <a:pt x="0" y="0"/>
                  </a:lnTo>
                  <a:lnTo>
                    <a:pt x="0" y="0"/>
                  </a:lnTo>
                  <a:lnTo>
                    <a:pt x="0" y="20"/>
                  </a:lnTo>
                  <a:lnTo>
                    <a:pt x="3" y="41"/>
                  </a:lnTo>
                  <a:lnTo>
                    <a:pt x="7" y="62"/>
                  </a:lnTo>
                  <a:lnTo>
                    <a:pt x="11" y="84"/>
                  </a:lnTo>
                  <a:lnTo>
                    <a:pt x="17" y="105"/>
                  </a:lnTo>
                  <a:lnTo>
                    <a:pt x="25" y="127"/>
                  </a:lnTo>
                  <a:lnTo>
                    <a:pt x="34" y="148"/>
                  </a:lnTo>
                  <a:lnTo>
                    <a:pt x="44" y="169"/>
                  </a:lnTo>
                  <a:lnTo>
                    <a:pt x="44" y="169"/>
                  </a:lnTo>
                  <a:lnTo>
                    <a:pt x="51" y="174"/>
                  </a:lnTo>
                  <a:lnTo>
                    <a:pt x="60" y="178"/>
                  </a:lnTo>
                  <a:lnTo>
                    <a:pt x="77" y="185"/>
                  </a:lnTo>
                  <a:lnTo>
                    <a:pt x="77" y="185"/>
                  </a:lnTo>
                  <a:close/>
                </a:path>
              </a:pathLst>
            </a:custGeom>
            <a:grpFill/>
            <a:ln>
              <a:noFill/>
            </a:ln>
          </p:spPr>
          <p:txBody>
            <a:bodyPr vert="horz" wrap="square" lIns="91440" tIns="45720" rIns="91440" bIns="45720" numCol="1" anchor="t" anchorCtr="0" compatLnSpc="1">
              <a:prstTxWarp prst="textNoShape"/>
            </a:bodyPr>
            <a:lstStyle/>
            <a:p>
              <a:pPr>
                <a:defRPr/>
              </a:pPr>
              <a:endParaRPr lang="en-GB"/>
            </a:p>
          </p:txBody>
        </p:sp>
        <p:sp>
          <p:nvSpPr>
            <p:cNvPr id="11" name="Freeform 10"/>
            <p:cNvSpPr/>
            <p:nvPr userDrawn="1"/>
          </p:nvSpPr>
          <p:spPr bwMode="auto">
            <a:xfrm>
              <a:off x="3314" y="1640"/>
              <a:ext cx="1052" cy="1040"/>
            </a:xfrm>
            <a:custGeom>
              <a:avLst/>
              <a:gdLst>
                <a:gd name="T0" fmla="*/ 393 w 1052"/>
                <a:gd name="T1" fmla="*/ 0 h 1040"/>
                <a:gd name="T2" fmla="*/ 345 w 1052"/>
                <a:gd name="T3" fmla="*/ 1 h 1040"/>
                <a:gd name="T4" fmla="*/ 274 w 1052"/>
                <a:gd name="T5" fmla="*/ 14 h 1040"/>
                <a:gd name="T6" fmla="*/ 208 w 1052"/>
                <a:gd name="T7" fmla="*/ 39 h 1040"/>
                <a:gd name="T8" fmla="*/ 98 w 1052"/>
                <a:gd name="T9" fmla="*/ 123 h 1040"/>
                <a:gd name="T10" fmla="*/ 26 w 1052"/>
                <a:gd name="T11" fmla="*/ 240 h 1040"/>
                <a:gd name="T12" fmla="*/ 0 w 1052"/>
                <a:gd name="T13" fmla="*/ 375 h 1040"/>
                <a:gd name="T14" fmla="*/ 6 w 1052"/>
                <a:gd name="T15" fmla="*/ 441 h 1040"/>
                <a:gd name="T16" fmla="*/ 37 w 1052"/>
                <a:gd name="T17" fmla="*/ 575 h 1040"/>
                <a:gd name="T18" fmla="*/ 53 w 1052"/>
                <a:gd name="T19" fmla="*/ 562 h 1040"/>
                <a:gd name="T20" fmla="*/ 90 w 1052"/>
                <a:gd name="T21" fmla="*/ 618 h 1040"/>
                <a:gd name="T22" fmla="*/ 160 w 1052"/>
                <a:gd name="T23" fmla="*/ 682 h 1040"/>
                <a:gd name="T24" fmla="*/ 247 w 1052"/>
                <a:gd name="T25" fmla="*/ 728 h 1040"/>
                <a:gd name="T26" fmla="*/ 347 w 1052"/>
                <a:gd name="T27" fmla="*/ 749 h 1040"/>
                <a:gd name="T28" fmla="*/ 430 w 1052"/>
                <a:gd name="T29" fmla="*/ 746 h 1040"/>
                <a:gd name="T30" fmla="*/ 532 w 1052"/>
                <a:gd name="T31" fmla="*/ 716 h 1040"/>
                <a:gd name="T32" fmla="*/ 248 w 1052"/>
                <a:gd name="T33" fmla="*/ 1040 h 1040"/>
                <a:gd name="T34" fmla="*/ 584 w 1052"/>
                <a:gd name="T35" fmla="*/ 710 h 1040"/>
                <a:gd name="T36" fmla="*/ 688 w 1052"/>
                <a:gd name="T37" fmla="*/ 585 h 1040"/>
                <a:gd name="T38" fmla="*/ 725 w 1052"/>
                <a:gd name="T39" fmla="*/ 515 h 1040"/>
                <a:gd name="T40" fmla="*/ 748 w 1052"/>
                <a:gd name="T41" fmla="*/ 424 h 1040"/>
                <a:gd name="T42" fmla="*/ 894 w 1052"/>
                <a:gd name="T43" fmla="*/ 1039 h 1040"/>
                <a:gd name="T44" fmla="*/ 802 w 1052"/>
                <a:gd name="T45" fmla="*/ 541 h 1040"/>
                <a:gd name="T46" fmla="*/ 752 w 1052"/>
                <a:gd name="T47" fmla="*/ 318 h 1040"/>
                <a:gd name="T48" fmla="*/ 712 w 1052"/>
                <a:gd name="T49" fmla="*/ 210 h 1040"/>
                <a:gd name="T50" fmla="*/ 672 w 1052"/>
                <a:gd name="T51" fmla="*/ 167 h 1040"/>
                <a:gd name="T52" fmla="*/ 687 w 1052"/>
                <a:gd name="T53" fmla="*/ 207 h 1040"/>
                <a:gd name="T54" fmla="*/ 725 w 1052"/>
                <a:gd name="T55" fmla="*/ 315 h 1040"/>
                <a:gd name="T56" fmla="*/ 731 w 1052"/>
                <a:gd name="T57" fmla="*/ 394 h 1040"/>
                <a:gd name="T58" fmla="*/ 721 w 1052"/>
                <a:gd name="T59" fmla="*/ 464 h 1040"/>
                <a:gd name="T60" fmla="*/ 688 w 1052"/>
                <a:gd name="T61" fmla="*/ 545 h 1040"/>
                <a:gd name="T62" fmla="*/ 602 w 1052"/>
                <a:gd name="T63" fmla="*/ 649 h 1040"/>
                <a:gd name="T64" fmla="*/ 498 w 1052"/>
                <a:gd name="T65" fmla="*/ 709 h 1040"/>
                <a:gd name="T66" fmla="*/ 430 w 1052"/>
                <a:gd name="T67" fmla="*/ 726 h 1040"/>
                <a:gd name="T68" fmla="*/ 375 w 1052"/>
                <a:gd name="T69" fmla="*/ 730 h 1040"/>
                <a:gd name="T70" fmla="*/ 304 w 1052"/>
                <a:gd name="T71" fmla="*/ 723 h 1040"/>
                <a:gd name="T72" fmla="*/ 237 w 1052"/>
                <a:gd name="T73" fmla="*/ 703 h 1040"/>
                <a:gd name="T74" fmla="*/ 124 w 1052"/>
                <a:gd name="T75" fmla="*/ 626 h 1040"/>
                <a:gd name="T76" fmla="*/ 49 w 1052"/>
                <a:gd name="T77" fmla="*/ 514 h 1040"/>
                <a:gd name="T78" fmla="*/ 27 w 1052"/>
                <a:gd name="T79" fmla="*/ 447 h 1040"/>
                <a:gd name="T80" fmla="*/ 20 w 1052"/>
                <a:gd name="T81" fmla="*/ 375 h 1040"/>
                <a:gd name="T82" fmla="*/ 24 w 1052"/>
                <a:gd name="T83" fmla="*/ 321 h 1040"/>
                <a:gd name="T84" fmla="*/ 41 w 1052"/>
                <a:gd name="T85" fmla="*/ 253 h 1040"/>
                <a:gd name="T86" fmla="*/ 101 w 1052"/>
                <a:gd name="T87" fmla="*/ 150 h 1040"/>
                <a:gd name="T88" fmla="*/ 207 w 1052"/>
                <a:gd name="T89" fmla="*/ 63 h 1040"/>
                <a:gd name="T90" fmla="*/ 287 w 1052"/>
                <a:gd name="T91" fmla="*/ 31 h 1040"/>
                <a:gd name="T92" fmla="*/ 358 w 1052"/>
                <a:gd name="T93" fmla="*/ 20 h 1040"/>
                <a:gd name="T94" fmla="*/ 440 w 1052"/>
                <a:gd name="T95" fmla="*/ 26 h 1040"/>
                <a:gd name="T96" fmla="*/ 555 w 1052"/>
                <a:gd name="T97" fmla="*/ 68 h 1040"/>
                <a:gd name="T98" fmla="*/ 625 w 1052"/>
                <a:gd name="T99" fmla="*/ 108 h 1040"/>
                <a:gd name="T100" fmla="*/ 625 w 1052"/>
                <a:gd name="T101" fmla="*/ 97 h 1040"/>
                <a:gd name="T102" fmla="*/ 548 w 1052"/>
                <a:gd name="T103" fmla="*/ 44 h 1040"/>
                <a:gd name="T104" fmla="*/ 481 w 1052"/>
                <a:gd name="T105" fmla="*/ 19 h 10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52" h="1040" fill="norm" stroke="1" extrusionOk="0">
                  <a:moveTo>
                    <a:pt x="1052" y="4"/>
                  </a:moveTo>
                  <a:lnTo>
                    <a:pt x="1052" y="4"/>
                  </a:lnTo>
                  <a:lnTo>
                    <a:pt x="782" y="1"/>
                  </a:lnTo>
                  <a:lnTo>
                    <a:pt x="393" y="0"/>
                  </a:lnTo>
                  <a:lnTo>
                    <a:pt x="393" y="0"/>
                  </a:lnTo>
                  <a:lnTo>
                    <a:pt x="361" y="0"/>
                  </a:lnTo>
                  <a:lnTo>
                    <a:pt x="345" y="1"/>
                  </a:lnTo>
                  <a:lnTo>
                    <a:pt x="345" y="1"/>
                  </a:lnTo>
                  <a:lnTo>
                    <a:pt x="327" y="3"/>
                  </a:lnTo>
                  <a:lnTo>
                    <a:pt x="308" y="6"/>
                  </a:lnTo>
                  <a:lnTo>
                    <a:pt x="291" y="10"/>
                  </a:lnTo>
                  <a:lnTo>
                    <a:pt x="274" y="14"/>
                  </a:lnTo>
                  <a:lnTo>
                    <a:pt x="257" y="19"/>
                  </a:lnTo>
                  <a:lnTo>
                    <a:pt x="240" y="24"/>
                  </a:lnTo>
                  <a:lnTo>
                    <a:pt x="224" y="31"/>
                  </a:lnTo>
                  <a:lnTo>
                    <a:pt x="208" y="39"/>
                  </a:lnTo>
                  <a:lnTo>
                    <a:pt x="178" y="56"/>
                  </a:lnTo>
                  <a:lnTo>
                    <a:pt x="150" y="76"/>
                  </a:lnTo>
                  <a:lnTo>
                    <a:pt x="123" y="98"/>
                  </a:lnTo>
                  <a:lnTo>
                    <a:pt x="98" y="123"/>
                  </a:lnTo>
                  <a:lnTo>
                    <a:pt x="77" y="150"/>
                  </a:lnTo>
                  <a:lnTo>
                    <a:pt x="57" y="178"/>
                  </a:lnTo>
                  <a:lnTo>
                    <a:pt x="40" y="208"/>
                  </a:lnTo>
                  <a:lnTo>
                    <a:pt x="26" y="240"/>
                  </a:lnTo>
                  <a:lnTo>
                    <a:pt x="14" y="272"/>
                  </a:lnTo>
                  <a:lnTo>
                    <a:pt x="7" y="305"/>
                  </a:lnTo>
                  <a:lnTo>
                    <a:pt x="1" y="340"/>
                  </a:lnTo>
                  <a:lnTo>
                    <a:pt x="0" y="375"/>
                  </a:lnTo>
                  <a:lnTo>
                    <a:pt x="0" y="375"/>
                  </a:lnTo>
                  <a:lnTo>
                    <a:pt x="0" y="397"/>
                  </a:lnTo>
                  <a:lnTo>
                    <a:pt x="3" y="418"/>
                  </a:lnTo>
                  <a:lnTo>
                    <a:pt x="6" y="441"/>
                  </a:lnTo>
                  <a:lnTo>
                    <a:pt x="10" y="465"/>
                  </a:lnTo>
                  <a:lnTo>
                    <a:pt x="21" y="516"/>
                  </a:lnTo>
                  <a:lnTo>
                    <a:pt x="37" y="575"/>
                  </a:lnTo>
                  <a:lnTo>
                    <a:pt x="37" y="575"/>
                  </a:lnTo>
                  <a:lnTo>
                    <a:pt x="106" y="810"/>
                  </a:lnTo>
                  <a:lnTo>
                    <a:pt x="126" y="810"/>
                  </a:lnTo>
                  <a:lnTo>
                    <a:pt x="51" y="562"/>
                  </a:lnTo>
                  <a:lnTo>
                    <a:pt x="53" y="562"/>
                  </a:lnTo>
                  <a:lnTo>
                    <a:pt x="53" y="562"/>
                  </a:lnTo>
                  <a:lnTo>
                    <a:pt x="63" y="581"/>
                  </a:lnTo>
                  <a:lnTo>
                    <a:pt x="76" y="599"/>
                  </a:lnTo>
                  <a:lnTo>
                    <a:pt x="90" y="618"/>
                  </a:lnTo>
                  <a:lnTo>
                    <a:pt x="106" y="635"/>
                  </a:lnTo>
                  <a:lnTo>
                    <a:pt x="123" y="652"/>
                  </a:lnTo>
                  <a:lnTo>
                    <a:pt x="140" y="668"/>
                  </a:lnTo>
                  <a:lnTo>
                    <a:pt x="160" y="682"/>
                  </a:lnTo>
                  <a:lnTo>
                    <a:pt x="180" y="695"/>
                  </a:lnTo>
                  <a:lnTo>
                    <a:pt x="201" y="708"/>
                  </a:lnTo>
                  <a:lnTo>
                    <a:pt x="224" y="719"/>
                  </a:lnTo>
                  <a:lnTo>
                    <a:pt x="247" y="728"/>
                  </a:lnTo>
                  <a:lnTo>
                    <a:pt x="271" y="736"/>
                  </a:lnTo>
                  <a:lnTo>
                    <a:pt x="295" y="742"/>
                  </a:lnTo>
                  <a:lnTo>
                    <a:pt x="321" y="746"/>
                  </a:lnTo>
                  <a:lnTo>
                    <a:pt x="347" y="749"/>
                  </a:lnTo>
                  <a:lnTo>
                    <a:pt x="374" y="750"/>
                  </a:lnTo>
                  <a:lnTo>
                    <a:pt x="374" y="750"/>
                  </a:lnTo>
                  <a:lnTo>
                    <a:pt x="401" y="749"/>
                  </a:lnTo>
                  <a:lnTo>
                    <a:pt x="430" y="746"/>
                  </a:lnTo>
                  <a:lnTo>
                    <a:pt x="457" y="742"/>
                  </a:lnTo>
                  <a:lnTo>
                    <a:pt x="482" y="735"/>
                  </a:lnTo>
                  <a:lnTo>
                    <a:pt x="508" y="726"/>
                  </a:lnTo>
                  <a:lnTo>
                    <a:pt x="532" y="716"/>
                  </a:lnTo>
                  <a:lnTo>
                    <a:pt x="555" y="703"/>
                  </a:lnTo>
                  <a:lnTo>
                    <a:pt x="577" y="689"/>
                  </a:lnTo>
                  <a:lnTo>
                    <a:pt x="577" y="690"/>
                  </a:lnTo>
                  <a:lnTo>
                    <a:pt x="248" y="1040"/>
                  </a:lnTo>
                  <a:lnTo>
                    <a:pt x="274" y="1040"/>
                  </a:lnTo>
                  <a:lnTo>
                    <a:pt x="274" y="1040"/>
                  </a:lnTo>
                  <a:lnTo>
                    <a:pt x="584" y="710"/>
                  </a:lnTo>
                  <a:lnTo>
                    <a:pt x="584" y="710"/>
                  </a:lnTo>
                  <a:lnTo>
                    <a:pt x="624" y="668"/>
                  </a:lnTo>
                  <a:lnTo>
                    <a:pt x="654" y="632"/>
                  </a:lnTo>
                  <a:lnTo>
                    <a:pt x="675" y="605"/>
                  </a:lnTo>
                  <a:lnTo>
                    <a:pt x="688" y="585"/>
                  </a:lnTo>
                  <a:lnTo>
                    <a:pt x="688" y="585"/>
                  </a:lnTo>
                  <a:lnTo>
                    <a:pt x="704" y="558"/>
                  </a:lnTo>
                  <a:lnTo>
                    <a:pt x="714" y="538"/>
                  </a:lnTo>
                  <a:lnTo>
                    <a:pt x="725" y="515"/>
                  </a:lnTo>
                  <a:lnTo>
                    <a:pt x="734" y="488"/>
                  </a:lnTo>
                  <a:lnTo>
                    <a:pt x="742" y="457"/>
                  </a:lnTo>
                  <a:lnTo>
                    <a:pt x="745" y="441"/>
                  </a:lnTo>
                  <a:lnTo>
                    <a:pt x="748" y="424"/>
                  </a:lnTo>
                  <a:lnTo>
                    <a:pt x="748" y="405"/>
                  </a:lnTo>
                  <a:lnTo>
                    <a:pt x="749" y="385"/>
                  </a:lnTo>
                  <a:lnTo>
                    <a:pt x="749" y="385"/>
                  </a:lnTo>
                  <a:lnTo>
                    <a:pt x="894" y="1039"/>
                  </a:lnTo>
                  <a:lnTo>
                    <a:pt x="914" y="1039"/>
                  </a:lnTo>
                  <a:lnTo>
                    <a:pt x="914" y="1039"/>
                  </a:lnTo>
                  <a:lnTo>
                    <a:pt x="851" y="758"/>
                  </a:lnTo>
                  <a:lnTo>
                    <a:pt x="802" y="541"/>
                  </a:lnTo>
                  <a:lnTo>
                    <a:pt x="769" y="392"/>
                  </a:lnTo>
                  <a:lnTo>
                    <a:pt x="769" y="392"/>
                  </a:lnTo>
                  <a:lnTo>
                    <a:pt x="761" y="354"/>
                  </a:lnTo>
                  <a:lnTo>
                    <a:pt x="752" y="318"/>
                  </a:lnTo>
                  <a:lnTo>
                    <a:pt x="742" y="285"/>
                  </a:lnTo>
                  <a:lnTo>
                    <a:pt x="732" y="257"/>
                  </a:lnTo>
                  <a:lnTo>
                    <a:pt x="722" y="233"/>
                  </a:lnTo>
                  <a:lnTo>
                    <a:pt x="712" y="210"/>
                  </a:lnTo>
                  <a:lnTo>
                    <a:pt x="701" y="191"/>
                  </a:lnTo>
                  <a:lnTo>
                    <a:pt x="691" y="175"/>
                  </a:lnTo>
                  <a:lnTo>
                    <a:pt x="691" y="175"/>
                  </a:lnTo>
                  <a:lnTo>
                    <a:pt x="672" y="167"/>
                  </a:lnTo>
                  <a:lnTo>
                    <a:pt x="657" y="161"/>
                  </a:lnTo>
                  <a:lnTo>
                    <a:pt x="657" y="161"/>
                  </a:lnTo>
                  <a:lnTo>
                    <a:pt x="672" y="183"/>
                  </a:lnTo>
                  <a:lnTo>
                    <a:pt x="687" y="207"/>
                  </a:lnTo>
                  <a:lnTo>
                    <a:pt x="699" y="231"/>
                  </a:lnTo>
                  <a:lnTo>
                    <a:pt x="711" y="258"/>
                  </a:lnTo>
                  <a:lnTo>
                    <a:pt x="719" y="287"/>
                  </a:lnTo>
                  <a:lnTo>
                    <a:pt x="725" y="315"/>
                  </a:lnTo>
                  <a:lnTo>
                    <a:pt x="729" y="345"/>
                  </a:lnTo>
                  <a:lnTo>
                    <a:pt x="731" y="375"/>
                  </a:lnTo>
                  <a:lnTo>
                    <a:pt x="731" y="375"/>
                  </a:lnTo>
                  <a:lnTo>
                    <a:pt x="731" y="394"/>
                  </a:lnTo>
                  <a:lnTo>
                    <a:pt x="729" y="412"/>
                  </a:lnTo>
                  <a:lnTo>
                    <a:pt x="728" y="429"/>
                  </a:lnTo>
                  <a:lnTo>
                    <a:pt x="724" y="447"/>
                  </a:lnTo>
                  <a:lnTo>
                    <a:pt x="721" y="464"/>
                  </a:lnTo>
                  <a:lnTo>
                    <a:pt x="715" y="481"/>
                  </a:lnTo>
                  <a:lnTo>
                    <a:pt x="709" y="498"/>
                  </a:lnTo>
                  <a:lnTo>
                    <a:pt x="704" y="514"/>
                  </a:lnTo>
                  <a:lnTo>
                    <a:pt x="688" y="545"/>
                  </a:lnTo>
                  <a:lnTo>
                    <a:pt x="671" y="573"/>
                  </a:lnTo>
                  <a:lnTo>
                    <a:pt x="649" y="602"/>
                  </a:lnTo>
                  <a:lnTo>
                    <a:pt x="627" y="626"/>
                  </a:lnTo>
                  <a:lnTo>
                    <a:pt x="602" y="649"/>
                  </a:lnTo>
                  <a:lnTo>
                    <a:pt x="574" y="671"/>
                  </a:lnTo>
                  <a:lnTo>
                    <a:pt x="545" y="688"/>
                  </a:lnTo>
                  <a:lnTo>
                    <a:pt x="514" y="703"/>
                  </a:lnTo>
                  <a:lnTo>
                    <a:pt x="498" y="709"/>
                  </a:lnTo>
                  <a:lnTo>
                    <a:pt x="481" y="715"/>
                  </a:lnTo>
                  <a:lnTo>
                    <a:pt x="464" y="719"/>
                  </a:lnTo>
                  <a:lnTo>
                    <a:pt x="447" y="723"/>
                  </a:lnTo>
                  <a:lnTo>
                    <a:pt x="430" y="726"/>
                  </a:lnTo>
                  <a:lnTo>
                    <a:pt x="413" y="729"/>
                  </a:lnTo>
                  <a:lnTo>
                    <a:pt x="394" y="730"/>
                  </a:lnTo>
                  <a:lnTo>
                    <a:pt x="375" y="730"/>
                  </a:lnTo>
                  <a:lnTo>
                    <a:pt x="375" y="730"/>
                  </a:lnTo>
                  <a:lnTo>
                    <a:pt x="357" y="730"/>
                  </a:lnTo>
                  <a:lnTo>
                    <a:pt x="340" y="729"/>
                  </a:lnTo>
                  <a:lnTo>
                    <a:pt x="321" y="726"/>
                  </a:lnTo>
                  <a:lnTo>
                    <a:pt x="304" y="723"/>
                  </a:lnTo>
                  <a:lnTo>
                    <a:pt x="287" y="719"/>
                  </a:lnTo>
                  <a:lnTo>
                    <a:pt x="270" y="715"/>
                  </a:lnTo>
                  <a:lnTo>
                    <a:pt x="254" y="709"/>
                  </a:lnTo>
                  <a:lnTo>
                    <a:pt x="237" y="703"/>
                  </a:lnTo>
                  <a:lnTo>
                    <a:pt x="207" y="688"/>
                  </a:lnTo>
                  <a:lnTo>
                    <a:pt x="177" y="671"/>
                  </a:lnTo>
                  <a:lnTo>
                    <a:pt x="150" y="649"/>
                  </a:lnTo>
                  <a:lnTo>
                    <a:pt x="124" y="626"/>
                  </a:lnTo>
                  <a:lnTo>
                    <a:pt x="101" y="602"/>
                  </a:lnTo>
                  <a:lnTo>
                    <a:pt x="81" y="573"/>
                  </a:lnTo>
                  <a:lnTo>
                    <a:pt x="63" y="545"/>
                  </a:lnTo>
                  <a:lnTo>
                    <a:pt x="49" y="514"/>
                  </a:lnTo>
                  <a:lnTo>
                    <a:pt x="41" y="498"/>
                  </a:lnTo>
                  <a:lnTo>
                    <a:pt x="36" y="481"/>
                  </a:lnTo>
                  <a:lnTo>
                    <a:pt x="31" y="464"/>
                  </a:lnTo>
                  <a:lnTo>
                    <a:pt x="27" y="447"/>
                  </a:lnTo>
                  <a:lnTo>
                    <a:pt x="24" y="429"/>
                  </a:lnTo>
                  <a:lnTo>
                    <a:pt x="21" y="412"/>
                  </a:lnTo>
                  <a:lnTo>
                    <a:pt x="20" y="394"/>
                  </a:lnTo>
                  <a:lnTo>
                    <a:pt x="20" y="375"/>
                  </a:lnTo>
                  <a:lnTo>
                    <a:pt x="20" y="375"/>
                  </a:lnTo>
                  <a:lnTo>
                    <a:pt x="20" y="357"/>
                  </a:lnTo>
                  <a:lnTo>
                    <a:pt x="21" y="340"/>
                  </a:lnTo>
                  <a:lnTo>
                    <a:pt x="24" y="321"/>
                  </a:lnTo>
                  <a:lnTo>
                    <a:pt x="27" y="304"/>
                  </a:lnTo>
                  <a:lnTo>
                    <a:pt x="31" y="287"/>
                  </a:lnTo>
                  <a:lnTo>
                    <a:pt x="36" y="270"/>
                  </a:lnTo>
                  <a:lnTo>
                    <a:pt x="41" y="253"/>
                  </a:lnTo>
                  <a:lnTo>
                    <a:pt x="49" y="237"/>
                  </a:lnTo>
                  <a:lnTo>
                    <a:pt x="63" y="205"/>
                  </a:lnTo>
                  <a:lnTo>
                    <a:pt x="81" y="177"/>
                  </a:lnTo>
                  <a:lnTo>
                    <a:pt x="101" y="150"/>
                  </a:lnTo>
                  <a:lnTo>
                    <a:pt x="124" y="124"/>
                  </a:lnTo>
                  <a:lnTo>
                    <a:pt x="150" y="101"/>
                  </a:lnTo>
                  <a:lnTo>
                    <a:pt x="177" y="80"/>
                  </a:lnTo>
                  <a:lnTo>
                    <a:pt x="207" y="63"/>
                  </a:lnTo>
                  <a:lnTo>
                    <a:pt x="237" y="47"/>
                  </a:lnTo>
                  <a:lnTo>
                    <a:pt x="254" y="41"/>
                  </a:lnTo>
                  <a:lnTo>
                    <a:pt x="270" y="36"/>
                  </a:lnTo>
                  <a:lnTo>
                    <a:pt x="287" y="31"/>
                  </a:lnTo>
                  <a:lnTo>
                    <a:pt x="304" y="27"/>
                  </a:lnTo>
                  <a:lnTo>
                    <a:pt x="321" y="24"/>
                  </a:lnTo>
                  <a:lnTo>
                    <a:pt x="340" y="21"/>
                  </a:lnTo>
                  <a:lnTo>
                    <a:pt x="358" y="20"/>
                  </a:lnTo>
                  <a:lnTo>
                    <a:pt x="375" y="20"/>
                  </a:lnTo>
                  <a:lnTo>
                    <a:pt x="375" y="20"/>
                  </a:lnTo>
                  <a:lnTo>
                    <a:pt x="408" y="21"/>
                  </a:lnTo>
                  <a:lnTo>
                    <a:pt x="440" y="26"/>
                  </a:lnTo>
                  <a:lnTo>
                    <a:pt x="471" y="33"/>
                  </a:lnTo>
                  <a:lnTo>
                    <a:pt x="500" y="43"/>
                  </a:lnTo>
                  <a:lnTo>
                    <a:pt x="528" y="54"/>
                  </a:lnTo>
                  <a:lnTo>
                    <a:pt x="555" y="68"/>
                  </a:lnTo>
                  <a:lnTo>
                    <a:pt x="581" y="86"/>
                  </a:lnTo>
                  <a:lnTo>
                    <a:pt x="605" y="104"/>
                  </a:lnTo>
                  <a:lnTo>
                    <a:pt x="605" y="104"/>
                  </a:lnTo>
                  <a:lnTo>
                    <a:pt x="625" y="108"/>
                  </a:lnTo>
                  <a:lnTo>
                    <a:pt x="642" y="113"/>
                  </a:lnTo>
                  <a:lnTo>
                    <a:pt x="644" y="113"/>
                  </a:lnTo>
                  <a:lnTo>
                    <a:pt x="644" y="113"/>
                  </a:lnTo>
                  <a:lnTo>
                    <a:pt x="625" y="97"/>
                  </a:lnTo>
                  <a:lnTo>
                    <a:pt x="608" y="81"/>
                  </a:lnTo>
                  <a:lnTo>
                    <a:pt x="588" y="68"/>
                  </a:lnTo>
                  <a:lnTo>
                    <a:pt x="568" y="56"/>
                  </a:lnTo>
                  <a:lnTo>
                    <a:pt x="548" y="44"/>
                  </a:lnTo>
                  <a:lnTo>
                    <a:pt x="527" y="34"/>
                  </a:lnTo>
                  <a:lnTo>
                    <a:pt x="504" y="26"/>
                  </a:lnTo>
                  <a:lnTo>
                    <a:pt x="481" y="19"/>
                  </a:lnTo>
                  <a:lnTo>
                    <a:pt x="481" y="19"/>
                  </a:lnTo>
                  <a:lnTo>
                    <a:pt x="481" y="17"/>
                  </a:lnTo>
                  <a:lnTo>
                    <a:pt x="1052" y="21"/>
                  </a:lnTo>
                  <a:lnTo>
                    <a:pt x="1052" y="4"/>
                  </a:lnTo>
                  <a:close/>
                </a:path>
              </a:pathLst>
            </a:custGeom>
            <a:grpFill/>
            <a:ln>
              <a:noFill/>
            </a:ln>
          </p:spPr>
          <p:txBody>
            <a:bodyPr vert="horz" wrap="square" lIns="91440" tIns="45720" rIns="91440" bIns="45720" numCol="1" anchor="t" anchorCtr="0" compatLnSpc="1">
              <a:prstTxWarp prst="textNoShape"/>
            </a:bodyPr>
            <a:lstStyle/>
            <a:p>
              <a:pPr>
                <a:defRPr/>
              </a:pPr>
              <a:endParaRPr lang="en-GB"/>
            </a:p>
          </p:txBody>
        </p:sp>
        <p:sp>
          <p:nvSpPr>
            <p:cNvPr id="12" name="Freeform 11"/>
            <p:cNvSpPr/>
            <p:nvPr userDrawn="1"/>
          </p:nvSpPr>
          <p:spPr bwMode="auto">
            <a:xfrm>
              <a:off x="3565" y="2382"/>
              <a:ext cx="176" cy="110"/>
            </a:xfrm>
            <a:custGeom>
              <a:avLst/>
              <a:gdLst>
                <a:gd name="T0" fmla="*/ 39 w 176"/>
                <a:gd name="T1" fmla="*/ 10 h 110"/>
                <a:gd name="T2" fmla="*/ 39 w 176"/>
                <a:gd name="T3" fmla="*/ 10 h 110"/>
                <a:gd name="T4" fmla="*/ 19 w 176"/>
                <a:gd name="T5" fmla="*/ 6 h 110"/>
                <a:gd name="T6" fmla="*/ 0 w 176"/>
                <a:gd name="T7" fmla="*/ 0 h 110"/>
                <a:gd name="T8" fmla="*/ 0 w 176"/>
                <a:gd name="T9" fmla="*/ 0 h 110"/>
                <a:gd name="T10" fmla="*/ 17 w 176"/>
                <a:gd name="T11" fmla="*/ 17 h 110"/>
                <a:gd name="T12" fmla="*/ 36 w 176"/>
                <a:gd name="T13" fmla="*/ 34 h 110"/>
                <a:gd name="T14" fmla="*/ 54 w 176"/>
                <a:gd name="T15" fmla="*/ 50 h 110"/>
                <a:gd name="T16" fmla="*/ 74 w 176"/>
                <a:gd name="T17" fmla="*/ 64 h 110"/>
                <a:gd name="T18" fmla="*/ 96 w 176"/>
                <a:gd name="T19" fmla="*/ 78 h 110"/>
                <a:gd name="T20" fmla="*/ 117 w 176"/>
                <a:gd name="T21" fmla="*/ 90 h 110"/>
                <a:gd name="T22" fmla="*/ 139 w 176"/>
                <a:gd name="T23" fmla="*/ 100 h 110"/>
                <a:gd name="T24" fmla="*/ 160 w 176"/>
                <a:gd name="T25" fmla="*/ 110 h 110"/>
                <a:gd name="T26" fmla="*/ 176 w 176"/>
                <a:gd name="T27" fmla="*/ 93 h 110"/>
                <a:gd name="T28" fmla="*/ 176 w 176"/>
                <a:gd name="T29" fmla="*/ 93 h 110"/>
                <a:gd name="T30" fmla="*/ 153 w 176"/>
                <a:gd name="T31" fmla="*/ 84 h 110"/>
                <a:gd name="T32" fmla="*/ 132 w 176"/>
                <a:gd name="T33" fmla="*/ 75 h 110"/>
                <a:gd name="T34" fmla="*/ 112 w 176"/>
                <a:gd name="T35" fmla="*/ 65 h 110"/>
                <a:gd name="T36" fmla="*/ 94 w 176"/>
                <a:gd name="T37" fmla="*/ 54 h 110"/>
                <a:gd name="T38" fmla="*/ 77 w 176"/>
                <a:gd name="T39" fmla="*/ 43 h 110"/>
                <a:gd name="T40" fmla="*/ 63 w 176"/>
                <a:gd name="T41" fmla="*/ 31 h 110"/>
                <a:gd name="T42" fmla="*/ 50 w 176"/>
                <a:gd name="T43" fmla="*/ 21 h 110"/>
                <a:gd name="T44" fmla="*/ 39 w 176"/>
                <a:gd name="T45" fmla="*/ 1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6" h="110" fill="norm" stroke="1" extrusionOk="0">
                  <a:moveTo>
                    <a:pt x="39" y="10"/>
                  </a:moveTo>
                  <a:lnTo>
                    <a:pt x="39" y="10"/>
                  </a:lnTo>
                  <a:lnTo>
                    <a:pt x="19" y="6"/>
                  </a:lnTo>
                  <a:lnTo>
                    <a:pt x="0" y="0"/>
                  </a:lnTo>
                  <a:lnTo>
                    <a:pt x="0" y="0"/>
                  </a:lnTo>
                  <a:lnTo>
                    <a:pt x="17" y="17"/>
                  </a:lnTo>
                  <a:lnTo>
                    <a:pt x="36" y="34"/>
                  </a:lnTo>
                  <a:lnTo>
                    <a:pt x="54" y="50"/>
                  </a:lnTo>
                  <a:lnTo>
                    <a:pt x="74" y="64"/>
                  </a:lnTo>
                  <a:lnTo>
                    <a:pt x="96" y="78"/>
                  </a:lnTo>
                  <a:lnTo>
                    <a:pt x="117" y="90"/>
                  </a:lnTo>
                  <a:lnTo>
                    <a:pt x="139" y="100"/>
                  </a:lnTo>
                  <a:lnTo>
                    <a:pt x="160" y="110"/>
                  </a:lnTo>
                  <a:lnTo>
                    <a:pt x="176" y="93"/>
                  </a:lnTo>
                  <a:lnTo>
                    <a:pt x="176" y="93"/>
                  </a:lnTo>
                  <a:lnTo>
                    <a:pt x="153" y="84"/>
                  </a:lnTo>
                  <a:lnTo>
                    <a:pt x="132" y="75"/>
                  </a:lnTo>
                  <a:lnTo>
                    <a:pt x="112" y="65"/>
                  </a:lnTo>
                  <a:lnTo>
                    <a:pt x="94" y="54"/>
                  </a:lnTo>
                  <a:lnTo>
                    <a:pt x="77" y="43"/>
                  </a:lnTo>
                  <a:lnTo>
                    <a:pt x="63" y="31"/>
                  </a:lnTo>
                  <a:lnTo>
                    <a:pt x="50" y="21"/>
                  </a:lnTo>
                  <a:lnTo>
                    <a:pt x="39" y="10"/>
                  </a:lnTo>
                  <a:close/>
                </a:path>
              </a:pathLst>
            </a:custGeom>
            <a:grpFill/>
            <a:ln>
              <a:noFill/>
            </a:ln>
          </p:spPr>
          <p:txBody>
            <a:bodyPr vert="horz" wrap="square" lIns="91440" tIns="45720" rIns="91440" bIns="45720" numCol="1" anchor="t" anchorCtr="0" compatLnSpc="1">
              <a:prstTxWarp prst="textNoShape"/>
            </a:bodyPr>
            <a:lstStyle/>
            <a:p>
              <a:pPr>
                <a:defRPr/>
              </a:pPr>
              <a:endParaRPr lang="en-GB"/>
            </a:p>
          </p:txBody>
        </p:sp>
        <p:sp>
          <p:nvSpPr>
            <p:cNvPr id="13" name="Freeform 12"/>
            <p:cNvSpPr/>
            <p:nvPr userDrawn="1"/>
          </p:nvSpPr>
          <p:spPr bwMode="auto">
            <a:xfrm>
              <a:off x="3565" y="2382"/>
              <a:ext cx="176" cy="110"/>
            </a:xfrm>
            <a:custGeom>
              <a:avLst/>
              <a:gdLst>
                <a:gd name="T0" fmla="*/ 39 w 176"/>
                <a:gd name="T1" fmla="*/ 10 h 110"/>
                <a:gd name="T2" fmla="*/ 39 w 176"/>
                <a:gd name="T3" fmla="*/ 10 h 110"/>
                <a:gd name="T4" fmla="*/ 19 w 176"/>
                <a:gd name="T5" fmla="*/ 6 h 110"/>
                <a:gd name="T6" fmla="*/ 0 w 176"/>
                <a:gd name="T7" fmla="*/ 0 h 110"/>
                <a:gd name="T8" fmla="*/ 0 w 176"/>
                <a:gd name="T9" fmla="*/ 0 h 110"/>
                <a:gd name="T10" fmla="*/ 17 w 176"/>
                <a:gd name="T11" fmla="*/ 17 h 110"/>
                <a:gd name="T12" fmla="*/ 36 w 176"/>
                <a:gd name="T13" fmla="*/ 34 h 110"/>
                <a:gd name="T14" fmla="*/ 54 w 176"/>
                <a:gd name="T15" fmla="*/ 50 h 110"/>
                <a:gd name="T16" fmla="*/ 74 w 176"/>
                <a:gd name="T17" fmla="*/ 64 h 110"/>
                <a:gd name="T18" fmla="*/ 96 w 176"/>
                <a:gd name="T19" fmla="*/ 78 h 110"/>
                <a:gd name="T20" fmla="*/ 117 w 176"/>
                <a:gd name="T21" fmla="*/ 90 h 110"/>
                <a:gd name="T22" fmla="*/ 139 w 176"/>
                <a:gd name="T23" fmla="*/ 100 h 110"/>
                <a:gd name="T24" fmla="*/ 160 w 176"/>
                <a:gd name="T25" fmla="*/ 110 h 110"/>
                <a:gd name="T26" fmla="*/ 176 w 176"/>
                <a:gd name="T27" fmla="*/ 93 h 110"/>
                <a:gd name="T28" fmla="*/ 176 w 176"/>
                <a:gd name="T29" fmla="*/ 93 h 110"/>
                <a:gd name="T30" fmla="*/ 153 w 176"/>
                <a:gd name="T31" fmla="*/ 84 h 110"/>
                <a:gd name="T32" fmla="*/ 132 w 176"/>
                <a:gd name="T33" fmla="*/ 75 h 110"/>
                <a:gd name="T34" fmla="*/ 112 w 176"/>
                <a:gd name="T35" fmla="*/ 65 h 110"/>
                <a:gd name="T36" fmla="*/ 94 w 176"/>
                <a:gd name="T37" fmla="*/ 54 h 110"/>
                <a:gd name="T38" fmla="*/ 77 w 176"/>
                <a:gd name="T39" fmla="*/ 43 h 110"/>
                <a:gd name="T40" fmla="*/ 63 w 176"/>
                <a:gd name="T41" fmla="*/ 31 h 110"/>
                <a:gd name="T42" fmla="*/ 50 w 176"/>
                <a:gd name="T43" fmla="*/ 21 h 110"/>
                <a:gd name="T44" fmla="*/ 39 w 176"/>
                <a:gd name="T45" fmla="*/ 1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6" h="110" fill="norm" stroke="1" extrusionOk="0">
                  <a:moveTo>
                    <a:pt x="39" y="10"/>
                  </a:moveTo>
                  <a:lnTo>
                    <a:pt x="39" y="10"/>
                  </a:lnTo>
                  <a:lnTo>
                    <a:pt x="19" y="6"/>
                  </a:lnTo>
                  <a:lnTo>
                    <a:pt x="0" y="0"/>
                  </a:lnTo>
                  <a:lnTo>
                    <a:pt x="0" y="0"/>
                  </a:lnTo>
                  <a:lnTo>
                    <a:pt x="17" y="17"/>
                  </a:lnTo>
                  <a:lnTo>
                    <a:pt x="36" y="34"/>
                  </a:lnTo>
                  <a:lnTo>
                    <a:pt x="54" y="50"/>
                  </a:lnTo>
                  <a:lnTo>
                    <a:pt x="74" y="64"/>
                  </a:lnTo>
                  <a:lnTo>
                    <a:pt x="96" y="78"/>
                  </a:lnTo>
                  <a:lnTo>
                    <a:pt x="117" y="90"/>
                  </a:lnTo>
                  <a:lnTo>
                    <a:pt x="139" y="100"/>
                  </a:lnTo>
                  <a:lnTo>
                    <a:pt x="160" y="110"/>
                  </a:lnTo>
                  <a:lnTo>
                    <a:pt x="176" y="93"/>
                  </a:lnTo>
                  <a:lnTo>
                    <a:pt x="176" y="93"/>
                  </a:lnTo>
                  <a:lnTo>
                    <a:pt x="153" y="84"/>
                  </a:lnTo>
                  <a:lnTo>
                    <a:pt x="132" y="75"/>
                  </a:lnTo>
                  <a:lnTo>
                    <a:pt x="112" y="65"/>
                  </a:lnTo>
                  <a:lnTo>
                    <a:pt x="94" y="54"/>
                  </a:lnTo>
                  <a:lnTo>
                    <a:pt x="77" y="43"/>
                  </a:lnTo>
                  <a:lnTo>
                    <a:pt x="63" y="31"/>
                  </a:lnTo>
                  <a:lnTo>
                    <a:pt x="50" y="21"/>
                  </a:lnTo>
                  <a:lnTo>
                    <a:pt x="39" y="10"/>
                  </a:lnTo>
                </a:path>
              </a:pathLst>
            </a:custGeom>
            <a:grpFill/>
            <a:ln>
              <a:noFill/>
            </a:ln>
          </p:spPr>
          <p:txBody>
            <a:bodyPr vert="horz" wrap="square" lIns="91440" tIns="45720" rIns="91440" bIns="45720" numCol="1" anchor="t" anchorCtr="0" compatLnSpc="1">
              <a:prstTxWarp prst="textNoShape"/>
            </a:bodyPr>
            <a:lstStyle/>
            <a:p>
              <a:pPr>
                <a:defRPr/>
              </a:pPr>
              <a:endParaRPr lang="en-GB"/>
            </a:p>
          </p:txBody>
        </p:sp>
        <p:sp>
          <p:nvSpPr>
            <p:cNvPr id="14" name="Freeform 13"/>
            <p:cNvSpPr/>
            <p:nvPr userDrawn="1"/>
          </p:nvSpPr>
          <p:spPr bwMode="auto">
            <a:xfrm>
              <a:off x="3768" y="2363"/>
              <a:ext cx="364" cy="152"/>
            </a:xfrm>
            <a:custGeom>
              <a:avLst/>
              <a:gdLst>
                <a:gd name="T0" fmla="*/ 360 w 364"/>
                <a:gd name="T1" fmla="*/ 0 h 152"/>
                <a:gd name="T2" fmla="*/ 360 w 364"/>
                <a:gd name="T3" fmla="*/ 0 h 152"/>
                <a:gd name="T4" fmla="*/ 347 w 364"/>
                <a:gd name="T5" fmla="*/ 15 h 152"/>
                <a:gd name="T6" fmla="*/ 334 w 364"/>
                <a:gd name="T7" fmla="*/ 29 h 152"/>
                <a:gd name="T8" fmla="*/ 320 w 364"/>
                <a:gd name="T9" fmla="*/ 42 h 152"/>
                <a:gd name="T10" fmla="*/ 305 w 364"/>
                <a:gd name="T11" fmla="*/ 55 h 152"/>
                <a:gd name="T12" fmla="*/ 290 w 364"/>
                <a:gd name="T13" fmla="*/ 66 h 152"/>
                <a:gd name="T14" fmla="*/ 274 w 364"/>
                <a:gd name="T15" fmla="*/ 76 h 152"/>
                <a:gd name="T16" fmla="*/ 257 w 364"/>
                <a:gd name="T17" fmla="*/ 86 h 152"/>
                <a:gd name="T18" fmla="*/ 240 w 364"/>
                <a:gd name="T19" fmla="*/ 94 h 152"/>
                <a:gd name="T20" fmla="*/ 223 w 364"/>
                <a:gd name="T21" fmla="*/ 103 h 152"/>
                <a:gd name="T22" fmla="*/ 204 w 364"/>
                <a:gd name="T23" fmla="*/ 110 h 152"/>
                <a:gd name="T24" fmla="*/ 185 w 364"/>
                <a:gd name="T25" fmla="*/ 116 h 152"/>
                <a:gd name="T26" fmla="*/ 165 w 364"/>
                <a:gd name="T27" fmla="*/ 122 h 152"/>
                <a:gd name="T28" fmla="*/ 146 w 364"/>
                <a:gd name="T29" fmla="*/ 126 h 152"/>
                <a:gd name="T30" fmla="*/ 126 w 364"/>
                <a:gd name="T31" fmla="*/ 129 h 152"/>
                <a:gd name="T32" fmla="*/ 104 w 364"/>
                <a:gd name="T33" fmla="*/ 130 h 152"/>
                <a:gd name="T34" fmla="*/ 84 w 364"/>
                <a:gd name="T35" fmla="*/ 130 h 152"/>
                <a:gd name="T36" fmla="*/ 84 w 364"/>
                <a:gd name="T37" fmla="*/ 130 h 152"/>
                <a:gd name="T38" fmla="*/ 66 w 364"/>
                <a:gd name="T39" fmla="*/ 130 h 152"/>
                <a:gd name="T40" fmla="*/ 48 w 364"/>
                <a:gd name="T41" fmla="*/ 129 h 152"/>
                <a:gd name="T42" fmla="*/ 16 w 364"/>
                <a:gd name="T43" fmla="*/ 124 h 152"/>
                <a:gd name="T44" fmla="*/ 0 w 364"/>
                <a:gd name="T45" fmla="*/ 142 h 152"/>
                <a:gd name="T46" fmla="*/ 0 w 364"/>
                <a:gd name="T47" fmla="*/ 142 h 152"/>
                <a:gd name="T48" fmla="*/ 23 w 364"/>
                <a:gd name="T49" fmla="*/ 146 h 152"/>
                <a:gd name="T50" fmla="*/ 44 w 364"/>
                <a:gd name="T51" fmla="*/ 149 h 152"/>
                <a:gd name="T52" fmla="*/ 64 w 364"/>
                <a:gd name="T53" fmla="*/ 150 h 152"/>
                <a:gd name="T54" fmla="*/ 84 w 364"/>
                <a:gd name="T55" fmla="*/ 152 h 152"/>
                <a:gd name="T56" fmla="*/ 84 w 364"/>
                <a:gd name="T57" fmla="*/ 152 h 152"/>
                <a:gd name="T58" fmla="*/ 107 w 364"/>
                <a:gd name="T59" fmla="*/ 150 h 152"/>
                <a:gd name="T60" fmla="*/ 128 w 364"/>
                <a:gd name="T61" fmla="*/ 149 h 152"/>
                <a:gd name="T62" fmla="*/ 148 w 364"/>
                <a:gd name="T63" fmla="*/ 146 h 152"/>
                <a:gd name="T64" fmla="*/ 168 w 364"/>
                <a:gd name="T65" fmla="*/ 142 h 152"/>
                <a:gd name="T66" fmla="*/ 188 w 364"/>
                <a:gd name="T67" fmla="*/ 136 h 152"/>
                <a:gd name="T68" fmla="*/ 208 w 364"/>
                <a:gd name="T69" fmla="*/ 130 h 152"/>
                <a:gd name="T70" fmla="*/ 227 w 364"/>
                <a:gd name="T71" fmla="*/ 123 h 152"/>
                <a:gd name="T72" fmla="*/ 244 w 364"/>
                <a:gd name="T73" fmla="*/ 114 h 152"/>
                <a:gd name="T74" fmla="*/ 263 w 364"/>
                <a:gd name="T75" fmla="*/ 106 h 152"/>
                <a:gd name="T76" fmla="*/ 278 w 364"/>
                <a:gd name="T77" fmla="*/ 96 h 152"/>
                <a:gd name="T78" fmla="*/ 295 w 364"/>
                <a:gd name="T79" fmla="*/ 86 h 152"/>
                <a:gd name="T80" fmla="*/ 311 w 364"/>
                <a:gd name="T81" fmla="*/ 74 h 152"/>
                <a:gd name="T82" fmla="*/ 325 w 364"/>
                <a:gd name="T83" fmla="*/ 63 h 152"/>
                <a:gd name="T84" fmla="*/ 340 w 364"/>
                <a:gd name="T85" fmla="*/ 52 h 152"/>
                <a:gd name="T86" fmla="*/ 352 w 364"/>
                <a:gd name="T87" fmla="*/ 39 h 152"/>
                <a:gd name="T88" fmla="*/ 364 w 364"/>
                <a:gd name="T89" fmla="*/ 25 h 152"/>
                <a:gd name="T90" fmla="*/ 360 w 364"/>
                <a:gd name="T91" fmla="*/ 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64" h="152" fill="norm" stroke="1" extrusionOk="0">
                  <a:moveTo>
                    <a:pt x="360" y="0"/>
                  </a:moveTo>
                  <a:lnTo>
                    <a:pt x="360" y="0"/>
                  </a:lnTo>
                  <a:lnTo>
                    <a:pt x="347" y="15"/>
                  </a:lnTo>
                  <a:lnTo>
                    <a:pt x="334" y="29"/>
                  </a:lnTo>
                  <a:lnTo>
                    <a:pt x="320" y="42"/>
                  </a:lnTo>
                  <a:lnTo>
                    <a:pt x="305" y="55"/>
                  </a:lnTo>
                  <a:lnTo>
                    <a:pt x="290" y="66"/>
                  </a:lnTo>
                  <a:lnTo>
                    <a:pt x="274" y="76"/>
                  </a:lnTo>
                  <a:lnTo>
                    <a:pt x="257" y="86"/>
                  </a:lnTo>
                  <a:lnTo>
                    <a:pt x="240" y="94"/>
                  </a:lnTo>
                  <a:lnTo>
                    <a:pt x="223" y="103"/>
                  </a:lnTo>
                  <a:lnTo>
                    <a:pt x="204" y="110"/>
                  </a:lnTo>
                  <a:lnTo>
                    <a:pt x="185" y="116"/>
                  </a:lnTo>
                  <a:lnTo>
                    <a:pt x="165" y="122"/>
                  </a:lnTo>
                  <a:lnTo>
                    <a:pt x="146" y="126"/>
                  </a:lnTo>
                  <a:lnTo>
                    <a:pt x="126" y="129"/>
                  </a:lnTo>
                  <a:lnTo>
                    <a:pt x="104" y="130"/>
                  </a:lnTo>
                  <a:lnTo>
                    <a:pt x="84" y="130"/>
                  </a:lnTo>
                  <a:lnTo>
                    <a:pt x="84" y="130"/>
                  </a:lnTo>
                  <a:lnTo>
                    <a:pt x="66" y="130"/>
                  </a:lnTo>
                  <a:lnTo>
                    <a:pt x="48" y="129"/>
                  </a:lnTo>
                  <a:lnTo>
                    <a:pt x="16" y="124"/>
                  </a:lnTo>
                  <a:lnTo>
                    <a:pt x="0" y="142"/>
                  </a:lnTo>
                  <a:lnTo>
                    <a:pt x="0" y="142"/>
                  </a:lnTo>
                  <a:lnTo>
                    <a:pt x="23" y="146"/>
                  </a:lnTo>
                  <a:lnTo>
                    <a:pt x="44" y="149"/>
                  </a:lnTo>
                  <a:lnTo>
                    <a:pt x="64" y="150"/>
                  </a:lnTo>
                  <a:lnTo>
                    <a:pt x="84" y="152"/>
                  </a:lnTo>
                  <a:lnTo>
                    <a:pt x="84" y="152"/>
                  </a:lnTo>
                  <a:lnTo>
                    <a:pt x="107" y="150"/>
                  </a:lnTo>
                  <a:lnTo>
                    <a:pt x="128" y="149"/>
                  </a:lnTo>
                  <a:lnTo>
                    <a:pt x="148" y="146"/>
                  </a:lnTo>
                  <a:lnTo>
                    <a:pt x="168" y="142"/>
                  </a:lnTo>
                  <a:lnTo>
                    <a:pt x="188" y="136"/>
                  </a:lnTo>
                  <a:lnTo>
                    <a:pt x="208" y="130"/>
                  </a:lnTo>
                  <a:lnTo>
                    <a:pt x="227" y="123"/>
                  </a:lnTo>
                  <a:lnTo>
                    <a:pt x="244" y="114"/>
                  </a:lnTo>
                  <a:lnTo>
                    <a:pt x="263" y="106"/>
                  </a:lnTo>
                  <a:lnTo>
                    <a:pt x="278" y="96"/>
                  </a:lnTo>
                  <a:lnTo>
                    <a:pt x="295" y="86"/>
                  </a:lnTo>
                  <a:lnTo>
                    <a:pt x="311" y="74"/>
                  </a:lnTo>
                  <a:lnTo>
                    <a:pt x="325" y="63"/>
                  </a:lnTo>
                  <a:lnTo>
                    <a:pt x="340" y="52"/>
                  </a:lnTo>
                  <a:lnTo>
                    <a:pt x="352" y="39"/>
                  </a:lnTo>
                  <a:lnTo>
                    <a:pt x="364" y="25"/>
                  </a:lnTo>
                  <a:lnTo>
                    <a:pt x="360" y="0"/>
                  </a:lnTo>
                  <a:close/>
                </a:path>
              </a:pathLst>
            </a:custGeom>
            <a:grpFill/>
            <a:ln>
              <a:noFill/>
            </a:ln>
          </p:spPr>
          <p:txBody>
            <a:bodyPr vert="horz" wrap="square" lIns="91440" tIns="45720" rIns="91440" bIns="45720" numCol="1" anchor="t" anchorCtr="0" compatLnSpc="1">
              <a:prstTxWarp prst="textNoShape"/>
            </a:bodyPr>
            <a:lstStyle/>
            <a:p>
              <a:pPr>
                <a:defRPr/>
              </a:pPr>
              <a:endParaRPr lang="en-GB"/>
            </a:p>
          </p:txBody>
        </p:sp>
        <p:sp>
          <p:nvSpPr>
            <p:cNvPr id="15" name="Freeform 14"/>
            <p:cNvSpPr/>
            <p:nvPr userDrawn="1"/>
          </p:nvSpPr>
          <p:spPr bwMode="auto">
            <a:xfrm>
              <a:off x="3768" y="2363"/>
              <a:ext cx="364" cy="152"/>
            </a:xfrm>
            <a:custGeom>
              <a:avLst/>
              <a:gdLst>
                <a:gd name="T0" fmla="*/ 360 w 364"/>
                <a:gd name="T1" fmla="*/ 0 h 152"/>
                <a:gd name="T2" fmla="*/ 360 w 364"/>
                <a:gd name="T3" fmla="*/ 0 h 152"/>
                <a:gd name="T4" fmla="*/ 347 w 364"/>
                <a:gd name="T5" fmla="*/ 15 h 152"/>
                <a:gd name="T6" fmla="*/ 334 w 364"/>
                <a:gd name="T7" fmla="*/ 29 h 152"/>
                <a:gd name="T8" fmla="*/ 320 w 364"/>
                <a:gd name="T9" fmla="*/ 42 h 152"/>
                <a:gd name="T10" fmla="*/ 305 w 364"/>
                <a:gd name="T11" fmla="*/ 55 h 152"/>
                <a:gd name="T12" fmla="*/ 290 w 364"/>
                <a:gd name="T13" fmla="*/ 66 h 152"/>
                <a:gd name="T14" fmla="*/ 274 w 364"/>
                <a:gd name="T15" fmla="*/ 76 h 152"/>
                <a:gd name="T16" fmla="*/ 257 w 364"/>
                <a:gd name="T17" fmla="*/ 86 h 152"/>
                <a:gd name="T18" fmla="*/ 240 w 364"/>
                <a:gd name="T19" fmla="*/ 94 h 152"/>
                <a:gd name="T20" fmla="*/ 223 w 364"/>
                <a:gd name="T21" fmla="*/ 103 h 152"/>
                <a:gd name="T22" fmla="*/ 204 w 364"/>
                <a:gd name="T23" fmla="*/ 110 h 152"/>
                <a:gd name="T24" fmla="*/ 185 w 364"/>
                <a:gd name="T25" fmla="*/ 116 h 152"/>
                <a:gd name="T26" fmla="*/ 165 w 364"/>
                <a:gd name="T27" fmla="*/ 122 h 152"/>
                <a:gd name="T28" fmla="*/ 146 w 364"/>
                <a:gd name="T29" fmla="*/ 126 h 152"/>
                <a:gd name="T30" fmla="*/ 126 w 364"/>
                <a:gd name="T31" fmla="*/ 129 h 152"/>
                <a:gd name="T32" fmla="*/ 104 w 364"/>
                <a:gd name="T33" fmla="*/ 130 h 152"/>
                <a:gd name="T34" fmla="*/ 84 w 364"/>
                <a:gd name="T35" fmla="*/ 130 h 152"/>
                <a:gd name="T36" fmla="*/ 84 w 364"/>
                <a:gd name="T37" fmla="*/ 130 h 152"/>
                <a:gd name="T38" fmla="*/ 66 w 364"/>
                <a:gd name="T39" fmla="*/ 130 h 152"/>
                <a:gd name="T40" fmla="*/ 48 w 364"/>
                <a:gd name="T41" fmla="*/ 129 h 152"/>
                <a:gd name="T42" fmla="*/ 16 w 364"/>
                <a:gd name="T43" fmla="*/ 124 h 152"/>
                <a:gd name="T44" fmla="*/ 0 w 364"/>
                <a:gd name="T45" fmla="*/ 142 h 152"/>
                <a:gd name="T46" fmla="*/ 0 w 364"/>
                <a:gd name="T47" fmla="*/ 142 h 152"/>
                <a:gd name="T48" fmla="*/ 23 w 364"/>
                <a:gd name="T49" fmla="*/ 146 h 152"/>
                <a:gd name="T50" fmla="*/ 44 w 364"/>
                <a:gd name="T51" fmla="*/ 149 h 152"/>
                <a:gd name="T52" fmla="*/ 64 w 364"/>
                <a:gd name="T53" fmla="*/ 150 h 152"/>
                <a:gd name="T54" fmla="*/ 84 w 364"/>
                <a:gd name="T55" fmla="*/ 152 h 152"/>
                <a:gd name="T56" fmla="*/ 84 w 364"/>
                <a:gd name="T57" fmla="*/ 152 h 152"/>
                <a:gd name="T58" fmla="*/ 107 w 364"/>
                <a:gd name="T59" fmla="*/ 150 h 152"/>
                <a:gd name="T60" fmla="*/ 128 w 364"/>
                <a:gd name="T61" fmla="*/ 149 h 152"/>
                <a:gd name="T62" fmla="*/ 148 w 364"/>
                <a:gd name="T63" fmla="*/ 146 h 152"/>
                <a:gd name="T64" fmla="*/ 168 w 364"/>
                <a:gd name="T65" fmla="*/ 142 h 152"/>
                <a:gd name="T66" fmla="*/ 188 w 364"/>
                <a:gd name="T67" fmla="*/ 136 h 152"/>
                <a:gd name="T68" fmla="*/ 208 w 364"/>
                <a:gd name="T69" fmla="*/ 130 h 152"/>
                <a:gd name="T70" fmla="*/ 227 w 364"/>
                <a:gd name="T71" fmla="*/ 123 h 152"/>
                <a:gd name="T72" fmla="*/ 244 w 364"/>
                <a:gd name="T73" fmla="*/ 114 h 152"/>
                <a:gd name="T74" fmla="*/ 263 w 364"/>
                <a:gd name="T75" fmla="*/ 106 h 152"/>
                <a:gd name="T76" fmla="*/ 278 w 364"/>
                <a:gd name="T77" fmla="*/ 96 h 152"/>
                <a:gd name="T78" fmla="*/ 295 w 364"/>
                <a:gd name="T79" fmla="*/ 86 h 152"/>
                <a:gd name="T80" fmla="*/ 311 w 364"/>
                <a:gd name="T81" fmla="*/ 74 h 152"/>
                <a:gd name="T82" fmla="*/ 325 w 364"/>
                <a:gd name="T83" fmla="*/ 63 h 152"/>
                <a:gd name="T84" fmla="*/ 340 w 364"/>
                <a:gd name="T85" fmla="*/ 52 h 152"/>
                <a:gd name="T86" fmla="*/ 352 w 364"/>
                <a:gd name="T87" fmla="*/ 39 h 152"/>
                <a:gd name="T88" fmla="*/ 364 w 364"/>
                <a:gd name="T89" fmla="*/ 25 h 152"/>
                <a:gd name="T90" fmla="*/ 360 w 364"/>
                <a:gd name="T91" fmla="*/ 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64" h="152" fill="norm" stroke="1" extrusionOk="0">
                  <a:moveTo>
                    <a:pt x="360" y="0"/>
                  </a:moveTo>
                  <a:lnTo>
                    <a:pt x="360" y="0"/>
                  </a:lnTo>
                  <a:lnTo>
                    <a:pt x="347" y="15"/>
                  </a:lnTo>
                  <a:lnTo>
                    <a:pt x="334" y="29"/>
                  </a:lnTo>
                  <a:lnTo>
                    <a:pt x="320" y="42"/>
                  </a:lnTo>
                  <a:lnTo>
                    <a:pt x="305" y="55"/>
                  </a:lnTo>
                  <a:lnTo>
                    <a:pt x="290" y="66"/>
                  </a:lnTo>
                  <a:lnTo>
                    <a:pt x="274" y="76"/>
                  </a:lnTo>
                  <a:lnTo>
                    <a:pt x="257" y="86"/>
                  </a:lnTo>
                  <a:lnTo>
                    <a:pt x="240" y="94"/>
                  </a:lnTo>
                  <a:lnTo>
                    <a:pt x="223" y="103"/>
                  </a:lnTo>
                  <a:lnTo>
                    <a:pt x="204" y="110"/>
                  </a:lnTo>
                  <a:lnTo>
                    <a:pt x="185" y="116"/>
                  </a:lnTo>
                  <a:lnTo>
                    <a:pt x="165" y="122"/>
                  </a:lnTo>
                  <a:lnTo>
                    <a:pt x="146" y="126"/>
                  </a:lnTo>
                  <a:lnTo>
                    <a:pt x="126" y="129"/>
                  </a:lnTo>
                  <a:lnTo>
                    <a:pt x="104" y="130"/>
                  </a:lnTo>
                  <a:lnTo>
                    <a:pt x="84" y="130"/>
                  </a:lnTo>
                  <a:lnTo>
                    <a:pt x="84" y="130"/>
                  </a:lnTo>
                  <a:lnTo>
                    <a:pt x="66" y="130"/>
                  </a:lnTo>
                  <a:lnTo>
                    <a:pt x="48" y="129"/>
                  </a:lnTo>
                  <a:lnTo>
                    <a:pt x="16" y="124"/>
                  </a:lnTo>
                  <a:lnTo>
                    <a:pt x="0" y="142"/>
                  </a:lnTo>
                  <a:lnTo>
                    <a:pt x="0" y="142"/>
                  </a:lnTo>
                  <a:lnTo>
                    <a:pt x="23" y="146"/>
                  </a:lnTo>
                  <a:lnTo>
                    <a:pt x="44" y="149"/>
                  </a:lnTo>
                  <a:lnTo>
                    <a:pt x="64" y="150"/>
                  </a:lnTo>
                  <a:lnTo>
                    <a:pt x="84" y="152"/>
                  </a:lnTo>
                  <a:lnTo>
                    <a:pt x="84" y="152"/>
                  </a:lnTo>
                  <a:lnTo>
                    <a:pt x="107" y="150"/>
                  </a:lnTo>
                  <a:lnTo>
                    <a:pt x="128" y="149"/>
                  </a:lnTo>
                  <a:lnTo>
                    <a:pt x="148" y="146"/>
                  </a:lnTo>
                  <a:lnTo>
                    <a:pt x="168" y="142"/>
                  </a:lnTo>
                  <a:lnTo>
                    <a:pt x="188" y="136"/>
                  </a:lnTo>
                  <a:lnTo>
                    <a:pt x="208" y="130"/>
                  </a:lnTo>
                  <a:lnTo>
                    <a:pt x="227" y="123"/>
                  </a:lnTo>
                  <a:lnTo>
                    <a:pt x="244" y="114"/>
                  </a:lnTo>
                  <a:lnTo>
                    <a:pt x="263" y="106"/>
                  </a:lnTo>
                  <a:lnTo>
                    <a:pt x="278" y="96"/>
                  </a:lnTo>
                  <a:lnTo>
                    <a:pt x="295" y="86"/>
                  </a:lnTo>
                  <a:lnTo>
                    <a:pt x="311" y="74"/>
                  </a:lnTo>
                  <a:lnTo>
                    <a:pt x="325" y="63"/>
                  </a:lnTo>
                  <a:lnTo>
                    <a:pt x="340" y="52"/>
                  </a:lnTo>
                  <a:lnTo>
                    <a:pt x="352" y="39"/>
                  </a:lnTo>
                  <a:lnTo>
                    <a:pt x="364" y="25"/>
                  </a:lnTo>
                  <a:lnTo>
                    <a:pt x="360" y="0"/>
                  </a:lnTo>
                </a:path>
              </a:pathLst>
            </a:custGeom>
            <a:grpFill/>
            <a:ln>
              <a:noFill/>
            </a:ln>
          </p:spPr>
          <p:txBody>
            <a:bodyPr vert="horz" wrap="square" lIns="91440" tIns="45720" rIns="91440" bIns="45720" numCol="1" anchor="t" anchorCtr="0" compatLnSpc="1">
              <a:prstTxWarp prst="textNoShape"/>
            </a:bodyPr>
            <a:lstStyle/>
            <a:p>
              <a:pPr>
                <a:defRPr/>
              </a:pPr>
              <a:endParaRPr lang="en-GB"/>
            </a:p>
          </p:txBody>
        </p:sp>
        <p:sp>
          <p:nvSpPr>
            <p:cNvPr id="16" name="Freeform 15"/>
            <p:cNvSpPr/>
            <p:nvPr userDrawn="1"/>
          </p:nvSpPr>
          <p:spPr bwMode="auto">
            <a:xfrm>
              <a:off x="3571" y="1733"/>
              <a:ext cx="708" cy="613"/>
            </a:xfrm>
            <a:custGeom>
              <a:avLst/>
              <a:gdLst>
                <a:gd name="T0" fmla="*/ 654 w 708"/>
                <a:gd name="T1" fmla="*/ 354 h 613"/>
                <a:gd name="T2" fmla="*/ 654 w 708"/>
                <a:gd name="T3" fmla="*/ 354 h 613"/>
                <a:gd name="T4" fmla="*/ 645 w 708"/>
                <a:gd name="T5" fmla="*/ 302 h 613"/>
                <a:gd name="T6" fmla="*/ 628 w 708"/>
                <a:gd name="T7" fmla="*/ 249 h 613"/>
                <a:gd name="T8" fmla="*/ 604 w 708"/>
                <a:gd name="T9" fmla="*/ 199 h 613"/>
                <a:gd name="T10" fmla="*/ 574 w 708"/>
                <a:gd name="T11" fmla="*/ 157 h 613"/>
                <a:gd name="T12" fmla="*/ 561 w 708"/>
                <a:gd name="T13" fmla="*/ 141 h 613"/>
                <a:gd name="T14" fmla="*/ 531 w 708"/>
                <a:gd name="T15" fmla="*/ 111 h 613"/>
                <a:gd name="T16" fmla="*/ 498 w 708"/>
                <a:gd name="T17" fmla="*/ 85 h 613"/>
                <a:gd name="T18" fmla="*/ 462 w 708"/>
                <a:gd name="T19" fmla="*/ 63 h 613"/>
                <a:gd name="T20" fmla="*/ 425 w 708"/>
                <a:gd name="T21" fmla="*/ 45 h 613"/>
                <a:gd name="T22" fmla="*/ 387 w 708"/>
                <a:gd name="T23" fmla="*/ 31 h 613"/>
                <a:gd name="T24" fmla="*/ 345 w 708"/>
                <a:gd name="T25" fmla="*/ 21 h 613"/>
                <a:gd name="T26" fmla="*/ 303 w 708"/>
                <a:gd name="T27" fmla="*/ 17 h 613"/>
                <a:gd name="T28" fmla="*/ 281 w 708"/>
                <a:gd name="T29" fmla="*/ 17 h 613"/>
                <a:gd name="T30" fmla="*/ 238 w 708"/>
                <a:gd name="T31" fmla="*/ 18 h 613"/>
                <a:gd name="T32" fmla="*/ 198 w 708"/>
                <a:gd name="T33" fmla="*/ 25 h 613"/>
                <a:gd name="T34" fmla="*/ 160 w 708"/>
                <a:gd name="T35" fmla="*/ 35 h 613"/>
                <a:gd name="T36" fmla="*/ 124 w 708"/>
                <a:gd name="T37" fmla="*/ 51 h 613"/>
                <a:gd name="T38" fmla="*/ 88 w 708"/>
                <a:gd name="T39" fmla="*/ 70 h 613"/>
                <a:gd name="T40" fmla="*/ 57 w 708"/>
                <a:gd name="T41" fmla="*/ 91 h 613"/>
                <a:gd name="T42" fmla="*/ 27 w 708"/>
                <a:gd name="T43" fmla="*/ 117 h 613"/>
                <a:gd name="T44" fmla="*/ 0 w 708"/>
                <a:gd name="T45" fmla="*/ 144 h 613"/>
                <a:gd name="T46" fmla="*/ 16 w 708"/>
                <a:gd name="T47" fmla="*/ 157 h 613"/>
                <a:gd name="T48" fmla="*/ 41 w 708"/>
                <a:gd name="T49" fmla="*/ 130 h 613"/>
                <a:gd name="T50" fmla="*/ 68 w 708"/>
                <a:gd name="T51" fmla="*/ 107 h 613"/>
                <a:gd name="T52" fmla="*/ 100 w 708"/>
                <a:gd name="T53" fmla="*/ 85 h 613"/>
                <a:gd name="T54" fmla="*/ 133 w 708"/>
                <a:gd name="T55" fmla="*/ 68 h 613"/>
                <a:gd name="T56" fmla="*/ 167 w 708"/>
                <a:gd name="T57" fmla="*/ 55 h 613"/>
                <a:gd name="T58" fmla="*/ 203 w 708"/>
                <a:gd name="T59" fmla="*/ 44 h 613"/>
                <a:gd name="T60" fmla="*/ 241 w 708"/>
                <a:gd name="T61" fmla="*/ 38 h 613"/>
                <a:gd name="T62" fmla="*/ 281 w 708"/>
                <a:gd name="T63" fmla="*/ 35 h 613"/>
                <a:gd name="T64" fmla="*/ 304 w 708"/>
                <a:gd name="T65" fmla="*/ 37 h 613"/>
                <a:gd name="T66" fmla="*/ 351 w 708"/>
                <a:gd name="T67" fmla="*/ 43 h 613"/>
                <a:gd name="T68" fmla="*/ 395 w 708"/>
                <a:gd name="T69" fmla="*/ 54 h 613"/>
                <a:gd name="T70" fmla="*/ 435 w 708"/>
                <a:gd name="T71" fmla="*/ 71 h 613"/>
                <a:gd name="T72" fmla="*/ 474 w 708"/>
                <a:gd name="T73" fmla="*/ 91 h 613"/>
                <a:gd name="T74" fmla="*/ 508 w 708"/>
                <a:gd name="T75" fmla="*/ 117 h 613"/>
                <a:gd name="T76" fmla="*/ 538 w 708"/>
                <a:gd name="T77" fmla="*/ 145 h 613"/>
                <a:gd name="T78" fmla="*/ 565 w 708"/>
                <a:gd name="T79" fmla="*/ 177 h 613"/>
                <a:gd name="T80" fmla="*/ 577 w 708"/>
                <a:gd name="T81" fmla="*/ 194 h 613"/>
                <a:gd name="T82" fmla="*/ 595 w 708"/>
                <a:gd name="T83" fmla="*/ 225 h 613"/>
                <a:gd name="T84" fmla="*/ 609 w 708"/>
                <a:gd name="T85" fmla="*/ 258 h 613"/>
                <a:gd name="T86" fmla="*/ 629 w 708"/>
                <a:gd name="T87" fmla="*/ 326 h 613"/>
                <a:gd name="T88" fmla="*/ 638 w 708"/>
                <a:gd name="T89" fmla="*/ 393 h 613"/>
                <a:gd name="T90" fmla="*/ 635 w 708"/>
                <a:gd name="T91" fmla="*/ 455 h 613"/>
                <a:gd name="T92" fmla="*/ 631 w 708"/>
                <a:gd name="T93" fmla="*/ 478 h 613"/>
                <a:gd name="T94" fmla="*/ 617 w 708"/>
                <a:gd name="T95" fmla="*/ 526 h 613"/>
                <a:gd name="T96" fmla="*/ 599 w 708"/>
                <a:gd name="T97" fmla="*/ 566 h 613"/>
                <a:gd name="T98" fmla="*/ 594 w 708"/>
                <a:gd name="T99" fmla="*/ 613 h 613"/>
                <a:gd name="T100" fmla="*/ 608 w 708"/>
                <a:gd name="T101" fmla="*/ 589 h 613"/>
                <a:gd name="T102" fmla="*/ 632 w 708"/>
                <a:gd name="T103" fmla="*/ 538 h 613"/>
                <a:gd name="T104" fmla="*/ 651 w 708"/>
                <a:gd name="T105" fmla="*/ 476 h 613"/>
                <a:gd name="T106" fmla="*/ 667 w 708"/>
                <a:gd name="T107" fmla="*/ 393 h 613"/>
                <a:gd name="T108" fmla="*/ 674 w 708"/>
                <a:gd name="T109" fmla="*/ 342 h 613"/>
                <a:gd name="T110" fmla="*/ 708 w 708"/>
                <a:gd name="T111" fmla="*/ 0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08" h="613" fill="norm" stroke="1" extrusionOk="0">
                  <a:moveTo>
                    <a:pt x="688" y="0"/>
                  </a:moveTo>
                  <a:lnTo>
                    <a:pt x="654" y="354"/>
                  </a:lnTo>
                  <a:lnTo>
                    <a:pt x="654" y="354"/>
                  </a:lnTo>
                  <a:lnTo>
                    <a:pt x="654" y="354"/>
                  </a:lnTo>
                  <a:lnTo>
                    <a:pt x="651" y="328"/>
                  </a:lnTo>
                  <a:lnTo>
                    <a:pt x="645" y="302"/>
                  </a:lnTo>
                  <a:lnTo>
                    <a:pt x="637" y="275"/>
                  </a:lnTo>
                  <a:lnTo>
                    <a:pt x="628" y="249"/>
                  </a:lnTo>
                  <a:lnTo>
                    <a:pt x="617" y="224"/>
                  </a:lnTo>
                  <a:lnTo>
                    <a:pt x="604" y="199"/>
                  </a:lnTo>
                  <a:lnTo>
                    <a:pt x="589" y="177"/>
                  </a:lnTo>
                  <a:lnTo>
                    <a:pt x="574" y="157"/>
                  </a:lnTo>
                  <a:lnTo>
                    <a:pt x="574" y="157"/>
                  </a:lnTo>
                  <a:lnTo>
                    <a:pt x="561" y="141"/>
                  </a:lnTo>
                  <a:lnTo>
                    <a:pt x="545" y="125"/>
                  </a:lnTo>
                  <a:lnTo>
                    <a:pt x="531" y="111"/>
                  </a:lnTo>
                  <a:lnTo>
                    <a:pt x="515" y="98"/>
                  </a:lnTo>
                  <a:lnTo>
                    <a:pt x="498" y="85"/>
                  </a:lnTo>
                  <a:lnTo>
                    <a:pt x="481" y="74"/>
                  </a:lnTo>
                  <a:lnTo>
                    <a:pt x="462" y="63"/>
                  </a:lnTo>
                  <a:lnTo>
                    <a:pt x="445" y="54"/>
                  </a:lnTo>
                  <a:lnTo>
                    <a:pt x="425" y="45"/>
                  </a:lnTo>
                  <a:lnTo>
                    <a:pt x="407" y="37"/>
                  </a:lnTo>
                  <a:lnTo>
                    <a:pt x="387" y="31"/>
                  </a:lnTo>
                  <a:lnTo>
                    <a:pt x="365" y="25"/>
                  </a:lnTo>
                  <a:lnTo>
                    <a:pt x="345" y="21"/>
                  </a:lnTo>
                  <a:lnTo>
                    <a:pt x="324" y="18"/>
                  </a:lnTo>
                  <a:lnTo>
                    <a:pt x="303" y="17"/>
                  </a:lnTo>
                  <a:lnTo>
                    <a:pt x="281" y="17"/>
                  </a:lnTo>
                  <a:lnTo>
                    <a:pt x="281" y="17"/>
                  </a:lnTo>
                  <a:lnTo>
                    <a:pt x="260" y="17"/>
                  </a:lnTo>
                  <a:lnTo>
                    <a:pt x="238" y="18"/>
                  </a:lnTo>
                  <a:lnTo>
                    <a:pt x="218" y="21"/>
                  </a:lnTo>
                  <a:lnTo>
                    <a:pt x="198" y="25"/>
                  </a:lnTo>
                  <a:lnTo>
                    <a:pt x="180" y="30"/>
                  </a:lnTo>
                  <a:lnTo>
                    <a:pt x="160" y="35"/>
                  </a:lnTo>
                  <a:lnTo>
                    <a:pt x="141" y="43"/>
                  </a:lnTo>
                  <a:lnTo>
                    <a:pt x="124" y="51"/>
                  </a:lnTo>
                  <a:lnTo>
                    <a:pt x="106" y="60"/>
                  </a:lnTo>
                  <a:lnTo>
                    <a:pt x="88" y="70"/>
                  </a:lnTo>
                  <a:lnTo>
                    <a:pt x="73" y="80"/>
                  </a:lnTo>
                  <a:lnTo>
                    <a:pt x="57" y="91"/>
                  </a:lnTo>
                  <a:lnTo>
                    <a:pt x="41" y="102"/>
                  </a:lnTo>
                  <a:lnTo>
                    <a:pt x="27" y="117"/>
                  </a:lnTo>
                  <a:lnTo>
                    <a:pt x="13" y="130"/>
                  </a:lnTo>
                  <a:lnTo>
                    <a:pt x="0" y="144"/>
                  </a:lnTo>
                  <a:lnTo>
                    <a:pt x="16" y="157"/>
                  </a:lnTo>
                  <a:lnTo>
                    <a:pt x="16" y="157"/>
                  </a:lnTo>
                  <a:lnTo>
                    <a:pt x="28" y="142"/>
                  </a:lnTo>
                  <a:lnTo>
                    <a:pt x="41" y="130"/>
                  </a:lnTo>
                  <a:lnTo>
                    <a:pt x="54" y="118"/>
                  </a:lnTo>
                  <a:lnTo>
                    <a:pt x="68" y="107"/>
                  </a:lnTo>
                  <a:lnTo>
                    <a:pt x="84" y="95"/>
                  </a:lnTo>
                  <a:lnTo>
                    <a:pt x="100" y="85"/>
                  </a:lnTo>
                  <a:lnTo>
                    <a:pt x="116" y="77"/>
                  </a:lnTo>
                  <a:lnTo>
                    <a:pt x="133" y="68"/>
                  </a:lnTo>
                  <a:lnTo>
                    <a:pt x="150" y="61"/>
                  </a:lnTo>
                  <a:lnTo>
                    <a:pt x="167" y="55"/>
                  </a:lnTo>
                  <a:lnTo>
                    <a:pt x="184" y="50"/>
                  </a:lnTo>
                  <a:lnTo>
                    <a:pt x="203" y="44"/>
                  </a:lnTo>
                  <a:lnTo>
                    <a:pt x="221" y="41"/>
                  </a:lnTo>
                  <a:lnTo>
                    <a:pt x="241" y="38"/>
                  </a:lnTo>
                  <a:lnTo>
                    <a:pt x="261" y="37"/>
                  </a:lnTo>
                  <a:lnTo>
                    <a:pt x="281" y="35"/>
                  </a:lnTo>
                  <a:lnTo>
                    <a:pt x="281" y="35"/>
                  </a:lnTo>
                  <a:lnTo>
                    <a:pt x="304" y="37"/>
                  </a:lnTo>
                  <a:lnTo>
                    <a:pt x="328" y="38"/>
                  </a:lnTo>
                  <a:lnTo>
                    <a:pt x="351" y="43"/>
                  </a:lnTo>
                  <a:lnTo>
                    <a:pt x="374" y="48"/>
                  </a:lnTo>
                  <a:lnTo>
                    <a:pt x="395" y="54"/>
                  </a:lnTo>
                  <a:lnTo>
                    <a:pt x="415" y="63"/>
                  </a:lnTo>
                  <a:lnTo>
                    <a:pt x="435" y="71"/>
                  </a:lnTo>
                  <a:lnTo>
                    <a:pt x="455" y="81"/>
                  </a:lnTo>
                  <a:lnTo>
                    <a:pt x="474" y="91"/>
                  </a:lnTo>
                  <a:lnTo>
                    <a:pt x="491" y="104"/>
                  </a:lnTo>
                  <a:lnTo>
                    <a:pt x="508" y="117"/>
                  </a:lnTo>
                  <a:lnTo>
                    <a:pt x="524" y="131"/>
                  </a:lnTo>
                  <a:lnTo>
                    <a:pt x="538" y="145"/>
                  </a:lnTo>
                  <a:lnTo>
                    <a:pt x="552" y="161"/>
                  </a:lnTo>
                  <a:lnTo>
                    <a:pt x="565" y="177"/>
                  </a:lnTo>
                  <a:lnTo>
                    <a:pt x="577" y="194"/>
                  </a:lnTo>
                  <a:lnTo>
                    <a:pt x="577" y="194"/>
                  </a:lnTo>
                  <a:lnTo>
                    <a:pt x="587" y="209"/>
                  </a:lnTo>
                  <a:lnTo>
                    <a:pt x="595" y="225"/>
                  </a:lnTo>
                  <a:lnTo>
                    <a:pt x="602" y="241"/>
                  </a:lnTo>
                  <a:lnTo>
                    <a:pt x="609" y="258"/>
                  </a:lnTo>
                  <a:lnTo>
                    <a:pt x="621" y="292"/>
                  </a:lnTo>
                  <a:lnTo>
                    <a:pt x="629" y="326"/>
                  </a:lnTo>
                  <a:lnTo>
                    <a:pt x="635" y="359"/>
                  </a:lnTo>
                  <a:lnTo>
                    <a:pt x="638" y="393"/>
                  </a:lnTo>
                  <a:lnTo>
                    <a:pt x="638" y="425"/>
                  </a:lnTo>
                  <a:lnTo>
                    <a:pt x="635" y="455"/>
                  </a:lnTo>
                  <a:lnTo>
                    <a:pt x="635" y="455"/>
                  </a:lnTo>
                  <a:lnTo>
                    <a:pt x="631" y="478"/>
                  </a:lnTo>
                  <a:lnTo>
                    <a:pt x="622" y="509"/>
                  </a:lnTo>
                  <a:lnTo>
                    <a:pt x="617" y="526"/>
                  </a:lnTo>
                  <a:lnTo>
                    <a:pt x="608" y="546"/>
                  </a:lnTo>
                  <a:lnTo>
                    <a:pt x="599" y="566"/>
                  </a:lnTo>
                  <a:lnTo>
                    <a:pt x="587" y="586"/>
                  </a:lnTo>
                  <a:lnTo>
                    <a:pt x="594" y="613"/>
                  </a:lnTo>
                  <a:lnTo>
                    <a:pt x="594" y="613"/>
                  </a:lnTo>
                  <a:lnTo>
                    <a:pt x="608" y="589"/>
                  </a:lnTo>
                  <a:lnTo>
                    <a:pt x="621" y="565"/>
                  </a:lnTo>
                  <a:lnTo>
                    <a:pt x="632" y="538"/>
                  </a:lnTo>
                  <a:lnTo>
                    <a:pt x="642" y="509"/>
                  </a:lnTo>
                  <a:lnTo>
                    <a:pt x="651" y="476"/>
                  </a:lnTo>
                  <a:lnTo>
                    <a:pt x="659" y="438"/>
                  </a:lnTo>
                  <a:lnTo>
                    <a:pt x="667" y="393"/>
                  </a:lnTo>
                  <a:lnTo>
                    <a:pt x="674" y="342"/>
                  </a:lnTo>
                  <a:lnTo>
                    <a:pt x="674" y="342"/>
                  </a:lnTo>
                  <a:lnTo>
                    <a:pt x="695" y="128"/>
                  </a:lnTo>
                  <a:lnTo>
                    <a:pt x="708" y="0"/>
                  </a:lnTo>
                  <a:lnTo>
                    <a:pt x="688" y="0"/>
                  </a:lnTo>
                  <a:close/>
                </a:path>
              </a:pathLst>
            </a:custGeom>
            <a:grpFill/>
            <a:ln>
              <a:noFill/>
            </a:ln>
          </p:spPr>
          <p:txBody>
            <a:bodyPr vert="horz" wrap="square" lIns="91440" tIns="45720" rIns="91440" bIns="45720" numCol="1" anchor="t" anchorCtr="0" compatLnSpc="1">
              <a:prstTxWarp prst="textNoShape"/>
            </a:bodyPr>
            <a:lstStyle/>
            <a:p>
              <a:pPr>
                <a:defRPr/>
              </a:pPr>
              <a:endParaRPr lang="en-GB"/>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1" type="obj" userDrawn="1">
  <p:cSld name="Titre et contenu">
    <p:spTree>
      <p:nvGrpSpPr>
        <p:cNvPr id="1" name=""/>
        <p:cNvGrpSpPr/>
        <p:nvPr/>
      </p:nvGrpSpPr>
      <p:grpSpPr bwMode="auto">
        <a:xfrm>
          <a:off x="0" y="0"/>
          <a:ext cx="0" cy="0"/>
          <a:chOff x="0" y="0"/>
          <a:chExt cx="0" cy="0"/>
        </a:xfrm>
      </p:grpSpPr>
      <p:sp>
        <p:nvSpPr>
          <p:cNvPr id="1943898477" name="Title 1"/>
          <p:cNvSpPr>
            <a:spLocks noGrp="1"/>
          </p:cNvSpPr>
          <p:nvPr>
            <p:ph type="title"/>
          </p:nvPr>
        </p:nvSpPr>
        <p:spPr bwMode="auto"/>
        <p:txBody>
          <a:bodyPr/>
          <a:lstStyle>
            <a:lvl1pPr>
              <a:defRPr>
                <a:latin typeface="+mj-lt"/>
              </a:defRPr>
            </a:lvl1pPr>
          </a:lstStyle>
          <a:p>
            <a:pPr>
              <a:defRPr/>
            </a:pPr>
            <a:r>
              <a:rPr lang="fr-FR"/>
              <a:t>Modifiez le style du titre</a:t>
            </a:r>
            <a:endParaRPr lang="en-GB"/>
          </a:p>
        </p:txBody>
      </p:sp>
      <p:sp>
        <p:nvSpPr>
          <p:cNvPr id="840627279" name="Content Placeholder 2"/>
          <p:cNvSpPr>
            <a:spLocks noGrp="1"/>
          </p:cNvSpPr>
          <p:nvPr>
            <p:ph idx="1" hasCustomPrompt="1"/>
          </p:nvPr>
        </p:nvSpPr>
        <p:spPr bwMode="auto"/>
        <p:txBody>
          <a:bodyPr/>
          <a:lstStyle/>
          <a:p>
            <a:pPr lvl="0">
              <a:defRPr/>
            </a:pPr>
            <a:r>
              <a:rPr lang="en-GB"/>
              <a:t>Click to edit Master text styles</a:t>
            </a:r>
            <a:endParaRPr/>
          </a:p>
          <a:p>
            <a:pPr lvl="1">
              <a:defRPr/>
            </a:pPr>
            <a:r>
              <a:rPr lang="en-GB"/>
              <a:t>Second level</a:t>
            </a:r>
            <a:endParaRPr/>
          </a:p>
          <a:p>
            <a:pPr lvl="2">
              <a:defRPr/>
            </a:pPr>
            <a:r>
              <a:rPr lang="en-GB"/>
              <a:t>Third level</a:t>
            </a:r>
            <a:endParaRPr/>
          </a:p>
        </p:txBody>
      </p:sp>
      <p:sp>
        <p:nvSpPr>
          <p:cNvPr id="310650772" name="Date Placeholder 3"/>
          <p:cNvSpPr>
            <a:spLocks noGrp="1"/>
          </p:cNvSpPr>
          <p:nvPr>
            <p:ph type="dt" sz="half" idx="10"/>
          </p:nvPr>
        </p:nvSpPr>
        <p:spPr bwMode="auto"/>
        <p:txBody>
          <a:bodyPr/>
          <a:lstStyle/>
          <a:p>
            <a:pPr>
              <a:defRPr/>
            </a:pPr>
            <a:fld id="{DC2C6077-A970-44A0-AF59-C84E61B47504}" type="datetime1">
              <a:rPr lang="en-GB"/>
              <a:t>01/05/2025</a:t>
            </a:fld>
            <a:endParaRPr lang="en-GB"/>
          </a:p>
        </p:txBody>
      </p:sp>
      <p:sp>
        <p:nvSpPr>
          <p:cNvPr id="707055775" name="Footer Placeholder 4"/>
          <p:cNvSpPr>
            <a:spLocks noGrp="1"/>
          </p:cNvSpPr>
          <p:nvPr>
            <p:ph type="ftr" sz="quarter" idx="11"/>
          </p:nvPr>
        </p:nvSpPr>
        <p:spPr bwMode="auto"/>
        <p:txBody>
          <a:bodyPr/>
          <a:lstStyle/>
          <a:p>
            <a:pPr>
              <a:defRPr/>
            </a:pPr>
            <a:endParaRPr lang="en-GB"/>
          </a:p>
        </p:txBody>
      </p:sp>
      <p:sp>
        <p:nvSpPr>
          <p:cNvPr id="1739161920" name="Slide Number Placeholder 5"/>
          <p:cNvSpPr>
            <a:spLocks noGrp="1"/>
          </p:cNvSpPr>
          <p:nvPr>
            <p:ph type="sldNum" sz="quarter" idx="12"/>
          </p:nvPr>
        </p:nvSpPr>
        <p:spPr bwMode="auto"/>
        <p:txBody>
          <a:bodyPr/>
          <a:lstStyle/>
          <a:p>
            <a:pPr>
              <a:defRPr/>
            </a:pPr>
            <a:fld id="{BCD55979-00CC-4874-A80E-0959E76EB92F}" type="slidenum">
              <a:rPr lang="en-GB"/>
              <a:t>‹N°›</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1" type="twoObj" userDrawn="1">
  <p:cSld name="Deux contenus">
    <p:spTree>
      <p:nvGrpSpPr>
        <p:cNvPr id="1" name=""/>
        <p:cNvGrpSpPr/>
        <p:nvPr/>
      </p:nvGrpSpPr>
      <p:grpSpPr bwMode="auto">
        <a:xfrm>
          <a:off x="0" y="0"/>
          <a:ext cx="0" cy="0"/>
          <a:chOff x="0" y="0"/>
          <a:chExt cx="0" cy="0"/>
        </a:xfrm>
      </p:grpSpPr>
      <p:sp>
        <p:nvSpPr>
          <p:cNvPr id="2133357533" name="Title 1"/>
          <p:cNvSpPr>
            <a:spLocks noGrp="1"/>
          </p:cNvSpPr>
          <p:nvPr>
            <p:ph type="title"/>
          </p:nvPr>
        </p:nvSpPr>
        <p:spPr bwMode="auto"/>
        <p:txBody>
          <a:bodyPr/>
          <a:lstStyle/>
          <a:p>
            <a:pPr>
              <a:defRPr/>
            </a:pPr>
            <a:r>
              <a:rPr lang="fr-FR"/>
              <a:t>Modifiez le style du titre</a:t>
            </a:r>
            <a:endParaRPr lang="en-GB"/>
          </a:p>
        </p:txBody>
      </p:sp>
      <p:sp>
        <p:nvSpPr>
          <p:cNvPr id="939149563" name="Content Placeholder 2"/>
          <p:cNvSpPr>
            <a:spLocks noGrp="1"/>
          </p:cNvSpPr>
          <p:nvPr>
            <p:ph sz="half" idx="1" hasCustomPrompt="1"/>
          </p:nvPr>
        </p:nvSpPr>
        <p:spPr bwMode="auto">
          <a:xfrm>
            <a:off x="838200" y="1825625"/>
            <a:ext cx="5181600" cy="4196234"/>
          </a:xfrm>
        </p:spPr>
        <p:txBody>
          <a:bodyPr/>
          <a:lstStyle/>
          <a:p>
            <a:pPr lvl="0">
              <a:defRPr/>
            </a:pPr>
            <a:r>
              <a:rPr lang="en-GB"/>
              <a:t>Click to edit Master text styles</a:t>
            </a:r>
            <a:endParaRPr/>
          </a:p>
          <a:p>
            <a:pPr lvl="1">
              <a:defRPr/>
            </a:pPr>
            <a:r>
              <a:rPr lang="en-GB"/>
              <a:t>Second level</a:t>
            </a:r>
            <a:endParaRPr/>
          </a:p>
          <a:p>
            <a:pPr lvl="2">
              <a:defRPr/>
            </a:pPr>
            <a:r>
              <a:rPr lang="en-GB"/>
              <a:t>Third level</a:t>
            </a:r>
            <a:endParaRPr/>
          </a:p>
        </p:txBody>
      </p:sp>
      <p:sp>
        <p:nvSpPr>
          <p:cNvPr id="812658240" name="Content Placeholder 3"/>
          <p:cNvSpPr>
            <a:spLocks noGrp="1"/>
          </p:cNvSpPr>
          <p:nvPr>
            <p:ph sz="half" idx="2" hasCustomPrompt="1"/>
          </p:nvPr>
        </p:nvSpPr>
        <p:spPr bwMode="auto">
          <a:xfrm>
            <a:off x="6172200" y="1825625"/>
            <a:ext cx="5181600" cy="4196234"/>
          </a:xfrm>
        </p:spPr>
        <p:txBody>
          <a:bodyPr/>
          <a:lstStyle/>
          <a:p>
            <a:pPr lvl="0">
              <a:defRPr/>
            </a:pPr>
            <a:r>
              <a:rPr lang="en-GB"/>
              <a:t>Click to edit Master text styles</a:t>
            </a:r>
            <a:endParaRPr/>
          </a:p>
          <a:p>
            <a:pPr lvl="1">
              <a:defRPr/>
            </a:pPr>
            <a:r>
              <a:rPr lang="en-GB"/>
              <a:t>Second level</a:t>
            </a:r>
            <a:endParaRPr/>
          </a:p>
          <a:p>
            <a:pPr lvl="2">
              <a:defRPr/>
            </a:pPr>
            <a:r>
              <a:rPr lang="en-GB"/>
              <a:t>Third level</a:t>
            </a:r>
            <a:endParaRPr/>
          </a:p>
        </p:txBody>
      </p:sp>
      <p:sp>
        <p:nvSpPr>
          <p:cNvPr id="980873937" name="Date Placeholder 4"/>
          <p:cNvSpPr>
            <a:spLocks noGrp="1"/>
          </p:cNvSpPr>
          <p:nvPr>
            <p:ph type="dt" sz="half" idx="10"/>
          </p:nvPr>
        </p:nvSpPr>
        <p:spPr bwMode="auto"/>
        <p:txBody>
          <a:bodyPr/>
          <a:lstStyle/>
          <a:p>
            <a:pPr>
              <a:defRPr/>
            </a:pPr>
            <a:fld id="{67DD1DF7-C02B-4FAF-9CB5-9EBA55B0C227}" type="datetime1">
              <a:rPr lang="en-GB"/>
              <a:t>01/05/2025</a:t>
            </a:fld>
            <a:endParaRPr lang="en-GB"/>
          </a:p>
        </p:txBody>
      </p:sp>
      <p:sp>
        <p:nvSpPr>
          <p:cNvPr id="1538461550" name="Footer Placeholder 5"/>
          <p:cNvSpPr>
            <a:spLocks noGrp="1"/>
          </p:cNvSpPr>
          <p:nvPr>
            <p:ph type="ftr" sz="quarter" idx="11"/>
          </p:nvPr>
        </p:nvSpPr>
        <p:spPr bwMode="auto"/>
        <p:txBody>
          <a:bodyPr/>
          <a:lstStyle/>
          <a:p>
            <a:pPr>
              <a:defRPr/>
            </a:pPr>
            <a:endParaRPr lang="en-GB"/>
          </a:p>
        </p:txBody>
      </p:sp>
      <p:sp>
        <p:nvSpPr>
          <p:cNvPr id="1083408330" name="Slide Number Placeholder 6"/>
          <p:cNvSpPr>
            <a:spLocks noGrp="1"/>
          </p:cNvSpPr>
          <p:nvPr>
            <p:ph type="sldNum" sz="quarter" idx="12"/>
          </p:nvPr>
        </p:nvSpPr>
        <p:spPr bwMode="auto"/>
        <p:txBody>
          <a:bodyPr/>
          <a:lstStyle/>
          <a:p>
            <a:pPr>
              <a:defRPr/>
            </a:pPr>
            <a:fld id="{BCD55979-00CC-4874-A80E-0959E76EB92F}" type="slidenum">
              <a:rPr lang="en-GB"/>
              <a:t>‹N°›</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1" type="twoObj" userDrawn="1">
  <p:cSld name="1_Two Content">
    <p:spTree>
      <p:nvGrpSpPr>
        <p:cNvPr id="1" name=""/>
        <p:cNvGrpSpPr/>
        <p:nvPr/>
      </p:nvGrpSpPr>
      <p:grpSpPr bwMode="auto">
        <a:xfrm>
          <a:off x="0" y="0"/>
          <a:ext cx="0" cy="0"/>
          <a:chOff x="0" y="0"/>
          <a:chExt cx="0" cy="0"/>
        </a:xfrm>
      </p:grpSpPr>
      <p:sp>
        <p:nvSpPr>
          <p:cNvPr id="812454841" name="Title 1"/>
          <p:cNvSpPr>
            <a:spLocks noGrp="1"/>
          </p:cNvSpPr>
          <p:nvPr>
            <p:ph type="title"/>
          </p:nvPr>
        </p:nvSpPr>
        <p:spPr bwMode="auto"/>
        <p:txBody>
          <a:bodyPr/>
          <a:lstStyle/>
          <a:p>
            <a:pPr>
              <a:defRPr/>
            </a:pPr>
            <a:r>
              <a:rPr lang="fr-FR"/>
              <a:t>Modifiez le style du titre</a:t>
            </a:r>
            <a:endParaRPr lang="en-GB"/>
          </a:p>
        </p:txBody>
      </p:sp>
      <p:sp>
        <p:nvSpPr>
          <p:cNvPr id="979976564" name="Content Placeholder 2"/>
          <p:cNvSpPr>
            <a:spLocks noGrp="1"/>
          </p:cNvSpPr>
          <p:nvPr>
            <p:ph sz="half" idx="1" hasCustomPrompt="1"/>
          </p:nvPr>
        </p:nvSpPr>
        <p:spPr bwMode="auto">
          <a:xfrm>
            <a:off x="838200" y="1825625"/>
            <a:ext cx="3420000" cy="4101042"/>
          </a:xfrm>
        </p:spPr>
        <p:txBody>
          <a:bodyPr/>
          <a:lstStyle/>
          <a:p>
            <a:pPr lvl="0">
              <a:defRPr/>
            </a:pPr>
            <a:r>
              <a:rPr lang="en-GB"/>
              <a:t>Click to edit Master text styles</a:t>
            </a:r>
            <a:endParaRPr/>
          </a:p>
          <a:p>
            <a:pPr lvl="1">
              <a:defRPr/>
            </a:pPr>
            <a:r>
              <a:rPr lang="en-GB"/>
              <a:t>Second level</a:t>
            </a:r>
            <a:endParaRPr/>
          </a:p>
          <a:p>
            <a:pPr lvl="2">
              <a:defRPr/>
            </a:pPr>
            <a:r>
              <a:rPr lang="en-GB"/>
              <a:t>Third level</a:t>
            </a:r>
            <a:endParaRPr/>
          </a:p>
        </p:txBody>
      </p:sp>
      <p:sp>
        <p:nvSpPr>
          <p:cNvPr id="878471187" name="Content Placeholder 3"/>
          <p:cNvSpPr>
            <a:spLocks noGrp="1"/>
          </p:cNvSpPr>
          <p:nvPr>
            <p:ph sz="half" idx="2" hasCustomPrompt="1"/>
          </p:nvPr>
        </p:nvSpPr>
        <p:spPr bwMode="auto">
          <a:xfrm>
            <a:off x="4386000" y="1825625"/>
            <a:ext cx="3420000" cy="4101042"/>
          </a:xfrm>
        </p:spPr>
        <p:txBody>
          <a:bodyPr/>
          <a:lstStyle/>
          <a:p>
            <a:pPr lvl="0">
              <a:defRPr/>
            </a:pPr>
            <a:r>
              <a:rPr lang="en-GB"/>
              <a:t>Click to edit Master text styles</a:t>
            </a:r>
            <a:endParaRPr/>
          </a:p>
          <a:p>
            <a:pPr lvl="1">
              <a:defRPr/>
            </a:pPr>
            <a:r>
              <a:rPr lang="en-GB"/>
              <a:t>Second level</a:t>
            </a:r>
            <a:endParaRPr/>
          </a:p>
          <a:p>
            <a:pPr lvl="2">
              <a:defRPr/>
            </a:pPr>
            <a:r>
              <a:rPr lang="en-GB"/>
              <a:t>Third level</a:t>
            </a:r>
            <a:endParaRPr/>
          </a:p>
        </p:txBody>
      </p:sp>
      <p:sp>
        <p:nvSpPr>
          <p:cNvPr id="1964346598" name="Date Placeholder 4"/>
          <p:cNvSpPr>
            <a:spLocks noGrp="1"/>
          </p:cNvSpPr>
          <p:nvPr>
            <p:ph type="dt" sz="half" idx="10"/>
          </p:nvPr>
        </p:nvSpPr>
        <p:spPr bwMode="auto"/>
        <p:txBody>
          <a:bodyPr/>
          <a:lstStyle/>
          <a:p>
            <a:pPr>
              <a:defRPr/>
            </a:pPr>
            <a:fld id="{67DD1DF7-C02B-4FAF-9CB5-9EBA55B0C227}" type="datetime1">
              <a:rPr lang="en-GB"/>
              <a:t>01/05/2025</a:t>
            </a:fld>
            <a:endParaRPr lang="en-GB"/>
          </a:p>
        </p:txBody>
      </p:sp>
      <p:sp>
        <p:nvSpPr>
          <p:cNvPr id="1192275706" name="Footer Placeholder 5"/>
          <p:cNvSpPr>
            <a:spLocks noGrp="1"/>
          </p:cNvSpPr>
          <p:nvPr>
            <p:ph type="ftr" sz="quarter" idx="11"/>
          </p:nvPr>
        </p:nvSpPr>
        <p:spPr bwMode="auto"/>
        <p:txBody>
          <a:bodyPr/>
          <a:lstStyle/>
          <a:p>
            <a:pPr>
              <a:defRPr/>
            </a:pPr>
            <a:endParaRPr lang="en-GB"/>
          </a:p>
        </p:txBody>
      </p:sp>
      <p:sp>
        <p:nvSpPr>
          <p:cNvPr id="2050516824" name="Slide Number Placeholder 6"/>
          <p:cNvSpPr>
            <a:spLocks noGrp="1"/>
          </p:cNvSpPr>
          <p:nvPr>
            <p:ph type="sldNum" sz="quarter" idx="12"/>
          </p:nvPr>
        </p:nvSpPr>
        <p:spPr bwMode="auto"/>
        <p:txBody>
          <a:bodyPr/>
          <a:lstStyle/>
          <a:p>
            <a:pPr>
              <a:defRPr/>
            </a:pPr>
            <a:fld id="{BCD55979-00CC-4874-A80E-0959E76EB92F}" type="slidenum">
              <a:rPr lang="en-GB"/>
              <a:t>‹N°›</a:t>
            </a:fld>
            <a:endParaRPr lang="en-GB"/>
          </a:p>
        </p:txBody>
      </p:sp>
      <p:sp>
        <p:nvSpPr>
          <p:cNvPr id="623870113" name="Content Placeholder 3"/>
          <p:cNvSpPr>
            <a:spLocks noGrp="1"/>
          </p:cNvSpPr>
          <p:nvPr>
            <p:ph sz="half" idx="13" hasCustomPrompt="1"/>
          </p:nvPr>
        </p:nvSpPr>
        <p:spPr bwMode="auto">
          <a:xfrm>
            <a:off x="7933800" y="1825625"/>
            <a:ext cx="3420000" cy="4101042"/>
          </a:xfrm>
        </p:spPr>
        <p:txBody>
          <a:bodyPr/>
          <a:lstStyle/>
          <a:p>
            <a:pPr lvl="0">
              <a:defRPr/>
            </a:pPr>
            <a:r>
              <a:rPr lang="en-GB"/>
              <a:t>Click to edit Master text styles</a:t>
            </a:r>
            <a:endParaRPr/>
          </a:p>
          <a:p>
            <a:pPr lvl="1">
              <a:defRPr/>
            </a:pPr>
            <a:r>
              <a:rPr lang="en-GB"/>
              <a:t>Second level</a:t>
            </a:r>
            <a:endParaRPr/>
          </a:p>
          <a:p>
            <a:pPr lvl="2">
              <a:defRPr/>
            </a:pPr>
            <a:r>
              <a:rPr lang="en-GB"/>
              <a:t>Third level</a:t>
            </a: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1" type="twoTxTwoObj" userDrawn="1">
  <p:cSld name="Comparaison">
    <p:spTree>
      <p:nvGrpSpPr>
        <p:cNvPr id="1" name=""/>
        <p:cNvGrpSpPr/>
        <p:nvPr/>
      </p:nvGrpSpPr>
      <p:grpSpPr bwMode="auto">
        <a:xfrm>
          <a:off x="0" y="0"/>
          <a:ext cx="0" cy="0"/>
          <a:chOff x="0" y="0"/>
          <a:chExt cx="0" cy="0"/>
        </a:xfrm>
      </p:grpSpPr>
      <p:sp>
        <p:nvSpPr>
          <p:cNvPr id="1314950698" name="Title 1"/>
          <p:cNvSpPr>
            <a:spLocks noGrp="1"/>
          </p:cNvSpPr>
          <p:nvPr>
            <p:ph type="title"/>
          </p:nvPr>
        </p:nvSpPr>
        <p:spPr bwMode="auto">
          <a:xfrm>
            <a:off x="839788" y="365125"/>
            <a:ext cx="10515600" cy="1325563"/>
          </a:xfrm>
        </p:spPr>
        <p:txBody>
          <a:bodyPr/>
          <a:lstStyle>
            <a:lvl1pPr>
              <a:defRPr>
                <a:solidFill>
                  <a:schemeClr val="tx1"/>
                </a:solidFill>
              </a:defRPr>
            </a:lvl1pPr>
          </a:lstStyle>
          <a:p>
            <a:pPr>
              <a:defRPr/>
            </a:pPr>
            <a:r>
              <a:rPr lang="fr-FR"/>
              <a:t>Modifiez le style du titre</a:t>
            </a:r>
            <a:endParaRPr lang="en-GB"/>
          </a:p>
        </p:txBody>
      </p:sp>
      <p:sp>
        <p:nvSpPr>
          <p:cNvPr id="1394180163" name="Text Placeholder 2"/>
          <p:cNvSpPr>
            <a:spLocks noGrp="1"/>
          </p:cNvSpPr>
          <p:nvPr>
            <p:ph type="body" idx="1"/>
          </p:nvPr>
        </p:nvSpPr>
        <p:spPr bwMode="auto">
          <a:xfrm>
            <a:off x="839788" y="1681163"/>
            <a:ext cx="5157787" cy="823912"/>
          </a:xfrm>
        </p:spPr>
        <p:txBody>
          <a:bodyPr anchor="b"/>
          <a:lstStyle>
            <a:lvl1pPr marL="0" indent="0">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fr-FR"/>
              <a:t>Cliquez pour modifier les styles du texte du masque</a:t>
            </a:r>
            <a:endParaRPr/>
          </a:p>
        </p:txBody>
      </p:sp>
      <p:sp>
        <p:nvSpPr>
          <p:cNvPr id="935393431" name="Content Placeholder 3"/>
          <p:cNvSpPr>
            <a:spLocks noGrp="1"/>
          </p:cNvSpPr>
          <p:nvPr>
            <p:ph sz="half" idx="2" hasCustomPrompt="1"/>
          </p:nvPr>
        </p:nvSpPr>
        <p:spPr bwMode="auto">
          <a:xfrm>
            <a:off x="839788" y="2505074"/>
            <a:ext cx="5157787" cy="3508547"/>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defRPr/>
            </a:pPr>
            <a:r>
              <a:rPr lang="en-GB"/>
              <a:t>Click to edit Master text styles</a:t>
            </a:r>
            <a:endParaRPr/>
          </a:p>
          <a:p>
            <a:pPr lvl="1">
              <a:defRPr/>
            </a:pPr>
            <a:r>
              <a:rPr lang="en-GB"/>
              <a:t>Second level</a:t>
            </a:r>
            <a:endParaRPr/>
          </a:p>
          <a:p>
            <a:pPr lvl="2">
              <a:defRPr/>
            </a:pPr>
            <a:r>
              <a:rPr lang="en-GB"/>
              <a:t>Third level</a:t>
            </a:r>
            <a:endParaRPr/>
          </a:p>
        </p:txBody>
      </p:sp>
      <p:sp>
        <p:nvSpPr>
          <p:cNvPr id="1106031674" name="Text Placeholder 4"/>
          <p:cNvSpPr>
            <a:spLocks noGrp="1"/>
          </p:cNvSpPr>
          <p:nvPr>
            <p:ph type="body" sz="quarter" idx="3"/>
          </p:nvPr>
        </p:nvSpPr>
        <p:spPr bwMode="auto">
          <a:xfrm>
            <a:off x="6172200" y="1681163"/>
            <a:ext cx="5183188" cy="823912"/>
          </a:xfrm>
        </p:spPr>
        <p:txBody>
          <a:bodyPr anchor="b"/>
          <a:lstStyle>
            <a:lvl1pPr marL="0" indent="0">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fr-FR"/>
              <a:t>Cliquez pour modifier les styles du texte du masque</a:t>
            </a:r>
            <a:endParaRPr/>
          </a:p>
        </p:txBody>
      </p:sp>
      <p:sp>
        <p:nvSpPr>
          <p:cNvPr id="614192771" name="Content Placeholder 5"/>
          <p:cNvSpPr>
            <a:spLocks noGrp="1"/>
          </p:cNvSpPr>
          <p:nvPr>
            <p:ph sz="quarter" idx="4" hasCustomPrompt="1"/>
          </p:nvPr>
        </p:nvSpPr>
        <p:spPr bwMode="auto">
          <a:xfrm>
            <a:off x="6172200" y="2505074"/>
            <a:ext cx="5183188" cy="3508547"/>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defRPr/>
            </a:pPr>
            <a:r>
              <a:rPr lang="en-GB"/>
              <a:t>Click to edit Master text styles</a:t>
            </a:r>
            <a:endParaRPr/>
          </a:p>
          <a:p>
            <a:pPr lvl="1">
              <a:defRPr/>
            </a:pPr>
            <a:r>
              <a:rPr lang="en-GB"/>
              <a:t>Second level</a:t>
            </a:r>
            <a:endParaRPr/>
          </a:p>
          <a:p>
            <a:pPr lvl="2">
              <a:defRPr/>
            </a:pPr>
            <a:r>
              <a:rPr lang="en-GB"/>
              <a:t>Third level</a:t>
            </a:r>
            <a:endParaRPr/>
          </a:p>
        </p:txBody>
      </p:sp>
      <p:sp>
        <p:nvSpPr>
          <p:cNvPr id="350141754" name="Date Placeholder 6"/>
          <p:cNvSpPr>
            <a:spLocks noGrp="1"/>
          </p:cNvSpPr>
          <p:nvPr>
            <p:ph type="dt" sz="half" idx="10"/>
          </p:nvPr>
        </p:nvSpPr>
        <p:spPr bwMode="auto"/>
        <p:txBody>
          <a:bodyPr/>
          <a:lstStyle/>
          <a:p>
            <a:pPr>
              <a:defRPr/>
            </a:pPr>
            <a:fld id="{C9D0B127-BA04-43F6-B7C9-84BA7296C5A8}" type="datetime1">
              <a:rPr lang="en-GB"/>
              <a:t>01/05/2025</a:t>
            </a:fld>
            <a:endParaRPr lang="en-GB"/>
          </a:p>
        </p:txBody>
      </p:sp>
      <p:sp>
        <p:nvSpPr>
          <p:cNvPr id="1308516530" name="Footer Placeholder 7"/>
          <p:cNvSpPr>
            <a:spLocks noGrp="1"/>
          </p:cNvSpPr>
          <p:nvPr>
            <p:ph type="ftr" sz="quarter" idx="11"/>
          </p:nvPr>
        </p:nvSpPr>
        <p:spPr bwMode="auto"/>
        <p:txBody>
          <a:bodyPr/>
          <a:lstStyle/>
          <a:p>
            <a:pPr>
              <a:defRPr/>
            </a:pPr>
            <a:endParaRPr lang="en-GB"/>
          </a:p>
        </p:txBody>
      </p:sp>
      <p:sp>
        <p:nvSpPr>
          <p:cNvPr id="172816052" name="Slide Number Placeholder 8"/>
          <p:cNvSpPr>
            <a:spLocks noGrp="1"/>
          </p:cNvSpPr>
          <p:nvPr>
            <p:ph type="sldNum" sz="quarter" idx="12"/>
          </p:nvPr>
        </p:nvSpPr>
        <p:spPr bwMode="auto"/>
        <p:txBody>
          <a:bodyPr/>
          <a:lstStyle/>
          <a:p>
            <a:pPr>
              <a:defRPr/>
            </a:pPr>
            <a:fld id="{BCD55979-00CC-4874-A80E-0959E76EB92F}" type="slidenum">
              <a:rPr lang="en-GB"/>
              <a:t>‹N°›</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1" type="titleOnly" userDrawn="1">
  <p:cSld name="Titre seul">
    <p:spTree>
      <p:nvGrpSpPr>
        <p:cNvPr id="1" name=""/>
        <p:cNvGrpSpPr/>
        <p:nvPr/>
      </p:nvGrpSpPr>
      <p:grpSpPr bwMode="auto">
        <a:xfrm>
          <a:off x="0" y="0"/>
          <a:ext cx="0" cy="0"/>
          <a:chOff x="0" y="0"/>
          <a:chExt cx="0" cy="0"/>
        </a:xfrm>
      </p:grpSpPr>
      <p:sp>
        <p:nvSpPr>
          <p:cNvPr id="1822694831" name="Title 1"/>
          <p:cNvSpPr>
            <a:spLocks noGrp="1"/>
          </p:cNvSpPr>
          <p:nvPr>
            <p:ph type="title"/>
          </p:nvPr>
        </p:nvSpPr>
        <p:spPr bwMode="auto"/>
        <p:txBody>
          <a:bodyPr/>
          <a:lstStyle/>
          <a:p>
            <a:pPr>
              <a:defRPr/>
            </a:pPr>
            <a:r>
              <a:rPr lang="fr-FR"/>
              <a:t>Modifiez le style du titre</a:t>
            </a:r>
            <a:endParaRPr lang="en-GB"/>
          </a:p>
        </p:txBody>
      </p:sp>
      <p:sp>
        <p:nvSpPr>
          <p:cNvPr id="1822337653" name="Date Placeholder 2"/>
          <p:cNvSpPr>
            <a:spLocks noGrp="1"/>
          </p:cNvSpPr>
          <p:nvPr>
            <p:ph type="dt" sz="half" idx="10"/>
          </p:nvPr>
        </p:nvSpPr>
        <p:spPr bwMode="auto"/>
        <p:txBody>
          <a:bodyPr/>
          <a:lstStyle/>
          <a:p>
            <a:pPr>
              <a:defRPr/>
            </a:pPr>
            <a:fld id="{B59B9B73-30B4-4E09-B086-0E7BE54EB26A}" type="datetime1">
              <a:rPr lang="en-GB"/>
              <a:t>01/05/2025</a:t>
            </a:fld>
            <a:endParaRPr lang="en-GB"/>
          </a:p>
        </p:txBody>
      </p:sp>
      <p:sp>
        <p:nvSpPr>
          <p:cNvPr id="1909195329" name="Footer Placeholder 3"/>
          <p:cNvSpPr>
            <a:spLocks noGrp="1"/>
          </p:cNvSpPr>
          <p:nvPr>
            <p:ph type="ftr" sz="quarter" idx="11"/>
          </p:nvPr>
        </p:nvSpPr>
        <p:spPr bwMode="auto"/>
        <p:txBody>
          <a:bodyPr/>
          <a:lstStyle/>
          <a:p>
            <a:pPr>
              <a:defRPr/>
            </a:pPr>
            <a:endParaRPr lang="en-GB"/>
          </a:p>
        </p:txBody>
      </p:sp>
      <p:sp>
        <p:nvSpPr>
          <p:cNvPr id="1376644423" name="Slide Number Placeholder 4"/>
          <p:cNvSpPr>
            <a:spLocks noGrp="1"/>
          </p:cNvSpPr>
          <p:nvPr>
            <p:ph type="sldNum" sz="quarter" idx="12"/>
          </p:nvPr>
        </p:nvSpPr>
        <p:spPr bwMode="auto"/>
        <p:txBody>
          <a:bodyPr/>
          <a:lstStyle/>
          <a:p>
            <a:pPr>
              <a:defRPr/>
            </a:pPr>
            <a:fld id="{BCD55979-00CC-4874-A80E-0959E76EB92F}" type="slidenum">
              <a:rPr lang="en-GB"/>
              <a:t>‹N°›</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1" type="blank" userDrawn="1">
  <p:cSld name="Vide">
    <p:spTree>
      <p:nvGrpSpPr>
        <p:cNvPr id="1" name=""/>
        <p:cNvGrpSpPr/>
        <p:nvPr/>
      </p:nvGrpSpPr>
      <p:grpSpPr bwMode="auto">
        <a:xfrm>
          <a:off x="0" y="0"/>
          <a:ext cx="0" cy="0"/>
          <a:chOff x="0" y="0"/>
          <a:chExt cx="0" cy="0"/>
        </a:xfrm>
      </p:grpSpPr>
      <p:sp>
        <p:nvSpPr>
          <p:cNvPr id="1056719638" name="Date Placeholder 1"/>
          <p:cNvSpPr>
            <a:spLocks noGrp="1"/>
          </p:cNvSpPr>
          <p:nvPr>
            <p:ph type="dt" sz="half" idx="10"/>
          </p:nvPr>
        </p:nvSpPr>
        <p:spPr bwMode="auto"/>
        <p:txBody>
          <a:bodyPr/>
          <a:lstStyle/>
          <a:p>
            <a:pPr>
              <a:defRPr/>
            </a:pPr>
            <a:fld id="{584D6C8D-D950-48EE-A424-976A5AB4C0D8}" type="datetime1">
              <a:rPr lang="en-GB"/>
              <a:t>01/05/2025</a:t>
            </a:fld>
            <a:endParaRPr lang="en-GB"/>
          </a:p>
        </p:txBody>
      </p:sp>
      <p:sp>
        <p:nvSpPr>
          <p:cNvPr id="1618116108" name="Footer Placeholder 2"/>
          <p:cNvSpPr>
            <a:spLocks noGrp="1"/>
          </p:cNvSpPr>
          <p:nvPr>
            <p:ph type="ftr" sz="quarter" idx="11"/>
          </p:nvPr>
        </p:nvSpPr>
        <p:spPr bwMode="auto"/>
        <p:txBody>
          <a:bodyPr/>
          <a:lstStyle/>
          <a:p>
            <a:pPr>
              <a:defRPr/>
            </a:pPr>
            <a:endParaRPr lang="en-GB"/>
          </a:p>
        </p:txBody>
      </p:sp>
      <p:sp>
        <p:nvSpPr>
          <p:cNvPr id="1861676956" name="Slide Number Placeholder 3"/>
          <p:cNvSpPr>
            <a:spLocks noGrp="1"/>
          </p:cNvSpPr>
          <p:nvPr>
            <p:ph type="sldNum" sz="quarter" idx="12"/>
          </p:nvPr>
        </p:nvSpPr>
        <p:spPr bwMode="auto"/>
        <p:txBody>
          <a:bodyPr/>
          <a:lstStyle/>
          <a:p>
            <a:pPr>
              <a:defRPr/>
            </a:pPr>
            <a:fld id="{BCD55979-00CC-4874-A80E-0959E76EB92F}" type="slidenum">
              <a:rPr lang="en-GB"/>
              <a:t>‹N°›</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1" type="objTx" userDrawn="1">
  <p:cSld name="Contenu avec légende">
    <p:spTree>
      <p:nvGrpSpPr>
        <p:cNvPr id="1" name=""/>
        <p:cNvGrpSpPr/>
        <p:nvPr/>
      </p:nvGrpSpPr>
      <p:grpSpPr bwMode="auto">
        <a:xfrm>
          <a:off x="0" y="0"/>
          <a:ext cx="0" cy="0"/>
          <a:chOff x="0" y="0"/>
          <a:chExt cx="0" cy="0"/>
        </a:xfrm>
      </p:grpSpPr>
      <p:sp>
        <p:nvSpPr>
          <p:cNvPr id="507512828" name="Title 1"/>
          <p:cNvSpPr>
            <a:spLocks noGrp="1"/>
          </p:cNvSpPr>
          <p:nvPr>
            <p:ph type="title"/>
          </p:nvPr>
        </p:nvSpPr>
        <p:spPr bwMode="auto">
          <a:xfrm>
            <a:off x="839788" y="457200"/>
            <a:ext cx="3932237" cy="1600200"/>
          </a:xfrm>
        </p:spPr>
        <p:txBody>
          <a:bodyPr anchor="b"/>
          <a:lstStyle>
            <a:lvl1pPr>
              <a:defRPr sz="3200">
                <a:solidFill>
                  <a:schemeClr val="tx1"/>
                </a:solidFill>
              </a:defRPr>
            </a:lvl1pPr>
          </a:lstStyle>
          <a:p>
            <a:pPr>
              <a:defRPr/>
            </a:pPr>
            <a:r>
              <a:rPr lang="fr-FR"/>
              <a:t>Modifiez le style du titre</a:t>
            </a:r>
            <a:endParaRPr lang="en-GB"/>
          </a:p>
        </p:txBody>
      </p:sp>
      <p:sp>
        <p:nvSpPr>
          <p:cNvPr id="846951359" name="Content Placeholder 2"/>
          <p:cNvSpPr>
            <a:spLocks noGrp="1"/>
          </p:cNvSpPr>
          <p:nvPr>
            <p:ph idx="1"/>
          </p:nvPr>
        </p:nvSpPr>
        <p:spPr bwMode="auto">
          <a:xfrm>
            <a:off x="5183188" y="987425"/>
            <a:ext cx="6172200" cy="4873625"/>
          </a:xfrm>
        </p:spPr>
        <p:txBody>
          <a:bodyPr/>
          <a:lstStyle>
            <a:lvl1pPr>
              <a:defRPr sz="3200">
                <a:solidFill>
                  <a:schemeClr val="tx1"/>
                </a:solidFill>
              </a:defRPr>
            </a:lvl1pPr>
            <a:lvl2pPr>
              <a:defRPr sz="28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defRPr sz="2000"/>
            </a:lvl6pPr>
            <a:lvl7pPr>
              <a:defRPr sz="2000"/>
            </a:lvl7pPr>
            <a:lvl8pPr>
              <a:defRPr sz="2000"/>
            </a:lvl8pPr>
            <a:lvl9pPr>
              <a:defRPr sz="2000"/>
            </a:lvl9pPr>
          </a:lstStyle>
          <a:p>
            <a:pPr lvl="0">
              <a:defRPr/>
            </a:pPr>
            <a:r>
              <a:rPr lang="fr-FR"/>
              <a:t>Cliquez pour modifier les styles du texte du masque</a:t>
            </a:r>
            <a:endParaRPr/>
          </a:p>
          <a:p>
            <a:pPr lvl="1">
              <a:defRPr/>
            </a:pPr>
            <a:r>
              <a:rPr lang="fr-FR"/>
              <a:t>Deuxième niveau</a:t>
            </a:r>
            <a:endParaRPr/>
          </a:p>
          <a:p>
            <a:pPr lvl="2">
              <a:defRPr/>
            </a:pPr>
            <a:r>
              <a:rPr lang="fr-FR"/>
              <a:t>Troisième niveau</a:t>
            </a:r>
            <a:endParaRPr/>
          </a:p>
          <a:p>
            <a:pPr lvl="3">
              <a:defRPr/>
            </a:pPr>
            <a:r>
              <a:rPr lang="fr-FR"/>
              <a:t>Quatrième niveau</a:t>
            </a:r>
            <a:endParaRPr/>
          </a:p>
          <a:p>
            <a:pPr lvl="4">
              <a:defRPr/>
            </a:pPr>
            <a:r>
              <a:rPr lang="fr-FR"/>
              <a:t>Cinquième niveau</a:t>
            </a:r>
            <a:endParaRPr lang="en-GB"/>
          </a:p>
        </p:txBody>
      </p:sp>
      <p:sp>
        <p:nvSpPr>
          <p:cNvPr id="1877123480" name="Text Placeholder 3"/>
          <p:cNvSpPr>
            <a:spLocks noGrp="1"/>
          </p:cNvSpPr>
          <p:nvPr>
            <p:ph type="body" sz="half" idx="2"/>
          </p:nvPr>
        </p:nvSpPr>
        <p:spPr bwMode="auto">
          <a:xfrm>
            <a:off x="839788" y="2057400"/>
            <a:ext cx="3932237" cy="3811588"/>
          </a:xfrm>
        </p:spPr>
        <p:txBody>
          <a:bodyPr/>
          <a:lstStyle>
            <a:lvl1pPr marL="0" indent="0">
              <a:buNone/>
              <a:defRPr sz="16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defRPr/>
            </a:pPr>
            <a:r>
              <a:rPr lang="fr-FR"/>
              <a:t>Cliquez pour modifier les styles du texte du masque</a:t>
            </a:r>
            <a:endParaRPr/>
          </a:p>
        </p:txBody>
      </p:sp>
      <p:sp>
        <p:nvSpPr>
          <p:cNvPr id="1674049732" name="Date Placeholder 4"/>
          <p:cNvSpPr>
            <a:spLocks noGrp="1"/>
          </p:cNvSpPr>
          <p:nvPr>
            <p:ph type="dt" sz="half" idx="10"/>
          </p:nvPr>
        </p:nvSpPr>
        <p:spPr bwMode="auto"/>
        <p:txBody>
          <a:bodyPr/>
          <a:lstStyle/>
          <a:p>
            <a:pPr>
              <a:defRPr/>
            </a:pPr>
            <a:fld id="{5A1DCF47-207F-4B8A-9E7B-BC96AAF80379}" type="datetime1">
              <a:rPr lang="en-GB"/>
              <a:t>01/05/2025</a:t>
            </a:fld>
            <a:endParaRPr lang="en-GB"/>
          </a:p>
        </p:txBody>
      </p:sp>
      <p:sp>
        <p:nvSpPr>
          <p:cNvPr id="435913406" name="Footer Placeholder 5"/>
          <p:cNvSpPr>
            <a:spLocks noGrp="1"/>
          </p:cNvSpPr>
          <p:nvPr>
            <p:ph type="ftr" sz="quarter" idx="11"/>
          </p:nvPr>
        </p:nvSpPr>
        <p:spPr bwMode="auto"/>
        <p:txBody>
          <a:bodyPr/>
          <a:lstStyle/>
          <a:p>
            <a:pPr>
              <a:defRPr/>
            </a:pPr>
            <a:endParaRPr lang="en-GB"/>
          </a:p>
        </p:txBody>
      </p:sp>
      <p:sp>
        <p:nvSpPr>
          <p:cNvPr id="249838211" name="Slide Number Placeholder 6"/>
          <p:cNvSpPr>
            <a:spLocks noGrp="1"/>
          </p:cNvSpPr>
          <p:nvPr>
            <p:ph type="sldNum" sz="quarter" idx="12"/>
          </p:nvPr>
        </p:nvSpPr>
        <p:spPr bwMode="auto"/>
        <p:txBody>
          <a:bodyPr/>
          <a:lstStyle/>
          <a:p>
            <a:pPr>
              <a:defRPr/>
            </a:pPr>
            <a:fld id="{BCD55979-00CC-4874-A80E-0959E76EB92F}" type="slidenum">
              <a:rPr lang="en-GB"/>
              <a:t>‹N°›</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1" type="picTx" userDrawn="1">
  <p:cSld name="Image avec légende">
    <p:spTree>
      <p:nvGrpSpPr>
        <p:cNvPr id="1" name=""/>
        <p:cNvGrpSpPr/>
        <p:nvPr/>
      </p:nvGrpSpPr>
      <p:grpSpPr bwMode="auto">
        <a:xfrm>
          <a:off x="0" y="0"/>
          <a:ext cx="0" cy="0"/>
          <a:chOff x="0" y="0"/>
          <a:chExt cx="0" cy="0"/>
        </a:xfrm>
      </p:grpSpPr>
      <p:sp>
        <p:nvSpPr>
          <p:cNvPr id="1719578607" name="Title 1"/>
          <p:cNvSpPr>
            <a:spLocks noGrp="1"/>
          </p:cNvSpPr>
          <p:nvPr>
            <p:ph type="title"/>
          </p:nvPr>
        </p:nvSpPr>
        <p:spPr bwMode="auto">
          <a:xfrm>
            <a:off x="839788" y="457200"/>
            <a:ext cx="3932237" cy="1600200"/>
          </a:xfrm>
        </p:spPr>
        <p:txBody>
          <a:bodyPr anchor="b"/>
          <a:lstStyle>
            <a:lvl1pPr>
              <a:defRPr sz="3200">
                <a:solidFill>
                  <a:schemeClr val="tx1"/>
                </a:solidFill>
              </a:defRPr>
            </a:lvl1pPr>
          </a:lstStyle>
          <a:p>
            <a:pPr>
              <a:defRPr/>
            </a:pPr>
            <a:r>
              <a:rPr lang="fr-FR"/>
              <a:t>Modifiez le style du titre</a:t>
            </a:r>
            <a:endParaRPr lang="en-GB"/>
          </a:p>
        </p:txBody>
      </p:sp>
      <p:sp>
        <p:nvSpPr>
          <p:cNvPr id="1260446817" name="Picture Placeholder 2"/>
          <p:cNvSpPr>
            <a:spLocks noGrp="1"/>
          </p:cNvSpPr>
          <p:nvPr>
            <p:ph type="pic" idx="1"/>
          </p:nvPr>
        </p:nvSpPr>
        <p:spPr bwMode="auto">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a:defRPr/>
            </a:pPr>
            <a:r>
              <a:rPr lang="fr-FR"/>
              <a:t>Cliquez sur l'icône pour ajouter une image</a:t>
            </a:r>
            <a:endParaRPr lang="en-GB"/>
          </a:p>
        </p:txBody>
      </p:sp>
      <p:sp>
        <p:nvSpPr>
          <p:cNvPr id="997212590" name="Text Placeholder 3"/>
          <p:cNvSpPr>
            <a:spLocks noGrp="1"/>
          </p:cNvSpPr>
          <p:nvPr>
            <p:ph type="body" sz="half" idx="2"/>
          </p:nvPr>
        </p:nvSpPr>
        <p:spPr bwMode="auto">
          <a:xfrm>
            <a:off x="839788" y="2057400"/>
            <a:ext cx="3932237" cy="3811588"/>
          </a:xfrm>
        </p:spPr>
        <p:txBody>
          <a:bodyPr/>
          <a:lstStyle>
            <a:lvl1pPr marL="0" indent="0">
              <a:buNone/>
              <a:defRPr sz="16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defRPr/>
            </a:pPr>
            <a:r>
              <a:rPr lang="fr-FR"/>
              <a:t>Cliquez pour modifier les styles du texte du masque</a:t>
            </a:r>
            <a:endParaRPr/>
          </a:p>
        </p:txBody>
      </p:sp>
      <p:sp>
        <p:nvSpPr>
          <p:cNvPr id="410059754" name="Date Placeholder 4"/>
          <p:cNvSpPr>
            <a:spLocks noGrp="1"/>
          </p:cNvSpPr>
          <p:nvPr>
            <p:ph type="dt" sz="half" idx="10"/>
          </p:nvPr>
        </p:nvSpPr>
        <p:spPr bwMode="auto"/>
        <p:txBody>
          <a:bodyPr/>
          <a:lstStyle/>
          <a:p>
            <a:pPr>
              <a:defRPr/>
            </a:pPr>
            <a:fld id="{047A1B49-66FA-439E-9832-A76EA3CDC064}" type="datetime1">
              <a:rPr lang="en-GB"/>
              <a:t>01/05/2025</a:t>
            </a:fld>
            <a:endParaRPr lang="en-GB"/>
          </a:p>
        </p:txBody>
      </p:sp>
      <p:sp>
        <p:nvSpPr>
          <p:cNvPr id="2115287106" name="Footer Placeholder 5"/>
          <p:cNvSpPr>
            <a:spLocks noGrp="1"/>
          </p:cNvSpPr>
          <p:nvPr>
            <p:ph type="ftr" sz="quarter" idx="11"/>
          </p:nvPr>
        </p:nvSpPr>
        <p:spPr bwMode="auto"/>
        <p:txBody>
          <a:bodyPr/>
          <a:lstStyle/>
          <a:p>
            <a:pPr>
              <a:defRPr/>
            </a:pPr>
            <a:endParaRPr lang="en-GB"/>
          </a:p>
        </p:txBody>
      </p:sp>
      <p:sp>
        <p:nvSpPr>
          <p:cNvPr id="527087121" name="Slide Number Placeholder 6"/>
          <p:cNvSpPr>
            <a:spLocks noGrp="1"/>
          </p:cNvSpPr>
          <p:nvPr>
            <p:ph type="sldNum" sz="quarter" idx="12"/>
          </p:nvPr>
        </p:nvSpPr>
        <p:spPr bwMode="auto"/>
        <p:txBody>
          <a:bodyPr/>
          <a:lstStyle/>
          <a:p>
            <a:pPr>
              <a:defRPr/>
            </a:pPr>
            <a:fld id="{BCD55979-00CC-4874-A80E-0959E76EB92F}" type="slidenum">
              <a:rPr lang="en-GB"/>
              <a:t>‹N°›</a:t>
            </a:fld>
            <a:endParaRPr lang="en-GB"/>
          </a:p>
        </p:txBody>
      </p:sp>
    </p:spTree>
  </p:cSld>
  <p:clrMapOvr>
    <a:masterClrMapping/>
  </p:clrMapOvr>
</p:sldLayout>
</file>

<file path=ppt/slideMasters/_rels/slideMaster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theme" Target="../theme/theme1.xml"/><Relationship Id="rId11" Type="http://schemas.openxmlformats.org/officeDocument/2006/relationships/image" Target="../media/image1.png"/><Relationship Id="rId12" Type="http://schemas.openxmlformats.org/officeDocument/2006/relationships/image" Target="../media/image2.wmf"/></Relationships>
</file>

<file path=ppt/slideMasters/_rels/slideMaster2.xml.rels><?xml version="1.0" encoding="UTF-8" standalone="yes"?><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slideLayout" Target="../slideLayouts/slideLayout11.xml"/><Relationship Id="rId3" Type="http://schemas.openxmlformats.org/officeDocument/2006/relationships/slideLayout" Target="../slideLayouts/slideLayout12.xml"/><Relationship Id="rId4" Type="http://schemas.openxmlformats.org/officeDocument/2006/relationships/slideLayout" Target="../slideLayouts/slideLayout13.xml"/><Relationship Id="rId5"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reserve="0">
  <p:cSld name="">
    <p:bg>
      <p:bgRef idx="1001">
        <a:schemeClr val="bg1"/>
      </p:bgRef>
    </p:bg>
    <p:spTree>
      <p:nvGrpSpPr>
        <p:cNvPr id="1" name=""/>
        <p:cNvGrpSpPr/>
        <p:nvPr/>
      </p:nvGrpSpPr>
      <p:grpSpPr bwMode="auto">
        <a:xfrm>
          <a:off x="0" y="0"/>
          <a:ext cx="0" cy="0"/>
          <a:chOff x="0" y="0"/>
          <a:chExt cx="0" cy="0"/>
        </a:xfrm>
      </p:grpSpPr>
      <p:pic>
        <p:nvPicPr>
          <p:cNvPr id="1673935622" name="Picture 10"/>
          <p:cNvPicPr>
            <a:picLocks noChangeAspect="1"/>
          </p:cNvPicPr>
          <p:nvPr userDrawn="1"/>
        </p:nvPicPr>
        <p:blipFill>
          <a:blip r:embed="rId11"/>
          <a:stretch/>
        </p:blipFill>
        <p:spPr bwMode="auto">
          <a:xfrm>
            <a:off x="0" y="6030932"/>
            <a:ext cx="12192000" cy="847369"/>
          </a:xfrm>
          <a:prstGeom prst="rect">
            <a:avLst/>
          </a:prstGeom>
        </p:spPr>
      </p:pic>
      <p:pic>
        <p:nvPicPr>
          <p:cNvPr id="625793892" name="Picture 11"/>
          <p:cNvPicPr>
            <a:picLocks noChangeAspect="1"/>
          </p:cNvPicPr>
          <p:nvPr userDrawn="1"/>
        </p:nvPicPr>
        <p:blipFill>
          <a:blip r:embed="rId12"/>
          <a:stretch/>
        </p:blipFill>
        <p:spPr bwMode="auto">
          <a:xfrm>
            <a:off x="128608" y="6138369"/>
            <a:ext cx="643409" cy="636425"/>
          </a:xfrm>
          <a:prstGeom prst="rect">
            <a:avLst/>
          </a:prstGeom>
        </p:spPr>
      </p:pic>
      <p:sp>
        <p:nvSpPr>
          <p:cNvPr id="2001777782" name="Title Placeholder 1"/>
          <p:cNvSpPr>
            <a:spLocks noGrp="1"/>
          </p:cNvSpPr>
          <p:nvPr>
            <p:ph type="title"/>
          </p:nvPr>
        </p:nvSpPr>
        <p:spPr bwMode="auto">
          <a:xfrm>
            <a:off x="838200" y="365125"/>
            <a:ext cx="10515600" cy="1325563"/>
          </a:xfrm>
          <a:prstGeom prst="rect">
            <a:avLst/>
          </a:prstGeom>
        </p:spPr>
        <p:txBody>
          <a:bodyPr vert="horz" lIns="91440" tIns="45720" rIns="91440" bIns="45720" rtlCol="0" anchor="ctr">
            <a:normAutofit/>
          </a:bodyPr>
          <a:lstStyle/>
          <a:p>
            <a:pPr>
              <a:defRPr/>
            </a:pPr>
            <a:r>
              <a:rPr lang="fr-FR"/>
              <a:t>Modifiez le style du titre</a:t>
            </a:r>
            <a:endParaRPr lang="en-GB"/>
          </a:p>
        </p:txBody>
      </p:sp>
      <p:sp>
        <p:nvSpPr>
          <p:cNvPr id="1566641931" name="Text Placeholder 2"/>
          <p:cNvSpPr>
            <a:spLocks noGrp="1"/>
          </p:cNvSpPr>
          <p:nvPr>
            <p:ph type="body" idx="1"/>
          </p:nvPr>
        </p:nvSpPr>
        <p:spPr bwMode="auto">
          <a:xfrm>
            <a:off x="838200" y="1825625"/>
            <a:ext cx="10515600" cy="4185293"/>
          </a:xfrm>
          <a:prstGeom prst="rect">
            <a:avLst/>
          </a:prstGeom>
        </p:spPr>
        <p:txBody>
          <a:bodyPr vert="horz" lIns="91440" tIns="45720" rIns="91440" bIns="45720" rtlCol="0">
            <a:normAutofit/>
          </a:bodyPr>
          <a:lstStyle/>
          <a:p>
            <a:pPr lvl="0">
              <a:defRPr/>
            </a:pPr>
            <a:r>
              <a:rPr lang="en-US"/>
              <a:t>Click to edit Master text styles</a:t>
            </a:r>
            <a:endParaRPr/>
          </a:p>
          <a:p>
            <a:pPr lvl="1">
              <a:defRPr/>
            </a:pPr>
            <a:r>
              <a:rPr lang="en-US"/>
              <a:t>Second level</a:t>
            </a:r>
            <a:endParaRPr/>
          </a:p>
          <a:p>
            <a:pPr lvl="2">
              <a:defRPr/>
            </a:pPr>
            <a:r>
              <a:rPr lang="en-US"/>
              <a:t>Third level</a:t>
            </a:r>
            <a:endParaRPr/>
          </a:p>
        </p:txBody>
      </p:sp>
      <p:sp>
        <p:nvSpPr>
          <p:cNvPr id="1276473822" name="Date Placeholder 3"/>
          <p:cNvSpPr>
            <a:spLocks noGrp="1"/>
          </p:cNvSpPr>
          <p:nvPr>
            <p:ph type="dt" sz="half" idx="2"/>
          </p:nvPr>
        </p:nvSpPr>
        <p:spPr bwMode="auto">
          <a:xfrm>
            <a:off x="1137351" y="6262302"/>
            <a:ext cx="872070" cy="365125"/>
          </a:xfrm>
          <a:prstGeom prst="rect">
            <a:avLst/>
          </a:prstGeom>
        </p:spPr>
        <p:txBody>
          <a:bodyPr vert="horz" lIns="0" tIns="45720" rIns="91440" bIns="45720" rtlCol="0" anchor="ctr"/>
          <a:lstStyle>
            <a:lvl1pPr algn="l">
              <a:defRPr sz="1000">
                <a:solidFill>
                  <a:schemeClr val="bg1"/>
                </a:solidFill>
              </a:defRPr>
            </a:lvl1pPr>
          </a:lstStyle>
          <a:p>
            <a:pPr>
              <a:defRPr/>
            </a:pPr>
            <a:fld id="{A70E6A0D-B971-47F6-B20D-619954E64387}" type="datetime1">
              <a:rPr lang="en-GB"/>
              <a:t>01/05/2025</a:t>
            </a:fld>
            <a:endParaRPr lang="en-GB"/>
          </a:p>
        </p:txBody>
      </p:sp>
      <p:sp>
        <p:nvSpPr>
          <p:cNvPr id="1379063086" name="Footer Placeholder 4"/>
          <p:cNvSpPr>
            <a:spLocks noGrp="1"/>
          </p:cNvSpPr>
          <p:nvPr>
            <p:ph type="ftr" sz="quarter" idx="3"/>
          </p:nvPr>
        </p:nvSpPr>
        <p:spPr bwMode="auto">
          <a:xfrm>
            <a:off x="2167468" y="6262302"/>
            <a:ext cx="4572000" cy="365125"/>
          </a:xfrm>
          <a:prstGeom prst="rect">
            <a:avLst/>
          </a:prstGeom>
        </p:spPr>
        <p:txBody>
          <a:bodyPr vert="horz" lIns="91440" tIns="45720" rIns="91440" bIns="45720" rtlCol="0" anchor="ctr"/>
          <a:lstStyle>
            <a:lvl1pPr algn="ctr">
              <a:defRPr sz="1000">
                <a:solidFill>
                  <a:schemeClr val="bg1"/>
                </a:solidFill>
              </a:defRPr>
            </a:lvl1pPr>
          </a:lstStyle>
          <a:p>
            <a:pPr>
              <a:defRPr/>
            </a:pPr>
            <a:endParaRPr lang="en-GB"/>
          </a:p>
        </p:txBody>
      </p:sp>
      <p:sp>
        <p:nvSpPr>
          <p:cNvPr id="1562451765" name="Slide Number Placeholder 5"/>
          <p:cNvSpPr>
            <a:spLocks noGrp="1"/>
          </p:cNvSpPr>
          <p:nvPr>
            <p:ph type="sldNum" sz="quarter" idx="4"/>
          </p:nvPr>
        </p:nvSpPr>
        <p:spPr bwMode="auto">
          <a:xfrm>
            <a:off x="11424361" y="6278898"/>
            <a:ext cx="482600" cy="331932"/>
          </a:xfrm>
          <a:prstGeom prst="rect">
            <a:avLst/>
          </a:prstGeom>
        </p:spPr>
        <p:txBody>
          <a:bodyPr vert="horz" lIns="91440" tIns="45720" rIns="0" bIns="45720" rtlCol="0" anchor="ctr"/>
          <a:lstStyle>
            <a:lvl1pPr algn="r">
              <a:defRPr sz="1000">
                <a:solidFill>
                  <a:schemeClr val="bg1"/>
                </a:solidFill>
              </a:defRPr>
            </a:lvl1pPr>
          </a:lstStyle>
          <a:p>
            <a:pPr>
              <a:defRPr/>
            </a:pPr>
            <a:fld id="{BCD55979-00CC-4874-A80E-0959E76EB92F}" type="slidenum">
              <a:rPr lang="en-GB"/>
              <a:t>‹N°›</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dt="1" ftr="1" hdr="0" sldNum="1"/>
  <p:txStyles>
    <p:titleStyle>
      <a:lvl1pPr algn="l" defTabSz="914400">
        <a:lnSpc>
          <a:spcPct val="90000"/>
        </a:lnSpc>
        <a:spcBef>
          <a:spcPts val="0"/>
        </a:spcBef>
        <a:buNone/>
        <a:defRPr sz="4600">
          <a:solidFill>
            <a:schemeClr val="tx1"/>
          </a:solidFill>
          <a:latin typeface="+mj-lt"/>
          <a:ea typeface="+mj-ea"/>
          <a:cs typeface="Arial"/>
        </a:defRPr>
      </a:lvl1pPr>
    </p:titleStyle>
    <p:bodyStyle>
      <a:lvl1pPr marL="228600" indent="-228600" algn="l" defTabSz="914400">
        <a:lnSpc>
          <a:spcPct val="90000"/>
        </a:lnSpc>
        <a:spcBef>
          <a:spcPts val="1000"/>
        </a:spcBef>
        <a:buFont typeface="Arial"/>
        <a:buChar char="•"/>
        <a:defRPr sz="3000">
          <a:solidFill>
            <a:schemeClr val="tx1"/>
          </a:solidFill>
          <a:latin typeface="+mn-lt"/>
          <a:ea typeface="+mn-ea"/>
          <a:cs typeface="+mn-cs"/>
        </a:defRPr>
      </a:lvl1pPr>
      <a:lvl2pPr marL="685800" indent="-228600" algn="l" defTabSz="914400">
        <a:lnSpc>
          <a:spcPct val="90000"/>
        </a:lnSpc>
        <a:spcBef>
          <a:spcPts val="500"/>
        </a:spcBef>
        <a:buFont typeface="Arial"/>
        <a:buChar char="•"/>
        <a:defRPr sz="2600">
          <a:solidFill>
            <a:schemeClr val="tx1"/>
          </a:solidFill>
          <a:latin typeface="+mn-lt"/>
          <a:ea typeface="+mn-ea"/>
          <a:cs typeface="+mn-cs"/>
        </a:defRPr>
      </a:lvl2pPr>
      <a:lvl3pPr marL="1143000" indent="-228600" algn="l" defTabSz="914400">
        <a:lnSpc>
          <a:spcPct val="90000"/>
        </a:lnSpc>
        <a:spcBef>
          <a:spcPts val="500"/>
        </a:spcBef>
        <a:buFont typeface="Arial"/>
        <a:buChar char="•"/>
        <a:defRPr sz="2400">
          <a:solidFill>
            <a:schemeClr val="tx1"/>
          </a:solidFill>
          <a:latin typeface="+mn-lt"/>
          <a:ea typeface="+mn-ea"/>
          <a:cs typeface="+mn-cs"/>
        </a:defRPr>
      </a:lvl3pPr>
      <a:lvl4pPr marL="1600200" indent="-228600" algn="l" defTabSz="914400">
        <a:lnSpc>
          <a:spcPct val="90000"/>
        </a:lnSpc>
        <a:spcBef>
          <a:spcPts val="500"/>
        </a:spcBef>
        <a:buFont typeface="Arial"/>
        <a:buChar char="•"/>
        <a:defRPr sz="2000">
          <a:solidFill>
            <a:schemeClr val="tx1"/>
          </a:solidFill>
          <a:latin typeface="+mn-lt"/>
          <a:ea typeface="+mn-ea"/>
          <a:cs typeface="+mn-cs"/>
        </a:defRPr>
      </a:lvl4pPr>
      <a:lvl5pPr marL="2057400" indent="-228600" algn="l" defTabSz="914400">
        <a:lnSpc>
          <a:spcPct val="90000"/>
        </a:lnSpc>
        <a:spcBef>
          <a:spcPts val="500"/>
        </a:spcBef>
        <a:buFont typeface="Arial"/>
        <a:buChar char="•"/>
        <a:defRPr sz="20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p:bodyStyle>
    <p:other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reserve="1">
  <p:cSld name="">
    <p:bg>
      <p:bgRef idx="1001">
        <a:schemeClr val="bg1"/>
      </p:bgRef>
    </p:bg>
    <p:spTree>
      <p:nvGrpSpPr>
        <p:cNvPr id="1" name=""/>
        <p:cNvGrpSpPr/>
        <p:nvPr/>
      </p:nvGrpSpPr>
      <p:grpSpPr bwMode="auto">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Lst>
  <p:hf dt="1" ftr="1" hdr="0" sldNum="1"/>
  <p:txStyles>
    <p:titleStyle>
      <a:lvl1pPr algn="l" defTabSz="914400">
        <a:lnSpc>
          <a:spcPct val="90000"/>
        </a:lnSpc>
        <a:spcBef>
          <a:spcPts val="0"/>
        </a:spcBef>
        <a:buNone/>
        <a:defRPr sz="4400">
          <a:solidFill>
            <a:schemeClr val="tx1"/>
          </a:solidFill>
          <a:latin typeface="+mj-lt"/>
          <a:ea typeface="+mj-ea"/>
          <a:cs typeface="+mj-cs"/>
        </a:defRPr>
      </a:lvl1pPr>
    </p:titleStyle>
    <p:bodyStyle>
      <a:lvl1pPr marL="228600" indent="-228600" algn="l" defTabSz="914400">
        <a:lnSpc>
          <a:spcPct val="90000"/>
        </a:lnSpc>
        <a:spcBef>
          <a:spcPts val="1000"/>
        </a:spcBef>
        <a:buFont typeface="Arial"/>
        <a:buChar char="•"/>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p:bodyStyle>
    <p:other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xml"/></Relationships>
</file>

<file path=ppt/slides/_rels/slide10.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image" Target="../media/image8.png"/></Relationships>
</file>

<file path=ppt/slides/_rels/slide14.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4.xml"/></Relationships>
</file>

<file path=ppt/slides/_rels/slide15.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5.xml"/></Relationships>
</file>

<file path=ppt/slides/_rels/slide16.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9.png"/><Relationship Id="rId4" Type="http://schemas.openxmlformats.org/officeDocument/2006/relationships/image" Target="../media/image10.png"/></Relationships>
</file>

<file path=ppt/slides/_rels/slide18.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5.png"/></Relationships>
</file>

<file path=ppt/slides/_rels/slide20.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11.jpg"/></Relationships>
</file>

<file path=ppt/slides/_rels/slide22.xml.rels><?xml version="1.0" encoding="UTF-8" standalone="yes"?><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2.xml"/></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6.png"/></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7.png"/><Relationship Id="rId4" Type="http://schemas.openxmlformats.org/officeDocument/2006/relationships/image" Target="../media/media1.svg"/></Relationships>
</file>

<file path=ppt/slides/_rels/slide7.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sp>
        <p:nvSpPr>
          <p:cNvPr id="1328615876" name="Title 1"/>
          <p:cNvSpPr>
            <a:spLocks noGrp="1"/>
          </p:cNvSpPr>
          <p:nvPr>
            <p:ph type="ctrTitle"/>
          </p:nvPr>
        </p:nvSpPr>
        <p:spPr bwMode="auto"/>
        <p:txBody>
          <a:bodyPr>
            <a:normAutofit fontScale="90000"/>
          </a:bodyPr>
          <a:lstStyle/>
          <a:p>
            <a:pPr>
              <a:defRPr/>
            </a:pPr>
            <a:r>
              <a:rPr lang="fr-CH" b="1" i="0" u="none" strike="noStrike"/>
              <a:t>Support for Open Hardware in </a:t>
            </a:r>
            <a:r>
              <a:rPr lang="fr-CH" b="1" i="0" u="none" strike="noStrike"/>
              <a:t>CERN’s</a:t>
            </a:r>
            <a:r>
              <a:rPr lang="fr-CH" b="1" i="0" u="none" strike="noStrike"/>
              <a:t> </a:t>
            </a:r>
            <a:r>
              <a:rPr lang="fr-CH" sz="4000" b="1" i="0" u="none" strike="noStrike"/>
              <a:t>Open Source Program Office (OSPO)</a:t>
            </a:r>
            <a:br>
              <a:rPr lang="fr-CH" sz="4000" b="1" i="0" u="none" strike="noStrike">
                <a:solidFill>
                  <a:srgbClr val="000000"/>
                </a:solidFill>
              </a:rPr>
            </a:br>
            <a:endParaRPr lang="en-GB"/>
          </a:p>
        </p:txBody>
      </p:sp>
      <p:sp>
        <p:nvSpPr>
          <p:cNvPr id="2132875824" name="Subtitle 2"/>
          <p:cNvSpPr>
            <a:spLocks noGrp="1"/>
          </p:cNvSpPr>
          <p:nvPr>
            <p:ph type="subTitle" idx="1"/>
          </p:nvPr>
        </p:nvSpPr>
        <p:spPr bwMode="auto">
          <a:xfrm>
            <a:off x="422744" y="5921071"/>
            <a:ext cx="5820355" cy="997889"/>
          </a:xfrm>
        </p:spPr>
        <p:txBody>
          <a:bodyPr/>
          <a:lstStyle/>
          <a:p>
            <a:pPr>
              <a:defRPr/>
            </a:pPr>
            <a:r>
              <a:rPr lang="en-GB"/>
              <a:t>Hamza Boukabache, CERN OSPO </a:t>
            </a:r>
            <a:endParaRPr/>
          </a:p>
          <a:p>
            <a:pPr>
              <a:defRPr/>
            </a:pPr>
            <a:r>
              <a:rPr lang="en-GB"/>
              <a:t>May 9</a:t>
            </a:r>
            <a:r>
              <a:rPr lang="en-GB" baseline="30000"/>
              <a:t>th </a:t>
            </a:r>
            <a:r>
              <a:rPr lang="en-GB"/>
              <a:t>2025</a:t>
            </a:r>
            <a:endParaRPr/>
          </a:p>
        </p:txBody>
      </p:sp>
      <p:sp>
        <p:nvSpPr>
          <p:cNvPr id="2038659146" name="Text Placeholder 3"/>
          <p:cNvSpPr>
            <a:spLocks noGrp="1"/>
          </p:cNvSpPr>
          <p:nvPr>
            <p:ph type="body" sz="quarter" idx="10"/>
          </p:nvPr>
        </p:nvSpPr>
        <p:spPr bwMode="auto"/>
        <p:txBody>
          <a:bodyPr/>
          <a:lstStyle/>
          <a:p>
            <a:pPr>
              <a:defRPr/>
            </a:pPr>
            <a:r>
              <a:rPr lang="en-GB"/>
              <a:t>EDMS reference</a:t>
            </a:r>
            <a:endParaRPr/>
          </a:p>
        </p:txBody>
      </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sp>
        <p:nvSpPr>
          <p:cNvPr id="1973218815" name="Title 1"/>
          <p:cNvSpPr>
            <a:spLocks noGrp="1"/>
          </p:cNvSpPr>
          <p:nvPr>
            <p:ph type="title"/>
          </p:nvPr>
        </p:nvSpPr>
        <p:spPr bwMode="auto"/>
        <p:txBody>
          <a:bodyPr>
            <a:normAutofit fontScale="90000"/>
          </a:bodyPr>
          <a:lstStyle/>
          <a:p>
            <a:pPr>
              <a:defRPr/>
            </a:pPr>
            <a:r>
              <a:rPr lang="en-GB"/>
              <a:t>OPSO Support 2 : </a:t>
            </a:r>
            <a:br>
              <a:rPr lang="en-GB"/>
            </a:br>
            <a:r>
              <a:rPr lang="en-GB">
                <a:solidFill>
                  <a:schemeClr val="bg2">
                    <a:lumMod val="10000"/>
                  </a:schemeClr>
                </a:solidFill>
              </a:rPr>
              <a:t>Licensing and Maximizing Impact</a:t>
            </a:r>
            <a:endParaRPr/>
          </a:p>
        </p:txBody>
      </p:sp>
      <p:sp>
        <p:nvSpPr>
          <p:cNvPr id="2010140433" name="Footer Placeholder 4"/>
          <p:cNvSpPr>
            <a:spLocks noGrp="1"/>
          </p:cNvSpPr>
          <p:nvPr>
            <p:ph type="ftr" sz="quarter" idx="11"/>
          </p:nvPr>
        </p:nvSpPr>
        <p:spPr bwMode="auto"/>
        <p:txBody>
          <a:bodyPr/>
          <a:lstStyle/>
          <a:p>
            <a:pPr>
              <a:defRPr/>
            </a:pPr>
            <a:endParaRPr lang="en-GB"/>
          </a:p>
        </p:txBody>
      </p:sp>
      <p:sp>
        <p:nvSpPr>
          <p:cNvPr id="1537530522" name="Slide Number Placeholder 5"/>
          <p:cNvSpPr>
            <a:spLocks noGrp="1"/>
          </p:cNvSpPr>
          <p:nvPr>
            <p:ph type="sldNum" sz="quarter" idx="12"/>
          </p:nvPr>
        </p:nvSpPr>
        <p:spPr bwMode="auto"/>
        <p:txBody>
          <a:bodyPr/>
          <a:lstStyle/>
          <a:p>
            <a:pPr>
              <a:defRPr/>
            </a:pPr>
            <a:fld id="{BCD55979-00CC-4874-A80E-0959E76EB92F}" type="slidenum">
              <a:rPr lang="en-GB"/>
              <a:t>10</a:t>
            </a:fld>
            <a:endParaRPr lang="en-GB"/>
          </a:p>
        </p:txBody>
      </p:sp>
      <p:sp>
        <p:nvSpPr>
          <p:cNvPr id="372703502" name="ZoneTexte 6"/>
          <p:cNvSpPr txBox="1"/>
          <p:nvPr/>
        </p:nvSpPr>
        <p:spPr bwMode="auto">
          <a:xfrm>
            <a:off x="1573385" y="1886148"/>
            <a:ext cx="10515597" cy="3600986"/>
          </a:xfrm>
          <a:prstGeom prst="rect">
            <a:avLst/>
          </a:prstGeom>
          <a:noFill/>
        </p:spPr>
        <p:txBody>
          <a:bodyPr wrap="square">
            <a:spAutoFit/>
          </a:bodyPr>
          <a:lstStyle/>
          <a:p>
            <a:pPr>
              <a:buNone/>
              <a:defRPr/>
            </a:pPr>
            <a:r>
              <a:rPr lang="en-US" b="1"/>
              <a:t>Open Hardware Licensing:</a:t>
            </a:r>
            <a:r>
              <a:rPr lang="en-US"/>
              <a:t> </a:t>
            </a:r>
            <a:endParaRPr/>
          </a:p>
          <a:p>
            <a:pPr>
              <a:buNone/>
              <a:defRPr/>
            </a:pPr>
            <a:r>
              <a:rPr lang="en-US" sz="1400"/>
              <a:t>Choosing the right license for an open hardware project is a critical decision. </a:t>
            </a:r>
            <a:endParaRPr/>
          </a:p>
          <a:p>
            <a:pPr>
              <a:buNone/>
              <a:defRPr/>
            </a:pPr>
            <a:endParaRPr lang="en-US" sz="1400"/>
          </a:p>
          <a:p>
            <a:pPr>
              <a:buNone/>
              <a:defRPr/>
            </a:pPr>
            <a:r>
              <a:rPr lang="en-US" sz="1400"/>
              <a:t>OSPO advises teams : </a:t>
            </a:r>
            <a:endParaRPr/>
          </a:p>
          <a:p>
            <a:pPr marL="285750" indent="-285750">
              <a:buFont typeface="Arial"/>
              <a:buChar char="•"/>
              <a:defRPr/>
            </a:pPr>
            <a:r>
              <a:rPr lang="en-US" sz="1400"/>
              <a:t>on licensing options</a:t>
            </a:r>
            <a:endParaRPr/>
          </a:p>
          <a:p>
            <a:pPr marL="285750" indent="-285750">
              <a:buFont typeface="Arial"/>
              <a:buChar char="•"/>
              <a:defRPr/>
            </a:pPr>
            <a:r>
              <a:rPr lang="en-US" sz="1400"/>
              <a:t>works closely with CERN’s Knowledge Transfer (KT) group (which includes legal experts) to select an appropriate open-source hardware license. </a:t>
            </a:r>
            <a:endParaRPr/>
          </a:p>
          <a:p>
            <a:pPr>
              <a:defRPr/>
            </a:pPr>
            <a:endParaRPr lang="en-US" sz="1400"/>
          </a:p>
          <a:p>
            <a:pPr>
              <a:defRPr/>
            </a:pPr>
            <a:r>
              <a:rPr lang="en-US" sz="1400"/>
              <a:t>In practice, CERN </a:t>
            </a:r>
            <a:r>
              <a:rPr lang="en-US" sz="1400"/>
              <a:t>HW </a:t>
            </a:r>
            <a:r>
              <a:rPr lang="en-US" sz="1400"/>
              <a:t>designs are released under the </a:t>
            </a:r>
            <a:r>
              <a:rPr lang="en-US" sz="1400" b="1"/>
              <a:t>CERN Open Hardware </a:t>
            </a:r>
            <a:r>
              <a:rPr lang="en-US" sz="1400" b="1"/>
              <a:t>Licence</a:t>
            </a:r>
            <a:r>
              <a:rPr lang="en-US" sz="1400" b="1"/>
              <a:t> (CERN-OHL)</a:t>
            </a:r>
            <a:r>
              <a:rPr lang="en-US" sz="1400"/>
              <a:t> – v2.0 offers three variants :</a:t>
            </a:r>
            <a:endParaRPr/>
          </a:p>
          <a:p>
            <a:pPr marL="285750" indent="-285750">
              <a:buFont typeface="Arial"/>
              <a:buChar char="•"/>
              <a:defRPr/>
            </a:pPr>
            <a:r>
              <a:rPr lang="en-US" sz="1400"/>
              <a:t>P</a:t>
            </a:r>
            <a:r>
              <a:rPr lang="en-US" sz="1400"/>
              <a:t>ermissive</a:t>
            </a:r>
            <a:r>
              <a:rPr lang="en-US" sz="1400"/>
              <a:t> (P), </a:t>
            </a:r>
            <a:endParaRPr/>
          </a:p>
          <a:p>
            <a:pPr marL="285750" indent="-285750">
              <a:buFont typeface="Arial"/>
              <a:buChar char="•"/>
              <a:defRPr/>
            </a:pPr>
            <a:r>
              <a:rPr lang="en-US" sz="1400"/>
              <a:t>W</a:t>
            </a:r>
            <a:r>
              <a:rPr lang="en-US" sz="1400"/>
              <a:t>eakly</a:t>
            </a:r>
            <a:r>
              <a:rPr lang="en-US" sz="1400"/>
              <a:t> reciprocal (W), </a:t>
            </a:r>
            <a:endParaRPr/>
          </a:p>
          <a:p>
            <a:pPr marL="285750" indent="-285750">
              <a:buFont typeface="Arial"/>
              <a:buChar char="•"/>
              <a:defRPr/>
            </a:pPr>
            <a:r>
              <a:rPr lang="en-US" sz="1400"/>
              <a:t>S</a:t>
            </a:r>
            <a:r>
              <a:rPr lang="en-US" sz="1400"/>
              <a:t>trongly</a:t>
            </a:r>
            <a:r>
              <a:rPr lang="en-US" sz="1400"/>
              <a:t> reciprocal​ (S). </a:t>
            </a:r>
            <a:endParaRPr/>
          </a:p>
          <a:p>
            <a:pPr>
              <a:defRPr/>
            </a:pPr>
            <a:endParaRPr lang="en-US" sz="1400"/>
          </a:p>
          <a:p>
            <a:pPr>
              <a:defRPr/>
            </a:pPr>
            <a:r>
              <a:rPr lang="en-US" sz="1400"/>
              <a:t>There’s no one-size-fits-all :</a:t>
            </a:r>
            <a:endParaRPr lang="en-US" sz="1400"/>
          </a:p>
          <a:p>
            <a:pPr marL="285750" indent="-285750">
              <a:buFont typeface="Arial"/>
              <a:buChar char="•"/>
              <a:defRPr/>
            </a:pPr>
            <a:r>
              <a:rPr lang="en-US" sz="1400"/>
              <a:t>OSPO helps the project team and stakeholders decide which variant (P, W, or S) best matches their goals​. </a:t>
            </a:r>
            <a:endParaRPr lang="en-US" sz="1400"/>
          </a:p>
          <a:p>
            <a:pPr marL="285750" indent="-285750">
              <a:buFont typeface="Arial"/>
              <a:buChar char="•"/>
              <a:defRPr/>
            </a:pPr>
            <a:r>
              <a:rPr lang="en-US" sz="1400"/>
              <a:t>This consultation ensures that the license chosen maximizes impact while protecting both CERN’s and contributors’ interests</a:t>
            </a:r>
            <a:r>
              <a:rPr lang="fr-CH" sz="1400"/>
              <a:t>.</a:t>
            </a:r>
            <a:endParaRPr/>
          </a:p>
        </p:txBody>
      </p:sp>
      <p:cxnSp>
        <p:nvCxnSpPr>
          <p:cNvPr id="1865003875" name="Connecteur droit 2"/>
          <p:cNvCxnSpPr/>
          <p:nvPr/>
        </p:nvCxnSpPr>
        <p:spPr bwMode="auto">
          <a:xfrm>
            <a:off x="1377538" y="1983179"/>
            <a:ext cx="0" cy="3503955"/>
          </a:xfrm>
          <a:prstGeom prst="line">
            <a:avLst/>
          </a:prstGeom>
          <a:ln w="7620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sp>
        <p:nvSpPr>
          <p:cNvPr id="2113512379" name="ZoneTexte 9"/>
          <p:cNvSpPr txBox="1"/>
          <p:nvPr/>
        </p:nvSpPr>
        <p:spPr bwMode="auto">
          <a:xfrm>
            <a:off x="688769" y="2873828"/>
            <a:ext cx="569387" cy="923330"/>
          </a:xfrm>
          <a:prstGeom prst="rect">
            <a:avLst/>
          </a:prstGeom>
          <a:noFill/>
        </p:spPr>
        <p:txBody>
          <a:bodyPr wrap="none" rtlCol="0">
            <a:spAutoFit/>
          </a:bodyPr>
          <a:lstStyle/>
          <a:p>
            <a:pPr>
              <a:defRPr/>
            </a:pPr>
            <a:r>
              <a:rPr lang="fr-FR" sz="5400"/>
              <a:t>1</a:t>
            </a:r>
            <a:endParaRPr lang="fr-FR"/>
          </a:p>
        </p:txBody>
      </p:sp>
      <p:sp>
        <p:nvSpPr>
          <p:cNvPr id="838254318" name="Date Placeholder 3"/>
          <p:cNvSpPr>
            <a:spLocks noGrp="1"/>
          </p:cNvSpPr>
          <p:nvPr>
            <p:ph type="dt" sz="half" idx="10"/>
          </p:nvPr>
        </p:nvSpPr>
        <p:spPr bwMode="auto">
          <a:xfrm>
            <a:off x="1137351" y="6262302"/>
            <a:ext cx="872070" cy="365125"/>
          </a:xfrm>
        </p:spPr>
        <p:txBody>
          <a:bodyPr/>
          <a:lstStyle/>
          <a:p>
            <a:pPr>
              <a:defRPr/>
            </a:pPr>
            <a:r>
              <a:rPr lang="en-GB"/>
              <a:t>May 9</a:t>
            </a:r>
            <a:r>
              <a:rPr lang="en-GB" baseline="30000"/>
              <a:t>th</a:t>
            </a:r>
            <a:r>
              <a:rPr lang="en-GB"/>
              <a:t> 2025</a:t>
            </a:r>
            <a:endParaRPr/>
          </a:p>
        </p:txBody>
      </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11.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sp>
        <p:nvSpPr>
          <p:cNvPr id="1246006147" name="Footer Placeholder 4"/>
          <p:cNvSpPr>
            <a:spLocks noGrp="1"/>
          </p:cNvSpPr>
          <p:nvPr>
            <p:ph type="ftr" sz="quarter" idx="11"/>
          </p:nvPr>
        </p:nvSpPr>
        <p:spPr bwMode="auto"/>
        <p:txBody>
          <a:bodyPr/>
          <a:lstStyle/>
          <a:p>
            <a:pPr>
              <a:defRPr/>
            </a:pPr>
            <a:endParaRPr lang="en-GB"/>
          </a:p>
        </p:txBody>
      </p:sp>
      <p:sp>
        <p:nvSpPr>
          <p:cNvPr id="1239810767" name="Slide Number Placeholder 5"/>
          <p:cNvSpPr>
            <a:spLocks noGrp="1"/>
          </p:cNvSpPr>
          <p:nvPr>
            <p:ph type="sldNum" sz="quarter" idx="12"/>
          </p:nvPr>
        </p:nvSpPr>
        <p:spPr bwMode="auto"/>
        <p:txBody>
          <a:bodyPr/>
          <a:lstStyle/>
          <a:p>
            <a:pPr>
              <a:defRPr/>
            </a:pPr>
            <a:fld id="{BCD55979-00CC-4874-A80E-0959E76EB92F}" type="slidenum">
              <a:rPr lang="en-GB"/>
              <a:t>11</a:t>
            </a:fld>
            <a:endParaRPr lang="en-GB"/>
          </a:p>
        </p:txBody>
      </p:sp>
      <p:sp>
        <p:nvSpPr>
          <p:cNvPr id="1288209594" name="ZoneTexte 6"/>
          <p:cNvSpPr txBox="1"/>
          <p:nvPr/>
        </p:nvSpPr>
        <p:spPr bwMode="auto">
          <a:xfrm>
            <a:off x="1502646" y="1690688"/>
            <a:ext cx="10404314" cy="4247317"/>
          </a:xfrm>
          <a:prstGeom prst="rect">
            <a:avLst/>
          </a:prstGeom>
          <a:noFill/>
        </p:spPr>
        <p:txBody>
          <a:bodyPr wrap="square">
            <a:spAutoFit/>
          </a:bodyPr>
          <a:lstStyle/>
          <a:p>
            <a:pPr>
              <a:buNone/>
              <a:defRPr/>
            </a:pPr>
            <a:endParaRPr lang="en-GB" sz="1400"/>
          </a:p>
          <a:p>
            <a:pPr>
              <a:defRPr/>
            </a:pPr>
            <a:r>
              <a:rPr lang="en-GB" b="1"/>
              <a:t>Publishing &amp; Community Building:</a:t>
            </a:r>
            <a:r>
              <a:rPr lang="en-GB"/>
              <a:t> </a:t>
            </a:r>
            <a:endParaRPr/>
          </a:p>
          <a:p>
            <a:pPr>
              <a:defRPr/>
            </a:pPr>
            <a:r>
              <a:rPr lang="en-GB" sz="1400"/>
              <a:t>Beyond the legalities, OSPO advises on :</a:t>
            </a:r>
            <a:endParaRPr/>
          </a:p>
          <a:p>
            <a:pPr marL="285750" indent="-285750">
              <a:buFont typeface="Arial"/>
              <a:buChar char="•"/>
              <a:defRPr/>
            </a:pPr>
            <a:r>
              <a:rPr lang="en-GB" sz="1400"/>
              <a:t>how and where to </a:t>
            </a:r>
            <a:r>
              <a:rPr lang="en-GB" sz="1400" b="1"/>
              <a:t>publish</a:t>
            </a:r>
            <a:r>
              <a:rPr lang="en-GB" sz="1400"/>
              <a:t> open hardware designs for maximum visibility and community engagement. </a:t>
            </a:r>
            <a:endParaRPr/>
          </a:p>
          <a:p>
            <a:pPr>
              <a:defRPr/>
            </a:pPr>
            <a:endParaRPr lang="en-GB" sz="1400"/>
          </a:p>
          <a:p>
            <a:pPr>
              <a:defRPr/>
            </a:pPr>
            <a:r>
              <a:rPr lang="en-GB" sz="1400"/>
              <a:t>A key resource is the </a:t>
            </a:r>
            <a:r>
              <a:rPr lang="en-GB" sz="1400" b="1"/>
              <a:t>Open Hardware Repository (OHWR)</a:t>
            </a:r>
            <a:r>
              <a:rPr lang="en-GB" sz="1400"/>
              <a:t> – a public website that </a:t>
            </a:r>
            <a:r>
              <a:rPr lang="en-GB" sz="1400"/>
              <a:t>catalogs</a:t>
            </a:r>
            <a:r>
              <a:rPr lang="en-GB" sz="1400"/>
              <a:t> open hardware projects​ :</a:t>
            </a:r>
            <a:endParaRPr/>
          </a:p>
          <a:p>
            <a:pPr marL="285750" indent="-285750">
              <a:buFont typeface="Arial"/>
              <a:buChar char="•"/>
              <a:defRPr/>
            </a:pPr>
            <a:r>
              <a:rPr lang="en-GB" sz="1400"/>
              <a:t>OSPO can help designers get their project listed on </a:t>
            </a:r>
            <a:r>
              <a:rPr lang="en-GB" sz="1400"/>
              <a:t>ohwr.org</a:t>
            </a:r>
            <a:r>
              <a:rPr lang="en-GB" sz="1400"/>
              <a:t>, which complements platforms like GitLab/GitHub by making designs easier to discover by functionality or tags. </a:t>
            </a:r>
            <a:endParaRPr/>
          </a:p>
          <a:p>
            <a:pPr>
              <a:defRPr/>
            </a:pPr>
            <a:endParaRPr lang="en-GB" sz="1400"/>
          </a:p>
          <a:p>
            <a:pPr>
              <a:defRPr/>
            </a:pPr>
            <a:r>
              <a:rPr lang="en-GB" sz="1400"/>
              <a:t>By publishing on OHWR, along with a well-maintained GitLab/GitHub repository for code and wiki documentation​, CERN projects ensure they reach a broad audience. </a:t>
            </a:r>
            <a:endParaRPr/>
          </a:p>
          <a:p>
            <a:pPr>
              <a:defRPr/>
            </a:pPr>
            <a:endParaRPr lang="en-GB" sz="1400"/>
          </a:p>
          <a:p>
            <a:pPr>
              <a:defRPr/>
            </a:pPr>
            <a:r>
              <a:rPr lang="en-GB" sz="1400" b="1"/>
              <a:t>OSPO also encourages </a:t>
            </a:r>
            <a:r>
              <a:rPr lang="en-GB" sz="1400"/>
              <a:t>practices that foster community:</a:t>
            </a:r>
            <a:endParaRPr/>
          </a:p>
          <a:p>
            <a:pPr marL="285750" indent="-285750">
              <a:buFont typeface="Arial"/>
              <a:buChar char="•"/>
              <a:defRPr/>
            </a:pPr>
            <a:r>
              <a:rPr lang="en-GB" sz="1400"/>
              <a:t>Using public forums for Q&amp;A, </a:t>
            </a:r>
            <a:endParaRPr/>
          </a:p>
          <a:p>
            <a:pPr marL="285750" indent="-285750">
              <a:buFont typeface="Arial"/>
              <a:buChar char="•"/>
              <a:defRPr/>
            </a:pPr>
            <a:r>
              <a:rPr lang="en-GB" sz="1400"/>
              <a:t>T</a:t>
            </a:r>
            <a:r>
              <a:rPr lang="en-GB" sz="1400"/>
              <a:t>agging</a:t>
            </a:r>
            <a:r>
              <a:rPr lang="en-GB" sz="1400"/>
              <a:t> projects with relevant keywords, </a:t>
            </a:r>
            <a:endParaRPr lang="en-GB" sz="1400"/>
          </a:p>
          <a:p>
            <a:pPr marL="285750" indent="-285750">
              <a:buFont typeface="Arial"/>
              <a:buChar char="•"/>
              <a:defRPr/>
            </a:pPr>
            <a:r>
              <a:rPr lang="en-GB" sz="1400"/>
              <a:t>E</a:t>
            </a:r>
            <a:r>
              <a:rPr lang="en-GB" sz="1400"/>
              <a:t>ngaging</a:t>
            </a:r>
            <a:r>
              <a:rPr lang="en-GB" sz="1400"/>
              <a:t> with external contributors. </a:t>
            </a:r>
            <a:endParaRPr/>
          </a:p>
          <a:p>
            <a:pPr>
              <a:defRPr/>
            </a:pPr>
            <a:endParaRPr lang="en-GB" sz="1400"/>
          </a:p>
          <a:p>
            <a:pPr>
              <a:defRPr/>
            </a:pPr>
            <a:r>
              <a:rPr lang="en-GB" sz="1400"/>
              <a:t>The office can guide teams on announcing their project, managing contributions (inbound/outbound via Contributor License Agreements if needed), and generally building an open-source community around the hardware.</a:t>
            </a:r>
            <a:endParaRPr/>
          </a:p>
        </p:txBody>
      </p:sp>
      <p:sp>
        <p:nvSpPr>
          <p:cNvPr id="1786523083" name="Title 1"/>
          <p:cNvSpPr>
            <a:spLocks noGrp="1"/>
          </p:cNvSpPr>
          <p:nvPr>
            <p:ph type="title"/>
          </p:nvPr>
        </p:nvSpPr>
        <p:spPr bwMode="auto">
          <a:xfrm>
            <a:off x="838200" y="365125"/>
            <a:ext cx="10515600" cy="1325563"/>
          </a:xfrm>
        </p:spPr>
        <p:txBody>
          <a:bodyPr>
            <a:normAutofit fontScale="90000"/>
          </a:bodyPr>
          <a:lstStyle/>
          <a:p>
            <a:pPr>
              <a:defRPr/>
            </a:pPr>
            <a:r>
              <a:rPr lang="en-GB"/>
              <a:t>OPSO Support 2 : </a:t>
            </a:r>
            <a:br>
              <a:rPr lang="en-GB"/>
            </a:br>
            <a:r>
              <a:rPr lang="en-GB">
                <a:solidFill>
                  <a:schemeClr val="bg2">
                    <a:lumMod val="10000"/>
                  </a:schemeClr>
                </a:solidFill>
              </a:rPr>
              <a:t>Licensing and Maximizing Impact</a:t>
            </a:r>
            <a:endParaRPr/>
          </a:p>
        </p:txBody>
      </p:sp>
      <p:cxnSp>
        <p:nvCxnSpPr>
          <p:cNvPr id="1894910805" name="Connecteur droit 9"/>
          <p:cNvCxnSpPr/>
          <p:nvPr/>
        </p:nvCxnSpPr>
        <p:spPr bwMode="auto">
          <a:xfrm>
            <a:off x="1377538" y="1983179"/>
            <a:ext cx="0" cy="3790300"/>
          </a:xfrm>
          <a:prstGeom prst="line">
            <a:avLst/>
          </a:prstGeom>
          <a:ln w="7620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sp>
        <p:nvSpPr>
          <p:cNvPr id="857388403" name="ZoneTexte 10"/>
          <p:cNvSpPr txBox="1"/>
          <p:nvPr/>
        </p:nvSpPr>
        <p:spPr bwMode="auto">
          <a:xfrm>
            <a:off x="688769" y="2873828"/>
            <a:ext cx="569387" cy="923330"/>
          </a:xfrm>
          <a:prstGeom prst="rect">
            <a:avLst/>
          </a:prstGeom>
          <a:noFill/>
        </p:spPr>
        <p:txBody>
          <a:bodyPr wrap="none" rtlCol="0">
            <a:spAutoFit/>
          </a:bodyPr>
          <a:lstStyle/>
          <a:p>
            <a:pPr>
              <a:defRPr/>
            </a:pPr>
            <a:r>
              <a:rPr lang="fr-FR" sz="5400"/>
              <a:t>2</a:t>
            </a:r>
            <a:endParaRPr lang="fr-FR"/>
          </a:p>
        </p:txBody>
      </p:sp>
      <p:sp>
        <p:nvSpPr>
          <p:cNvPr id="158851788" name="Date Placeholder 3"/>
          <p:cNvSpPr>
            <a:spLocks noGrp="1"/>
          </p:cNvSpPr>
          <p:nvPr>
            <p:ph type="dt" sz="half" idx="10"/>
          </p:nvPr>
        </p:nvSpPr>
        <p:spPr bwMode="auto">
          <a:xfrm>
            <a:off x="1137351" y="6262302"/>
            <a:ext cx="872070" cy="365125"/>
          </a:xfrm>
        </p:spPr>
        <p:txBody>
          <a:bodyPr/>
          <a:lstStyle/>
          <a:p>
            <a:pPr>
              <a:defRPr/>
            </a:pPr>
            <a:r>
              <a:rPr lang="en-GB"/>
              <a:t>May 9</a:t>
            </a:r>
            <a:r>
              <a:rPr lang="en-GB" baseline="30000"/>
              <a:t>th</a:t>
            </a:r>
            <a:r>
              <a:rPr lang="en-GB"/>
              <a:t> 2025</a:t>
            </a:r>
            <a:endParaRPr/>
          </a:p>
        </p:txBody>
      </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12.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sp>
        <p:nvSpPr>
          <p:cNvPr id="524315917" name="Footer Placeholder 4"/>
          <p:cNvSpPr>
            <a:spLocks noGrp="1"/>
          </p:cNvSpPr>
          <p:nvPr>
            <p:ph type="ftr" sz="quarter" idx="11"/>
          </p:nvPr>
        </p:nvSpPr>
        <p:spPr bwMode="auto"/>
        <p:txBody>
          <a:bodyPr/>
          <a:lstStyle/>
          <a:p>
            <a:pPr>
              <a:defRPr/>
            </a:pPr>
            <a:endParaRPr lang="en-GB"/>
          </a:p>
        </p:txBody>
      </p:sp>
      <p:sp>
        <p:nvSpPr>
          <p:cNvPr id="1264556649" name="Slide Number Placeholder 5"/>
          <p:cNvSpPr>
            <a:spLocks noGrp="1"/>
          </p:cNvSpPr>
          <p:nvPr>
            <p:ph type="sldNum" sz="quarter" idx="12"/>
          </p:nvPr>
        </p:nvSpPr>
        <p:spPr bwMode="auto"/>
        <p:txBody>
          <a:bodyPr/>
          <a:lstStyle/>
          <a:p>
            <a:pPr>
              <a:defRPr/>
            </a:pPr>
            <a:fld id="{BCD55979-00CC-4874-A80E-0959E76EB92F}" type="slidenum">
              <a:rPr lang="en-GB"/>
              <a:t>12</a:t>
            </a:fld>
            <a:endParaRPr lang="en-GB"/>
          </a:p>
        </p:txBody>
      </p:sp>
      <p:sp>
        <p:nvSpPr>
          <p:cNvPr id="791134820" name="Title 1"/>
          <p:cNvSpPr>
            <a:spLocks noGrp="1"/>
          </p:cNvSpPr>
          <p:nvPr>
            <p:ph type="title"/>
          </p:nvPr>
        </p:nvSpPr>
        <p:spPr bwMode="auto">
          <a:xfrm>
            <a:off x="838200" y="2449109"/>
            <a:ext cx="11272284" cy="1325563"/>
          </a:xfrm>
        </p:spPr>
        <p:txBody>
          <a:bodyPr>
            <a:normAutofit fontScale="90000"/>
          </a:bodyPr>
          <a:lstStyle/>
          <a:p>
            <a:pPr>
              <a:defRPr/>
            </a:pPr>
            <a:r>
              <a:rPr lang="en-US"/>
              <a:t>OSPO Support 3 : </a:t>
            </a:r>
            <a:br>
              <a:rPr lang="en-US"/>
            </a:br>
            <a:r>
              <a:rPr lang="en-US">
                <a:solidFill>
                  <a:schemeClr val="bg2">
                    <a:lumMod val="10000"/>
                  </a:schemeClr>
                </a:solidFill>
              </a:rPr>
              <a:t>Engaging Industry and External Stakeholders</a:t>
            </a:r>
            <a:endParaRPr/>
          </a:p>
        </p:txBody>
      </p:sp>
      <p:sp>
        <p:nvSpPr>
          <p:cNvPr id="1107301917" name="Date Placeholder 3"/>
          <p:cNvSpPr>
            <a:spLocks noGrp="1"/>
          </p:cNvSpPr>
          <p:nvPr>
            <p:ph type="dt" sz="half" idx="10"/>
          </p:nvPr>
        </p:nvSpPr>
        <p:spPr bwMode="auto">
          <a:xfrm>
            <a:off x="1137351" y="6262302"/>
            <a:ext cx="872070" cy="365125"/>
          </a:xfrm>
        </p:spPr>
        <p:txBody>
          <a:bodyPr/>
          <a:lstStyle/>
          <a:p>
            <a:pPr>
              <a:defRPr/>
            </a:pPr>
            <a:r>
              <a:rPr lang="en-GB"/>
              <a:t>May 9</a:t>
            </a:r>
            <a:r>
              <a:rPr lang="en-GB" baseline="30000"/>
              <a:t>th</a:t>
            </a:r>
            <a:r>
              <a:rPr lang="en-GB"/>
              <a:t> 2025</a:t>
            </a:r>
            <a:endParaRPr/>
          </a:p>
        </p:txBody>
      </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13.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sp>
        <p:nvSpPr>
          <p:cNvPr id="81265908" name="Footer Placeholder 5"/>
          <p:cNvSpPr>
            <a:spLocks noGrp="1"/>
          </p:cNvSpPr>
          <p:nvPr>
            <p:ph type="ftr" sz="quarter" idx="11"/>
          </p:nvPr>
        </p:nvSpPr>
        <p:spPr bwMode="auto"/>
        <p:txBody>
          <a:bodyPr/>
          <a:lstStyle/>
          <a:p>
            <a:pPr>
              <a:defRPr/>
            </a:pPr>
            <a:endParaRPr lang="en-GB"/>
          </a:p>
        </p:txBody>
      </p:sp>
      <p:sp>
        <p:nvSpPr>
          <p:cNvPr id="127391537" name="Slide Number Placeholder 6"/>
          <p:cNvSpPr>
            <a:spLocks noGrp="1"/>
          </p:cNvSpPr>
          <p:nvPr>
            <p:ph type="sldNum" sz="quarter" idx="12"/>
          </p:nvPr>
        </p:nvSpPr>
        <p:spPr bwMode="auto"/>
        <p:txBody>
          <a:bodyPr/>
          <a:lstStyle/>
          <a:p>
            <a:pPr>
              <a:defRPr/>
            </a:pPr>
            <a:fld id="{BCD55979-00CC-4874-A80E-0959E76EB92F}" type="slidenum">
              <a:rPr lang="en-GB"/>
              <a:t>13</a:t>
            </a:fld>
            <a:endParaRPr lang="en-GB"/>
          </a:p>
        </p:txBody>
      </p:sp>
      <p:sp>
        <p:nvSpPr>
          <p:cNvPr id="1900444737" name="ZoneTexte 8"/>
          <p:cNvSpPr txBox="1"/>
          <p:nvPr/>
        </p:nvSpPr>
        <p:spPr bwMode="auto">
          <a:xfrm>
            <a:off x="1573387" y="2397948"/>
            <a:ext cx="7124043" cy="3354765"/>
          </a:xfrm>
          <a:prstGeom prst="rect">
            <a:avLst/>
          </a:prstGeom>
          <a:noFill/>
        </p:spPr>
        <p:txBody>
          <a:bodyPr wrap="square">
            <a:spAutoFit/>
          </a:bodyPr>
          <a:lstStyle/>
          <a:p>
            <a:pPr>
              <a:buNone/>
              <a:defRPr/>
            </a:pPr>
            <a:r>
              <a:rPr lang="en-US" b="1"/>
              <a:t>Early Industry Involvement :</a:t>
            </a:r>
            <a:r>
              <a:rPr lang="en-US"/>
              <a:t> </a:t>
            </a:r>
            <a:endParaRPr/>
          </a:p>
          <a:p>
            <a:pPr>
              <a:buNone/>
              <a:defRPr/>
            </a:pPr>
            <a:r>
              <a:rPr lang="en-US" sz="1400"/>
              <a:t>OSPO works jointly with CERN’s Knowledge Transfer and Procurement departments to facilitate collaboration with </a:t>
            </a:r>
            <a:r>
              <a:rPr lang="en-US" sz="1400" b="1"/>
              <a:t>companies</a:t>
            </a:r>
            <a:r>
              <a:rPr lang="en-US" sz="1400"/>
              <a:t> on open hardware projects. </a:t>
            </a:r>
            <a:endParaRPr/>
          </a:p>
          <a:p>
            <a:pPr>
              <a:buNone/>
              <a:defRPr/>
            </a:pPr>
            <a:endParaRPr lang="en-US" sz="1400"/>
          </a:p>
          <a:p>
            <a:pPr marL="285750" indent="-285750">
              <a:buFont typeface="Arial"/>
              <a:buChar char="•"/>
              <a:defRPr/>
            </a:pPr>
            <a:r>
              <a:rPr lang="en-US" sz="1400"/>
              <a:t>Hardware projects at CERN typically require external manufacturing or components, so involving industrial partners from the beginning is encouraged​. </a:t>
            </a:r>
            <a:endParaRPr/>
          </a:p>
          <a:p>
            <a:pPr marL="285750" indent="-285750">
              <a:buFont typeface="Arial"/>
              <a:buChar char="•"/>
              <a:defRPr/>
            </a:pPr>
            <a:endParaRPr lang="en-US" sz="1400"/>
          </a:p>
          <a:p>
            <a:pPr marL="285750" indent="-285750">
              <a:buFont typeface="Arial"/>
              <a:buChar char="•"/>
              <a:defRPr/>
            </a:pPr>
            <a:r>
              <a:rPr lang="en-US" sz="1400"/>
              <a:t>OSPO helps identify relevant companies (often those already experienced in the project’s technical domain) and brings them into the project through workshops or design reviews. </a:t>
            </a:r>
            <a:endParaRPr/>
          </a:p>
          <a:p>
            <a:pPr marL="285750" indent="-285750">
              <a:buFont typeface="Arial"/>
              <a:buChar char="•"/>
              <a:defRPr/>
            </a:pPr>
            <a:endParaRPr lang="en-US" sz="1400"/>
          </a:p>
          <a:p>
            <a:pPr marL="285750" indent="-285750">
              <a:buFont typeface="Arial"/>
              <a:buChar char="•"/>
              <a:defRPr/>
            </a:pPr>
            <a:r>
              <a:rPr lang="en-US" sz="1400"/>
              <a:t>The idea is to build a partnership where companies contribute know-how or services, even before any formal procurement, ensuring the design benefits from industrial expertise early on.</a:t>
            </a:r>
            <a:endParaRPr/>
          </a:p>
          <a:p>
            <a:pPr>
              <a:buNone/>
              <a:defRPr/>
            </a:pPr>
            <a:endParaRPr lang="en-US" sz="1200"/>
          </a:p>
        </p:txBody>
      </p:sp>
      <p:sp>
        <p:nvSpPr>
          <p:cNvPr id="915747025" name="Title 1"/>
          <p:cNvSpPr>
            <a:spLocks noGrp="1"/>
          </p:cNvSpPr>
          <p:nvPr>
            <p:ph type="title"/>
          </p:nvPr>
        </p:nvSpPr>
        <p:spPr bwMode="auto">
          <a:xfrm>
            <a:off x="838200" y="301334"/>
            <a:ext cx="11272284" cy="1325563"/>
          </a:xfrm>
        </p:spPr>
        <p:txBody>
          <a:bodyPr>
            <a:normAutofit fontScale="90000"/>
          </a:bodyPr>
          <a:lstStyle/>
          <a:p>
            <a:pPr>
              <a:defRPr/>
            </a:pPr>
            <a:r>
              <a:rPr lang="en-US"/>
              <a:t>OSPO Support 3 : </a:t>
            </a:r>
            <a:br>
              <a:rPr lang="en-US"/>
            </a:br>
            <a:r>
              <a:rPr lang="en-US">
                <a:solidFill>
                  <a:schemeClr val="bg2">
                    <a:lumMod val="10000"/>
                  </a:schemeClr>
                </a:solidFill>
              </a:rPr>
              <a:t>Engaging Industry and External Stakeholders</a:t>
            </a:r>
            <a:endParaRPr/>
          </a:p>
        </p:txBody>
      </p:sp>
      <p:cxnSp>
        <p:nvCxnSpPr>
          <p:cNvPr id="802267102" name="Connecteur droit 9"/>
          <p:cNvCxnSpPr/>
          <p:nvPr/>
        </p:nvCxnSpPr>
        <p:spPr bwMode="auto">
          <a:xfrm>
            <a:off x="1377538" y="2397948"/>
            <a:ext cx="0" cy="3035288"/>
          </a:xfrm>
          <a:prstGeom prst="line">
            <a:avLst/>
          </a:prstGeom>
          <a:ln w="7620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sp>
        <p:nvSpPr>
          <p:cNvPr id="2007651458" name="ZoneTexte 13"/>
          <p:cNvSpPr txBox="1"/>
          <p:nvPr/>
        </p:nvSpPr>
        <p:spPr bwMode="auto">
          <a:xfrm>
            <a:off x="688769" y="2873828"/>
            <a:ext cx="569387" cy="923330"/>
          </a:xfrm>
          <a:prstGeom prst="rect">
            <a:avLst/>
          </a:prstGeom>
          <a:noFill/>
        </p:spPr>
        <p:txBody>
          <a:bodyPr wrap="none" rtlCol="0">
            <a:spAutoFit/>
          </a:bodyPr>
          <a:lstStyle/>
          <a:p>
            <a:pPr>
              <a:defRPr/>
            </a:pPr>
            <a:r>
              <a:rPr lang="fr-FR" sz="5400"/>
              <a:t>1</a:t>
            </a:r>
            <a:endParaRPr lang="fr-FR"/>
          </a:p>
        </p:txBody>
      </p:sp>
      <p:pic>
        <p:nvPicPr>
          <p:cNvPr id="1567163777" name="Image 15"/>
          <p:cNvPicPr>
            <a:picLocks noChangeAspect="1"/>
          </p:cNvPicPr>
          <p:nvPr/>
        </p:nvPicPr>
        <p:blipFill>
          <a:blip r:embed="rId3"/>
          <a:stretch/>
        </p:blipFill>
        <p:spPr bwMode="auto">
          <a:xfrm>
            <a:off x="9217231" y="2201092"/>
            <a:ext cx="2286000" cy="3429000"/>
          </a:xfrm>
          <a:prstGeom prst="rect">
            <a:avLst/>
          </a:prstGeom>
        </p:spPr>
      </p:pic>
      <p:sp>
        <p:nvSpPr>
          <p:cNvPr id="742830670" name="Date Placeholder 3"/>
          <p:cNvSpPr>
            <a:spLocks noGrp="1"/>
          </p:cNvSpPr>
          <p:nvPr>
            <p:ph type="dt" sz="half" idx="10"/>
          </p:nvPr>
        </p:nvSpPr>
        <p:spPr bwMode="auto">
          <a:xfrm>
            <a:off x="1137351" y="6262302"/>
            <a:ext cx="872070" cy="365125"/>
          </a:xfrm>
        </p:spPr>
        <p:txBody>
          <a:bodyPr/>
          <a:lstStyle/>
          <a:p>
            <a:pPr>
              <a:defRPr/>
            </a:pPr>
            <a:r>
              <a:rPr lang="en-GB"/>
              <a:t>May 9</a:t>
            </a:r>
            <a:r>
              <a:rPr lang="en-GB" baseline="30000"/>
              <a:t>th</a:t>
            </a:r>
            <a:r>
              <a:rPr lang="en-GB"/>
              <a:t> 2025</a:t>
            </a:r>
            <a:endParaRPr/>
          </a:p>
        </p:txBody>
      </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14.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sp>
        <p:nvSpPr>
          <p:cNvPr id="925188571" name="Footer Placeholder 5"/>
          <p:cNvSpPr>
            <a:spLocks noGrp="1"/>
          </p:cNvSpPr>
          <p:nvPr>
            <p:ph type="ftr" sz="quarter" idx="11"/>
          </p:nvPr>
        </p:nvSpPr>
        <p:spPr bwMode="auto"/>
        <p:txBody>
          <a:bodyPr/>
          <a:lstStyle/>
          <a:p>
            <a:pPr>
              <a:defRPr/>
            </a:pPr>
            <a:endParaRPr lang="en-GB"/>
          </a:p>
        </p:txBody>
      </p:sp>
      <p:sp>
        <p:nvSpPr>
          <p:cNvPr id="140843986" name="Slide Number Placeholder 6"/>
          <p:cNvSpPr>
            <a:spLocks noGrp="1"/>
          </p:cNvSpPr>
          <p:nvPr>
            <p:ph type="sldNum" sz="quarter" idx="12"/>
          </p:nvPr>
        </p:nvSpPr>
        <p:spPr bwMode="auto"/>
        <p:txBody>
          <a:bodyPr/>
          <a:lstStyle/>
          <a:p>
            <a:pPr>
              <a:defRPr/>
            </a:pPr>
            <a:fld id="{BCD55979-00CC-4874-A80E-0959E76EB92F}" type="slidenum">
              <a:rPr lang="en-GB"/>
              <a:t>14</a:t>
            </a:fld>
            <a:endParaRPr lang="en-GB"/>
          </a:p>
        </p:txBody>
      </p:sp>
      <p:sp>
        <p:nvSpPr>
          <p:cNvPr id="1893220381" name="ZoneTexte 8"/>
          <p:cNvSpPr txBox="1"/>
          <p:nvPr/>
        </p:nvSpPr>
        <p:spPr bwMode="auto">
          <a:xfrm>
            <a:off x="1541719" y="1731533"/>
            <a:ext cx="10216384" cy="4462760"/>
          </a:xfrm>
          <a:prstGeom prst="rect">
            <a:avLst/>
          </a:prstGeom>
          <a:noFill/>
        </p:spPr>
        <p:txBody>
          <a:bodyPr wrap="square">
            <a:spAutoFit/>
          </a:bodyPr>
          <a:lstStyle/>
          <a:p>
            <a:pPr>
              <a:buNone/>
              <a:defRPr/>
            </a:pPr>
            <a:r>
              <a:rPr lang="en-US" b="1"/>
              <a:t>Aligning with Business Models:</a:t>
            </a:r>
            <a:r>
              <a:rPr lang="en-US"/>
              <a:t> </a:t>
            </a:r>
            <a:endParaRPr/>
          </a:p>
          <a:p>
            <a:pPr>
              <a:buNone/>
              <a:defRPr/>
            </a:pPr>
            <a:r>
              <a:rPr lang="en-US" sz="1400"/>
              <a:t>A key part of OSPO’s outreach to companies is </a:t>
            </a:r>
            <a:r>
              <a:rPr lang="en-US" sz="1400" b="1"/>
              <a:t>explaining how Open-Source Hardware can fit into commercial strategies</a:t>
            </a:r>
            <a:r>
              <a:rPr lang="en-US" sz="1400"/>
              <a:t>. </a:t>
            </a:r>
            <a:endParaRPr/>
          </a:p>
          <a:p>
            <a:pPr>
              <a:buNone/>
              <a:defRPr/>
            </a:pPr>
            <a:endParaRPr lang="en-US" sz="1400"/>
          </a:p>
          <a:p>
            <a:pPr>
              <a:defRPr/>
            </a:pPr>
            <a:r>
              <a:rPr lang="en-US" sz="1400"/>
              <a:t>Many companies initially worry that “open source” means losing business opportunities. </a:t>
            </a:r>
            <a:endParaRPr/>
          </a:p>
          <a:p>
            <a:pPr>
              <a:defRPr/>
            </a:pPr>
            <a:endParaRPr lang="en-US" sz="1000"/>
          </a:p>
          <a:p>
            <a:pPr marL="285750" indent="-285750">
              <a:buFont typeface="Arial"/>
              <a:buChar char="•"/>
              <a:defRPr/>
            </a:pPr>
            <a:r>
              <a:rPr lang="en-US" sz="1400"/>
              <a:t>OSPO, together with KT experts, addresses these concerns by highlighting benefits: </a:t>
            </a:r>
            <a:endParaRPr lang="en-US" sz="1400"/>
          </a:p>
          <a:p>
            <a:pPr marL="800100" lvl="1" indent="-342900">
              <a:buFont typeface="+mj-lt"/>
              <a:buAutoNum type="arabicPeriod"/>
              <a:defRPr/>
            </a:pPr>
            <a:r>
              <a:rPr lang="en-US" sz="1400"/>
              <a:t>a company can freely take a CERN open hardware design and manufacture products from it, which they can sell worldwide without exclusivity issues. </a:t>
            </a:r>
            <a:endParaRPr/>
          </a:p>
          <a:p>
            <a:pPr marL="800100" lvl="1" indent="-342900">
              <a:buFont typeface="+mj-lt"/>
              <a:buAutoNum type="arabicPeriod"/>
              <a:defRPr/>
            </a:pPr>
            <a:r>
              <a:rPr lang="en-US" sz="1400"/>
              <a:t>They are even invited to participate in development – such as joining design reviews (often paid consultations) – to influence the product early​. </a:t>
            </a:r>
            <a:endParaRPr/>
          </a:p>
          <a:p>
            <a:pPr marL="800100" lvl="1" indent="-342900">
              <a:buFont typeface="+mj-lt"/>
              <a:buAutoNum type="arabicPeriod"/>
              <a:defRPr/>
            </a:pPr>
            <a:r>
              <a:rPr lang="en-US" sz="1400"/>
              <a:t>Once the design is open, any company (including the ones involved) can commercialize the hardware, offering it as a product with their own value-add (assembly quality, support, warranties, etc.). </a:t>
            </a:r>
            <a:endParaRPr lang="en-US" sz="1400"/>
          </a:p>
          <a:p>
            <a:pPr lvl="1">
              <a:defRPr/>
            </a:pPr>
            <a:endParaRPr lang="en-US" sz="1200"/>
          </a:p>
          <a:p>
            <a:pPr marL="285750" indent="-285750">
              <a:buFont typeface="Arial"/>
              <a:buChar char="•"/>
              <a:defRPr/>
            </a:pPr>
            <a:r>
              <a:rPr lang="en-US" sz="1400"/>
              <a:t>This can be a win-win: </a:t>
            </a:r>
            <a:endParaRPr/>
          </a:p>
          <a:p>
            <a:pPr marL="742950" lvl="1" indent="-285750">
              <a:buFont typeface="Arial"/>
              <a:buChar char="•"/>
              <a:defRPr/>
            </a:pPr>
            <a:r>
              <a:rPr lang="en-US" sz="1400"/>
              <a:t>CERN gets multiple sources for a device </a:t>
            </a:r>
            <a:r>
              <a:rPr lang="en-US" sz="1400" b="1"/>
              <a:t>(no vendor lock-in)</a:t>
            </a:r>
            <a:r>
              <a:rPr lang="en-US" sz="1400"/>
              <a:t>, </a:t>
            </a:r>
            <a:endParaRPr lang="en-US" sz="1400"/>
          </a:p>
          <a:p>
            <a:pPr marL="742950" lvl="1" indent="-285750">
              <a:buFont typeface="Arial"/>
              <a:buChar char="•"/>
              <a:defRPr/>
            </a:pPr>
            <a:r>
              <a:rPr lang="en-US" sz="1400"/>
              <a:t>C</a:t>
            </a:r>
            <a:r>
              <a:rPr lang="en-US" sz="1400"/>
              <a:t>ompanies</a:t>
            </a:r>
            <a:r>
              <a:rPr lang="en-US" sz="1400"/>
              <a:t> get a new product line without having had to develop it from scratch,</a:t>
            </a:r>
            <a:endParaRPr/>
          </a:p>
          <a:p>
            <a:pPr marL="742950" lvl="1" indent="-285750">
              <a:buFont typeface="Arial"/>
              <a:buChar char="•"/>
              <a:defRPr/>
            </a:pPr>
            <a:r>
              <a:rPr lang="en-US" sz="1400"/>
              <a:t>Companies </a:t>
            </a:r>
            <a:r>
              <a:rPr lang="en-US" sz="1400"/>
              <a:t>can provide support services to customers using that open hardware​. </a:t>
            </a:r>
            <a:endParaRPr/>
          </a:p>
          <a:p>
            <a:pPr>
              <a:defRPr/>
            </a:pPr>
            <a:endParaRPr lang="en-US" sz="1400"/>
          </a:p>
          <a:p>
            <a:pPr>
              <a:defRPr/>
            </a:pPr>
            <a:r>
              <a:rPr lang="en-US" sz="1400"/>
              <a:t>OSPO often showcases such success stories to demonstrate that open hardware </a:t>
            </a:r>
            <a:r>
              <a:rPr lang="en-US" sz="1400" b="1"/>
              <a:t>can be profitable for industry</a:t>
            </a:r>
            <a:r>
              <a:rPr lang="en-US" sz="1400"/>
              <a:t> while still upholding open principles.</a:t>
            </a:r>
            <a:endParaRPr lang="en-US" sz="1200"/>
          </a:p>
        </p:txBody>
      </p:sp>
      <p:sp>
        <p:nvSpPr>
          <p:cNvPr id="1581593842" name="Title 1"/>
          <p:cNvSpPr>
            <a:spLocks noGrp="1"/>
          </p:cNvSpPr>
          <p:nvPr>
            <p:ph type="title"/>
          </p:nvPr>
        </p:nvSpPr>
        <p:spPr bwMode="auto">
          <a:xfrm>
            <a:off x="838200" y="301334"/>
            <a:ext cx="11272284" cy="1325563"/>
          </a:xfrm>
        </p:spPr>
        <p:txBody>
          <a:bodyPr>
            <a:normAutofit fontScale="90000"/>
          </a:bodyPr>
          <a:lstStyle/>
          <a:p>
            <a:pPr>
              <a:defRPr/>
            </a:pPr>
            <a:r>
              <a:rPr lang="en-US"/>
              <a:t>OSPO Support 3 : </a:t>
            </a:r>
            <a:br>
              <a:rPr lang="en-US"/>
            </a:br>
            <a:r>
              <a:rPr lang="en-US">
                <a:solidFill>
                  <a:schemeClr val="bg2">
                    <a:lumMod val="10000"/>
                  </a:schemeClr>
                </a:solidFill>
              </a:rPr>
              <a:t>Engaging Industry and External Stakeholders</a:t>
            </a:r>
            <a:endParaRPr/>
          </a:p>
        </p:txBody>
      </p:sp>
      <p:cxnSp>
        <p:nvCxnSpPr>
          <p:cNvPr id="144404163" name="Connecteur droit 2"/>
          <p:cNvCxnSpPr/>
          <p:nvPr/>
        </p:nvCxnSpPr>
        <p:spPr bwMode="auto">
          <a:xfrm>
            <a:off x="1377538" y="1881963"/>
            <a:ext cx="0" cy="3997841"/>
          </a:xfrm>
          <a:prstGeom prst="line">
            <a:avLst/>
          </a:prstGeom>
          <a:ln w="7620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sp>
        <p:nvSpPr>
          <p:cNvPr id="1970527051" name="ZoneTexte 9"/>
          <p:cNvSpPr txBox="1"/>
          <p:nvPr/>
        </p:nvSpPr>
        <p:spPr bwMode="auto">
          <a:xfrm>
            <a:off x="688769" y="2873828"/>
            <a:ext cx="569387" cy="923330"/>
          </a:xfrm>
          <a:prstGeom prst="rect">
            <a:avLst/>
          </a:prstGeom>
          <a:noFill/>
        </p:spPr>
        <p:txBody>
          <a:bodyPr wrap="none" rtlCol="0">
            <a:spAutoFit/>
          </a:bodyPr>
          <a:lstStyle/>
          <a:p>
            <a:pPr>
              <a:defRPr/>
            </a:pPr>
            <a:r>
              <a:rPr lang="fr-FR" sz="5400"/>
              <a:t>2</a:t>
            </a:r>
            <a:endParaRPr lang="fr-FR"/>
          </a:p>
        </p:txBody>
      </p:sp>
      <p:sp>
        <p:nvSpPr>
          <p:cNvPr id="206702373" name="Date Placeholder 3"/>
          <p:cNvSpPr>
            <a:spLocks noGrp="1"/>
          </p:cNvSpPr>
          <p:nvPr>
            <p:ph type="dt" sz="half" idx="10"/>
          </p:nvPr>
        </p:nvSpPr>
        <p:spPr bwMode="auto">
          <a:xfrm>
            <a:off x="1137351" y="6262302"/>
            <a:ext cx="872070" cy="365125"/>
          </a:xfrm>
        </p:spPr>
        <p:txBody>
          <a:bodyPr/>
          <a:lstStyle/>
          <a:p>
            <a:pPr>
              <a:defRPr/>
            </a:pPr>
            <a:r>
              <a:rPr lang="en-GB"/>
              <a:t>May 9</a:t>
            </a:r>
            <a:r>
              <a:rPr lang="en-GB" baseline="30000"/>
              <a:t>th</a:t>
            </a:r>
            <a:r>
              <a:rPr lang="en-GB"/>
              <a:t> 2025</a:t>
            </a:r>
            <a:endParaRPr/>
          </a:p>
        </p:txBody>
      </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15.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sp>
        <p:nvSpPr>
          <p:cNvPr id="1139406269" name="Footer Placeholder 5"/>
          <p:cNvSpPr>
            <a:spLocks noGrp="1"/>
          </p:cNvSpPr>
          <p:nvPr>
            <p:ph type="ftr" sz="quarter" idx="11"/>
          </p:nvPr>
        </p:nvSpPr>
        <p:spPr bwMode="auto"/>
        <p:txBody>
          <a:bodyPr/>
          <a:lstStyle/>
          <a:p>
            <a:pPr>
              <a:defRPr/>
            </a:pPr>
            <a:endParaRPr lang="en-GB"/>
          </a:p>
        </p:txBody>
      </p:sp>
      <p:sp>
        <p:nvSpPr>
          <p:cNvPr id="448064688" name="Slide Number Placeholder 6"/>
          <p:cNvSpPr>
            <a:spLocks noGrp="1"/>
          </p:cNvSpPr>
          <p:nvPr>
            <p:ph type="sldNum" sz="quarter" idx="12"/>
          </p:nvPr>
        </p:nvSpPr>
        <p:spPr bwMode="auto"/>
        <p:txBody>
          <a:bodyPr/>
          <a:lstStyle/>
          <a:p>
            <a:pPr>
              <a:defRPr/>
            </a:pPr>
            <a:fld id="{BCD55979-00CC-4874-A80E-0959E76EB92F}" type="slidenum">
              <a:rPr lang="en-GB"/>
              <a:t>15</a:t>
            </a:fld>
            <a:endParaRPr lang="en-GB"/>
          </a:p>
        </p:txBody>
      </p:sp>
      <p:sp>
        <p:nvSpPr>
          <p:cNvPr id="1530337995" name="ZoneTexte 8"/>
          <p:cNvSpPr txBox="1"/>
          <p:nvPr/>
        </p:nvSpPr>
        <p:spPr bwMode="auto">
          <a:xfrm>
            <a:off x="1584251" y="1974292"/>
            <a:ext cx="10438416" cy="3785652"/>
          </a:xfrm>
          <a:prstGeom prst="rect">
            <a:avLst/>
          </a:prstGeom>
          <a:noFill/>
        </p:spPr>
        <p:txBody>
          <a:bodyPr wrap="square">
            <a:spAutoFit/>
          </a:bodyPr>
          <a:lstStyle/>
          <a:p>
            <a:pPr>
              <a:buNone/>
              <a:defRPr/>
            </a:pPr>
            <a:endParaRPr lang="en-US" sz="1200"/>
          </a:p>
          <a:p>
            <a:pPr>
              <a:defRPr/>
            </a:pPr>
            <a:r>
              <a:rPr lang="en-US" b="1"/>
              <a:t>Mediating Expectations:</a:t>
            </a:r>
            <a:r>
              <a:rPr lang="en-US"/>
              <a:t> </a:t>
            </a:r>
            <a:endParaRPr/>
          </a:p>
          <a:p>
            <a:pPr>
              <a:defRPr/>
            </a:pPr>
            <a:r>
              <a:rPr lang="en-US" sz="1400"/>
              <a:t>Collaboration between a research institute and commercial firms can expose differences in culture and expectations :</a:t>
            </a:r>
            <a:endParaRPr/>
          </a:p>
          <a:p>
            <a:pPr marL="285750" indent="-285750">
              <a:buFont typeface="Arial"/>
              <a:buChar char="•"/>
              <a:defRPr/>
            </a:pPr>
            <a:r>
              <a:rPr lang="en-US" sz="1400"/>
              <a:t>differing timelines, </a:t>
            </a:r>
            <a:endParaRPr/>
          </a:p>
          <a:p>
            <a:pPr marL="285750" indent="-285750">
              <a:buFont typeface="Arial"/>
              <a:buChar char="•"/>
              <a:defRPr/>
            </a:pPr>
            <a:r>
              <a:rPr lang="en-US" sz="1400"/>
              <a:t>support response times, </a:t>
            </a:r>
            <a:endParaRPr lang="en-US" sz="1400"/>
          </a:p>
          <a:p>
            <a:pPr marL="285750" indent="-285750">
              <a:buFont typeface="Arial"/>
              <a:buChar char="•"/>
              <a:defRPr/>
            </a:pPr>
            <a:r>
              <a:rPr lang="en-US" sz="1400"/>
              <a:t>definitions of “done.” </a:t>
            </a:r>
            <a:endParaRPr/>
          </a:p>
          <a:p>
            <a:pPr>
              <a:defRPr/>
            </a:pPr>
            <a:endParaRPr lang="en-US" sz="1400"/>
          </a:p>
          <a:p>
            <a:pPr>
              <a:defRPr/>
            </a:pPr>
            <a:r>
              <a:rPr lang="en-US" sz="1400"/>
              <a:t>OSPO plays a </a:t>
            </a:r>
            <a:r>
              <a:rPr lang="en-US" sz="1400" b="1"/>
              <a:t>mediating role here​</a:t>
            </a:r>
            <a:r>
              <a:rPr lang="en-US" sz="1400"/>
              <a:t>. Together with KT and Procurement, OSPO sets up : </a:t>
            </a:r>
            <a:endParaRPr/>
          </a:p>
          <a:p>
            <a:pPr marL="285750" indent="-285750">
              <a:buFont typeface="Arial"/>
              <a:buChar char="•"/>
              <a:defRPr/>
            </a:pPr>
            <a:r>
              <a:rPr lang="en-US" sz="1400"/>
              <a:t>regular meetings with company partners to maintain a feedback loop​. </a:t>
            </a:r>
            <a:endParaRPr/>
          </a:p>
          <a:p>
            <a:pPr marL="285750" indent="-285750">
              <a:buFont typeface="Arial"/>
              <a:buChar char="•"/>
              <a:defRPr/>
            </a:pPr>
            <a:r>
              <a:rPr lang="en-US" sz="1400"/>
              <a:t>In these discussions, OSPO ensures that CERN’s open-source approach is clear (for instance, that designs will be published openly) and listens to the companies’ needs (perhaps they need certain documentation to support manufacturing). </a:t>
            </a:r>
            <a:endParaRPr/>
          </a:p>
          <a:p>
            <a:pPr>
              <a:defRPr/>
            </a:pPr>
            <a:endParaRPr lang="en-US" sz="1400"/>
          </a:p>
          <a:p>
            <a:pPr>
              <a:defRPr/>
            </a:pPr>
            <a:r>
              <a:rPr lang="en-US" sz="1400"/>
              <a:t>By actively managing these relationships, OSPO helps prevent misunderstandings and keeps the collaboration productive. </a:t>
            </a:r>
            <a:endParaRPr/>
          </a:p>
          <a:p>
            <a:pPr>
              <a:defRPr/>
            </a:pPr>
            <a:endParaRPr lang="en-US" sz="1400"/>
          </a:p>
          <a:p>
            <a:pPr>
              <a:defRPr/>
            </a:pPr>
            <a:r>
              <a:rPr lang="en-US" sz="1400"/>
              <a:t>Additionally, if there are sensitive considerations—like ensuring a project isn’t “dual-use” military technology—OSPO and KT will handle those, since CERN must remain civil-use only​. The outcome is that companies engaged with CERN on open hardware projects understand the process, see the benefits, and are willing to contribute, knowing how it can serve their interests too.</a:t>
            </a:r>
            <a:endParaRPr/>
          </a:p>
        </p:txBody>
      </p:sp>
      <p:sp>
        <p:nvSpPr>
          <p:cNvPr id="1708505866" name="Title 1"/>
          <p:cNvSpPr>
            <a:spLocks noGrp="1"/>
          </p:cNvSpPr>
          <p:nvPr>
            <p:ph type="title"/>
          </p:nvPr>
        </p:nvSpPr>
        <p:spPr bwMode="auto">
          <a:xfrm>
            <a:off x="838200" y="301334"/>
            <a:ext cx="11272284" cy="1325563"/>
          </a:xfrm>
        </p:spPr>
        <p:txBody>
          <a:bodyPr>
            <a:normAutofit fontScale="90000"/>
          </a:bodyPr>
          <a:lstStyle/>
          <a:p>
            <a:pPr>
              <a:defRPr/>
            </a:pPr>
            <a:r>
              <a:rPr lang="en-US"/>
              <a:t>OSPO Support 3 : </a:t>
            </a:r>
            <a:br>
              <a:rPr lang="en-US"/>
            </a:br>
            <a:r>
              <a:rPr lang="en-US">
                <a:solidFill>
                  <a:schemeClr val="bg2">
                    <a:lumMod val="10000"/>
                  </a:schemeClr>
                </a:solidFill>
              </a:rPr>
              <a:t>Engaging Industry and External Stakeholders</a:t>
            </a:r>
            <a:endParaRPr/>
          </a:p>
        </p:txBody>
      </p:sp>
      <p:cxnSp>
        <p:nvCxnSpPr>
          <p:cNvPr id="1559083159" name="Connecteur droit 9"/>
          <p:cNvCxnSpPr/>
          <p:nvPr/>
        </p:nvCxnSpPr>
        <p:spPr bwMode="auto">
          <a:xfrm>
            <a:off x="1377538" y="2190307"/>
            <a:ext cx="0" cy="3569637"/>
          </a:xfrm>
          <a:prstGeom prst="line">
            <a:avLst/>
          </a:prstGeom>
          <a:ln w="7620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sp>
        <p:nvSpPr>
          <p:cNvPr id="1839157201" name="ZoneTexte 12"/>
          <p:cNvSpPr txBox="1"/>
          <p:nvPr/>
        </p:nvSpPr>
        <p:spPr bwMode="auto">
          <a:xfrm>
            <a:off x="688769" y="2873828"/>
            <a:ext cx="569387" cy="923330"/>
          </a:xfrm>
          <a:prstGeom prst="rect">
            <a:avLst/>
          </a:prstGeom>
          <a:noFill/>
        </p:spPr>
        <p:txBody>
          <a:bodyPr wrap="none" rtlCol="0">
            <a:spAutoFit/>
          </a:bodyPr>
          <a:lstStyle/>
          <a:p>
            <a:pPr>
              <a:defRPr/>
            </a:pPr>
            <a:r>
              <a:rPr lang="fr-FR" sz="5400"/>
              <a:t>3</a:t>
            </a:r>
            <a:endParaRPr lang="fr-FR"/>
          </a:p>
        </p:txBody>
      </p:sp>
      <p:sp>
        <p:nvSpPr>
          <p:cNvPr id="139199979" name="Date Placeholder 3"/>
          <p:cNvSpPr>
            <a:spLocks noGrp="1"/>
          </p:cNvSpPr>
          <p:nvPr>
            <p:ph type="dt" sz="half" idx="10"/>
          </p:nvPr>
        </p:nvSpPr>
        <p:spPr bwMode="auto">
          <a:xfrm>
            <a:off x="1137351" y="6262302"/>
            <a:ext cx="872070" cy="365125"/>
          </a:xfrm>
        </p:spPr>
        <p:txBody>
          <a:bodyPr/>
          <a:lstStyle/>
          <a:p>
            <a:pPr>
              <a:defRPr/>
            </a:pPr>
            <a:r>
              <a:rPr lang="en-GB"/>
              <a:t>May 9</a:t>
            </a:r>
            <a:r>
              <a:rPr lang="en-GB" baseline="30000"/>
              <a:t>th</a:t>
            </a:r>
            <a:r>
              <a:rPr lang="en-GB"/>
              <a:t> 2025</a:t>
            </a:r>
            <a:endParaRPr/>
          </a:p>
        </p:txBody>
      </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16.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sp>
        <p:nvSpPr>
          <p:cNvPr id="712975707" name="Title 1"/>
          <p:cNvSpPr>
            <a:spLocks noGrp="1"/>
          </p:cNvSpPr>
          <p:nvPr>
            <p:ph type="title"/>
          </p:nvPr>
        </p:nvSpPr>
        <p:spPr bwMode="auto">
          <a:xfrm>
            <a:off x="838200" y="2449109"/>
            <a:ext cx="10515600" cy="1325563"/>
          </a:xfrm>
        </p:spPr>
        <p:txBody>
          <a:bodyPr>
            <a:normAutofit fontScale="90000"/>
          </a:bodyPr>
          <a:lstStyle/>
          <a:p>
            <a:pPr>
              <a:defRPr/>
            </a:pPr>
            <a:r>
              <a:rPr lang="en-GB"/>
              <a:t>OPSO Support 4: </a:t>
            </a:r>
            <a:br>
              <a:rPr lang="en-GB"/>
            </a:br>
            <a:r>
              <a:rPr lang="en-GB">
                <a:solidFill>
                  <a:schemeClr val="bg2">
                    <a:lumMod val="10000"/>
                  </a:schemeClr>
                </a:solidFill>
              </a:rPr>
              <a:t>Open Hardware in Procurement</a:t>
            </a:r>
            <a:endParaRPr/>
          </a:p>
        </p:txBody>
      </p:sp>
      <p:sp>
        <p:nvSpPr>
          <p:cNvPr id="533902354" name="Footer Placeholder 4"/>
          <p:cNvSpPr>
            <a:spLocks noGrp="1"/>
          </p:cNvSpPr>
          <p:nvPr>
            <p:ph type="ftr" sz="quarter" idx="11"/>
          </p:nvPr>
        </p:nvSpPr>
        <p:spPr bwMode="auto"/>
        <p:txBody>
          <a:bodyPr/>
          <a:lstStyle/>
          <a:p>
            <a:pPr>
              <a:defRPr/>
            </a:pPr>
            <a:endParaRPr lang="en-GB"/>
          </a:p>
        </p:txBody>
      </p:sp>
      <p:sp>
        <p:nvSpPr>
          <p:cNvPr id="767599124" name="Slide Number Placeholder 5"/>
          <p:cNvSpPr>
            <a:spLocks noGrp="1"/>
          </p:cNvSpPr>
          <p:nvPr>
            <p:ph type="sldNum" sz="quarter" idx="12"/>
          </p:nvPr>
        </p:nvSpPr>
        <p:spPr bwMode="auto"/>
        <p:txBody>
          <a:bodyPr/>
          <a:lstStyle/>
          <a:p>
            <a:pPr>
              <a:defRPr/>
            </a:pPr>
            <a:fld id="{BCD55979-00CC-4874-A80E-0959E76EB92F}" type="slidenum">
              <a:rPr lang="en-GB"/>
              <a:t>16</a:t>
            </a:fld>
            <a:endParaRPr lang="en-GB"/>
          </a:p>
        </p:txBody>
      </p:sp>
      <p:sp>
        <p:nvSpPr>
          <p:cNvPr id="687687396" name="Date Placeholder 3"/>
          <p:cNvSpPr>
            <a:spLocks noGrp="1"/>
          </p:cNvSpPr>
          <p:nvPr>
            <p:ph type="dt" sz="half" idx="10"/>
          </p:nvPr>
        </p:nvSpPr>
        <p:spPr bwMode="auto">
          <a:xfrm>
            <a:off x="1137351" y="6262302"/>
            <a:ext cx="872070" cy="365125"/>
          </a:xfrm>
        </p:spPr>
        <p:txBody>
          <a:bodyPr/>
          <a:lstStyle/>
          <a:p>
            <a:pPr>
              <a:defRPr/>
            </a:pPr>
            <a:r>
              <a:rPr lang="en-GB"/>
              <a:t>May 9</a:t>
            </a:r>
            <a:r>
              <a:rPr lang="en-GB" baseline="30000"/>
              <a:t>th</a:t>
            </a:r>
            <a:r>
              <a:rPr lang="en-GB"/>
              <a:t> 2025</a:t>
            </a:r>
            <a:endParaRPr/>
          </a:p>
        </p:txBody>
      </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17.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sp>
        <p:nvSpPr>
          <p:cNvPr id="232742827" name="Title 1"/>
          <p:cNvSpPr>
            <a:spLocks noGrp="1"/>
          </p:cNvSpPr>
          <p:nvPr>
            <p:ph type="title"/>
          </p:nvPr>
        </p:nvSpPr>
        <p:spPr bwMode="auto"/>
        <p:txBody>
          <a:bodyPr>
            <a:normAutofit fontScale="90000"/>
          </a:bodyPr>
          <a:lstStyle/>
          <a:p>
            <a:pPr>
              <a:defRPr/>
            </a:pPr>
            <a:r>
              <a:rPr lang="en-GB"/>
              <a:t>OPSO Support 4: </a:t>
            </a:r>
            <a:br>
              <a:rPr lang="en-GB"/>
            </a:br>
            <a:r>
              <a:rPr lang="en-GB">
                <a:solidFill>
                  <a:schemeClr val="bg2">
                    <a:lumMod val="10000"/>
                  </a:schemeClr>
                </a:solidFill>
              </a:rPr>
              <a:t>Open Hardware in Procurement</a:t>
            </a:r>
            <a:endParaRPr/>
          </a:p>
        </p:txBody>
      </p:sp>
      <p:sp>
        <p:nvSpPr>
          <p:cNvPr id="1628687924" name="Footer Placeholder 4"/>
          <p:cNvSpPr>
            <a:spLocks noGrp="1"/>
          </p:cNvSpPr>
          <p:nvPr>
            <p:ph type="ftr" sz="quarter" idx="11"/>
          </p:nvPr>
        </p:nvSpPr>
        <p:spPr bwMode="auto"/>
        <p:txBody>
          <a:bodyPr/>
          <a:lstStyle/>
          <a:p>
            <a:pPr>
              <a:defRPr/>
            </a:pPr>
            <a:endParaRPr lang="en-GB"/>
          </a:p>
        </p:txBody>
      </p:sp>
      <p:sp>
        <p:nvSpPr>
          <p:cNvPr id="1562099148" name="Slide Number Placeholder 5"/>
          <p:cNvSpPr>
            <a:spLocks noGrp="1"/>
          </p:cNvSpPr>
          <p:nvPr>
            <p:ph type="sldNum" sz="quarter" idx="12"/>
          </p:nvPr>
        </p:nvSpPr>
        <p:spPr bwMode="auto"/>
        <p:txBody>
          <a:bodyPr/>
          <a:lstStyle/>
          <a:p>
            <a:pPr>
              <a:defRPr/>
            </a:pPr>
            <a:fld id="{BCD55979-00CC-4874-A80E-0959E76EB92F}" type="slidenum">
              <a:rPr lang="en-GB"/>
              <a:t>17</a:t>
            </a:fld>
            <a:endParaRPr lang="en-GB"/>
          </a:p>
        </p:txBody>
      </p:sp>
      <p:sp>
        <p:nvSpPr>
          <p:cNvPr id="1686872536" name="ZoneTexte 9"/>
          <p:cNvSpPr txBox="1"/>
          <p:nvPr/>
        </p:nvSpPr>
        <p:spPr bwMode="auto">
          <a:xfrm>
            <a:off x="1573387" y="2166857"/>
            <a:ext cx="6230912" cy="3877985"/>
          </a:xfrm>
          <a:prstGeom prst="rect">
            <a:avLst/>
          </a:prstGeom>
          <a:noFill/>
        </p:spPr>
        <p:txBody>
          <a:bodyPr wrap="square">
            <a:spAutoFit/>
          </a:bodyPr>
          <a:lstStyle/>
          <a:p>
            <a:pPr>
              <a:buNone/>
              <a:defRPr/>
            </a:pPr>
            <a:r>
              <a:rPr lang="en-US" b="1"/>
              <a:t>Open-Source Requirements in Tenders:</a:t>
            </a:r>
            <a:r>
              <a:rPr lang="en-US"/>
              <a:t> </a:t>
            </a:r>
            <a:endParaRPr/>
          </a:p>
          <a:p>
            <a:pPr>
              <a:buNone/>
              <a:defRPr/>
            </a:pPr>
            <a:r>
              <a:rPr lang="en-US" sz="1400"/>
              <a:t>When CERN needs to procure hardware (e.g. to have a batch of boards manufactured externally) : </a:t>
            </a:r>
            <a:endParaRPr/>
          </a:p>
          <a:p>
            <a:pPr>
              <a:buNone/>
              <a:defRPr/>
            </a:pPr>
            <a:endParaRPr lang="en-US" sz="1400" b="1"/>
          </a:p>
          <a:p>
            <a:pPr>
              <a:buNone/>
              <a:defRPr/>
            </a:pPr>
            <a:r>
              <a:rPr lang="en-US" sz="1400" b="1"/>
              <a:t>OSPO assists :</a:t>
            </a:r>
            <a:endParaRPr/>
          </a:p>
          <a:p>
            <a:pPr marL="285750" indent="-285750">
              <a:buFont typeface="Arial"/>
              <a:buChar char="•"/>
              <a:defRPr/>
            </a:pPr>
            <a:r>
              <a:rPr lang="en-US" sz="1400"/>
              <a:t>t</a:t>
            </a:r>
            <a:r>
              <a:rPr lang="en-US" sz="1400"/>
              <a:t>he </a:t>
            </a:r>
            <a:r>
              <a:rPr lang="en-US" sz="1400" b="1"/>
              <a:t>Procurement Service (IPT-PI-SU)</a:t>
            </a:r>
            <a:r>
              <a:rPr lang="en-US" sz="1400"/>
              <a:t> in drafting Price Enquiries and Calls for Tender that include open-source hardware deliverables. </a:t>
            </a:r>
            <a:endParaRPr/>
          </a:p>
          <a:p>
            <a:pPr marL="285750" indent="-285750">
              <a:buFont typeface="Arial"/>
              <a:buChar char="•"/>
              <a:defRPr/>
            </a:pPr>
            <a:r>
              <a:rPr lang="en-US" sz="1400"/>
              <a:t>writing specifications such that any contractor must deliver not only the physical items but also the complete design documentation (schematics, PCB files, firmware, etc.) under an open license (typically CERN-OHL). </a:t>
            </a:r>
            <a:endParaRPr/>
          </a:p>
          <a:p>
            <a:pPr>
              <a:defRPr/>
            </a:pPr>
            <a:endParaRPr lang="en-US" sz="1400"/>
          </a:p>
          <a:p>
            <a:pPr>
              <a:defRPr/>
            </a:pPr>
            <a:r>
              <a:rPr lang="en-US" sz="1400" b="1"/>
              <a:t>OSPO’s guidance : </a:t>
            </a:r>
            <a:endParaRPr/>
          </a:p>
          <a:p>
            <a:pPr marL="285750" indent="-285750">
              <a:buFont typeface="Arial"/>
              <a:buChar char="•"/>
              <a:defRPr/>
            </a:pPr>
            <a:r>
              <a:rPr lang="en-US" sz="1400"/>
              <a:t>helps ensure the tender documents clearly state the openness requirements and that bidders understand CERN will publish the designs. </a:t>
            </a:r>
            <a:endParaRPr/>
          </a:p>
          <a:p>
            <a:pPr marL="285750" indent="-285750">
              <a:buFont typeface="Arial"/>
              <a:buChar char="•"/>
              <a:defRPr/>
            </a:pPr>
            <a:r>
              <a:rPr lang="en-US" sz="1400"/>
              <a:t>avoids confusion later and legally binds the supplier to provide the design files openly.</a:t>
            </a:r>
            <a:endParaRPr/>
          </a:p>
          <a:p>
            <a:pPr>
              <a:buNone/>
              <a:defRPr/>
            </a:pPr>
            <a:endParaRPr lang="fr-CH"/>
          </a:p>
        </p:txBody>
      </p:sp>
      <p:cxnSp>
        <p:nvCxnSpPr>
          <p:cNvPr id="1763222262" name="Connecteur droit 2"/>
          <p:cNvCxnSpPr/>
          <p:nvPr/>
        </p:nvCxnSpPr>
        <p:spPr bwMode="auto">
          <a:xfrm>
            <a:off x="1377538" y="2190307"/>
            <a:ext cx="0" cy="3569637"/>
          </a:xfrm>
          <a:prstGeom prst="line">
            <a:avLst/>
          </a:prstGeom>
          <a:ln w="7620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sp>
        <p:nvSpPr>
          <p:cNvPr id="1832391971" name="ZoneTexte 6"/>
          <p:cNvSpPr txBox="1"/>
          <p:nvPr/>
        </p:nvSpPr>
        <p:spPr bwMode="auto">
          <a:xfrm>
            <a:off x="688769" y="2873828"/>
            <a:ext cx="569387" cy="923330"/>
          </a:xfrm>
          <a:prstGeom prst="rect">
            <a:avLst/>
          </a:prstGeom>
          <a:noFill/>
        </p:spPr>
        <p:txBody>
          <a:bodyPr wrap="none" rtlCol="0">
            <a:spAutoFit/>
          </a:bodyPr>
          <a:lstStyle/>
          <a:p>
            <a:pPr>
              <a:defRPr/>
            </a:pPr>
            <a:r>
              <a:rPr lang="fr-FR" sz="5400"/>
              <a:t>1</a:t>
            </a:r>
            <a:endParaRPr lang="fr-FR"/>
          </a:p>
        </p:txBody>
      </p:sp>
      <p:pic>
        <p:nvPicPr>
          <p:cNvPr id="1095814628" name="Image 8"/>
          <p:cNvPicPr>
            <a:picLocks noChangeAspect="1"/>
          </p:cNvPicPr>
          <p:nvPr/>
        </p:nvPicPr>
        <p:blipFill>
          <a:blip r:embed="rId3"/>
          <a:stretch/>
        </p:blipFill>
        <p:spPr bwMode="auto">
          <a:xfrm>
            <a:off x="8000148" y="2251919"/>
            <a:ext cx="3906814" cy="2604542"/>
          </a:xfrm>
          <a:prstGeom prst="rect">
            <a:avLst/>
          </a:prstGeom>
        </p:spPr>
      </p:pic>
      <p:pic>
        <p:nvPicPr>
          <p:cNvPr id="1321563685" name="Picture 2" descr="Working with the CERN PCB Design Office - CERN OSPO Technical Documentation"/>
          <p:cNvPicPr>
            <a:picLocks noChangeAspect="1" noChangeArrowheads="1"/>
          </p:cNvPicPr>
          <p:nvPr/>
        </p:nvPicPr>
        <p:blipFill>
          <a:blip r:embed="rId4"/>
          <a:stretch/>
        </p:blipFill>
        <p:spPr bwMode="auto">
          <a:xfrm>
            <a:off x="7990677" y="5154176"/>
            <a:ext cx="3980082" cy="598043"/>
          </a:xfrm>
          <a:prstGeom prst="rect">
            <a:avLst/>
          </a:prstGeom>
          <a:noFill/>
        </p:spPr>
      </p:pic>
      <p:sp>
        <p:nvSpPr>
          <p:cNvPr id="1058698661" name="Date Placeholder 3"/>
          <p:cNvSpPr>
            <a:spLocks noGrp="1"/>
          </p:cNvSpPr>
          <p:nvPr>
            <p:ph type="dt" sz="half" idx="10"/>
          </p:nvPr>
        </p:nvSpPr>
        <p:spPr bwMode="auto">
          <a:xfrm>
            <a:off x="1137351" y="6262302"/>
            <a:ext cx="872070" cy="365125"/>
          </a:xfrm>
        </p:spPr>
        <p:txBody>
          <a:bodyPr/>
          <a:lstStyle/>
          <a:p>
            <a:pPr>
              <a:defRPr/>
            </a:pPr>
            <a:r>
              <a:rPr lang="en-GB"/>
              <a:t>May 9</a:t>
            </a:r>
            <a:r>
              <a:rPr lang="en-GB" baseline="30000"/>
              <a:t>th</a:t>
            </a:r>
            <a:r>
              <a:rPr lang="en-GB"/>
              <a:t> 2025</a:t>
            </a:r>
            <a:endParaRPr/>
          </a:p>
        </p:txBody>
      </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18.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sp>
        <p:nvSpPr>
          <p:cNvPr id="1019936016" name="Footer Placeholder 4"/>
          <p:cNvSpPr>
            <a:spLocks noGrp="1"/>
          </p:cNvSpPr>
          <p:nvPr>
            <p:ph type="ftr" sz="quarter" idx="11"/>
          </p:nvPr>
        </p:nvSpPr>
        <p:spPr bwMode="auto"/>
        <p:txBody>
          <a:bodyPr/>
          <a:lstStyle/>
          <a:p>
            <a:pPr>
              <a:defRPr/>
            </a:pPr>
            <a:endParaRPr lang="en-GB"/>
          </a:p>
        </p:txBody>
      </p:sp>
      <p:sp>
        <p:nvSpPr>
          <p:cNvPr id="993270557" name="Slide Number Placeholder 5"/>
          <p:cNvSpPr>
            <a:spLocks noGrp="1"/>
          </p:cNvSpPr>
          <p:nvPr>
            <p:ph type="sldNum" sz="quarter" idx="12"/>
          </p:nvPr>
        </p:nvSpPr>
        <p:spPr bwMode="auto"/>
        <p:txBody>
          <a:bodyPr/>
          <a:lstStyle/>
          <a:p>
            <a:pPr>
              <a:defRPr/>
            </a:pPr>
            <a:fld id="{BCD55979-00CC-4874-A80E-0959E76EB92F}" type="slidenum">
              <a:rPr lang="en-GB"/>
              <a:t>18</a:t>
            </a:fld>
            <a:endParaRPr lang="en-GB"/>
          </a:p>
        </p:txBody>
      </p:sp>
      <p:sp>
        <p:nvSpPr>
          <p:cNvPr id="1560746345" name="ZoneTexte 9"/>
          <p:cNvSpPr txBox="1"/>
          <p:nvPr/>
        </p:nvSpPr>
        <p:spPr bwMode="auto">
          <a:xfrm>
            <a:off x="1573616" y="1690688"/>
            <a:ext cx="10166426" cy="4308872"/>
          </a:xfrm>
          <a:prstGeom prst="rect">
            <a:avLst/>
          </a:prstGeom>
          <a:noFill/>
        </p:spPr>
        <p:txBody>
          <a:bodyPr wrap="square">
            <a:spAutoFit/>
          </a:bodyPr>
          <a:lstStyle/>
          <a:p>
            <a:pPr>
              <a:buNone/>
              <a:defRPr/>
            </a:pPr>
            <a:endParaRPr lang="en-US"/>
          </a:p>
          <a:p>
            <a:pPr>
              <a:defRPr/>
            </a:pPr>
            <a:r>
              <a:rPr lang="en-US" b="1"/>
              <a:t>Tender Process Collaboration:</a:t>
            </a:r>
            <a:r>
              <a:rPr lang="en-US"/>
              <a:t> </a:t>
            </a:r>
            <a:endParaRPr/>
          </a:p>
          <a:p>
            <a:pPr>
              <a:defRPr/>
            </a:pPr>
            <a:r>
              <a:rPr lang="en-US" sz="1400"/>
              <a:t>Throughout the procurement process, </a:t>
            </a:r>
            <a:r>
              <a:rPr lang="en-US" sz="1400" b="1"/>
              <a:t>OSPO remains involved </a:t>
            </a:r>
            <a:r>
              <a:rPr lang="en-US" sz="1400"/>
              <a:t>:</a:t>
            </a:r>
            <a:endParaRPr/>
          </a:p>
          <a:p>
            <a:pPr marL="285750" indent="-285750">
              <a:buFont typeface="Arial"/>
              <a:buChar char="•"/>
              <a:defRPr/>
            </a:pPr>
            <a:r>
              <a:rPr lang="en-US" sz="1400"/>
              <a:t>along with KT and the Procurement officers to answer bidders’ questions regarding the open-source aspect. It’s not uncommon for a company responding to a CERN tender to ask, “What does it mean that we have to release designs under CERN-OHL?” </a:t>
            </a:r>
            <a:endParaRPr/>
          </a:p>
          <a:p>
            <a:pPr marL="285750" indent="-285750">
              <a:buFont typeface="Arial"/>
              <a:buChar char="•"/>
              <a:defRPr/>
            </a:pPr>
            <a:r>
              <a:rPr lang="en-US" sz="1400"/>
              <a:t>to clarify terms and reassure bidders that, for instance, they can still profit by manufacturing and selling the hardware (they just can’t claim proprietary rights over the design). </a:t>
            </a:r>
            <a:endParaRPr/>
          </a:p>
          <a:p>
            <a:pPr>
              <a:defRPr/>
            </a:pPr>
            <a:endParaRPr lang="en-US" sz="1400"/>
          </a:p>
          <a:p>
            <a:pPr>
              <a:defRPr/>
            </a:pPr>
            <a:r>
              <a:rPr lang="en-US" sz="1400"/>
              <a:t>Additionally, OSPO and KT help craft any necessary contractual language. For instance, ensuring the </a:t>
            </a:r>
            <a:r>
              <a:rPr lang="en-US" sz="1400" b="1"/>
              <a:t>contract explicitly requires delivery of design files</a:t>
            </a:r>
            <a:r>
              <a:rPr lang="en-US" sz="1400"/>
              <a:t> in a format that can be published, and maybe a commitment to support CERN in open-sourcing (like reviewing the documentation). </a:t>
            </a:r>
            <a:endParaRPr/>
          </a:p>
          <a:p>
            <a:pPr>
              <a:defRPr/>
            </a:pPr>
            <a:endParaRPr lang="en-US" sz="1400"/>
          </a:p>
          <a:p>
            <a:pPr>
              <a:defRPr/>
            </a:pPr>
            <a:r>
              <a:rPr lang="en-US" sz="1400"/>
              <a:t>By being part of these discussions, </a:t>
            </a:r>
            <a:r>
              <a:rPr lang="en-US" sz="1400" b="1"/>
              <a:t>OSPO ensures </a:t>
            </a:r>
            <a:r>
              <a:rPr lang="en-US" sz="1400"/>
              <a:t>that</a:t>
            </a:r>
            <a:r>
              <a:rPr lang="en-US" sz="1400" b="1"/>
              <a:t> </a:t>
            </a:r>
            <a:r>
              <a:rPr lang="en-US" sz="1400"/>
              <a:t>when the contract is executed CERN receives everything needed to share the hardware openly, and the supplier fully understands the process. </a:t>
            </a:r>
            <a:endParaRPr/>
          </a:p>
          <a:p>
            <a:pPr>
              <a:defRPr/>
            </a:pPr>
            <a:endParaRPr lang="en-US" sz="1400"/>
          </a:p>
          <a:p>
            <a:pPr>
              <a:defRPr/>
            </a:pPr>
            <a:r>
              <a:rPr lang="en-US" sz="1400"/>
              <a:t>This close collaboration has led to smoother procurement of open hardware, with contractors even providing valuable feedback to improve the designs during production​. It’s another way OSPO bridges CERN’s open-source aims with practical procurement workflows.</a:t>
            </a:r>
            <a:endParaRPr lang="en-US"/>
          </a:p>
        </p:txBody>
      </p:sp>
      <p:sp>
        <p:nvSpPr>
          <p:cNvPr id="712551029" name="Title 1"/>
          <p:cNvSpPr>
            <a:spLocks noGrp="1"/>
          </p:cNvSpPr>
          <p:nvPr>
            <p:ph type="title"/>
          </p:nvPr>
        </p:nvSpPr>
        <p:spPr bwMode="auto">
          <a:xfrm>
            <a:off x="838200" y="365125"/>
            <a:ext cx="10515600" cy="1325563"/>
          </a:xfrm>
        </p:spPr>
        <p:txBody>
          <a:bodyPr>
            <a:normAutofit fontScale="90000"/>
          </a:bodyPr>
          <a:lstStyle/>
          <a:p>
            <a:pPr>
              <a:defRPr/>
            </a:pPr>
            <a:r>
              <a:rPr lang="en-GB"/>
              <a:t>OPSO Support 4: </a:t>
            </a:r>
            <a:br>
              <a:rPr lang="en-GB"/>
            </a:br>
            <a:r>
              <a:rPr lang="en-GB">
                <a:solidFill>
                  <a:schemeClr val="bg2">
                    <a:lumMod val="10000"/>
                  </a:schemeClr>
                </a:solidFill>
              </a:rPr>
              <a:t>Open Hardware in Procurement</a:t>
            </a:r>
            <a:endParaRPr/>
          </a:p>
        </p:txBody>
      </p:sp>
      <p:cxnSp>
        <p:nvCxnSpPr>
          <p:cNvPr id="1893877434" name="Connecteur droit 8"/>
          <p:cNvCxnSpPr/>
          <p:nvPr/>
        </p:nvCxnSpPr>
        <p:spPr bwMode="auto">
          <a:xfrm>
            <a:off x="1377538" y="2052084"/>
            <a:ext cx="0" cy="3848986"/>
          </a:xfrm>
          <a:prstGeom prst="line">
            <a:avLst/>
          </a:prstGeom>
          <a:ln w="7620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sp>
        <p:nvSpPr>
          <p:cNvPr id="1205574018" name="ZoneTexte 12"/>
          <p:cNvSpPr txBox="1"/>
          <p:nvPr/>
        </p:nvSpPr>
        <p:spPr bwMode="auto">
          <a:xfrm>
            <a:off x="688769" y="2873828"/>
            <a:ext cx="569387" cy="923330"/>
          </a:xfrm>
          <a:prstGeom prst="rect">
            <a:avLst/>
          </a:prstGeom>
          <a:noFill/>
        </p:spPr>
        <p:txBody>
          <a:bodyPr wrap="none" rtlCol="0">
            <a:spAutoFit/>
          </a:bodyPr>
          <a:lstStyle/>
          <a:p>
            <a:pPr>
              <a:defRPr/>
            </a:pPr>
            <a:r>
              <a:rPr lang="fr-FR" sz="5400"/>
              <a:t>2</a:t>
            </a:r>
            <a:endParaRPr lang="fr-FR"/>
          </a:p>
        </p:txBody>
      </p:sp>
      <p:sp>
        <p:nvSpPr>
          <p:cNvPr id="1935527726" name="Date Placeholder 3"/>
          <p:cNvSpPr>
            <a:spLocks noGrp="1"/>
          </p:cNvSpPr>
          <p:nvPr>
            <p:ph type="dt" sz="half" idx="10"/>
          </p:nvPr>
        </p:nvSpPr>
        <p:spPr bwMode="auto">
          <a:xfrm>
            <a:off x="1137351" y="6262302"/>
            <a:ext cx="872070" cy="365125"/>
          </a:xfrm>
        </p:spPr>
        <p:txBody>
          <a:bodyPr/>
          <a:lstStyle/>
          <a:p>
            <a:pPr>
              <a:defRPr/>
            </a:pPr>
            <a:r>
              <a:rPr lang="en-GB"/>
              <a:t>May 9</a:t>
            </a:r>
            <a:r>
              <a:rPr lang="en-GB" baseline="30000"/>
              <a:t>th</a:t>
            </a:r>
            <a:r>
              <a:rPr lang="en-GB"/>
              <a:t> 2025</a:t>
            </a:r>
            <a:endParaRPr/>
          </a:p>
        </p:txBody>
      </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19.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sp>
        <p:nvSpPr>
          <p:cNvPr id="880123797" name="Espace réservé de la date 3"/>
          <p:cNvSpPr>
            <a:spLocks noGrp="1"/>
          </p:cNvSpPr>
          <p:nvPr>
            <p:ph type="dt" sz="half" idx="10"/>
          </p:nvPr>
        </p:nvSpPr>
        <p:spPr bwMode="auto"/>
        <p:txBody>
          <a:bodyPr/>
          <a:lstStyle/>
          <a:p>
            <a:pPr>
              <a:defRPr/>
            </a:pPr>
            <a:fld id="{DC2C6077-A970-44A0-AF59-C84E61B47504}" type="datetime1">
              <a:rPr lang="en-GB"/>
              <a:t>01/05/2025</a:t>
            </a:fld>
            <a:endParaRPr lang="en-GB"/>
          </a:p>
        </p:txBody>
      </p:sp>
      <p:sp>
        <p:nvSpPr>
          <p:cNvPr id="1482085721" name="Espace réservé du pied de page 4"/>
          <p:cNvSpPr>
            <a:spLocks noGrp="1"/>
          </p:cNvSpPr>
          <p:nvPr>
            <p:ph type="ftr" sz="quarter" idx="11"/>
          </p:nvPr>
        </p:nvSpPr>
        <p:spPr bwMode="auto"/>
        <p:txBody>
          <a:bodyPr/>
          <a:lstStyle/>
          <a:p>
            <a:pPr>
              <a:defRPr/>
            </a:pPr>
            <a:endParaRPr lang="en-GB"/>
          </a:p>
        </p:txBody>
      </p:sp>
      <p:sp>
        <p:nvSpPr>
          <p:cNvPr id="86018827" name="Espace réservé du numéro de diapositive 5"/>
          <p:cNvSpPr>
            <a:spLocks noGrp="1"/>
          </p:cNvSpPr>
          <p:nvPr>
            <p:ph type="sldNum" sz="quarter" idx="12"/>
          </p:nvPr>
        </p:nvSpPr>
        <p:spPr bwMode="auto"/>
        <p:txBody>
          <a:bodyPr/>
          <a:lstStyle/>
          <a:p>
            <a:pPr>
              <a:defRPr/>
            </a:pPr>
            <a:fld id="{BCD55979-00CC-4874-A80E-0959E76EB92F}" type="slidenum">
              <a:rPr lang="en-GB"/>
              <a:t>19</a:t>
            </a:fld>
            <a:endParaRPr lang="en-GB"/>
          </a:p>
        </p:txBody>
      </p:sp>
      <p:sp>
        <p:nvSpPr>
          <p:cNvPr id="996145127" name="Title 1"/>
          <p:cNvSpPr>
            <a:spLocks noGrp="1"/>
          </p:cNvSpPr>
          <p:nvPr>
            <p:ph type="title"/>
          </p:nvPr>
        </p:nvSpPr>
        <p:spPr bwMode="auto">
          <a:xfrm>
            <a:off x="838200" y="2587332"/>
            <a:ext cx="10515600" cy="1325563"/>
          </a:xfrm>
        </p:spPr>
        <p:txBody>
          <a:bodyPr>
            <a:normAutofit fontScale="90000"/>
          </a:bodyPr>
          <a:lstStyle/>
          <a:p>
            <a:pPr>
              <a:defRPr/>
            </a:pPr>
            <a:r>
              <a:rPr lang="en-GB"/>
              <a:t>Summary</a:t>
            </a:r>
            <a:br>
              <a:rPr lang="en-GB"/>
            </a:br>
            <a:r>
              <a:rPr lang="en-GB">
                <a:solidFill>
                  <a:schemeClr val="bg2">
                    <a:lumMod val="10000"/>
                  </a:schemeClr>
                </a:solidFill>
              </a:rPr>
              <a:t>OSPO’s Open Hardware Support </a:t>
            </a:r>
            <a:endParaRPr/>
          </a:p>
        </p:txBody>
      </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sp>
        <p:nvSpPr>
          <p:cNvPr id="1313831188" name="Title 1"/>
          <p:cNvSpPr>
            <a:spLocks noGrp="1"/>
          </p:cNvSpPr>
          <p:nvPr>
            <p:ph type="title"/>
          </p:nvPr>
        </p:nvSpPr>
        <p:spPr bwMode="auto"/>
        <p:txBody>
          <a:bodyPr/>
          <a:lstStyle/>
          <a:p>
            <a:pPr>
              <a:defRPr/>
            </a:pPr>
            <a:r>
              <a:rPr lang="en-GB"/>
              <a:t>Introduction to CERN OSPO</a:t>
            </a:r>
            <a:endParaRPr/>
          </a:p>
        </p:txBody>
      </p:sp>
      <p:sp>
        <p:nvSpPr>
          <p:cNvPr id="936098151" name="Date Placeholder 3"/>
          <p:cNvSpPr>
            <a:spLocks noGrp="1"/>
          </p:cNvSpPr>
          <p:nvPr>
            <p:ph type="dt" sz="half" idx="10"/>
          </p:nvPr>
        </p:nvSpPr>
        <p:spPr bwMode="auto"/>
        <p:txBody>
          <a:bodyPr/>
          <a:lstStyle/>
          <a:p>
            <a:pPr>
              <a:defRPr/>
            </a:pPr>
            <a:r>
              <a:rPr lang="en-GB"/>
              <a:t>May 9</a:t>
            </a:r>
            <a:r>
              <a:rPr lang="en-GB" baseline="30000"/>
              <a:t>th</a:t>
            </a:r>
            <a:r>
              <a:rPr lang="en-GB"/>
              <a:t> 2025</a:t>
            </a:r>
            <a:endParaRPr/>
          </a:p>
        </p:txBody>
      </p:sp>
      <p:sp>
        <p:nvSpPr>
          <p:cNvPr id="24578390" name="Footer Placeholder 4"/>
          <p:cNvSpPr>
            <a:spLocks noGrp="1"/>
          </p:cNvSpPr>
          <p:nvPr>
            <p:ph type="ftr" sz="quarter" idx="11"/>
          </p:nvPr>
        </p:nvSpPr>
        <p:spPr bwMode="auto"/>
        <p:txBody>
          <a:bodyPr/>
          <a:lstStyle/>
          <a:p>
            <a:pPr>
              <a:defRPr/>
            </a:pPr>
            <a:endParaRPr lang="en-GB"/>
          </a:p>
        </p:txBody>
      </p:sp>
      <p:sp>
        <p:nvSpPr>
          <p:cNvPr id="1077480959" name="Slide Number Placeholder 5"/>
          <p:cNvSpPr>
            <a:spLocks noGrp="1"/>
          </p:cNvSpPr>
          <p:nvPr>
            <p:ph type="sldNum" sz="quarter" idx="12"/>
          </p:nvPr>
        </p:nvSpPr>
        <p:spPr bwMode="auto"/>
        <p:txBody>
          <a:bodyPr/>
          <a:lstStyle/>
          <a:p>
            <a:pPr>
              <a:defRPr/>
            </a:pPr>
            <a:fld id="{BCD55979-00CC-4874-A80E-0959E76EB92F}" type="slidenum">
              <a:rPr lang="en-GB"/>
              <a:t>2</a:t>
            </a:fld>
            <a:endParaRPr lang="en-GB"/>
          </a:p>
        </p:txBody>
      </p:sp>
      <p:sp>
        <p:nvSpPr>
          <p:cNvPr id="392484085" name="ZoneTexte 9"/>
          <p:cNvSpPr txBox="1"/>
          <p:nvPr/>
        </p:nvSpPr>
        <p:spPr bwMode="auto">
          <a:xfrm>
            <a:off x="838198" y="1964079"/>
            <a:ext cx="10974573" cy="2769989"/>
          </a:xfrm>
          <a:prstGeom prst="rect">
            <a:avLst/>
          </a:prstGeom>
          <a:noFill/>
        </p:spPr>
        <p:txBody>
          <a:bodyPr wrap="square">
            <a:spAutoFit/>
          </a:bodyPr>
          <a:lstStyle/>
          <a:p>
            <a:pPr algn="just">
              <a:defRPr/>
            </a:pPr>
            <a:r>
              <a:rPr lang="en-US" b="1"/>
              <a:t>CERN OSPO – Mission:</a:t>
            </a:r>
            <a:r>
              <a:rPr lang="en-US"/>
              <a:t> </a:t>
            </a:r>
            <a:endParaRPr/>
          </a:p>
          <a:p>
            <a:pPr marL="342900" indent="-342900" algn="just">
              <a:buFont typeface="Arial"/>
              <a:buChar char="•"/>
              <a:defRPr/>
            </a:pPr>
            <a:r>
              <a:rPr lang="en-US" sz="1400"/>
              <a:t>A central office to support open-source projects (software, firmware/</a:t>
            </a:r>
            <a:r>
              <a:rPr lang="en-US" sz="1400"/>
              <a:t>gateware</a:t>
            </a:r>
            <a:r>
              <a:rPr lang="en-US" sz="1400"/>
              <a:t>, and hardware) across CERN​. </a:t>
            </a:r>
            <a:endParaRPr/>
          </a:p>
          <a:p>
            <a:pPr marL="342900" indent="-342900" algn="just">
              <a:buFont typeface="Arial"/>
              <a:buChar char="•"/>
              <a:defRPr/>
            </a:pPr>
            <a:r>
              <a:rPr lang="en-US" sz="1400"/>
              <a:t>Established under CERN’s Open Science strategy to maximize the impact of CERN technologies on society​</a:t>
            </a:r>
            <a:endParaRPr/>
          </a:p>
          <a:p>
            <a:pPr algn="just">
              <a:defRPr/>
            </a:pPr>
            <a:endParaRPr lang="en-US"/>
          </a:p>
          <a:p>
            <a:pPr algn="just">
              <a:defRPr/>
            </a:pPr>
            <a:r>
              <a:rPr lang="en-US" b="1"/>
              <a:t>Role &amp; Scope:</a:t>
            </a:r>
            <a:r>
              <a:rPr lang="en-US"/>
              <a:t> </a:t>
            </a:r>
            <a:endParaRPr/>
          </a:p>
          <a:p>
            <a:pPr marL="342900" indent="-342900" algn="just">
              <a:buFont typeface="Arial"/>
              <a:buChar char="•"/>
              <a:defRPr/>
            </a:pPr>
            <a:r>
              <a:rPr lang="en-US" sz="1400"/>
              <a:t>Consults and trains the CERN community on open-source best practices, tools, and licensing​. </a:t>
            </a:r>
            <a:endParaRPr/>
          </a:p>
          <a:p>
            <a:pPr marL="342900" indent="-342900" algn="just">
              <a:buFont typeface="Arial"/>
              <a:buChar char="•"/>
              <a:defRPr/>
            </a:pPr>
            <a:r>
              <a:rPr lang="en-US" sz="1400"/>
              <a:t>Provides guidance for open-sourcing hardware designs and coordinates related efforts.</a:t>
            </a:r>
            <a:endParaRPr/>
          </a:p>
          <a:p>
            <a:pPr algn="just">
              <a:defRPr/>
            </a:pPr>
            <a:endParaRPr lang="en-US"/>
          </a:p>
          <a:p>
            <a:pPr algn="just">
              <a:defRPr/>
            </a:pPr>
            <a:r>
              <a:rPr lang="en-US" b="1"/>
              <a:t>Facilitative (Not Decisional):</a:t>
            </a:r>
            <a:r>
              <a:rPr lang="en-US"/>
              <a:t> </a:t>
            </a:r>
            <a:endParaRPr/>
          </a:p>
          <a:p>
            <a:pPr marL="285750" indent="-285750" algn="just">
              <a:buFont typeface="Arial"/>
              <a:buChar char="•"/>
              <a:defRPr/>
            </a:pPr>
            <a:r>
              <a:rPr lang="en-US" sz="1400"/>
              <a:t>OSPO does </a:t>
            </a:r>
            <a:r>
              <a:rPr lang="en-US" sz="1400" b="1"/>
              <a:t>not</a:t>
            </a:r>
            <a:r>
              <a:rPr lang="en-US" sz="1400"/>
              <a:t> decide whether a design is open-sourced; that decision requires formal approval by the project’s responsible entities​. </a:t>
            </a:r>
            <a:endParaRPr/>
          </a:p>
          <a:p>
            <a:pPr marL="285750" indent="-285750" algn="just">
              <a:buFont typeface="Arial"/>
              <a:buChar char="•"/>
              <a:defRPr/>
            </a:pPr>
            <a:r>
              <a:rPr lang="en-US" sz="1400"/>
              <a:t>Once a project gets a “green light” to go open source, OSPO guides and supports the open-sourcing process.</a:t>
            </a:r>
            <a:endParaRPr/>
          </a:p>
        </p:txBody>
      </p:sp>
      <p:pic>
        <p:nvPicPr>
          <p:cNvPr id="357295125" name="Picture 2" descr="Le CERN lance son nouvel Open Source Program Office | CERN"/>
          <p:cNvPicPr>
            <a:picLocks noChangeAspect="1" noChangeArrowheads="1"/>
          </p:cNvPicPr>
          <p:nvPr/>
        </p:nvPicPr>
        <p:blipFill>
          <a:blip r:embed="rId3"/>
          <a:stretch/>
        </p:blipFill>
        <p:spPr bwMode="auto">
          <a:xfrm>
            <a:off x="10515600" y="0"/>
            <a:ext cx="1676400" cy="1974386"/>
          </a:xfrm>
          <a:prstGeom prst="rect">
            <a:avLst/>
          </a:prstGeom>
          <a:noFill/>
        </p:spPr>
      </p:pic>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20.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sp>
        <p:nvSpPr>
          <p:cNvPr id="1240760595" name="Title 1"/>
          <p:cNvSpPr>
            <a:spLocks noGrp="1"/>
          </p:cNvSpPr>
          <p:nvPr>
            <p:ph type="title"/>
          </p:nvPr>
        </p:nvSpPr>
        <p:spPr bwMode="auto">
          <a:xfrm>
            <a:off x="838198" y="-17647"/>
            <a:ext cx="11068761" cy="1325563"/>
          </a:xfrm>
        </p:spPr>
        <p:txBody>
          <a:bodyPr>
            <a:normAutofit fontScale="90000"/>
          </a:bodyPr>
          <a:lstStyle/>
          <a:p>
            <a:pPr>
              <a:defRPr/>
            </a:pPr>
            <a:r>
              <a:rPr lang="en-GB"/>
              <a:t>Summary of OSPO’s Open Hardware Support </a:t>
            </a:r>
            <a:endParaRPr/>
          </a:p>
        </p:txBody>
      </p:sp>
      <p:sp>
        <p:nvSpPr>
          <p:cNvPr id="833623964" name="Footer Placeholder 4"/>
          <p:cNvSpPr>
            <a:spLocks noGrp="1"/>
          </p:cNvSpPr>
          <p:nvPr>
            <p:ph type="ftr" sz="quarter" idx="11"/>
          </p:nvPr>
        </p:nvSpPr>
        <p:spPr bwMode="auto"/>
        <p:txBody>
          <a:bodyPr/>
          <a:lstStyle/>
          <a:p>
            <a:pPr>
              <a:defRPr/>
            </a:pPr>
            <a:endParaRPr lang="en-GB"/>
          </a:p>
        </p:txBody>
      </p:sp>
      <p:sp>
        <p:nvSpPr>
          <p:cNvPr id="882707231" name="Slide Number Placeholder 5"/>
          <p:cNvSpPr>
            <a:spLocks noGrp="1"/>
          </p:cNvSpPr>
          <p:nvPr>
            <p:ph type="sldNum" sz="quarter" idx="12"/>
          </p:nvPr>
        </p:nvSpPr>
        <p:spPr bwMode="auto"/>
        <p:txBody>
          <a:bodyPr/>
          <a:lstStyle/>
          <a:p>
            <a:pPr>
              <a:defRPr/>
            </a:pPr>
            <a:fld id="{BCD55979-00CC-4874-A80E-0959E76EB92F}" type="slidenum">
              <a:rPr lang="en-GB"/>
              <a:t>20</a:t>
            </a:fld>
            <a:endParaRPr lang="en-GB"/>
          </a:p>
        </p:txBody>
      </p:sp>
      <p:sp>
        <p:nvSpPr>
          <p:cNvPr id="1564958895" name="ZoneTexte 6"/>
          <p:cNvSpPr txBox="1"/>
          <p:nvPr/>
        </p:nvSpPr>
        <p:spPr bwMode="auto">
          <a:xfrm>
            <a:off x="1307777" y="1040714"/>
            <a:ext cx="10499357" cy="4862870"/>
          </a:xfrm>
          <a:prstGeom prst="rect">
            <a:avLst/>
          </a:prstGeom>
          <a:noFill/>
        </p:spPr>
        <p:txBody>
          <a:bodyPr wrap="square">
            <a:spAutoFit/>
          </a:bodyPr>
          <a:lstStyle/>
          <a:p>
            <a:pPr>
              <a:buNone/>
              <a:defRPr/>
            </a:pPr>
            <a:r>
              <a:rPr lang="en-US" b="1"/>
              <a:t>Best Practices &amp; Quality:</a:t>
            </a:r>
            <a:r>
              <a:rPr lang="en-US"/>
              <a:t> </a:t>
            </a:r>
            <a:endParaRPr/>
          </a:p>
          <a:p>
            <a:pPr marL="285750" indent="-285750">
              <a:buFont typeface="Arial"/>
              <a:buChar char="•"/>
              <a:defRPr/>
            </a:pPr>
            <a:r>
              <a:rPr lang="en-US" sz="1400"/>
              <a:t>OSPO provides guidelines and hands-on assistance to ensure open hardware projects meet high standards (comprehensive documentation, proper project setup, issue tracking, etc.) before release. </a:t>
            </a:r>
            <a:endParaRPr/>
          </a:p>
          <a:p>
            <a:pPr marL="285750" indent="-285750">
              <a:buFont typeface="Arial"/>
              <a:buChar char="•"/>
              <a:defRPr/>
            </a:pPr>
            <a:r>
              <a:rPr lang="en-US" sz="1400"/>
              <a:t>This mentoring and review process helps CERN designs to be released in a professional, reusable state.</a:t>
            </a:r>
            <a:endParaRPr/>
          </a:p>
          <a:p>
            <a:pPr marL="0" indent="0">
              <a:buNone/>
              <a:defRPr/>
            </a:pPr>
            <a:endParaRPr lang="en-US" sz="1400"/>
          </a:p>
          <a:p>
            <a:pPr>
              <a:buNone/>
              <a:defRPr/>
            </a:pPr>
            <a:r>
              <a:rPr lang="en-US" b="1"/>
              <a:t>Licensing &amp; Publication:</a:t>
            </a:r>
            <a:r>
              <a:rPr lang="en-US"/>
              <a:t> </a:t>
            </a:r>
            <a:endParaRPr/>
          </a:p>
          <a:p>
            <a:pPr marL="285750" indent="-285750">
              <a:buFont typeface="Arial"/>
              <a:buChar char="•"/>
              <a:defRPr/>
            </a:pPr>
            <a:r>
              <a:rPr lang="en-US" sz="1400"/>
              <a:t>The OSPO guides teams through selecting the right open-source licenses (in collaboration with KT for legal advice) and ensures all parts of the project (hardware, software, documentation) are openly licensed. </a:t>
            </a:r>
            <a:endParaRPr/>
          </a:p>
          <a:p>
            <a:pPr marL="285750" indent="-285750">
              <a:buFont typeface="Arial"/>
              <a:buChar char="•"/>
              <a:defRPr/>
            </a:pPr>
            <a:r>
              <a:rPr lang="en-US" sz="1400"/>
              <a:t>It also advises on publishing strategies – for example, using the Open Hardware Repository – to maximize the project’s visibility and community uptake.</a:t>
            </a:r>
            <a:endParaRPr/>
          </a:p>
          <a:p>
            <a:pPr marL="0" indent="0">
              <a:buNone/>
              <a:defRPr/>
            </a:pPr>
            <a:endParaRPr lang="en-US" sz="1400"/>
          </a:p>
          <a:p>
            <a:pPr marL="0" indent="0">
              <a:buNone/>
              <a:defRPr/>
            </a:pPr>
            <a:r>
              <a:rPr lang="en-US" b="1"/>
              <a:t>Industry Collaboration:</a:t>
            </a:r>
            <a:r>
              <a:rPr lang="en-US"/>
              <a:t> </a:t>
            </a:r>
            <a:endParaRPr/>
          </a:p>
          <a:p>
            <a:pPr marL="285750" indent="-285750">
              <a:buFont typeface="Arial"/>
              <a:buChar char="•"/>
              <a:defRPr/>
            </a:pPr>
            <a:r>
              <a:rPr lang="en-US" sz="1400"/>
              <a:t>Recognizing that hardware development involves industry, OSPO facilitates early engagement with companies. </a:t>
            </a:r>
            <a:endParaRPr/>
          </a:p>
          <a:p>
            <a:pPr marL="285750" indent="-285750">
              <a:buFont typeface="Arial"/>
              <a:buChar char="•"/>
              <a:defRPr/>
            </a:pPr>
            <a:r>
              <a:rPr lang="en-US" sz="1400"/>
              <a:t>It demystifies open-source hardware for businesses, aligning the open approach with their commercial interests. </a:t>
            </a:r>
            <a:endParaRPr/>
          </a:p>
          <a:p>
            <a:pPr marL="285750" indent="-285750">
              <a:buFont typeface="Arial"/>
              <a:buChar char="•"/>
              <a:defRPr/>
            </a:pPr>
            <a:r>
              <a:rPr lang="en-US" sz="1400"/>
              <a:t>By mediating collaborations and expectations, OSPO helps build productive partnerships where companies invest in and benefit from CERN’s open hardware projects.</a:t>
            </a:r>
            <a:endParaRPr/>
          </a:p>
          <a:p>
            <a:pPr>
              <a:defRPr/>
            </a:pPr>
            <a:endParaRPr lang="en-US" sz="1400"/>
          </a:p>
          <a:p>
            <a:pPr>
              <a:buNone/>
              <a:defRPr/>
            </a:pPr>
            <a:r>
              <a:rPr lang="en-US" b="1"/>
              <a:t>Procurement Integration:</a:t>
            </a:r>
            <a:r>
              <a:rPr lang="en-US"/>
              <a:t> </a:t>
            </a:r>
            <a:endParaRPr/>
          </a:p>
          <a:p>
            <a:pPr marL="285750" indent="-285750">
              <a:buFont typeface="Arial"/>
              <a:buChar char="•"/>
              <a:defRPr/>
            </a:pPr>
            <a:r>
              <a:rPr lang="en-US" sz="1400"/>
              <a:t>OSPO works with CERN’s procurement team to embed open hardware principles into contracts and tenders. This ensures that when CERN outsources manufacturing, the openness of the design is maintained. The result is a multi-supplier ecosystem around CERN hardware designs, fostering competition, innovation, and long-term availability of the hardware.</a:t>
            </a:r>
            <a:endParaRPr/>
          </a:p>
        </p:txBody>
      </p:sp>
      <p:sp>
        <p:nvSpPr>
          <p:cNvPr id="1057842768" name="ZoneTexte 8"/>
          <p:cNvSpPr txBox="1"/>
          <p:nvPr/>
        </p:nvSpPr>
        <p:spPr bwMode="auto">
          <a:xfrm>
            <a:off x="738391" y="954416"/>
            <a:ext cx="498855" cy="769441"/>
          </a:xfrm>
          <a:prstGeom prst="rect">
            <a:avLst/>
          </a:prstGeom>
          <a:noFill/>
        </p:spPr>
        <p:txBody>
          <a:bodyPr wrap="none" rtlCol="0">
            <a:spAutoFit/>
          </a:bodyPr>
          <a:lstStyle/>
          <a:p>
            <a:pPr>
              <a:defRPr/>
            </a:pPr>
            <a:r>
              <a:rPr lang="fr-FR" sz="4400">
                <a:solidFill>
                  <a:srgbClr val="00B050"/>
                </a:solidFill>
              </a:rPr>
              <a:t>1</a:t>
            </a:r>
            <a:endParaRPr lang="fr-FR" sz="1400">
              <a:solidFill>
                <a:srgbClr val="00B050"/>
              </a:solidFill>
            </a:endParaRPr>
          </a:p>
        </p:txBody>
      </p:sp>
      <p:sp>
        <p:nvSpPr>
          <p:cNvPr id="47712181" name="ZoneTexte 9"/>
          <p:cNvSpPr txBox="1"/>
          <p:nvPr/>
        </p:nvSpPr>
        <p:spPr bwMode="auto">
          <a:xfrm>
            <a:off x="752563" y="2170072"/>
            <a:ext cx="498855" cy="769441"/>
          </a:xfrm>
          <a:prstGeom prst="rect">
            <a:avLst/>
          </a:prstGeom>
          <a:noFill/>
        </p:spPr>
        <p:txBody>
          <a:bodyPr wrap="none" rtlCol="0">
            <a:spAutoFit/>
          </a:bodyPr>
          <a:lstStyle/>
          <a:p>
            <a:pPr>
              <a:defRPr/>
            </a:pPr>
            <a:r>
              <a:rPr lang="fr-FR" sz="4400">
                <a:solidFill>
                  <a:srgbClr val="00B050"/>
                </a:solidFill>
              </a:rPr>
              <a:t>2</a:t>
            </a:r>
            <a:endParaRPr lang="fr-FR" sz="1400">
              <a:solidFill>
                <a:srgbClr val="00B050"/>
              </a:solidFill>
            </a:endParaRPr>
          </a:p>
        </p:txBody>
      </p:sp>
      <p:sp>
        <p:nvSpPr>
          <p:cNvPr id="159663787" name="ZoneTexte 10"/>
          <p:cNvSpPr txBox="1"/>
          <p:nvPr/>
        </p:nvSpPr>
        <p:spPr bwMode="auto">
          <a:xfrm>
            <a:off x="752563" y="3557125"/>
            <a:ext cx="498855" cy="769441"/>
          </a:xfrm>
          <a:prstGeom prst="rect">
            <a:avLst/>
          </a:prstGeom>
          <a:noFill/>
        </p:spPr>
        <p:txBody>
          <a:bodyPr wrap="none" rtlCol="0">
            <a:spAutoFit/>
          </a:bodyPr>
          <a:lstStyle/>
          <a:p>
            <a:pPr>
              <a:defRPr/>
            </a:pPr>
            <a:r>
              <a:rPr lang="fr-FR" sz="4400">
                <a:solidFill>
                  <a:srgbClr val="00B050"/>
                </a:solidFill>
              </a:rPr>
              <a:t>3</a:t>
            </a:r>
            <a:endParaRPr lang="fr-FR" sz="1400">
              <a:solidFill>
                <a:srgbClr val="00B050"/>
              </a:solidFill>
            </a:endParaRPr>
          </a:p>
        </p:txBody>
      </p:sp>
      <p:sp>
        <p:nvSpPr>
          <p:cNvPr id="2016123785" name="ZoneTexte 11"/>
          <p:cNvSpPr txBox="1"/>
          <p:nvPr/>
        </p:nvSpPr>
        <p:spPr bwMode="auto">
          <a:xfrm>
            <a:off x="745473" y="4772785"/>
            <a:ext cx="498855" cy="769441"/>
          </a:xfrm>
          <a:prstGeom prst="rect">
            <a:avLst/>
          </a:prstGeom>
          <a:noFill/>
        </p:spPr>
        <p:txBody>
          <a:bodyPr wrap="none" rtlCol="0">
            <a:spAutoFit/>
          </a:bodyPr>
          <a:lstStyle/>
          <a:p>
            <a:pPr>
              <a:defRPr/>
            </a:pPr>
            <a:r>
              <a:rPr lang="fr-FR" sz="4400">
                <a:solidFill>
                  <a:srgbClr val="00B050"/>
                </a:solidFill>
              </a:rPr>
              <a:t>4</a:t>
            </a:r>
            <a:endParaRPr lang="fr-FR" sz="1400">
              <a:solidFill>
                <a:srgbClr val="00B050"/>
              </a:solidFill>
            </a:endParaRPr>
          </a:p>
        </p:txBody>
      </p:sp>
      <p:cxnSp>
        <p:nvCxnSpPr>
          <p:cNvPr id="1666766380" name="Connecteur droit 12"/>
          <p:cNvCxnSpPr/>
          <p:nvPr/>
        </p:nvCxnSpPr>
        <p:spPr bwMode="auto">
          <a:xfrm>
            <a:off x="1281844" y="4912242"/>
            <a:ext cx="0" cy="988828"/>
          </a:xfrm>
          <a:prstGeom prst="line">
            <a:avLst/>
          </a:prstGeom>
          <a:ln w="7620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92150367" name="Connecteur droit 14"/>
          <p:cNvCxnSpPr/>
          <p:nvPr/>
        </p:nvCxnSpPr>
        <p:spPr bwMode="auto">
          <a:xfrm>
            <a:off x="1286512" y="3592920"/>
            <a:ext cx="0" cy="1096038"/>
          </a:xfrm>
          <a:prstGeom prst="line">
            <a:avLst/>
          </a:prstGeom>
          <a:ln w="7620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924332047" name="Connecteur droit 17"/>
          <p:cNvCxnSpPr/>
          <p:nvPr/>
        </p:nvCxnSpPr>
        <p:spPr bwMode="auto">
          <a:xfrm>
            <a:off x="1286512" y="2215614"/>
            <a:ext cx="0" cy="1112377"/>
          </a:xfrm>
          <a:prstGeom prst="line">
            <a:avLst/>
          </a:prstGeom>
          <a:ln w="7620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268927054" name="Connecteur droit 20"/>
          <p:cNvCxnSpPr/>
          <p:nvPr/>
        </p:nvCxnSpPr>
        <p:spPr bwMode="auto">
          <a:xfrm>
            <a:off x="1285361" y="1119576"/>
            <a:ext cx="0" cy="900610"/>
          </a:xfrm>
          <a:prstGeom prst="line">
            <a:avLst/>
          </a:prstGeom>
          <a:ln w="7620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sp>
        <p:nvSpPr>
          <p:cNvPr id="999440041" name="Date Placeholder 3"/>
          <p:cNvSpPr>
            <a:spLocks noGrp="1"/>
          </p:cNvSpPr>
          <p:nvPr>
            <p:ph type="dt" sz="half" idx="10"/>
          </p:nvPr>
        </p:nvSpPr>
        <p:spPr bwMode="auto">
          <a:xfrm>
            <a:off x="1137351" y="6262302"/>
            <a:ext cx="872070" cy="365125"/>
          </a:xfrm>
        </p:spPr>
        <p:txBody>
          <a:bodyPr/>
          <a:lstStyle/>
          <a:p>
            <a:pPr>
              <a:defRPr/>
            </a:pPr>
            <a:r>
              <a:rPr lang="en-GB"/>
              <a:t>May 9</a:t>
            </a:r>
            <a:r>
              <a:rPr lang="en-GB" baseline="30000"/>
              <a:t>th</a:t>
            </a:r>
            <a:r>
              <a:rPr lang="en-GB"/>
              <a:t> 2025</a:t>
            </a:r>
            <a:endParaRPr/>
          </a:p>
        </p:txBody>
      </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21.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sp>
        <p:nvSpPr>
          <p:cNvPr id="1318821476" name="Title 1"/>
          <p:cNvSpPr>
            <a:spLocks noGrp="1"/>
          </p:cNvSpPr>
          <p:nvPr>
            <p:ph type="title"/>
          </p:nvPr>
        </p:nvSpPr>
        <p:spPr bwMode="auto">
          <a:xfrm>
            <a:off x="838198" y="365125"/>
            <a:ext cx="11068761" cy="1325563"/>
          </a:xfrm>
        </p:spPr>
        <p:txBody>
          <a:bodyPr>
            <a:normAutofit fontScale="90000"/>
          </a:bodyPr>
          <a:lstStyle/>
          <a:p>
            <a:pPr>
              <a:defRPr/>
            </a:pPr>
            <a:r>
              <a:rPr lang="en-GB"/>
              <a:t>Summary of OSPO’s Open Hardware Support </a:t>
            </a:r>
            <a:endParaRPr lang="en-GB"/>
          </a:p>
        </p:txBody>
      </p:sp>
      <p:sp>
        <p:nvSpPr>
          <p:cNvPr id="1480860801" name="Footer Placeholder 4"/>
          <p:cNvSpPr>
            <a:spLocks noGrp="1"/>
          </p:cNvSpPr>
          <p:nvPr>
            <p:ph type="ftr" sz="quarter" idx="11"/>
          </p:nvPr>
        </p:nvSpPr>
        <p:spPr bwMode="auto"/>
        <p:txBody>
          <a:bodyPr/>
          <a:lstStyle/>
          <a:p>
            <a:pPr>
              <a:defRPr/>
            </a:pPr>
            <a:endParaRPr lang="en-GB"/>
          </a:p>
        </p:txBody>
      </p:sp>
      <p:sp>
        <p:nvSpPr>
          <p:cNvPr id="115081668" name="Slide Number Placeholder 5"/>
          <p:cNvSpPr>
            <a:spLocks noGrp="1"/>
          </p:cNvSpPr>
          <p:nvPr>
            <p:ph type="sldNum" sz="quarter" idx="12"/>
          </p:nvPr>
        </p:nvSpPr>
        <p:spPr bwMode="auto"/>
        <p:txBody>
          <a:bodyPr/>
          <a:lstStyle/>
          <a:p>
            <a:pPr>
              <a:defRPr/>
            </a:pPr>
            <a:fld id="{BCD55979-00CC-4874-A80E-0959E76EB92F}" type="slidenum">
              <a:rPr lang="en-GB"/>
              <a:t>21</a:t>
            </a:fld>
            <a:endParaRPr lang="en-GB"/>
          </a:p>
        </p:txBody>
      </p:sp>
      <p:sp>
        <p:nvSpPr>
          <p:cNvPr id="1835597109" name="ZoneTexte 9"/>
          <p:cNvSpPr txBox="1"/>
          <p:nvPr/>
        </p:nvSpPr>
        <p:spPr bwMode="auto">
          <a:xfrm>
            <a:off x="459270" y="2220488"/>
            <a:ext cx="6781501" cy="3416320"/>
          </a:xfrm>
          <a:prstGeom prst="rect">
            <a:avLst/>
          </a:prstGeom>
          <a:noFill/>
        </p:spPr>
        <p:txBody>
          <a:bodyPr wrap="square">
            <a:spAutoFit/>
          </a:bodyPr>
          <a:lstStyle/>
          <a:p>
            <a:pPr marL="285750" indent="-285750">
              <a:defRPr/>
            </a:pPr>
            <a:r>
              <a:rPr lang="en-US" sz="2000" b="1"/>
              <a:t>Big Picture : </a:t>
            </a:r>
            <a:endParaRPr/>
          </a:p>
          <a:p>
            <a:pPr marL="285750" indent="-285750">
              <a:defRPr/>
            </a:pPr>
            <a:endParaRPr lang="en-US"/>
          </a:p>
          <a:p>
            <a:pPr marL="285750" indent="-285750" algn="just">
              <a:defRPr/>
            </a:pPr>
            <a:r>
              <a:rPr lang="en-US"/>
              <a:t>	</a:t>
            </a:r>
            <a:r>
              <a:rPr lang="en-US" sz="4400"/>
              <a:t>“</a:t>
            </a:r>
            <a:r>
              <a:rPr lang="en-US"/>
              <a:t> In essence, CERN’s OSPO is a comprehensive support system that enables hardware designers to confidently open-source their work. From initial preparation and licensing, through community building, to navigating company relationships and procurement, OSPO’s support covers the full journey of open-sourcing a hardware project.</a:t>
            </a:r>
            <a:r>
              <a:rPr lang="en-US" sz="1800"/>
              <a:t> </a:t>
            </a:r>
            <a:endParaRPr/>
          </a:p>
          <a:p>
            <a:pPr marL="285750" indent="-285750" algn="just">
              <a:defRPr/>
            </a:pPr>
            <a:r>
              <a:rPr lang="en-US"/>
              <a:t>							</a:t>
            </a:r>
            <a:r>
              <a:rPr lang="en-US" sz="4400"/>
              <a:t>”</a:t>
            </a:r>
            <a:endParaRPr lang="en-US"/>
          </a:p>
        </p:txBody>
      </p:sp>
      <p:pic>
        <p:nvPicPr>
          <p:cNvPr id="1559627974" name="Picture 2" descr="The CERN Open Source Program Office: changing the High Energy and Nuclear…  | Hamza Boukabache, PhD"/>
          <p:cNvPicPr>
            <a:picLocks noChangeAspect="1" noChangeArrowheads="1"/>
          </p:cNvPicPr>
          <p:nvPr/>
        </p:nvPicPr>
        <p:blipFill>
          <a:blip r:embed="rId3"/>
          <a:stretch/>
        </p:blipFill>
        <p:spPr bwMode="auto">
          <a:xfrm>
            <a:off x="7464056" y="2366703"/>
            <a:ext cx="4299460" cy="2864515"/>
          </a:xfrm>
          <a:prstGeom prst="rect">
            <a:avLst/>
          </a:prstGeom>
          <a:noFill/>
        </p:spPr>
      </p:pic>
      <p:sp>
        <p:nvSpPr>
          <p:cNvPr id="1825120951" name="Date Placeholder 3"/>
          <p:cNvSpPr>
            <a:spLocks noGrp="1"/>
          </p:cNvSpPr>
          <p:nvPr>
            <p:ph type="dt" sz="half" idx="10"/>
          </p:nvPr>
        </p:nvSpPr>
        <p:spPr bwMode="auto">
          <a:xfrm>
            <a:off x="1137351" y="6262302"/>
            <a:ext cx="872070" cy="365125"/>
          </a:xfrm>
        </p:spPr>
        <p:txBody>
          <a:bodyPr/>
          <a:lstStyle/>
          <a:p>
            <a:pPr>
              <a:defRPr/>
            </a:pPr>
            <a:r>
              <a:rPr lang="en-GB"/>
              <a:t>May 9</a:t>
            </a:r>
            <a:r>
              <a:rPr lang="en-GB" baseline="30000"/>
              <a:t>th</a:t>
            </a:r>
            <a:r>
              <a:rPr lang="en-GB"/>
              <a:t> 2025</a:t>
            </a:r>
            <a:endParaRPr/>
          </a:p>
        </p:txBody>
      </p:sp>
      <p:sp>
        <p:nvSpPr>
          <p:cNvPr id="76793839" name=""/>
          <p:cNvSpPr txBox="1"/>
          <p:nvPr/>
        </p:nvSpPr>
        <p:spPr bwMode="auto">
          <a:xfrm flipH="0" flipV="0">
            <a:off x="838198" y="5270687"/>
            <a:ext cx="5978737" cy="366119"/>
          </a:xfrm>
          <a:prstGeom prst="rect">
            <a:avLst/>
          </a:prstGeom>
          <a:noFill/>
        </p:spPr>
        <p:txBody>
          <a:bodyPr vertOverflow="overflow" horzOverflow="overflow" vert="horz" wrap="square" lIns="91440" tIns="45720" rIns="91440" bIns="45720" numCol="1" spcCol="0" rtlCol="0" fromWordArt="0" anchor="t" anchorCtr="0" forceAA="0" upright="0" compatLnSpc="0">
            <a:spAutoFit/>
          </a:bodyPr>
          <a:p>
            <a:pPr>
              <a:defRPr/>
            </a:pPr>
            <a:r>
              <a:rPr lang="en-US" sz="1800" b="0" i="0" u="none" strike="noStrike" cap="none" spc="0">
                <a:solidFill>
                  <a:schemeClr val="bg2">
                    <a:lumMod val="25000"/>
                  </a:schemeClr>
                </a:solidFill>
                <a:latin typeface="+mn-lt"/>
                <a:ea typeface="+mn-ea"/>
                <a:cs typeface="+mn-cs"/>
              </a:rPr>
              <a:t>https://</a:t>
            </a:r>
            <a:r>
              <a:rPr lang="en-US" sz="1800" b="0" i="0" u="none" strike="noStrike" cap="none" spc="0">
                <a:solidFill>
                  <a:schemeClr val="bg2">
                    <a:lumMod val="25000"/>
                  </a:schemeClr>
                </a:solidFill>
                <a:latin typeface="+mn-lt"/>
                <a:ea typeface="+mn-ea"/>
                <a:cs typeface="+mn-cs"/>
              </a:rPr>
              <a:t>ospo.docs.cern.ch</a:t>
            </a:r>
            <a:endParaRPr/>
          </a:p>
        </p:txBody>
      </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22.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sp>
        <p:nvSpPr>
          <p:cNvPr id="1284809644" name="Title 1"/>
          <p:cNvSpPr>
            <a:spLocks noGrp="1"/>
          </p:cNvSpPr>
          <p:nvPr>
            <p:ph type="title"/>
          </p:nvPr>
        </p:nvSpPr>
        <p:spPr bwMode="auto"/>
        <p:txBody>
          <a:bodyPr/>
          <a:lstStyle/>
          <a:p>
            <a:pPr>
              <a:defRPr/>
            </a:pPr>
            <a:r>
              <a:rPr lang="en-GB"/>
              <a:t>CERN’s Approach to Open Hardware</a:t>
            </a:r>
            <a:endParaRPr/>
          </a:p>
        </p:txBody>
      </p:sp>
      <p:sp>
        <p:nvSpPr>
          <p:cNvPr id="1273655134" name="Footer Placeholder 4"/>
          <p:cNvSpPr>
            <a:spLocks noGrp="1"/>
          </p:cNvSpPr>
          <p:nvPr>
            <p:ph type="ftr" sz="quarter" idx="11"/>
          </p:nvPr>
        </p:nvSpPr>
        <p:spPr bwMode="auto"/>
        <p:txBody>
          <a:bodyPr/>
          <a:lstStyle/>
          <a:p>
            <a:pPr>
              <a:defRPr/>
            </a:pPr>
            <a:endParaRPr lang="en-GB"/>
          </a:p>
        </p:txBody>
      </p:sp>
      <p:sp>
        <p:nvSpPr>
          <p:cNvPr id="1689597800" name="Slide Number Placeholder 5"/>
          <p:cNvSpPr>
            <a:spLocks noGrp="1"/>
          </p:cNvSpPr>
          <p:nvPr>
            <p:ph type="sldNum" sz="quarter" idx="12"/>
          </p:nvPr>
        </p:nvSpPr>
        <p:spPr bwMode="auto"/>
        <p:txBody>
          <a:bodyPr/>
          <a:lstStyle/>
          <a:p>
            <a:pPr>
              <a:defRPr/>
            </a:pPr>
            <a:fld id="{BCD55979-00CC-4874-A80E-0959E76EB92F}" type="slidenum">
              <a:rPr lang="en-GB"/>
              <a:t>3</a:t>
            </a:fld>
            <a:endParaRPr lang="en-GB"/>
          </a:p>
        </p:txBody>
      </p:sp>
      <p:sp>
        <p:nvSpPr>
          <p:cNvPr id="1984809073" name="ZoneTexte 6"/>
          <p:cNvSpPr txBox="1"/>
          <p:nvPr/>
        </p:nvSpPr>
        <p:spPr bwMode="auto">
          <a:xfrm>
            <a:off x="838200" y="1923146"/>
            <a:ext cx="10719391" cy="3631763"/>
          </a:xfrm>
          <a:prstGeom prst="rect">
            <a:avLst/>
          </a:prstGeom>
          <a:noFill/>
        </p:spPr>
        <p:txBody>
          <a:bodyPr wrap="square">
            <a:spAutoFit/>
          </a:bodyPr>
          <a:lstStyle/>
          <a:p>
            <a:pPr>
              <a:defRPr/>
            </a:pPr>
            <a:r>
              <a:rPr lang="en-US" b="1"/>
              <a:t>What is Open-Source Hardware OSHW?</a:t>
            </a:r>
            <a:r>
              <a:rPr lang="en-US"/>
              <a:t> </a:t>
            </a:r>
            <a:endParaRPr/>
          </a:p>
          <a:p>
            <a:pPr>
              <a:buNone/>
              <a:defRPr/>
            </a:pPr>
            <a:r>
              <a:rPr lang="en-US" sz="1400" i="1"/>
              <a:t>OSHW</a:t>
            </a:r>
            <a:r>
              <a:rPr lang="en-US" sz="1400"/>
              <a:t> refers to releasing hardware designs (electronics, machines, etc.) with all the necessary design files and documentation, so others can study, modify, make, and distribute them. CERN pioneered OSHW in the 2010s by developing the CERN Open Hardware </a:t>
            </a:r>
            <a:r>
              <a:rPr lang="en-US" sz="1400"/>
              <a:t>Licence</a:t>
            </a:r>
            <a:r>
              <a:rPr lang="en-US" sz="1400"/>
              <a:t> (CERN-OHL)​, providing a legal framework similar to open-source software licenses.</a:t>
            </a:r>
            <a:endParaRPr/>
          </a:p>
          <a:p>
            <a:pPr>
              <a:buNone/>
              <a:defRPr/>
            </a:pPr>
            <a:endParaRPr lang="en-US" sz="1200"/>
          </a:p>
          <a:p>
            <a:pPr>
              <a:defRPr/>
            </a:pPr>
            <a:r>
              <a:rPr lang="en-US" b="1"/>
              <a:t>Hardware vs. Software Open Sourcing :</a:t>
            </a:r>
            <a:r>
              <a:rPr lang="en-US" sz="1400"/>
              <a:t> </a:t>
            </a:r>
            <a:endParaRPr/>
          </a:p>
          <a:p>
            <a:pPr>
              <a:buNone/>
              <a:defRPr/>
            </a:pPr>
            <a:r>
              <a:rPr lang="en-US" sz="1400"/>
              <a:t>Unlike pure software, open hardware projects involve physical fabrication. This means engaging industrial partners (manufacturers) is almost always necessary​. Hardware development cycles also tend to be longer and costlier, since producing and testing prototypes takes time and money​. These differences require additional planning and support.</a:t>
            </a:r>
            <a:endParaRPr/>
          </a:p>
          <a:p>
            <a:pPr>
              <a:buNone/>
              <a:defRPr/>
            </a:pPr>
            <a:endParaRPr lang="en-US" sz="1200"/>
          </a:p>
          <a:p>
            <a:pPr>
              <a:defRPr/>
            </a:pPr>
            <a:r>
              <a:rPr lang="en-US" b="1"/>
              <a:t>Holistic Designs:</a:t>
            </a:r>
            <a:r>
              <a:rPr lang="en-US"/>
              <a:t> </a:t>
            </a:r>
            <a:endParaRPr/>
          </a:p>
          <a:p>
            <a:pPr>
              <a:buNone/>
              <a:defRPr/>
            </a:pPr>
            <a:r>
              <a:rPr lang="en-US" sz="1400"/>
              <a:t>An open hardware project typically isn’t just a circuit board; it includes </a:t>
            </a:r>
            <a:r>
              <a:rPr lang="en-US" sz="1400" i="1"/>
              <a:t>firmware/</a:t>
            </a:r>
            <a:r>
              <a:rPr lang="en-US" sz="1400" i="1"/>
              <a:t>gateware</a:t>
            </a:r>
            <a:r>
              <a:rPr lang="en-US" sz="1400"/>
              <a:t> (HDL code for FPGAs, etc.), </a:t>
            </a:r>
            <a:r>
              <a:rPr lang="en-US" sz="1400" i="1"/>
              <a:t>software</a:t>
            </a:r>
            <a:r>
              <a:rPr lang="en-US" sz="1400"/>
              <a:t> (for control or interfaces), and documentation​. All these components should be treated as part of the open-source project to ensure users can fully utilize the hardware. OSPO encourages designers to open-source </a:t>
            </a:r>
            <a:r>
              <a:rPr lang="en-US" sz="1400" b="1"/>
              <a:t>all relevant parts</a:t>
            </a:r>
            <a:r>
              <a:rPr lang="en-US" sz="1400"/>
              <a:t> of a hardware project (design files, HDL code, software, manuals) under appropriate licenses.</a:t>
            </a:r>
            <a:endParaRPr/>
          </a:p>
          <a:p>
            <a:pPr>
              <a:buNone/>
              <a:defRPr/>
            </a:pPr>
            <a:endParaRPr lang="en-US" sz="1200"/>
          </a:p>
        </p:txBody>
      </p:sp>
      <p:sp>
        <p:nvSpPr>
          <p:cNvPr id="212048197" name="Date Placeholder 3"/>
          <p:cNvSpPr>
            <a:spLocks noGrp="1"/>
          </p:cNvSpPr>
          <p:nvPr>
            <p:ph type="dt" sz="half" idx="10"/>
          </p:nvPr>
        </p:nvSpPr>
        <p:spPr bwMode="auto">
          <a:xfrm>
            <a:off x="1137351" y="6262302"/>
            <a:ext cx="872070" cy="365125"/>
          </a:xfrm>
        </p:spPr>
        <p:txBody>
          <a:bodyPr/>
          <a:lstStyle/>
          <a:p>
            <a:pPr>
              <a:defRPr/>
            </a:pPr>
            <a:r>
              <a:rPr lang="en-GB"/>
              <a:t>May 9</a:t>
            </a:r>
            <a:r>
              <a:rPr lang="en-GB" baseline="30000"/>
              <a:t>th</a:t>
            </a:r>
            <a:r>
              <a:rPr lang="en-GB"/>
              <a:t> 2025</a:t>
            </a:r>
            <a:endParaRPr/>
          </a:p>
        </p:txBody>
      </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sp>
        <p:nvSpPr>
          <p:cNvPr id="767207583" name="Title 1"/>
          <p:cNvSpPr>
            <a:spLocks noGrp="1"/>
          </p:cNvSpPr>
          <p:nvPr>
            <p:ph type="title"/>
          </p:nvPr>
        </p:nvSpPr>
        <p:spPr bwMode="auto"/>
        <p:txBody>
          <a:bodyPr/>
          <a:lstStyle/>
          <a:p>
            <a:pPr>
              <a:defRPr/>
            </a:pPr>
            <a:r>
              <a:rPr lang="en-GB"/>
              <a:t>CERN’s Approach to Open Hardware</a:t>
            </a:r>
            <a:endParaRPr/>
          </a:p>
        </p:txBody>
      </p:sp>
      <p:sp>
        <p:nvSpPr>
          <p:cNvPr id="658252632" name="Footer Placeholder 4"/>
          <p:cNvSpPr>
            <a:spLocks noGrp="1"/>
          </p:cNvSpPr>
          <p:nvPr>
            <p:ph type="ftr" sz="quarter" idx="11"/>
          </p:nvPr>
        </p:nvSpPr>
        <p:spPr bwMode="auto"/>
        <p:txBody>
          <a:bodyPr/>
          <a:lstStyle/>
          <a:p>
            <a:pPr>
              <a:defRPr/>
            </a:pPr>
            <a:endParaRPr lang="en-GB"/>
          </a:p>
        </p:txBody>
      </p:sp>
      <p:sp>
        <p:nvSpPr>
          <p:cNvPr id="2088964044" name="Slide Number Placeholder 5"/>
          <p:cNvSpPr>
            <a:spLocks noGrp="1"/>
          </p:cNvSpPr>
          <p:nvPr>
            <p:ph type="sldNum" sz="quarter" idx="12"/>
          </p:nvPr>
        </p:nvSpPr>
        <p:spPr bwMode="auto"/>
        <p:txBody>
          <a:bodyPr/>
          <a:lstStyle/>
          <a:p>
            <a:pPr>
              <a:defRPr/>
            </a:pPr>
            <a:fld id="{BCD55979-00CC-4874-A80E-0959E76EB92F}" type="slidenum">
              <a:rPr lang="en-GB"/>
              <a:t>4</a:t>
            </a:fld>
            <a:endParaRPr lang="en-GB"/>
          </a:p>
        </p:txBody>
      </p:sp>
      <p:sp>
        <p:nvSpPr>
          <p:cNvPr id="2103201284" name="ZoneTexte 6"/>
          <p:cNvSpPr txBox="1"/>
          <p:nvPr/>
        </p:nvSpPr>
        <p:spPr bwMode="auto">
          <a:xfrm>
            <a:off x="920127" y="2232082"/>
            <a:ext cx="6777846" cy="2739211"/>
          </a:xfrm>
          <a:prstGeom prst="rect">
            <a:avLst/>
          </a:prstGeom>
          <a:noFill/>
        </p:spPr>
        <p:txBody>
          <a:bodyPr wrap="square">
            <a:spAutoFit/>
          </a:bodyPr>
          <a:lstStyle/>
          <a:p>
            <a:pPr>
              <a:defRPr/>
            </a:pPr>
            <a:r>
              <a:rPr lang="en-US" b="1"/>
              <a:t>Why Open-Source Hardware OSHW at CERN ? </a:t>
            </a:r>
            <a:endParaRPr lang="en-US"/>
          </a:p>
          <a:p>
            <a:pPr>
              <a:defRPr/>
            </a:pPr>
            <a:endParaRPr lang="en-US" sz="1400"/>
          </a:p>
          <a:p>
            <a:pPr>
              <a:defRPr/>
            </a:pPr>
            <a:r>
              <a:rPr lang="en-US" sz="1400"/>
              <a:t>Open-sourcing hardware aligns with CERN’s mission to share knowledge. </a:t>
            </a:r>
            <a:endParaRPr/>
          </a:p>
          <a:p>
            <a:pPr>
              <a:defRPr/>
            </a:pPr>
            <a:endParaRPr lang="en-US" sz="1400"/>
          </a:p>
          <a:p>
            <a:pPr>
              <a:defRPr/>
            </a:pPr>
            <a:r>
              <a:rPr lang="en-US" sz="1400" b="1"/>
              <a:t>It can : </a:t>
            </a:r>
            <a:endParaRPr/>
          </a:p>
          <a:p>
            <a:pPr marL="285750" indent="-285750">
              <a:buFont typeface="Arial"/>
              <a:buChar char="•"/>
              <a:defRPr/>
            </a:pPr>
            <a:r>
              <a:rPr lang="en-US" sz="1400"/>
              <a:t>accelerate innovation by enabling collaboration beyond CERN</a:t>
            </a:r>
            <a:endParaRPr/>
          </a:p>
          <a:p>
            <a:pPr marL="285750" indent="-285750">
              <a:buFont typeface="Arial"/>
              <a:buChar char="•"/>
              <a:defRPr/>
            </a:pPr>
            <a:r>
              <a:rPr lang="en-US" sz="1400"/>
              <a:t>build communities around CERN designs</a:t>
            </a:r>
            <a:endParaRPr/>
          </a:p>
          <a:p>
            <a:pPr marL="285750" indent="-285750">
              <a:buFont typeface="Arial"/>
              <a:buChar char="•"/>
              <a:defRPr/>
            </a:pPr>
            <a:r>
              <a:rPr lang="en-US" sz="1400"/>
              <a:t>prevent vendor lock-in by allowing multiple manufacturers to produce CERN-developed hardware​.</a:t>
            </a:r>
            <a:endParaRPr/>
          </a:p>
          <a:p>
            <a:pPr marL="285750" indent="-285750">
              <a:buFont typeface="Arial"/>
              <a:buChar char="•"/>
              <a:defRPr/>
            </a:pPr>
            <a:endParaRPr lang="en-US" sz="1400"/>
          </a:p>
          <a:p>
            <a:pPr>
              <a:defRPr/>
            </a:pPr>
            <a:r>
              <a:rPr lang="en-US" sz="1400"/>
              <a:t>Ultimately, OSHW allows CERN and others to benefit from improvements made by any party, </a:t>
            </a:r>
            <a:r>
              <a:rPr lang="en-US" sz="1400" b="1"/>
              <a:t>much like open-source software</a:t>
            </a:r>
            <a:r>
              <a:rPr lang="en-US" sz="1400"/>
              <a:t>.</a:t>
            </a:r>
            <a:endParaRPr lang="en-US"/>
          </a:p>
        </p:txBody>
      </p:sp>
      <p:pic>
        <p:nvPicPr>
          <p:cNvPr id="1907651072" name="Image 7"/>
          <p:cNvPicPr>
            <a:picLocks noChangeAspect="1"/>
          </p:cNvPicPr>
          <p:nvPr/>
        </p:nvPicPr>
        <p:blipFill>
          <a:blip r:embed="rId3"/>
          <a:srcRect l="0" t="19864" r="0" b="0"/>
          <a:stretch/>
        </p:blipFill>
        <p:spPr bwMode="auto">
          <a:xfrm>
            <a:off x="7747853" y="2070599"/>
            <a:ext cx="3821223" cy="3062175"/>
          </a:xfrm>
          <a:prstGeom prst="rect">
            <a:avLst/>
          </a:prstGeom>
        </p:spPr>
      </p:pic>
      <p:sp>
        <p:nvSpPr>
          <p:cNvPr id="158894331" name="Date Placeholder 3"/>
          <p:cNvSpPr>
            <a:spLocks noGrp="1"/>
          </p:cNvSpPr>
          <p:nvPr>
            <p:ph type="dt" sz="half" idx="10"/>
          </p:nvPr>
        </p:nvSpPr>
        <p:spPr bwMode="auto">
          <a:xfrm>
            <a:off x="1137351" y="6262302"/>
            <a:ext cx="872070" cy="365125"/>
          </a:xfrm>
        </p:spPr>
        <p:txBody>
          <a:bodyPr/>
          <a:lstStyle/>
          <a:p>
            <a:pPr>
              <a:defRPr/>
            </a:pPr>
            <a:r>
              <a:rPr lang="en-GB"/>
              <a:t>May 9</a:t>
            </a:r>
            <a:r>
              <a:rPr lang="en-GB" baseline="30000"/>
              <a:t>th</a:t>
            </a:r>
            <a:r>
              <a:rPr lang="en-GB"/>
              <a:t> 2025</a:t>
            </a:r>
            <a:endParaRPr/>
          </a:p>
        </p:txBody>
      </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sp>
        <p:nvSpPr>
          <p:cNvPr id="1290394156" name="Espace réservé de la date 3"/>
          <p:cNvSpPr>
            <a:spLocks noGrp="1"/>
          </p:cNvSpPr>
          <p:nvPr>
            <p:ph type="dt" sz="half" idx="10"/>
          </p:nvPr>
        </p:nvSpPr>
        <p:spPr bwMode="auto"/>
        <p:txBody>
          <a:bodyPr/>
          <a:lstStyle/>
          <a:p>
            <a:pPr>
              <a:defRPr/>
            </a:pPr>
            <a:fld id="{DC2C6077-A970-44A0-AF59-C84E61B47504}" type="datetime1">
              <a:rPr lang="en-GB"/>
              <a:t>01/05/2025</a:t>
            </a:fld>
            <a:endParaRPr lang="en-GB"/>
          </a:p>
        </p:txBody>
      </p:sp>
      <p:sp>
        <p:nvSpPr>
          <p:cNvPr id="182468981" name="Espace réservé du pied de page 4"/>
          <p:cNvSpPr>
            <a:spLocks noGrp="1"/>
          </p:cNvSpPr>
          <p:nvPr>
            <p:ph type="ftr" sz="quarter" idx="11"/>
          </p:nvPr>
        </p:nvSpPr>
        <p:spPr bwMode="auto"/>
        <p:txBody>
          <a:bodyPr/>
          <a:lstStyle/>
          <a:p>
            <a:pPr>
              <a:defRPr/>
            </a:pPr>
            <a:endParaRPr lang="en-GB"/>
          </a:p>
        </p:txBody>
      </p:sp>
      <p:sp>
        <p:nvSpPr>
          <p:cNvPr id="1757520354" name="Espace réservé du numéro de diapositive 5"/>
          <p:cNvSpPr>
            <a:spLocks noGrp="1"/>
          </p:cNvSpPr>
          <p:nvPr>
            <p:ph type="sldNum" sz="quarter" idx="12"/>
          </p:nvPr>
        </p:nvSpPr>
        <p:spPr bwMode="auto"/>
        <p:txBody>
          <a:bodyPr/>
          <a:lstStyle/>
          <a:p>
            <a:pPr>
              <a:defRPr/>
            </a:pPr>
            <a:fld id="{BCD55979-00CC-4874-A80E-0959E76EB92F}" type="slidenum">
              <a:rPr lang="en-GB"/>
              <a:t>5</a:t>
            </a:fld>
            <a:endParaRPr lang="en-GB"/>
          </a:p>
        </p:txBody>
      </p:sp>
      <p:sp>
        <p:nvSpPr>
          <p:cNvPr id="879320818" name="Title 1"/>
          <p:cNvSpPr>
            <a:spLocks noGrp="1"/>
          </p:cNvSpPr>
          <p:nvPr>
            <p:ph type="title"/>
          </p:nvPr>
        </p:nvSpPr>
        <p:spPr bwMode="auto">
          <a:xfrm>
            <a:off x="838200" y="2538309"/>
            <a:ext cx="10515600" cy="1325563"/>
          </a:xfrm>
        </p:spPr>
        <p:txBody>
          <a:bodyPr>
            <a:normAutofit fontScale="90000"/>
          </a:bodyPr>
          <a:lstStyle/>
          <a:p>
            <a:pPr>
              <a:defRPr/>
            </a:pPr>
            <a:r>
              <a:rPr lang="en-GB"/>
              <a:t>OSPO Support 1 : </a:t>
            </a:r>
            <a:br>
              <a:rPr lang="en-GB"/>
            </a:br>
            <a:r>
              <a:rPr lang="en-GB">
                <a:solidFill>
                  <a:schemeClr val="bg2">
                    <a:lumMod val="10000"/>
                  </a:schemeClr>
                </a:solidFill>
              </a:rPr>
              <a:t>Best Practices for Sharing Designs</a:t>
            </a:r>
            <a:endParaRPr/>
          </a:p>
        </p:txBody>
      </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sp>
        <p:nvSpPr>
          <p:cNvPr id="1625488937" name="Title 1"/>
          <p:cNvSpPr>
            <a:spLocks noGrp="1"/>
          </p:cNvSpPr>
          <p:nvPr>
            <p:ph type="title"/>
          </p:nvPr>
        </p:nvSpPr>
        <p:spPr bwMode="auto"/>
        <p:txBody>
          <a:bodyPr>
            <a:normAutofit fontScale="90000"/>
          </a:bodyPr>
          <a:lstStyle/>
          <a:p>
            <a:pPr>
              <a:defRPr/>
            </a:pPr>
            <a:r>
              <a:rPr lang="en-GB"/>
              <a:t>OSPO Support 1 : </a:t>
            </a:r>
            <a:br>
              <a:rPr lang="en-GB"/>
            </a:br>
            <a:r>
              <a:rPr lang="en-GB">
                <a:solidFill>
                  <a:schemeClr val="bg2">
                    <a:lumMod val="10000"/>
                  </a:schemeClr>
                </a:solidFill>
              </a:rPr>
              <a:t>Best Practices for Sharing Designs</a:t>
            </a:r>
            <a:endParaRPr/>
          </a:p>
        </p:txBody>
      </p:sp>
      <p:sp>
        <p:nvSpPr>
          <p:cNvPr id="468012868" name="Footer Placeholder 4"/>
          <p:cNvSpPr>
            <a:spLocks noGrp="1"/>
          </p:cNvSpPr>
          <p:nvPr>
            <p:ph type="ftr" sz="quarter" idx="11"/>
          </p:nvPr>
        </p:nvSpPr>
        <p:spPr bwMode="auto"/>
        <p:txBody>
          <a:bodyPr/>
          <a:lstStyle/>
          <a:p>
            <a:pPr>
              <a:defRPr/>
            </a:pPr>
            <a:endParaRPr lang="en-GB"/>
          </a:p>
        </p:txBody>
      </p:sp>
      <p:sp>
        <p:nvSpPr>
          <p:cNvPr id="1355267879" name="Slide Number Placeholder 5"/>
          <p:cNvSpPr>
            <a:spLocks noGrp="1"/>
          </p:cNvSpPr>
          <p:nvPr>
            <p:ph type="sldNum" sz="quarter" idx="12"/>
          </p:nvPr>
        </p:nvSpPr>
        <p:spPr bwMode="auto"/>
        <p:txBody>
          <a:bodyPr/>
          <a:lstStyle/>
          <a:p>
            <a:pPr>
              <a:defRPr/>
            </a:pPr>
            <a:fld id="{BCD55979-00CC-4874-A80E-0959E76EB92F}" type="slidenum">
              <a:rPr lang="en-GB"/>
              <a:t>6</a:t>
            </a:fld>
            <a:endParaRPr lang="en-GB"/>
          </a:p>
        </p:txBody>
      </p:sp>
      <p:sp>
        <p:nvSpPr>
          <p:cNvPr id="547650540" name="ZoneTexte 9"/>
          <p:cNvSpPr txBox="1"/>
          <p:nvPr/>
        </p:nvSpPr>
        <p:spPr bwMode="auto">
          <a:xfrm>
            <a:off x="1573385" y="2314855"/>
            <a:ext cx="5039054" cy="3170098"/>
          </a:xfrm>
          <a:prstGeom prst="rect">
            <a:avLst/>
          </a:prstGeom>
          <a:noFill/>
        </p:spPr>
        <p:txBody>
          <a:bodyPr wrap="square">
            <a:spAutoFit/>
          </a:bodyPr>
          <a:lstStyle/>
          <a:p>
            <a:pPr>
              <a:buNone/>
              <a:defRPr/>
            </a:pPr>
            <a:r>
              <a:rPr lang="en-US" b="1"/>
              <a:t>Guidelines &amp; Checklists:</a:t>
            </a:r>
            <a:r>
              <a:rPr lang="en-US"/>
              <a:t> </a:t>
            </a:r>
            <a:endParaRPr/>
          </a:p>
          <a:p>
            <a:pPr>
              <a:buNone/>
              <a:defRPr/>
            </a:pPr>
            <a:r>
              <a:rPr lang="en-US" sz="1400"/>
              <a:t>OSPO maintains detailed best-practice guides for open-source hardware and FPGA/HDL (</a:t>
            </a:r>
            <a:r>
              <a:rPr lang="en-US" sz="1400"/>
              <a:t>gateware</a:t>
            </a:r>
            <a:r>
              <a:rPr lang="en-US" sz="1400"/>
              <a:t>) projects​. </a:t>
            </a:r>
            <a:endParaRPr/>
          </a:p>
          <a:p>
            <a:pPr>
              <a:buNone/>
              <a:defRPr/>
            </a:pPr>
            <a:endParaRPr lang="en-US" sz="1400"/>
          </a:p>
          <a:p>
            <a:pPr>
              <a:buNone/>
              <a:defRPr/>
            </a:pPr>
            <a:r>
              <a:rPr lang="en-US" sz="1400"/>
              <a:t>These guides distill lessons learned and recommend how to structure and run a hardware project for successful open-sourcing. </a:t>
            </a:r>
            <a:endParaRPr/>
          </a:p>
          <a:p>
            <a:pPr>
              <a:buNone/>
              <a:defRPr/>
            </a:pPr>
            <a:endParaRPr lang="en-US" sz="1400"/>
          </a:p>
          <a:p>
            <a:pPr>
              <a:buNone/>
              <a:defRPr/>
            </a:pPr>
            <a:r>
              <a:rPr lang="en-US" sz="1400" b="1"/>
              <a:t>Topics include : </a:t>
            </a:r>
            <a:endParaRPr/>
          </a:p>
          <a:p>
            <a:pPr marL="285750" indent="-285750">
              <a:buFont typeface="Arial"/>
              <a:buChar char="•"/>
              <a:defRPr/>
            </a:pPr>
            <a:r>
              <a:rPr lang="en-US" sz="1400"/>
              <a:t>P</a:t>
            </a:r>
            <a:r>
              <a:rPr lang="en-US" sz="1400"/>
              <a:t>roject</a:t>
            </a:r>
            <a:r>
              <a:rPr lang="en-US" sz="1400"/>
              <a:t> setup, </a:t>
            </a:r>
            <a:endParaRPr/>
          </a:p>
          <a:p>
            <a:pPr marL="285750" indent="-285750">
              <a:buFont typeface="Arial"/>
              <a:buChar char="•"/>
              <a:defRPr/>
            </a:pPr>
            <a:r>
              <a:rPr lang="en-US" sz="1400"/>
              <a:t>D</a:t>
            </a:r>
            <a:r>
              <a:rPr lang="en-US" sz="1400"/>
              <a:t>ocumentation</a:t>
            </a:r>
            <a:r>
              <a:rPr lang="en-US" sz="1400"/>
              <a:t>, </a:t>
            </a:r>
            <a:endParaRPr/>
          </a:p>
          <a:p>
            <a:pPr marL="285750" indent="-285750">
              <a:buFont typeface="Arial"/>
              <a:buChar char="•"/>
              <a:defRPr/>
            </a:pPr>
            <a:r>
              <a:rPr lang="en-US" sz="1400"/>
              <a:t>I</a:t>
            </a:r>
            <a:r>
              <a:rPr lang="en-US" sz="1400"/>
              <a:t>ssue</a:t>
            </a:r>
            <a:r>
              <a:rPr lang="en-US" sz="1400"/>
              <a:t> tracking, </a:t>
            </a:r>
            <a:endParaRPr/>
          </a:p>
          <a:p>
            <a:pPr marL="285750" indent="-285750">
              <a:buFont typeface="Arial"/>
              <a:buChar char="•"/>
              <a:defRPr/>
            </a:pPr>
            <a:r>
              <a:rPr lang="en-US" sz="1400"/>
              <a:t>V</a:t>
            </a:r>
            <a:r>
              <a:rPr lang="en-US" sz="1400"/>
              <a:t>ersion</a:t>
            </a:r>
            <a:r>
              <a:rPr lang="en-US" sz="1400"/>
              <a:t> control for design files, and more.</a:t>
            </a:r>
            <a:endParaRPr/>
          </a:p>
          <a:p>
            <a:pPr>
              <a:buNone/>
              <a:defRPr/>
            </a:pPr>
            <a:endParaRPr lang="fr-CH" sz="1400"/>
          </a:p>
        </p:txBody>
      </p:sp>
      <p:sp>
        <p:nvSpPr>
          <p:cNvPr id="1099601919" name="ZoneTexte 2"/>
          <p:cNvSpPr txBox="1"/>
          <p:nvPr/>
        </p:nvSpPr>
        <p:spPr bwMode="auto">
          <a:xfrm>
            <a:off x="688769" y="2873828"/>
            <a:ext cx="569387" cy="923330"/>
          </a:xfrm>
          <a:prstGeom prst="rect">
            <a:avLst/>
          </a:prstGeom>
          <a:noFill/>
        </p:spPr>
        <p:txBody>
          <a:bodyPr wrap="none" rtlCol="0">
            <a:spAutoFit/>
          </a:bodyPr>
          <a:lstStyle/>
          <a:p>
            <a:pPr>
              <a:defRPr/>
            </a:pPr>
            <a:r>
              <a:rPr lang="fr-FR" sz="5400"/>
              <a:t>1</a:t>
            </a:r>
            <a:endParaRPr lang="fr-FR"/>
          </a:p>
        </p:txBody>
      </p:sp>
      <p:cxnSp>
        <p:nvCxnSpPr>
          <p:cNvPr id="1205196172" name="Connecteur droit 7"/>
          <p:cNvCxnSpPr/>
          <p:nvPr/>
        </p:nvCxnSpPr>
        <p:spPr bwMode="auto">
          <a:xfrm>
            <a:off x="1377538" y="2410691"/>
            <a:ext cx="0" cy="2738632"/>
          </a:xfrm>
          <a:prstGeom prst="line">
            <a:avLst/>
          </a:prstGeom>
          <a:ln w="7620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pic>
        <p:nvPicPr>
          <p:cNvPr id="992961466" name="Graphique 14"/>
          <p:cNvPicPr>
            <a:picLocks noChangeAspect="1"/>
          </p:cNvPicPr>
          <p:nvPr/>
        </p:nvPicPr>
        <p:blipFill>
          <a:blip r:embed="rId3">
            <a:extLst>
              <a:ext uri="{96DAC541-7B7A-43D3-8B79-37D633B846F1}">
                <asvg:svgBlip xmlns:asvg="http://schemas.microsoft.com/office/drawing/2016/SVG/main" r:embed="rId4"/>
              </a:ext>
            </a:extLst>
          </a:blip>
          <a:stretch/>
        </p:blipFill>
        <p:spPr bwMode="auto">
          <a:xfrm>
            <a:off x="6867907" y="2314855"/>
            <a:ext cx="5039054" cy="2834468"/>
          </a:xfrm>
          <a:prstGeom prst="rect">
            <a:avLst/>
          </a:prstGeom>
        </p:spPr>
      </p:pic>
      <p:sp>
        <p:nvSpPr>
          <p:cNvPr id="737903000" name="ZoneTexte 16"/>
          <p:cNvSpPr txBox="1"/>
          <p:nvPr/>
        </p:nvSpPr>
        <p:spPr bwMode="auto">
          <a:xfrm>
            <a:off x="8949956" y="5149323"/>
            <a:ext cx="3128630" cy="276999"/>
          </a:xfrm>
          <a:prstGeom prst="rect">
            <a:avLst/>
          </a:prstGeom>
          <a:noFill/>
        </p:spPr>
        <p:txBody>
          <a:bodyPr wrap="square">
            <a:spAutoFit/>
          </a:bodyPr>
          <a:lstStyle/>
          <a:p>
            <a:pPr>
              <a:defRPr/>
            </a:pPr>
            <a:r>
              <a:rPr lang="en-US" sz="1200"/>
              <a:t>https://</a:t>
            </a:r>
            <a:r>
              <a:rPr lang="en-US" sz="1200"/>
              <a:t>ospo.docs.cern.ch</a:t>
            </a:r>
            <a:r>
              <a:rPr lang="en-US" sz="1200"/>
              <a:t>/</a:t>
            </a:r>
            <a:r>
              <a:rPr lang="en-US" sz="1200"/>
              <a:t>howtos</a:t>
            </a:r>
            <a:r>
              <a:rPr lang="en-US" sz="1200"/>
              <a:t>/</a:t>
            </a:r>
            <a:r>
              <a:rPr lang="en-US" sz="1200"/>
              <a:t>pcb</a:t>
            </a:r>
            <a:r>
              <a:rPr lang="en-US" sz="1200"/>
              <a:t>-flow/</a:t>
            </a:r>
            <a:endParaRPr/>
          </a:p>
        </p:txBody>
      </p:sp>
      <p:sp>
        <p:nvSpPr>
          <p:cNvPr id="1327957989" name="Date Placeholder 3"/>
          <p:cNvSpPr>
            <a:spLocks noGrp="1"/>
          </p:cNvSpPr>
          <p:nvPr>
            <p:ph type="dt" sz="half" idx="10"/>
          </p:nvPr>
        </p:nvSpPr>
        <p:spPr bwMode="auto">
          <a:xfrm>
            <a:off x="1137351" y="6262302"/>
            <a:ext cx="872070" cy="365125"/>
          </a:xfrm>
        </p:spPr>
        <p:txBody>
          <a:bodyPr/>
          <a:lstStyle/>
          <a:p>
            <a:pPr>
              <a:defRPr/>
            </a:pPr>
            <a:r>
              <a:rPr lang="en-GB"/>
              <a:t>May 9</a:t>
            </a:r>
            <a:r>
              <a:rPr lang="en-GB" baseline="30000"/>
              <a:t>th</a:t>
            </a:r>
            <a:r>
              <a:rPr lang="en-GB"/>
              <a:t> 2025</a:t>
            </a:r>
            <a:endParaRPr/>
          </a:p>
        </p:txBody>
      </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sp>
        <p:nvSpPr>
          <p:cNvPr id="1698277486" name="Title 1"/>
          <p:cNvSpPr>
            <a:spLocks noGrp="1"/>
          </p:cNvSpPr>
          <p:nvPr>
            <p:ph type="title"/>
          </p:nvPr>
        </p:nvSpPr>
        <p:spPr bwMode="auto"/>
        <p:txBody>
          <a:bodyPr>
            <a:normAutofit fontScale="90000"/>
          </a:bodyPr>
          <a:lstStyle/>
          <a:p>
            <a:pPr>
              <a:defRPr/>
            </a:pPr>
            <a:r>
              <a:rPr lang="en-GB"/>
              <a:t>OSPO Support 1 : </a:t>
            </a:r>
            <a:br>
              <a:rPr lang="en-GB"/>
            </a:br>
            <a:r>
              <a:rPr lang="en-GB">
                <a:solidFill>
                  <a:schemeClr val="bg2">
                    <a:lumMod val="10000"/>
                  </a:schemeClr>
                </a:solidFill>
              </a:rPr>
              <a:t>Best Practices for Sharing Designs</a:t>
            </a:r>
            <a:endParaRPr/>
          </a:p>
        </p:txBody>
      </p:sp>
      <p:sp>
        <p:nvSpPr>
          <p:cNvPr id="1353937746" name="Footer Placeholder 4"/>
          <p:cNvSpPr>
            <a:spLocks noGrp="1"/>
          </p:cNvSpPr>
          <p:nvPr>
            <p:ph type="ftr" sz="quarter" idx="11"/>
          </p:nvPr>
        </p:nvSpPr>
        <p:spPr bwMode="auto"/>
        <p:txBody>
          <a:bodyPr/>
          <a:lstStyle/>
          <a:p>
            <a:pPr>
              <a:defRPr/>
            </a:pPr>
            <a:endParaRPr lang="en-GB"/>
          </a:p>
        </p:txBody>
      </p:sp>
      <p:sp>
        <p:nvSpPr>
          <p:cNvPr id="2124853256" name="Slide Number Placeholder 5"/>
          <p:cNvSpPr>
            <a:spLocks noGrp="1"/>
          </p:cNvSpPr>
          <p:nvPr>
            <p:ph type="sldNum" sz="quarter" idx="12"/>
          </p:nvPr>
        </p:nvSpPr>
        <p:spPr bwMode="auto"/>
        <p:txBody>
          <a:bodyPr/>
          <a:lstStyle/>
          <a:p>
            <a:pPr>
              <a:defRPr/>
            </a:pPr>
            <a:fld id="{BCD55979-00CC-4874-A80E-0959E76EB92F}" type="slidenum">
              <a:rPr lang="en-GB"/>
              <a:t>7</a:t>
            </a:fld>
            <a:endParaRPr lang="en-GB"/>
          </a:p>
        </p:txBody>
      </p:sp>
      <p:sp>
        <p:nvSpPr>
          <p:cNvPr id="768083648" name="ZoneTexte 9"/>
          <p:cNvSpPr txBox="1"/>
          <p:nvPr/>
        </p:nvSpPr>
        <p:spPr bwMode="auto">
          <a:xfrm>
            <a:off x="1573385" y="2291206"/>
            <a:ext cx="9161908" cy="2523767"/>
          </a:xfrm>
          <a:prstGeom prst="rect">
            <a:avLst/>
          </a:prstGeom>
          <a:noFill/>
        </p:spPr>
        <p:txBody>
          <a:bodyPr wrap="square">
            <a:spAutoFit/>
          </a:bodyPr>
          <a:lstStyle/>
          <a:p>
            <a:pPr>
              <a:buNone/>
              <a:defRPr/>
            </a:pPr>
            <a:r>
              <a:rPr lang="en-US" b="1"/>
              <a:t>Quality Assurance:</a:t>
            </a:r>
            <a:r>
              <a:rPr lang="en-US"/>
              <a:t> </a:t>
            </a:r>
            <a:endParaRPr/>
          </a:p>
          <a:p>
            <a:pPr>
              <a:buNone/>
              <a:defRPr/>
            </a:pPr>
            <a:r>
              <a:rPr lang="en-US" sz="1400"/>
              <a:t>Following best practices is crucial when preparing to release hardware designs. </a:t>
            </a:r>
            <a:endParaRPr/>
          </a:p>
          <a:p>
            <a:pPr>
              <a:buNone/>
              <a:defRPr/>
            </a:pPr>
            <a:endParaRPr lang="en-US" sz="1400"/>
          </a:p>
          <a:p>
            <a:pPr>
              <a:buNone/>
              <a:defRPr/>
            </a:pPr>
            <a:r>
              <a:rPr lang="en-US" sz="1400"/>
              <a:t>OSPO will </a:t>
            </a:r>
            <a:r>
              <a:rPr lang="en-US" sz="1400" b="1"/>
              <a:t> : </a:t>
            </a:r>
            <a:endParaRPr/>
          </a:p>
          <a:p>
            <a:pPr marL="285750" indent="-285750">
              <a:buFont typeface="Arial"/>
              <a:buChar char="•"/>
              <a:defRPr/>
            </a:pPr>
            <a:r>
              <a:rPr lang="en-US" sz="1400" b="1"/>
              <a:t>review </a:t>
            </a:r>
            <a:r>
              <a:rPr lang="en-US" sz="1400"/>
              <a:t>a project’s readiness</a:t>
            </a:r>
            <a:endParaRPr/>
          </a:p>
          <a:p>
            <a:pPr marL="285750" indent="-285750">
              <a:buFont typeface="Arial"/>
              <a:buChar char="•"/>
              <a:defRPr/>
            </a:pPr>
            <a:r>
              <a:rPr lang="en-US" sz="1400" b="1"/>
              <a:t>check</a:t>
            </a:r>
            <a:r>
              <a:rPr lang="en-US" sz="1400"/>
              <a:t> for quality indicators </a:t>
            </a:r>
            <a:endParaRPr/>
          </a:p>
          <a:p>
            <a:pPr marL="285750" indent="-285750">
              <a:buFont typeface="Arial"/>
              <a:buChar char="•"/>
              <a:defRPr/>
            </a:pPr>
            <a:r>
              <a:rPr lang="en-US" sz="1400" b="1"/>
              <a:t>give a recommendation</a:t>
            </a:r>
            <a:r>
              <a:rPr lang="en-US" sz="1400"/>
              <a:t> to open-source it​. </a:t>
            </a:r>
            <a:endParaRPr/>
          </a:p>
          <a:p>
            <a:pPr>
              <a:defRPr/>
            </a:pPr>
            <a:endParaRPr lang="en-US" sz="1400"/>
          </a:p>
          <a:p>
            <a:pPr>
              <a:defRPr/>
            </a:pPr>
            <a:r>
              <a:rPr lang="en-US" sz="1400"/>
              <a:t>If there are gaps (for example, missing documentation or unclear design files), OSPO provides guidance to improve the project to the required quality level. This ensures that once a design is published openly, it’s usable and understandable to others.</a:t>
            </a:r>
            <a:endParaRPr/>
          </a:p>
        </p:txBody>
      </p:sp>
      <p:sp>
        <p:nvSpPr>
          <p:cNvPr id="331111329" name="ZoneTexte 2"/>
          <p:cNvSpPr txBox="1"/>
          <p:nvPr/>
        </p:nvSpPr>
        <p:spPr bwMode="auto">
          <a:xfrm>
            <a:off x="688769" y="2873828"/>
            <a:ext cx="569387" cy="923330"/>
          </a:xfrm>
          <a:prstGeom prst="rect">
            <a:avLst/>
          </a:prstGeom>
          <a:noFill/>
        </p:spPr>
        <p:txBody>
          <a:bodyPr wrap="none" rtlCol="0">
            <a:spAutoFit/>
          </a:bodyPr>
          <a:lstStyle/>
          <a:p>
            <a:pPr>
              <a:defRPr/>
            </a:pPr>
            <a:r>
              <a:rPr lang="fr-FR" sz="5400"/>
              <a:t>2</a:t>
            </a:r>
            <a:endParaRPr lang="fr-FR"/>
          </a:p>
        </p:txBody>
      </p:sp>
      <p:cxnSp>
        <p:nvCxnSpPr>
          <p:cNvPr id="672312986" name="Connecteur droit 6"/>
          <p:cNvCxnSpPr/>
          <p:nvPr/>
        </p:nvCxnSpPr>
        <p:spPr bwMode="auto">
          <a:xfrm>
            <a:off x="1377538" y="2410691"/>
            <a:ext cx="0" cy="2232561"/>
          </a:xfrm>
          <a:prstGeom prst="line">
            <a:avLst/>
          </a:prstGeom>
          <a:ln w="7620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sp>
        <p:nvSpPr>
          <p:cNvPr id="703138949" name="Date Placeholder 3"/>
          <p:cNvSpPr>
            <a:spLocks noGrp="1"/>
          </p:cNvSpPr>
          <p:nvPr>
            <p:ph type="dt" sz="half" idx="10"/>
          </p:nvPr>
        </p:nvSpPr>
        <p:spPr bwMode="auto">
          <a:xfrm>
            <a:off x="1137351" y="6262302"/>
            <a:ext cx="872070" cy="365125"/>
          </a:xfrm>
        </p:spPr>
        <p:txBody>
          <a:bodyPr/>
          <a:lstStyle/>
          <a:p>
            <a:pPr>
              <a:defRPr/>
            </a:pPr>
            <a:r>
              <a:rPr lang="en-GB"/>
              <a:t>May 9</a:t>
            </a:r>
            <a:r>
              <a:rPr lang="en-GB" baseline="30000"/>
              <a:t>th</a:t>
            </a:r>
            <a:r>
              <a:rPr lang="en-GB"/>
              <a:t> 2025</a:t>
            </a:r>
            <a:endParaRPr/>
          </a:p>
        </p:txBody>
      </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sp>
        <p:nvSpPr>
          <p:cNvPr id="189075862" name="Title 1"/>
          <p:cNvSpPr>
            <a:spLocks noGrp="1"/>
          </p:cNvSpPr>
          <p:nvPr>
            <p:ph type="title"/>
          </p:nvPr>
        </p:nvSpPr>
        <p:spPr bwMode="auto"/>
        <p:txBody>
          <a:bodyPr>
            <a:normAutofit fontScale="90000"/>
          </a:bodyPr>
          <a:lstStyle/>
          <a:p>
            <a:pPr>
              <a:defRPr/>
            </a:pPr>
            <a:r>
              <a:rPr lang="en-GB"/>
              <a:t>OSPO Support 1 : </a:t>
            </a:r>
            <a:br>
              <a:rPr lang="en-GB"/>
            </a:br>
            <a:r>
              <a:rPr lang="en-GB">
                <a:solidFill>
                  <a:schemeClr val="bg2">
                    <a:lumMod val="10000"/>
                  </a:schemeClr>
                </a:solidFill>
              </a:rPr>
              <a:t>Best Practices for Sharing Designs</a:t>
            </a:r>
            <a:endParaRPr/>
          </a:p>
        </p:txBody>
      </p:sp>
      <p:sp>
        <p:nvSpPr>
          <p:cNvPr id="130041225" name="Footer Placeholder 4"/>
          <p:cNvSpPr>
            <a:spLocks noGrp="1"/>
          </p:cNvSpPr>
          <p:nvPr>
            <p:ph type="ftr" sz="quarter" idx="11"/>
          </p:nvPr>
        </p:nvSpPr>
        <p:spPr bwMode="auto"/>
        <p:txBody>
          <a:bodyPr/>
          <a:lstStyle/>
          <a:p>
            <a:pPr>
              <a:defRPr/>
            </a:pPr>
            <a:endParaRPr lang="en-GB"/>
          </a:p>
        </p:txBody>
      </p:sp>
      <p:sp>
        <p:nvSpPr>
          <p:cNvPr id="47511106" name="Slide Number Placeholder 5"/>
          <p:cNvSpPr>
            <a:spLocks noGrp="1"/>
          </p:cNvSpPr>
          <p:nvPr>
            <p:ph type="sldNum" sz="quarter" idx="12"/>
          </p:nvPr>
        </p:nvSpPr>
        <p:spPr bwMode="auto"/>
        <p:txBody>
          <a:bodyPr/>
          <a:lstStyle/>
          <a:p>
            <a:pPr>
              <a:defRPr/>
            </a:pPr>
            <a:fld id="{BCD55979-00CC-4874-A80E-0959E76EB92F}" type="slidenum">
              <a:rPr lang="en-GB"/>
              <a:t>8</a:t>
            </a:fld>
            <a:endParaRPr lang="en-GB"/>
          </a:p>
        </p:txBody>
      </p:sp>
      <p:sp>
        <p:nvSpPr>
          <p:cNvPr id="207137329" name="ZoneTexte 9"/>
          <p:cNvSpPr txBox="1"/>
          <p:nvPr/>
        </p:nvSpPr>
        <p:spPr bwMode="auto">
          <a:xfrm>
            <a:off x="1573385" y="2065473"/>
            <a:ext cx="10079899" cy="2954655"/>
          </a:xfrm>
          <a:prstGeom prst="rect">
            <a:avLst/>
          </a:prstGeom>
          <a:noFill/>
        </p:spPr>
        <p:txBody>
          <a:bodyPr wrap="square">
            <a:spAutoFit/>
          </a:bodyPr>
          <a:lstStyle/>
          <a:p>
            <a:pPr>
              <a:buNone/>
              <a:defRPr/>
            </a:pPr>
            <a:endParaRPr lang="en-US" sz="1400"/>
          </a:p>
          <a:p>
            <a:pPr>
              <a:defRPr/>
            </a:pPr>
            <a:r>
              <a:rPr lang="en-US" b="1"/>
              <a:t>Key Best Practices:</a:t>
            </a:r>
            <a:r>
              <a:rPr lang="en-US"/>
              <a:t> </a:t>
            </a:r>
            <a:endParaRPr/>
          </a:p>
          <a:p>
            <a:pPr>
              <a:defRPr/>
            </a:pPr>
            <a:r>
              <a:rPr lang="en-US" sz="1400"/>
              <a:t>Designers are advised to :</a:t>
            </a:r>
            <a:endParaRPr/>
          </a:p>
          <a:p>
            <a:pPr marL="285750" indent="-285750">
              <a:buFont typeface="Arial"/>
              <a:buChar char="•"/>
              <a:defRPr/>
            </a:pPr>
            <a:r>
              <a:rPr lang="en-US" sz="1400"/>
              <a:t>create a clear </a:t>
            </a:r>
            <a:r>
              <a:rPr lang="en-US" sz="1400" i="1"/>
              <a:t>entry point</a:t>
            </a:r>
            <a:r>
              <a:rPr lang="en-US" sz="1400"/>
              <a:t> for their project – e.g. a well-organized wiki or README page containing the project description, features, status, team contacts, and links to all design files​</a:t>
            </a:r>
            <a:endParaRPr/>
          </a:p>
          <a:p>
            <a:pPr marL="285750" indent="-285750">
              <a:buFont typeface="Arial"/>
              <a:buChar char="•"/>
              <a:defRPr/>
            </a:pPr>
            <a:r>
              <a:rPr lang="en-US" sz="1400"/>
              <a:t>Use an </a:t>
            </a:r>
            <a:r>
              <a:rPr lang="en-US" sz="1400"/>
              <a:t>issue tracker for bugs/requests</a:t>
            </a:r>
            <a:endParaRPr/>
          </a:p>
          <a:p>
            <a:pPr marL="285750" indent="-285750">
              <a:buFont typeface="Arial"/>
              <a:buChar char="•"/>
              <a:defRPr/>
            </a:pPr>
            <a:r>
              <a:rPr lang="en-US" sz="1400"/>
              <a:t>communicate on public forums or mailing lists</a:t>
            </a:r>
            <a:endParaRPr/>
          </a:p>
          <a:p>
            <a:pPr marL="285750" indent="-285750">
              <a:buFont typeface="Arial"/>
              <a:buChar char="•"/>
              <a:defRPr/>
            </a:pPr>
            <a:r>
              <a:rPr lang="en-US" sz="1400"/>
              <a:t>keep an up-to-date list of companies involved (for manufacturing or support). </a:t>
            </a:r>
            <a:endParaRPr/>
          </a:p>
          <a:p>
            <a:pPr>
              <a:defRPr/>
            </a:pPr>
            <a:endParaRPr lang="en-US" sz="1400"/>
          </a:p>
          <a:p>
            <a:pPr>
              <a:defRPr/>
            </a:pPr>
            <a:r>
              <a:rPr lang="en-US" sz="1400"/>
              <a:t>OSPO’s documentation even covers specifics like </a:t>
            </a:r>
            <a:r>
              <a:rPr lang="en-US" sz="1400" b="1"/>
              <a:t>embedding license notices directly in PCB schematics/layouts</a:t>
            </a:r>
            <a:r>
              <a:rPr lang="en-US" sz="1400"/>
              <a:t> to mark the design as open hardware​. </a:t>
            </a:r>
            <a:endParaRPr/>
          </a:p>
          <a:p>
            <a:pPr>
              <a:defRPr/>
            </a:pPr>
            <a:endParaRPr lang="en-US" sz="1400"/>
          </a:p>
          <a:p>
            <a:pPr>
              <a:defRPr/>
            </a:pPr>
            <a:r>
              <a:rPr lang="en-US" sz="1400"/>
              <a:t>Adhering to these practices helps build trust and a community around the hardware.</a:t>
            </a:r>
            <a:endParaRPr lang="en-US"/>
          </a:p>
        </p:txBody>
      </p:sp>
      <p:cxnSp>
        <p:nvCxnSpPr>
          <p:cNvPr id="1979658607" name="Connecteur droit 2"/>
          <p:cNvCxnSpPr/>
          <p:nvPr/>
        </p:nvCxnSpPr>
        <p:spPr bwMode="auto">
          <a:xfrm>
            <a:off x="1377538" y="2410691"/>
            <a:ext cx="0" cy="2501550"/>
          </a:xfrm>
          <a:prstGeom prst="line">
            <a:avLst/>
          </a:prstGeom>
          <a:ln w="7620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sp>
        <p:nvSpPr>
          <p:cNvPr id="356717922" name="ZoneTexte 6"/>
          <p:cNvSpPr txBox="1"/>
          <p:nvPr/>
        </p:nvSpPr>
        <p:spPr bwMode="auto">
          <a:xfrm>
            <a:off x="688769" y="2873828"/>
            <a:ext cx="569387" cy="923330"/>
          </a:xfrm>
          <a:prstGeom prst="rect">
            <a:avLst/>
          </a:prstGeom>
          <a:noFill/>
        </p:spPr>
        <p:txBody>
          <a:bodyPr wrap="none" rtlCol="0">
            <a:spAutoFit/>
          </a:bodyPr>
          <a:lstStyle/>
          <a:p>
            <a:pPr>
              <a:defRPr/>
            </a:pPr>
            <a:r>
              <a:rPr lang="fr-FR" sz="5400"/>
              <a:t>3</a:t>
            </a:r>
            <a:endParaRPr lang="fr-FR"/>
          </a:p>
        </p:txBody>
      </p:sp>
      <p:sp>
        <p:nvSpPr>
          <p:cNvPr id="1391231107" name="Date Placeholder 3"/>
          <p:cNvSpPr>
            <a:spLocks noGrp="1"/>
          </p:cNvSpPr>
          <p:nvPr>
            <p:ph type="dt" sz="half" idx="10"/>
          </p:nvPr>
        </p:nvSpPr>
        <p:spPr bwMode="auto">
          <a:xfrm>
            <a:off x="1137351" y="6262302"/>
            <a:ext cx="872070" cy="365125"/>
          </a:xfrm>
        </p:spPr>
        <p:txBody>
          <a:bodyPr/>
          <a:lstStyle/>
          <a:p>
            <a:pPr>
              <a:defRPr/>
            </a:pPr>
            <a:r>
              <a:rPr lang="en-GB"/>
              <a:t>May 9</a:t>
            </a:r>
            <a:r>
              <a:rPr lang="en-GB" baseline="30000"/>
              <a:t>th</a:t>
            </a:r>
            <a:r>
              <a:rPr lang="en-GB"/>
              <a:t> 2025</a:t>
            </a:r>
            <a:endParaRPr/>
          </a:p>
        </p:txBody>
      </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sp>
        <p:nvSpPr>
          <p:cNvPr id="1183518121" name="Title 1"/>
          <p:cNvSpPr>
            <a:spLocks noGrp="1"/>
          </p:cNvSpPr>
          <p:nvPr>
            <p:ph type="title"/>
          </p:nvPr>
        </p:nvSpPr>
        <p:spPr bwMode="auto">
          <a:xfrm>
            <a:off x="838200" y="2348304"/>
            <a:ext cx="10515600" cy="1325563"/>
          </a:xfrm>
        </p:spPr>
        <p:txBody>
          <a:bodyPr>
            <a:normAutofit fontScale="90000"/>
          </a:bodyPr>
          <a:lstStyle/>
          <a:p>
            <a:pPr>
              <a:defRPr/>
            </a:pPr>
            <a:r>
              <a:rPr lang="en-GB"/>
              <a:t>OPSO Support 2 : </a:t>
            </a:r>
            <a:br>
              <a:rPr lang="en-GB"/>
            </a:br>
            <a:r>
              <a:rPr lang="en-GB">
                <a:solidFill>
                  <a:schemeClr val="bg2">
                    <a:lumMod val="10000"/>
                  </a:schemeClr>
                </a:solidFill>
              </a:rPr>
              <a:t>Licensing and Maximizing Impact</a:t>
            </a:r>
            <a:endParaRPr/>
          </a:p>
        </p:txBody>
      </p:sp>
      <p:sp>
        <p:nvSpPr>
          <p:cNvPr id="1812308908" name="Footer Placeholder 4"/>
          <p:cNvSpPr>
            <a:spLocks noGrp="1"/>
          </p:cNvSpPr>
          <p:nvPr>
            <p:ph type="ftr" sz="quarter" idx="11"/>
          </p:nvPr>
        </p:nvSpPr>
        <p:spPr bwMode="auto"/>
        <p:txBody>
          <a:bodyPr/>
          <a:lstStyle/>
          <a:p>
            <a:pPr>
              <a:defRPr/>
            </a:pPr>
            <a:endParaRPr lang="en-GB"/>
          </a:p>
        </p:txBody>
      </p:sp>
      <p:sp>
        <p:nvSpPr>
          <p:cNvPr id="847764123" name="Slide Number Placeholder 5"/>
          <p:cNvSpPr>
            <a:spLocks noGrp="1"/>
          </p:cNvSpPr>
          <p:nvPr>
            <p:ph type="sldNum" sz="quarter" idx="12"/>
          </p:nvPr>
        </p:nvSpPr>
        <p:spPr bwMode="auto"/>
        <p:txBody>
          <a:bodyPr/>
          <a:lstStyle/>
          <a:p>
            <a:pPr>
              <a:defRPr/>
            </a:pPr>
            <a:fld id="{BCD55979-00CC-4874-A80E-0959E76EB92F}" type="slidenum">
              <a:rPr lang="en-GB"/>
              <a:t>9</a:t>
            </a:fld>
            <a:endParaRPr lang="en-GB"/>
          </a:p>
        </p:txBody>
      </p:sp>
      <p:sp>
        <p:nvSpPr>
          <p:cNvPr id="436632363" name="Date Placeholder 3"/>
          <p:cNvSpPr>
            <a:spLocks noGrp="1"/>
          </p:cNvSpPr>
          <p:nvPr>
            <p:ph type="dt" sz="half" idx="10"/>
          </p:nvPr>
        </p:nvSpPr>
        <p:spPr bwMode="auto">
          <a:xfrm>
            <a:off x="1137351" y="6262302"/>
            <a:ext cx="872070" cy="365125"/>
          </a:xfrm>
        </p:spPr>
        <p:txBody>
          <a:bodyPr/>
          <a:lstStyle/>
          <a:p>
            <a:pPr>
              <a:defRPr/>
            </a:pPr>
            <a:r>
              <a:rPr lang="en-GB"/>
              <a:t>May 9</a:t>
            </a:r>
            <a:r>
              <a:rPr lang="en-GB" baseline="30000"/>
              <a:t>th</a:t>
            </a:r>
            <a:r>
              <a:rPr lang="en-GB"/>
              <a:t> 2025</a:t>
            </a:r>
            <a:endParaRPr/>
          </a:p>
        </p:txBody>
      </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theme/_rels/theme1.xml.rels><?xml version="1.0" encoding="UTF-8" standalone="yes"?><Relationships xmlns="http://schemas.openxmlformats.org/package/2006/relationships"></Relationships>
</file>

<file path=ppt/theme/_rels/theme2.xml.rels><?xml version="1.0" encoding="UTF-8" standalone="yes"?><Relationships xmlns="http://schemas.openxmlformats.org/package/2006/relationships"></Relationships>
</file>

<file path=ppt/theme/_rels/theme3.xml.rels><?xml version="1.0" encoding="UTF-8" standalone="yes"?><Relationships xmlns="http://schemas.openxmlformats.org/package/2006/relationships"></Relationships>
</file>

<file path=ppt/theme/theme1.xml><?xml version="1.0" encoding="utf-8"?>
<a:theme xmlns:a="http://schemas.openxmlformats.org/drawingml/2006/main" xmlns:r="http://schemas.openxmlformats.org/officeDocument/2006/relationships" xmlns:p="http://schemas.openxmlformats.org/presentationml/2006/main" name="CERNCorporate16-9">
  <a:themeElements>
    <a:clrScheme name="CERN_HSE_colors">
      <a:dk1>
        <a:srgbClr val="0055A0"/>
      </a:dk1>
      <a:lt1>
        <a:srgbClr val="FFFFFF"/>
      </a:lt1>
      <a:dk2>
        <a:srgbClr val="1C8DCD"/>
      </a:dk2>
      <a:lt2>
        <a:srgbClr val="E7E6E6"/>
      </a:lt2>
      <a:accent1>
        <a:srgbClr val="1C998E"/>
      </a:accent1>
      <a:accent2>
        <a:srgbClr val="418AC5"/>
      </a:accent2>
      <a:accent3>
        <a:srgbClr val="5EC135"/>
      </a:accent3>
      <a:accent4>
        <a:srgbClr val="E8BE28"/>
      </a:accent4>
      <a:accent5>
        <a:srgbClr val="A0252B"/>
      </a:accent5>
      <a:accent6>
        <a:srgbClr val="1A4670"/>
      </a:accent6>
      <a:hlink>
        <a:srgbClr val="1C998E"/>
      </a:hlink>
      <a:folHlink>
        <a:srgbClr val="00CEBF"/>
      </a:folHlink>
    </a:clrScheme>
    <a:fontScheme name="Arial">
      <a:majorFont>
        <a:latin typeface="Arial"/>
        <a:ea typeface="Arial"/>
        <a:cs typeface="Arial"/>
      </a:majorFont>
      <a:minorFont>
        <a:latin typeface="Arial"/>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heme>
</file>

<file path=ppt/theme/theme2.xml><?xml version="1.0" encoding="utf-8"?>
<a:theme xmlns:a="http://schemas.openxmlformats.org/drawingml/2006/main" xmlns:r="http://schemas.openxmlformats.org/officeDocument/2006/relationships" xmlns:p="http://schemas.openxmlformats.org/presentationml/2006/main" name="End Slides">
  <a:themeElements>
    <a:clrScheme name="CERN">
      <a:dk1>
        <a:srgbClr val="0053A1"/>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Arial"/>
        <a:cs typeface="Arial"/>
      </a:majorFont>
      <a:minorFont>
        <a:latin typeface="Calibri"/>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heme>
</file>

<file path=ppt/theme/theme3.xml><?xml version="1.0" encoding="utf-8"?>
<a:theme xmlns:a="http://schemas.openxmlformats.org/drawingml/2006/main" xmlns:r="http://schemas.openxmlformats.org/officeDocument/2006/relationships" xmlns:p="http://schemas.openxmlformats.org/presentation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Arial"/>
        <a:cs typeface="Arial"/>
      </a:majorFont>
      <a:minorFont>
        <a:latin typeface="Calibri"/>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heme>
</file>

<file path=docProps/app.xml><?xml version="1.0" encoding="utf-8"?>
<Properties xmlns="http://schemas.openxmlformats.org/officeDocument/2006/extended-properties" xmlns:vt="http://schemas.openxmlformats.org/officeDocument/2006/docPropsVTypes">
  <Template>CERNCorporate16-9</Template>
  <TotalTime>0</TotalTime>
  <Words>0</Words>
  <Application>ONLYOFFICE/8.3.3.21</Application>
  <PresentationFormat>On-screen Show (4:3)</PresentationFormat>
  <Paragraphs>0</Paragraphs>
  <Slides>22</Slides>
  <Notes>22</Notes>
  <HiddenSlides>0</HiddenSlides>
  <MMClips>2</MMClips>
  <ScaleCrop>0</ScaleCrop>
  <HeadingPairs>
    <vt:vector size="4" baseType="variant">
      <vt:variant>
        <vt:lpstr>Theme</vt:lpstr>
      </vt:variant>
      <vt:variant>
        <vt:i4>2</vt:i4>
      </vt:variant>
      <vt:variant>
        <vt:lpstr>Slide Titles</vt:lpstr>
      </vt:variant>
      <vt:variant>
        <vt:i4>22</vt:i4>
      </vt:variant>
    </vt:vector>
  </HeadingPairs>
  <TitlesOfParts>
    <vt:vector size="24" baseType="lpstr">
      <vt:lpstr>Theme 1</vt:lpstr>
      <vt:lpstr>Theme 2</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vector>
  </TitlesOfParts>
  <Company/>
  <LinksUpToDate>0</LinksUpToDate>
  <SharedDoc>0</SharedDoc>
  <HyperlinksChanged>0</HyperlinksChanged>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Hamza B.</dc:creator>
  <cp:lastModifiedBy/>
  <cp:revision>27</cp:revision>
  <dcterms:created xsi:type="dcterms:W3CDTF">2025-04-30T08:29:35Z</dcterms:created>
  <dcterms:modified xsi:type="dcterms:W3CDTF">2025-05-09T11:42:11Z</dcterms:modified>
</cp:coreProperties>
</file>