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1" r:id="rId3"/>
    <p:sldId id="260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7DD7E-746A-A041-9670-F0C69748F1FE}" type="datetimeFigureOut">
              <a:rPr lang="en-US" smtClean="0"/>
              <a:t>11/7/11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C13C1-FA56-CF4E-B38F-1485FBFF7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166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4B3FD-C40F-3345-B4AB-FB2FD15FF779}" type="datetimeFigureOut">
              <a:rPr lang="en-US" smtClean="0"/>
              <a:t>11/7/11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3000C-A291-364D-A3F8-938F4C1DD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872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4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4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3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6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4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4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8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9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91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0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3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11/8/11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68A5F-43C9-7F49-A326-56BDC7238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8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Forward </a:t>
            </a:r>
            <a:r>
              <a:rPr lang="en-US" dirty="0" err="1" smtClean="0"/>
              <a:t>Calorimetry</a:t>
            </a:r>
            <a:r>
              <a:rPr lang="en-US" dirty="0" smtClean="0"/>
              <a:t> Task </a:t>
            </a:r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Brad Cox and Randy Ruchti</a:t>
            </a:r>
          </a:p>
          <a:p>
            <a:r>
              <a:rPr lang="en-US" dirty="0" smtClean="0"/>
              <a:t>8 November</a:t>
            </a:r>
            <a:r>
              <a:rPr lang="en-US" dirty="0" smtClean="0"/>
              <a:t> </a:t>
            </a:r>
            <a:r>
              <a:rPr lang="en-US" dirty="0" smtClean="0"/>
              <a:t>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46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June CMS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6532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 had presentation and discussion of detector concepts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Dan Green: </a:t>
            </a:r>
            <a:r>
              <a:rPr lang="en-US" dirty="0" err="1" smtClean="0">
                <a:solidFill>
                  <a:srgbClr val="800000"/>
                </a:solidFill>
              </a:rPr>
              <a:t>Calorimetry</a:t>
            </a:r>
            <a:r>
              <a:rPr lang="en-US" dirty="0" smtClean="0">
                <a:solidFill>
                  <a:srgbClr val="800000"/>
                </a:solidFill>
              </a:rPr>
              <a:t> Requirements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Chris Tully:  CFCAL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Roger </a:t>
            </a:r>
            <a:r>
              <a:rPr lang="en-US" dirty="0" err="1" smtClean="0">
                <a:solidFill>
                  <a:srgbClr val="800000"/>
                </a:solidFill>
              </a:rPr>
              <a:t>Rusack</a:t>
            </a:r>
            <a:r>
              <a:rPr lang="en-US" dirty="0" smtClean="0">
                <a:solidFill>
                  <a:srgbClr val="800000"/>
                </a:solidFill>
              </a:rPr>
              <a:t>: </a:t>
            </a:r>
            <a:r>
              <a:rPr lang="en-US" dirty="0" err="1" smtClean="0">
                <a:solidFill>
                  <a:srgbClr val="800000"/>
                </a:solidFill>
              </a:rPr>
              <a:t>Calorimetry</a:t>
            </a:r>
            <a:r>
              <a:rPr lang="en-US" dirty="0" smtClean="0">
                <a:solidFill>
                  <a:srgbClr val="800000"/>
                </a:solidFill>
              </a:rPr>
              <a:t> Concept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Harvey Newman: </a:t>
            </a:r>
            <a:r>
              <a:rPr lang="en-US" dirty="0" err="1" smtClean="0">
                <a:solidFill>
                  <a:srgbClr val="800000"/>
                </a:solidFill>
              </a:rPr>
              <a:t>Calorimetry</a:t>
            </a:r>
            <a:r>
              <a:rPr lang="en-US" dirty="0" smtClean="0">
                <a:solidFill>
                  <a:srgbClr val="800000"/>
                </a:solidFill>
              </a:rPr>
              <a:t> Approaches</a:t>
            </a:r>
          </a:p>
          <a:p>
            <a:pPr lvl="1"/>
            <a:r>
              <a:rPr lang="en-US" dirty="0" err="1" smtClean="0">
                <a:solidFill>
                  <a:srgbClr val="800000"/>
                </a:solidFill>
              </a:rPr>
              <a:t>Nural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err="1" smtClean="0">
                <a:solidFill>
                  <a:srgbClr val="800000"/>
                </a:solidFill>
              </a:rPr>
              <a:t>Akchurin</a:t>
            </a:r>
            <a:r>
              <a:rPr lang="en-US" dirty="0" smtClean="0">
                <a:solidFill>
                  <a:srgbClr val="800000"/>
                </a:solidFill>
              </a:rPr>
              <a:t>: </a:t>
            </a:r>
            <a:r>
              <a:rPr lang="en-US" dirty="0" err="1" smtClean="0">
                <a:solidFill>
                  <a:srgbClr val="800000"/>
                </a:solidFill>
              </a:rPr>
              <a:t>Calorimetry</a:t>
            </a:r>
            <a:r>
              <a:rPr lang="en-US" dirty="0" smtClean="0">
                <a:solidFill>
                  <a:srgbClr val="800000"/>
                </a:solidFill>
              </a:rPr>
              <a:t> Strategies</a:t>
            </a:r>
          </a:p>
          <a:p>
            <a:pPr lvl="1"/>
            <a:r>
              <a:rPr lang="en-US" dirty="0" err="1" smtClean="0">
                <a:solidFill>
                  <a:srgbClr val="800000"/>
                </a:solidFill>
              </a:rPr>
              <a:t>Burak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err="1" smtClean="0">
                <a:solidFill>
                  <a:srgbClr val="800000"/>
                </a:solidFill>
              </a:rPr>
              <a:t>Bilki</a:t>
            </a:r>
            <a:r>
              <a:rPr lang="en-US" dirty="0" smtClean="0">
                <a:solidFill>
                  <a:srgbClr val="800000"/>
                </a:solidFill>
              </a:rPr>
              <a:t>:  Digital </a:t>
            </a:r>
            <a:r>
              <a:rPr lang="en-US" dirty="0" err="1" smtClean="0">
                <a:solidFill>
                  <a:srgbClr val="800000"/>
                </a:solidFill>
              </a:rPr>
              <a:t>Calorimetry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7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Milestones to be ready for Phase II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1" y="1534735"/>
            <a:ext cx="7731877" cy="484999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37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</a:t>
            </a:r>
            <a:r>
              <a:rPr lang="en-US" dirty="0" smtClean="0"/>
              <a:t>of Today’s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Simulation update</a:t>
            </a:r>
          </a:p>
          <a:p>
            <a:r>
              <a:rPr lang="en-US" dirty="0"/>
              <a:t>U</a:t>
            </a:r>
            <a:r>
              <a:rPr lang="en-US" dirty="0" smtClean="0"/>
              <a:t>pdates </a:t>
            </a:r>
            <a:r>
              <a:rPr lang="en-US" dirty="0" smtClean="0"/>
              <a:t>on technology R&amp;</a:t>
            </a:r>
            <a:r>
              <a:rPr lang="en-US" dirty="0" smtClean="0"/>
              <a:t>D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For lack of time (5 ½ hours) we cannot hear all…</a:t>
            </a:r>
          </a:p>
          <a:p>
            <a:pPr lvl="1"/>
            <a:endParaRPr lang="en-US" dirty="0">
              <a:solidFill>
                <a:srgbClr val="800000"/>
              </a:solidFill>
            </a:endParaRPr>
          </a:p>
          <a:p>
            <a:pPr lvl="1"/>
            <a:endParaRPr lang="en-US" dirty="0">
              <a:solidFill>
                <a:srgbClr val="800000"/>
              </a:solidFill>
            </a:endParaRPr>
          </a:p>
          <a:p>
            <a:r>
              <a:rPr lang="en-US" dirty="0" smtClean="0"/>
              <a:t>At CMS Week in December 2011 we will revisit discussion of Detector Conceptual Designs…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And we will hear from those who could not fit in today…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Speakers are reminded to stay on time…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Forward Cal Taskforce Mtg 8 Nov 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A5F-43C9-7F49-A326-56BDC72385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3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146</Words>
  <Application>Microsoft Macintosh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Forward Calorimetry Task Force</vt:lpstr>
      <vt:lpstr>In June CMS Week</vt:lpstr>
      <vt:lpstr>Milestones to be ready for Phase II</vt:lpstr>
      <vt:lpstr>Focus of Today’s Meeting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Forward Calorimetry Task Force News and Update</dc:title>
  <dc:creator>Randal Ruchti</dc:creator>
  <cp:lastModifiedBy>Randal Ruchti</cp:lastModifiedBy>
  <cp:revision>10</cp:revision>
  <dcterms:created xsi:type="dcterms:W3CDTF">2011-06-30T07:54:05Z</dcterms:created>
  <dcterms:modified xsi:type="dcterms:W3CDTF">2011-11-07T12:41:52Z</dcterms:modified>
</cp:coreProperties>
</file>