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5" r:id="rId6"/>
    <p:sldId id="297" r:id="rId7"/>
    <p:sldId id="264" r:id="rId8"/>
    <p:sldId id="266" r:id="rId9"/>
    <p:sldId id="301" r:id="rId10"/>
    <p:sldId id="30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95" r:id="rId19"/>
    <p:sldId id="304" r:id="rId20"/>
    <p:sldId id="305" r:id="rId21"/>
    <p:sldId id="306" r:id="rId22"/>
    <p:sldId id="302" r:id="rId23"/>
    <p:sldId id="310" r:id="rId24"/>
    <p:sldId id="307" r:id="rId25"/>
    <p:sldId id="309" r:id="rId26"/>
    <p:sldId id="30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8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56A99-9640-4323-A956-4BB38763C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F4EB23-8B1E-40A3-A37E-1CC808A6E8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AC8C9-70A2-4B95-BAA4-652062BFD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B3C18-F55F-4CC0-A143-1850F3BDE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C69E-592A-497A-BA46-8AC8D4FC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80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D65E1-D492-4C7E-938E-527D9AEBE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56D6F0-1B80-4C68-B4B1-F84A943B2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DD2EC-DF42-4041-AD35-1D0A9692D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AB590-0A58-42C9-A24C-03E643F7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48110-FD5E-4392-89EC-63BFB5B7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3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B4984C-F154-4F38-9E61-5880C0F6A6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E1E36B-869A-440F-8500-A82321C503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C6359-4859-4AD1-B411-9AE3E027F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02245-9B25-4795-9A62-C2B1C9D25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E277E-3066-472F-9FE9-83320DDB0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33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5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6500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029" y="2084917"/>
            <a:ext cx="4895288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611E2-E02E-423C-858B-5254115AC85E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9D9B6-4BD9-460C-B9BF-7912667E61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69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555B6-15BB-4824-9A49-FDE3EB8C1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07872-BAB3-430B-B89C-B418E2411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46A79-6FFA-4474-96E0-88A3CB82D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09C6B-303C-4D0F-9586-5EC070174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641B8-FF74-43A2-8209-AD7225E2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759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FDAF4-CE07-4641-A0BA-A9593E230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2DDB3C-69C1-4D2E-B3F6-858975FAB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3B562-1644-4214-A3E9-3C0970F2E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3A949-3A61-4632-AEB2-0DE19FFFD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21F2C-992C-44A5-82AB-FFFC36970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83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6042B-1557-4949-B3BB-81B60806C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212CA-F4DC-4B59-91BA-067908135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2CF34E-9691-46C9-B503-6533BF8D21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0E2C0-79B2-45CA-AE43-B0E58B5FE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931A7-42AF-4E67-A348-85CE415B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A9BB89-3DA5-4123-8A83-8C678F22D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506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BC6B0-6AAA-45B9-BFDA-5518CF18C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861E5A-AE80-44C0-9B2C-355502D9A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DB26CE-B8D8-4388-8829-E798A9FDC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19A21D-19A7-4ACF-BFEF-319B2096A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438D63-7D15-4042-BB17-662B27B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803EED-14C3-4E80-9802-4D46289F2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82B478-E877-4AB7-8DCB-AC9DE660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870C5-9471-4999-AA71-CDA527CA2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20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A7DBC-55D0-40BC-9B44-A20DCB268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C6F3A-786C-44A5-8ADF-5F88EE14E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2321A-CC27-4043-BE36-6C5018740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3F11E-3115-480F-ABB1-7AE43099B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05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79B5C0-7DAF-4175-8364-B086F641B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1900BA-325C-4CB6-9B6A-94E24D19D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26B0C9-EFBE-47D7-811B-734AEA18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58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8C51-7E86-4FD0-A5A5-7097E388B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213BE-662B-440B-93C6-910246A86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9B053E-B158-4088-A2B8-2EB7AFB57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2B4C87-B63B-466E-800B-F242ED0C4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8153A-9945-4948-9597-5B858B7F7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43837-B603-482D-9090-CB918E744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19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1A05A-59DB-40E9-8DF8-2CF24FE8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C7BF24-A65F-419C-8DA1-93F65C12A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539B3-0EE3-480F-929E-278E7CAE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318F79-E40C-4C1A-B374-2985A0C65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84FC96-A064-454D-862D-3EF99554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653EE-E8E8-421B-8D71-69F62DF77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44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25CA8B-8986-47BB-8F5A-9DA746FC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B7676-84CA-45B4-877F-10895743F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B48DD-96B5-4E0A-83BA-1515EBCC0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F84C7-B86C-4094-AC14-F0BEB6CE69F7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C7A35-D127-479A-BEF7-5488ACF41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1D043-7296-4B7C-9769-72CE81B097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5A29F-2A1E-4B3D-B630-0EA2E2356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7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27.pn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36.pn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Relationship Id="rId1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1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27.png"/><Relationship Id="rId5" Type="http://schemas.openxmlformats.org/officeDocument/2006/relationships/image" Target="../media/image28.png"/><Relationship Id="rId10" Type="http://schemas.openxmlformats.org/officeDocument/2006/relationships/image" Target="../media/image36.png"/><Relationship Id="rId4" Type="http://schemas.openxmlformats.org/officeDocument/2006/relationships/image" Target="../media/image26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12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11" Type="http://schemas.openxmlformats.org/officeDocument/2006/relationships/image" Target="../media/image38.png"/><Relationship Id="rId5" Type="http://schemas.openxmlformats.org/officeDocument/2006/relationships/image" Target="../media/image28.png"/><Relationship Id="rId10" Type="http://schemas.openxmlformats.org/officeDocument/2006/relationships/image" Target="../media/image34.png"/><Relationship Id="rId4" Type="http://schemas.openxmlformats.org/officeDocument/2006/relationships/image" Target="../media/image26.png"/><Relationship Id="rId9" Type="http://schemas.openxmlformats.org/officeDocument/2006/relationships/image" Target="../media/image33.png"/><Relationship Id="rId1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220F1-798C-4BC8-BD6E-8C8AC7B6B5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Dynamic aperture and beam lifetime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002EC2-A66E-4D9D-9E58-0C06632E76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116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6D9EC-22E5-4F9C-8AD9-2B1958628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 Simulation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0B8F4-40D6-4796-A26E-9C7C405C78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Simulation setup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6781445-E592-4ECE-AC72-4D172C50F38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dirty="0"/>
                  <a:t>Highly damped motion</a:t>
                </a:r>
              </a:p>
              <a:p>
                <a:pPr lvl="1"/>
                <a:r>
                  <a:rPr lang="en-GB" dirty="0"/>
                  <a:t>Small amplitude within a few turns</a:t>
                </a:r>
              </a:p>
              <a:p>
                <a:pPr lvl="1"/>
                <a:r>
                  <a:rPr lang="en-GB" dirty="0"/>
                  <a:t>Not all combinations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dirty="0"/>
                  <a:t> reached</a:t>
                </a:r>
              </a:p>
              <a:p>
                <a:r>
                  <a:rPr lang="en-GB" dirty="0"/>
                  <a:t>Large DA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&gt;50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), strong </a:t>
                </a:r>
                <a:r>
                  <a:rPr lang="en-GB" dirty="0" err="1"/>
                  <a:t>sextupoles</a:t>
                </a:r>
                <a:endParaRPr lang="en-GB" dirty="0"/>
              </a:p>
              <a:p>
                <a:pPr lvl="1"/>
                <a:r>
                  <a:rPr lang="en-GB" dirty="0"/>
                  <a:t>Highly non-linear</a:t>
                </a:r>
              </a:p>
              <a:p>
                <a:r>
                  <a:rPr lang="en-GB" dirty="0"/>
                  <a:t>Angle dependant DA/Location Dependant DA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6781445-E592-4ECE-AC72-4D172C50F3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891" t="-24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4FB9E3-CCA5-49E8-B357-F4E4C1260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Quantifying DA/MA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30A03E-B60C-439A-8C12-23BD6FAC94B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DA interpretation often by eye</a:t>
            </a:r>
          </a:p>
          <a:p>
            <a:pPr lvl="1"/>
            <a:r>
              <a:rPr lang="en-GB" dirty="0"/>
              <a:t>Not suitable for scans/optimisation</a:t>
            </a:r>
          </a:p>
          <a:p>
            <a:pPr lvl="1"/>
            <a:r>
              <a:rPr lang="en-GB" dirty="0"/>
              <a:t>Require a quantity defining size of DA</a:t>
            </a:r>
          </a:p>
          <a:p>
            <a:r>
              <a:rPr lang="en-GB" dirty="0"/>
              <a:t>Large DA =/= large lifetime (necessarily)</a:t>
            </a:r>
          </a:p>
          <a:p>
            <a:pPr lvl="1"/>
            <a:r>
              <a:rPr lang="en-GB" dirty="0"/>
              <a:t>DA quantification should capture lifetime ideally</a:t>
            </a:r>
          </a:p>
        </p:txBody>
      </p:sp>
    </p:spTree>
    <p:extLst>
      <p:ext uri="{BB962C8B-B14F-4D97-AF65-F5344CB8AC3E}">
        <p14:creationId xmlns:p14="http://schemas.microsoft.com/office/powerpoint/2010/main" val="4042997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  <p:sp>
        <p:nvSpPr>
          <p:cNvPr id="2" name="Arc 1">
            <a:extLst>
              <a:ext uri="{FF2B5EF4-FFF2-40B4-BE49-F238E27FC236}">
                <a16:creationId xmlns:a16="http://schemas.microsoft.com/office/drawing/2014/main" id="{5C18E07F-2038-44F7-80B0-61F23ED1A798}"/>
              </a:ext>
            </a:extLst>
          </p:cNvPr>
          <p:cNvSpPr/>
          <p:nvPr/>
        </p:nvSpPr>
        <p:spPr>
          <a:xfrm>
            <a:off x="4305669" y="2583848"/>
            <a:ext cx="1800000" cy="1800000"/>
          </a:xfrm>
          <a:prstGeom prst="arc">
            <a:avLst>
              <a:gd name="adj1" fmla="val 17122419"/>
              <a:gd name="adj2" fmla="val 20494926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Arc 73">
            <a:extLst>
              <a:ext uri="{FF2B5EF4-FFF2-40B4-BE49-F238E27FC236}">
                <a16:creationId xmlns:a16="http://schemas.microsoft.com/office/drawing/2014/main" id="{03D06430-E200-41E8-B3F4-DF912582345C}"/>
              </a:ext>
            </a:extLst>
          </p:cNvPr>
          <p:cNvSpPr/>
          <p:nvPr/>
        </p:nvSpPr>
        <p:spPr>
          <a:xfrm rot="10800000">
            <a:off x="4305669" y="2583848"/>
            <a:ext cx="1800000" cy="1800000"/>
          </a:xfrm>
          <a:prstGeom prst="arc">
            <a:avLst>
              <a:gd name="adj1" fmla="val 17122419"/>
              <a:gd name="adj2" fmla="val 20494926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18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386B2F65-534B-4C1C-B131-FCAC62FF37A0}"/>
              </a:ext>
            </a:extLst>
          </p:cNvPr>
          <p:cNvSpPr/>
          <p:nvPr/>
        </p:nvSpPr>
        <p:spPr>
          <a:xfrm rot="2891105">
            <a:off x="8370379" y="2369097"/>
            <a:ext cx="1196211" cy="2210073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348582" y="3851750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51510" y="255591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199010" y="3335666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043252" y="373575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06531" y="427384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759646" y="266495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11720" y="2667547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53752" y="29632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107519" y="4142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83756" y="4171968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8D4126F-23F6-4082-8DE5-FA88123970EA}"/>
              </a:ext>
            </a:extLst>
          </p:cNvPr>
          <p:cNvCxnSpPr>
            <a:cxnSpLocks/>
          </p:cNvCxnSpPr>
          <p:nvPr/>
        </p:nvCxnSpPr>
        <p:spPr>
          <a:xfrm flipH="1">
            <a:off x="8362794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/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1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</p:spTree>
    <p:extLst>
      <p:ext uri="{BB962C8B-B14F-4D97-AF65-F5344CB8AC3E}">
        <p14:creationId xmlns:p14="http://schemas.microsoft.com/office/powerpoint/2010/main" val="24907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386B2F65-534B-4C1C-B131-FCAC62FF37A0}"/>
              </a:ext>
            </a:extLst>
          </p:cNvPr>
          <p:cNvSpPr/>
          <p:nvPr/>
        </p:nvSpPr>
        <p:spPr>
          <a:xfrm rot="2891105">
            <a:off x="8370379" y="2369097"/>
            <a:ext cx="1196211" cy="2210073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348582" y="3851750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51510" y="255591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199010" y="3335666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043252" y="3735759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06531" y="427384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759646" y="266495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11720" y="2667547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53752" y="29632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107519" y="4142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83756" y="4171968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8D4126F-23F6-4082-8DE5-FA88123970EA}"/>
              </a:ext>
            </a:extLst>
          </p:cNvPr>
          <p:cNvCxnSpPr>
            <a:cxnSpLocks/>
          </p:cNvCxnSpPr>
          <p:nvPr/>
        </p:nvCxnSpPr>
        <p:spPr>
          <a:xfrm flipH="1">
            <a:off x="8362794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/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4A8EA8-DC8F-4387-91A0-BD454F860FAE}"/>
              </a:ext>
            </a:extLst>
          </p:cNvPr>
          <p:cNvCxnSpPr>
            <a:cxnSpLocks/>
            <a:endCxn id="57" idx="5"/>
          </p:cNvCxnSpPr>
          <p:nvPr/>
        </p:nvCxnSpPr>
        <p:spPr>
          <a:xfrm flipH="1" flipV="1">
            <a:off x="9716173" y="3577889"/>
            <a:ext cx="12987" cy="2038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/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Closest particle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, represents DA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blipFill>
                <a:blip r:embed="rId11"/>
                <a:stretch>
                  <a:fillRect l="-2585" t="-5109" r="-323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4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</p:spTree>
    <p:extLst>
      <p:ext uri="{BB962C8B-B14F-4D97-AF65-F5344CB8AC3E}">
        <p14:creationId xmlns:p14="http://schemas.microsoft.com/office/powerpoint/2010/main" val="195743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482544" y="397750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11378" y="270287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396383" y="3298568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207044" y="370323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53752" y="4333103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665112" y="285324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78432" y="2498821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13946" y="28261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000510" y="421466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15237" y="4047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4A8EA8-DC8F-4387-91A0-BD454F860FAE}"/>
              </a:ext>
            </a:extLst>
          </p:cNvPr>
          <p:cNvCxnSpPr>
            <a:cxnSpLocks/>
            <a:endCxn id="57" idx="5"/>
          </p:cNvCxnSpPr>
          <p:nvPr/>
        </p:nvCxnSpPr>
        <p:spPr>
          <a:xfrm flipH="1" flipV="1">
            <a:off x="9716173" y="3577889"/>
            <a:ext cx="12987" cy="2038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/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Closest particle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, represents DA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959" y="5658740"/>
                <a:ext cx="3776173" cy="830997"/>
              </a:xfrm>
              <a:prstGeom prst="rect">
                <a:avLst/>
              </a:prstGeom>
              <a:blipFill>
                <a:blip r:embed="rId10"/>
                <a:stretch>
                  <a:fillRect l="-2585" t="-5109" r="-323" b="-16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1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D828BF-F389-4812-B43C-A65306F0D23B}"/>
              </a:ext>
            </a:extLst>
          </p:cNvPr>
          <p:cNvSpPr/>
          <p:nvPr/>
        </p:nvSpPr>
        <p:spPr>
          <a:xfrm>
            <a:off x="8045450" y="2543175"/>
            <a:ext cx="1886092" cy="1870280"/>
          </a:xfrm>
          <a:custGeom>
            <a:avLst/>
            <a:gdLst>
              <a:gd name="connsiteX0" fmla="*/ 1682750 w 1886092"/>
              <a:gd name="connsiteY0" fmla="*/ 349250 h 1870280"/>
              <a:gd name="connsiteX1" fmla="*/ 1682750 w 1886092"/>
              <a:gd name="connsiteY1" fmla="*/ 349250 h 1870280"/>
              <a:gd name="connsiteX2" fmla="*/ 1631950 w 1886092"/>
              <a:gd name="connsiteY2" fmla="*/ 339725 h 1870280"/>
              <a:gd name="connsiteX3" fmla="*/ 1403350 w 1886092"/>
              <a:gd name="connsiteY3" fmla="*/ 212725 h 1870280"/>
              <a:gd name="connsiteX4" fmla="*/ 1403350 w 1886092"/>
              <a:gd name="connsiteY4" fmla="*/ 193675 h 1870280"/>
              <a:gd name="connsiteX5" fmla="*/ 1390650 w 1886092"/>
              <a:gd name="connsiteY5" fmla="*/ 174625 h 1870280"/>
              <a:gd name="connsiteX6" fmla="*/ 1301750 w 1886092"/>
              <a:gd name="connsiteY6" fmla="*/ 82550 h 1870280"/>
              <a:gd name="connsiteX7" fmla="*/ 1244600 w 1886092"/>
              <a:gd name="connsiteY7" fmla="*/ 15875 h 1870280"/>
              <a:gd name="connsiteX8" fmla="*/ 1158875 w 1886092"/>
              <a:gd name="connsiteY8" fmla="*/ 12700 h 1870280"/>
              <a:gd name="connsiteX9" fmla="*/ 1117600 w 1886092"/>
              <a:gd name="connsiteY9" fmla="*/ 9525 h 1870280"/>
              <a:gd name="connsiteX10" fmla="*/ 1104900 w 1886092"/>
              <a:gd name="connsiteY10" fmla="*/ 6350 h 1870280"/>
              <a:gd name="connsiteX11" fmla="*/ 1073150 w 1886092"/>
              <a:gd name="connsiteY11" fmla="*/ 0 h 1870280"/>
              <a:gd name="connsiteX12" fmla="*/ 946150 w 1886092"/>
              <a:gd name="connsiteY12" fmla="*/ 28575 h 1870280"/>
              <a:gd name="connsiteX13" fmla="*/ 800100 w 1886092"/>
              <a:gd name="connsiteY13" fmla="*/ 92075 h 1870280"/>
              <a:gd name="connsiteX14" fmla="*/ 676275 w 1886092"/>
              <a:gd name="connsiteY14" fmla="*/ 142875 h 1870280"/>
              <a:gd name="connsiteX15" fmla="*/ 593725 w 1886092"/>
              <a:gd name="connsiteY15" fmla="*/ 254000 h 1870280"/>
              <a:gd name="connsiteX16" fmla="*/ 565150 w 1886092"/>
              <a:gd name="connsiteY16" fmla="*/ 304800 h 1870280"/>
              <a:gd name="connsiteX17" fmla="*/ 552450 w 1886092"/>
              <a:gd name="connsiteY17" fmla="*/ 314325 h 1870280"/>
              <a:gd name="connsiteX18" fmla="*/ 501650 w 1886092"/>
              <a:gd name="connsiteY18" fmla="*/ 355600 h 1870280"/>
              <a:gd name="connsiteX19" fmla="*/ 488950 w 1886092"/>
              <a:gd name="connsiteY19" fmla="*/ 406400 h 1870280"/>
              <a:gd name="connsiteX20" fmla="*/ 469900 w 1886092"/>
              <a:gd name="connsiteY20" fmla="*/ 476250 h 1870280"/>
              <a:gd name="connsiteX21" fmla="*/ 463550 w 1886092"/>
              <a:gd name="connsiteY21" fmla="*/ 587375 h 1870280"/>
              <a:gd name="connsiteX22" fmla="*/ 457200 w 1886092"/>
              <a:gd name="connsiteY22" fmla="*/ 619125 h 1870280"/>
              <a:gd name="connsiteX23" fmla="*/ 450850 w 1886092"/>
              <a:gd name="connsiteY23" fmla="*/ 682625 h 1870280"/>
              <a:gd name="connsiteX24" fmla="*/ 447675 w 1886092"/>
              <a:gd name="connsiteY24" fmla="*/ 692150 h 1870280"/>
              <a:gd name="connsiteX25" fmla="*/ 422275 w 1886092"/>
              <a:gd name="connsiteY25" fmla="*/ 727075 h 1870280"/>
              <a:gd name="connsiteX26" fmla="*/ 403225 w 1886092"/>
              <a:gd name="connsiteY26" fmla="*/ 762000 h 1870280"/>
              <a:gd name="connsiteX27" fmla="*/ 384175 w 1886092"/>
              <a:gd name="connsiteY27" fmla="*/ 809625 h 1870280"/>
              <a:gd name="connsiteX28" fmla="*/ 358775 w 1886092"/>
              <a:gd name="connsiteY28" fmla="*/ 942975 h 1870280"/>
              <a:gd name="connsiteX29" fmla="*/ 342900 w 1886092"/>
              <a:gd name="connsiteY29" fmla="*/ 977900 h 1870280"/>
              <a:gd name="connsiteX30" fmla="*/ 339725 w 1886092"/>
              <a:gd name="connsiteY30" fmla="*/ 1006475 h 1870280"/>
              <a:gd name="connsiteX31" fmla="*/ 323850 w 1886092"/>
              <a:gd name="connsiteY31" fmla="*/ 1041400 h 1870280"/>
              <a:gd name="connsiteX32" fmla="*/ 304800 w 1886092"/>
              <a:gd name="connsiteY32" fmla="*/ 1095375 h 1870280"/>
              <a:gd name="connsiteX33" fmla="*/ 279400 w 1886092"/>
              <a:gd name="connsiteY33" fmla="*/ 1139825 h 1870280"/>
              <a:gd name="connsiteX34" fmla="*/ 266700 w 1886092"/>
              <a:gd name="connsiteY34" fmla="*/ 1165225 h 1870280"/>
              <a:gd name="connsiteX35" fmla="*/ 254000 w 1886092"/>
              <a:gd name="connsiteY35" fmla="*/ 1168400 h 1870280"/>
              <a:gd name="connsiteX36" fmla="*/ 212725 w 1886092"/>
              <a:gd name="connsiteY36" fmla="*/ 1190625 h 1870280"/>
              <a:gd name="connsiteX37" fmla="*/ 177800 w 1886092"/>
              <a:gd name="connsiteY37" fmla="*/ 1212850 h 1870280"/>
              <a:gd name="connsiteX38" fmla="*/ 104775 w 1886092"/>
              <a:gd name="connsiteY38" fmla="*/ 1279525 h 1870280"/>
              <a:gd name="connsiteX39" fmla="*/ 82550 w 1886092"/>
              <a:gd name="connsiteY39" fmla="*/ 1317625 h 1870280"/>
              <a:gd name="connsiteX40" fmla="*/ 66675 w 1886092"/>
              <a:gd name="connsiteY40" fmla="*/ 1390650 h 1870280"/>
              <a:gd name="connsiteX41" fmla="*/ 73025 w 1886092"/>
              <a:gd name="connsiteY41" fmla="*/ 1412875 h 1870280"/>
              <a:gd name="connsiteX42" fmla="*/ 66675 w 1886092"/>
              <a:gd name="connsiteY42" fmla="*/ 1463675 h 1870280"/>
              <a:gd name="connsiteX43" fmla="*/ 44450 w 1886092"/>
              <a:gd name="connsiteY43" fmla="*/ 1504950 h 1870280"/>
              <a:gd name="connsiteX44" fmla="*/ 22225 w 1886092"/>
              <a:gd name="connsiteY44" fmla="*/ 1644650 h 1870280"/>
              <a:gd name="connsiteX45" fmla="*/ 3175 w 1886092"/>
              <a:gd name="connsiteY45" fmla="*/ 1676400 h 1870280"/>
              <a:gd name="connsiteX46" fmla="*/ 0 w 1886092"/>
              <a:gd name="connsiteY46" fmla="*/ 1685925 h 1870280"/>
              <a:gd name="connsiteX47" fmla="*/ 9525 w 1886092"/>
              <a:gd name="connsiteY47" fmla="*/ 1749425 h 1870280"/>
              <a:gd name="connsiteX48" fmla="*/ 88900 w 1886092"/>
              <a:gd name="connsiteY48" fmla="*/ 1790700 h 1870280"/>
              <a:gd name="connsiteX49" fmla="*/ 263525 w 1886092"/>
              <a:gd name="connsiteY49" fmla="*/ 1844675 h 1870280"/>
              <a:gd name="connsiteX50" fmla="*/ 371475 w 1886092"/>
              <a:gd name="connsiteY50" fmla="*/ 1857375 h 1870280"/>
              <a:gd name="connsiteX51" fmla="*/ 492125 w 1886092"/>
              <a:gd name="connsiteY51" fmla="*/ 1863725 h 1870280"/>
              <a:gd name="connsiteX52" fmla="*/ 523875 w 1886092"/>
              <a:gd name="connsiteY52" fmla="*/ 1870075 h 1870280"/>
              <a:gd name="connsiteX53" fmla="*/ 546100 w 1886092"/>
              <a:gd name="connsiteY53" fmla="*/ 1838325 h 1870280"/>
              <a:gd name="connsiteX54" fmla="*/ 555625 w 1886092"/>
              <a:gd name="connsiteY54" fmla="*/ 1828800 h 1870280"/>
              <a:gd name="connsiteX55" fmla="*/ 609600 w 1886092"/>
              <a:gd name="connsiteY55" fmla="*/ 1765300 h 1870280"/>
              <a:gd name="connsiteX56" fmla="*/ 714375 w 1886092"/>
              <a:gd name="connsiteY56" fmla="*/ 1711325 h 1870280"/>
              <a:gd name="connsiteX57" fmla="*/ 796925 w 1886092"/>
              <a:gd name="connsiteY57" fmla="*/ 1635125 h 1870280"/>
              <a:gd name="connsiteX58" fmla="*/ 812800 w 1886092"/>
              <a:gd name="connsiteY58" fmla="*/ 1609725 h 1870280"/>
              <a:gd name="connsiteX59" fmla="*/ 822325 w 1886092"/>
              <a:gd name="connsiteY59" fmla="*/ 1584325 h 1870280"/>
              <a:gd name="connsiteX60" fmla="*/ 825500 w 1886092"/>
              <a:gd name="connsiteY60" fmla="*/ 1558925 h 1870280"/>
              <a:gd name="connsiteX61" fmla="*/ 828675 w 1886092"/>
              <a:gd name="connsiteY61" fmla="*/ 1530350 h 1870280"/>
              <a:gd name="connsiteX62" fmla="*/ 911225 w 1886092"/>
              <a:gd name="connsiteY62" fmla="*/ 1549400 h 1870280"/>
              <a:gd name="connsiteX63" fmla="*/ 1041400 w 1886092"/>
              <a:gd name="connsiteY63" fmla="*/ 1565275 h 1870280"/>
              <a:gd name="connsiteX64" fmla="*/ 1152525 w 1886092"/>
              <a:gd name="connsiteY64" fmla="*/ 1571625 h 1870280"/>
              <a:gd name="connsiteX65" fmla="*/ 1393825 w 1886092"/>
              <a:gd name="connsiteY65" fmla="*/ 1562100 h 1870280"/>
              <a:gd name="connsiteX66" fmla="*/ 1457325 w 1886092"/>
              <a:gd name="connsiteY66" fmla="*/ 1555750 h 1870280"/>
              <a:gd name="connsiteX67" fmla="*/ 1470025 w 1886092"/>
              <a:gd name="connsiteY67" fmla="*/ 1546225 h 1870280"/>
              <a:gd name="connsiteX68" fmla="*/ 1479550 w 1886092"/>
              <a:gd name="connsiteY68" fmla="*/ 1539875 h 1870280"/>
              <a:gd name="connsiteX69" fmla="*/ 1489075 w 1886092"/>
              <a:gd name="connsiteY69" fmla="*/ 1524000 h 1870280"/>
              <a:gd name="connsiteX70" fmla="*/ 1492250 w 1886092"/>
              <a:gd name="connsiteY70" fmla="*/ 1479550 h 1870280"/>
              <a:gd name="connsiteX71" fmla="*/ 1479550 w 1886092"/>
              <a:gd name="connsiteY71" fmla="*/ 1454150 h 1870280"/>
              <a:gd name="connsiteX72" fmla="*/ 1476375 w 1886092"/>
              <a:gd name="connsiteY72" fmla="*/ 1444625 h 1870280"/>
              <a:gd name="connsiteX73" fmla="*/ 1479550 w 1886092"/>
              <a:gd name="connsiteY73" fmla="*/ 1422400 h 1870280"/>
              <a:gd name="connsiteX74" fmla="*/ 1587500 w 1886092"/>
              <a:gd name="connsiteY74" fmla="*/ 1250950 h 1870280"/>
              <a:gd name="connsiteX75" fmla="*/ 1651000 w 1886092"/>
              <a:gd name="connsiteY75" fmla="*/ 1098550 h 1870280"/>
              <a:gd name="connsiteX76" fmla="*/ 1660525 w 1886092"/>
              <a:gd name="connsiteY76" fmla="*/ 1022350 h 1870280"/>
              <a:gd name="connsiteX77" fmla="*/ 1657350 w 1886092"/>
              <a:gd name="connsiteY77" fmla="*/ 958850 h 1870280"/>
              <a:gd name="connsiteX78" fmla="*/ 1673225 w 1886092"/>
              <a:gd name="connsiteY78" fmla="*/ 930275 h 1870280"/>
              <a:gd name="connsiteX79" fmla="*/ 1717675 w 1886092"/>
              <a:gd name="connsiteY79" fmla="*/ 869950 h 1870280"/>
              <a:gd name="connsiteX80" fmla="*/ 1844675 w 1886092"/>
              <a:gd name="connsiteY80" fmla="*/ 746125 h 1870280"/>
              <a:gd name="connsiteX81" fmla="*/ 1860550 w 1886092"/>
              <a:gd name="connsiteY81" fmla="*/ 717550 h 1870280"/>
              <a:gd name="connsiteX82" fmla="*/ 1876425 w 1886092"/>
              <a:gd name="connsiteY82" fmla="*/ 688975 h 1870280"/>
              <a:gd name="connsiteX83" fmla="*/ 1882775 w 1886092"/>
              <a:gd name="connsiteY83" fmla="*/ 663575 h 1870280"/>
              <a:gd name="connsiteX84" fmla="*/ 1882775 w 1886092"/>
              <a:gd name="connsiteY84" fmla="*/ 590550 h 1870280"/>
              <a:gd name="connsiteX85" fmla="*/ 1851025 w 1886092"/>
              <a:gd name="connsiteY85" fmla="*/ 558800 h 1870280"/>
              <a:gd name="connsiteX86" fmla="*/ 1819275 w 1886092"/>
              <a:gd name="connsiteY86" fmla="*/ 539750 h 1870280"/>
              <a:gd name="connsiteX87" fmla="*/ 1771650 w 1886092"/>
              <a:gd name="connsiteY87" fmla="*/ 504825 h 1870280"/>
              <a:gd name="connsiteX88" fmla="*/ 1758950 w 1886092"/>
              <a:gd name="connsiteY88" fmla="*/ 466725 h 1870280"/>
              <a:gd name="connsiteX89" fmla="*/ 1749425 w 1886092"/>
              <a:gd name="connsiteY89" fmla="*/ 444500 h 1870280"/>
              <a:gd name="connsiteX90" fmla="*/ 1739900 w 1886092"/>
              <a:gd name="connsiteY90" fmla="*/ 422275 h 1870280"/>
              <a:gd name="connsiteX91" fmla="*/ 1711325 w 1886092"/>
              <a:gd name="connsiteY91" fmla="*/ 393700 h 1870280"/>
              <a:gd name="connsiteX92" fmla="*/ 1698625 w 1886092"/>
              <a:gd name="connsiteY92" fmla="*/ 377825 h 1870280"/>
              <a:gd name="connsiteX93" fmla="*/ 1682750 w 1886092"/>
              <a:gd name="connsiteY93" fmla="*/ 349250 h 187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86092" h="1870280">
                <a:moveTo>
                  <a:pt x="1682750" y="349250"/>
                </a:moveTo>
                <a:lnTo>
                  <a:pt x="1682750" y="349250"/>
                </a:lnTo>
                <a:cubicBezTo>
                  <a:pt x="1665817" y="346075"/>
                  <a:pt x="1647429" y="347289"/>
                  <a:pt x="1631950" y="339725"/>
                </a:cubicBezTo>
                <a:cubicBezTo>
                  <a:pt x="1553630" y="301455"/>
                  <a:pt x="1403350" y="212725"/>
                  <a:pt x="1403350" y="212725"/>
                </a:cubicBezTo>
                <a:cubicBezTo>
                  <a:pt x="1377950" y="174625"/>
                  <a:pt x="1411817" y="231775"/>
                  <a:pt x="1403350" y="193675"/>
                </a:cubicBezTo>
                <a:cubicBezTo>
                  <a:pt x="1401694" y="186225"/>
                  <a:pt x="1395452" y="180557"/>
                  <a:pt x="1390650" y="174625"/>
                </a:cubicBezTo>
                <a:cubicBezTo>
                  <a:pt x="1275710" y="32641"/>
                  <a:pt x="1426178" y="221909"/>
                  <a:pt x="1301750" y="82550"/>
                </a:cubicBezTo>
                <a:cubicBezTo>
                  <a:pt x="1297328" y="77597"/>
                  <a:pt x="1262778" y="20030"/>
                  <a:pt x="1244600" y="15875"/>
                </a:cubicBezTo>
                <a:cubicBezTo>
                  <a:pt x="1216724" y="9503"/>
                  <a:pt x="1187450" y="13758"/>
                  <a:pt x="1158875" y="12700"/>
                </a:cubicBezTo>
                <a:cubicBezTo>
                  <a:pt x="1145117" y="11642"/>
                  <a:pt x="1131304" y="11137"/>
                  <a:pt x="1117600" y="9525"/>
                </a:cubicBezTo>
                <a:cubicBezTo>
                  <a:pt x="1113266" y="9015"/>
                  <a:pt x="1109179" y="7206"/>
                  <a:pt x="1104900" y="6350"/>
                </a:cubicBezTo>
                <a:cubicBezTo>
                  <a:pt x="1065976" y="-1435"/>
                  <a:pt x="1102649" y="7375"/>
                  <a:pt x="1073150" y="0"/>
                </a:cubicBezTo>
                <a:cubicBezTo>
                  <a:pt x="1045806" y="5757"/>
                  <a:pt x="971292" y="20893"/>
                  <a:pt x="946150" y="28575"/>
                </a:cubicBezTo>
                <a:cubicBezTo>
                  <a:pt x="913531" y="38542"/>
                  <a:pt x="812140" y="87861"/>
                  <a:pt x="800100" y="92075"/>
                </a:cubicBezTo>
                <a:cubicBezTo>
                  <a:pt x="715599" y="121650"/>
                  <a:pt x="756867" y="104700"/>
                  <a:pt x="676275" y="142875"/>
                </a:cubicBezTo>
                <a:cubicBezTo>
                  <a:pt x="629434" y="196922"/>
                  <a:pt x="633268" y="188095"/>
                  <a:pt x="593725" y="254000"/>
                </a:cubicBezTo>
                <a:cubicBezTo>
                  <a:pt x="591860" y="257109"/>
                  <a:pt x="573176" y="298780"/>
                  <a:pt x="565150" y="304800"/>
                </a:cubicBezTo>
                <a:cubicBezTo>
                  <a:pt x="560917" y="307975"/>
                  <a:pt x="556582" y="311019"/>
                  <a:pt x="552450" y="314325"/>
                </a:cubicBezTo>
                <a:cubicBezTo>
                  <a:pt x="535413" y="327955"/>
                  <a:pt x="501650" y="355600"/>
                  <a:pt x="501650" y="355600"/>
                </a:cubicBezTo>
                <a:cubicBezTo>
                  <a:pt x="497417" y="372533"/>
                  <a:pt x="493392" y="389520"/>
                  <a:pt x="488950" y="406400"/>
                </a:cubicBezTo>
                <a:cubicBezTo>
                  <a:pt x="482808" y="429739"/>
                  <a:pt x="469900" y="476250"/>
                  <a:pt x="469900" y="476250"/>
                </a:cubicBezTo>
                <a:cubicBezTo>
                  <a:pt x="469565" y="482608"/>
                  <a:pt x="464836" y="576226"/>
                  <a:pt x="463550" y="587375"/>
                </a:cubicBezTo>
                <a:cubicBezTo>
                  <a:pt x="462313" y="598097"/>
                  <a:pt x="458626" y="608427"/>
                  <a:pt x="457200" y="619125"/>
                </a:cubicBezTo>
                <a:cubicBezTo>
                  <a:pt x="454389" y="640211"/>
                  <a:pt x="453601" y="661531"/>
                  <a:pt x="450850" y="682625"/>
                </a:cubicBezTo>
                <a:cubicBezTo>
                  <a:pt x="450417" y="685944"/>
                  <a:pt x="449300" y="689224"/>
                  <a:pt x="447675" y="692150"/>
                </a:cubicBezTo>
                <a:cubicBezTo>
                  <a:pt x="421479" y="739303"/>
                  <a:pt x="448388" y="685294"/>
                  <a:pt x="422275" y="727075"/>
                </a:cubicBezTo>
                <a:cubicBezTo>
                  <a:pt x="415247" y="738320"/>
                  <a:pt x="408782" y="749960"/>
                  <a:pt x="403225" y="762000"/>
                </a:cubicBezTo>
                <a:cubicBezTo>
                  <a:pt x="396060" y="777524"/>
                  <a:pt x="384175" y="809625"/>
                  <a:pt x="384175" y="809625"/>
                </a:cubicBezTo>
                <a:cubicBezTo>
                  <a:pt x="375708" y="854075"/>
                  <a:pt x="369554" y="899029"/>
                  <a:pt x="358775" y="942975"/>
                </a:cubicBezTo>
                <a:cubicBezTo>
                  <a:pt x="355729" y="955395"/>
                  <a:pt x="346575" y="965651"/>
                  <a:pt x="342900" y="977900"/>
                </a:cubicBezTo>
                <a:cubicBezTo>
                  <a:pt x="340146" y="987079"/>
                  <a:pt x="342479" y="997296"/>
                  <a:pt x="339725" y="1006475"/>
                </a:cubicBezTo>
                <a:cubicBezTo>
                  <a:pt x="336050" y="1018724"/>
                  <a:pt x="328599" y="1029527"/>
                  <a:pt x="323850" y="1041400"/>
                </a:cubicBezTo>
                <a:cubicBezTo>
                  <a:pt x="318402" y="1055021"/>
                  <a:pt x="311604" y="1081768"/>
                  <a:pt x="304800" y="1095375"/>
                </a:cubicBezTo>
                <a:cubicBezTo>
                  <a:pt x="297168" y="1110639"/>
                  <a:pt x="287032" y="1124561"/>
                  <a:pt x="279400" y="1139825"/>
                </a:cubicBezTo>
                <a:cubicBezTo>
                  <a:pt x="275167" y="1148292"/>
                  <a:pt x="272989" y="1158150"/>
                  <a:pt x="266700" y="1165225"/>
                </a:cubicBezTo>
                <a:cubicBezTo>
                  <a:pt x="263801" y="1168486"/>
                  <a:pt x="258233" y="1167342"/>
                  <a:pt x="254000" y="1168400"/>
                </a:cubicBezTo>
                <a:cubicBezTo>
                  <a:pt x="224009" y="1190893"/>
                  <a:pt x="263769" y="1162551"/>
                  <a:pt x="212725" y="1190625"/>
                </a:cubicBezTo>
                <a:cubicBezTo>
                  <a:pt x="200634" y="1197275"/>
                  <a:pt x="189060" y="1204874"/>
                  <a:pt x="177800" y="1212850"/>
                </a:cubicBezTo>
                <a:cubicBezTo>
                  <a:pt x="147932" y="1234007"/>
                  <a:pt x="126559" y="1250053"/>
                  <a:pt x="104775" y="1279525"/>
                </a:cubicBezTo>
                <a:cubicBezTo>
                  <a:pt x="96036" y="1291349"/>
                  <a:pt x="89958" y="1304925"/>
                  <a:pt x="82550" y="1317625"/>
                </a:cubicBezTo>
                <a:cubicBezTo>
                  <a:pt x="79964" y="1327322"/>
                  <a:pt x="65493" y="1372926"/>
                  <a:pt x="66675" y="1390650"/>
                </a:cubicBezTo>
                <a:cubicBezTo>
                  <a:pt x="67188" y="1398338"/>
                  <a:pt x="70908" y="1405467"/>
                  <a:pt x="73025" y="1412875"/>
                </a:cubicBezTo>
                <a:cubicBezTo>
                  <a:pt x="70908" y="1429808"/>
                  <a:pt x="71733" y="1447377"/>
                  <a:pt x="66675" y="1463675"/>
                </a:cubicBezTo>
                <a:cubicBezTo>
                  <a:pt x="62043" y="1478599"/>
                  <a:pt x="48177" y="1489775"/>
                  <a:pt x="44450" y="1504950"/>
                </a:cubicBezTo>
                <a:cubicBezTo>
                  <a:pt x="33203" y="1550741"/>
                  <a:pt x="33261" y="1598807"/>
                  <a:pt x="22225" y="1644650"/>
                </a:cubicBezTo>
                <a:cubicBezTo>
                  <a:pt x="19336" y="1656649"/>
                  <a:pt x="9026" y="1665533"/>
                  <a:pt x="3175" y="1676400"/>
                </a:cubicBezTo>
                <a:cubicBezTo>
                  <a:pt x="1588" y="1679347"/>
                  <a:pt x="1058" y="1682750"/>
                  <a:pt x="0" y="1685925"/>
                </a:cubicBezTo>
                <a:cubicBezTo>
                  <a:pt x="3175" y="1707092"/>
                  <a:pt x="-4323" y="1733105"/>
                  <a:pt x="9525" y="1749425"/>
                </a:cubicBezTo>
                <a:cubicBezTo>
                  <a:pt x="28819" y="1772164"/>
                  <a:pt x="60977" y="1780229"/>
                  <a:pt x="88900" y="1790700"/>
                </a:cubicBezTo>
                <a:cubicBezTo>
                  <a:pt x="145946" y="1812092"/>
                  <a:pt x="204228" y="1830684"/>
                  <a:pt x="263525" y="1844675"/>
                </a:cubicBezTo>
                <a:cubicBezTo>
                  <a:pt x="298788" y="1852996"/>
                  <a:pt x="335431" y="1853697"/>
                  <a:pt x="371475" y="1857375"/>
                </a:cubicBezTo>
                <a:cubicBezTo>
                  <a:pt x="399959" y="1860281"/>
                  <a:pt x="469747" y="1862752"/>
                  <a:pt x="492125" y="1863725"/>
                </a:cubicBezTo>
                <a:cubicBezTo>
                  <a:pt x="502708" y="1865842"/>
                  <a:pt x="513165" y="1871414"/>
                  <a:pt x="523875" y="1870075"/>
                </a:cubicBezTo>
                <a:cubicBezTo>
                  <a:pt x="551327" y="1866643"/>
                  <a:pt x="539101" y="1854073"/>
                  <a:pt x="546100" y="1838325"/>
                </a:cubicBezTo>
                <a:cubicBezTo>
                  <a:pt x="547924" y="1834222"/>
                  <a:pt x="553134" y="1832536"/>
                  <a:pt x="555625" y="1828800"/>
                </a:cubicBezTo>
                <a:cubicBezTo>
                  <a:pt x="578973" y="1793777"/>
                  <a:pt x="546989" y="1806597"/>
                  <a:pt x="609600" y="1765300"/>
                </a:cubicBezTo>
                <a:cubicBezTo>
                  <a:pt x="642396" y="1743669"/>
                  <a:pt x="680566" y="1731335"/>
                  <a:pt x="714375" y="1711325"/>
                </a:cubicBezTo>
                <a:cubicBezTo>
                  <a:pt x="754314" y="1687688"/>
                  <a:pt x="770437" y="1670443"/>
                  <a:pt x="796925" y="1635125"/>
                </a:cubicBezTo>
                <a:cubicBezTo>
                  <a:pt x="802916" y="1627138"/>
                  <a:pt x="808335" y="1618655"/>
                  <a:pt x="812800" y="1609725"/>
                </a:cubicBezTo>
                <a:cubicBezTo>
                  <a:pt x="816844" y="1601637"/>
                  <a:pt x="819150" y="1592792"/>
                  <a:pt x="822325" y="1584325"/>
                </a:cubicBezTo>
                <a:cubicBezTo>
                  <a:pt x="823383" y="1575858"/>
                  <a:pt x="824503" y="1567399"/>
                  <a:pt x="825500" y="1558925"/>
                </a:cubicBezTo>
                <a:cubicBezTo>
                  <a:pt x="826620" y="1549407"/>
                  <a:pt x="819150" y="1531408"/>
                  <a:pt x="828675" y="1530350"/>
                </a:cubicBezTo>
                <a:cubicBezTo>
                  <a:pt x="856742" y="1527231"/>
                  <a:pt x="883358" y="1544825"/>
                  <a:pt x="911225" y="1549400"/>
                </a:cubicBezTo>
                <a:cubicBezTo>
                  <a:pt x="954361" y="1556482"/>
                  <a:pt x="997871" y="1561266"/>
                  <a:pt x="1041400" y="1565275"/>
                </a:cubicBezTo>
                <a:cubicBezTo>
                  <a:pt x="1078346" y="1568678"/>
                  <a:pt x="1152525" y="1571625"/>
                  <a:pt x="1152525" y="1571625"/>
                </a:cubicBezTo>
                <a:lnTo>
                  <a:pt x="1393825" y="1562100"/>
                </a:lnTo>
                <a:cubicBezTo>
                  <a:pt x="1415068" y="1560994"/>
                  <a:pt x="1436500" y="1560089"/>
                  <a:pt x="1457325" y="1555750"/>
                </a:cubicBezTo>
                <a:cubicBezTo>
                  <a:pt x="1462505" y="1554671"/>
                  <a:pt x="1465719" y="1549301"/>
                  <a:pt x="1470025" y="1546225"/>
                </a:cubicBezTo>
                <a:cubicBezTo>
                  <a:pt x="1473130" y="1544007"/>
                  <a:pt x="1476375" y="1541992"/>
                  <a:pt x="1479550" y="1539875"/>
                </a:cubicBezTo>
                <a:cubicBezTo>
                  <a:pt x="1482725" y="1534583"/>
                  <a:pt x="1486702" y="1529696"/>
                  <a:pt x="1489075" y="1524000"/>
                </a:cubicBezTo>
                <a:cubicBezTo>
                  <a:pt x="1495941" y="1507522"/>
                  <a:pt x="1498010" y="1496831"/>
                  <a:pt x="1492250" y="1479550"/>
                </a:cubicBezTo>
                <a:cubicBezTo>
                  <a:pt x="1489257" y="1470570"/>
                  <a:pt x="1483467" y="1462768"/>
                  <a:pt x="1479550" y="1454150"/>
                </a:cubicBezTo>
                <a:cubicBezTo>
                  <a:pt x="1478165" y="1451103"/>
                  <a:pt x="1477433" y="1447800"/>
                  <a:pt x="1476375" y="1444625"/>
                </a:cubicBezTo>
                <a:cubicBezTo>
                  <a:pt x="1477433" y="1437217"/>
                  <a:pt x="1476716" y="1429326"/>
                  <a:pt x="1479550" y="1422400"/>
                </a:cubicBezTo>
                <a:cubicBezTo>
                  <a:pt x="1501854" y="1367879"/>
                  <a:pt x="1567870" y="1288076"/>
                  <a:pt x="1587500" y="1250950"/>
                </a:cubicBezTo>
                <a:cubicBezTo>
                  <a:pt x="1613224" y="1202299"/>
                  <a:pt x="1629833" y="1149350"/>
                  <a:pt x="1651000" y="1098550"/>
                </a:cubicBezTo>
                <a:cubicBezTo>
                  <a:pt x="1654175" y="1073150"/>
                  <a:pt x="1659363" y="1047921"/>
                  <a:pt x="1660525" y="1022350"/>
                </a:cubicBezTo>
                <a:cubicBezTo>
                  <a:pt x="1661487" y="1001179"/>
                  <a:pt x="1654454" y="979844"/>
                  <a:pt x="1657350" y="958850"/>
                </a:cubicBezTo>
                <a:cubicBezTo>
                  <a:pt x="1658839" y="948056"/>
                  <a:pt x="1667107" y="939291"/>
                  <a:pt x="1673225" y="930275"/>
                </a:cubicBezTo>
                <a:cubicBezTo>
                  <a:pt x="1687250" y="909607"/>
                  <a:pt x="1700632" y="888210"/>
                  <a:pt x="1717675" y="869950"/>
                </a:cubicBezTo>
                <a:cubicBezTo>
                  <a:pt x="1752167" y="832994"/>
                  <a:pt x="1810691" y="790105"/>
                  <a:pt x="1844675" y="746125"/>
                </a:cubicBezTo>
                <a:cubicBezTo>
                  <a:pt x="1851337" y="737503"/>
                  <a:pt x="1855384" y="727144"/>
                  <a:pt x="1860550" y="717550"/>
                </a:cubicBezTo>
                <a:cubicBezTo>
                  <a:pt x="1876492" y="687943"/>
                  <a:pt x="1855557" y="723756"/>
                  <a:pt x="1876425" y="688975"/>
                </a:cubicBezTo>
                <a:cubicBezTo>
                  <a:pt x="1878542" y="680508"/>
                  <a:pt x="1881340" y="672183"/>
                  <a:pt x="1882775" y="663575"/>
                </a:cubicBezTo>
                <a:cubicBezTo>
                  <a:pt x="1886472" y="641393"/>
                  <a:pt x="1887870" y="612203"/>
                  <a:pt x="1882775" y="590550"/>
                </a:cubicBezTo>
                <a:cubicBezTo>
                  <a:pt x="1880660" y="581560"/>
                  <a:pt x="1852810" y="560060"/>
                  <a:pt x="1851025" y="558800"/>
                </a:cubicBezTo>
                <a:cubicBezTo>
                  <a:pt x="1840942" y="551682"/>
                  <a:pt x="1829623" y="546476"/>
                  <a:pt x="1819275" y="539750"/>
                </a:cubicBezTo>
                <a:cubicBezTo>
                  <a:pt x="1794407" y="523586"/>
                  <a:pt x="1791090" y="520377"/>
                  <a:pt x="1771650" y="504825"/>
                </a:cubicBezTo>
                <a:cubicBezTo>
                  <a:pt x="1757331" y="476186"/>
                  <a:pt x="1773946" y="511713"/>
                  <a:pt x="1758950" y="466725"/>
                </a:cubicBezTo>
                <a:cubicBezTo>
                  <a:pt x="1756401" y="459079"/>
                  <a:pt x="1752179" y="452075"/>
                  <a:pt x="1749425" y="444500"/>
                </a:cubicBezTo>
                <a:cubicBezTo>
                  <a:pt x="1742886" y="426519"/>
                  <a:pt x="1750803" y="436812"/>
                  <a:pt x="1739900" y="422275"/>
                </a:cubicBezTo>
                <a:cubicBezTo>
                  <a:pt x="1714500" y="388408"/>
                  <a:pt x="1740958" y="423333"/>
                  <a:pt x="1711325" y="393700"/>
                </a:cubicBezTo>
                <a:cubicBezTo>
                  <a:pt x="1706533" y="388908"/>
                  <a:pt x="1703770" y="382235"/>
                  <a:pt x="1698625" y="377825"/>
                </a:cubicBezTo>
                <a:cubicBezTo>
                  <a:pt x="1688096" y="368800"/>
                  <a:pt x="1685396" y="354012"/>
                  <a:pt x="1682750" y="349250"/>
                </a:cubicBezTo>
                <a:close/>
              </a:path>
            </a:pathLst>
          </a:cu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2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40F7C7C-E1C4-4BD2-9053-E80F122EE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Projection of DA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C04F70-8027-4AD4-BD19-C9DD61E71589}"/>
              </a:ext>
            </a:extLst>
          </p:cNvPr>
          <p:cNvSpPr/>
          <p:nvPr/>
        </p:nvSpPr>
        <p:spPr>
          <a:xfrm>
            <a:off x="444007" y="2349000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5A469A9-7C89-4B90-8B93-1B4A7C6427A1}"/>
              </a:ext>
            </a:extLst>
          </p:cNvPr>
          <p:cNvCxnSpPr>
            <a:stCxn id="5" idx="2"/>
            <a:endCxn id="5" idx="0"/>
          </p:cNvCxnSpPr>
          <p:nvPr/>
        </p:nvCxnSpPr>
        <p:spPr>
          <a:xfrm flipV="1">
            <a:off x="1524007" y="2349000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11D42A5-76C6-4064-9702-B9B37E4EE9A1}"/>
              </a:ext>
            </a:extLst>
          </p:cNvPr>
          <p:cNvCxnSpPr>
            <a:cxnSpLocks/>
            <a:stCxn id="5" idx="1"/>
            <a:endCxn id="5" idx="3"/>
          </p:cNvCxnSpPr>
          <p:nvPr/>
        </p:nvCxnSpPr>
        <p:spPr>
          <a:xfrm>
            <a:off x="444007" y="3429000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9E8385A3-B688-42BB-8331-642C19906210}"/>
              </a:ext>
            </a:extLst>
          </p:cNvPr>
          <p:cNvSpPr/>
          <p:nvPr/>
        </p:nvSpPr>
        <p:spPr>
          <a:xfrm>
            <a:off x="818872" y="2713821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8F641B-449C-4A91-8F3D-21C8F340C519}"/>
              </a:ext>
            </a:extLst>
          </p:cNvPr>
          <p:cNvSpPr/>
          <p:nvPr/>
        </p:nvSpPr>
        <p:spPr>
          <a:xfrm>
            <a:off x="2207737" y="3377865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06D79E-316E-43DA-8BA6-168A0ECD2653}"/>
              </a:ext>
            </a:extLst>
          </p:cNvPr>
          <p:cNvSpPr/>
          <p:nvPr/>
        </p:nvSpPr>
        <p:spPr>
          <a:xfrm>
            <a:off x="2134522" y="3050286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9F65298-278D-4657-ACA2-F005659108A0}"/>
              </a:ext>
            </a:extLst>
          </p:cNvPr>
          <p:cNvSpPr/>
          <p:nvPr/>
        </p:nvSpPr>
        <p:spPr>
          <a:xfrm>
            <a:off x="1127737" y="276495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913ABD-D843-4B7F-A837-98F31EBFEC9C}"/>
              </a:ext>
            </a:extLst>
          </p:cNvPr>
          <p:cNvSpPr/>
          <p:nvPr/>
        </p:nvSpPr>
        <p:spPr>
          <a:xfrm>
            <a:off x="851033" y="372820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168F03-5DDD-4A19-BEDC-5EC273E00E79}"/>
              </a:ext>
            </a:extLst>
          </p:cNvPr>
          <p:cNvSpPr/>
          <p:nvPr/>
        </p:nvSpPr>
        <p:spPr>
          <a:xfrm>
            <a:off x="1056008" y="39613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C314E0-550F-4A08-8E4D-B9A9202ACAE6}"/>
              </a:ext>
            </a:extLst>
          </p:cNvPr>
          <p:cNvSpPr/>
          <p:nvPr/>
        </p:nvSpPr>
        <p:spPr>
          <a:xfrm>
            <a:off x="1910604" y="397013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3EA1C46-581A-40A1-95AE-57B5179D62B7}"/>
              </a:ext>
            </a:extLst>
          </p:cNvPr>
          <p:cNvSpPr/>
          <p:nvPr/>
        </p:nvSpPr>
        <p:spPr>
          <a:xfrm>
            <a:off x="1898783" y="278673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1078486-CFCD-4809-8065-6D516CD790D6}"/>
              </a:ext>
            </a:extLst>
          </p:cNvPr>
          <p:cNvSpPr/>
          <p:nvPr/>
        </p:nvSpPr>
        <p:spPr>
          <a:xfrm>
            <a:off x="1472872" y="2662686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36EA7D-11EF-4B8D-BF4A-4F1CCCE98ED4}"/>
              </a:ext>
            </a:extLst>
          </p:cNvPr>
          <p:cNvSpPr/>
          <p:nvPr/>
        </p:nvSpPr>
        <p:spPr>
          <a:xfrm>
            <a:off x="874910" y="302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5129D8A-EC9A-48BF-8AA1-369A639E6786}"/>
              </a:ext>
            </a:extLst>
          </p:cNvPr>
          <p:cNvSpPr/>
          <p:nvPr/>
        </p:nvSpPr>
        <p:spPr>
          <a:xfrm>
            <a:off x="772641" y="337786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2EBD88-1309-4043-A4FD-8937CB0DC6B0}"/>
              </a:ext>
            </a:extLst>
          </p:cNvPr>
          <p:cNvSpPr/>
          <p:nvPr/>
        </p:nvSpPr>
        <p:spPr>
          <a:xfrm>
            <a:off x="1472871" y="41070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18D018C-6617-4FA6-A3D4-6FD3C8AD2CD7}"/>
              </a:ext>
            </a:extLst>
          </p:cNvPr>
          <p:cNvSpPr/>
          <p:nvPr/>
        </p:nvSpPr>
        <p:spPr>
          <a:xfrm>
            <a:off x="2121969" y="374268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8B9C28-F3D5-46C4-85E8-B5CEC8AABC91}"/>
              </a:ext>
            </a:extLst>
          </p:cNvPr>
          <p:cNvCxnSpPr>
            <a:cxnSpLocks/>
          </p:cNvCxnSpPr>
          <p:nvPr/>
        </p:nvCxnSpPr>
        <p:spPr>
          <a:xfrm flipH="1">
            <a:off x="909323" y="3728202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/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B3290C-3C3E-4734-B566-1C52C6B38B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826" y="4938863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/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2E6B27E-5135-45F9-983D-529DDF8DD3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9055" y="3152555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/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CD74FB-1222-4A02-ACFC-7667C18BA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7" y="1889624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05840EE-9920-40A2-8499-C31006BFEF88}"/>
              </a:ext>
            </a:extLst>
          </p:cNvPr>
          <p:cNvCxnSpPr>
            <a:cxnSpLocks/>
          </p:cNvCxnSpPr>
          <p:nvPr/>
        </p:nvCxnSpPr>
        <p:spPr>
          <a:xfrm>
            <a:off x="3168316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80363C5-1C46-4E51-B65E-6BE8609182E5}"/>
              </a:ext>
            </a:extLst>
          </p:cNvPr>
          <p:cNvSpPr/>
          <p:nvPr/>
        </p:nvSpPr>
        <p:spPr>
          <a:xfrm>
            <a:off x="4125670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D7D82C1-023A-4ABD-B7D0-7DB9D55202FF}"/>
              </a:ext>
            </a:extLst>
          </p:cNvPr>
          <p:cNvCxnSpPr>
            <a:stCxn id="29" idx="2"/>
            <a:endCxn id="29" idx="0"/>
          </p:cNvCxnSpPr>
          <p:nvPr/>
        </p:nvCxnSpPr>
        <p:spPr>
          <a:xfrm flipV="1">
            <a:off x="5205670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53090B-DCE9-490B-ABD5-3D9D5463B7CD}"/>
              </a:ext>
            </a:extLst>
          </p:cNvPr>
          <p:cNvCxnSpPr>
            <a:cxnSpLocks/>
            <a:stCxn id="29" idx="1"/>
            <a:endCxn id="29" idx="3"/>
          </p:cNvCxnSpPr>
          <p:nvPr/>
        </p:nvCxnSpPr>
        <p:spPr>
          <a:xfrm>
            <a:off x="4125670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824BC7-8C0D-4D70-915F-9A18F72D59D0}"/>
              </a:ext>
            </a:extLst>
          </p:cNvPr>
          <p:cNvGrpSpPr/>
          <p:nvPr/>
        </p:nvGrpSpPr>
        <p:grpSpPr>
          <a:xfrm rot="2891105">
            <a:off x="4454304" y="2713820"/>
            <a:ext cx="1537365" cy="1546596"/>
            <a:chOff x="4454304" y="2713820"/>
            <a:chExt cx="1537365" cy="154659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20B8A30-8084-4823-99E7-B68C9F967BE0}"/>
                </a:ext>
              </a:extLst>
            </p:cNvPr>
            <p:cNvSpPr/>
            <p:nvPr/>
          </p:nvSpPr>
          <p:spPr>
            <a:xfrm>
              <a:off x="4500534" y="2764955"/>
              <a:ext cx="1440000" cy="1440000"/>
            </a:xfrm>
            <a:prstGeom prst="ellipse">
              <a:avLst/>
            </a:prstGeom>
            <a:noFill/>
            <a:ln w="190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7AAE6B7-9A14-4BFF-B592-6CCF574239F7}"/>
                </a:ext>
              </a:extLst>
            </p:cNvPr>
            <p:cNvSpPr/>
            <p:nvPr/>
          </p:nvSpPr>
          <p:spPr>
            <a:xfrm>
              <a:off x="5889400" y="3428998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393EA0ED-5592-4D35-BBD2-BB0F1C3A6EDF}"/>
                </a:ext>
              </a:extLst>
            </p:cNvPr>
            <p:cNvSpPr/>
            <p:nvPr/>
          </p:nvSpPr>
          <p:spPr>
            <a:xfrm>
              <a:off x="5816185" y="3101420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5C9D39-68CB-4337-B60D-0CBF0CB53B81}"/>
                </a:ext>
              </a:extLst>
            </p:cNvPr>
            <p:cNvSpPr/>
            <p:nvPr/>
          </p:nvSpPr>
          <p:spPr>
            <a:xfrm>
              <a:off x="4809400" y="281608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E039B00-23A7-4FBE-9365-4927A9458E63}"/>
                </a:ext>
              </a:extLst>
            </p:cNvPr>
            <p:cNvSpPr/>
            <p:nvPr/>
          </p:nvSpPr>
          <p:spPr>
            <a:xfrm>
              <a:off x="4532696" y="3779335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F58C8FE-A841-4B3B-97D0-D96CDFE89ECA}"/>
                </a:ext>
              </a:extLst>
            </p:cNvPr>
            <p:cNvSpPr/>
            <p:nvPr/>
          </p:nvSpPr>
          <p:spPr>
            <a:xfrm>
              <a:off x="4737671" y="4012492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60003D-4B9B-47E3-A5A2-5CFC0B05353A}"/>
                </a:ext>
              </a:extLst>
            </p:cNvPr>
            <p:cNvSpPr/>
            <p:nvPr/>
          </p:nvSpPr>
          <p:spPr>
            <a:xfrm>
              <a:off x="5592267" y="4021269"/>
              <a:ext cx="102269" cy="10226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DA4C55D-EC9D-4495-8BBD-D93624D3ECC4}"/>
                </a:ext>
              </a:extLst>
            </p:cNvPr>
            <p:cNvSpPr/>
            <p:nvPr/>
          </p:nvSpPr>
          <p:spPr>
            <a:xfrm>
              <a:off x="5580446" y="2837865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AAE22C1-17BB-4A25-94C3-F76A8043F366}"/>
                </a:ext>
              </a:extLst>
            </p:cNvPr>
            <p:cNvSpPr/>
            <p:nvPr/>
          </p:nvSpPr>
          <p:spPr>
            <a:xfrm>
              <a:off x="5154535" y="271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46726C9-7905-408F-B29A-683C2856C704}"/>
                </a:ext>
              </a:extLst>
            </p:cNvPr>
            <p:cNvSpPr/>
            <p:nvPr/>
          </p:nvSpPr>
          <p:spPr>
            <a:xfrm>
              <a:off x="4556573" y="307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97F14E-3B8B-4976-83A4-00BB22319011}"/>
                </a:ext>
              </a:extLst>
            </p:cNvPr>
            <p:cNvSpPr/>
            <p:nvPr/>
          </p:nvSpPr>
          <p:spPr>
            <a:xfrm>
              <a:off x="4454304" y="342899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BBA7C63-EFBA-488C-8BF0-5604C53508FC}"/>
                </a:ext>
              </a:extLst>
            </p:cNvPr>
            <p:cNvSpPr/>
            <p:nvPr/>
          </p:nvSpPr>
          <p:spPr>
            <a:xfrm>
              <a:off x="5154535" y="4158147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B66CB03-1E2A-49E5-8E92-C7CCC6A02660}"/>
                </a:ext>
              </a:extLst>
            </p:cNvPr>
            <p:cNvSpPr/>
            <p:nvPr/>
          </p:nvSpPr>
          <p:spPr>
            <a:xfrm>
              <a:off x="5803633" y="3793820"/>
              <a:ext cx="102269" cy="10226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sz="1013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61B2E4-B152-4E16-BF1B-38E527A692C4}"/>
              </a:ext>
            </a:extLst>
          </p:cNvPr>
          <p:cNvCxnSpPr>
            <a:cxnSpLocks/>
          </p:cNvCxnSpPr>
          <p:nvPr/>
        </p:nvCxnSpPr>
        <p:spPr>
          <a:xfrm flipH="1">
            <a:off x="4590986" y="3779335"/>
            <a:ext cx="320684" cy="120833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/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04DFDB1-0E81-481B-BC49-1A139C51A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4489" y="4989996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l="-694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/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32145E2-EC33-4AE3-9148-58758B0E19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718" y="3203688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/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27663A0-E5A2-4C0D-AB68-966CD4427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9940" y="1940757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D9224F6-2475-41FB-9791-C2BD672F16D2}"/>
              </a:ext>
            </a:extLst>
          </p:cNvPr>
          <p:cNvCxnSpPr>
            <a:cxnSpLocks/>
          </p:cNvCxnSpPr>
          <p:nvPr/>
        </p:nvCxnSpPr>
        <p:spPr>
          <a:xfrm>
            <a:off x="6940124" y="3447045"/>
            <a:ext cx="697831" cy="0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46900798-56E0-4A24-9180-6CB8AE84639A}"/>
              </a:ext>
            </a:extLst>
          </p:cNvPr>
          <p:cNvSpPr/>
          <p:nvPr/>
        </p:nvSpPr>
        <p:spPr>
          <a:xfrm>
            <a:off x="7897478" y="240013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CAEE05E-47A9-4D3B-BE08-E1A018249B4B}"/>
              </a:ext>
            </a:extLst>
          </p:cNvPr>
          <p:cNvCxnSpPr>
            <a:stCxn id="51" idx="2"/>
            <a:endCxn id="51" idx="0"/>
          </p:cNvCxnSpPr>
          <p:nvPr/>
        </p:nvCxnSpPr>
        <p:spPr>
          <a:xfrm flipV="1">
            <a:off x="8977478" y="240013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E014BF7-7F7B-4B0E-B2FE-F6E531E6D206}"/>
              </a:ext>
            </a:extLst>
          </p:cNvPr>
          <p:cNvCxnSpPr>
            <a:cxnSpLocks/>
            <a:stCxn id="51" idx="1"/>
            <a:endCxn id="51" idx="3"/>
          </p:cNvCxnSpPr>
          <p:nvPr/>
        </p:nvCxnSpPr>
        <p:spPr>
          <a:xfrm>
            <a:off x="7897478" y="348013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386B2F65-534B-4C1C-B131-FCAC62FF37A0}"/>
              </a:ext>
            </a:extLst>
          </p:cNvPr>
          <p:cNvSpPr/>
          <p:nvPr/>
        </p:nvSpPr>
        <p:spPr>
          <a:xfrm rot="2891105">
            <a:off x="8370379" y="2369097"/>
            <a:ext cx="1196211" cy="2210073"/>
          </a:xfrm>
          <a:prstGeom prst="ellipse">
            <a:avLst/>
          </a:prstGeom>
          <a:noFill/>
          <a:ln w="19050">
            <a:solidFill>
              <a:srgbClr val="4472C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E87B94-3CF5-4079-BA5D-F9F2F1FB4560}"/>
              </a:ext>
            </a:extLst>
          </p:cNvPr>
          <p:cNvSpPr/>
          <p:nvPr/>
        </p:nvSpPr>
        <p:spPr>
          <a:xfrm rot="2891105">
            <a:off x="9482544" y="397750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482D451-363E-4F92-9E7C-C48A26AD9258}"/>
              </a:ext>
            </a:extLst>
          </p:cNvPr>
          <p:cNvSpPr/>
          <p:nvPr/>
        </p:nvSpPr>
        <p:spPr>
          <a:xfrm rot="2891105">
            <a:off x="9668573" y="3477167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E2DE38C-4559-4E90-BAB2-7E3E04EE4114}"/>
              </a:ext>
            </a:extLst>
          </p:cNvPr>
          <p:cNvSpPr/>
          <p:nvPr/>
        </p:nvSpPr>
        <p:spPr>
          <a:xfrm rot="2891105">
            <a:off x="9411378" y="2702870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509ABCC-10D4-4B8D-B5BF-629F0AA41E98}"/>
              </a:ext>
            </a:extLst>
          </p:cNvPr>
          <p:cNvSpPr/>
          <p:nvPr/>
        </p:nvSpPr>
        <p:spPr>
          <a:xfrm rot="2891105">
            <a:off x="8396383" y="3298568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9B69DAB-09CB-48BB-84F7-740C4B149E4D}"/>
              </a:ext>
            </a:extLst>
          </p:cNvPr>
          <p:cNvSpPr/>
          <p:nvPr/>
        </p:nvSpPr>
        <p:spPr>
          <a:xfrm rot="2891105">
            <a:off x="8207044" y="3703232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9E316B1-A011-42EF-BA40-1798C12D744B}"/>
              </a:ext>
            </a:extLst>
          </p:cNvPr>
          <p:cNvSpPr/>
          <p:nvPr/>
        </p:nvSpPr>
        <p:spPr>
          <a:xfrm rot="2891105">
            <a:off x="8553752" y="4333103"/>
            <a:ext cx="100800" cy="1008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D42B262-EE38-4341-8881-5B872B914D22}"/>
              </a:ext>
            </a:extLst>
          </p:cNvPr>
          <p:cNvSpPr/>
          <p:nvPr/>
        </p:nvSpPr>
        <p:spPr>
          <a:xfrm rot="2891105">
            <a:off x="9853646" y="3055575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F4A43EF-0A92-4ED4-B79E-4B408EB63AB7}"/>
              </a:ext>
            </a:extLst>
          </p:cNvPr>
          <p:cNvSpPr/>
          <p:nvPr/>
        </p:nvSpPr>
        <p:spPr>
          <a:xfrm rot="2891105">
            <a:off x="9665112" y="2853243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523425-A7E7-4CF1-A428-BBD9F03BB586}"/>
              </a:ext>
            </a:extLst>
          </p:cNvPr>
          <p:cNvSpPr/>
          <p:nvPr/>
        </p:nvSpPr>
        <p:spPr>
          <a:xfrm rot="2891105">
            <a:off x="9078432" y="2498821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6A4AADD-A447-44AF-A718-E072B20258A3}"/>
              </a:ext>
            </a:extLst>
          </p:cNvPr>
          <p:cNvSpPr/>
          <p:nvPr/>
        </p:nvSpPr>
        <p:spPr>
          <a:xfrm rot="2891105">
            <a:off x="8513946" y="282614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9AC37B2-9D0E-46C5-97C4-01F839AC906E}"/>
              </a:ext>
            </a:extLst>
          </p:cNvPr>
          <p:cNvSpPr/>
          <p:nvPr/>
        </p:nvSpPr>
        <p:spPr>
          <a:xfrm rot="2891105">
            <a:off x="8000510" y="4214666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54808A5-B4F5-4940-8BA3-535844B55111}"/>
              </a:ext>
            </a:extLst>
          </p:cNvPr>
          <p:cNvSpPr/>
          <p:nvPr/>
        </p:nvSpPr>
        <p:spPr>
          <a:xfrm rot="2891105">
            <a:off x="8815237" y="4047899"/>
            <a:ext cx="100800" cy="100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8D4126F-23F6-4082-8DE5-FA88123970EA}"/>
              </a:ext>
            </a:extLst>
          </p:cNvPr>
          <p:cNvCxnSpPr>
            <a:cxnSpLocks/>
            <a:stCxn id="55" idx="4"/>
          </p:cNvCxnSpPr>
          <p:nvPr/>
        </p:nvCxnSpPr>
        <p:spPr>
          <a:xfrm>
            <a:off x="8144898" y="4210891"/>
            <a:ext cx="217896" cy="776782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/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8A2F498-8D44-4A53-8EEE-8C17447C8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6297" y="4989996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l="-2083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/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B9830FA-DF77-4E16-8CFE-2AEFBF9570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2526" y="3203688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/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DD95CB0A-4E76-4677-984A-1354A303E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1748" y="1940757"/>
                <a:ext cx="8786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4A8EA8-DC8F-4387-91A0-BD454F860FAE}"/>
              </a:ext>
            </a:extLst>
          </p:cNvPr>
          <p:cNvCxnSpPr>
            <a:cxnSpLocks/>
            <a:endCxn id="57" idx="5"/>
          </p:cNvCxnSpPr>
          <p:nvPr/>
        </p:nvCxnSpPr>
        <p:spPr>
          <a:xfrm flipH="1" flipV="1">
            <a:off x="9716173" y="3577889"/>
            <a:ext cx="12987" cy="20385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/>
              <p:nvPr/>
            </p:nvSpPr>
            <p:spPr>
              <a:xfrm>
                <a:off x="8015959" y="5658740"/>
                <a:ext cx="377617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Closest particle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400" dirty="0"/>
                  <a:t>, represents DA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/>
                  <a:t>,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400" dirty="0"/>
                  <a:t> amplitude</a:t>
                </a: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551F66D5-7D08-4B26-B317-46FED3035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959" y="5658740"/>
                <a:ext cx="3776173" cy="1200329"/>
              </a:xfrm>
              <a:prstGeom prst="rect">
                <a:avLst/>
              </a:prstGeom>
              <a:blipFill>
                <a:blip r:embed="rId11"/>
                <a:stretch>
                  <a:fillRect l="-2585" t="-3553" r="-323" b="-11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5130F674-F481-42C4-BA42-DE48E6287D9D}"/>
              </a:ext>
            </a:extLst>
          </p:cNvPr>
          <p:cNvSpPr txBox="1"/>
          <p:nvPr/>
        </p:nvSpPr>
        <p:spPr>
          <a:xfrm>
            <a:off x="5638800" y="2947987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/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BC9E703-2A81-41BE-95BC-B3A97FF80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276" y="1348490"/>
                <a:ext cx="878681" cy="461665"/>
              </a:xfrm>
              <a:prstGeom prst="rect">
                <a:avLst/>
              </a:prstGeom>
              <a:blipFill>
                <a:blip r:embed="rId1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/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4966338E-A0AF-468D-AD3C-A2D524131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730" y="1345377"/>
                <a:ext cx="878681" cy="461665"/>
              </a:xfrm>
              <a:prstGeom prst="rect">
                <a:avLst/>
              </a:prstGeom>
              <a:blipFill>
                <a:blip r:embed="rId1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/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4E808842-5F21-431B-8904-40E4B3FDA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255" y="1345377"/>
                <a:ext cx="878681" cy="461665"/>
              </a:xfrm>
              <a:prstGeom prst="rect">
                <a:avLst/>
              </a:prstGeom>
              <a:blipFill>
                <a:blip r:embed="rId14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>
            <a:extLst>
              <a:ext uri="{FF2B5EF4-FFF2-40B4-BE49-F238E27FC236}">
                <a16:creationId xmlns:a16="http://schemas.microsoft.com/office/drawing/2014/main" id="{5C916A6F-7350-4E21-8838-FCD924499709}"/>
              </a:ext>
            </a:extLst>
          </p:cNvPr>
          <p:cNvSpPr txBox="1"/>
          <p:nvPr/>
        </p:nvSpPr>
        <p:spPr>
          <a:xfrm>
            <a:off x="3009309" y="2942479"/>
            <a:ext cx="963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Track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DD828BF-F389-4812-B43C-A65306F0D23B}"/>
              </a:ext>
            </a:extLst>
          </p:cNvPr>
          <p:cNvSpPr/>
          <p:nvPr/>
        </p:nvSpPr>
        <p:spPr>
          <a:xfrm>
            <a:off x="8045450" y="2543175"/>
            <a:ext cx="1886092" cy="1870280"/>
          </a:xfrm>
          <a:custGeom>
            <a:avLst/>
            <a:gdLst>
              <a:gd name="connsiteX0" fmla="*/ 1682750 w 1886092"/>
              <a:gd name="connsiteY0" fmla="*/ 349250 h 1870280"/>
              <a:gd name="connsiteX1" fmla="*/ 1682750 w 1886092"/>
              <a:gd name="connsiteY1" fmla="*/ 349250 h 1870280"/>
              <a:gd name="connsiteX2" fmla="*/ 1631950 w 1886092"/>
              <a:gd name="connsiteY2" fmla="*/ 339725 h 1870280"/>
              <a:gd name="connsiteX3" fmla="*/ 1403350 w 1886092"/>
              <a:gd name="connsiteY3" fmla="*/ 212725 h 1870280"/>
              <a:gd name="connsiteX4" fmla="*/ 1403350 w 1886092"/>
              <a:gd name="connsiteY4" fmla="*/ 193675 h 1870280"/>
              <a:gd name="connsiteX5" fmla="*/ 1390650 w 1886092"/>
              <a:gd name="connsiteY5" fmla="*/ 174625 h 1870280"/>
              <a:gd name="connsiteX6" fmla="*/ 1301750 w 1886092"/>
              <a:gd name="connsiteY6" fmla="*/ 82550 h 1870280"/>
              <a:gd name="connsiteX7" fmla="*/ 1244600 w 1886092"/>
              <a:gd name="connsiteY7" fmla="*/ 15875 h 1870280"/>
              <a:gd name="connsiteX8" fmla="*/ 1158875 w 1886092"/>
              <a:gd name="connsiteY8" fmla="*/ 12700 h 1870280"/>
              <a:gd name="connsiteX9" fmla="*/ 1117600 w 1886092"/>
              <a:gd name="connsiteY9" fmla="*/ 9525 h 1870280"/>
              <a:gd name="connsiteX10" fmla="*/ 1104900 w 1886092"/>
              <a:gd name="connsiteY10" fmla="*/ 6350 h 1870280"/>
              <a:gd name="connsiteX11" fmla="*/ 1073150 w 1886092"/>
              <a:gd name="connsiteY11" fmla="*/ 0 h 1870280"/>
              <a:gd name="connsiteX12" fmla="*/ 946150 w 1886092"/>
              <a:gd name="connsiteY12" fmla="*/ 28575 h 1870280"/>
              <a:gd name="connsiteX13" fmla="*/ 800100 w 1886092"/>
              <a:gd name="connsiteY13" fmla="*/ 92075 h 1870280"/>
              <a:gd name="connsiteX14" fmla="*/ 676275 w 1886092"/>
              <a:gd name="connsiteY14" fmla="*/ 142875 h 1870280"/>
              <a:gd name="connsiteX15" fmla="*/ 593725 w 1886092"/>
              <a:gd name="connsiteY15" fmla="*/ 254000 h 1870280"/>
              <a:gd name="connsiteX16" fmla="*/ 565150 w 1886092"/>
              <a:gd name="connsiteY16" fmla="*/ 304800 h 1870280"/>
              <a:gd name="connsiteX17" fmla="*/ 552450 w 1886092"/>
              <a:gd name="connsiteY17" fmla="*/ 314325 h 1870280"/>
              <a:gd name="connsiteX18" fmla="*/ 501650 w 1886092"/>
              <a:gd name="connsiteY18" fmla="*/ 355600 h 1870280"/>
              <a:gd name="connsiteX19" fmla="*/ 488950 w 1886092"/>
              <a:gd name="connsiteY19" fmla="*/ 406400 h 1870280"/>
              <a:gd name="connsiteX20" fmla="*/ 469900 w 1886092"/>
              <a:gd name="connsiteY20" fmla="*/ 476250 h 1870280"/>
              <a:gd name="connsiteX21" fmla="*/ 463550 w 1886092"/>
              <a:gd name="connsiteY21" fmla="*/ 587375 h 1870280"/>
              <a:gd name="connsiteX22" fmla="*/ 457200 w 1886092"/>
              <a:gd name="connsiteY22" fmla="*/ 619125 h 1870280"/>
              <a:gd name="connsiteX23" fmla="*/ 450850 w 1886092"/>
              <a:gd name="connsiteY23" fmla="*/ 682625 h 1870280"/>
              <a:gd name="connsiteX24" fmla="*/ 447675 w 1886092"/>
              <a:gd name="connsiteY24" fmla="*/ 692150 h 1870280"/>
              <a:gd name="connsiteX25" fmla="*/ 422275 w 1886092"/>
              <a:gd name="connsiteY25" fmla="*/ 727075 h 1870280"/>
              <a:gd name="connsiteX26" fmla="*/ 403225 w 1886092"/>
              <a:gd name="connsiteY26" fmla="*/ 762000 h 1870280"/>
              <a:gd name="connsiteX27" fmla="*/ 384175 w 1886092"/>
              <a:gd name="connsiteY27" fmla="*/ 809625 h 1870280"/>
              <a:gd name="connsiteX28" fmla="*/ 358775 w 1886092"/>
              <a:gd name="connsiteY28" fmla="*/ 942975 h 1870280"/>
              <a:gd name="connsiteX29" fmla="*/ 342900 w 1886092"/>
              <a:gd name="connsiteY29" fmla="*/ 977900 h 1870280"/>
              <a:gd name="connsiteX30" fmla="*/ 339725 w 1886092"/>
              <a:gd name="connsiteY30" fmla="*/ 1006475 h 1870280"/>
              <a:gd name="connsiteX31" fmla="*/ 323850 w 1886092"/>
              <a:gd name="connsiteY31" fmla="*/ 1041400 h 1870280"/>
              <a:gd name="connsiteX32" fmla="*/ 304800 w 1886092"/>
              <a:gd name="connsiteY32" fmla="*/ 1095375 h 1870280"/>
              <a:gd name="connsiteX33" fmla="*/ 279400 w 1886092"/>
              <a:gd name="connsiteY33" fmla="*/ 1139825 h 1870280"/>
              <a:gd name="connsiteX34" fmla="*/ 266700 w 1886092"/>
              <a:gd name="connsiteY34" fmla="*/ 1165225 h 1870280"/>
              <a:gd name="connsiteX35" fmla="*/ 254000 w 1886092"/>
              <a:gd name="connsiteY35" fmla="*/ 1168400 h 1870280"/>
              <a:gd name="connsiteX36" fmla="*/ 212725 w 1886092"/>
              <a:gd name="connsiteY36" fmla="*/ 1190625 h 1870280"/>
              <a:gd name="connsiteX37" fmla="*/ 177800 w 1886092"/>
              <a:gd name="connsiteY37" fmla="*/ 1212850 h 1870280"/>
              <a:gd name="connsiteX38" fmla="*/ 104775 w 1886092"/>
              <a:gd name="connsiteY38" fmla="*/ 1279525 h 1870280"/>
              <a:gd name="connsiteX39" fmla="*/ 82550 w 1886092"/>
              <a:gd name="connsiteY39" fmla="*/ 1317625 h 1870280"/>
              <a:gd name="connsiteX40" fmla="*/ 66675 w 1886092"/>
              <a:gd name="connsiteY40" fmla="*/ 1390650 h 1870280"/>
              <a:gd name="connsiteX41" fmla="*/ 73025 w 1886092"/>
              <a:gd name="connsiteY41" fmla="*/ 1412875 h 1870280"/>
              <a:gd name="connsiteX42" fmla="*/ 66675 w 1886092"/>
              <a:gd name="connsiteY42" fmla="*/ 1463675 h 1870280"/>
              <a:gd name="connsiteX43" fmla="*/ 44450 w 1886092"/>
              <a:gd name="connsiteY43" fmla="*/ 1504950 h 1870280"/>
              <a:gd name="connsiteX44" fmla="*/ 22225 w 1886092"/>
              <a:gd name="connsiteY44" fmla="*/ 1644650 h 1870280"/>
              <a:gd name="connsiteX45" fmla="*/ 3175 w 1886092"/>
              <a:gd name="connsiteY45" fmla="*/ 1676400 h 1870280"/>
              <a:gd name="connsiteX46" fmla="*/ 0 w 1886092"/>
              <a:gd name="connsiteY46" fmla="*/ 1685925 h 1870280"/>
              <a:gd name="connsiteX47" fmla="*/ 9525 w 1886092"/>
              <a:gd name="connsiteY47" fmla="*/ 1749425 h 1870280"/>
              <a:gd name="connsiteX48" fmla="*/ 88900 w 1886092"/>
              <a:gd name="connsiteY48" fmla="*/ 1790700 h 1870280"/>
              <a:gd name="connsiteX49" fmla="*/ 263525 w 1886092"/>
              <a:gd name="connsiteY49" fmla="*/ 1844675 h 1870280"/>
              <a:gd name="connsiteX50" fmla="*/ 371475 w 1886092"/>
              <a:gd name="connsiteY50" fmla="*/ 1857375 h 1870280"/>
              <a:gd name="connsiteX51" fmla="*/ 492125 w 1886092"/>
              <a:gd name="connsiteY51" fmla="*/ 1863725 h 1870280"/>
              <a:gd name="connsiteX52" fmla="*/ 523875 w 1886092"/>
              <a:gd name="connsiteY52" fmla="*/ 1870075 h 1870280"/>
              <a:gd name="connsiteX53" fmla="*/ 546100 w 1886092"/>
              <a:gd name="connsiteY53" fmla="*/ 1838325 h 1870280"/>
              <a:gd name="connsiteX54" fmla="*/ 555625 w 1886092"/>
              <a:gd name="connsiteY54" fmla="*/ 1828800 h 1870280"/>
              <a:gd name="connsiteX55" fmla="*/ 609600 w 1886092"/>
              <a:gd name="connsiteY55" fmla="*/ 1765300 h 1870280"/>
              <a:gd name="connsiteX56" fmla="*/ 714375 w 1886092"/>
              <a:gd name="connsiteY56" fmla="*/ 1711325 h 1870280"/>
              <a:gd name="connsiteX57" fmla="*/ 796925 w 1886092"/>
              <a:gd name="connsiteY57" fmla="*/ 1635125 h 1870280"/>
              <a:gd name="connsiteX58" fmla="*/ 812800 w 1886092"/>
              <a:gd name="connsiteY58" fmla="*/ 1609725 h 1870280"/>
              <a:gd name="connsiteX59" fmla="*/ 822325 w 1886092"/>
              <a:gd name="connsiteY59" fmla="*/ 1584325 h 1870280"/>
              <a:gd name="connsiteX60" fmla="*/ 825500 w 1886092"/>
              <a:gd name="connsiteY60" fmla="*/ 1558925 h 1870280"/>
              <a:gd name="connsiteX61" fmla="*/ 828675 w 1886092"/>
              <a:gd name="connsiteY61" fmla="*/ 1530350 h 1870280"/>
              <a:gd name="connsiteX62" fmla="*/ 911225 w 1886092"/>
              <a:gd name="connsiteY62" fmla="*/ 1549400 h 1870280"/>
              <a:gd name="connsiteX63" fmla="*/ 1041400 w 1886092"/>
              <a:gd name="connsiteY63" fmla="*/ 1565275 h 1870280"/>
              <a:gd name="connsiteX64" fmla="*/ 1152525 w 1886092"/>
              <a:gd name="connsiteY64" fmla="*/ 1571625 h 1870280"/>
              <a:gd name="connsiteX65" fmla="*/ 1393825 w 1886092"/>
              <a:gd name="connsiteY65" fmla="*/ 1562100 h 1870280"/>
              <a:gd name="connsiteX66" fmla="*/ 1457325 w 1886092"/>
              <a:gd name="connsiteY66" fmla="*/ 1555750 h 1870280"/>
              <a:gd name="connsiteX67" fmla="*/ 1470025 w 1886092"/>
              <a:gd name="connsiteY67" fmla="*/ 1546225 h 1870280"/>
              <a:gd name="connsiteX68" fmla="*/ 1479550 w 1886092"/>
              <a:gd name="connsiteY68" fmla="*/ 1539875 h 1870280"/>
              <a:gd name="connsiteX69" fmla="*/ 1489075 w 1886092"/>
              <a:gd name="connsiteY69" fmla="*/ 1524000 h 1870280"/>
              <a:gd name="connsiteX70" fmla="*/ 1492250 w 1886092"/>
              <a:gd name="connsiteY70" fmla="*/ 1479550 h 1870280"/>
              <a:gd name="connsiteX71" fmla="*/ 1479550 w 1886092"/>
              <a:gd name="connsiteY71" fmla="*/ 1454150 h 1870280"/>
              <a:gd name="connsiteX72" fmla="*/ 1476375 w 1886092"/>
              <a:gd name="connsiteY72" fmla="*/ 1444625 h 1870280"/>
              <a:gd name="connsiteX73" fmla="*/ 1479550 w 1886092"/>
              <a:gd name="connsiteY73" fmla="*/ 1422400 h 1870280"/>
              <a:gd name="connsiteX74" fmla="*/ 1587500 w 1886092"/>
              <a:gd name="connsiteY74" fmla="*/ 1250950 h 1870280"/>
              <a:gd name="connsiteX75" fmla="*/ 1651000 w 1886092"/>
              <a:gd name="connsiteY75" fmla="*/ 1098550 h 1870280"/>
              <a:gd name="connsiteX76" fmla="*/ 1660525 w 1886092"/>
              <a:gd name="connsiteY76" fmla="*/ 1022350 h 1870280"/>
              <a:gd name="connsiteX77" fmla="*/ 1657350 w 1886092"/>
              <a:gd name="connsiteY77" fmla="*/ 958850 h 1870280"/>
              <a:gd name="connsiteX78" fmla="*/ 1673225 w 1886092"/>
              <a:gd name="connsiteY78" fmla="*/ 930275 h 1870280"/>
              <a:gd name="connsiteX79" fmla="*/ 1717675 w 1886092"/>
              <a:gd name="connsiteY79" fmla="*/ 869950 h 1870280"/>
              <a:gd name="connsiteX80" fmla="*/ 1844675 w 1886092"/>
              <a:gd name="connsiteY80" fmla="*/ 746125 h 1870280"/>
              <a:gd name="connsiteX81" fmla="*/ 1860550 w 1886092"/>
              <a:gd name="connsiteY81" fmla="*/ 717550 h 1870280"/>
              <a:gd name="connsiteX82" fmla="*/ 1876425 w 1886092"/>
              <a:gd name="connsiteY82" fmla="*/ 688975 h 1870280"/>
              <a:gd name="connsiteX83" fmla="*/ 1882775 w 1886092"/>
              <a:gd name="connsiteY83" fmla="*/ 663575 h 1870280"/>
              <a:gd name="connsiteX84" fmla="*/ 1882775 w 1886092"/>
              <a:gd name="connsiteY84" fmla="*/ 590550 h 1870280"/>
              <a:gd name="connsiteX85" fmla="*/ 1851025 w 1886092"/>
              <a:gd name="connsiteY85" fmla="*/ 558800 h 1870280"/>
              <a:gd name="connsiteX86" fmla="*/ 1819275 w 1886092"/>
              <a:gd name="connsiteY86" fmla="*/ 539750 h 1870280"/>
              <a:gd name="connsiteX87" fmla="*/ 1771650 w 1886092"/>
              <a:gd name="connsiteY87" fmla="*/ 504825 h 1870280"/>
              <a:gd name="connsiteX88" fmla="*/ 1758950 w 1886092"/>
              <a:gd name="connsiteY88" fmla="*/ 466725 h 1870280"/>
              <a:gd name="connsiteX89" fmla="*/ 1749425 w 1886092"/>
              <a:gd name="connsiteY89" fmla="*/ 444500 h 1870280"/>
              <a:gd name="connsiteX90" fmla="*/ 1739900 w 1886092"/>
              <a:gd name="connsiteY90" fmla="*/ 422275 h 1870280"/>
              <a:gd name="connsiteX91" fmla="*/ 1711325 w 1886092"/>
              <a:gd name="connsiteY91" fmla="*/ 393700 h 1870280"/>
              <a:gd name="connsiteX92" fmla="*/ 1698625 w 1886092"/>
              <a:gd name="connsiteY92" fmla="*/ 377825 h 1870280"/>
              <a:gd name="connsiteX93" fmla="*/ 1682750 w 1886092"/>
              <a:gd name="connsiteY93" fmla="*/ 349250 h 187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886092" h="1870280">
                <a:moveTo>
                  <a:pt x="1682750" y="349250"/>
                </a:moveTo>
                <a:lnTo>
                  <a:pt x="1682750" y="349250"/>
                </a:lnTo>
                <a:cubicBezTo>
                  <a:pt x="1665817" y="346075"/>
                  <a:pt x="1647429" y="347289"/>
                  <a:pt x="1631950" y="339725"/>
                </a:cubicBezTo>
                <a:cubicBezTo>
                  <a:pt x="1553630" y="301455"/>
                  <a:pt x="1403350" y="212725"/>
                  <a:pt x="1403350" y="212725"/>
                </a:cubicBezTo>
                <a:cubicBezTo>
                  <a:pt x="1377950" y="174625"/>
                  <a:pt x="1411817" y="231775"/>
                  <a:pt x="1403350" y="193675"/>
                </a:cubicBezTo>
                <a:cubicBezTo>
                  <a:pt x="1401694" y="186225"/>
                  <a:pt x="1395452" y="180557"/>
                  <a:pt x="1390650" y="174625"/>
                </a:cubicBezTo>
                <a:cubicBezTo>
                  <a:pt x="1275710" y="32641"/>
                  <a:pt x="1426178" y="221909"/>
                  <a:pt x="1301750" y="82550"/>
                </a:cubicBezTo>
                <a:cubicBezTo>
                  <a:pt x="1297328" y="77597"/>
                  <a:pt x="1262778" y="20030"/>
                  <a:pt x="1244600" y="15875"/>
                </a:cubicBezTo>
                <a:cubicBezTo>
                  <a:pt x="1216724" y="9503"/>
                  <a:pt x="1187450" y="13758"/>
                  <a:pt x="1158875" y="12700"/>
                </a:cubicBezTo>
                <a:cubicBezTo>
                  <a:pt x="1145117" y="11642"/>
                  <a:pt x="1131304" y="11137"/>
                  <a:pt x="1117600" y="9525"/>
                </a:cubicBezTo>
                <a:cubicBezTo>
                  <a:pt x="1113266" y="9015"/>
                  <a:pt x="1109179" y="7206"/>
                  <a:pt x="1104900" y="6350"/>
                </a:cubicBezTo>
                <a:cubicBezTo>
                  <a:pt x="1065976" y="-1435"/>
                  <a:pt x="1102649" y="7375"/>
                  <a:pt x="1073150" y="0"/>
                </a:cubicBezTo>
                <a:cubicBezTo>
                  <a:pt x="1045806" y="5757"/>
                  <a:pt x="971292" y="20893"/>
                  <a:pt x="946150" y="28575"/>
                </a:cubicBezTo>
                <a:cubicBezTo>
                  <a:pt x="913531" y="38542"/>
                  <a:pt x="812140" y="87861"/>
                  <a:pt x="800100" y="92075"/>
                </a:cubicBezTo>
                <a:cubicBezTo>
                  <a:pt x="715599" y="121650"/>
                  <a:pt x="756867" y="104700"/>
                  <a:pt x="676275" y="142875"/>
                </a:cubicBezTo>
                <a:cubicBezTo>
                  <a:pt x="629434" y="196922"/>
                  <a:pt x="633268" y="188095"/>
                  <a:pt x="593725" y="254000"/>
                </a:cubicBezTo>
                <a:cubicBezTo>
                  <a:pt x="591860" y="257109"/>
                  <a:pt x="573176" y="298780"/>
                  <a:pt x="565150" y="304800"/>
                </a:cubicBezTo>
                <a:cubicBezTo>
                  <a:pt x="560917" y="307975"/>
                  <a:pt x="556582" y="311019"/>
                  <a:pt x="552450" y="314325"/>
                </a:cubicBezTo>
                <a:cubicBezTo>
                  <a:pt x="535413" y="327955"/>
                  <a:pt x="501650" y="355600"/>
                  <a:pt x="501650" y="355600"/>
                </a:cubicBezTo>
                <a:cubicBezTo>
                  <a:pt x="497417" y="372533"/>
                  <a:pt x="493392" y="389520"/>
                  <a:pt x="488950" y="406400"/>
                </a:cubicBezTo>
                <a:cubicBezTo>
                  <a:pt x="482808" y="429739"/>
                  <a:pt x="469900" y="476250"/>
                  <a:pt x="469900" y="476250"/>
                </a:cubicBezTo>
                <a:cubicBezTo>
                  <a:pt x="469565" y="482608"/>
                  <a:pt x="464836" y="576226"/>
                  <a:pt x="463550" y="587375"/>
                </a:cubicBezTo>
                <a:cubicBezTo>
                  <a:pt x="462313" y="598097"/>
                  <a:pt x="458626" y="608427"/>
                  <a:pt x="457200" y="619125"/>
                </a:cubicBezTo>
                <a:cubicBezTo>
                  <a:pt x="454389" y="640211"/>
                  <a:pt x="453601" y="661531"/>
                  <a:pt x="450850" y="682625"/>
                </a:cubicBezTo>
                <a:cubicBezTo>
                  <a:pt x="450417" y="685944"/>
                  <a:pt x="449300" y="689224"/>
                  <a:pt x="447675" y="692150"/>
                </a:cubicBezTo>
                <a:cubicBezTo>
                  <a:pt x="421479" y="739303"/>
                  <a:pt x="448388" y="685294"/>
                  <a:pt x="422275" y="727075"/>
                </a:cubicBezTo>
                <a:cubicBezTo>
                  <a:pt x="415247" y="738320"/>
                  <a:pt x="408782" y="749960"/>
                  <a:pt x="403225" y="762000"/>
                </a:cubicBezTo>
                <a:cubicBezTo>
                  <a:pt x="396060" y="777524"/>
                  <a:pt x="384175" y="809625"/>
                  <a:pt x="384175" y="809625"/>
                </a:cubicBezTo>
                <a:cubicBezTo>
                  <a:pt x="375708" y="854075"/>
                  <a:pt x="369554" y="899029"/>
                  <a:pt x="358775" y="942975"/>
                </a:cubicBezTo>
                <a:cubicBezTo>
                  <a:pt x="355729" y="955395"/>
                  <a:pt x="346575" y="965651"/>
                  <a:pt x="342900" y="977900"/>
                </a:cubicBezTo>
                <a:cubicBezTo>
                  <a:pt x="340146" y="987079"/>
                  <a:pt x="342479" y="997296"/>
                  <a:pt x="339725" y="1006475"/>
                </a:cubicBezTo>
                <a:cubicBezTo>
                  <a:pt x="336050" y="1018724"/>
                  <a:pt x="328599" y="1029527"/>
                  <a:pt x="323850" y="1041400"/>
                </a:cubicBezTo>
                <a:cubicBezTo>
                  <a:pt x="318402" y="1055021"/>
                  <a:pt x="311604" y="1081768"/>
                  <a:pt x="304800" y="1095375"/>
                </a:cubicBezTo>
                <a:cubicBezTo>
                  <a:pt x="297168" y="1110639"/>
                  <a:pt x="287032" y="1124561"/>
                  <a:pt x="279400" y="1139825"/>
                </a:cubicBezTo>
                <a:cubicBezTo>
                  <a:pt x="275167" y="1148292"/>
                  <a:pt x="272989" y="1158150"/>
                  <a:pt x="266700" y="1165225"/>
                </a:cubicBezTo>
                <a:cubicBezTo>
                  <a:pt x="263801" y="1168486"/>
                  <a:pt x="258233" y="1167342"/>
                  <a:pt x="254000" y="1168400"/>
                </a:cubicBezTo>
                <a:cubicBezTo>
                  <a:pt x="224009" y="1190893"/>
                  <a:pt x="263769" y="1162551"/>
                  <a:pt x="212725" y="1190625"/>
                </a:cubicBezTo>
                <a:cubicBezTo>
                  <a:pt x="200634" y="1197275"/>
                  <a:pt x="189060" y="1204874"/>
                  <a:pt x="177800" y="1212850"/>
                </a:cubicBezTo>
                <a:cubicBezTo>
                  <a:pt x="147932" y="1234007"/>
                  <a:pt x="126559" y="1250053"/>
                  <a:pt x="104775" y="1279525"/>
                </a:cubicBezTo>
                <a:cubicBezTo>
                  <a:pt x="96036" y="1291349"/>
                  <a:pt x="89958" y="1304925"/>
                  <a:pt x="82550" y="1317625"/>
                </a:cubicBezTo>
                <a:cubicBezTo>
                  <a:pt x="79964" y="1327322"/>
                  <a:pt x="65493" y="1372926"/>
                  <a:pt x="66675" y="1390650"/>
                </a:cubicBezTo>
                <a:cubicBezTo>
                  <a:pt x="67188" y="1398338"/>
                  <a:pt x="70908" y="1405467"/>
                  <a:pt x="73025" y="1412875"/>
                </a:cubicBezTo>
                <a:cubicBezTo>
                  <a:pt x="70908" y="1429808"/>
                  <a:pt x="71733" y="1447377"/>
                  <a:pt x="66675" y="1463675"/>
                </a:cubicBezTo>
                <a:cubicBezTo>
                  <a:pt x="62043" y="1478599"/>
                  <a:pt x="48177" y="1489775"/>
                  <a:pt x="44450" y="1504950"/>
                </a:cubicBezTo>
                <a:cubicBezTo>
                  <a:pt x="33203" y="1550741"/>
                  <a:pt x="33261" y="1598807"/>
                  <a:pt x="22225" y="1644650"/>
                </a:cubicBezTo>
                <a:cubicBezTo>
                  <a:pt x="19336" y="1656649"/>
                  <a:pt x="9026" y="1665533"/>
                  <a:pt x="3175" y="1676400"/>
                </a:cubicBezTo>
                <a:cubicBezTo>
                  <a:pt x="1588" y="1679347"/>
                  <a:pt x="1058" y="1682750"/>
                  <a:pt x="0" y="1685925"/>
                </a:cubicBezTo>
                <a:cubicBezTo>
                  <a:pt x="3175" y="1707092"/>
                  <a:pt x="-4323" y="1733105"/>
                  <a:pt x="9525" y="1749425"/>
                </a:cubicBezTo>
                <a:cubicBezTo>
                  <a:pt x="28819" y="1772164"/>
                  <a:pt x="60977" y="1780229"/>
                  <a:pt x="88900" y="1790700"/>
                </a:cubicBezTo>
                <a:cubicBezTo>
                  <a:pt x="145946" y="1812092"/>
                  <a:pt x="204228" y="1830684"/>
                  <a:pt x="263525" y="1844675"/>
                </a:cubicBezTo>
                <a:cubicBezTo>
                  <a:pt x="298788" y="1852996"/>
                  <a:pt x="335431" y="1853697"/>
                  <a:pt x="371475" y="1857375"/>
                </a:cubicBezTo>
                <a:cubicBezTo>
                  <a:pt x="399959" y="1860281"/>
                  <a:pt x="469747" y="1862752"/>
                  <a:pt x="492125" y="1863725"/>
                </a:cubicBezTo>
                <a:cubicBezTo>
                  <a:pt x="502708" y="1865842"/>
                  <a:pt x="513165" y="1871414"/>
                  <a:pt x="523875" y="1870075"/>
                </a:cubicBezTo>
                <a:cubicBezTo>
                  <a:pt x="551327" y="1866643"/>
                  <a:pt x="539101" y="1854073"/>
                  <a:pt x="546100" y="1838325"/>
                </a:cubicBezTo>
                <a:cubicBezTo>
                  <a:pt x="547924" y="1834222"/>
                  <a:pt x="553134" y="1832536"/>
                  <a:pt x="555625" y="1828800"/>
                </a:cubicBezTo>
                <a:cubicBezTo>
                  <a:pt x="578973" y="1793777"/>
                  <a:pt x="546989" y="1806597"/>
                  <a:pt x="609600" y="1765300"/>
                </a:cubicBezTo>
                <a:cubicBezTo>
                  <a:pt x="642396" y="1743669"/>
                  <a:pt x="680566" y="1731335"/>
                  <a:pt x="714375" y="1711325"/>
                </a:cubicBezTo>
                <a:cubicBezTo>
                  <a:pt x="754314" y="1687688"/>
                  <a:pt x="770437" y="1670443"/>
                  <a:pt x="796925" y="1635125"/>
                </a:cubicBezTo>
                <a:cubicBezTo>
                  <a:pt x="802916" y="1627138"/>
                  <a:pt x="808335" y="1618655"/>
                  <a:pt x="812800" y="1609725"/>
                </a:cubicBezTo>
                <a:cubicBezTo>
                  <a:pt x="816844" y="1601637"/>
                  <a:pt x="819150" y="1592792"/>
                  <a:pt x="822325" y="1584325"/>
                </a:cubicBezTo>
                <a:cubicBezTo>
                  <a:pt x="823383" y="1575858"/>
                  <a:pt x="824503" y="1567399"/>
                  <a:pt x="825500" y="1558925"/>
                </a:cubicBezTo>
                <a:cubicBezTo>
                  <a:pt x="826620" y="1549407"/>
                  <a:pt x="819150" y="1531408"/>
                  <a:pt x="828675" y="1530350"/>
                </a:cubicBezTo>
                <a:cubicBezTo>
                  <a:pt x="856742" y="1527231"/>
                  <a:pt x="883358" y="1544825"/>
                  <a:pt x="911225" y="1549400"/>
                </a:cubicBezTo>
                <a:cubicBezTo>
                  <a:pt x="954361" y="1556482"/>
                  <a:pt x="997871" y="1561266"/>
                  <a:pt x="1041400" y="1565275"/>
                </a:cubicBezTo>
                <a:cubicBezTo>
                  <a:pt x="1078346" y="1568678"/>
                  <a:pt x="1152525" y="1571625"/>
                  <a:pt x="1152525" y="1571625"/>
                </a:cubicBezTo>
                <a:lnTo>
                  <a:pt x="1393825" y="1562100"/>
                </a:lnTo>
                <a:cubicBezTo>
                  <a:pt x="1415068" y="1560994"/>
                  <a:pt x="1436500" y="1560089"/>
                  <a:pt x="1457325" y="1555750"/>
                </a:cubicBezTo>
                <a:cubicBezTo>
                  <a:pt x="1462505" y="1554671"/>
                  <a:pt x="1465719" y="1549301"/>
                  <a:pt x="1470025" y="1546225"/>
                </a:cubicBezTo>
                <a:cubicBezTo>
                  <a:pt x="1473130" y="1544007"/>
                  <a:pt x="1476375" y="1541992"/>
                  <a:pt x="1479550" y="1539875"/>
                </a:cubicBezTo>
                <a:cubicBezTo>
                  <a:pt x="1482725" y="1534583"/>
                  <a:pt x="1486702" y="1529696"/>
                  <a:pt x="1489075" y="1524000"/>
                </a:cubicBezTo>
                <a:cubicBezTo>
                  <a:pt x="1495941" y="1507522"/>
                  <a:pt x="1498010" y="1496831"/>
                  <a:pt x="1492250" y="1479550"/>
                </a:cubicBezTo>
                <a:cubicBezTo>
                  <a:pt x="1489257" y="1470570"/>
                  <a:pt x="1483467" y="1462768"/>
                  <a:pt x="1479550" y="1454150"/>
                </a:cubicBezTo>
                <a:cubicBezTo>
                  <a:pt x="1478165" y="1451103"/>
                  <a:pt x="1477433" y="1447800"/>
                  <a:pt x="1476375" y="1444625"/>
                </a:cubicBezTo>
                <a:cubicBezTo>
                  <a:pt x="1477433" y="1437217"/>
                  <a:pt x="1476716" y="1429326"/>
                  <a:pt x="1479550" y="1422400"/>
                </a:cubicBezTo>
                <a:cubicBezTo>
                  <a:pt x="1501854" y="1367879"/>
                  <a:pt x="1567870" y="1288076"/>
                  <a:pt x="1587500" y="1250950"/>
                </a:cubicBezTo>
                <a:cubicBezTo>
                  <a:pt x="1613224" y="1202299"/>
                  <a:pt x="1629833" y="1149350"/>
                  <a:pt x="1651000" y="1098550"/>
                </a:cubicBezTo>
                <a:cubicBezTo>
                  <a:pt x="1654175" y="1073150"/>
                  <a:pt x="1659363" y="1047921"/>
                  <a:pt x="1660525" y="1022350"/>
                </a:cubicBezTo>
                <a:cubicBezTo>
                  <a:pt x="1661487" y="1001179"/>
                  <a:pt x="1654454" y="979844"/>
                  <a:pt x="1657350" y="958850"/>
                </a:cubicBezTo>
                <a:cubicBezTo>
                  <a:pt x="1658839" y="948056"/>
                  <a:pt x="1667107" y="939291"/>
                  <a:pt x="1673225" y="930275"/>
                </a:cubicBezTo>
                <a:cubicBezTo>
                  <a:pt x="1687250" y="909607"/>
                  <a:pt x="1700632" y="888210"/>
                  <a:pt x="1717675" y="869950"/>
                </a:cubicBezTo>
                <a:cubicBezTo>
                  <a:pt x="1752167" y="832994"/>
                  <a:pt x="1810691" y="790105"/>
                  <a:pt x="1844675" y="746125"/>
                </a:cubicBezTo>
                <a:cubicBezTo>
                  <a:pt x="1851337" y="737503"/>
                  <a:pt x="1855384" y="727144"/>
                  <a:pt x="1860550" y="717550"/>
                </a:cubicBezTo>
                <a:cubicBezTo>
                  <a:pt x="1876492" y="687943"/>
                  <a:pt x="1855557" y="723756"/>
                  <a:pt x="1876425" y="688975"/>
                </a:cubicBezTo>
                <a:cubicBezTo>
                  <a:pt x="1878542" y="680508"/>
                  <a:pt x="1881340" y="672183"/>
                  <a:pt x="1882775" y="663575"/>
                </a:cubicBezTo>
                <a:cubicBezTo>
                  <a:pt x="1886472" y="641393"/>
                  <a:pt x="1887870" y="612203"/>
                  <a:pt x="1882775" y="590550"/>
                </a:cubicBezTo>
                <a:cubicBezTo>
                  <a:pt x="1880660" y="581560"/>
                  <a:pt x="1852810" y="560060"/>
                  <a:pt x="1851025" y="558800"/>
                </a:cubicBezTo>
                <a:cubicBezTo>
                  <a:pt x="1840942" y="551682"/>
                  <a:pt x="1829623" y="546476"/>
                  <a:pt x="1819275" y="539750"/>
                </a:cubicBezTo>
                <a:cubicBezTo>
                  <a:pt x="1794407" y="523586"/>
                  <a:pt x="1791090" y="520377"/>
                  <a:pt x="1771650" y="504825"/>
                </a:cubicBezTo>
                <a:cubicBezTo>
                  <a:pt x="1757331" y="476186"/>
                  <a:pt x="1773946" y="511713"/>
                  <a:pt x="1758950" y="466725"/>
                </a:cubicBezTo>
                <a:cubicBezTo>
                  <a:pt x="1756401" y="459079"/>
                  <a:pt x="1752179" y="452075"/>
                  <a:pt x="1749425" y="444500"/>
                </a:cubicBezTo>
                <a:cubicBezTo>
                  <a:pt x="1742886" y="426519"/>
                  <a:pt x="1750803" y="436812"/>
                  <a:pt x="1739900" y="422275"/>
                </a:cubicBezTo>
                <a:cubicBezTo>
                  <a:pt x="1714500" y="388408"/>
                  <a:pt x="1740958" y="423333"/>
                  <a:pt x="1711325" y="393700"/>
                </a:cubicBezTo>
                <a:cubicBezTo>
                  <a:pt x="1706533" y="388908"/>
                  <a:pt x="1703770" y="382235"/>
                  <a:pt x="1698625" y="377825"/>
                </a:cubicBezTo>
                <a:cubicBezTo>
                  <a:pt x="1688096" y="368800"/>
                  <a:pt x="1685396" y="354012"/>
                  <a:pt x="1682750" y="349250"/>
                </a:cubicBezTo>
                <a:close/>
              </a:path>
            </a:pathLst>
          </a:cu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59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CED221-5938-4C8E-867C-DEEBA6D38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76900" cy="1325563"/>
          </a:xfrm>
        </p:spPr>
        <p:txBody>
          <a:bodyPr/>
          <a:lstStyle/>
          <a:p>
            <a:r>
              <a:rPr lang="en-GB" dirty="0"/>
              <a:t>Particle projection – Drift Downstream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305D4D-EC83-44C7-AE05-86117F316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617" y="2522638"/>
            <a:ext cx="4133938" cy="37355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A40F130-39AC-460D-9810-018D5D029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56077"/>
            <a:ext cx="3826193" cy="3668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180476-BF80-4FEE-AA57-04785D94B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224" y="2624096"/>
            <a:ext cx="3992776" cy="3634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/>
              <p:nvPr/>
            </p:nvSpPr>
            <p:spPr>
              <a:xfrm>
                <a:off x="1715921" y="2060973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921" y="2060973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/>
              <p:nvPr/>
            </p:nvSpPr>
            <p:spPr>
              <a:xfrm>
                <a:off x="5830721" y="2058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0721" y="2058917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l="-1379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849599-EB4F-41DE-A4C2-B3A513B78D9D}"/>
                  </a:ext>
                </a:extLst>
              </p:cNvPr>
              <p:cNvSpPr txBox="1"/>
              <p:nvPr/>
            </p:nvSpPr>
            <p:spPr>
              <a:xfrm>
                <a:off x="10159522" y="205891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𝟐𝟓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E849599-EB4F-41DE-A4C2-B3A513B78D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9522" y="2058916"/>
                <a:ext cx="878681" cy="461665"/>
              </a:xfrm>
              <a:prstGeom prst="rect">
                <a:avLst/>
              </a:prstGeom>
              <a:blipFill>
                <a:blip r:embed="rId7"/>
                <a:stretch>
                  <a:fillRect l="-2778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476D056-F51D-4EA4-A697-58BF2FBC6CE5}"/>
              </a:ext>
            </a:extLst>
          </p:cNvPr>
          <p:cNvSpPr txBox="1"/>
          <p:nvPr/>
        </p:nvSpPr>
        <p:spPr>
          <a:xfrm>
            <a:off x="6593055" y="206665"/>
            <a:ext cx="5598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Green = particles initiated at RF marker</a:t>
            </a:r>
          </a:p>
          <a:p>
            <a:r>
              <a:rPr lang="en-GB" sz="2400" dirty="0"/>
              <a:t>Blue = Particles downstream</a:t>
            </a:r>
          </a:p>
          <a:p>
            <a:r>
              <a:rPr lang="en-GB" sz="2400" dirty="0"/>
              <a:t>Orange = Closest particle to x’ = 0</a:t>
            </a:r>
          </a:p>
        </p:txBody>
      </p:sp>
    </p:spTree>
    <p:extLst>
      <p:ext uri="{BB962C8B-B14F-4D97-AF65-F5344CB8AC3E}">
        <p14:creationId xmlns:p14="http://schemas.microsoft.com/office/powerpoint/2010/main" val="427126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3CED221-5938-4C8E-867C-DEEBA6D38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projection – IP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/>
              <p:nvPr/>
            </p:nvSpPr>
            <p:spPr>
              <a:xfrm>
                <a:off x="2885960" y="1812395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329EE7-0E19-4A8F-9C65-357EA9771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5960" y="1812395"/>
                <a:ext cx="878681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/>
              <p:nvPr/>
            </p:nvSpPr>
            <p:spPr>
              <a:xfrm>
                <a:off x="9163955" y="1717159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E479A5-83A1-44A2-A484-704C801C0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3955" y="1717159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1389" b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5476D056-F51D-4EA4-A697-58BF2FBC6CE5}"/>
              </a:ext>
            </a:extLst>
          </p:cNvPr>
          <p:cNvSpPr txBox="1"/>
          <p:nvPr/>
        </p:nvSpPr>
        <p:spPr>
          <a:xfrm>
            <a:off x="6593055" y="206665"/>
            <a:ext cx="5598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Green = particles initiated at RF marker</a:t>
            </a:r>
          </a:p>
          <a:p>
            <a:r>
              <a:rPr lang="en-GB" sz="2400" dirty="0"/>
              <a:t>Blue = Particles downstream</a:t>
            </a:r>
          </a:p>
          <a:p>
            <a:r>
              <a:rPr lang="en-GB" sz="2400" dirty="0"/>
              <a:t>Orange = Closest particle to x’ = 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6E1D5D-0904-44AC-A365-6210AFA73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63385"/>
            <a:ext cx="6046052" cy="45946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B1961E-07D1-4AE8-9565-45584E4E8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3829" y="2274060"/>
            <a:ext cx="6080252" cy="458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98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Same location 1 turn later…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BAE2A8-3C80-4EEE-8940-565E2DE933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77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ED9F0C5-6D59-44A3-8BFD-D0A77693A3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2701" y="1745607"/>
            <a:ext cx="5802402" cy="43483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Same location 1 turn later…</a:t>
            </a:r>
          </a:p>
        </p:txBody>
      </p:sp>
    </p:spTree>
    <p:extLst>
      <p:ext uri="{BB962C8B-B14F-4D97-AF65-F5344CB8AC3E}">
        <p14:creationId xmlns:p14="http://schemas.microsoft.com/office/powerpoint/2010/main" val="372480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6D9EC-22E5-4F9C-8AD9-2B1958628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 Simulation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0B8F4-40D6-4796-A26E-9C7C405C78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Simulation setup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6781445-E592-4ECE-AC72-4D172C50F38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dirty="0"/>
                  <a:t>Highly damped motion</a:t>
                </a:r>
              </a:p>
              <a:p>
                <a:pPr lvl="1"/>
                <a:r>
                  <a:rPr lang="en-GB" dirty="0"/>
                  <a:t>Small amplitude within a few turns</a:t>
                </a:r>
              </a:p>
              <a:p>
                <a:pPr lvl="1"/>
                <a:r>
                  <a:rPr lang="en-GB" dirty="0"/>
                  <a:t>Not all combinations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dirty="0"/>
                  <a:t> reached</a:t>
                </a:r>
              </a:p>
              <a:p>
                <a:r>
                  <a:rPr lang="en-GB" dirty="0"/>
                  <a:t>Large DA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&gt;50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), strong </a:t>
                </a:r>
                <a:r>
                  <a:rPr lang="en-GB" dirty="0" err="1"/>
                  <a:t>sextupoles</a:t>
                </a:r>
                <a:endParaRPr lang="en-GB" dirty="0"/>
              </a:p>
              <a:p>
                <a:pPr lvl="1"/>
                <a:r>
                  <a:rPr lang="en-GB" dirty="0"/>
                  <a:t>Highly non-linear</a:t>
                </a:r>
              </a:p>
              <a:p>
                <a:r>
                  <a:rPr lang="en-GB" dirty="0"/>
                  <a:t>Angle dependant DA/Location Dependant DA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6781445-E592-4ECE-AC72-4D172C50F3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891" t="-24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4FB9E3-CCA5-49E8-B357-F4E4C1260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Quantifying DA/MA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30A03E-B60C-439A-8C12-23BD6FAC94B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DA interpretation often by eye</a:t>
            </a:r>
          </a:p>
          <a:p>
            <a:pPr lvl="1"/>
            <a:r>
              <a:rPr lang="en-GB" dirty="0"/>
              <a:t>Not suitable for scans/optimisation</a:t>
            </a:r>
          </a:p>
          <a:p>
            <a:pPr lvl="1"/>
            <a:r>
              <a:rPr lang="en-GB" dirty="0"/>
              <a:t>Require a quantity defining size of DA</a:t>
            </a:r>
          </a:p>
          <a:p>
            <a:r>
              <a:rPr lang="en-GB" dirty="0"/>
              <a:t>Large DA =/= large lifetime (necessarily)</a:t>
            </a:r>
          </a:p>
          <a:p>
            <a:pPr lvl="1"/>
            <a:r>
              <a:rPr lang="en-GB" dirty="0"/>
              <a:t>DA quantification should capture lifetime ideally</a:t>
            </a:r>
          </a:p>
        </p:txBody>
      </p:sp>
    </p:spTree>
    <p:extLst>
      <p:ext uri="{BB962C8B-B14F-4D97-AF65-F5344CB8AC3E}">
        <p14:creationId xmlns:p14="http://schemas.microsoft.com/office/powerpoint/2010/main" val="1231769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C91EB71-D3D1-4A09-B64F-E6A801A8C0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5" y="1684559"/>
            <a:ext cx="5959475" cy="4370893"/>
          </a:xfr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ED9F0C5-6D59-44A3-8BFD-D0A77693A3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62701" y="1745607"/>
            <a:ext cx="5802402" cy="43483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5C32656-8537-45C8-A985-3B7A25EFC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Same location 1 turn later…</a:t>
            </a:r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6F7F8EC9-A697-4C7E-A35A-F6F5818A88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45" t="3201" r="1473" b="10200"/>
          <a:stretch/>
        </p:blipFill>
        <p:spPr>
          <a:xfrm>
            <a:off x="914400" y="2451946"/>
            <a:ext cx="4230205" cy="316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61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6D9EC-22E5-4F9C-8AD9-2B1958628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 Simulation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F0B8F4-40D6-4796-A26E-9C7C405C78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Simulation setup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6781445-E592-4ECE-AC72-4D172C50F38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GB" dirty="0"/>
                  <a:t>Highly damped motion</a:t>
                </a:r>
              </a:p>
              <a:p>
                <a:pPr lvl="1"/>
                <a:r>
                  <a:rPr lang="en-GB" dirty="0"/>
                  <a:t>Small amplitude within a few turns</a:t>
                </a:r>
              </a:p>
              <a:p>
                <a:pPr lvl="1"/>
                <a:r>
                  <a:rPr lang="en-GB" dirty="0"/>
                  <a:t>Not all combinations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dirty="0"/>
                  <a:t> reached</a:t>
                </a:r>
              </a:p>
              <a:p>
                <a:r>
                  <a:rPr lang="en-GB" dirty="0"/>
                  <a:t>Large DA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&gt;50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), strong </a:t>
                </a:r>
                <a:r>
                  <a:rPr lang="en-GB" dirty="0" err="1"/>
                  <a:t>sextupoles</a:t>
                </a:r>
                <a:endParaRPr lang="en-GB" dirty="0"/>
              </a:p>
              <a:p>
                <a:pPr lvl="1"/>
                <a:r>
                  <a:rPr lang="en-GB" dirty="0"/>
                  <a:t>Highly non-linear</a:t>
                </a:r>
              </a:p>
              <a:p>
                <a:r>
                  <a:rPr lang="en-GB" dirty="0"/>
                  <a:t>Angle dependant DA/Location Dependant DA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A6781445-E592-4ECE-AC72-4D172C50F3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1891" t="-24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4FB9E3-CCA5-49E8-B357-F4E4C1260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Quantifying DA/MA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030A03E-B60C-439A-8C12-23BD6FAC94B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DA interpretation often by eye</a:t>
            </a:r>
          </a:p>
          <a:p>
            <a:pPr lvl="1"/>
            <a:r>
              <a:rPr lang="en-GB" dirty="0"/>
              <a:t>Not suitable for scans/optimisation</a:t>
            </a:r>
          </a:p>
          <a:p>
            <a:pPr lvl="1"/>
            <a:r>
              <a:rPr lang="en-GB" dirty="0"/>
              <a:t>Require a quantity defining size of DA</a:t>
            </a:r>
          </a:p>
          <a:p>
            <a:r>
              <a:rPr lang="en-GB" dirty="0"/>
              <a:t>Large DA =/= large lifetime (necessarily)</a:t>
            </a:r>
          </a:p>
          <a:p>
            <a:pPr lvl="1"/>
            <a:r>
              <a:rPr lang="en-GB" dirty="0"/>
              <a:t>DA quantification should capture lifetime ideally</a:t>
            </a:r>
          </a:p>
        </p:txBody>
      </p:sp>
    </p:spTree>
    <p:extLst>
      <p:ext uri="{BB962C8B-B14F-4D97-AF65-F5344CB8AC3E}">
        <p14:creationId xmlns:p14="http://schemas.microsoft.com/office/powerpoint/2010/main" val="2653229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F786FFD-F29F-4896-9330-33BD135C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Quantification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B1AD8A-F405-45F1-9399-7F87C6CF6D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Classical DA quantified by:</a:t>
            </a:r>
          </a:p>
          <a:p>
            <a:pPr lvl="1"/>
            <a:r>
              <a:rPr lang="en-GB" dirty="0"/>
              <a:t>Area of stable region</a:t>
            </a:r>
          </a:p>
          <a:p>
            <a:pPr lvl="1"/>
            <a:r>
              <a:rPr lang="en-GB" b="1" dirty="0"/>
              <a:t>Largest ellipse containing only stable particles</a:t>
            </a:r>
          </a:p>
          <a:p>
            <a:r>
              <a:rPr lang="en-GB" dirty="0"/>
              <a:t>New method:</a:t>
            </a:r>
          </a:p>
          <a:p>
            <a:pPr lvl="1"/>
            <a:r>
              <a:rPr lang="en-GB" dirty="0"/>
              <a:t>Redefine “green points”</a:t>
            </a:r>
          </a:p>
          <a:p>
            <a:pPr lvl="2"/>
            <a:r>
              <a:rPr lang="en-GB" dirty="0"/>
              <a:t>All particles survived</a:t>
            </a:r>
          </a:p>
          <a:p>
            <a:pPr lvl="2"/>
            <a:r>
              <a:rPr lang="en-GB" dirty="0"/>
              <a:t>Fraction of particles survived</a:t>
            </a:r>
          </a:p>
          <a:p>
            <a:pPr lvl="1"/>
            <a:r>
              <a:rPr lang="en-GB" dirty="0"/>
              <a:t>Other quantification?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3B9C8D7-67E6-4680-875C-EB66742A4A59}"/>
              </a:ext>
            </a:extLst>
          </p:cNvPr>
          <p:cNvSpPr/>
          <p:nvPr/>
        </p:nvSpPr>
        <p:spPr>
          <a:xfrm>
            <a:off x="759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287CE6EB-D850-46F6-BE22-55DF7FEF9E0C}"/>
              </a:ext>
            </a:extLst>
          </p:cNvPr>
          <p:cNvSpPr/>
          <p:nvPr/>
        </p:nvSpPr>
        <p:spPr>
          <a:xfrm>
            <a:off x="795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B14005CF-7B02-4CE6-9036-DC23D66864D7}"/>
              </a:ext>
            </a:extLst>
          </p:cNvPr>
          <p:cNvSpPr/>
          <p:nvPr/>
        </p:nvSpPr>
        <p:spPr>
          <a:xfrm>
            <a:off x="831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967388F4-8BE1-4ECF-8C42-09446D0332EA}"/>
              </a:ext>
            </a:extLst>
          </p:cNvPr>
          <p:cNvSpPr/>
          <p:nvPr/>
        </p:nvSpPr>
        <p:spPr>
          <a:xfrm>
            <a:off x="867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A8285E20-CCF0-449E-87A2-BB9E31E7254F}"/>
              </a:ext>
            </a:extLst>
          </p:cNvPr>
          <p:cNvSpPr/>
          <p:nvPr/>
        </p:nvSpPr>
        <p:spPr>
          <a:xfrm>
            <a:off x="752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058180A-DBB9-4ABC-8478-C4020F544363}"/>
              </a:ext>
            </a:extLst>
          </p:cNvPr>
          <p:cNvSpPr/>
          <p:nvPr/>
        </p:nvSpPr>
        <p:spPr>
          <a:xfrm>
            <a:off x="788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DD5040AA-C7E0-4C0A-92E8-021DB8C959B9}"/>
              </a:ext>
            </a:extLst>
          </p:cNvPr>
          <p:cNvSpPr/>
          <p:nvPr/>
        </p:nvSpPr>
        <p:spPr>
          <a:xfrm>
            <a:off x="824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280633A1-5483-4F4D-83B1-5BCC1D989A2A}"/>
              </a:ext>
            </a:extLst>
          </p:cNvPr>
          <p:cNvSpPr/>
          <p:nvPr/>
        </p:nvSpPr>
        <p:spPr>
          <a:xfrm>
            <a:off x="860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A12FDA5-CCC9-4843-85BB-0EC66B216DFC}"/>
              </a:ext>
            </a:extLst>
          </p:cNvPr>
          <p:cNvSpPr/>
          <p:nvPr/>
        </p:nvSpPr>
        <p:spPr>
          <a:xfrm>
            <a:off x="903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7CDC32EE-5008-4146-86D9-779E0347B7FA}"/>
              </a:ext>
            </a:extLst>
          </p:cNvPr>
          <p:cNvSpPr/>
          <p:nvPr/>
        </p:nvSpPr>
        <p:spPr>
          <a:xfrm>
            <a:off x="939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4045F4F3-F237-4003-B1B0-A19F5A09269A}"/>
              </a:ext>
            </a:extLst>
          </p:cNvPr>
          <p:cNvSpPr/>
          <p:nvPr/>
        </p:nvSpPr>
        <p:spPr>
          <a:xfrm>
            <a:off x="9758112" y="47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F76A1DF7-1645-457F-8303-DCE43A5F8352}"/>
              </a:ext>
            </a:extLst>
          </p:cNvPr>
          <p:cNvSpPr/>
          <p:nvPr/>
        </p:nvSpPr>
        <p:spPr>
          <a:xfrm>
            <a:off x="896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CBA4FAA3-CBB5-4AA0-816D-F48136E0E5F7}"/>
              </a:ext>
            </a:extLst>
          </p:cNvPr>
          <p:cNvSpPr/>
          <p:nvPr/>
        </p:nvSpPr>
        <p:spPr>
          <a:xfrm>
            <a:off x="932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DEF60234-9159-4E3D-9286-1BBBD705CD59}"/>
              </a:ext>
            </a:extLst>
          </p:cNvPr>
          <p:cNvSpPr/>
          <p:nvPr/>
        </p:nvSpPr>
        <p:spPr>
          <a:xfrm>
            <a:off x="968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1B4715C1-A681-440C-8D2A-7E9DBB96C28B}"/>
              </a:ext>
            </a:extLst>
          </p:cNvPr>
          <p:cNvSpPr/>
          <p:nvPr/>
        </p:nvSpPr>
        <p:spPr>
          <a:xfrm>
            <a:off x="10049932" y="50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E2217EE6-E788-4D1B-8F22-E0BEFA4152D4}"/>
              </a:ext>
            </a:extLst>
          </p:cNvPr>
          <p:cNvSpPr/>
          <p:nvPr/>
        </p:nvSpPr>
        <p:spPr>
          <a:xfrm>
            <a:off x="759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06D9F4F8-B408-4152-97C6-F66B8B0C166E}"/>
              </a:ext>
            </a:extLst>
          </p:cNvPr>
          <p:cNvSpPr/>
          <p:nvPr/>
        </p:nvSpPr>
        <p:spPr>
          <a:xfrm>
            <a:off x="795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2F224987-7365-4133-B9FC-8CF5EA38DA25}"/>
              </a:ext>
            </a:extLst>
          </p:cNvPr>
          <p:cNvSpPr/>
          <p:nvPr/>
        </p:nvSpPr>
        <p:spPr>
          <a:xfrm>
            <a:off x="831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9C21ED07-DB62-4D6D-A4D0-7169BC4E7232}"/>
              </a:ext>
            </a:extLst>
          </p:cNvPr>
          <p:cNvSpPr/>
          <p:nvPr/>
        </p:nvSpPr>
        <p:spPr>
          <a:xfrm>
            <a:off x="867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2D3489CB-76D6-4382-8044-3FAC412C4A5C}"/>
              </a:ext>
            </a:extLst>
          </p:cNvPr>
          <p:cNvSpPr/>
          <p:nvPr/>
        </p:nvSpPr>
        <p:spPr>
          <a:xfrm>
            <a:off x="7529932" y="469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9DFBC96F-94E1-4F22-8A6B-753B356DABF9}"/>
              </a:ext>
            </a:extLst>
          </p:cNvPr>
          <p:cNvSpPr/>
          <p:nvPr/>
        </p:nvSpPr>
        <p:spPr>
          <a:xfrm>
            <a:off x="788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151F641C-98A6-48C0-BB04-2B725473C260}"/>
              </a:ext>
            </a:extLst>
          </p:cNvPr>
          <p:cNvSpPr/>
          <p:nvPr/>
        </p:nvSpPr>
        <p:spPr>
          <a:xfrm>
            <a:off x="824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D74C34AC-742E-4974-8913-C3F32546A327}"/>
              </a:ext>
            </a:extLst>
          </p:cNvPr>
          <p:cNvSpPr/>
          <p:nvPr/>
        </p:nvSpPr>
        <p:spPr>
          <a:xfrm>
            <a:off x="860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88583F62-4CB6-467D-8459-DE206E0745B9}"/>
              </a:ext>
            </a:extLst>
          </p:cNvPr>
          <p:cNvSpPr/>
          <p:nvPr/>
        </p:nvSpPr>
        <p:spPr>
          <a:xfrm>
            <a:off x="903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5386C6BC-4E8B-4FD0-9D19-1E585C341D8C}"/>
              </a:ext>
            </a:extLst>
          </p:cNvPr>
          <p:cNvSpPr/>
          <p:nvPr/>
        </p:nvSpPr>
        <p:spPr>
          <a:xfrm>
            <a:off x="939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34CCA4F4-D3AA-4BCC-97C1-A60BEBD8AD3D}"/>
              </a:ext>
            </a:extLst>
          </p:cNvPr>
          <p:cNvSpPr/>
          <p:nvPr/>
        </p:nvSpPr>
        <p:spPr>
          <a:xfrm>
            <a:off x="9758112" y="44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AD48A7E3-6508-4D31-A534-279ACF13B2B3}"/>
              </a:ext>
            </a:extLst>
          </p:cNvPr>
          <p:cNvSpPr/>
          <p:nvPr/>
        </p:nvSpPr>
        <p:spPr>
          <a:xfrm>
            <a:off x="896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3999E589-5130-4F6B-8E5F-A7E2D436BCED}"/>
              </a:ext>
            </a:extLst>
          </p:cNvPr>
          <p:cNvSpPr/>
          <p:nvPr/>
        </p:nvSpPr>
        <p:spPr>
          <a:xfrm>
            <a:off x="932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57526E41-6FCC-4A54-8B4F-763C2228B9C9}"/>
              </a:ext>
            </a:extLst>
          </p:cNvPr>
          <p:cNvSpPr/>
          <p:nvPr/>
        </p:nvSpPr>
        <p:spPr>
          <a:xfrm>
            <a:off x="968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7F3B4F06-D58E-4B5C-BF48-FA87EA93526A}"/>
              </a:ext>
            </a:extLst>
          </p:cNvPr>
          <p:cNvSpPr/>
          <p:nvPr/>
        </p:nvSpPr>
        <p:spPr>
          <a:xfrm>
            <a:off x="10049932" y="46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D499E8C8-1ABF-4F6F-9B1A-E781791C7522}"/>
              </a:ext>
            </a:extLst>
          </p:cNvPr>
          <p:cNvSpPr/>
          <p:nvPr/>
        </p:nvSpPr>
        <p:spPr>
          <a:xfrm>
            <a:off x="759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938BCC03-0C3B-494C-BE47-85A010AB7548}"/>
              </a:ext>
            </a:extLst>
          </p:cNvPr>
          <p:cNvSpPr/>
          <p:nvPr/>
        </p:nvSpPr>
        <p:spPr>
          <a:xfrm>
            <a:off x="795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41D3A11C-6FF7-4FD7-A65F-102ABAD09B49}"/>
              </a:ext>
            </a:extLst>
          </p:cNvPr>
          <p:cNvSpPr/>
          <p:nvPr/>
        </p:nvSpPr>
        <p:spPr>
          <a:xfrm>
            <a:off x="831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1DA40E8D-6460-43B8-85E0-191FE880E583}"/>
              </a:ext>
            </a:extLst>
          </p:cNvPr>
          <p:cNvSpPr/>
          <p:nvPr/>
        </p:nvSpPr>
        <p:spPr>
          <a:xfrm>
            <a:off x="867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C99E8B4C-D183-40F1-B81C-D1039E03708C}"/>
              </a:ext>
            </a:extLst>
          </p:cNvPr>
          <p:cNvSpPr/>
          <p:nvPr/>
        </p:nvSpPr>
        <p:spPr>
          <a:xfrm>
            <a:off x="7529932" y="43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219DAD92-25ED-4623-BD2C-B78FEF4E477B}"/>
              </a:ext>
            </a:extLst>
          </p:cNvPr>
          <p:cNvSpPr/>
          <p:nvPr/>
        </p:nvSpPr>
        <p:spPr>
          <a:xfrm>
            <a:off x="788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12EA460A-3838-4F48-A213-ACDC6A5776E2}"/>
              </a:ext>
            </a:extLst>
          </p:cNvPr>
          <p:cNvSpPr/>
          <p:nvPr/>
        </p:nvSpPr>
        <p:spPr>
          <a:xfrm>
            <a:off x="824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383D923B-EA4B-4B8E-BEB8-CCC8ACB35F9F}"/>
              </a:ext>
            </a:extLst>
          </p:cNvPr>
          <p:cNvSpPr/>
          <p:nvPr/>
        </p:nvSpPr>
        <p:spPr>
          <a:xfrm>
            <a:off x="860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F89EFD86-7EB2-4A11-89E7-17C051434C50}"/>
              </a:ext>
            </a:extLst>
          </p:cNvPr>
          <p:cNvSpPr/>
          <p:nvPr/>
        </p:nvSpPr>
        <p:spPr>
          <a:xfrm>
            <a:off x="903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4911F6C1-BD12-4CDB-A69A-5FA0FFF3FBF0}"/>
              </a:ext>
            </a:extLst>
          </p:cNvPr>
          <p:cNvSpPr/>
          <p:nvPr/>
        </p:nvSpPr>
        <p:spPr>
          <a:xfrm>
            <a:off x="939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07A2802-4599-46E5-918D-E3E376443D0D}"/>
              </a:ext>
            </a:extLst>
          </p:cNvPr>
          <p:cNvSpPr/>
          <p:nvPr/>
        </p:nvSpPr>
        <p:spPr>
          <a:xfrm>
            <a:off x="9758112" y="40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5B0E28E7-BF0E-46FF-8DF1-5FE4B1A063BA}"/>
              </a:ext>
            </a:extLst>
          </p:cNvPr>
          <p:cNvSpPr/>
          <p:nvPr/>
        </p:nvSpPr>
        <p:spPr>
          <a:xfrm>
            <a:off x="896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1821342-B63E-466F-AF4C-7D55393A9B5D}"/>
              </a:ext>
            </a:extLst>
          </p:cNvPr>
          <p:cNvSpPr/>
          <p:nvPr/>
        </p:nvSpPr>
        <p:spPr>
          <a:xfrm>
            <a:off x="932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55C2FEE7-7F5A-4957-B99B-3A18C139F254}"/>
              </a:ext>
            </a:extLst>
          </p:cNvPr>
          <p:cNvSpPr/>
          <p:nvPr/>
        </p:nvSpPr>
        <p:spPr>
          <a:xfrm>
            <a:off x="968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C0A9EB7E-5D2F-43DF-9D7F-816B8B4A4327}"/>
              </a:ext>
            </a:extLst>
          </p:cNvPr>
          <p:cNvSpPr/>
          <p:nvPr/>
        </p:nvSpPr>
        <p:spPr>
          <a:xfrm>
            <a:off x="10049932" y="43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E8557495-628E-4DCD-A20E-CDD6D869D194}"/>
              </a:ext>
            </a:extLst>
          </p:cNvPr>
          <p:cNvSpPr/>
          <p:nvPr/>
        </p:nvSpPr>
        <p:spPr>
          <a:xfrm>
            <a:off x="759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7CA91778-F981-4738-A64C-E0F1AF360F04}"/>
              </a:ext>
            </a:extLst>
          </p:cNvPr>
          <p:cNvSpPr/>
          <p:nvPr/>
        </p:nvSpPr>
        <p:spPr>
          <a:xfrm>
            <a:off x="795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57D83CCF-4E9D-44FD-9888-4C7979932E1D}"/>
              </a:ext>
            </a:extLst>
          </p:cNvPr>
          <p:cNvSpPr/>
          <p:nvPr/>
        </p:nvSpPr>
        <p:spPr>
          <a:xfrm>
            <a:off x="831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0DEE8EB0-B22A-4E3E-9663-C24875D089C8}"/>
              </a:ext>
            </a:extLst>
          </p:cNvPr>
          <p:cNvSpPr/>
          <p:nvPr/>
        </p:nvSpPr>
        <p:spPr>
          <a:xfrm>
            <a:off x="867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9" name="Oval 188">
            <a:extLst>
              <a:ext uri="{FF2B5EF4-FFF2-40B4-BE49-F238E27FC236}">
                <a16:creationId xmlns:a16="http://schemas.microsoft.com/office/drawing/2014/main" id="{5E2FEF42-DE90-4A92-B1C6-507E3CB8EC1A}"/>
              </a:ext>
            </a:extLst>
          </p:cNvPr>
          <p:cNvSpPr/>
          <p:nvPr/>
        </p:nvSpPr>
        <p:spPr>
          <a:xfrm>
            <a:off x="7529932" y="39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A497BF9F-002B-4B84-A425-F99F95EDE447}"/>
              </a:ext>
            </a:extLst>
          </p:cNvPr>
          <p:cNvSpPr/>
          <p:nvPr/>
        </p:nvSpPr>
        <p:spPr>
          <a:xfrm>
            <a:off x="788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E5582A6A-CCBC-46F7-886D-E87F3B20677C}"/>
              </a:ext>
            </a:extLst>
          </p:cNvPr>
          <p:cNvSpPr/>
          <p:nvPr/>
        </p:nvSpPr>
        <p:spPr>
          <a:xfrm>
            <a:off x="824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03A7B6-B544-4276-890E-BF8A2DCC6F3F}"/>
              </a:ext>
            </a:extLst>
          </p:cNvPr>
          <p:cNvSpPr/>
          <p:nvPr/>
        </p:nvSpPr>
        <p:spPr>
          <a:xfrm>
            <a:off x="860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FB008A1C-82A7-4DD4-A63D-A9B81689E0B1}"/>
              </a:ext>
            </a:extLst>
          </p:cNvPr>
          <p:cNvSpPr/>
          <p:nvPr/>
        </p:nvSpPr>
        <p:spPr>
          <a:xfrm>
            <a:off x="903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1A424B5E-07CF-4C70-8A17-FDCDD59AEC25}"/>
              </a:ext>
            </a:extLst>
          </p:cNvPr>
          <p:cNvSpPr/>
          <p:nvPr/>
        </p:nvSpPr>
        <p:spPr>
          <a:xfrm>
            <a:off x="939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74F41D01-73DF-4103-9816-D2E195F35EEB}"/>
              </a:ext>
            </a:extLst>
          </p:cNvPr>
          <p:cNvSpPr/>
          <p:nvPr/>
        </p:nvSpPr>
        <p:spPr>
          <a:xfrm>
            <a:off x="9758112" y="368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6" name="Oval 195">
            <a:extLst>
              <a:ext uri="{FF2B5EF4-FFF2-40B4-BE49-F238E27FC236}">
                <a16:creationId xmlns:a16="http://schemas.microsoft.com/office/drawing/2014/main" id="{D13F9894-8852-46DE-AC98-0A8F0604AF4F}"/>
              </a:ext>
            </a:extLst>
          </p:cNvPr>
          <p:cNvSpPr/>
          <p:nvPr/>
        </p:nvSpPr>
        <p:spPr>
          <a:xfrm>
            <a:off x="896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D75BC785-1F17-4A42-BCB6-AF6B17C8077F}"/>
              </a:ext>
            </a:extLst>
          </p:cNvPr>
          <p:cNvSpPr/>
          <p:nvPr/>
        </p:nvSpPr>
        <p:spPr>
          <a:xfrm>
            <a:off x="932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A307D169-2FBC-4B5B-A97C-C2144783A92A}"/>
              </a:ext>
            </a:extLst>
          </p:cNvPr>
          <p:cNvSpPr/>
          <p:nvPr/>
        </p:nvSpPr>
        <p:spPr>
          <a:xfrm>
            <a:off x="968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D98BB4D1-FA40-40BE-9344-687014405A67}"/>
              </a:ext>
            </a:extLst>
          </p:cNvPr>
          <p:cNvSpPr/>
          <p:nvPr/>
        </p:nvSpPr>
        <p:spPr>
          <a:xfrm>
            <a:off x="10049932" y="39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200E9B90-08A7-4E8C-9138-7E77505292E9}"/>
              </a:ext>
            </a:extLst>
          </p:cNvPr>
          <p:cNvSpPr/>
          <p:nvPr/>
        </p:nvSpPr>
        <p:spPr>
          <a:xfrm>
            <a:off x="759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BD06B555-731A-4FF1-BFC2-5B703BDCBA1C}"/>
              </a:ext>
            </a:extLst>
          </p:cNvPr>
          <p:cNvSpPr/>
          <p:nvPr/>
        </p:nvSpPr>
        <p:spPr>
          <a:xfrm>
            <a:off x="795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42E983EB-1C3F-40E5-87EF-83F3CCCF5D1C}"/>
              </a:ext>
            </a:extLst>
          </p:cNvPr>
          <p:cNvSpPr/>
          <p:nvPr/>
        </p:nvSpPr>
        <p:spPr>
          <a:xfrm>
            <a:off x="831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71D3FFEB-FBED-4625-8EFF-F9A6C91814C3}"/>
              </a:ext>
            </a:extLst>
          </p:cNvPr>
          <p:cNvSpPr/>
          <p:nvPr/>
        </p:nvSpPr>
        <p:spPr>
          <a:xfrm>
            <a:off x="867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4677DEDB-CAA2-41F9-A20E-D782633E6274}"/>
              </a:ext>
            </a:extLst>
          </p:cNvPr>
          <p:cNvSpPr/>
          <p:nvPr/>
        </p:nvSpPr>
        <p:spPr>
          <a:xfrm>
            <a:off x="7529932" y="361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DCA61C9A-EEE1-4700-9E89-2800F99A3A44}"/>
              </a:ext>
            </a:extLst>
          </p:cNvPr>
          <p:cNvSpPr/>
          <p:nvPr/>
        </p:nvSpPr>
        <p:spPr>
          <a:xfrm>
            <a:off x="7889932" y="361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0FB489E8-8BA6-4B7E-8622-E2C6ECA6981B}"/>
              </a:ext>
            </a:extLst>
          </p:cNvPr>
          <p:cNvSpPr/>
          <p:nvPr/>
        </p:nvSpPr>
        <p:spPr>
          <a:xfrm>
            <a:off x="8249932" y="361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07BDCD37-B033-407B-82A9-14A37CBBC988}"/>
              </a:ext>
            </a:extLst>
          </p:cNvPr>
          <p:cNvSpPr/>
          <p:nvPr/>
        </p:nvSpPr>
        <p:spPr>
          <a:xfrm>
            <a:off x="8609932" y="361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09EC5CF2-63B2-4292-8771-B7D78E8ED39C}"/>
              </a:ext>
            </a:extLst>
          </p:cNvPr>
          <p:cNvSpPr/>
          <p:nvPr/>
        </p:nvSpPr>
        <p:spPr>
          <a:xfrm>
            <a:off x="903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9892CE19-241B-4B7F-AE94-5F74E7153BCE}"/>
              </a:ext>
            </a:extLst>
          </p:cNvPr>
          <p:cNvSpPr/>
          <p:nvPr/>
        </p:nvSpPr>
        <p:spPr>
          <a:xfrm>
            <a:off x="939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E62E2C28-1AA7-4675-BB27-C6ADC2044D36}"/>
              </a:ext>
            </a:extLst>
          </p:cNvPr>
          <p:cNvSpPr/>
          <p:nvPr/>
        </p:nvSpPr>
        <p:spPr>
          <a:xfrm>
            <a:off x="9758112" y="332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1" name="Oval 210">
            <a:extLst>
              <a:ext uri="{FF2B5EF4-FFF2-40B4-BE49-F238E27FC236}">
                <a16:creationId xmlns:a16="http://schemas.microsoft.com/office/drawing/2014/main" id="{7B783E5D-FA23-456B-9E29-8ED89A4CA31B}"/>
              </a:ext>
            </a:extLst>
          </p:cNvPr>
          <p:cNvSpPr/>
          <p:nvPr/>
        </p:nvSpPr>
        <p:spPr>
          <a:xfrm>
            <a:off x="8969932" y="361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8C9375EE-0BAD-47C7-A77F-40CA0C737F9E}"/>
              </a:ext>
            </a:extLst>
          </p:cNvPr>
          <p:cNvSpPr/>
          <p:nvPr/>
        </p:nvSpPr>
        <p:spPr>
          <a:xfrm>
            <a:off x="9329932" y="361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6D9F66F7-56C8-4D5E-9928-3E1B89EF8A08}"/>
              </a:ext>
            </a:extLst>
          </p:cNvPr>
          <p:cNvSpPr/>
          <p:nvPr/>
        </p:nvSpPr>
        <p:spPr>
          <a:xfrm>
            <a:off x="9689932" y="361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74C92AAA-2E44-4C64-8B47-B096F77A7183}"/>
              </a:ext>
            </a:extLst>
          </p:cNvPr>
          <p:cNvSpPr/>
          <p:nvPr/>
        </p:nvSpPr>
        <p:spPr>
          <a:xfrm>
            <a:off x="10049932" y="361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C43320A-D69E-4630-B2B6-8B221F7AE227}"/>
              </a:ext>
            </a:extLst>
          </p:cNvPr>
          <p:cNvSpPr/>
          <p:nvPr/>
        </p:nvSpPr>
        <p:spPr>
          <a:xfrm>
            <a:off x="759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242D8DFA-2ECD-454B-9AF9-23CF73B5968E}"/>
              </a:ext>
            </a:extLst>
          </p:cNvPr>
          <p:cNvSpPr/>
          <p:nvPr/>
        </p:nvSpPr>
        <p:spPr>
          <a:xfrm>
            <a:off x="795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ED93D3F1-C5E5-4ABB-B39E-4B5A78D58D5E}"/>
              </a:ext>
            </a:extLst>
          </p:cNvPr>
          <p:cNvSpPr/>
          <p:nvPr/>
        </p:nvSpPr>
        <p:spPr>
          <a:xfrm>
            <a:off x="831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E863489-3B8B-4ED8-B9AA-9055DB70277D}"/>
              </a:ext>
            </a:extLst>
          </p:cNvPr>
          <p:cNvSpPr/>
          <p:nvPr/>
        </p:nvSpPr>
        <p:spPr>
          <a:xfrm>
            <a:off x="867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9DBEE534-0386-4CFD-9DF2-DC2922BB71F1}"/>
              </a:ext>
            </a:extLst>
          </p:cNvPr>
          <p:cNvSpPr/>
          <p:nvPr/>
        </p:nvSpPr>
        <p:spPr>
          <a:xfrm>
            <a:off x="7529932" y="325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5C49D1F2-F1AE-4C9C-B1B0-F412B54C3EF0}"/>
              </a:ext>
            </a:extLst>
          </p:cNvPr>
          <p:cNvSpPr/>
          <p:nvPr/>
        </p:nvSpPr>
        <p:spPr>
          <a:xfrm>
            <a:off x="7889932" y="325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82A3DEB4-E74C-4BB8-9E46-B004D545312A}"/>
              </a:ext>
            </a:extLst>
          </p:cNvPr>
          <p:cNvSpPr/>
          <p:nvPr/>
        </p:nvSpPr>
        <p:spPr>
          <a:xfrm>
            <a:off x="8249932" y="32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85D3FFEF-0D0C-4DA3-834C-DF9D824D6EBE}"/>
              </a:ext>
            </a:extLst>
          </p:cNvPr>
          <p:cNvSpPr/>
          <p:nvPr/>
        </p:nvSpPr>
        <p:spPr>
          <a:xfrm>
            <a:off x="8609932" y="32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21962DFE-CF6F-4990-8F78-611B8E46E8F6}"/>
              </a:ext>
            </a:extLst>
          </p:cNvPr>
          <p:cNvSpPr/>
          <p:nvPr/>
        </p:nvSpPr>
        <p:spPr>
          <a:xfrm>
            <a:off x="903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AE3A6F03-1426-4D5B-BDC8-95BEE2D3C4CB}"/>
              </a:ext>
            </a:extLst>
          </p:cNvPr>
          <p:cNvSpPr/>
          <p:nvPr/>
        </p:nvSpPr>
        <p:spPr>
          <a:xfrm>
            <a:off x="939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92472F02-E889-480D-8C87-9EDD51FA7F6F}"/>
              </a:ext>
            </a:extLst>
          </p:cNvPr>
          <p:cNvSpPr/>
          <p:nvPr/>
        </p:nvSpPr>
        <p:spPr>
          <a:xfrm>
            <a:off x="9758112" y="296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5D554AA1-F1B1-46BC-81D1-63C29385C9BE}"/>
              </a:ext>
            </a:extLst>
          </p:cNvPr>
          <p:cNvSpPr/>
          <p:nvPr/>
        </p:nvSpPr>
        <p:spPr>
          <a:xfrm>
            <a:off x="8969932" y="32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954835FC-5D17-48DE-A777-2B3D437E41EF}"/>
              </a:ext>
            </a:extLst>
          </p:cNvPr>
          <p:cNvSpPr/>
          <p:nvPr/>
        </p:nvSpPr>
        <p:spPr>
          <a:xfrm>
            <a:off x="9329932" y="32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86E972E9-B9FC-4A48-9EA0-EF1BE4F007E4}"/>
              </a:ext>
            </a:extLst>
          </p:cNvPr>
          <p:cNvSpPr/>
          <p:nvPr/>
        </p:nvSpPr>
        <p:spPr>
          <a:xfrm>
            <a:off x="9689932" y="325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3BE04A6A-7C7F-44DC-B69B-1677E38258A9}"/>
              </a:ext>
            </a:extLst>
          </p:cNvPr>
          <p:cNvSpPr/>
          <p:nvPr/>
        </p:nvSpPr>
        <p:spPr>
          <a:xfrm>
            <a:off x="10049932" y="325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7F42C037-31A6-4CCA-89BA-EFC9C4AC5D33}"/>
              </a:ext>
            </a:extLst>
          </p:cNvPr>
          <p:cNvSpPr/>
          <p:nvPr/>
        </p:nvSpPr>
        <p:spPr>
          <a:xfrm>
            <a:off x="759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11904066-79F6-4C1E-A851-CDA346F43EF4}"/>
              </a:ext>
            </a:extLst>
          </p:cNvPr>
          <p:cNvSpPr/>
          <p:nvPr/>
        </p:nvSpPr>
        <p:spPr>
          <a:xfrm>
            <a:off x="795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C022657D-5617-43F3-B964-1D5EEED4C14C}"/>
              </a:ext>
            </a:extLst>
          </p:cNvPr>
          <p:cNvSpPr/>
          <p:nvPr/>
        </p:nvSpPr>
        <p:spPr>
          <a:xfrm>
            <a:off x="831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A11D15B4-E367-4CC6-B98E-8DC74ED56D3E}"/>
              </a:ext>
            </a:extLst>
          </p:cNvPr>
          <p:cNvSpPr/>
          <p:nvPr/>
        </p:nvSpPr>
        <p:spPr>
          <a:xfrm>
            <a:off x="867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C2449358-7C1C-4D24-9EB7-7A646240D860}"/>
              </a:ext>
            </a:extLst>
          </p:cNvPr>
          <p:cNvSpPr/>
          <p:nvPr/>
        </p:nvSpPr>
        <p:spPr>
          <a:xfrm>
            <a:off x="7529932" y="289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86C2CD26-7F89-4F24-8E7C-CF7855CA7659}"/>
              </a:ext>
            </a:extLst>
          </p:cNvPr>
          <p:cNvSpPr/>
          <p:nvPr/>
        </p:nvSpPr>
        <p:spPr>
          <a:xfrm>
            <a:off x="7889932" y="289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70A848D8-6B59-4B19-9D71-E6151FD814F2}"/>
              </a:ext>
            </a:extLst>
          </p:cNvPr>
          <p:cNvSpPr/>
          <p:nvPr/>
        </p:nvSpPr>
        <p:spPr>
          <a:xfrm>
            <a:off x="8249932" y="28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1EFFDCA3-6754-467D-B728-1D16D346BBB5}"/>
              </a:ext>
            </a:extLst>
          </p:cNvPr>
          <p:cNvSpPr/>
          <p:nvPr/>
        </p:nvSpPr>
        <p:spPr>
          <a:xfrm>
            <a:off x="8609932" y="28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8" name="Rectangle 237">
            <a:extLst>
              <a:ext uri="{FF2B5EF4-FFF2-40B4-BE49-F238E27FC236}">
                <a16:creationId xmlns:a16="http://schemas.microsoft.com/office/drawing/2014/main" id="{70E6C158-4D73-4D81-BB54-445F4C211A97}"/>
              </a:ext>
            </a:extLst>
          </p:cNvPr>
          <p:cNvSpPr/>
          <p:nvPr/>
        </p:nvSpPr>
        <p:spPr>
          <a:xfrm>
            <a:off x="903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D9692F3C-4352-4F26-AE3E-D8982D2CE34B}"/>
              </a:ext>
            </a:extLst>
          </p:cNvPr>
          <p:cNvSpPr/>
          <p:nvPr/>
        </p:nvSpPr>
        <p:spPr>
          <a:xfrm>
            <a:off x="939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AE0E2397-D0BF-43F2-8D7B-9A4B0BF8174C}"/>
              </a:ext>
            </a:extLst>
          </p:cNvPr>
          <p:cNvSpPr/>
          <p:nvPr/>
        </p:nvSpPr>
        <p:spPr>
          <a:xfrm>
            <a:off x="9758112" y="260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75FCDAF6-DD69-4E8F-A391-5F1BD86926A3}"/>
              </a:ext>
            </a:extLst>
          </p:cNvPr>
          <p:cNvSpPr/>
          <p:nvPr/>
        </p:nvSpPr>
        <p:spPr>
          <a:xfrm>
            <a:off x="8969932" y="289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4B26DAFB-932A-49DD-9CDE-330EDF28D216}"/>
              </a:ext>
            </a:extLst>
          </p:cNvPr>
          <p:cNvSpPr/>
          <p:nvPr/>
        </p:nvSpPr>
        <p:spPr>
          <a:xfrm>
            <a:off x="9329932" y="289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57A321FB-98BD-4765-9CC6-843078D5E302}"/>
              </a:ext>
            </a:extLst>
          </p:cNvPr>
          <p:cNvSpPr/>
          <p:nvPr/>
        </p:nvSpPr>
        <p:spPr>
          <a:xfrm>
            <a:off x="9689932" y="289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68723CA6-D459-46BE-96D6-9D9829B64066}"/>
              </a:ext>
            </a:extLst>
          </p:cNvPr>
          <p:cNvSpPr/>
          <p:nvPr/>
        </p:nvSpPr>
        <p:spPr>
          <a:xfrm>
            <a:off x="10049932" y="289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5592C2E5-13BB-4A17-BB29-D64BBD034EAF}"/>
              </a:ext>
            </a:extLst>
          </p:cNvPr>
          <p:cNvSpPr/>
          <p:nvPr/>
        </p:nvSpPr>
        <p:spPr>
          <a:xfrm>
            <a:off x="759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EB90B954-0E59-44F3-9354-155F9497784E}"/>
              </a:ext>
            </a:extLst>
          </p:cNvPr>
          <p:cNvSpPr/>
          <p:nvPr/>
        </p:nvSpPr>
        <p:spPr>
          <a:xfrm>
            <a:off x="795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43149056-C595-4097-A698-5CD8141E22BE}"/>
              </a:ext>
            </a:extLst>
          </p:cNvPr>
          <p:cNvSpPr/>
          <p:nvPr/>
        </p:nvSpPr>
        <p:spPr>
          <a:xfrm>
            <a:off x="831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F710D4A9-D94A-45B9-9DF9-9347BD0149C0}"/>
              </a:ext>
            </a:extLst>
          </p:cNvPr>
          <p:cNvSpPr/>
          <p:nvPr/>
        </p:nvSpPr>
        <p:spPr>
          <a:xfrm>
            <a:off x="867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E4ECD897-54B6-482A-8761-8C5F33EEFDF8}"/>
              </a:ext>
            </a:extLst>
          </p:cNvPr>
          <p:cNvSpPr/>
          <p:nvPr/>
        </p:nvSpPr>
        <p:spPr>
          <a:xfrm>
            <a:off x="752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 dirty="0"/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CC8CFDF0-6914-4F7D-84FF-206CE246BA20}"/>
              </a:ext>
            </a:extLst>
          </p:cNvPr>
          <p:cNvSpPr/>
          <p:nvPr/>
        </p:nvSpPr>
        <p:spPr>
          <a:xfrm>
            <a:off x="752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CC07E230-3F06-42F4-8D66-1C8E05CB20C1}"/>
              </a:ext>
            </a:extLst>
          </p:cNvPr>
          <p:cNvSpPr/>
          <p:nvPr/>
        </p:nvSpPr>
        <p:spPr>
          <a:xfrm>
            <a:off x="788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5B90ACE2-1364-4F1C-84A8-E8F3E554B06F}"/>
              </a:ext>
            </a:extLst>
          </p:cNvPr>
          <p:cNvSpPr/>
          <p:nvPr/>
        </p:nvSpPr>
        <p:spPr>
          <a:xfrm>
            <a:off x="788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D395DB85-01DB-4512-B934-DC894726F3F0}"/>
              </a:ext>
            </a:extLst>
          </p:cNvPr>
          <p:cNvSpPr/>
          <p:nvPr/>
        </p:nvSpPr>
        <p:spPr>
          <a:xfrm>
            <a:off x="824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4" name="Oval 253">
            <a:extLst>
              <a:ext uri="{FF2B5EF4-FFF2-40B4-BE49-F238E27FC236}">
                <a16:creationId xmlns:a16="http://schemas.microsoft.com/office/drawing/2014/main" id="{C5CF6CC1-5CBA-4587-85E7-6581A16A35B8}"/>
              </a:ext>
            </a:extLst>
          </p:cNvPr>
          <p:cNvSpPr/>
          <p:nvPr/>
        </p:nvSpPr>
        <p:spPr>
          <a:xfrm>
            <a:off x="824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5" name="Oval 254">
            <a:extLst>
              <a:ext uri="{FF2B5EF4-FFF2-40B4-BE49-F238E27FC236}">
                <a16:creationId xmlns:a16="http://schemas.microsoft.com/office/drawing/2014/main" id="{A379A8E0-DB65-4C71-BE1F-2B4D841EA8B7}"/>
              </a:ext>
            </a:extLst>
          </p:cNvPr>
          <p:cNvSpPr/>
          <p:nvPr/>
        </p:nvSpPr>
        <p:spPr>
          <a:xfrm>
            <a:off x="860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6" name="Oval 255">
            <a:extLst>
              <a:ext uri="{FF2B5EF4-FFF2-40B4-BE49-F238E27FC236}">
                <a16:creationId xmlns:a16="http://schemas.microsoft.com/office/drawing/2014/main" id="{F7F7191C-A6AE-45F4-8F71-AC2A915ECCA9}"/>
              </a:ext>
            </a:extLst>
          </p:cNvPr>
          <p:cNvSpPr/>
          <p:nvPr/>
        </p:nvSpPr>
        <p:spPr>
          <a:xfrm>
            <a:off x="860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4390F86F-6258-4ECC-B9FA-D4ED87F04172}"/>
              </a:ext>
            </a:extLst>
          </p:cNvPr>
          <p:cNvSpPr/>
          <p:nvPr/>
        </p:nvSpPr>
        <p:spPr>
          <a:xfrm>
            <a:off x="903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EE8F55ED-69F0-4C4D-908A-94234F9B983B}"/>
              </a:ext>
            </a:extLst>
          </p:cNvPr>
          <p:cNvSpPr/>
          <p:nvPr/>
        </p:nvSpPr>
        <p:spPr>
          <a:xfrm>
            <a:off x="939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BB4AB1FF-358D-4D2A-9A29-0BE3F9FB139E}"/>
              </a:ext>
            </a:extLst>
          </p:cNvPr>
          <p:cNvSpPr/>
          <p:nvPr/>
        </p:nvSpPr>
        <p:spPr>
          <a:xfrm>
            <a:off x="9758112" y="224673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3AC3CF9D-0D1E-424F-8A71-43120D45F332}"/>
              </a:ext>
            </a:extLst>
          </p:cNvPr>
          <p:cNvSpPr/>
          <p:nvPr/>
        </p:nvSpPr>
        <p:spPr>
          <a:xfrm>
            <a:off x="896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1" name="Oval 260">
            <a:extLst>
              <a:ext uri="{FF2B5EF4-FFF2-40B4-BE49-F238E27FC236}">
                <a16:creationId xmlns:a16="http://schemas.microsoft.com/office/drawing/2014/main" id="{A2B478CE-8261-49B9-8811-DA9D91E8DE8A}"/>
              </a:ext>
            </a:extLst>
          </p:cNvPr>
          <p:cNvSpPr/>
          <p:nvPr/>
        </p:nvSpPr>
        <p:spPr>
          <a:xfrm>
            <a:off x="896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D677F510-DC91-42C3-BD26-22966068CF3E}"/>
              </a:ext>
            </a:extLst>
          </p:cNvPr>
          <p:cNvSpPr/>
          <p:nvPr/>
        </p:nvSpPr>
        <p:spPr>
          <a:xfrm>
            <a:off x="932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3" name="Oval 262">
            <a:extLst>
              <a:ext uri="{FF2B5EF4-FFF2-40B4-BE49-F238E27FC236}">
                <a16:creationId xmlns:a16="http://schemas.microsoft.com/office/drawing/2014/main" id="{F316D93E-8768-40E1-9DAE-DDD19993AC2F}"/>
              </a:ext>
            </a:extLst>
          </p:cNvPr>
          <p:cNvSpPr/>
          <p:nvPr/>
        </p:nvSpPr>
        <p:spPr>
          <a:xfrm>
            <a:off x="932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4" name="Oval 263">
            <a:extLst>
              <a:ext uri="{FF2B5EF4-FFF2-40B4-BE49-F238E27FC236}">
                <a16:creationId xmlns:a16="http://schemas.microsoft.com/office/drawing/2014/main" id="{3F1B927A-54AD-49DA-BD96-009B826F24AA}"/>
              </a:ext>
            </a:extLst>
          </p:cNvPr>
          <p:cNvSpPr/>
          <p:nvPr/>
        </p:nvSpPr>
        <p:spPr>
          <a:xfrm>
            <a:off x="9689932" y="217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6CD56EFA-9F43-467E-8C9D-609B8520F24F}"/>
              </a:ext>
            </a:extLst>
          </p:cNvPr>
          <p:cNvSpPr/>
          <p:nvPr/>
        </p:nvSpPr>
        <p:spPr>
          <a:xfrm>
            <a:off x="9689932" y="253855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CF1A8D3B-7645-4241-999C-61738D544F37}"/>
              </a:ext>
            </a:extLst>
          </p:cNvPr>
          <p:cNvSpPr/>
          <p:nvPr/>
        </p:nvSpPr>
        <p:spPr>
          <a:xfrm>
            <a:off x="10049932" y="217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92CF5642-DE6F-46B4-8382-6C2245F214E0}"/>
              </a:ext>
            </a:extLst>
          </p:cNvPr>
          <p:cNvSpPr/>
          <p:nvPr/>
        </p:nvSpPr>
        <p:spPr>
          <a:xfrm>
            <a:off x="10049932" y="253855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cxnSp>
        <p:nvCxnSpPr>
          <p:cNvPr id="268" name="Straight Arrow Connector 267">
            <a:extLst>
              <a:ext uri="{FF2B5EF4-FFF2-40B4-BE49-F238E27FC236}">
                <a16:creationId xmlns:a16="http://schemas.microsoft.com/office/drawing/2014/main" id="{62CB4306-3B14-4798-82C2-BD93BD5B315C}"/>
              </a:ext>
            </a:extLst>
          </p:cNvPr>
          <p:cNvCxnSpPr/>
          <p:nvPr/>
        </p:nvCxnSpPr>
        <p:spPr>
          <a:xfrm>
            <a:off x="8878357" y="5346868"/>
            <a:ext cx="126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Arrow Connector 268">
            <a:extLst>
              <a:ext uri="{FF2B5EF4-FFF2-40B4-BE49-F238E27FC236}">
                <a16:creationId xmlns:a16="http://schemas.microsoft.com/office/drawing/2014/main" id="{5F48175B-FA75-4326-8166-2B741DA52D8F}"/>
              </a:ext>
            </a:extLst>
          </p:cNvPr>
          <p:cNvCxnSpPr>
            <a:cxnSpLocks/>
          </p:cNvCxnSpPr>
          <p:nvPr/>
        </p:nvCxnSpPr>
        <p:spPr>
          <a:xfrm rot="16200000">
            <a:off x="6068790" y="3866731"/>
            <a:ext cx="252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F51BF486-CE7A-48B1-9332-78D56E9E14B4}"/>
                  </a:ext>
                </a:extLst>
              </p:cNvPr>
              <p:cNvSpPr txBox="1"/>
              <p:nvPr/>
            </p:nvSpPr>
            <p:spPr>
              <a:xfrm>
                <a:off x="9175204" y="5276394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F51BF486-CE7A-48B1-9332-78D56E9E14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5204" y="5276394"/>
                <a:ext cx="360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D8A06218-62AB-40DE-AE0B-737967795916}"/>
                  </a:ext>
                </a:extLst>
              </p:cNvPr>
              <p:cNvSpPr txBox="1"/>
              <p:nvPr/>
            </p:nvSpPr>
            <p:spPr>
              <a:xfrm>
                <a:off x="6804993" y="3631407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D8A06218-62AB-40DE-AE0B-737967795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993" y="3631407"/>
                <a:ext cx="360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2" name="Arc 271">
            <a:extLst>
              <a:ext uri="{FF2B5EF4-FFF2-40B4-BE49-F238E27FC236}">
                <a16:creationId xmlns:a16="http://schemas.microsoft.com/office/drawing/2014/main" id="{4510E588-B56F-4AEA-9D34-ED0B2BB1A8DA}"/>
              </a:ext>
            </a:extLst>
          </p:cNvPr>
          <p:cNvSpPr/>
          <p:nvPr/>
        </p:nvSpPr>
        <p:spPr>
          <a:xfrm>
            <a:off x="7598112" y="2615768"/>
            <a:ext cx="2520000" cy="5064239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</p:spTree>
    <p:extLst>
      <p:ext uri="{BB962C8B-B14F-4D97-AF65-F5344CB8AC3E}">
        <p14:creationId xmlns:p14="http://schemas.microsoft.com/office/powerpoint/2010/main" val="1998431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F786FFD-F29F-4896-9330-33BD135C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Quantification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B1AD8A-F405-45F1-9399-7F87C6CF6D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Classical DA quantified by:</a:t>
            </a:r>
          </a:p>
          <a:p>
            <a:pPr lvl="1"/>
            <a:r>
              <a:rPr lang="en-GB" dirty="0"/>
              <a:t>Area of stable region</a:t>
            </a:r>
          </a:p>
          <a:p>
            <a:pPr lvl="1"/>
            <a:r>
              <a:rPr lang="en-GB" b="1" dirty="0"/>
              <a:t>Largest ellipse containing only stable particles</a:t>
            </a:r>
          </a:p>
          <a:p>
            <a:r>
              <a:rPr lang="en-GB" dirty="0"/>
              <a:t>New method:</a:t>
            </a:r>
          </a:p>
          <a:p>
            <a:pPr lvl="1"/>
            <a:r>
              <a:rPr lang="en-GB" dirty="0"/>
              <a:t>Redefine “green points”</a:t>
            </a:r>
          </a:p>
          <a:p>
            <a:pPr lvl="2"/>
            <a:r>
              <a:rPr lang="en-GB" dirty="0"/>
              <a:t>All particles survived</a:t>
            </a:r>
          </a:p>
          <a:p>
            <a:pPr lvl="2"/>
            <a:r>
              <a:rPr lang="en-GB" dirty="0"/>
              <a:t>Fraction of particles survived</a:t>
            </a:r>
          </a:p>
          <a:p>
            <a:pPr lvl="1"/>
            <a:r>
              <a:rPr lang="en-GB" dirty="0"/>
              <a:t>Other quantification?</a:t>
            </a:r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EC302FFF-9A4C-433D-88F4-A25063D77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939" y="1690688"/>
            <a:ext cx="6560061" cy="351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689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51D84-8073-44DF-B70E-5819A6BE8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Quantification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4034A1-1EEC-4210-8567-687DAA9B2D9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dirty="0"/>
                  <a:t>Currently:</a:t>
                </a:r>
              </a:p>
              <a:p>
                <a:pPr lvl="1"/>
                <a:r>
                  <a:rPr lang="en-GB" dirty="0"/>
                  <a:t>Scan </a:t>
                </a:r>
                <a:r>
                  <a:rPr lang="en-GB" b="1" dirty="0"/>
                  <a:t>largest amplitude </a:t>
                </a:r>
                <a:r>
                  <a:rPr lang="en-GB" dirty="0"/>
                  <a:t>(in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 in the transverse planes at which motion is </a:t>
                </a:r>
                <a:r>
                  <a:rPr lang="en-GB" b="1" dirty="0"/>
                  <a:t>stable</a:t>
                </a:r>
              </a:p>
              <a:p>
                <a:pPr lvl="2"/>
                <a:r>
                  <a:rPr lang="en-GB" dirty="0"/>
                  <a:t>Ratio</a:t>
                </a:r>
                <a:r>
                  <a:rPr lang="en-GB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n-GB" b="1" dirty="0"/>
              </a:p>
              <a:p>
                <a:pPr lvl="2"/>
                <a:r>
                  <a:rPr lang="en-GB" b="1" dirty="0"/>
                  <a:t>Many combinations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en-GB" dirty="0"/>
              </a:p>
              <a:p>
                <a:pPr lvl="3"/>
                <a:r>
                  <a:rPr lang="en-GB" dirty="0"/>
                  <a:t>All particle survived</a:t>
                </a:r>
              </a:p>
              <a:p>
                <a:pPr lvl="1"/>
                <a:r>
                  <a:rPr lang="en-GB" b="1" dirty="0"/>
                  <a:t>Integrate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/>
                  <a:t> over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endParaRPr lang="en-GB" b="1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4034A1-1EEC-4210-8567-687DAA9B2D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BE52A33-489D-4F49-A12A-22C9E2042D92}"/>
              </a:ext>
            </a:extLst>
          </p:cNvPr>
          <p:cNvCxnSpPr/>
          <p:nvPr/>
        </p:nvCxnSpPr>
        <p:spPr>
          <a:xfrm flipV="1">
            <a:off x="7391720" y="3421952"/>
            <a:ext cx="2682240" cy="151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0EF9A8-6568-473A-B198-CEC0E2E1E816}"/>
              </a:ext>
            </a:extLst>
          </p:cNvPr>
          <p:cNvCxnSpPr/>
          <p:nvPr/>
        </p:nvCxnSpPr>
        <p:spPr>
          <a:xfrm flipV="1">
            <a:off x="8781608" y="2025968"/>
            <a:ext cx="0" cy="2115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95374905-7267-47F4-99B5-38AD95A63BCB}"/>
              </a:ext>
            </a:extLst>
          </p:cNvPr>
          <p:cNvSpPr/>
          <p:nvPr/>
        </p:nvSpPr>
        <p:spPr>
          <a:xfrm>
            <a:off x="8467667" y="2611501"/>
            <a:ext cx="627881" cy="31333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DE1A7BF-268C-4D4C-9992-AFDD7B968FDD}"/>
              </a:ext>
            </a:extLst>
          </p:cNvPr>
          <p:cNvSpPr/>
          <p:nvPr/>
        </p:nvSpPr>
        <p:spPr>
          <a:xfrm>
            <a:off x="8938577" y="3056032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2A867D8-7E70-40A5-9D51-40ED3A443245}"/>
              </a:ext>
            </a:extLst>
          </p:cNvPr>
          <p:cNvSpPr/>
          <p:nvPr/>
        </p:nvSpPr>
        <p:spPr>
          <a:xfrm>
            <a:off x="8021011" y="3492183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8BFCEF6-B243-4FCE-8666-ED8F21CDF97F}"/>
              </a:ext>
            </a:extLst>
          </p:cNvPr>
          <p:cNvSpPr/>
          <p:nvPr/>
        </p:nvSpPr>
        <p:spPr>
          <a:xfrm>
            <a:off x="9385891" y="3348800"/>
            <a:ext cx="434318" cy="6298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D7B947-8682-4E11-99D7-2F97DA924FCA}"/>
              </a:ext>
            </a:extLst>
          </p:cNvPr>
          <p:cNvSpPr/>
          <p:nvPr/>
        </p:nvSpPr>
        <p:spPr>
          <a:xfrm>
            <a:off x="7659010" y="4345781"/>
            <a:ext cx="434318" cy="6298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3C46FD-B75F-40E1-95CD-F03A89D12F8E}"/>
              </a:ext>
            </a:extLst>
          </p:cNvPr>
          <p:cNvCxnSpPr>
            <a:cxnSpLocks/>
            <a:endCxn id="11" idx="1"/>
          </p:cNvCxnSpPr>
          <p:nvPr/>
        </p:nvCxnSpPr>
        <p:spPr>
          <a:xfrm flipH="1" flipV="1">
            <a:off x="7722614" y="4438021"/>
            <a:ext cx="164983" cy="2226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32BB5D-183A-42F9-9A27-9C4E54F5F9E7}"/>
                  </a:ext>
                </a:extLst>
              </p:cNvPr>
              <p:cNvSpPr txBox="1"/>
              <p:nvPr/>
            </p:nvSpPr>
            <p:spPr>
              <a:xfrm>
                <a:off x="8467667" y="1690688"/>
                <a:ext cx="868667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232BB5D-183A-42F9-9A27-9C4E54F5F9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7667" y="1690688"/>
                <a:ext cx="868667" cy="300082"/>
              </a:xfrm>
              <a:prstGeom prst="rect">
                <a:avLst/>
              </a:prstGeom>
              <a:blipFill>
                <a:blip r:embed="rId3"/>
                <a:stretch>
                  <a:fillRect r="-3497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D93989E-C612-4225-9D5A-34C168D2B5D9}"/>
                  </a:ext>
                </a:extLst>
              </p:cNvPr>
              <p:cNvSpPr txBox="1"/>
              <p:nvPr/>
            </p:nvSpPr>
            <p:spPr>
              <a:xfrm>
                <a:off x="9970969" y="3166238"/>
                <a:ext cx="356741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D93989E-C612-4225-9D5A-34C168D2B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0969" y="3166238"/>
                <a:ext cx="356741" cy="300082"/>
              </a:xfrm>
              <a:prstGeom prst="rect">
                <a:avLst/>
              </a:prstGeom>
              <a:blipFill>
                <a:blip r:embed="rId4"/>
                <a:stretch>
                  <a:fillRect b="-1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EA733C-2331-4562-BE8D-937CAC21BEEC}"/>
                  </a:ext>
                </a:extLst>
              </p:cNvPr>
              <p:cNvSpPr txBox="1"/>
              <p:nvPr/>
            </p:nvSpPr>
            <p:spPr>
              <a:xfrm>
                <a:off x="7688647" y="4239203"/>
                <a:ext cx="21807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EA733C-2331-4562-BE8D-937CAC21BE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8647" y="4239203"/>
                <a:ext cx="218073" cy="369332"/>
              </a:xfrm>
              <a:prstGeom prst="rect">
                <a:avLst/>
              </a:prstGeom>
              <a:blipFill>
                <a:blip r:embed="rId5"/>
                <a:stretch>
                  <a:fillRect r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9179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51D84-8073-44DF-B70E-5819A6BE8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 Quantification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4034A1-1EEC-4210-8567-687DAA9B2D9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dirty="0"/>
                  <a:t>Currently:</a:t>
                </a:r>
              </a:p>
              <a:p>
                <a:pPr lvl="1"/>
                <a:r>
                  <a:rPr lang="en-GB" dirty="0"/>
                  <a:t>Scan </a:t>
                </a:r>
                <a:r>
                  <a:rPr lang="en-GB" b="1" dirty="0"/>
                  <a:t>largest amplitude </a:t>
                </a:r>
                <a:r>
                  <a:rPr lang="en-GB" dirty="0"/>
                  <a:t>(in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 in the transverse planes at which motion is </a:t>
                </a:r>
                <a:r>
                  <a:rPr lang="en-GB" b="1" dirty="0"/>
                  <a:t>stable</a:t>
                </a:r>
              </a:p>
              <a:p>
                <a:pPr lvl="2"/>
                <a:r>
                  <a:rPr lang="en-GB" dirty="0"/>
                  <a:t>Ratio</a:t>
                </a:r>
                <a:r>
                  <a:rPr lang="en-GB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n-GB" b="1" dirty="0"/>
              </a:p>
              <a:p>
                <a:pPr lvl="2"/>
                <a:r>
                  <a:rPr lang="en-GB" b="1" dirty="0"/>
                  <a:t>Many combinations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en-GB" dirty="0"/>
              </a:p>
              <a:p>
                <a:pPr lvl="3"/>
                <a:r>
                  <a:rPr lang="en-GB" dirty="0"/>
                  <a:t>All particle survived</a:t>
                </a:r>
              </a:p>
              <a:p>
                <a:pPr lvl="1"/>
                <a:r>
                  <a:rPr lang="en-GB" b="1" dirty="0"/>
                  <a:t>Integrate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/>
                  <a:t> over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endParaRPr lang="en-GB" b="1" dirty="0"/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4034A1-1EEC-4210-8567-687DAA9B2D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4AA45DD5-C840-48C7-B93B-8AFEA8D2F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7244" y="2161137"/>
            <a:ext cx="3960013" cy="305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16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9DF8694-262A-47CE-9D54-33C971D28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 with Lifetime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53EAEB4D-A0A7-4CB8-BB67-EA42FBFF68D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6720630" cy="4351338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GB" dirty="0"/>
                  <a:t>DA describes loss at large amplitude</a:t>
                </a:r>
              </a:p>
              <a:p>
                <a:r>
                  <a:rPr lang="en-GB" dirty="0"/>
                  <a:t>Lifetime largely impacted by </a:t>
                </a:r>
                <a:r>
                  <a:rPr lang="en-GB" dirty="0" err="1"/>
                  <a:t>beamstrahlung</a:t>
                </a:r>
                <a:r>
                  <a:rPr lang="en-GB" dirty="0"/>
                  <a:t> – strong at core</a:t>
                </a:r>
              </a:p>
              <a:p>
                <a:r>
                  <a:rPr lang="en-GB" dirty="0"/>
                  <a:t>Need to understand how DA shape relates to lifetime</a:t>
                </a:r>
              </a:p>
              <a:p>
                <a:pPr lvl="1"/>
                <a:r>
                  <a:rPr lang="en-GB" dirty="0"/>
                  <a:t>E.g. Largest ellipse with fixed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E.g. Largest area in interval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/>
                  <a:t> with minimum threshold</a:t>
                </a:r>
              </a:p>
              <a:p>
                <a:r>
                  <a:rPr lang="en-GB" dirty="0"/>
                  <a:t>Study underway:</a:t>
                </a:r>
              </a:p>
              <a:p>
                <a:pPr lvl="1"/>
                <a:r>
                  <a:rPr lang="en-GB" dirty="0"/>
                  <a:t>Determine lifetimes for lattices with 20 error seeds</a:t>
                </a:r>
              </a:p>
              <a:p>
                <a:pPr lvl="1"/>
                <a:r>
                  <a:rPr lang="en-GB" dirty="0"/>
                  <a:t>Already have DA data (many angles) for identical seeds</a:t>
                </a:r>
              </a:p>
              <a:p>
                <a:pPr lvl="1"/>
                <a:r>
                  <a:rPr lang="en-GB" dirty="0"/>
                  <a:t>Search for correlations</a:t>
                </a:r>
              </a:p>
              <a:p>
                <a:r>
                  <a:rPr lang="en-GB" dirty="0"/>
                  <a:t>Already looked at 2 points – no correlation with current DA methods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53EAEB4D-A0A7-4CB8-BB67-EA42FBFF68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6720630" cy="4351338"/>
              </a:xfrm>
              <a:blipFill>
                <a:blip r:embed="rId2"/>
                <a:stretch>
                  <a:fillRect l="-1270" t="-3221" r="-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4A15F71-8AFF-4CF6-8BA4-C5A00898E6BC}"/>
              </a:ext>
            </a:extLst>
          </p:cNvPr>
          <p:cNvCxnSpPr/>
          <p:nvPr/>
        </p:nvCxnSpPr>
        <p:spPr>
          <a:xfrm flipV="1">
            <a:off x="7376195" y="4155671"/>
            <a:ext cx="2682240" cy="151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06D687-F2A5-432E-8A4C-E4EBD345BC52}"/>
              </a:ext>
            </a:extLst>
          </p:cNvPr>
          <p:cNvCxnSpPr/>
          <p:nvPr/>
        </p:nvCxnSpPr>
        <p:spPr>
          <a:xfrm flipV="1">
            <a:off x="8766083" y="2759687"/>
            <a:ext cx="0" cy="2115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6B3B511E-6010-49F7-851C-E46DE744FF44}"/>
              </a:ext>
            </a:extLst>
          </p:cNvPr>
          <p:cNvSpPr/>
          <p:nvPr/>
        </p:nvSpPr>
        <p:spPr>
          <a:xfrm>
            <a:off x="8452142" y="2898540"/>
            <a:ext cx="627881" cy="39399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D1C814-3A9C-4273-8A70-8367A9EBE0D4}"/>
              </a:ext>
            </a:extLst>
          </p:cNvPr>
          <p:cNvSpPr/>
          <p:nvPr/>
        </p:nvSpPr>
        <p:spPr>
          <a:xfrm>
            <a:off x="8923052" y="3789751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63C1A7D-5C33-4B7A-88A8-C2DB04E21A43}"/>
              </a:ext>
            </a:extLst>
          </p:cNvPr>
          <p:cNvSpPr/>
          <p:nvPr/>
        </p:nvSpPr>
        <p:spPr>
          <a:xfrm>
            <a:off x="8005486" y="4225902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05B71C9-9EE4-4B73-89A3-8F0D09118C21}"/>
              </a:ext>
            </a:extLst>
          </p:cNvPr>
          <p:cNvSpPr/>
          <p:nvPr/>
        </p:nvSpPr>
        <p:spPr>
          <a:xfrm>
            <a:off x="9370366" y="4082519"/>
            <a:ext cx="434318" cy="6298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A8BC771-2AB4-4BA5-8E8B-804A052D26F2}"/>
              </a:ext>
            </a:extLst>
          </p:cNvPr>
          <p:cNvSpPr/>
          <p:nvPr/>
        </p:nvSpPr>
        <p:spPr>
          <a:xfrm>
            <a:off x="7643485" y="5079500"/>
            <a:ext cx="434318" cy="6298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40C27D-6261-42A9-BFB5-68AC7170CEDB}"/>
              </a:ext>
            </a:extLst>
          </p:cNvPr>
          <p:cNvCxnSpPr>
            <a:cxnSpLocks/>
            <a:endCxn id="16" idx="1"/>
          </p:cNvCxnSpPr>
          <p:nvPr/>
        </p:nvCxnSpPr>
        <p:spPr>
          <a:xfrm flipH="1" flipV="1">
            <a:off x="7707089" y="5171740"/>
            <a:ext cx="164983" cy="2226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9CEEF9-AEB4-4F8B-B0E9-18B17FAB5D03}"/>
                  </a:ext>
                </a:extLst>
              </p:cNvPr>
              <p:cNvSpPr txBox="1"/>
              <p:nvPr/>
            </p:nvSpPr>
            <p:spPr>
              <a:xfrm>
                <a:off x="8452142" y="2424407"/>
                <a:ext cx="868667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59CEEF9-AEB4-4F8B-B0E9-18B17FAB5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142" y="2424407"/>
                <a:ext cx="868667" cy="300082"/>
              </a:xfrm>
              <a:prstGeom prst="rect">
                <a:avLst/>
              </a:prstGeom>
              <a:blipFill>
                <a:blip r:embed="rId3"/>
                <a:stretch>
                  <a:fillRect r="-3521" b="-4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9553E6C-DA42-4047-9C06-58014800A5D3}"/>
                  </a:ext>
                </a:extLst>
              </p:cNvPr>
              <p:cNvSpPr txBox="1"/>
              <p:nvPr/>
            </p:nvSpPr>
            <p:spPr>
              <a:xfrm>
                <a:off x="9955444" y="3899957"/>
                <a:ext cx="356741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9553E6C-DA42-4047-9C06-58014800A5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5444" y="3899957"/>
                <a:ext cx="356741" cy="300082"/>
              </a:xfrm>
              <a:prstGeom prst="rect">
                <a:avLst/>
              </a:prstGeom>
              <a:blipFill>
                <a:blip r:embed="rId4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D7246BA-CA84-4CD1-9CF4-A2945FC5C1D1}"/>
              </a:ext>
            </a:extLst>
          </p:cNvPr>
          <p:cNvCxnSpPr/>
          <p:nvPr/>
        </p:nvCxnSpPr>
        <p:spPr>
          <a:xfrm flipV="1">
            <a:off x="9232936" y="1693669"/>
            <a:ext cx="2682240" cy="151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46DD038-6F39-40E5-9399-F83F05CB03E3}"/>
              </a:ext>
            </a:extLst>
          </p:cNvPr>
          <p:cNvCxnSpPr/>
          <p:nvPr/>
        </p:nvCxnSpPr>
        <p:spPr>
          <a:xfrm flipV="1">
            <a:off x="10622824" y="297685"/>
            <a:ext cx="0" cy="2115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0B09695-EB7E-44B0-A118-AF46B5318D14}"/>
              </a:ext>
            </a:extLst>
          </p:cNvPr>
          <p:cNvSpPr/>
          <p:nvPr/>
        </p:nvSpPr>
        <p:spPr>
          <a:xfrm>
            <a:off x="10308883" y="1620516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2D1D0F-26E2-488C-9619-DD12C2D4D684}"/>
              </a:ext>
            </a:extLst>
          </p:cNvPr>
          <p:cNvSpPr/>
          <p:nvPr/>
        </p:nvSpPr>
        <p:spPr>
          <a:xfrm>
            <a:off x="10779793" y="1327749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9CF8C36-7EE4-4A3B-AF17-8980E1BB6203}"/>
              </a:ext>
            </a:extLst>
          </p:cNvPr>
          <p:cNvSpPr/>
          <p:nvPr/>
        </p:nvSpPr>
        <p:spPr>
          <a:xfrm>
            <a:off x="9862227" y="1763900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B2E3294-883D-4AC3-94BC-C89171A7FC65}"/>
              </a:ext>
            </a:extLst>
          </p:cNvPr>
          <p:cNvSpPr/>
          <p:nvPr/>
        </p:nvSpPr>
        <p:spPr>
          <a:xfrm>
            <a:off x="11227107" y="1275931"/>
            <a:ext cx="554906" cy="17071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1BB41E1-6911-419A-8933-D8C5FCAA017E}"/>
              </a:ext>
            </a:extLst>
          </p:cNvPr>
          <p:cNvSpPr/>
          <p:nvPr/>
        </p:nvSpPr>
        <p:spPr>
          <a:xfrm>
            <a:off x="9500225" y="1763900"/>
            <a:ext cx="554907" cy="18081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280A4DD-F932-40E3-BA17-05F5375798F3}"/>
              </a:ext>
            </a:extLst>
          </p:cNvPr>
          <p:cNvCxnSpPr>
            <a:cxnSpLocks/>
            <a:endCxn id="26" idx="1"/>
          </p:cNvCxnSpPr>
          <p:nvPr/>
        </p:nvCxnSpPr>
        <p:spPr>
          <a:xfrm flipH="1" flipV="1">
            <a:off x="9581489" y="2028695"/>
            <a:ext cx="147326" cy="9037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FE576A8-E8B6-4242-8502-6F910020C81C}"/>
                  </a:ext>
                </a:extLst>
              </p:cNvPr>
              <p:cNvSpPr txBox="1"/>
              <p:nvPr/>
            </p:nvSpPr>
            <p:spPr>
              <a:xfrm>
                <a:off x="10308883" y="-37595"/>
                <a:ext cx="868667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FE576A8-E8B6-4242-8502-6F910020C8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8883" y="-37595"/>
                <a:ext cx="868667" cy="300082"/>
              </a:xfrm>
              <a:prstGeom prst="rect">
                <a:avLst/>
              </a:prstGeom>
              <a:blipFill>
                <a:blip r:embed="rId5"/>
                <a:stretch>
                  <a:fillRect r="-3497" b="-4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545912B-CEA2-4CA6-9B71-27F459989598}"/>
                  </a:ext>
                </a:extLst>
              </p:cNvPr>
              <p:cNvSpPr txBox="1"/>
              <p:nvPr/>
            </p:nvSpPr>
            <p:spPr>
              <a:xfrm>
                <a:off x="11812185" y="1437955"/>
                <a:ext cx="356741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545912B-CEA2-4CA6-9B71-27F4599895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12185" y="1437955"/>
                <a:ext cx="356741" cy="300082"/>
              </a:xfrm>
              <a:prstGeom prst="rect">
                <a:avLst/>
              </a:prstGeom>
              <a:blipFill>
                <a:blip r:embed="rId6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57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97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59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Rectangle 157">
            <a:extLst>
              <a:ext uri="{FF2B5EF4-FFF2-40B4-BE49-F238E27FC236}">
                <a16:creationId xmlns:a16="http://schemas.microsoft.com/office/drawing/2014/main" id="{25C79C77-CA25-4EE3-82E9-D086F45C01BE}"/>
              </a:ext>
            </a:extLst>
          </p:cNvPr>
          <p:cNvSpPr/>
          <p:nvPr/>
        </p:nvSpPr>
        <p:spPr>
          <a:xfrm>
            <a:off x="4418038" y="407929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AF7344-D1C3-4769-888B-3116CD2D2172}"/>
              </a:ext>
            </a:extLst>
          </p:cNvPr>
          <p:cNvCxnSpPr>
            <a:stCxn id="158" idx="2"/>
            <a:endCxn id="158" idx="0"/>
          </p:cNvCxnSpPr>
          <p:nvPr/>
        </p:nvCxnSpPr>
        <p:spPr>
          <a:xfrm flipV="1">
            <a:off x="5498038" y="407929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5FFD601-C058-4C5A-9E45-9786C8FFDA75}"/>
              </a:ext>
            </a:extLst>
          </p:cNvPr>
          <p:cNvCxnSpPr>
            <a:cxnSpLocks/>
            <a:stCxn id="158" idx="1"/>
            <a:endCxn id="158" idx="3"/>
          </p:cNvCxnSpPr>
          <p:nvPr/>
        </p:nvCxnSpPr>
        <p:spPr>
          <a:xfrm>
            <a:off x="4418038" y="515929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8AA3B322-9592-49DF-8AC0-CF56C85040FE}"/>
              </a:ext>
            </a:extLst>
          </p:cNvPr>
          <p:cNvSpPr/>
          <p:nvPr/>
        </p:nvSpPr>
        <p:spPr>
          <a:xfrm>
            <a:off x="4792903" y="4444114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B8242F38-88C0-437F-AA96-0B9C48F649A8}"/>
              </a:ext>
            </a:extLst>
          </p:cNvPr>
          <p:cNvSpPr/>
          <p:nvPr/>
        </p:nvSpPr>
        <p:spPr>
          <a:xfrm>
            <a:off x="6181768" y="510815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263AB1-15FD-4D95-B1D4-60AAD29D64F8}"/>
              </a:ext>
            </a:extLst>
          </p:cNvPr>
          <p:cNvSpPr/>
          <p:nvPr/>
        </p:nvSpPr>
        <p:spPr>
          <a:xfrm>
            <a:off x="6108553" y="4780579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31E505AE-5A15-4372-A9D0-97C27AC1B402}"/>
              </a:ext>
            </a:extLst>
          </p:cNvPr>
          <p:cNvSpPr/>
          <p:nvPr/>
        </p:nvSpPr>
        <p:spPr>
          <a:xfrm>
            <a:off x="5101768" y="449524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935B00E-7D78-4F78-9988-D392A5CB99F1}"/>
              </a:ext>
            </a:extLst>
          </p:cNvPr>
          <p:cNvSpPr/>
          <p:nvPr/>
        </p:nvSpPr>
        <p:spPr>
          <a:xfrm>
            <a:off x="4825064" y="5458495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B3DBB82B-9362-416A-AFCC-0634AB9C9045}"/>
              </a:ext>
            </a:extLst>
          </p:cNvPr>
          <p:cNvSpPr/>
          <p:nvPr/>
        </p:nvSpPr>
        <p:spPr>
          <a:xfrm>
            <a:off x="5030039" y="5691651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73DAE6-1D63-43ED-A384-F48A588DBA79}"/>
              </a:ext>
            </a:extLst>
          </p:cNvPr>
          <p:cNvSpPr/>
          <p:nvPr/>
        </p:nvSpPr>
        <p:spPr>
          <a:xfrm>
            <a:off x="5884635" y="5700428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C9937FAA-C366-49C5-B5CC-47B4FBE42D52}"/>
              </a:ext>
            </a:extLst>
          </p:cNvPr>
          <p:cNvSpPr/>
          <p:nvPr/>
        </p:nvSpPr>
        <p:spPr>
          <a:xfrm>
            <a:off x="5872814" y="4517024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0B0D3DE-6C46-4F94-A9D8-689F4B80D8A6}"/>
              </a:ext>
            </a:extLst>
          </p:cNvPr>
          <p:cNvSpPr/>
          <p:nvPr/>
        </p:nvSpPr>
        <p:spPr>
          <a:xfrm>
            <a:off x="5446903" y="4392979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B037429-5444-4063-80F0-E116142FB683}"/>
              </a:ext>
            </a:extLst>
          </p:cNvPr>
          <p:cNvSpPr/>
          <p:nvPr/>
        </p:nvSpPr>
        <p:spPr>
          <a:xfrm>
            <a:off x="4848941" y="4757307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B2EE4277-F9D7-4A9D-8866-994C6B97F90D}"/>
              </a:ext>
            </a:extLst>
          </p:cNvPr>
          <p:cNvSpPr/>
          <p:nvPr/>
        </p:nvSpPr>
        <p:spPr>
          <a:xfrm>
            <a:off x="4746672" y="5108157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C71062-E2F3-4723-9037-227199EDDF10}"/>
              </a:ext>
            </a:extLst>
          </p:cNvPr>
          <p:cNvSpPr/>
          <p:nvPr/>
        </p:nvSpPr>
        <p:spPr>
          <a:xfrm>
            <a:off x="5446902" y="5837307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009B3A09-1AA5-4A2B-BBD4-13A20914E094}"/>
              </a:ext>
            </a:extLst>
          </p:cNvPr>
          <p:cNvSpPr/>
          <p:nvPr/>
        </p:nvSpPr>
        <p:spPr>
          <a:xfrm>
            <a:off x="6096000" y="5472980"/>
            <a:ext cx="102269" cy="10226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A915362-65FB-4868-B308-CCA6D138509F}"/>
              </a:ext>
            </a:extLst>
          </p:cNvPr>
          <p:cNvCxnSpPr>
            <a:cxnSpLocks/>
          </p:cNvCxnSpPr>
          <p:nvPr/>
        </p:nvCxnSpPr>
        <p:spPr>
          <a:xfrm flipH="1" flipV="1">
            <a:off x="4155561" y="4387480"/>
            <a:ext cx="1095227" cy="460827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/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blipFill>
                <a:blip r:embed="rId7"/>
                <a:stretch>
                  <a:fillRect l="-69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/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/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21DA9E36-C53E-40BC-B033-0F6852299080}"/>
              </a:ext>
            </a:extLst>
          </p:cNvPr>
          <p:cNvCxnSpPr>
            <a:cxnSpLocks/>
          </p:cNvCxnSpPr>
          <p:nvPr/>
        </p:nvCxnSpPr>
        <p:spPr>
          <a:xfrm>
            <a:off x="2456940" y="3263130"/>
            <a:ext cx="1986990" cy="2976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Rectangle 157">
            <a:extLst>
              <a:ext uri="{FF2B5EF4-FFF2-40B4-BE49-F238E27FC236}">
                <a16:creationId xmlns:a16="http://schemas.microsoft.com/office/drawing/2014/main" id="{25C79C77-CA25-4EE3-82E9-D086F45C01BE}"/>
              </a:ext>
            </a:extLst>
          </p:cNvPr>
          <p:cNvSpPr/>
          <p:nvPr/>
        </p:nvSpPr>
        <p:spPr>
          <a:xfrm>
            <a:off x="4418038" y="407929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AF7344-D1C3-4769-888B-3116CD2D2172}"/>
              </a:ext>
            </a:extLst>
          </p:cNvPr>
          <p:cNvCxnSpPr>
            <a:stCxn id="158" idx="2"/>
            <a:endCxn id="158" idx="0"/>
          </p:cNvCxnSpPr>
          <p:nvPr/>
        </p:nvCxnSpPr>
        <p:spPr>
          <a:xfrm flipV="1">
            <a:off x="5498038" y="407929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5FFD601-C058-4C5A-9E45-9786C8FFDA75}"/>
              </a:ext>
            </a:extLst>
          </p:cNvPr>
          <p:cNvCxnSpPr>
            <a:cxnSpLocks/>
            <a:stCxn id="158" idx="1"/>
            <a:endCxn id="158" idx="3"/>
          </p:cNvCxnSpPr>
          <p:nvPr/>
        </p:nvCxnSpPr>
        <p:spPr>
          <a:xfrm>
            <a:off x="4418038" y="515929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8AA3B322-9592-49DF-8AC0-CF56C85040FE}"/>
              </a:ext>
            </a:extLst>
          </p:cNvPr>
          <p:cNvSpPr/>
          <p:nvPr/>
        </p:nvSpPr>
        <p:spPr>
          <a:xfrm>
            <a:off x="4792903" y="4444114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B8242F38-88C0-437F-AA96-0B9C48F649A8}"/>
              </a:ext>
            </a:extLst>
          </p:cNvPr>
          <p:cNvSpPr/>
          <p:nvPr/>
        </p:nvSpPr>
        <p:spPr>
          <a:xfrm>
            <a:off x="6181768" y="51081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263AB1-15FD-4D95-B1D4-60AAD29D64F8}"/>
              </a:ext>
            </a:extLst>
          </p:cNvPr>
          <p:cNvSpPr/>
          <p:nvPr/>
        </p:nvSpPr>
        <p:spPr>
          <a:xfrm>
            <a:off x="6108553" y="478057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31E505AE-5A15-4372-A9D0-97C27AC1B402}"/>
              </a:ext>
            </a:extLst>
          </p:cNvPr>
          <p:cNvSpPr/>
          <p:nvPr/>
        </p:nvSpPr>
        <p:spPr>
          <a:xfrm>
            <a:off x="5101768" y="449524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935B00E-7D78-4F78-9988-D392A5CB99F1}"/>
              </a:ext>
            </a:extLst>
          </p:cNvPr>
          <p:cNvSpPr/>
          <p:nvPr/>
        </p:nvSpPr>
        <p:spPr>
          <a:xfrm>
            <a:off x="4825064" y="545849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B3DBB82B-9362-416A-AFCC-0634AB9C9045}"/>
              </a:ext>
            </a:extLst>
          </p:cNvPr>
          <p:cNvSpPr/>
          <p:nvPr/>
        </p:nvSpPr>
        <p:spPr>
          <a:xfrm>
            <a:off x="5030039" y="569165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73DAE6-1D63-43ED-A384-F48A588DBA79}"/>
              </a:ext>
            </a:extLst>
          </p:cNvPr>
          <p:cNvSpPr/>
          <p:nvPr/>
        </p:nvSpPr>
        <p:spPr>
          <a:xfrm>
            <a:off x="5884635" y="570042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C9937FAA-C366-49C5-B5CC-47B4FBE42D52}"/>
              </a:ext>
            </a:extLst>
          </p:cNvPr>
          <p:cNvSpPr/>
          <p:nvPr/>
        </p:nvSpPr>
        <p:spPr>
          <a:xfrm>
            <a:off x="5872814" y="451702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0B0D3DE-6C46-4F94-A9D8-689F4B80D8A6}"/>
              </a:ext>
            </a:extLst>
          </p:cNvPr>
          <p:cNvSpPr/>
          <p:nvPr/>
        </p:nvSpPr>
        <p:spPr>
          <a:xfrm>
            <a:off x="5446903" y="4392979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B037429-5444-4063-80F0-E116142FB683}"/>
              </a:ext>
            </a:extLst>
          </p:cNvPr>
          <p:cNvSpPr/>
          <p:nvPr/>
        </p:nvSpPr>
        <p:spPr>
          <a:xfrm>
            <a:off x="4848941" y="475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B2EE4277-F9D7-4A9D-8866-994C6B97F90D}"/>
              </a:ext>
            </a:extLst>
          </p:cNvPr>
          <p:cNvSpPr/>
          <p:nvPr/>
        </p:nvSpPr>
        <p:spPr>
          <a:xfrm>
            <a:off x="4746672" y="5108157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C71062-E2F3-4723-9037-227199EDDF10}"/>
              </a:ext>
            </a:extLst>
          </p:cNvPr>
          <p:cNvSpPr/>
          <p:nvPr/>
        </p:nvSpPr>
        <p:spPr>
          <a:xfrm>
            <a:off x="5446902" y="583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009B3A09-1AA5-4A2B-BBD4-13A20914E094}"/>
              </a:ext>
            </a:extLst>
          </p:cNvPr>
          <p:cNvSpPr/>
          <p:nvPr/>
        </p:nvSpPr>
        <p:spPr>
          <a:xfrm>
            <a:off x="6096000" y="5472980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A915362-65FB-4868-B308-CCA6D138509F}"/>
              </a:ext>
            </a:extLst>
          </p:cNvPr>
          <p:cNvCxnSpPr>
            <a:cxnSpLocks/>
          </p:cNvCxnSpPr>
          <p:nvPr/>
        </p:nvCxnSpPr>
        <p:spPr>
          <a:xfrm flipH="1" flipV="1">
            <a:off x="4155561" y="4387480"/>
            <a:ext cx="1095227" cy="460827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/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blipFill>
                <a:blip r:embed="rId7"/>
                <a:stretch>
                  <a:fillRect l="-69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/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/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21DA9E36-C53E-40BC-B033-0F6852299080}"/>
              </a:ext>
            </a:extLst>
          </p:cNvPr>
          <p:cNvCxnSpPr>
            <a:cxnSpLocks/>
          </p:cNvCxnSpPr>
          <p:nvPr/>
        </p:nvCxnSpPr>
        <p:spPr>
          <a:xfrm>
            <a:off x="2456940" y="3263130"/>
            <a:ext cx="1986990" cy="2976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2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12775C-B768-4169-BECF-F6C6AE44E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Angle Scan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563245-88F5-4E96-9AB4-054B56FADD28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B541CC-0046-49FA-8494-039E25D442FA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A9C2EA-5C86-4CB5-A211-7917D9D5CC52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BB670-5254-453F-94EC-30EE74CCD475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A81334D-A61D-411C-AD93-2247823241D0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6B7104A-8B6F-4B9A-B6DB-F5F50A2677BF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CF420BF-A4B4-4F0A-9AB6-932631B2E757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58DFAA-AD39-4245-816C-49646DBC790C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01EE14-D4C1-44DE-993A-616413FE57EF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3AEF93-6E02-4F94-9DA0-CC44B4334A78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049DB9-1C45-4F15-B9FE-53D980B94004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C7CC6B-2EA8-402C-B387-D0FD75698AF8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3078C26-F847-429C-81F9-3E2DD7AB1556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A6A9FB-6633-4C19-A6D3-53FC52F8E3AB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328896-C457-4B32-AF42-664C608FD609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D73270-692A-4DC3-9B40-D479C33FB4C3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A262580-72C3-406D-802F-2519E814034E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238D94-8379-4308-BB87-5B6F792D36FC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95CB5-8871-41B6-86A9-6155FE3F38F9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BAF6CA3-1C5F-4FC5-935C-CBAED1DA4352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04CBADA-AA3F-4D68-A16C-F106905D6BDA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DEC7119-BEFF-446A-8832-1496D8200381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6A549BB-6EF1-445A-A1E4-B9956F9DB5AC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6AE46E2-3656-472F-ADA3-AD8210ED3C4D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453CD9-5F8E-4735-8A99-28E5B372248E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330A7D-EF21-4CA1-8471-C339C39C7B8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D5C0F43-BC22-4259-94A6-D416EE527EB9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260D26B-EFC3-46CF-A5C2-9BDE265109D6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3D35295-AF50-4707-BA51-C0D52B85B90B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846E082-2A62-44E9-A002-92FE792F3A3B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3B9A6B-A4DE-4CEE-865B-10B5EA47A3B3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034C8-6BFF-4E60-9050-E5E3A4E09CCC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5BFA6-4EB7-4E7A-8A62-FB880DDD69CE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4A95498-FE9B-4191-BE39-CC1301176A75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EC15C92-E551-4F2E-9106-3B726236D576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56716C6-EAA0-4E83-B532-47361C1EA4C6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ECAF5CB-69A4-484E-85C3-A07DC27646C3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2CE884A-D68E-414D-B276-83DF7458481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6A962A-3741-4624-B7B0-2409085C3A71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7DE645B-8D4D-4160-9398-5D5B8FE1699A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8A40CD0-8135-4449-B78D-41852D71C93D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5607569-695E-45FE-97C4-A85D39B983F7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92B4BC8-C020-4E66-9CC1-14843BC2F6AB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B717CBD-6C10-4865-A013-AB6A8AD5122B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97066AD-A37E-43D8-8968-A39EEB4B986C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369D5B-4603-486E-9E60-65AC5F4E062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E25751D-9596-4302-A99E-B36A3A3E0159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3D78EBC-8B2E-45EB-BBEF-307661C7538D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6D8E12-AADB-43DE-A5E7-7C399895B961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8F06E56-ECD7-4707-AE92-774A59E7A8E6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F4414B9-D7F8-45E0-929F-953637621625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49198B6-8D9C-4F54-A6AB-6277E1C6F2BC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94CB421-0096-4F28-9B4C-12AC13BC6D9D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B9F7D21-02E1-4CAA-A38F-FA035567D608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85D6934-05FF-4DDF-892C-7C80E685B9C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3247D99-C1E0-4BC5-8275-4E773E13F764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37AC004-7FB1-4879-B138-10E25B94E17E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8EBF286-A180-45F6-9F48-A011D3149713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5ACCE52-E00C-4E29-B740-F63C1D090132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93E7B54-94C6-49AB-B1F8-201A8C95DA1B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B732B91-829C-49ED-B0E7-1FF777C9CBC2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280E9D-5041-4D18-BB92-8AF8F39AB715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548EAC7-8349-4245-8CA9-75C096C0C5CB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F98F058-3D92-490B-A3E6-4D75DDDB5F09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C45B4C5-61C2-4E52-A9C1-1C9EEAA588D6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DE0652C-FD68-4CDA-8289-672A5D81293B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D447366-714C-4E08-91A7-F416E6C3F9E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D1D7169-01DD-4BC1-BD71-A8AD2E3F7CA2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3A9EB4C-27B1-498D-BD0A-964393073871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25967BC-8448-4330-8446-77ED34006DF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01B8F1A-FA9B-4639-9A39-AF84C2E2A4DB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318A914-4F1D-4F29-BA06-135EB27A0849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600F276-5267-468D-8632-4BE9D747B2B4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08D5A1-52F5-4943-BD8E-1F4B6647AFF0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663C2C3-24C5-40F4-A87D-36BE7651B06C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5AFDE6E-077F-4B26-800B-33649A4CD209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682D71B5-E153-44E5-A133-E3C99A55C231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19F3B03-B3CB-44A9-B90C-A100B11ECBC1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303486-399D-48FA-8979-C2E362508058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904BB40-8057-4CB7-BF8E-AF844B3190C4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2938A0B-87C9-4B00-BECE-BE83355C7A8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1878946-97BD-47DC-89DC-BC7DE503D85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A9EACA2-240E-46FC-A0C8-CE2ED57956CA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0E451C-8E52-41C2-B0FD-0C0A4CB80027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22664D2-9CBE-4A02-9395-1FA8793905EE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76EA6B43-3B79-48D0-A54D-F3412BD552AE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3FACE20-C4D0-4AC9-8909-83CF23C57238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CD6B527-6CFB-4060-A38D-8D8ACE9DA487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B8E0A6D3-3E75-4C2C-89AB-ACCCDC105F16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BC1D858-1F3A-4D91-91C6-8160C4598E97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D580859-37A3-4C95-BC42-C3D98C12308A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F453479-F4F4-422D-8D5D-988007B5ACD9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E623581-3E4F-4E0E-965A-DF4D4C2DED1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B308042-42BC-47B1-8D64-8DF1E6FDED6D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9CCFD8B9-59EF-4280-8C44-48B8C39E99AD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87650FF-D9B1-4479-B1BC-DA5F157F5053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FD0BFB6A-B71A-4250-886F-7AA8B4536CC7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5031F2FF-7EA9-43AC-A726-A1E4862236EC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68F93CA-3E63-4AC9-85D9-2E289AC1395A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1086F425-9CA2-4978-ABCB-DE554C5F853C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12DC023-E27B-4828-BA36-7041B8C5C3DD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A6339D-A105-4544-9499-EA9410BB5C37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4E17CD-6B4B-4614-B7E1-3D74425CC6A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77E73EF-4679-4501-A3F8-1A8AED82F5B4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D0273BC8-FE21-4AE3-BA61-1A4B954CC5F0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AE54F95-0B3A-4A16-BB26-66FA76CCD6F2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6E0F-AE5D-4339-B568-0BA41515CD14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8B1E045-7B15-41C2-8A46-5789450F9A34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46749C8-7FA1-4AFA-A000-3DEE7D76EAA2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8A95257-EACB-47C4-B53C-4F9CA0180268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01671E9-C51B-4FB4-AABD-7A5C95C8985A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48E16B5A-8BB1-49E8-AA97-88C93037A8AD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B470EFAB-4C35-474B-8BE3-5FAE41881AB2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4DECBE3B-5611-40B1-B91E-46E76B5228F9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3AA20F9-6C50-4299-B7F3-733598A6A646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2CE849F-77FA-4037-A238-7FE5DFC5933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566D4A0B-1B6C-4450-8F19-E346CAB5A0FA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396D69F-0396-44F8-A73F-EA5EF0C8BF86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A339A67-2024-4B97-A3EC-7799BC6776C4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2F729C0-94F0-4A41-BD71-6F85D2F89FAD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033F134-B965-4D0F-B344-ABD02CC66802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5871866-A6E8-4198-87F2-8882849F077F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DFED9C7C-CFBA-4418-8CBE-E4340ECA8F31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1AF589A6-B35F-4798-886B-2380FBB615A0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C24DE7DC-D6FD-4B21-B043-3237481814C5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8505AC1C-3417-4447-A88E-09AAEB02C329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3793833-2B16-43EC-A3EE-3E17507C724E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CA9DB94-DFF1-4DA5-8E2A-D13C203AA5A9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61EF36BE-DCC7-4A5D-91D8-5B1C044B4C06}"/>
              </a:ext>
            </a:extLst>
          </p:cNvPr>
          <p:cNvCxnSpPr>
            <a:cxnSpLocks/>
          </p:cNvCxnSpPr>
          <p:nvPr/>
        </p:nvCxnSpPr>
        <p:spPr>
          <a:xfrm>
            <a:off x="697831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08F852-CDA3-4AD2-B4D8-01C4BEF72AFB}"/>
              </a:ext>
            </a:extLst>
          </p:cNvPr>
          <p:cNvCxnSpPr>
            <a:cxnSpLocks/>
          </p:cNvCxnSpPr>
          <p:nvPr/>
        </p:nvCxnSpPr>
        <p:spPr>
          <a:xfrm flipV="1">
            <a:off x="495841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/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79F0E20C-CB48-4867-AAB2-F78301A0C9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4338" y="3248756"/>
                <a:ext cx="813703" cy="495520"/>
              </a:xfrm>
              <a:prstGeom prst="rect">
                <a:avLst/>
              </a:prstGeom>
              <a:blipFill>
                <a:blip r:embed="rId2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/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7707EA17-301A-42E0-8AAA-9AB7075AB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97" y="4567236"/>
                <a:ext cx="878681" cy="461665"/>
              </a:xfrm>
              <a:prstGeom prst="rect">
                <a:avLst/>
              </a:prstGeom>
              <a:blipFill>
                <a:blip r:embed="rId3"/>
                <a:stretch>
                  <a:fillRect l="-20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D35FFB48-C258-460D-BE8A-A167A62DFC4C}"/>
              </a:ext>
            </a:extLst>
          </p:cNvPr>
          <p:cNvSpPr/>
          <p:nvPr/>
        </p:nvSpPr>
        <p:spPr>
          <a:xfrm>
            <a:off x="2186940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9956207-D18F-4624-93D9-F3DE7B35DBD7}"/>
              </a:ext>
            </a:extLst>
          </p:cNvPr>
          <p:cNvCxnSpPr/>
          <p:nvPr/>
        </p:nvCxnSpPr>
        <p:spPr>
          <a:xfrm flipV="1">
            <a:off x="2456940" y="975360"/>
            <a:ext cx="1977900" cy="19964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65DED368-5B2A-4CF9-A205-82D3EB42AA0B}"/>
              </a:ext>
            </a:extLst>
          </p:cNvPr>
          <p:cNvSpPr/>
          <p:nvPr/>
        </p:nvSpPr>
        <p:spPr>
          <a:xfrm>
            <a:off x="4418038" y="991727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C42C35FE-B37A-4FF6-AEC2-C59A22B6BBA9}"/>
              </a:ext>
            </a:extLst>
          </p:cNvPr>
          <p:cNvCxnSpPr>
            <a:stCxn id="138" idx="2"/>
            <a:endCxn id="138" idx="0"/>
          </p:cNvCxnSpPr>
          <p:nvPr/>
        </p:nvCxnSpPr>
        <p:spPr>
          <a:xfrm flipV="1">
            <a:off x="5498038" y="991727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6715887-E737-44A5-998C-431023CE9BE8}"/>
              </a:ext>
            </a:extLst>
          </p:cNvPr>
          <p:cNvCxnSpPr>
            <a:cxnSpLocks/>
            <a:stCxn id="138" idx="1"/>
            <a:endCxn id="138" idx="3"/>
          </p:cNvCxnSpPr>
          <p:nvPr/>
        </p:nvCxnSpPr>
        <p:spPr>
          <a:xfrm>
            <a:off x="4418038" y="2071727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AEFF5744-4FBD-474E-BA9D-8D5F14078E9F}"/>
              </a:ext>
            </a:extLst>
          </p:cNvPr>
          <p:cNvSpPr/>
          <p:nvPr/>
        </p:nvSpPr>
        <p:spPr>
          <a:xfrm>
            <a:off x="4792903" y="1356548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5B4955E-9F1B-4D27-85B6-C8703D91A91B}"/>
              </a:ext>
            </a:extLst>
          </p:cNvPr>
          <p:cNvSpPr/>
          <p:nvPr/>
        </p:nvSpPr>
        <p:spPr>
          <a:xfrm>
            <a:off x="6181768" y="202059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842B762A-8640-4CF2-8F8F-896CB59D7EB4}"/>
              </a:ext>
            </a:extLst>
          </p:cNvPr>
          <p:cNvSpPr/>
          <p:nvPr/>
        </p:nvSpPr>
        <p:spPr>
          <a:xfrm>
            <a:off x="6108553" y="1693013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E003B352-3F63-4272-B33D-01F02B517E21}"/>
              </a:ext>
            </a:extLst>
          </p:cNvPr>
          <p:cNvSpPr/>
          <p:nvPr/>
        </p:nvSpPr>
        <p:spPr>
          <a:xfrm>
            <a:off x="5101768" y="140768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EFDCCEE-5C0E-4738-9A5A-47BDAAE10734}"/>
              </a:ext>
            </a:extLst>
          </p:cNvPr>
          <p:cNvSpPr/>
          <p:nvPr/>
        </p:nvSpPr>
        <p:spPr>
          <a:xfrm>
            <a:off x="4825064" y="237092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1983F501-D1FF-48D1-B988-D06C82AAB61D}"/>
              </a:ext>
            </a:extLst>
          </p:cNvPr>
          <p:cNvSpPr/>
          <p:nvPr/>
        </p:nvSpPr>
        <p:spPr>
          <a:xfrm>
            <a:off x="5030039" y="260408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7922B38-A5D1-4869-B85E-9DD9B4357CDD}"/>
              </a:ext>
            </a:extLst>
          </p:cNvPr>
          <p:cNvSpPr/>
          <p:nvPr/>
        </p:nvSpPr>
        <p:spPr>
          <a:xfrm>
            <a:off x="5884635" y="2612862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2D32E95-4C49-401C-AEB5-423B4AEDF984}"/>
              </a:ext>
            </a:extLst>
          </p:cNvPr>
          <p:cNvSpPr/>
          <p:nvPr/>
        </p:nvSpPr>
        <p:spPr>
          <a:xfrm>
            <a:off x="5872814" y="142945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F9BC1EF6-9631-4D37-9F7E-43D539A2AF92}"/>
              </a:ext>
            </a:extLst>
          </p:cNvPr>
          <p:cNvSpPr/>
          <p:nvPr/>
        </p:nvSpPr>
        <p:spPr>
          <a:xfrm>
            <a:off x="5446903" y="1305413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DE46C46E-31A4-4E44-85F2-89719924DB21}"/>
              </a:ext>
            </a:extLst>
          </p:cNvPr>
          <p:cNvSpPr/>
          <p:nvPr/>
        </p:nvSpPr>
        <p:spPr>
          <a:xfrm>
            <a:off x="4848941" y="166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DB80AA87-1658-4A8D-9A70-98342283E29C}"/>
              </a:ext>
            </a:extLst>
          </p:cNvPr>
          <p:cNvSpPr/>
          <p:nvPr/>
        </p:nvSpPr>
        <p:spPr>
          <a:xfrm>
            <a:off x="4746672" y="202059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74A0E52B-09CA-41D1-AACD-DAA0DB4CD9EB}"/>
              </a:ext>
            </a:extLst>
          </p:cNvPr>
          <p:cNvSpPr/>
          <p:nvPr/>
        </p:nvSpPr>
        <p:spPr>
          <a:xfrm>
            <a:off x="5446902" y="274974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13CBE6C9-3E17-41BD-BD85-D6DDBAD5706A}"/>
              </a:ext>
            </a:extLst>
          </p:cNvPr>
          <p:cNvSpPr/>
          <p:nvPr/>
        </p:nvSpPr>
        <p:spPr>
          <a:xfrm>
            <a:off x="6096000" y="23854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9A742F64-E043-45C6-B5F8-2D66F641B1FC}"/>
              </a:ext>
            </a:extLst>
          </p:cNvPr>
          <p:cNvCxnSpPr>
            <a:cxnSpLocks/>
          </p:cNvCxnSpPr>
          <p:nvPr/>
        </p:nvCxnSpPr>
        <p:spPr>
          <a:xfrm flipH="1">
            <a:off x="4025806" y="2370929"/>
            <a:ext cx="1178232" cy="437168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/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BFC40992-57BE-45A0-B8C4-CF2BA57A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223" y="2518247"/>
                <a:ext cx="878681" cy="461665"/>
              </a:xfrm>
              <a:prstGeom prst="rect">
                <a:avLst/>
              </a:prstGeom>
              <a:blipFill>
                <a:blip r:embed="rId4"/>
                <a:stretch>
                  <a:fillRect l="-6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/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35C7BE1-B777-48B3-B5D4-97A7B25C6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1795282"/>
                <a:ext cx="878681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/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B6768A27-D8AD-45EF-BA4E-01D970784E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532351"/>
                <a:ext cx="878681" cy="461665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8" name="Rectangle 157">
            <a:extLst>
              <a:ext uri="{FF2B5EF4-FFF2-40B4-BE49-F238E27FC236}">
                <a16:creationId xmlns:a16="http://schemas.microsoft.com/office/drawing/2014/main" id="{25C79C77-CA25-4EE3-82E9-D086F45C01BE}"/>
              </a:ext>
            </a:extLst>
          </p:cNvPr>
          <p:cNvSpPr/>
          <p:nvPr/>
        </p:nvSpPr>
        <p:spPr>
          <a:xfrm>
            <a:off x="4418038" y="4079293"/>
            <a:ext cx="2160000" cy="216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11AF7344-D1C3-4769-888B-3116CD2D2172}"/>
              </a:ext>
            </a:extLst>
          </p:cNvPr>
          <p:cNvCxnSpPr>
            <a:stCxn id="158" idx="2"/>
            <a:endCxn id="158" idx="0"/>
          </p:cNvCxnSpPr>
          <p:nvPr/>
        </p:nvCxnSpPr>
        <p:spPr>
          <a:xfrm flipV="1">
            <a:off x="5498038" y="4079293"/>
            <a:ext cx="0" cy="216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45FFD601-C058-4C5A-9E45-9786C8FFDA75}"/>
              </a:ext>
            </a:extLst>
          </p:cNvPr>
          <p:cNvCxnSpPr>
            <a:cxnSpLocks/>
            <a:stCxn id="158" idx="1"/>
            <a:endCxn id="158" idx="3"/>
          </p:cNvCxnSpPr>
          <p:nvPr/>
        </p:nvCxnSpPr>
        <p:spPr>
          <a:xfrm>
            <a:off x="4418038" y="5159293"/>
            <a:ext cx="216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165">
            <a:extLst>
              <a:ext uri="{FF2B5EF4-FFF2-40B4-BE49-F238E27FC236}">
                <a16:creationId xmlns:a16="http://schemas.microsoft.com/office/drawing/2014/main" id="{8AA3B322-9592-49DF-8AC0-CF56C85040FE}"/>
              </a:ext>
            </a:extLst>
          </p:cNvPr>
          <p:cNvSpPr/>
          <p:nvPr/>
        </p:nvSpPr>
        <p:spPr>
          <a:xfrm>
            <a:off x="4792903" y="4444114"/>
            <a:ext cx="1440000" cy="144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B8242F38-88C0-437F-AA96-0B9C48F649A8}"/>
              </a:ext>
            </a:extLst>
          </p:cNvPr>
          <p:cNvSpPr/>
          <p:nvPr/>
        </p:nvSpPr>
        <p:spPr>
          <a:xfrm>
            <a:off x="6181768" y="510815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BC263AB1-15FD-4D95-B1D4-60AAD29D64F8}"/>
              </a:ext>
            </a:extLst>
          </p:cNvPr>
          <p:cNvSpPr/>
          <p:nvPr/>
        </p:nvSpPr>
        <p:spPr>
          <a:xfrm>
            <a:off x="6108553" y="4780579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31E505AE-5A15-4372-A9D0-97C27AC1B402}"/>
              </a:ext>
            </a:extLst>
          </p:cNvPr>
          <p:cNvSpPr/>
          <p:nvPr/>
        </p:nvSpPr>
        <p:spPr>
          <a:xfrm>
            <a:off x="5101768" y="4495248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935B00E-7D78-4F78-9988-D392A5CB99F1}"/>
              </a:ext>
            </a:extLst>
          </p:cNvPr>
          <p:cNvSpPr/>
          <p:nvPr/>
        </p:nvSpPr>
        <p:spPr>
          <a:xfrm>
            <a:off x="4825064" y="5458495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B3DBB82B-9362-416A-AFCC-0634AB9C9045}"/>
              </a:ext>
            </a:extLst>
          </p:cNvPr>
          <p:cNvSpPr/>
          <p:nvPr/>
        </p:nvSpPr>
        <p:spPr>
          <a:xfrm>
            <a:off x="5030039" y="5691651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73DAE6-1D63-43ED-A384-F48A588DBA79}"/>
              </a:ext>
            </a:extLst>
          </p:cNvPr>
          <p:cNvSpPr/>
          <p:nvPr/>
        </p:nvSpPr>
        <p:spPr>
          <a:xfrm>
            <a:off x="5884635" y="5700428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C9937FAA-C366-49C5-B5CC-47B4FBE42D52}"/>
              </a:ext>
            </a:extLst>
          </p:cNvPr>
          <p:cNvSpPr/>
          <p:nvPr/>
        </p:nvSpPr>
        <p:spPr>
          <a:xfrm>
            <a:off x="5872814" y="451702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B0B0D3DE-6C46-4F94-A9D8-689F4B80D8A6}"/>
              </a:ext>
            </a:extLst>
          </p:cNvPr>
          <p:cNvSpPr/>
          <p:nvPr/>
        </p:nvSpPr>
        <p:spPr>
          <a:xfrm>
            <a:off x="5446903" y="4392979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CB037429-5444-4063-80F0-E116142FB683}"/>
              </a:ext>
            </a:extLst>
          </p:cNvPr>
          <p:cNvSpPr/>
          <p:nvPr/>
        </p:nvSpPr>
        <p:spPr>
          <a:xfrm>
            <a:off x="4848941" y="475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B2EE4277-F9D7-4A9D-8866-994C6B97F90D}"/>
              </a:ext>
            </a:extLst>
          </p:cNvPr>
          <p:cNvSpPr/>
          <p:nvPr/>
        </p:nvSpPr>
        <p:spPr>
          <a:xfrm>
            <a:off x="4746672" y="5108157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C71062-E2F3-4723-9037-227199EDDF10}"/>
              </a:ext>
            </a:extLst>
          </p:cNvPr>
          <p:cNvSpPr/>
          <p:nvPr/>
        </p:nvSpPr>
        <p:spPr>
          <a:xfrm>
            <a:off x="5446902" y="5837307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0" name="Oval 179">
            <a:extLst>
              <a:ext uri="{FF2B5EF4-FFF2-40B4-BE49-F238E27FC236}">
                <a16:creationId xmlns:a16="http://schemas.microsoft.com/office/drawing/2014/main" id="{009B3A09-1AA5-4A2B-BBD4-13A20914E094}"/>
              </a:ext>
            </a:extLst>
          </p:cNvPr>
          <p:cNvSpPr/>
          <p:nvPr/>
        </p:nvSpPr>
        <p:spPr>
          <a:xfrm>
            <a:off x="6096000" y="5472980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EA915362-65FB-4868-B308-CCA6D138509F}"/>
              </a:ext>
            </a:extLst>
          </p:cNvPr>
          <p:cNvCxnSpPr>
            <a:cxnSpLocks/>
          </p:cNvCxnSpPr>
          <p:nvPr/>
        </p:nvCxnSpPr>
        <p:spPr>
          <a:xfrm flipH="1" flipV="1">
            <a:off x="4155561" y="4387480"/>
            <a:ext cx="1095227" cy="460827"/>
          </a:xfrm>
          <a:prstGeom prst="line">
            <a:avLst/>
          </a:prstGeom>
          <a:ln w="38100">
            <a:solidFill>
              <a:srgbClr val="4472C4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/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𝝐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B500AE2-4156-4CB3-9B5A-0569C3D5C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561" y="4078825"/>
                <a:ext cx="878681" cy="495520"/>
              </a:xfrm>
              <a:prstGeom prst="rect">
                <a:avLst/>
              </a:prstGeom>
              <a:blipFill>
                <a:blip r:embed="rId7"/>
                <a:stretch>
                  <a:fillRect l="-694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/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275F9738-55B7-4C04-8CB2-F2EB76040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086" y="4882848"/>
                <a:ext cx="878681" cy="461665"/>
              </a:xfrm>
              <a:prstGeom prst="rect">
                <a:avLst/>
              </a:prstGeom>
              <a:blipFill>
                <a:blip r:embed="rId8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/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EE209BED-4E21-4442-B2AD-44E3A23680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2308" y="3619917"/>
                <a:ext cx="878681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21DA9E36-C53E-40BC-B033-0F6852299080}"/>
              </a:ext>
            </a:extLst>
          </p:cNvPr>
          <p:cNvCxnSpPr>
            <a:cxnSpLocks/>
          </p:cNvCxnSpPr>
          <p:nvPr/>
        </p:nvCxnSpPr>
        <p:spPr>
          <a:xfrm>
            <a:off x="2456940" y="3263130"/>
            <a:ext cx="1986990" cy="29761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>
            <a:extLst>
              <a:ext uri="{FF2B5EF4-FFF2-40B4-BE49-F238E27FC236}">
                <a16:creationId xmlns:a16="http://schemas.microsoft.com/office/drawing/2014/main" id="{57B198EB-F2EA-4929-A21B-B6B9EB64351E}"/>
              </a:ext>
            </a:extLst>
          </p:cNvPr>
          <p:cNvSpPr/>
          <p:nvPr/>
        </p:nvSpPr>
        <p:spPr>
          <a:xfrm>
            <a:off x="882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C77AD3E0-2E9C-4932-AF6C-B6A1633A4F9C}"/>
              </a:ext>
            </a:extLst>
          </p:cNvPr>
          <p:cNvSpPr/>
          <p:nvPr/>
        </p:nvSpPr>
        <p:spPr>
          <a:xfrm>
            <a:off x="909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96B1E81F-5A35-4196-A2DA-A9A1A31BE51B}"/>
              </a:ext>
            </a:extLst>
          </p:cNvPr>
          <p:cNvSpPr/>
          <p:nvPr/>
        </p:nvSpPr>
        <p:spPr>
          <a:xfrm>
            <a:off x="936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A4163CFC-5D56-4A6F-9A6D-B605EBED2CA7}"/>
              </a:ext>
            </a:extLst>
          </p:cNvPr>
          <p:cNvSpPr/>
          <p:nvPr/>
        </p:nvSpPr>
        <p:spPr>
          <a:xfrm>
            <a:off x="963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0" name="Oval 189">
            <a:extLst>
              <a:ext uri="{FF2B5EF4-FFF2-40B4-BE49-F238E27FC236}">
                <a16:creationId xmlns:a16="http://schemas.microsoft.com/office/drawing/2014/main" id="{E530750E-83CC-4B20-B980-FB518E650287}"/>
              </a:ext>
            </a:extLst>
          </p:cNvPr>
          <p:cNvSpPr/>
          <p:nvPr/>
        </p:nvSpPr>
        <p:spPr>
          <a:xfrm>
            <a:off x="877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1B9AB3DA-7CEE-4BC3-A09F-3F59A35E81F9}"/>
              </a:ext>
            </a:extLst>
          </p:cNvPr>
          <p:cNvSpPr/>
          <p:nvPr/>
        </p:nvSpPr>
        <p:spPr>
          <a:xfrm>
            <a:off x="904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6D278250-C058-4194-88B9-63FE8120D419}"/>
              </a:ext>
            </a:extLst>
          </p:cNvPr>
          <p:cNvSpPr/>
          <p:nvPr/>
        </p:nvSpPr>
        <p:spPr>
          <a:xfrm>
            <a:off x="931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1B170AF7-2CED-4307-A6F4-9E0255714FE5}"/>
              </a:ext>
            </a:extLst>
          </p:cNvPr>
          <p:cNvSpPr/>
          <p:nvPr/>
        </p:nvSpPr>
        <p:spPr>
          <a:xfrm>
            <a:off x="958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C30CF6D6-9265-4AD4-8707-30DEC4C0D5FA}"/>
              </a:ext>
            </a:extLst>
          </p:cNvPr>
          <p:cNvSpPr/>
          <p:nvPr/>
        </p:nvSpPr>
        <p:spPr>
          <a:xfrm>
            <a:off x="990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4BC5D4BB-1B55-4D23-B101-A662BA1EF81F}"/>
              </a:ext>
            </a:extLst>
          </p:cNvPr>
          <p:cNvSpPr/>
          <p:nvPr/>
        </p:nvSpPr>
        <p:spPr>
          <a:xfrm>
            <a:off x="1017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7F909D1A-DAE0-4DED-AFE3-85EFD948071F}"/>
              </a:ext>
            </a:extLst>
          </p:cNvPr>
          <p:cNvSpPr/>
          <p:nvPr/>
        </p:nvSpPr>
        <p:spPr>
          <a:xfrm>
            <a:off x="10447757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7" name="Oval 196">
            <a:extLst>
              <a:ext uri="{FF2B5EF4-FFF2-40B4-BE49-F238E27FC236}">
                <a16:creationId xmlns:a16="http://schemas.microsoft.com/office/drawing/2014/main" id="{58ED6F0B-7A02-463F-9CAC-B2FA969F5163}"/>
              </a:ext>
            </a:extLst>
          </p:cNvPr>
          <p:cNvSpPr/>
          <p:nvPr/>
        </p:nvSpPr>
        <p:spPr>
          <a:xfrm>
            <a:off x="985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F1A0D714-75D7-4BCF-8D1D-4262B1DDE3D2}"/>
              </a:ext>
            </a:extLst>
          </p:cNvPr>
          <p:cNvSpPr/>
          <p:nvPr/>
        </p:nvSpPr>
        <p:spPr>
          <a:xfrm>
            <a:off x="1012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5D65A188-33B7-4275-8232-515FC7AF11C2}"/>
              </a:ext>
            </a:extLst>
          </p:cNvPr>
          <p:cNvSpPr/>
          <p:nvPr/>
        </p:nvSpPr>
        <p:spPr>
          <a:xfrm>
            <a:off x="1039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9230743B-0FDB-477E-8FB6-F7A834E00E01}"/>
              </a:ext>
            </a:extLst>
          </p:cNvPr>
          <p:cNvSpPr/>
          <p:nvPr/>
        </p:nvSpPr>
        <p:spPr>
          <a:xfrm>
            <a:off x="10666622" y="440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7F429427-17D1-40F4-AFCB-77BCB3693131}"/>
              </a:ext>
            </a:extLst>
          </p:cNvPr>
          <p:cNvSpPr/>
          <p:nvPr/>
        </p:nvSpPr>
        <p:spPr>
          <a:xfrm>
            <a:off x="882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DAC1CAE8-6BEA-4D0F-AB23-9C9FA01FDD78}"/>
              </a:ext>
            </a:extLst>
          </p:cNvPr>
          <p:cNvSpPr/>
          <p:nvPr/>
        </p:nvSpPr>
        <p:spPr>
          <a:xfrm>
            <a:off x="909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C2A4B0E9-7A5B-4BCA-8D61-65A898971D8A}"/>
              </a:ext>
            </a:extLst>
          </p:cNvPr>
          <p:cNvSpPr/>
          <p:nvPr/>
        </p:nvSpPr>
        <p:spPr>
          <a:xfrm>
            <a:off x="936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2302DB56-A9E4-42E8-8151-9FF04318D173}"/>
              </a:ext>
            </a:extLst>
          </p:cNvPr>
          <p:cNvSpPr/>
          <p:nvPr/>
        </p:nvSpPr>
        <p:spPr>
          <a:xfrm>
            <a:off x="963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37B1C382-F10F-451D-8C90-9B577CE17C42}"/>
              </a:ext>
            </a:extLst>
          </p:cNvPr>
          <p:cNvSpPr/>
          <p:nvPr/>
        </p:nvSpPr>
        <p:spPr>
          <a:xfrm>
            <a:off x="877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E15A71E3-6BA2-460A-8306-BE41C69D0D91}"/>
              </a:ext>
            </a:extLst>
          </p:cNvPr>
          <p:cNvSpPr/>
          <p:nvPr/>
        </p:nvSpPr>
        <p:spPr>
          <a:xfrm>
            <a:off x="904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AD124B92-73EC-430B-8C7D-439CD4355194}"/>
              </a:ext>
            </a:extLst>
          </p:cNvPr>
          <p:cNvSpPr/>
          <p:nvPr/>
        </p:nvSpPr>
        <p:spPr>
          <a:xfrm>
            <a:off x="931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A764347A-8A6B-4D36-A8AC-00B35277AD30}"/>
              </a:ext>
            </a:extLst>
          </p:cNvPr>
          <p:cNvSpPr/>
          <p:nvPr/>
        </p:nvSpPr>
        <p:spPr>
          <a:xfrm>
            <a:off x="958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B2E62C50-2E54-4EA5-9A06-1F0D15E5B21C}"/>
              </a:ext>
            </a:extLst>
          </p:cNvPr>
          <p:cNvSpPr/>
          <p:nvPr/>
        </p:nvSpPr>
        <p:spPr>
          <a:xfrm>
            <a:off x="990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E2F5492E-17BD-4160-B4E5-8F46B729133A}"/>
              </a:ext>
            </a:extLst>
          </p:cNvPr>
          <p:cNvSpPr/>
          <p:nvPr/>
        </p:nvSpPr>
        <p:spPr>
          <a:xfrm>
            <a:off x="1017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7F7E78CD-9FA5-4E88-8DF4-209FA79F1517}"/>
              </a:ext>
            </a:extLst>
          </p:cNvPr>
          <p:cNvSpPr/>
          <p:nvPr/>
        </p:nvSpPr>
        <p:spPr>
          <a:xfrm>
            <a:off x="10447757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E14A918A-4A68-4B3A-B5DF-7B0785FC4DA7}"/>
              </a:ext>
            </a:extLst>
          </p:cNvPr>
          <p:cNvSpPr/>
          <p:nvPr/>
        </p:nvSpPr>
        <p:spPr>
          <a:xfrm>
            <a:off x="985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27A9F888-E878-40BD-B9B9-228F3D57FDCF}"/>
              </a:ext>
            </a:extLst>
          </p:cNvPr>
          <p:cNvSpPr/>
          <p:nvPr/>
        </p:nvSpPr>
        <p:spPr>
          <a:xfrm>
            <a:off x="1012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47A02101-4FE5-4BB7-ADE5-BB133B8B4DE7}"/>
              </a:ext>
            </a:extLst>
          </p:cNvPr>
          <p:cNvSpPr/>
          <p:nvPr/>
        </p:nvSpPr>
        <p:spPr>
          <a:xfrm>
            <a:off x="1039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2344AD59-B806-4174-BC04-128777C589F1}"/>
              </a:ext>
            </a:extLst>
          </p:cNvPr>
          <p:cNvSpPr/>
          <p:nvPr/>
        </p:nvSpPr>
        <p:spPr>
          <a:xfrm>
            <a:off x="10666622" y="413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28ED434B-B0CE-400C-8118-FC2246120472}"/>
              </a:ext>
            </a:extLst>
          </p:cNvPr>
          <p:cNvSpPr/>
          <p:nvPr/>
        </p:nvSpPr>
        <p:spPr>
          <a:xfrm>
            <a:off x="882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FF8E6E23-2422-4CFA-8AC3-671D9DC7C251}"/>
              </a:ext>
            </a:extLst>
          </p:cNvPr>
          <p:cNvSpPr/>
          <p:nvPr/>
        </p:nvSpPr>
        <p:spPr>
          <a:xfrm>
            <a:off x="909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E863D6E0-F076-45FF-92FA-6FE6F0E65B70}"/>
              </a:ext>
            </a:extLst>
          </p:cNvPr>
          <p:cNvSpPr/>
          <p:nvPr/>
        </p:nvSpPr>
        <p:spPr>
          <a:xfrm>
            <a:off x="936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F8765FD-D090-466B-9FFF-4559EEDC9FD9}"/>
              </a:ext>
            </a:extLst>
          </p:cNvPr>
          <p:cNvSpPr/>
          <p:nvPr/>
        </p:nvSpPr>
        <p:spPr>
          <a:xfrm>
            <a:off x="963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0" name="Oval 219">
            <a:extLst>
              <a:ext uri="{FF2B5EF4-FFF2-40B4-BE49-F238E27FC236}">
                <a16:creationId xmlns:a16="http://schemas.microsoft.com/office/drawing/2014/main" id="{515EA00C-0F8D-4F6D-9064-6875DB0FB4AE}"/>
              </a:ext>
            </a:extLst>
          </p:cNvPr>
          <p:cNvSpPr/>
          <p:nvPr/>
        </p:nvSpPr>
        <p:spPr>
          <a:xfrm>
            <a:off x="877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1" name="Oval 220">
            <a:extLst>
              <a:ext uri="{FF2B5EF4-FFF2-40B4-BE49-F238E27FC236}">
                <a16:creationId xmlns:a16="http://schemas.microsoft.com/office/drawing/2014/main" id="{0312CF61-1B1F-4144-A1BC-2FBDCE321A40}"/>
              </a:ext>
            </a:extLst>
          </p:cNvPr>
          <p:cNvSpPr/>
          <p:nvPr/>
        </p:nvSpPr>
        <p:spPr>
          <a:xfrm>
            <a:off x="904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2" name="Oval 221">
            <a:extLst>
              <a:ext uri="{FF2B5EF4-FFF2-40B4-BE49-F238E27FC236}">
                <a16:creationId xmlns:a16="http://schemas.microsoft.com/office/drawing/2014/main" id="{35FD3DA6-1E63-4621-8579-7F6D15773B8F}"/>
              </a:ext>
            </a:extLst>
          </p:cNvPr>
          <p:cNvSpPr/>
          <p:nvPr/>
        </p:nvSpPr>
        <p:spPr>
          <a:xfrm>
            <a:off x="931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3" name="Oval 222">
            <a:extLst>
              <a:ext uri="{FF2B5EF4-FFF2-40B4-BE49-F238E27FC236}">
                <a16:creationId xmlns:a16="http://schemas.microsoft.com/office/drawing/2014/main" id="{ADE041CC-4989-4872-B712-8872C0A7B2D8}"/>
              </a:ext>
            </a:extLst>
          </p:cNvPr>
          <p:cNvSpPr/>
          <p:nvPr/>
        </p:nvSpPr>
        <p:spPr>
          <a:xfrm>
            <a:off x="958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AEB4BC0E-C666-4E1F-8117-C11393320E1B}"/>
              </a:ext>
            </a:extLst>
          </p:cNvPr>
          <p:cNvSpPr/>
          <p:nvPr/>
        </p:nvSpPr>
        <p:spPr>
          <a:xfrm>
            <a:off x="990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85F6EC01-0F0A-4E4E-8A09-BD23D809EA96}"/>
              </a:ext>
            </a:extLst>
          </p:cNvPr>
          <p:cNvSpPr/>
          <p:nvPr/>
        </p:nvSpPr>
        <p:spPr>
          <a:xfrm>
            <a:off x="1017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6" name="Rectangle 225">
            <a:extLst>
              <a:ext uri="{FF2B5EF4-FFF2-40B4-BE49-F238E27FC236}">
                <a16:creationId xmlns:a16="http://schemas.microsoft.com/office/drawing/2014/main" id="{EF614BBF-BAAB-4A35-A14A-1B06113F7710}"/>
              </a:ext>
            </a:extLst>
          </p:cNvPr>
          <p:cNvSpPr/>
          <p:nvPr/>
        </p:nvSpPr>
        <p:spPr>
          <a:xfrm>
            <a:off x="10447757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EB1FFFA6-A598-4BDD-B8CC-BD13CCEEF395}"/>
              </a:ext>
            </a:extLst>
          </p:cNvPr>
          <p:cNvSpPr/>
          <p:nvPr/>
        </p:nvSpPr>
        <p:spPr>
          <a:xfrm>
            <a:off x="985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5FF60842-EDD1-4EFB-AD69-48C393762253}"/>
              </a:ext>
            </a:extLst>
          </p:cNvPr>
          <p:cNvSpPr/>
          <p:nvPr/>
        </p:nvSpPr>
        <p:spPr>
          <a:xfrm>
            <a:off x="10126622" y="386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3D7CA61F-F37C-4ECA-85F1-C60B8540BF2C}"/>
              </a:ext>
            </a:extLst>
          </p:cNvPr>
          <p:cNvSpPr/>
          <p:nvPr/>
        </p:nvSpPr>
        <p:spPr>
          <a:xfrm>
            <a:off x="10396622" y="386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0" name="Oval 229">
            <a:extLst>
              <a:ext uri="{FF2B5EF4-FFF2-40B4-BE49-F238E27FC236}">
                <a16:creationId xmlns:a16="http://schemas.microsoft.com/office/drawing/2014/main" id="{304A940B-AFA6-4E74-A654-03EFC6DAA7AA}"/>
              </a:ext>
            </a:extLst>
          </p:cNvPr>
          <p:cNvSpPr/>
          <p:nvPr/>
        </p:nvSpPr>
        <p:spPr>
          <a:xfrm>
            <a:off x="10666622" y="386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56FDC228-A313-49B3-80CD-E54DF0250A79}"/>
              </a:ext>
            </a:extLst>
          </p:cNvPr>
          <p:cNvSpPr/>
          <p:nvPr/>
        </p:nvSpPr>
        <p:spPr>
          <a:xfrm>
            <a:off x="882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3F37F8FA-1951-429C-80F9-07D37595534C}"/>
              </a:ext>
            </a:extLst>
          </p:cNvPr>
          <p:cNvSpPr/>
          <p:nvPr/>
        </p:nvSpPr>
        <p:spPr>
          <a:xfrm>
            <a:off x="909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C98299F7-04FA-4D5A-9B7F-4EC6D1607C81}"/>
              </a:ext>
            </a:extLst>
          </p:cNvPr>
          <p:cNvSpPr/>
          <p:nvPr/>
        </p:nvSpPr>
        <p:spPr>
          <a:xfrm>
            <a:off x="936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ED44C3C9-82CE-4B39-9095-A350B225A378}"/>
              </a:ext>
            </a:extLst>
          </p:cNvPr>
          <p:cNvSpPr/>
          <p:nvPr/>
        </p:nvSpPr>
        <p:spPr>
          <a:xfrm>
            <a:off x="963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668DA67B-B942-4CCF-9269-EEFEF668790E}"/>
              </a:ext>
            </a:extLst>
          </p:cNvPr>
          <p:cNvSpPr/>
          <p:nvPr/>
        </p:nvSpPr>
        <p:spPr>
          <a:xfrm>
            <a:off x="8776622" y="359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6" name="Oval 235">
            <a:extLst>
              <a:ext uri="{FF2B5EF4-FFF2-40B4-BE49-F238E27FC236}">
                <a16:creationId xmlns:a16="http://schemas.microsoft.com/office/drawing/2014/main" id="{787A951D-6DEB-42DC-9E85-6C79860A998B}"/>
              </a:ext>
            </a:extLst>
          </p:cNvPr>
          <p:cNvSpPr/>
          <p:nvPr/>
        </p:nvSpPr>
        <p:spPr>
          <a:xfrm>
            <a:off x="9046622" y="359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7" name="Oval 236">
            <a:extLst>
              <a:ext uri="{FF2B5EF4-FFF2-40B4-BE49-F238E27FC236}">
                <a16:creationId xmlns:a16="http://schemas.microsoft.com/office/drawing/2014/main" id="{BA12F513-4C77-49FB-A2FB-106638E53177}"/>
              </a:ext>
            </a:extLst>
          </p:cNvPr>
          <p:cNvSpPr/>
          <p:nvPr/>
        </p:nvSpPr>
        <p:spPr>
          <a:xfrm>
            <a:off x="931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8" name="Oval 237">
            <a:extLst>
              <a:ext uri="{FF2B5EF4-FFF2-40B4-BE49-F238E27FC236}">
                <a16:creationId xmlns:a16="http://schemas.microsoft.com/office/drawing/2014/main" id="{D71A52BF-7C19-41D8-82C8-ECEA3D709513}"/>
              </a:ext>
            </a:extLst>
          </p:cNvPr>
          <p:cNvSpPr/>
          <p:nvPr/>
        </p:nvSpPr>
        <p:spPr>
          <a:xfrm>
            <a:off x="958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9" name="Rectangle 238">
            <a:extLst>
              <a:ext uri="{FF2B5EF4-FFF2-40B4-BE49-F238E27FC236}">
                <a16:creationId xmlns:a16="http://schemas.microsoft.com/office/drawing/2014/main" id="{8B41B69C-8A4E-42FB-8C60-748F64AFFD1B}"/>
              </a:ext>
            </a:extLst>
          </p:cNvPr>
          <p:cNvSpPr/>
          <p:nvPr/>
        </p:nvSpPr>
        <p:spPr>
          <a:xfrm>
            <a:off x="990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0" name="Rectangle 239">
            <a:extLst>
              <a:ext uri="{FF2B5EF4-FFF2-40B4-BE49-F238E27FC236}">
                <a16:creationId xmlns:a16="http://schemas.microsoft.com/office/drawing/2014/main" id="{3B419C2F-1EA9-4D04-9AFE-949A2B0490B6}"/>
              </a:ext>
            </a:extLst>
          </p:cNvPr>
          <p:cNvSpPr/>
          <p:nvPr/>
        </p:nvSpPr>
        <p:spPr>
          <a:xfrm>
            <a:off x="1017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6728D4BA-6BF3-43A3-B6EE-C627F83E9F0A}"/>
              </a:ext>
            </a:extLst>
          </p:cNvPr>
          <p:cNvSpPr/>
          <p:nvPr/>
        </p:nvSpPr>
        <p:spPr>
          <a:xfrm>
            <a:off x="10447757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675DEE5A-4957-4C23-A963-7EABB987EA7D}"/>
              </a:ext>
            </a:extLst>
          </p:cNvPr>
          <p:cNvSpPr/>
          <p:nvPr/>
        </p:nvSpPr>
        <p:spPr>
          <a:xfrm>
            <a:off x="985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DA1BFBA9-43FA-460C-B1BD-EAB92F27B1D2}"/>
              </a:ext>
            </a:extLst>
          </p:cNvPr>
          <p:cNvSpPr/>
          <p:nvPr/>
        </p:nvSpPr>
        <p:spPr>
          <a:xfrm>
            <a:off x="10126622" y="359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096365CE-B998-4836-BBC2-FD348013AA51}"/>
              </a:ext>
            </a:extLst>
          </p:cNvPr>
          <p:cNvSpPr/>
          <p:nvPr/>
        </p:nvSpPr>
        <p:spPr>
          <a:xfrm>
            <a:off x="10396622" y="359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C879F59B-D670-4FD4-9CD7-736533F133E0}"/>
              </a:ext>
            </a:extLst>
          </p:cNvPr>
          <p:cNvSpPr/>
          <p:nvPr/>
        </p:nvSpPr>
        <p:spPr>
          <a:xfrm>
            <a:off x="10666622" y="359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810EC633-9DDE-482B-9598-A577BA1D0024}"/>
              </a:ext>
            </a:extLst>
          </p:cNvPr>
          <p:cNvSpPr/>
          <p:nvPr/>
        </p:nvSpPr>
        <p:spPr>
          <a:xfrm>
            <a:off x="882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0ED7C31E-BC1A-4BF5-97C3-4CD866B2EBD8}"/>
              </a:ext>
            </a:extLst>
          </p:cNvPr>
          <p:cNvSpPr/>
          <p:nvPr/>
        </p:nvSpPr>
        <p:spPr>
          <a:xfrm>
            <a:off x="909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405A4BD6-DA75-46F6-A493-59271E0FB9A3}"/>
              </a:ext>
            </a:extLst>
          </p:cNvPr>
          <p:cNvSpPr/>
          <p:nvPr/>
        </p:nvSpPr>
        <p:spPr>
          <a:xfrm>
            <a:off x="936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F828D3B8-B35C-41C2-BFAF-BA3F413E3F0D}"/>
              </a:ext>
            </a:extLst>
          </p:cNvPr>
          <p:cNvSpPr/>
          <p:nvPr/>
        </p:nvSpPr>
        <p:spPr>
          <a:xfrm>
            <a:off x="963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346B14FA-1B7B-44D7-878B-A978BE8C42D8}"/>
              </a:ext>
            </a:extLst>
          </p:cNvPr>
          <p:cNvSpPr/>
          <p:nvPr/>
        </p:nvSpPr>
        <p:spPr>
          <a:xfrm>
            <a:off x="8776622" y="3323514"/>
            <a:ext cx="102269" cy="10226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1" name="Oval 250">
            <a:extLst>
              <a:ext uri="{FF2B5EF4-FFF2-40B4-BE49-F238E27FC236}">
                <a16:creationId xmlns:a16="http://schemas.microsoft.com/office/drawing/2014/main" id="{501FE769-08C9-4C89-A4F5-A7E69C5C6720}"/>
              </a:ext>
            </a:extLst>
          </p:cNvPr>
          <p:cNvSpPr/>
          <p:nvPr/>
        </p:nvSpPr>
        <p:spPr>
          <a:xfrm>
            <a:off x="9046622" y="332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2" name="Oval 251">
            <a:extLst>
              <a:ext uri="{FF2B5EF4-FFF2-40B4-BE49-F238E27FC236}">
                <a16:creationId xmlns:a16="http://schemas.microsoft.com/office/drawing/2014/main" id="{9E4CD3EE-ABC5-4FBE-A943-F426D993527A}"/>
              </a:ext>
            </a:extLst>
          </p:cNvPr>
          <p:cNvSpPr/>
          <p:nvPr/>
        </p:nvSpPr>
        <p:spPr>
          <a:xfrm>
            <a:off x="9316622" y="332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3" name="Oval 252">
            <a:extLst>
              <a:ext uri="{FF2B5EF4-FFF2-40B4-BE49-F238E27FC236}">
                <a16:creationId xmlns:a16="http://schemas.microsoft.com/office/drawing/2014/main" id="{7CD4BA13-29D2-4C40-B904-912A764A7E57}"/>
              </a:ext>
            </a:extLst>
          </p:cNvPr>
          <p:cNvSpPr/>
          <p:nvPr/>
        </p:nvSpPr>
        <p:spPr>
          <a:xfrm>
            <a:off x="958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1BEDBF2C-917A-48FB-B517-540E26B408F6}"/>
              </a:ext>
            </a:extLst>
          </p:cNvPr>
          <p:cNvSpPr/>
          <p:nvPr/>
        </p:nvSpPr>
        <p:spPr>
          <a:xfrm>
            <a:off x="990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DF95BE00-A686-4300-A5E7-AFA013CC4D36}"/>
              </a:ext>
            </a:extLst>
          </p:cNvPr>
          <p:cNvSpPr/>
          <p:nvPr/>
        </p:nvSpPr>
        <p:spPr>
          <a:xfrm>
            <a:off x="1017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F96207E9-384E-4132-B3F0-747111FC61D9}"/>
              </a:ext>
            </a:extLst>
          </p:cNvPr>
          <p:cNvSpPr/>
          <p:nvPr/>
        </p:nvSpPr>
        <p:spPr>
          <a:xfrm>
            <a:off x="10447757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7" name="Oval 256">
            <a:extLst>
              <a:ext uri="{FF2B5EF4-FFF2-40B4-BE49-F238E27FC236}">
                <a16:creationId xmlns:a16="http://schemas.microsoft.com/office/drawing/2014/main" id="{751095F6-9293-4FA9-AE0E-9E7208874D36}"/>
              </a:ext>
            </a:extLst>
          </p:cNvPr>
          <p:cNvSpPr/>
          <p:nvPr/>
        </p:nvSpPr>
        <p:spPr>
          <a:xfrm>
            <a:off x="985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8" name="Oval 257">
            <a:extLst>
              <a:ext uri="{FF2B5EF4-FFF2-40B4-BE49-F238E27FC236}">
                <a16:creationId xmlns:a16="http://schemas.microsoft.com/office/drawing/2014/main" id="{BE0BDEB8-F524-4365-BF47-B01113FACA57}"/>
              </a:ext>
            </a:extLst>
          </p:cNvPr>
          <p:cNvSpPr/>
          <p:nvPr/>
        </p:nvSpPr>
        <p:spPr>
          <a:xfrm>
            <a:off x="1012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9" name="Oval 258">
            <a:extLst>
              <a:ext uri="{FF2B5EF4-FFF2-40B4-BE49-F238E27FC236}">
                <a16:creationId xmlns:a16="http://schemas.microsoft.com/office/drawing/2014/main" id="{0BC84527-D674-452F-9E98-2BCE532A5A3F}"/>
              </a:ext>
            </a:extLst>
          </p:cNvPr>
          <p:cNvSpPr/>
          <p:nvPr/>
        </p:nvSpPr>
        <p:spPr>
          <a:xfrm>
            <a:off x="1039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0" name="Oval 259">
            <a:extLst>
              <a:ext uri="{FF2B5EF4-FFF2-40B4-BE49-F238E27FC236}">
                <a16:creationId xmlns:a16="http://schemas.microsoft.com/office/drawing/2014/main" id="{BCF09CC7-CCC8-48F7-B454-A30E1EA265AB}"/>
              </a:ext>
            </a:extLst>
          </p:cNvPr>
          <p:cNvSpPr/>
          <p:nvPr/>
        </p:nvSpPr>
        <p:spPr>
          <a:xfrm>
            <a:off x="10666622" y="332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EF1D11D8-67C6-4A54-A49A-D6333A6D8632}"/>
              </a:ext>
            </a:extLst>
          </p:cNvPr>
          <p:cNvSpPr/>
          <p:nvPr/>
        </p:nvSpPr>
        <p:spPr>
          <a:xfrm>
            <a:off x="882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723E9726-AB0D-4220-97EE-488167FD30D2}"/>
              </a:ext>
            </a:extLst>
          </p:cNvPr>
          <p:cNvSpPr/>
          <p:nvPr/>
        </p:nvSpPr>
        <p:spPr>
          <a:xfrm>
            <a:off x="909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8FD8EB7B-71A3-487B-9C16-23D530776D5E}"/>
              </a:ext>
            </a:extLst>
          </p:cNvPr>
          <p:cNvSpPr/>
          <p:nvPr/>
        </p:nvSpPr>
        <p:spPr>
          <a:xfrm>
            <a:off x="936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DFCC7216-042F-4BBC-887C-5FF965429235}"/>
              </a:ext>
            </a:extLst>
          </p:cNvPr>
          <p:cNvSpPr/>
          <p:nvPr/>
        </p:nvSpPr>
        <p:spPr>
          <a:xfrm>
            <a:off x="963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5" name="Oval 264">
            <a:extLst>
              <a:ext uri="{FF2B5EF4-FFF2-40B4-BE49-F238E27FC236}">
                <a16:creationId xmlns:a16="http://schemas.microsoft.com/office/drawing/2014/main" id="{EFEDC6DB-37BF-4125-AF12-F7ABD4083802}"/>
              </a:ext>
            </a:extLst>
          </p:cNvPr>
          <p:cNvSpPr/>
          <p:nvPr/>
        </p:nvSpPr>
        <p:spPr>
          <a:xfrm>
            <a:off x="8776622" y="305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6" name="Oval 265">
            <a:extLst>
              <a:ext uri="{FF2B5EF4-FFF2-40B4-BE49-F238E27FC236}">
                <a16:creationId xmlns:a16="http://schemas.microsoft.com/office/drawing/2014/main" id="{30056163-5025-46A5-8066-4EC744DF60AA}"/>
              </a:ext>
            </a:extLst>
          </p:cNvPr>
          <p:cNvSpPr/>
          <p:nvPr/>
        </p:nvSpPr>
        <p:spPr>
          <a:xfrm>
            <a:off x="9046622" y="305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BE32C76E-CDA1-4B28-A8B4-57B705B837C8}"/>
              </a:ext>
            </a:extLst>
          </p:cNvPr>
          <p:cNvSpPr/>
          <p:nvPr/>
        </p:nvSpPr>
        <p:spPr>
          <a:xfrm>
            <a:off x="9316622" y="3053514"/>
            <a:ext cx="102269" cy="102269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6D3B7053-DA44-43CD-9FD4-E6504348B92B}"/>
              </a:ext>
            </a:extLst>
          </p:cNvPr>
          <p:cNvSpPr/>
          <p:nvPr/>
        </p:nvSpPr>
        <p:spPr>
          <a:xfrm>
            <a:off x="9586622" y="305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9DEB33A7-E6E3-4434-9943-81D7F4B679DD}"/>
              </a:ext>
            </a:extLst>
          </p:cNvPr>
          <p:cNvSpPr/>
          <p:nvPr/>
        </p:nvSpPr>
        <p:spPr>
          <a:xfrm>
            <a:off x="990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332E823A-0008-4B8D-A81F-3975EA56B691}"/>
              </a:ext>
            </a:extLst>
          </p:cNvPr>
          <p:cNvSpPr/>
          <p:nvPr/>
        </p:nvSpPr>
        <p:spPr>
          <a:xfrm>
            <a:off x="1017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1AF26C2A-B212-4B2D-8E42-607386F84875}"/>
              </a:ext>
            </a:extLst>
          </p:cNvPr>
          <p:cNvSpPr/>
          <p:nvPr/>
        </p:nvSpPr>
        <p:spPr>
          <a:xfrm>
            <a:off x="10447757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A3FFF05B-C68E-4D23-859A-E8E5E2BD2E44}"/>
              </a:ext>
            </a:extLst>
          </p:cNvPr>
          <p:cNvSpPr/>
          <p:nvPr/>
        </p:nvSpPr>
        <p:spPr>
          <a:xfrm>
            <a:off x="9856622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160293E7-964D-4CD1-8548-96DDA56CA558}"/>
              </a:ext>
            </a:extLst>
          </p:cNvPr>
          <p:cNvSpPr/>
          <p:nvPr/>
        </p:nvSpPr>
        <p:spPr>
          <a:xfrm>
            <a:off x="10126622" y="305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C8711161-C11E-43A9-8827-042E59405546}"/>
              </a:ext>
            </a:extLst>
          </p:cNvPr>
          <p:cNvSpPr/>
          <p:nvPr/>
        </p:nvSpPr>
        <p:spPr>
          <a:xfrm>
            <a:off x="10396622" y="305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5" name="Oval 274">
            <a:extLst>
              <a:ext uri="{FF2B5EF4-FFF2-40B4-BE49-F238E27FC236}">
                <a16:creationId xmlns:a16="http://schemas.microsoft.com/office/drawing/2014/main" id="{4AC01592-9991-4135-A63C-47962F54FB31}"/>
              </a:ext>
            </a:extLst>
          </p:cNvPr>
          <p:cNvSpPr/>
          <p:nvPr/>
        </p:nvSpPr>
        <p:spPr>
          <a:xfrm>
            <a:off x="10666622" y="305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F71B2806-9E44-4BF2-9FA9-207195543615}"/>
              </a:ext>
            </a:extLst>
          </p:cNvPr>
          <p:cNvSpPr/>
          <p:nvPr/>
        </p:nvSpPr>
        <p:spPr>
          <a:xfrm>
            <a:off x="882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7" name="Rectangle 276">
            <a:extLst>
              <a:ext uri="{FF2B5EF4-FFF2-40B4-BE49-F238E27FC236}">
                <a16:creationId xmlns:a16="http://schemas.microsoft.com/office/drawing/2014/main" id="{44AE0BC3-392B-4BBD-84A6-DDF736F4A281}"/>
              </a:ext>
            </a:extLst>
          </p:cNvPr>
          <p:cNvSpPr/>
          <p:nvPr/>
        </p:nvSpPr>
        <p:spPr>
          <a:xfrm>
            <a:off x="909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10C2838E-8418-48C6-A5C0-64E117A6004F}"/>
              </a:ext>
            </a:extLst>
          </p:cNvPr>
          <p:cNvSpPr/>
          <p:nvPr/>
        </p:nvSpPr>
        <p:spPr>
          <a:xfrm>
            <a:off x="936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A90A8507-D24A-4895-8371-E00F1C2B7E4C}"/>
              </a:ext>
            </a:extLst>
          </p:cNvPr>
          <p:cNvSpPr/>
          <p:nvPr/>
        </p:nvSpPr>
        <p:spPr>
          <a:xfrm>
            <a:off x="963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79191ED4-72D7-4A4B-B196-A832073F77C3}"/>
              </a:ext>
            </a:extLst>
          </p:cNvPr>
          <p:cNvSpPr/>
          <p:nvPr/>
        </p:nvSpPr>
        <p:spPr>
          <a:xfrm>
            <a:off x="8776622" y="278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A4BAE039-1CB0-4651-B92F-E0AA5AB3D52A}"/>
              </a:ext>
            </a:extLst>
          </p:cNvPr>
          <p:cNvSpPr/>
          <p:nvPr/>
        </p:nvSpPr>
        <p:spPr>
          <a:xfrm>
            <a:off x="9046622" y="278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A5565BB7-742F-4770-812A-AB68CFB42C9B}"/>
              </a:ext>
            </a:extLst>
          </p:cNvPr>
          <p:cNvSpPr/>
          <p:nvPr/>
        </p:nvSpPr>
        <p:spPr>
          <a:xfrm>
            <a:off x="9316622" y="278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42EE5C97-10AC-4BB1-94E5-92E9A9B7BB71}"/>
              </a:ext>
            </a:extLst>
          </p:cNvPr>
          <p:cNvSpPr/>
          <p:nvPr/>
        </p:nvSpPr>
        <p:spPr>
          <a:xfrm>
            <a:off x="9586622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0DB2CB4E-D8A0-4ED1-BD79-A41E8DCFDB1D}"/>
              </a:ext>
            </a:extLst>
          </p:cNvPr>
          <p:cNvSpPr/>
          <p:nvPr/>
        </p:nvSpPr>
        <p:spPr>
          <a:xfrm>
            <a:off x="990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4224E175-C6A7-43E4-9316-E61B2B2F7281}"/>
              </a:ext>
            </a:extLst>
          </p:cNvPr>
          <p:cNvSpPr/>
          <p:nvPr/>
        </p:nvSpPr>
        <p:spPr>
          <a:xfrm>
            <a:off x="1017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3F70A624-D73B-4DDB-A662-50B11B08D00E}"/>
              </a:ext>
            </a:extLst>
          </p:cNvPr>
          <p:cNvSpPr/>
          <p:nvPr/>
        </p:nvSpPr>
        <p:spPr>
          <a:xfrm>
            <a:off x="10447757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7" name="Oval 286">
            <a:extLst>
              <a:ext uri="{FF2B5EF4-FFF2-40B4-BE49-F238E27FC236}">
                <a16:creationId xmlns:a16="http://schemas.microsoft.com/office/drawing/2014/main" id="{7CD1BEEC-F0ED-4400-AAD6-A75CAA31BB8C}"/>
              </a:ext>
            </a:extLst>
          </p:cNvPr>
          <p:cNvSpPr/>
          <p:nvPr/>
        </p:nvSpPr>
        <p:spPr>
          <a:xfrm>
            <a:off x="9856622" y="278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6CD4C365-6912-48A1-9543-9B9E114B5F2D}"/>
              </a:ext>
            </a:extLst>
          </p:cNvPr>
          <p:cNvSpPr/>
          <p:nvPr/>
        </p:nvSpPr>
        <p:spPr>
          <a:xfrm>
            <a:off x="10126622" y="278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F44E4194-0F11-4594-ABEA-7DF83AA3E8BA}"/>
              </a:ext>
            </a:extLst>
          </p:cNvPr>
          <p:cNvSpPr/>
          <p:nvPr/>
        </p:nvSpPr>
        <p:spPr>
          <a:xfrm>
            <a:off x="10396622" y="278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004812B3-A5D5-4E8D-81F5-7CE6DB447DEE}"/>
              </a:ext>
            </a:extLst>
          </p:cNvPr>
          <p:cNvSpPr/>
          <p:nvPr/>
        </p:nvSpPr>
        <p:spPr>
          <a:xfrm>
            <a:off x="10666622" y="278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ADEB5647-5F44-4FE7-94C8-27D11554F622}"/>
              </a:ext>
            </a:extLst>
          </p:cNvPr>
          <p:cNvSpPr/>
          <p:nvPr/>
        </p:nvSpPr>
        <p:spPr>
          <a:xfrm>
            <a:off x="882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9B363BDD-BF18-433D-8B52-4E1429B48949}"/>
              </a:ext>
            </a:extLst>
          </p:cNvPr>
          <p:cNvSpPr/>
          <p:nvPr/>
        </p:nvSpPr>
        <p:spPr>
          <a:xfrm>
            <a:off x="909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5446FDC9-ED51-4DDD-87DA-7997406F4C87}"/>
              </a:ext>
            </a:extLst>
          </p:cNvPr>
          <p:cNvSpPr/>
          <p:nvPr/>
        </p:nvSpPr>
        <p:spPr>
          <a:xfrm>
            <a:off x="936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5E2C77D-4408-4FD4-A9FE-F0953745C6D2}"/>
              </a:ext>
            </a:extLst>
          </p:cNvPr>
          <p:cNvSpPr/>
          <p:nvPr/>
        </p:nvSpPr>
        <p:spPr>
          <a:xfrm>
            <a:off x="963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84C62BB7-C35C-4EB4-8036-3A775CA111D4}"/>
              </a:ext>
            </a:extLst>
          </p:cNvPr>
          <p:cNvSpPr/>
          <p:nvPr/>
        </p:nvSpPr>
        <p:spPr>
          <a:xfrm>
            <a:off x="8776622" y="224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7DDFE6F6-C37D-4CAF-8B3C-909D5E2C6529}"/>
              </a:ext>
            </a:extLst>
          </p:cNvPr>
          <p:cNvSpPr/>
          <p:nvPr/>
        </p:nvSpPr>
        <p:spPr>
          <a:xfrm>
            <a:off x="8776622" y="2513514"/>
            <a:ext cx="102269" cy="102269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9C2130A7-A0AA-48E4-BC98-AB25AFD0D695}"/>
              </a:ext>
            </a:extLst>
          </p:cNvPr>
          <p:cNvSpPr/>
          <p:nvPr/>
        </p:nvSpPr>
        <p:spPr>
          <a:xfrm>
            <a:off x="9046622" y="224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63DECDD3-58A6-4627-B5C1-A6C410F93E8A}"/>
              </a:ext>
            </a:extLst>
          </p:cNvPr>
          <p:cNvSpPr/>
          <p:nvPr/>
        </p:nvSpPr>
        <p:spPr>
          <a:xfrm>
            <a:off x="9046622" y="251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23167527-AB29-4A12-9421-6346F1AE13AB}"/>
              </a:ext>
            </a:extLst>
          </p:cNvPr>
          <p:cNvSpPr/>
          <p:nvPr/>
        </p:nvSpPr>
        <p:spPr>
          <a:xfrm>
            <a:off x="9316622" y="224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14EE4E72-9B5A-405A-972E-76BBAD5CC6A0}"/>
              </a:ext>
            </a:extLst>
          </p:cNvPr>
          <p:cNvSpPr/>
          <p:nvPr/>
        </p:nvSpPr>
        <p:spPr>
          <a:xfrm>
            <a:off x="9316622" y="251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0B118E32-E9AD-4405-AC1A-0D20E0C5CA4D}"/>
              </a:ext>
            </a:extLst>
          </p:cNvPr>
          <p:cNvSpPr/>
          <p:nvPr/>
        </p:nvSpPr>
        <p:spPr>
          <a:xfrm>
            <a:off x="958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112936C9-8C86-4D1B-8736-92D604286A32}"/>
              </a:ext>
            </a:extLst>
          </p:cNvPr>
          <p:cNvSpPr/>
          <p:nvPr/>
        </p:nvSpPr>
        <p:spPr>
          <a:xfrm>
            <a:off x="9586622" y="2513514"/>
            <a:ext cx="102269" cy="102269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3" name="Rectangle 302">
            <a:extLst>
              <a:ext uri="{FF2B5EF4-FFF2-40B4-BE49-F238E27FC236}">
                <a16:creationId xmlns:a16="http://schemas.microsoft.com/office/drawing/2014/main" id="{6232D75A-4281-49F4-A212-0DF0FD7F2C32}"/>
              </a:ext>
            </a:extLst>
          </p:cNvPr>
          <p:cNvSpPr/>
          <p:nvPr/>
        </p:nvSpPr>
        <p:spPr>
          <a:xfrm>
            <a:off x="990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274A62A9-0A99-417D-B3FB-5E15984E511D}"/>
              </a:ext>
            </a:extLst>
          </p:cNvPr>
          <p:cNvSpPr/>
          <p:nvPr/>
        </p:nvSpPr>
        <p:spPr>
          <a:xfrm>
            <a:off x="1017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56BBC7E9-EDA5-4C48-A861-6360037CEBE0}"/>
              </a:ext>
            </a:extLst>
          </p:cNvPr>
          <p:cNvSpPr/>
          <p:nvPr/>
        </p:nvSpPr>
        <p:spPr>
          <a:xfrm>
            <a:off x="10447757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FC1AFF9F-CB99-42E0-8D03-F72CEC21D01A}"/>
              </a:ext>
            </a:extLst>
          </p:cNvPr>
          <p:cNvSpPr/>
          <p:nvPr/>
        </p:nvSpPr>
        <p:spPr>
          <a:xfrm>
            <a:off x="985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0146BD5C-C9A3-4110-8393-341FC001AB70}"/>
              </a:ext>
            </a:extLst>
          </p:cNvPr>
          <p:cNvSpPr/>
          <p:nvPr/>
        </p:nvSpPr>
        <p:spPr>
          <a:xfrm>
            <a:off x="985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8" name="Oval 307">
            <a:extLst>
              <a:ext uri="{FF2B5EF4-FFF2-40B4-BE49-F238E27FC236}">
                <a16:creationId xmlns:a16="http://schemas.microsoft.com/office/drawing/2014/main" id="{1913881A-CB25-4B7C-A8BF-A719B4323E41}"/>
              </a:ext>
            </a:extLst>
          </p:cNvPr>
          <p:cNvSpPr/>
          <p:nvPr/>
        </p:nvSpPr>
        <p:spPr>
          <a:xfrm>
            <a:off x="1012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0FDCDF99-8A77-4E81-8CDF-0123FBE03615}"/>
              </a:ext>
            </a:extLst>
          </p:cNvPr>
          <p:cNvSpPr/>
          <p:nvPr/>
        </p:nvSpPr>
        <p:spPr>
          <a:xfrm>
            <a:off x="1012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CF885E4B-8FB1-413E-9BA1-E0CA4F8C8044}"/>
              </a:ext>
            </a:extLst>
          </p:cNvPr>
          <p:cNvSpPr/>
          <p:nvPr/>
        </p:nvSpPr>
        <p:spPr>
          <a:xfrm>
            <a:off x="1039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1" name="Oval 310">
            <a:extLst>
              <a:ext uri="{FF2B5EF4-FFF2-40B4-BE49-F238E27FC236}">
                <a16:creationId xmlns:a16="http://schemas.microsoft.com/office/drawing/2014/main" id="{23F272CE-2D27-4B74-BC9D-414A326273EF}"/>
              </a:ext>
            </a:extLst>
          </p:cNvPr>
          <p:cNvSpPr/>
          <p:nvPr/>
        </p:nvSpPr>
        <p:spPr>
          <a:xfrm>
            <a:off x="1039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E0A5FB44-ABBD-4245-8CE3-A65F1EAC10C4}"/>
              </a:ext>
            </a:extLst>
          </p:cNvPr>
          <p:cNvSpPr/>
          <p:nvPr/>
        </p:nvSpPr>
        <p:spPr>
          <a:xfrm>
            <a:off x="10666622" y="224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5FFA921A-9D9C-4F7A-B987-604B74AC1869}"/>
              </a:ext>
            </a:extLst>
          </p:cNvPr>
          <p:cNvSpPr/>
          <p:nvPr/>
        </p:nvSpPr>
        <p:spPr>
          <a:xfrm>
            <a:off x="10666622" y="2513514"/>
            <a:ext cx="102269" cy="102269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314" name="Straight Arrow Connector 313">
            <a:extLst>
              <a:ext uri="{FF2B5EF4-FFF2-40B4-BE49-F238E27FC236}">
                <a16:creationId xmlns:a16="http://schemas.microsoft.com/office/drawing/2014/main" id="{87BA70A5-0477-46DC-A145-BAD96CA46ED4}"/>
              </a:ext>
            </a:extLst>
          </p:cNvPr>
          <p:cNvCxnSpPr>
            <a:cxnSpLocks/>
          </p:cNvCxnSpPr>
          <p:nvPr/>
        </p:nvCxnSpPr>
        <p:spPr>
          <a:xfrm>
            <a:off x="8827756" y="4619751"/>
            <a:ext cx="190518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>
            <a:extLst>
              <a:ext uri="{FF2B5EF4-FFF2-40B4-BE49-F238E27FC236}">
                <a16:creationId xmlns:a16="http://schemas.microsoft.com/office/drawing/2014/main" id="{B1DB7E24-4FB8-40F1-B25B-E28A208ECF66}"/>
              </a:ext>
            </a:extLst>
          </p:cNvPr>
          <p:cNvCxnSpPr>
            <a:cxnSpLocks/>
          </p:cNvCxnSpPr>
          <p:nvPr/>
        </p:nvCxnSpPr>
        <p:spPr>
          <a:xfrm flipV="1">
            <a:off x="8625766" y="2243514"/>
            <a:ext cx="0" cy="221113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01D7305A-E1F9-4C87-A052-3CE85D942D69}"/>
                  </a:ext>
                </a:extLst>
              </p:cNvPr>
              <p:cNvSpPr txBox="1"/>
              <p:nvPr/>
            </p:nvSpPr>
            <p:spPr>
              <a:xfrm rot="16200000">
                <a:off x="7945587" y="3248756"/>
                <a:ext cx="813703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01D7305A-E1F9-4C87-A052-3CE85D942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945587" y="3248756"/>
                <a:ext cx="813703" cy="495520"/>
              </a:xfrm>
              <a:prstGeom prst="rect">
                <a:avLst/>
              </a:prstGeom>
              <a:blipFill>
                <a:blip r:embed="rId10"/>
                <a:stretch>
                  <a:fillRect t="-8271" r="-7407" b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B485A0D2-4ABF-4C31-A1A5-D54EB0D7A33C}"/>
                  </a:ext>
                </a:extLst>
              </p:cNvPr>
              <p:cNvSpPr txBox="1"/>
              <p:nvPr/>
            </p:nvSpPr>
            <p:spPr>
              <a:xfrm>
                <a:off x="9316622" y="4567236"/>
                <a:ext cx="87868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B485A0D2-4ABF-4C31-A1A5-D54EB0D7A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6622" y="4567236"/>
                <a:ext cx="878681" cy="461665"/>
              </a:xfrm>
              <a:prstGeom prst="rect">
                <a:avLst/>
              </a:prstGeom>
              <a:blipFill>
                <a:blip r:embed="rId11"/>
                <a:stretch>
                  <a:fillRect l="-1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" name="Rectangle 317">
            <a:extLst>
              <a:ext uri="{FF2B5EF4-FFF2-40B4-BE49-F238E27FC236}">
                <a16:creationId xmlns:a16="http://schemas.microsoft.com/office/drawing/2014/main" id="{11E2C156-DF43-4122-BAC9-3BAFE02357DE}"/>
              </a:ext>
            </a:extLst>
          </p:cNvPr>
          <p:cNvSpPr/>
          <p:nvPr/>
        </p:nvSpPr>
        <p:spPr>
          <a:xfrm>
            <a:off x="10316865" y="2971800"/>
            <a:ext cx="270000" cy="27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DCD9168B-7F33-4407-9694-EE493D61E496}"/>
              </a:ext>
            </a:extLst>
          </p:cNvPr>
          <p:cNvCxnSpPr>
            <a:cxnSpLocks/>
          </p:cNvCxnSpPr>
          <p:nvPr/>
        </p:nvCxnSpPr>
        <p:spPr>
          <a:xfrm>
            <a:off x="6578038" y="991728"/>
            <a:ext cx="3738827" cy="19800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5BFB2D46-DF00-4F14-AABB-E2841732B74B}"/>
              </a:ext>
            </a:extLst>
          </p:cNvPr>
          <p:cNvCxnSpPr>
            <a:cxnSpLocks/>
          </p:cNvCxnSpPr>
          <p:nvPr/>
        </p:nvCxnSpPr>
        <p:spPr>
          <a:xfrm flipV="1">
            <a:off x="6546871" y="3239648"/>
            <a:ext cx="3765886" cy="299964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21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GB" dirty="0"/>
                  <a:t>DA computed at different amplitudes at RF marker</a:t>
                </a:r>
              </a:p>
              <a:p>
                <a:r>
                  <a:rPr lang="en-GB" dirty="0"/>
                  <a:t>Each amplitude probed using 256 particles</a:t>
                </a:r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r>
                  <a:rPr lang="en-GB" dirty="0"/>
                  <a:t>100 turns in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r>
                  <a:rPr lang="en-GB" dirty="0"/>
                  <a:t>Colour indicating fraction of survived all 100 turns</a:t>
                </a:r>
              </a:p>
              <a:p>
                <a:pPr lvl="1"/>
                <a:r>
                  <a:rPr lang="en-GB" dirty="0"/>
                  <a:t>Yellow = 100%</a:t>
                </a:r>
              </a:p>
              <a:p>
                <a:pPr lvl="1"/>
                <a:r>
                  <a:rPr lang="en-GB" dirty="0"/>
                  <a:t>Dark Blue = 0%</a:t>
                </a:r>
              </a:p>
              <a:p>
                <a:r>
                  <a:rPr lang="en-GB" dirty="0"/>
                  <a:t>Dots representing survival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particles</a:t>
                </a:r>
              </a:p>
              <a:p>
                <a:pPr lvl="1"/>
                <a:r>
                  <a:rPr lang="en-GB" dirty="0"/>
                  <a:t>“Classical DA”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743" t="-3221" b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5E68969-4159-4FBD-895E-A0EB357E57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13998" y="1669740"/>
            <a:ext cx="6326453" cy="468118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23AD85-24D7-472B-BA90-8D15F5E63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Angle Scan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49D9AE-A570-47F7-85C5-61EA54721B3A}"/>
              </a:ext>
            </a:extLst>
          </p:cNvPr>
          <p:cNvSpPr txBox="1"/>
          <p:nvPr/>
        </p:nvSpPr>
        <p:spPr>
          <a:xfrm>
            <a:off x="6593055" y="1179254"/>
            <a:ext cx="559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No Radiation</a:t>
            </a:r>
          </a:p>
        </p:txBody>
      </p:sp>
    </p:spTree>
    <p:extLst>
      <p:ext uri="{BB962C8B-B14F-4D97-AF65-F5344CB8AC3E}">
        <p14:creationId xmlns:p14="http://schemas.microsoft.com/office/powerpoint/2010/main" val="94063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GB" dirty="0"/>
                  <a:t>DA computed at different amplitudes at RF marker</a:t>
                </a:r>
              </a:p>
              <a:p>
                <a:r>
                  <a:rPr lang="en-GB" dirty="0"/>
                  <a:t>Each amplitude probed using 256 particles</a:t>
                </a:r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16 angles 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r>
                  <a:rPr lang="en-GB" dirty="0"/>
                  <a:t>100 turns in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r>
                  <a:rPr lang="en-GB" dirty="0"/>
                  <a:t>Colour indicating fraction of survived all 100 turns</a:t>
                </a:r>
              </a:p>
              <a:p>
                <a:pPr lvl="1"/>
                <a:r>
                  <a:rPr lang="en-GB" dirty="0"/>
                  <a:t>Yellow = 100%</a:t>
                </a:r>
              </a:p>
              <a:p>
                <a:pPr lvl="1"/>
                <a:r>
                  <a:rPr lang="en-GB" dirty="0"/>
                  <a:t>Dark Blue = 0%</a:t>
                </a:r>
              </a:p>
              <a:p>
                <a:r>
                  <a:rPr lang="en-GB" dirty="0"/>
                  <a:t>Dots representing survival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 particles</a:t>
                </a:r>
              </a:p>
              <a:p>
                <a:pPr lvl="1"/>
                <a:r>
                  <a:rPr lang="en-GB" dirty="0"/>
                  <a:t>“Classical DA”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2D9A44F-7C05-4F17-9261-4FF6814DE0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743" t="-3221" b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8A23AD85-24D7-472B-BA90-8D15F5E63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Angle Scan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B22CE34-8C5D-484F-8257-1CB23894C0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32263" y="1725223"/>
            <a:ext cx="6059737" cy="450321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054861-885D-4B5F-ADBB-671B89832ECD}"/>
              </a:ext>
            </a:extLst>
          </p:cNvPr>
          <p:cNvSpPr txBox="1"/>
          <p:nvPr/>
        </p:nvSpPr>
        <p:spPr>
          <a:xfrm>
            <a:off x="6593055" y="1179254"/>
            <a:ext cx="559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Radiation</a:t>
            </a:r>
          </a:p>
        </p:txBody>
      </p:sp>
    </p:spTree>
    <p:extLst>
      <p:ext uri="{BB962C8B-B14F-4D97-AF65-F5344CB8AC3E}">
        <p14:creationId xmlns:p14="http://schemas.microsoft.com/office/powerpoint/2010/main" val="261107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902</Words>
  <Application>Microsoft Office PowerPoint</Application>
  <PresentationFormat>Widescreen</PresentationFormat>
  <Paragraphs>244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Office Theme</vt:lpstr>
      <vt:lpstr>Dynamic aperture and beam lifetime</vt:lpstr>
      <vt:lpstr>Dynamic Aperture Simulation</vt:lpstr>
      <vt:lpstr>Angle Scan</vt:lpstr>
      <vt:lpstr>Angle Scan</vt:lpstr>
      <vt:lpstr>Angle Scan</vt:lpstr>
      <vt:lpstr>Angle Scan</vt:lpstr>
      <vt:lpstr>Angle Scan</vt:lpstr>
      <vt:lpstr>DA Angle Scan</vt:lpstr>
      <vt:lpstr>DA Angle Scan</vt:lpstr>
      <vt:lpstr>Dynamic Aperture Simulation</vt:lpstr>
      <vt:lpstr>Projection of DA</vt:lpstr>
      <vt:lpstr>Projection of DA</vt:lpstr>
      <vt:lpstr>Projection of DA</vt:lpstr>
      <vt:lpstr>Projection of DA</vt:lpstr>
      <vt:lpstr>Projection of DA</vt:lpstr>
      <vt:lpstr>Particle projection – Drift Downstream</vt:lpstr>
      <vt:lpstr>Particle projection – IP</vt:lpstr>
      <vt:lpstr>Same location 1 turn later…</vt:lpstr>
      <vt:lpstr>Same location 1 turn later…</vt:lpstr>
      <vt:lpstr>Same location 1 turn later…</vt:lpstr>
      <vt:lpstr>Dynamic Aperture Simulation</vt:lpstr>
      <vt:lpstr>DA Quantification</vt:lpstr>
      <vt:lpstr>DA Quantification</vt:lpstr>
      <vt:lpstr>MA Quantification</vt:lpstr>
      <vt:lpstr>MA Quantification</vt:lpstr>
      <vt:lpstr>Correlation with Lifetime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aperture and beam lifetime</dc:title>
  <dc:creator>Léon Van Riesen-Haupt</dc:creator>
  <cp:lastModifiedBy>Léon Van Riesen-Haupt</cp:lastModifiedBy>
  <cp:revision>20</cp:revision>
  <dcterms:created xsi:type="dcterms:W3CDTF">2025-04-29T08:04:31Z</dcterms:created>
  <dcterms:modified xsi:type="dcterms:W3CDTF">2025-04-29T11:30:17Z</dcterms:modified>
</cp:coreProperties>
</file>