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4"/>
  </p:notesMasterIdLst>
  <p:sldIdLst>
    <p:sldId id="258" r:id="rId5"/>
    <p:sldId id="264" r:id="rId6"/>
    <p:sldId id="265" r:id="rId7"/>
    <p:sldId id="260" r:id="rId8"/>
    <p:sldId id="261" r:id="rId9"/>
    <p:sldId id="259" r:id="rId10"/>
    <p:sldId id="263" r:id="rId11"/>
    <p:sldId id="262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2E87"/>
    <a:srgbClr val="0B2265"/>
    <a:srgbClr val="BC8C00"/>
    <a:srgbClr val="2F528F"/>
    <a:srgbClr val="C0A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22BDA7-800D-4BC8-AF39-5D86F561E799}" v="7" dt="2025-04-11T10:28:49.7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279" autoAdjust="0"/>
  </p:normalViewPr>
  <p:slideViewPr>
    <p:cSldViewPr snapToGrid="0">
      <p:cViewPr varScale="1">
        <p:scale>
          <a:sx n="77" d="100"/>
          <a:sy n="77" d="100"/>
        </p:scale>
        <p:origin x="1646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inger, Oliver" userId="73bf61d4-963c-4298-a781-c91fb0dcb223" providerId="ADAL" clId="{2122BDA7-800D-4BC8-AF39-5D86F561E799}"/>
    <pc:docChg chg="custSel addSld delSld modSld sldOrd">
      <pc:chgData name="Stringer, Oliver" userId="73bf61d4-963c-4298-a781-c91fb0dcb223" providerId="ADAL" clId="{2122BDA7-800D-4BC8-AF39-5D86F561E799}" dt="2025-04-11T12:33:14.107" v="2153" actId="20577"/>
      <pc:docMkLst>
        <pc:docMk/>
      </pc:docMkLst>
      <pc:sldChg chg="addSp delSp modSp new mod">
        <pc:chgData name="Stringer, Oliver" userId="73bf61d4-963c-4298-a781-c91fb0dcb223" providerId="ADAL" clId="{2122BDA7-800D-4BC8-AF39-5D86F561E799}" dt="2025-04-11T12:32:35.894" v="2126" actId="20577"/>
        <pc:sldMkLst>
          <pc:docMk/>
          <pc:sldMk cId="2402131034" sldId="259"/>
        </pc:sldMkLst>
        <pc:spChg chg="mod">
          <ac:chgData name="Stringer, Oliver" userId="73bf61d4-963c-4298-a781-c91fb0dcb223" providerId="ADAL" clId="{2122BDA7-800D-4BC8-AF39-5D86F561E799}" dt="2025-04-11T12:32:35.894" v="2126" actId="20577"/>
          <ac:spMkLst>
            <pc:docMk/>
            <pc:sldMk cId="2402131034" sldId="259"/>
            <ac:spMk id="2" creationId="{3F900878-5BE8-85E3-409B-DEE9A2671564}"/>
          </ac:spMkLst>
        </pc:spChg>
        <pc:picChg chg="add mod ord">
          <ac:chgData name="Stringer, Oliver" userId="73bf61d4-963c-4298-a781-c91fb0dcb223" providerId="ADAL" clId="{2122BDA7-800D-4BC8-AF39-5D86F561E799}" dt="2025-04-11T09:40:09.857" v="134" actId="1035"/>
          <ac:picMkLst>
            <pc:docMk/>
            <pc:sldMk cId="2402131034" sldId="259"/>
            <ac:picMk id="7" creationId="{954158FD-9B2B-02D6-BB95-43972558280B}"/>
          </ac:picMkLst>
        </pc:picChg>
        <pc:picChg chg="add del mod ord">
          <ac:chgData name="Stringer, Oliver" userId="73bf61d4-963c-4298-a781-c91fb0dcb223" providerId="ADAL" clId="{2122BDA7-800D-4BC8-AF39-5D86F561E799}" dt="2025-04-11T09:39:59.859" v="129" actId="478"/>
          <ac:picMkLst>
            <pc:docMk/>
            <pc:sldMk cId="2402131034" sldId="259"/>
            <ac:picMk id="9" creationId="{65009F72-EE6E-587D-72EF-F1078EF44E27}"/>
          </ac:picMkLst>
        </pc:picChg>
        <pc:picChg chg="add del mod ord">
          <ac:chgData name="Stringer, Oliver" userId="73bf61d4-963c-4298-a781-c91fb0dcb223" providerId="ADAL" clId="{2122BDA7-800D-4BC8-AF39-5D86F561E799}" dt="2025-04-11T09:40:00.162" v="130" actId="478"/>
          <ac:picMkLst>
            <pc:docMk/>
            <pc:sldMk cId="2402131034" sldId="259"/>
            <ac:picMk id="11" creationId="{ADACC4DE-6D72-07CD-F280-92238187DABD}"/>
          </ac:picMkLst>
        </pc:picChg>
      </pc:sldChg>
      <pc:sldChg chg="addSp delSp modSp new mod ord">
        <pc:chgData name="Stringer, Oliver" userId="73bf61d4-963c-4298-a781-c91fb0dcb223" providerId="ADAL" clId="{2122BDA7-800D-4BC8-AF39-5D86F561E799}" dt="2025-04-11T09:48:21.237" v="592" actId="20577"/>
        <pc:sldMkLst>
          <pc:docMk/>
          <pc:sldMk cId="3255440799" sldId="260"/>
        </pc:sldMkLst>
        <pc:spChg chg="mod">
          <ac:chgData name="Stringer, Oliver" userId="73bf61d4-963c-4298-a781-c91fb0dcb223" providerId="ADAL" clId="{2122BDA7-800D-4BC8-AF39-5D86F561E799}" dt="2025-04-11T09:48:21.237" v="592" actId="20577"/>
          <ac:spMkLst>
            <pc:docMk/>
            <pc:sldMk cId="3255440799" sldId="260"/>
            <ac:spMk id="2" creationId="{B2C10D7C-4B95-E355-46A1-F5DEF74C5906}"/>
          </ac:spMkLst>
        </pc:spChg>
        <pc:spChg chg="mod">
          <ac:chgData name="Stringer, Oliver" userId="73bf61d4-963c-4298-a781-c91fb0dcb223" providerId="ADAL" clId="{2122BDA7-800D-4BC8-AF39-5D86F561E799}" dt="2025-04-11T09:47:04.291" v="416" actId="20577"/>
          <ac:spMkLst>
            <pc:docMk/>
            <pc:sldMk cId="3255440799" sldId="260"/>
            <ac:spMk id="5" creationId="{D6A0F577-4410-ABEE-ED13-92325C7041F0}"/>
          </ac:spMkLst>
        </pc:spChg>
        <pc:picChg chg="add del mod">
          <ac:chgData name="Stringer, Oliver" userId="73bf61d4-963c-4298-a781-c91fb0dcb223" providerId="ADAL" clId="{2122BDA7-800D-4BC8-AF39-5D86F561E799}" dt="2025-04-11T09:36:23.809" v="70" actId="478"/>
          <ac:picMkLst>
            <pc:docMk/>
            <pc:sldMk cId="3255440799" sldId="260"/>
            <ac:picMk id="7" creationId="{366D5241-D6BD-389B-5C7D-EF216E044BC8}"/>
          </ac:picMkLst>
        </pc:picChg>
        <pc:picChg chg="add mod">
          <ac:chgData name="Stringer, Oliver" userId="73bf61d4-963c-4298-a781-c91fb0dcb223" providerId="ADAL" clId="{2122BDA7-800D-4BC8-AF39-5D86F561E799}" dt="2025-04-11T09:47:44.530" v="445" actId="1036"/>
          <ac:picMkLst>
            <pc:docMk/>
            <pc:sldMk cId="3255440799" sldId="260"/>
            <ac:picMk id="9" creationId="{CF5CACA4-7941-B658-B909-225BC6EDF4B9}"/>
          </ac:picMkLst>
        </pc:picChg>
        <pc:picChg chg="add mod">
          <ac:chgData name="Stringer, Oliver" userId="73bf61d4-963c-4298-a781-c91fb0dcb223" providerId="ADAL" clId="{2122BDA7-800D-4BC8-AF39-5D86F561E799}" dt="2025-04-11T09:47:44.530" v="445" actId="1036"/>
          <ac:picMkLst>
            <pc:docMk/>
            <pc:sldMk cId="3255440799" sldId="260"/>
            <ac:picMk id="11" creationId="{5EE7F13E-2112-2F85-4172-08395D288A67}"/>
          </ac:picMkLst>
        </pc:picChg>
      </pc:sldChg>
      <pc:sldChg chg="addSp modSp new mod ord">
        <pc:chgData name="Stringer, Oliver" userId="73bf61d4-963c-4298-a781-c91fb0dcb223" providerId="ADAL" clId="{2122BDA7-800D-4BC8-AF39-5D86F561E799}" dt="2025-04-11T12:33:14.107" v="2153" actId="20577"/>
        <pc:sldMkLst>
          <pc:docMk/>
          <pc:sldMk cId="3444930819" sldId="261"/>
        </pc:sldMkLst>
        <pc:spChg chg="mod">
          <ac:chgData name="Stringer, Oliver" userId="73bf61d4-963c-4298-a781-c91fb0dcb223" providerId="ADAL" clId="{2122BDA7-800D-4BC8-AF39-5D86F561E799}" dt="2025-04-11T12:33:14.107" v="2153" actId="20577"/>
          <ac:spMkLst>
            <pc:docMk/>
            <pc:sldMk cId="3444930819" sldId="261"/>
            <ac:spMk id="2" creationId="{6DCDDEB6-67EE-B66E-7703-696493E638C3}"/>
          </ac:spMkLst>
        </pc:spChg>
        <pc:spChg chg="mod">
          <ac:chgData name="Stringer, Oliver" userId="73bf61d4-963c-4298-a781-c91fb0dcb223" providerId="ADAL" clId="{2122BDA7-800D-4BC8-AF39-5D86F561E799}" dt="2025-04-11T12:33:07.187" v="2146" actId="20577"/>
          <ac:spMkLst>
            <pc:docMk/>
            <pc:sldMk cId="3444930819" sldId="261"/>
            <ac:spMk id="5" creationId="{5AD433DF-E260-A54C-5BC1-9992B5782E0F}"/>
          </ac:spMkLst>
        </pc:spChg>
        <pc:picChg chg="add mod">
          <ac:chgData name="Stringer, Oliver" userId="73bf61d4-963c-4298-a781-c91fb0dcb223" providerId="ADAL" clId="{2122BDA7-800D-4BC8-AF39-5D86F561E799}" dt="2025-04-11T09:48:44.994" v="616" actId="1036"/>
          <ac:picMkLst>
            <pc:docMk/>
            <pc:sldMk cId="3444930819" sldId="261"/>
            <ac:picMk id="7" creationId="{ED857C6A-A157-A0EA-4B07-0DAF818E7D4B}"/>
          </ac:picMkLst>
        </pc:picChg>
        <pc:picChg chg="add mod">
          <ac:chgData name="Stringer, Oliver" userId="73bf61d4-963c-4298-a781-c91fb0dcb223" providerId="ADAL" clId="{2122BDA7-800D-4BC8-AF39-5D86F561E799}" dt="2025-04-11T09:48:44.994" v="616" actId="1036"/>
          <ac:picMkLst>
            <pc:docMk/>
            <pc:sldMk cId="3444930819" sldId="261"/>
            <ac:picMk id="9" creationId="{28C093CC-C903-AC2B-4502-D78A4DBFE16A}"/>
          </ac:picMkLst>
        </pc:picChg>
      </pc:sldChg>
      <pc:sldChg chg="del">
        <pc:chgData name="Stringer, Oliver" userId="73bf61d4-963c-4298-a781-c91fb0dcb223" providerId="ADAL" clId="{2122BDA7-800D-4BC8-AF39-5D86F561E799}" dt="2025-04-11T09:20:07.377" v="7" actId="47"/>
        <pc:sldMkLst>
          <pc:docMk/>
          <pc:sldMk cId="3486555170" sldId="261"/>
        </pc:sldMkLst>
      </pc:sldChg>
      <pc:sldChg chg="addSp delSp modSp add mod ord">
        <pc:chgData name="Stringer, Oliver" userId="73bf61d4-963c-4298-a781-c91fb0dcb223" providerId="ADAL" clId="{2122BDA7-800D-4BC8-AF39-5D86F561E799}" dt="2025-04-11T12:32:55.220" v="2136" actId="20577"/>
        <pc:sldMkLst>
          <pc:docMk/>
          <pc:sldMk cId="1867257191" sldId="262"/>
        </pc:sldMkLst>
        <pc:spChg chg="del">
          <ac:chgData name="Stringer, Oliver" userId="73bf61d4-963c-4298-a781-c91fb0dcb223" providerId="ADAL" clId="{2122BDA7-800D-4BC8-AF39-5D86F561E799}" dt="2025-04-11T09:41:09.218" v="185" actId="478"/>
          <ac:spMkLst>
            <pc:docMk/>
            <pc:sldMk cId="1867257191" sldId="262"/>
            <ac:spMk id="2" creationId="{A36B8291-DCF8-0A5C-5B48-782B7D08BDE3}"/>
          </ac:spMkLst>
        </pc:spChg>
        <pc:spChg chg="add mod">
          <ac:chgData name="Stringer, Oliver" userId="73bf61d4-963c-4298-a781-c91fb0dcb223" providerId="ADAL" clId="{2122BDA7-800D-4BC8-AF39-5D86F561E799}" dt="2025-04-11T12:32:55.220" v="2136" actId="20577"/>
          <ac:spMkLst>
            <pc:docMk/>
            <pc:sldMk cId="1867257191" sldId="262"/>
            <ac:spMk id="6" creationId="{89AFEDF1-03C8-F81E-6AAC-111819A1D240}"/>
          </ac:spMkLst>
        </pc:spChg>
        <pc:picChg chg="del">
          <ac:chgData name="Stringer, Oliver" userId="73bf61d4-963c-4298-a781-c91fb0dcb223" providerId="ADAL" clId="{2122BDA7-800D-4BC8-AF39-5D86F561E799}" dt="2025-04-11T09:39:53.586" v="126" actId="478"/>
          <ac:picMkLst>
            <pc:docMk/>
            <pc:sldMk cId="1867257191" sldId="262"/>
            <ac:picMk id="7" creationId="{FE911F9E-070E-B4B2-D792-9719B45D6978}"/>
          </ac:picMkLst>
        </pc:picChg>
        <pc:picChg chg="del">
          <ac:chgData name="Stringer, Oliver" userId="73bf61d4-963c-4298-a781-c91fb0dcb223" providerId="ADAL" clId="{2122BDA7-800D-4BC8-AF39-5D86F561E799}" dt="2025-04-11T09:39:54.258" v="127" actId="478"/>
          <ac:picMkLst>
            <pc:docMk/>
            <pc:sldMk cId="1867257191" sldId="262"/>
            <ac:picMk id="9" creationId="{EB0E7D65-D291-542A-2886-0CBDC7311EE5}"/>
          </ac:picMkLst>
        </pc:picChg>
        <pc:picChg chg="mod">
          <ac:chgData name="Stringer, Oliver" userId="73bf61d4-963c-4298-a781-c91fb0dcb223" providerId="ADAL" clId="{2122BDA7-800D-4BC8-AF39-5D86F561E799}" dt="2025-04-11T09:39:56.178" v="128" actId="1076"/>
          <ac:picMkLst>
            <pc:docMk/>
            <pc:sldMk cId="1867257191" sldId="262"/>
            <ac:picMk id="11" creationId="{7556C04E-033D-AABC-7C9D-361795FB0C61}"/>
          </ac:picMkLst>
        </pc:picChg>
      </pc:sldChg>
      <pc:sldChg chg="del">
        <pc:chgData name="Stringer, Oliver" userId="73bf61d4-963c-4298-a781-c91fb0dcb223" providerId="ADAL" clId="{2122BDA7-800D-4BC8-AF39-5D86F561E799}" dt="2025-04-11T09:20:08.142" v="9" actId="47"/>
        <pc:sldMkLst>
          <pc:docMk/>
          <pc:sldMk cId="3494984430" sldId="262"/>
        </pc:sldMkLst>
      </pc:sldChg>
      <pc:sldChg chg="del">
        <pc:chgData name="Stringer, Oliver" userId="73bf61d4-963c-4298-a781-c91fb0dcb223" providerId="ADAL" clId="{2122BDA7-800D-4BC8-AF39-5D86F561E799}" dt="2025-04-11T09:20:04.935" v="0" actId="47"/>
        <pc:sldMkLst>
          <pc:docMk/>
          <pc:sldMk cId="299576233" sldId="263"/>
        </pc:sldMkLst>
      </pc:sldChg>
      <pc:sldChg chg="addSp delSp modSp add mod">
        <pc:chgData name="Stringer, Oliver" userId="73bf61d4-963c-4298-a781-c91fb0dcb223" providerId="ADAL" clId="{2122BDA7-800D-4BC8-AF39-5D86F561E799}" dt="2025-04-11T12:32:45.686" v="2131" actId="6549"/>
        <pc:sldMkLst>
          <pc:docMk/>
          <pc:sldMk cId="3262367077" sldId="263"/>
        </pc:sldMkLst>
        <pc:spChg chg="del">
          <ac:chgData name="Stringer, Oliver" userId="73bf61d4-963c-4298-a781-c91fb0dcb223" providerId="ADAL" clId="{2122BDA7-800D-4BC8-AF39-5D86F561E799}" dt="2025-04-11T09:41:05.954" v="183" actId="478"/>
          <ac:spMkLst>
            <pc:docMk/>
            <pc:sldMk cId="3262367077" sldId="263"/>
            <ac:spMk id="2" creationId="{A2BD8930-AFBC-019C-5D6A-D513F6784F3A}"/>
          </ac:spMkLst>
        </pc:spChg>
        <pc:spChg chg="add mod">
          <ac:chgData name="Stringer, Oliver" userId="73bf61d4-963c-4298-a781-c91fb0dcb223" providerId="ADAL" clId="{2122BDA7-800D-4BC8-AF39-5D86F561E799}" dt="2025-04-11T12:32:45.686" v="2131" actId="6549"/>
          <ac:spMkLst>
            <pc:docMk/>
            <pc:sldMk cId="3262367077" sldId="263"/>
            <ac:spMk id="6" creationId="{20B11653-7C8C-8278-2452-4612A8A8B118}"/>
          </ac:spMkLst>
        </pc:spChg>
        <pc:picChg chg="del">
          <ac:chgData name="Stringer, Oliver" userId="73bf61d4-963c-4298-a781-c91fb0dcb223" providerId="ADAL" clId="{2122BDA7-800D-4BC8-AF39-5D86F561E799}" dt="2025-04-11T09:39:47.042" v="121" actId="478"/>
          <ac:picMkLst>
            <pc:docMk/>
            <pc:sldMk cId="3262367077" sldId="263"/>
            <ac:picMk id="7" creationId="{05E8AB91-6322-E492-F59E-F6508039CD1E}"/>
          </ac:picMkLst>
        </pc:picChg>
        <pc:picChg chg="mod">
          <ac:chgData name="Stringer, Oliver" userId="73bf61d4-963c-4298-a781-c91fb0dcb223" providerId="ADAL" clId="{2122BDA7-800D-4BC8-AF39-5D86F561E799}" dt="2025-04-11T09:40:12.626" v="136" actId="1036"/>
          <ac:picMkLst>
            <pc:docMk/>
            <pc:sldMk cId="3262367077" sldId="263"/>
            <ac:picMk id="9" creationId="{ABCC03F3-87EB-2EAE-587C-7CB1A5E494E6}"/>
          </ac:picMkLst>
        </pc:picChg>
        <pc:picChg chg="del">
          <ac:chgData name="Stringer, Oliver" userId="73bf61d4-963c-4298-a781-c91fb0dcb223" providerId="ADAL" clId="{2122BDA7-800D-4BC8-AF39-5D86F561E799}" dt="2025-04-11T09:39:50.674" v="123" actId="478"/>
          <ac:picMkLst>
            <pc:docMk/>
            <pc:sldMk cId="3262367077" sldId="263"/>
            <ac:picMk id="11" creationId="{2C9CC3EF-65FC-E743-FA3D-6483E09A4B8E}"/>
          </ac:picMkLst>
        </pc:picChg>
      </pc:sldChg>
      <pc:sldChg chg="del">
        <pc:chgData name="Stringer, Oliver" userId="73bf61d4-963c-4298-a781-c91fb0dcb223" providerId="ADAL" clId="{2122BDA7-800D-4BC8-AF39-5D86F561E799}" dt="2025-04-11T09:20:05.459" v="1" actId="47"/>
        <pc:sldMkLst>
          <pc:docMk/>
          <pc:sldMk cId="1421307469" sldId="264"/>
        </pc:sldMkLst>
      </pc:sldChg>
      <pc:sldChg chg="addSp delSp modSp new mod">
        <pc:chgData name="Stringer, Oliver" userId="73bf61d4-963c-4298-a781-c91fb0dcb223" providerId="ADAL" clId="{2122BDA7-800D-4BC8-AF39-5D86F561E799}" dt="2025-04-11T10:13:16.564" v="1423" actId="1035"/>
        <pc:sldMkLst>
          <pc:docMk/>
          <pc:sldMk cId="4101825572" sldId="264"/>
        </pc:sldMkLst>
        <pc:spChg chg="mod">
          <ac:chgData name="Stringer, Oliver" userId="73bf61d4-963c-4298-a781-c91fb0dcb223" providerId="ADAL" clId="{2122BDA7-800D-4BC8-AF39-5D86F561E799}" dt="2025-04-11T10:05:21.876" v="1247" actId="20577"/>
          <ac:spMkLst>
            <pc:docMk/>
            <pc:sldMk cId="4101825572" sldId="264"/>
            <ac:spMk id="2" creationId="{A1B1D7E8-C7E1-5904-46E9-A35EA4F68A44}"/>
          </ac:spMkLst>
        </pc:spChg>
        <pc:spChg chg="mod">
          <ac:chgData name="Stringer, Oliver" userId="73bf61d4-963c-4298-a781-c91fb0dcb223" providerId="ADAL" clId="{2122BDA7-800D-4BC8-AF39-5D86F561E799}" dt="2025-04-11T09:51:05.250" v="745" actId="20577"/>
          <ac:spMkLst>
            <pc:docMk/>
            <pc:sldMk cId="4101825572" sldId="264"/>
            <ac:spMk id="5" creationId="{E9FA2210-4D0E-856A-2645-52D9986422E3}"/>
          </ac:spMkLst>
        </pc:spChg>
        <pc:spChg chg="add mod">
          <ac:chgData name="Stringer, Oliver" userId="73bf61d4-963c-4298-a781-c91fb0dcb223" providerId="ADAL" clId="{2122BDA7-800D-4BC8-AF39-5D86F561E799}" dt="2025-04-11T10:13:16.564" v="1423" actId="1035"/>
          <ac:spMkLst>
            <pc:docMk/>
            <pc:sldMk cId="4101825572" sldId="264"/>
            <ac:spMk id="12" creationId="{7FC2AC18-F253-CBAB-51F0-06D5A2FD2652}"/>
          </ac:spMkLst>
        </pc:spChg>
        <pc:picChg chg="add del mod">
          <ac:chgData name="Stringer, Oliver" userId="73bf61d4-963c-4298-a781-c91fb0dcb223" providerId="ADAL" clId="{2122BDA7-800D-4BC8-AF39-5D86F561E799}" dt="2025-04-11T09:55:19.667" v="753" actId="478"/>
          <ac:picMkLst>
            <pc:docMk/>
            <pc:sldMk cId="4101825572" sldId="264"/>
            <ac:picMk id="7" creationId="{CDC59DAC-D449-79C6-95DC-7DD2F100332A}"/>
          </ac:picMkLst>
        </pc:picChg>
        <pc:picChg chg="add del mod">
          <ac:chgData name="Stringer, Oliver" userId="73bf61d4-963c-4298-a781-c91fb0dcb223" providerId="ADAL" clId="{2122BDA7-800D-4BC8-AF39-5D86F561E799}" dt="2025-04-11T09:59:11.684" v="863" actId="478"/>
          <ac:picMkLst>
            <pc:docMk/>
            <pc:sldMk cId="4101825572" sldId="264"/>
            <ac:picMk id="9" creationId="{02616EC1-7CAA-3E23-C803-9CDDF3791012}"/>
          </ac:picMkLst>
        </pc:picChg>
        <pc:picChg chg="add mod">
          <ac:chgData name="Stringer, Oliver" userId="73bf61d4-963c-4298-a781-c91fb0dcb223" providerId="ADAL" clId="{2122BDA7-800D-4BC8-AF39-5D86F561E799}" dt="2025-04-11T10:02:20.075" v="1072" actId="1076"/>
          <ac:picMkLst>
            <pc:docMk/>
            <pc:sldMk cId="4101825572" sldId="264"/>
            <ac:picMk id="11" creationId="{FE4C44D7-6C5A-895A-4EA8-0B67F4410BD4}"/>
          </ac:picMkLst>
        </pc:picChg>
      </pc:sldChg>
      <pc:sldChg chg="del">
        <pc:chgData name="Stringer, Oliver" userId="73bf61d4-963c-4298-a781-c91fb0dcb223" providerId="ADAL" clId="{2122BDA7-800D-4BC8-AF39-5D86F561E799}" dt="2025-04-11T09:20:05.731" v="2" actId="47"/>
        <pc:sldMkLst>
          <pc:docMk/>
          <pc:sldMk cId="695492033" sldId="265"/>
        </pc:sldMkLst>
      </pc:sldChg>
      <pc:sldChg chg="modSp add mod">
        <pc:chgData name="Stringer, Oliver" userId="73bf61d4-963c-4298-a781-c91fb0dcb223" providerId="ADAL" clId="{2122BDA7-800D-4BC8-AF39-5D86F561E799}" dt="2025-04-11T10:11:43.700" v="1400" actId="20577"/>
        <pc:sldMkLst>
          <pc:docMk/>
          <pc:sldMk cId="4076885483" sldId="265"/>
        </pc:sldMkLst>
        <pc:spChg chg="mod">
          <ac:chgData name="Stringer, Oliver" userId="73bf61d4-963c-4298-a781-c91fb0dcb223" providerId="ADAL" clId="{2122BDA7-800D-4BC8-AF39-5D86F561E799}" dt="2025-04-11T10:11:43.700" v="1400" actId="20577"/>
          <ac:spMkLst>
            <pc:docMk/>
            <pc:sldMk cId="4076885483" sldId="265"/>
            <ac:spMk id="2" creationId="{3EDBDBE5-77A8-9A30-0580-0E795D706F25}"/>
          </ac:spMkLst>
        </pc:spChg>
      </pc:sldChg>
      <pc:sldChg chg="modSp new mod">
        <pc:chgData name="Stringer, Oliver" userId="73bf61d4-963c-4298-a781-c91fb0dcb223" providerId="ADAL" clId="{2122BDA7-800D-4BC8-AF39-5D86F561E799}" dt="2025-04-11T10:21:35.991" v="2120" actId="20577"/>
        <pc:sldMkLst>
          <pc:docMk/>
          <pc:sldMk cId="2527044210" sldId="266"/>
        </pc:sldMkLst>
        <pc:spChg chg="mod">
          <ac:chgData name="Stringer, Oliver" userId="73bf61d4-963c-4298-a781-c91fb0dcb223" providerId="ADAL" clId="{2122BDA7-800D-4BC8-AF39-5D86F561E799}" dt="2025-04-11T10:21:35.991" v="2120" actId="20577"/>
          <ac:spMkLst>
            <pc:docMk/>
            <pc:sldMk cId="2527044210" sldId="266"/>
            <ac:spMk id="2" creationId="{2BDBA167-8CB3-E439-97B8-EA65FA8E3063}"/>
          </ac:spMkLst>
        </pc:spChg>
        <pc:spChg chg="mod">
          <ac:chgData name="Stringer, Oliver" userId="73bf61d4-963c-4298-a781-c91fb0dcb223" providerId="ADAL" clId="{2122BDA7-800D-4BC8-AF39-5D86F561E799}" dt="2025-04-11T10:14:25.061" v="1441" actId="20577"/>
          <ac:spMkLst>
            <pc:docMk/>
            <pc:sldMk cId="2527044210" sldId="266"/>
            <ac:spMk id="5" creationId="{E6294EFB-1915-5EC0-78AD-4EE1D2E4A64D}"/>
          </ac:spMkLst>
        </pc:spChg>
      </pc:sldChg>
      <pc:sldChg chg="del">
        <pc:chgData name="Stringer, Oliver" userId="73bf61d4-963c-4298-a781-c91fb0dcb223" providerId="ADAL" clId="{2122BDA7-800D-4BC8-AF39-5D86F561E799}" dt="2025-04-11T09:20:05.967" v="3" actId="47"/>
        <pc:sldMkLst>
          <pc:docMk/>
          <pc:sldMk cId="4266070218" sldId="266"/>
        </pc:sldMkLst>
      </pc:sldChg>
      <pc:sldChg chg="del">
        <pc:chgData name="Stringer, Oliver" userId="73bf61d4-963c-4298-a781-c91fb0dcb223" providerId="ADAL" clId="{2122BDA7-800D-4BC8-AF39-5D86F561E799}" dt="2025-04-11T09:20:06.235" v="4" actId="47"/>
        <pc:sldMkLst>
          <pc:docMk/>
          <pc:sldMk cId="3585982639" sldId="267"/>
        </pc:sldMkLst>
      </pc:sldChg>
      <pc:sldChg chg="del">
        <pc:chgData name="Stringer, Oliver" userId="73bf61d4-963c-4298-a781-c91fb0dcb223" providerId="ADAL" clId="{2122BDA7-800D-4BC8-AF39-5D86F561E799}" dt="2025-04-11T09:20:06.584" v="5" actId="47"/>
        <pc:sldMkLst>
          <pc:docMk/>
          <pc:sldMk cId="2506387018" sldId="268"/>
        </pc:sldMkLst>
      </pc:sldChg>
      <pc:sldChg chg="del">
        <pc:chgData name="Stringer, Oliver" userId="73bf61d4-963c-4298-a781-c91fb0dcb223" providerId="ADAL" clId="{2122BDA7-800D-4BC8-AF39-5D86F561E799}" dt="2025-04-11T09:20:06.947" v="6" actId="47"/>
        <pc:sldMkLst>
          <pc:docMk/>
          <pc:sldMk cId="4087447982" sldId="270"/>
        </pc:sldMkLst>
      </pc:sldChg>
      <pc:sldChg chg="del">
        <pc:chgData name="Stringer, Oliver" userId="73bf61d4-963c-4298-a781-c91fb0dcb223" providerId="ADAL" clId="{2122BDA7-800D-4BC8-AF39-5D86F561E799}" dt="2025-04-11T09:20:07.644" v="8" actId="47"/>
        <pc:sldMkLst>
          <pc:docMk/>
          <pc:sldMk cId="810545571" sldId="271"/>
        </pc:sldMkLst>
      </pc:sldChg>
      <pc:sldChg chg="del">
        <pc:chgData name="Stringer, Oliver" userId="73bf61d4-963c-4298-a781-c91fb0dcb223" providerId="ADAL" clId="{2122BDA7-800D-4BC8-AF39-5D86F561E799}" dt="2025-04-11T09:20:09.274" v="10" actId="47"/>
        <pc:sldMkLst>
          <pc:docMk/>
          <pc:sldMk cId="3924261746" sldId="27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title">
            <a:extLst>
              <a:ext uri="{FF2B5EF4-FFF2-40B4-BE49-F238E27FC236}">
                <a16:creationId xmlns:a16="http://schemas.microsoft.com/office/drawing/2014/main" id="{9D821C60-942B-40D4-8648-CC10D98124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CABDBE-1FB9-4FB9-9942-657C34FD02A7}"/>
              </a:ext>
            </a:extLst>
          </p:cNvPr>
          <p:cNvSpPr/>
          <p:nvPr userDrawn="1"/>
        </p:nvSpPr>
        <p:spPr>
          <a:xfrm>
            <a:off x="590309" y="5193260"/>
            <a:ext cx="3649965" cy="1126517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4" descr="Home | High Luminosity LHC Project">
            <a:extLst>
              <a:ext uri="{FF2B5EF4-FFF2-40B4-BE49-F238E27FC236}">
                <a16:creationId xmlns:a16="http://schemas.microsoft.com/office/drawing/2014/main" id="{318B04C1-1A4E-4C58-8E29-24A37379C2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325" y="5733374"/>
            <a:ext cx="1983838" cy="80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N Vector Logo - (.SVG + .PNG) - VectorLogoSeek.Com">
            <a:extLst>
              <a:ext uri="{FF2B5EF4-FFF2-40B4-BE49-F238E27FC236}">
                <a16:creationId xmlns:a16="http://schemas.microsoft.com/office/drawing/2014/main" id="{61F431F0-6520-4B56-B344-8EA60FBC86F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134892" y="556393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GSI Logo rgb.png - Wikimedia Commons">
            <a:extLst>
              <a:ext uri="{FF2B5EF4-FFF2-40B4-BE49-F238E27FC236}">
                <a16:creationId xmlns:a16="http://schemas.microsoft.com/office/drawing/2014/main" id="{CEEC62F5-3A60-4A1C-B142-EAC4EB3C58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28" y="5721667"/>
            <a:ext cx="2209260" cy="6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UoL - Logo - Reversed.eps">
            <a:extLst>
              <a:ext uri="{FF2B5EF4-FFF2-40B4-BE49-F238E27FC236}">
                <a16:creationId xmlns:a16="http://schemas.microsoft.com/office/drawing/2014/main" id="{3BA2B1E4-C784-4AD0-A504-2540A2A1A23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09" y="5801200"/>
            <a:ext cx="2610542" cy="668074"/>
          </a:xfrm>
          <a:prstGeom prst="rect">
            <a:avLst/>
          </a:prstGeom>
        </p:spPr>
      </p:pic>
      <p:pic>
        <p:nvPicPr>
          <p:cNvPr id="103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CAA1C450-A5BF-4673-9682-BB1B975F5D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659" y="5660026"/>
            <a:ext cx="2092570" cy="91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2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3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5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9465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</p:spPr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8877" y="6348880"/>
            <a:ext cx="394336" cy="365125"/>
          </a:xfrm>
        </p:spPr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701FD1-D9F3-4AAF-BD68-454E75F0E4EF}"/>
              </a:ext>
            </a:extLst>
          </p:cNvPr>
          <p:cNvSpPr/>
          <p:nvPr userDrawn="1"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1EB7B-B2BB-402C-BCA0-A037C7A4A8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381855" y="6301441"/>
            <a:ext cx="1704872" cy="47914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DB4D79-58FE-41B5-97F1-567F6ABAB94E}"/>
              </a:ext>
            </a:extLst>
          </p:cNvPr>
          <p:cNvCxnSpPr/>
          <p:nvPr userDrawn="1"/>
        </p:nvCxnSpPr>
        <p:spPr>
          <a:xfrm flipV="1">
            <a:off x="381855" y="6261934"/>
            <a:ext cx="838028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7392"/>
            <a:ext cx="7886700" cy="1134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50" name="Picture 2" descr="CERN Logo, symbol, meaning, history, PNG, brand">
            <a:extLst>
              <a:ext uri="{FF2B5EF4-FFF2-40B4-BE49-F238E27FC236}">
                <a16:creationId xmlns:a16="http://schemas.microsoft.com/office/drawing/2014/main" id="{159A0275-5949-420C-B871-FAB9100F1D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786" y="6354532"/>
            <a:ext cx="841219" cy="4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ile:GSI Logo rgb.png - Wikimedia Commons">
            <a:extLst>
              <a:ext uri="{FF2B5EF4-FFF2-40B4-BE49-F238E27FC236}">
                <a16:creationId xmlns:a16="http://schemas.microsoft.com/office/drawing/2014/main" id="{C216D046-33F8-4C5A-B010-CFAAE2479F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27" y="6340367"/>
            <a:ext cx="1179904" cy="3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ome | High Luminosity LHC Project">
            <a:extLst>
              <a:ext uri="{FF2B5EF4-FFF2-40B4-BE49-F238E27FC236}">
                <a16:creationId xmlns:a16="http://schemas.microsoft.com/office/drawing/2014/main" id="{1B8BF8D9-9589-4BD6-8586-171A1B7FB2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8032" y="6344904"/>
            <a:ext cx="1011530" cy="40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2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3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6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3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0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4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4D9F49-718D-4826-983D-E9309D64A7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CI Update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C46501E-8970-4C58-8F5E-ABCF2E88C5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O. Stringer, S. </a:t>
            </a:r>
            <a:r>
              <a:rPr lang="en-GB" dirty="0" err="1"/>
              <a:t>Sethi</a:t>
            </a:r>
            <a:r>
              <a:rPr lang="en-GB" dirty="0"/>
              <a:t> &amp; H. Zhang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B1D7E8-C7E1-5904-46E9-A35EA4F68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4330977" cy="4294655"/>
          </a:xfrm>
        </p:spPr>
        <p:txBody>
          <a:bodyPr>
            <a:normAutofit/>
          </a:bodyPr>
          <a:lstStyle/>
          <a:p>
            <a:r>
              <a:rPr lang="en-GB" dirty="0"/>
              <a:t>Potential for additional fluorescence lines to be detected.</a:t>
            </a:r>
          </a:p>
          <a:p>
            <a:r>
              <a:rPr lang="en-GB" dirty="0"/>
              <a:t>Ignoring red transmission line (different filter).</a:t>
            </a:r>
          </a:p>
          <a:p>
            <a:endParaRPr lang="en-GB" dirty="0"/>
          </a:p>
          <a:p>
            <a:r>
              <a:rPr lang="en-GB" dirty="0"/>
              <a:t>585.25nm = ~185 (</a:t>
            </a:r>
            <a:r>
              <a:rPr lang="en-GB" dirty="0" err="1"/>
              <a:t>Arb.U</a:t>
            </a:r>
            <a:r>
              <a:rPr lang="en-GB" dirty="0"/>
              <a:t>.)</a:t>
            </a:r>
          </a:p>
          <a:p>
            <a:r>
              <a:rPr lang="en-GB" dirty="0"/>
              <a:t>589.19nm = ~55 (</a:t>
            </a:r>
            <a:r>
              <a:rPr lang="en-GB" dirty="0" err="1"/>
              <a:t>Arb.U</a:t>
            </a:r>
            <a:r>
              <a:rPr lang="en-GB" dirty="0"/>
              <a:t>.)</a:t>
            </a:r>
          </a:p>
          <a:p>
            <a:r>
              <a:rPr lang="en-GB" dirty="0"/>
              <a:t>594.48nm = ~70  (</a:t>
            </a:r>
            <a:r>
              <a:rPr lang="en-GB" dirty="0" err="1"/>
              <a:t>Arb.U</a:t>
            </a:r>
            <a:r>
              <a:rPr lang="en-GB" dirty="0"/>
              <a:t>.)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ACCD16-1239-82C0-6796-AAC275E35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05098-98D0-6CFA-F897-1AEDBBE6E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FA2210-4D0E-856A-2645-52D998642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 Section Discussion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4C44D7-6C5A-895A-4EA8-0B67F4410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778" y="1740332"/>
            <a:ext cx="4174435" cy="33773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C2AC18-F253-CBAB-51F0-06D5A2FD2652}"/>
              </a:ext>
            </a:extLst>
          </p:cNvPr>
          <p:cNvSpPr txBox="1"/>
          <p:nvPr/>
        </p:nvSpPr>
        <p:spPr>
          <a:xfrm>
            <a:off x="5087133" y="5037704"/>
            <a:ext cx="3637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Ion beam induced fluorescence lines (R. </a:t>
            </a:r>
            <a:r>
              <a:rPr lang="en-GB" dirty="0" err="1"/>
              <a:t>Hampf</a:t>
            </a:r>
            <a:r>
              <a:rPr lang="en-GB" dirty="0"/>
              <a:t>, Eur. Phys. J. D 2023)</a:t>
            </a:r>
          </a:p>
          <a:p>
            <a:pPr algn="ctr"/>
            <a:endParaRPr lang="en-GB" dirty="0"/>
          </a:p>
          <a:p>
            <a:pPr algn="ctr"/>
            <a:r>
              <a:rPr lang="en-GB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b="0" i="1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</a:t>
            </a:r>
            <a:r>
              <a:rPr lang="en-GB" b="0" i="0" baseline="300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b="0" i="1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</a:t>
            </a:r>
            <a:r>
              <a:rPr lang="en-GB" b="0" i="0" baseline="300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en-GB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GB" b="0" i="0" baseline="300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GB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P°</a:t>
            </a:r>
            <a:r>
              <a:rPr lang="en-GB" b="0" i="0" baseline="-2500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1/2</a:t>
            </a:r>
            <a:r>
              <a:rPr lang="en-GB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)3</a:t>
            </a:r>
            <a:r>
              <a:rPr lang="en-GB" b="0" i="1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 Transition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825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0E467-82C2-CD34-0316-8C6034F4C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DBDBE5-77A8-9A30-0580-0E795D706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923884" cy="429465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585nm GSI filter QE.</a:t>
            </a:r>
          </a:p>
          <a:p>
            <a:r>
              <a:rPr lang="en-GB" dirty="0"/>
              <a:t>Peaks at 584nm, Transmission max = 82%</a:t>
            </a:r>
          </a:p>
          <a:p>
            <a:r>
              <a:rPr lang="en-GB" dirty="0"/>
              <a:t>At 589nm = 30%</a:t>
            </a:r>
          </a:p>
          <a:p>
            <a:r>
              <a:rPr lang="en-GB" dirty="0"/>
              <a:t>At 594nm = 0.8%</a:t>
            </a:r>
          </a:p>
          <a:p>
            <a:endParaRPr lang="en-GB" dirty="0"/>
          </a:p>
          <a:p>
            <a:r>
              <a:rPr lang="en-GB" dirty="0"/>
              <a:t>Expected 90.2% signal from 585nm and additional 9.8% from 589nm line.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CD0AF5-332C-E0DE-3E87-D5C660F3B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D90F57-658D-3A7B-318F-356D4158E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D47278A-E729-8A32-8023-6B45831D1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 Section Discussion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06F7C9-6D79-82C0-63AE-F78F726AF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467" y="1816285"/>
            <a:ext cx="4204578" cy="453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85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2C10D7C-4B95-E355-46A1-F5DEF74C5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Expecting a flat line for cross-section and a photon rate proportional to intensity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512601-1152-0E03-3E96-472EC474B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8E525-E0E6-D4C1-83DB-58AFE020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A0F577-4410-ABEE-ED13-92325C704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 Section &amp; Photon Rate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5CACA4-7941-B658-B909-225BC6EDF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6" y="2663499"/>
            <a:ext cx="4680000" cy="34391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E7F13E-2112-2F85-4172-08395D288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702" y="2711999"/>
            <a:ext cx="4680000" cy="332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4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CDDEB6-67EE-B66E-7703-696493E63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Heavily dominated by background.</a:t>
            </a:r>
          </a:p>
          <a:p>
            <a:r>
              <a:rPr lang="en-GB" dirty="0"/>
              <a:t>Best S/</a:t>
            </a:r>
            <a:r>
              <a:rPr lang="en-GB" dirty="0" err="1"/>
              <a:t>Bg</a:t>
            </a:r>
            <a:r>
              <a:rPr lang="en-GB" dirty="0"/>
              <a:t> ~= 1, worst S/</a:t>
            </a:r>
            <a:r>
              <a:rPr lang="en-GB" dirty="0" err="1"/>
              <a:t>Bg</a:t>
            </a:r>
            <a:r>
              <a:rPr lang="en-GB" dirty="0"/>
              <a:t> ~= 0.1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5DD3D0-0A23-732F-DD26-62106E446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A4930A-D1B8-5DE1-2CCE-D1E79694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D433DF-E260-A54C-5BC1-9992B5782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&amp; Background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857C6A-A157-A0EA-4B07-0DAF818E7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15" y="2821197"/>
            <a:ext cx="4680000" cy="3393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C093CC-C903-AC2B-4502-D78A4DBFE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267" y="2846850"/>
            <a:ext cx="4680000" cy="324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930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900878-5BE8-85E3-409B-DEE9A2671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2243759" cy="4294655"/>
          </a:xfrm>
        </p:spPr>
        <p:txBody>
          <a:bodyPr>
            <a:normAutofit/>
          </a:bodyPr>
          <a:lstStyle/>
          <a:p>
            <a:r>
              <a:rPr lang="en-GB" dirty="0"/>
              <a:t>Near start of stable beams</a:t>
            </a:r>
          </a:p>
          <a:p>
            <a:endParaRPr lang="en-GB" dirty="0"/>
          </a:p>
          <a:p>
            <a:r>
              <a:rPr lang="en-GB" dirty="0"/>
              <a:t>Background = ~1400</a:t>
            </a:r>
          </a:p>
          <a:p>
            <a:r>
              <a:rPr lang="en-GB" dirty="0"/>
              <a:t>Amplitude  = ~ 175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E71323-BF02-A1EF-FF47-E7982A233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CC48A-AD1C-3543-C770-7DB5247DC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29C2B7-5040-2C6B-0017-B5FFE96BF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4158FD-9B2B-02D6-BB95-439725582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315" y="1815651"/>
            <a:ext cx="5630061" cy="43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31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BEC854-EA77-15F7-3A65-05E17A00A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5A37F0-5352-572F-0ED6-6B6145EEE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11B73-F024-9EBB-A8A8-A4AF51229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E83F9F-2EFC-36BF-3D7C-C15DBE16D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CC03F3-87EB-2EAE-587C-7CB1A5E49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195" y="1896625"/>
            <a:ext cx="5734850" cy="4172532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0B11653-7C8C-8278-2452-4612A8A8B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2243759" cy="4294655"/>
          </a:xfrm>
        </p:spPr>
        <p:txBody>
          <a:bodyPr/>
          <a:lstStyle/>
          <a:p>
            <a:r>
              <a:rPr lang="en-GB" dirty="0"/>
              <a:t>Approx. middle of fill</a:t>
            </a:r>
          </a:p>
          <a:p>
            <a:endParaRPr lang="en-GB" dirty="0"/>
          </a:p>
          <a:p>
            <a:r>
              <a:rPr lang="en-GB" dirty="0"/>
              <a:t>Background = ~950</a:t>
            </a:r>
          </a:p>
          <a:p>
            <a:r>
              <a:rPr lang="en-GB" dirty="0"/>
              <a:t>Amplitude  = ~ 250</a:t>
            </a:r>
          </a:p>
        </p:txBody>
      </p:sp>
    </p:spTree>
    <p:extLst>
      <p:ext uri="{BB962C8B-B14F-4D97-AF65-F5344CB8AC3E}">
        <p14:creationId xmlns:p14="http://schemas.microsoft.com/office/powerpoint/2010/main" val="3262367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9E6CC-F45E-6ECC-06E3-AE86B03BF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CFEF5F-3652-791B-083A-A4528C28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12B2A5-894B-2913-DCEB-0A869407D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FBB76B-E771-5564-EF54-8D5147A48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56C04E-033D-AABC-7C9D-361795FB0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064" y="1747695"/>
            <a:ext cx="5658640" cy="4372585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9AFEDF1-03C8-F81E-6AAC-111819A1D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2243759" cy="4294655"/>
          </a:xfrm>
        </p:spPr>
        <p:txBody>
          <a:bodyPr/>
          <a:lstStyle/>
          <a:p>
            <a:r>
              <a:rPr lang="en-GB" dirty="0"/>
              <a:t>Near end of fill </a:t>
            </a:r>
          </a:p>
          <a:p>
            <a:endParaRPr lang="en-GB" dirty="0"/>
          </a:p>
          <a:p>
            <a:r>
              <a:rPr lang="en-GB" dirty="0"/>
              <a:t>Background = ~330</a:t>
            </a:r>
          </a:p>
          <a:p>
            <a:r>
              <a:rPr lang="en-GB" dirty="0"/>
              <a:t>Amplitude  = ~ 300</a:t>
            </a:r>
          </a:p>
        </p:txBody>
      </p:sp>
    </p:spTree>
    <p:extLst>
      <p:ext uri="{BB962C8B-B14F-4D97-AF65-F5344CB8AC3E}">
        <p14:creationId xmlns:p14="http://schemas.microsoft.com/office/powerpoint/2010/main" val="1867257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DBA167-8CB3-E439-97B8-EA65FA8E3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Variable cross section is unexpected from predictions, anticipated a result of high background losing signal photons during photon counting.</a:t>
            </a:r>
          </a:p>
          <a:p>
            <a:r>
              <a:rPr lang="en-GB" dirty="0"/>
              <a:t>Supported by increasing photon rate &amp; gaussian amplitude over fill (non-physical as intensity reduces).</a:t>
            </a:r>
          </a:p>
          <a:p>
            <a:r>
              <a:rPr lang="en-GB" dirty="0"/>
              <a:t>Currently running analysis on different fills, including data varying frame time over a fill.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843082-B011-1D65-B76B-B17F92559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11/04/2025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65B3F-09CF-EBB5-720B-5D2283DC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294EFB-1915-5EC0-78AD-4EE1D2E4A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527044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6B1FA3CC6CA4A9EE66CC78A4F412E" ma:contentTypeVersion="18" ma:contentTypeDescription="Create a new document." ma:contentTypeScope="" ma:versionID="52b006c50bd7c1e59eb45b110cf6608b">
  <xsd:schema xmlns:xsd="http://www.w3.org/2001/XMLSchema" xmlns:xs="http://www.w3.org/2001/XMLSchema" xmlns:p="http://schemas.microsoft.com/office/2006/metadata/properties" xmlns:ns3="71b06bc5-7e14-4331-abbd-06bc174eae32" xmlns:ns4="f6a43de9-4f46-439c-aa37-ef148abe56bf" targetNamespace="http://schemas.microsoft.com/office/2006/metadata/properties" ma:root="true" ma:fieldsID="f297fcf305f99a6f43eda2f501cdc464" ns3:_="" ns4:_="">
    <xsd:import namespace="71b06bc5-7e14-4331-abbd-06bc174eae32"/>
    <xsd:import namespace="f6a43de9-4f46-439c-aa37-ef148abe56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06bc5-7e14-4331-abbd-06bc174eae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a43de9-4f46-439c-aa37-ef148abe56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b06bc5-7e14-4331-abbd-06bc174eae3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AA43F6-63AA-40BD-8AA4-D35137E0DC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06bc5-7e14-4331-abbd-06bc174eae32"/>
    <ds:schemaRef ds:uri="f6a43de9-4f46-439c-aa37-ef148abe56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C68583-89F1-4609-8A5C-171A986B19BC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f6a43de9-4f46-439c-aa37-ef148abe56bf"/>
    <ds:schemaRef ds:uri="http://purl.org/dc/elements/1.1/"/>
    <ds:schemaRef ds:uri="http://schemas.openxmlformats.org/package/2006/metadata/core-properties"/>
    <ds:schemaRef ds:uri="71b06bc5-7e14-4331-abbd-06bc174eae32"/>
  </ds:schemaRefs>
</ds:datastoreItem>
</file>

<file path=customXml/itemProps3.xml><?xml version="1.0" encoding="utf-8"?>
<ds:datastoreItem xmlns:ds="http://schemas.openxmlformats.org/officeDocument/2006/customXml" ds:itemID="{420D08B6-3DB6-4FDE-8390-41B9B3BB5C0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63451</TotalTime>
  <Words>287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Office Theme</vt:lpstr>
      <vt:lpstr>CI Update</vt:lpstr>
      <vt:lpstr>Cross Section Discussion</vt:lpstr>
      <vt:lpstr>Cross Section Discussion</vt:lpstr>
      <vt:lpstr>Cross Section &amp; Photon Rate</vt:lpstr>
      <vt:lpstr>Signal &amp; Background</vt:lpstr>
      <vt:lpstr>PowerPoint Presentation</vt:lpstr>
      <vt:lpstr>PowerPoint Presentation</vt:lpstr>
      <vt:lpstr>PowerPoint Presentation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Stringer, Oliver</cp:lastModifiedBy>
  <cp:revision>242</cp:revision>
  <dcterms:created xsi:type="dcterms:W3CDTF">2021-12-02T16:49:41Z</dcterms:created>
  <dcterms:modified xsi:type="dcterms:W3CDTF">2025-04-11T12:33:20Z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0x0101000636B1FA3CC6CA4A9EE66CC78A4F412E</vt:lpwstr>
  </property>
</Properties>
</file>