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700" r:id="rId3"/>
    <p:sldId id="70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12.06.2025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12.06.25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12.06.25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12.06.25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12.06.25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12.06.25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12.06.25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439855/contributions/654243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>
                <a:solidFill>
                  <a:schemeClr val="tx2"/>
                </a:solidFill>
              </a:rPr>
              <a:t>13 </a:t>
            </a:r>
            <a:r>
              <a:rPr lang="en-CH" sz="1600" dirty="0">
                <a:solidFill>
                  <a:schemeClr val="tx2"/>
                </a:solidFill>
              </a:rPr>
              <a:t>Jun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F984C-B162-268D-5D20-CE8FD819AA06}"/>
              </a:ext>
            </a:extLst>
          </p:cNvPr>
          <p:cNvSpPr txBox="1"/>
          <p:nvPr/>
        </p:nvSpPr>
        <p:spPr>
          <a:xfrm>
            <a:off x="322117" y="1355517"/>
            <a:ext cx="8520547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None/>
            </a:pP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ATS sector grads and students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have been invited to a </a:t>
            </a:r>
            <a:r>
              <a:rPr lang="en-GB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networking event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 will</a:t>
            </a:r>
          </a:p>
          <a:p>
            <a:pPr>
              <a:spcBef>
                <a:spcPts val="600"/>
              </a:spcBef>
              <a:buNone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take place on Friday 27 June (10:00-11:30)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There will be a presentation from Knowledge Transfer on healthcare applications followed by an informal coffee meeting to allow students and grads to network and make connections with others from the sector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event will take place in bldg. 30, with plans to hopefully hold a similar event in </a:t>
            </a:r>
            <a:r>
              <a:rPr lang="en-GB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Prévessin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the autumn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your information, please note that the position </a:t>
            </a:r>
            <a:r>
              <a:rPr lang="en-GB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Physicist (BE-ABP-</a:t>
            </a:r>
          </a:p>
          <a:p>
            <a:pPr>
              <a:spcBef>
                <a:spcPts val="600"/>
              </a:spcBef>
            </a:pPr>
            <a:r>
              <a:rPr lang="en-GB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CEI-2025-113-LD)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has been published on the CERN career website and posted on</a:t>
            </a: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relevant internet job portals.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Publication date: 26.05.2025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Publication deadline: 23.06.2025</a:t>
            </a:r>
          </a:p>
          <a:p>
            <a:endParaRPr lang="en-GB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E5DC4-744F-2593-1269-DFC6A1729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9D0E5-917E-2C52-B367-7D474CE7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C8471-B6D9-CC56-19D9-FB9B3A776AD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9A0EDC4-5904-16F7-2D65-D02E20948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273" y="640277"/>
            <a:ext cx="7173192" cy="4663849"/>
          </a:xfrm>
        </p:spPr>
        <p:txBody>
          <a:bodyPr>
            <a:normAutofit/>
          </a:bodyPr>
          <a:lstStyle/>
          <a:p>
            <a:r>
              <a:rPr lang="en-US" sz="1600" dirty="0"/>
              <a:t>The </a:t>
            </a:r>
            <a:r>
              <a:rPr lang="en-GB" sz="1600" dirty="0">
                <a:hlinkClick r:id="rId2"/>
              </a:rPr>
              <a:t>report from the Future Colliders Comparative Evaluation working group</a:t>
            </a:r>
            <a:r>
              <a:rPr lang="en-GB" sz="1600" dirty="0"/>
              <a:t> is out</a:t>
            </a:r>
            <a:endParaRPr lang="en-US" sz="1600" dirty="0"/>
          </a:p>
        </p:txBody>
      </p:sp>
      <p:pic>
        <p:nvPicPr>
          <p:cNvPr id="3" name="Picture 2" descr="A paper with text on it&#10;&#10;AI-generated content may be incorrect.">
            <a:extLst>
              <a:ext uri="{FF2B5EF4-FFF2-40B4-BE49-F238E27FC236}">
                <a16:creationId xmlns:a16="http://schemas.microsoft.com/office/drawing/2014/main" id="{E29AEC44-4056-03CE-71A6-4C5D7CFDF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954" y="1117425"/>
            <a:ext cx="4468092" cy="54893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9692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113608</TotalTime>
  <Words>146</Words>
  <Application>Microsoft Macintosh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1753</cp:revision>
  <dcterms:created xsi:type="dcterms:W3CDTF">2020-09-04T13:28:31Z</dcterms:created>
  <dcterms:modified xsi:type="dcterms:W3CDTF">2025-06-12T20:12:10Z</dcterms:modified>
</cp:coreProperties>
</file>