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1701" r:id="rId3"/>
    <p:sldId id="1709" r:id="rId4"/>
    <p:sldId id="1711" r:id="rId5"/>
    <p:sldId id="1712" r:id="rId6"/>
    <p:sldId id="1702" r:id="rId7"/>
    <p:sldId id="1700" r:id="rId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355"/>
    <a:srgbClr val="835050"/>
    <a:srgbClr val="0CACB8"/>
    <a:srgbClr val="00B9C5"/>
    <a:srgbClr val="F16B67"/>
    <a:srgbClr val="D9E6E8"/>
    <a:srgbClr val="276C71"/>
    <a:srgbClr val="FFDE79"/>
    <a:srgbClr val="364142"/>
    <a:srgbClr val="7E77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13"/>
    <p:restoredTop sz="95822" autoAdjust="0"/>
  </p:normalViewPr>
  <p:slideViewPr>
    <p:cSldViewPr snapToGrid="0" snapToObjects="1">
      <p:cViewPr varScale="1">
        <p:scale>
          <a:sx n="114" d="100"/>
          <a:sy n="114" d="100"/>
        </p:scale>
        <p:origin x="9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45309-17B3-EB42-97E8-A016D2C4BF3D}" type="datetimeFigureOut">
              <a:rPr lang="en-CH" smtClean="0"/>
              <a:t>15.04.2025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61B11-573D-A041-85C9-ECD226009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45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7757" y="340650"/>
            <a:ext cx="2514600" cy="10287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90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F89A-BCA1-7A4A-A572-202948D5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7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3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4478" y="2295000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145010" y="6145815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17757" y="619650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3186574" y="5182392"/>
            <a:ext cx="6065791" cy="312486"/>
            <a:chOff x="3978825" y="5193995"/>
            <a:chExt cx="6065791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4169151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78825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080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5" r:id="rId4"/>
    <p:sldLayoutId id="2147483671" r:id="rId5"/>
    <p:sldLayoutId id="214748366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6E9878-F603-7847-9BEE-65CC5F459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Shaping PRISMAP +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E6A09C-0D43-0348-A006-84780D48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CF2FDE-3C3B-5F47-B265-512453E9C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/>
              <a:t>T</a:t>
            </a:r>
            <a:r>
              <a:rPr lang="fr-FR" dirty="0"/>
              <a:t>. Stora – CERN -  PRISMAP coordination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25400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645D7-967D-183C-BFEB-C5A13B297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Organisational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507E6-2E07-C1C0-EC97-EE3DEE7E2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HORIZON-INFRA-2025-01  : SERV01 or SERV02 - Research infrastructures services to support health research : </a:t>
            </a:r>
          </a:p>
          <a:p>
            <a:pPr marL="0" indent="0">
              <a:buNone/>
            </a:pPr>
            <a:r>
              <a:rPr lang="en-GB" b="1" dirty="0"/>
              <a:t>Opening: 06 May 2025</a:t>
            </a:r>
          </a:p>
          <a:p>
            <a:pPr marL="0" indent="0">
              <a:buNone/>
            </a:pPr>
            <a:r>
              <a:rPr lang="en-GB" b="1" dirty="0"/>
              <a:t>Deadline: 18 Sep 2025</a:t>
            </a:r>
            <a:endParaRPr lang="en-CH" b="1" dirty="0"/>
          </a:p>
          <a:p>
            <a:pPr marL="0" indent="0">
              <a:buNone/>
            </a:pPr>
            <a:r>
              <a:rPr lang="en-CH" dirty="0"/>
              <a:t>Recruitment of Sciprom for preparation of the proposal by MEDICIS collab. :</a:t>
            </a:r>
            <a:endParaRPr lang="en-CH" b="1" dirty="0"/>
          </a:p>
          <a:p>
            <a:pPr marL="0" indent="0">
              <a:buNone/>
            </a:pPr>
            <a:r>
              <a:rPr lang="en-GB" dirty="0"/>
              <a:t>“</a:t>
            </a:r>
            <a:r>
              <a:rPr lang="en-CH" dirty="0"/>
              <a:t>Writing team” :</a:t>
            </a:r>
          </a:p>
          <a:p>
            <a:pPr marL="0" indent="0">
              <a:buNone/>
            </a:pPr>
            <a:r>
              <a:rPr lang="en-CH" dirty="0"/>
              <a:t>T. Cocolios, C. Decristoforo, F. Haddad, , U. Koester,  K. Leufgen, J. Prior/V. Garibotto or delegate, T. Stora, CERN support EU office&amp;Charlotte</a:t>
            </a:r>
          </a:p>
          <a:p>
            <a:pPr marL="0" indent="0">
              <a:buNone/>
            </a:pPr>
            <a:r>
              <a:rPr lang="en-CH" dirty="0"/>
              <a:t>Proposal 2 young colleagues : G. Pupillo INFN / + DTU or LMU ?</a:t>
            </a:r>
          </a:p>
          <a:p>
            <a:pPr marL="0" indent="0">
              <a:buNone/>
            </a:pPr>
            <a:r>
              <a:rPr lang="en-CH" dirty="0"/>
              <a:t>ASAP : individual summer holidays and institutes closing dates in summer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41891B-F4AF-16A7-440D-1B106A59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65F5B16-D27F-DB05-6110-344787E63FEF}"/>
              </a:ext>
            </a:extLst>
          </p:cNvPr>
          <p:cNvSpPr txBox="1">
            <a:spLocks/>
          </p:cNvSpPr>
          <p:nvPr/>
        </p:nvSpPr>
        <p:spPr>
          <a:xfrm>
            <a:off x="672758" y="6452825"/>
            <a:ext cx="104450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PRISMAP(+) -  Commit meeting 1 – 15 Apr 25							T. Stora - CERN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85758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99BD3-8369-1FDD-E733-3F14A1615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66B92-9D22-E954-5AAC-B84E2D927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Organisational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A60B2-C39B-050A-02DA-FC70A1186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HORIZON-INFRA-2025-01  : SERV01 or SERV02 - Research infrastructures services to support health research : </a:t>
            </a:r>
          </a:p>
          <a:p>
            <a:pPr marL="0" indent="0">
              <a:buNone/>
            </a:pPr>
            <a:r>
              <a:rPr lang="en-GB" b="1" dirty="0"/>
              <a:t>Opening: 06 May 2025</a:t>
            </a:r>
          </a:p>
          <a:p>
            <a:pPr marL="0" indent="0">
              <a:buNone/>
            </a:pPr>
            <a:r>
              <a:rPr lang="en-GB" b="1" dirty="0"/>
              <a:t>Deadline: 18 Sep 2025</a:t>
            </a:r>
            <a:endParaRPr lang="en-CH" b="1" dirty="0"/>
          </a:p>
          <a:p>
            <a:pPr marL="0" indent="0">
              <a:buNone/>
            </a:pPr>
            <a:r>
              <a:rPr lang="en-CH" b="1" dirty="0"/>
              <a:t>Timeline : </a:t>
            </a:r>
          </a:p>
          <a:p>
            <a:pPr marL="0" indent="0">
              <a:buNone/>
            </a:pPr>
            <a:r>
              <a:rPr lang="en-CH" b="1" dirty="0"/>
              <a:t>Proposal ready : 10 Sep 2025 (CERN closed on 11 Sept !)</a:t>
            </a:r>
          </a:p>
          <a:p>
            <a:pPr marL="0" indent="0">
              <a:buNone/>
            </a:pPr>
            <a:r>
              <a:rPr lang="en-CH" b="1" dirty="0"/>
              <a:t>Admin data on portal ready : 1 Sep 2025</a:t>
            </a:r>
          </a:p>
          <a:p>
            <a:pPr marL="0" indent="0">
              <a:buNone/>
            </a:pPr>
            <a:r>
              <a:rPr lang="en-CH" b="1" dirty="0"/>
              <a:t>Draft proposal , budget Table ready : 31 st July ( many holidays in Aug )</a:t>
            </a:r>
          </a:p>
          <a:p>
            <a:pPr marL="0" indent="0">
              <a:buNone/>
            </a:pPr>
            <a:r>
              <a:rPr lang="en-CH" b="1" dirty="0"/>
              <a:t>June-July : weekly meetings : putting the proposal together</a:t>
            </a:r>
          </a:p>
          <a:p>
            <a:pPr marL="0" indent="0">
              <a:buNone/>
            </a:pPr>
            <a:r>
              <a:rPr lang="en-CH" b="1" dirty="0"/>
              <a:t>16 May : 1st meeting after publication of call 6 May and precise action plan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300C0E-A7B5-6A2A-CA2B-FCC7E023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08F6B1A-59A6-8F0D-A6E4-065B33F21B30}"/>
              </a:ext>
            </a:extLst>
          </p:cNvPr>
          <p:cNvSpPr txBox="1">
            <a:spLocks/>
          </p:cNvSpPr>
          <p:nvPr/>
        </p:nvSpPr>
        <p:spPr>
          <a:xfrm>
            <a:off x="672758" y="6452825"/>
            <a:ext cx="104450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PRISMAP(+) -  Commit meeting 1 – 15 Apr 25							T. Stora - CERN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7406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8F4D2-E0F2-0001-07AA-304F31F5D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2465F-EE99-BE10-5435-25F881ED8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Organisational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47657-DF5F-7569-0BEC-AE5D9D279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HORIZON-INFRA-2025-01  : SERV01 or SERV02 - Research infrastructures services to support health research : </a:t>
            </a:r>
          </a:p>
          <a:p>
            <a:pPr marL="0" indent="0">
              <a:buNone/>
            </a:pPr>
            <a:r>
              <a:rPr lang="en-GB" b="1" dirty="0"/>
              <a:t>Opening: 06 May 2025</a:t>
            </a:r>
          </a:p>
          <a:p>
            <a:pPr marL="0" indent="0">
              <a:buNone/>
            </a:pPr>
            <a:r>
              <a:rPr lang="en-GB" b="1" dirty="0"/>
              <a:t>Deadline: 18 Sep 2025</a:t>
            </a:r>
            <a:endParaRPr lang="en-CH" b="1" dirty="0"/>
          </a:p>
          <a:p>
            <a:pPr marL="0" indent="0">
              <a:buNone/>
            </a:pPr>
            <a:r>
              <a:rPr lang="en-CH" dirty="0"/>
              <a:t>Recruitment of Sciprom for preparation of the proposal by MEDICIS collab. :</a:t>
            </a:r>
            <a:endParaRPr lang="en-CH" b="1" dirty="0"/>
          </a:p>
          <a:p>
            <a:pPr marL="0" indent="0">
              <a:buNone/>
            </a:pPr>
            <a:r>
              <a:rPr lang="en-GB" dirty="0"/>
              <a:t>“</a:t>
            </a:r>
            <a:r>
              <a:rPr lang="en-CH" dirty="0"/>
              <a:t>Writing team” :</a:t>
            </a:r>
          </a:p>
          <a:p>
            <a:pPr marL="0" indent="0">
              <a:buNone/>
            </a:pPr>
            <a:r>
              <a:rPr lang="en-CH" dirty="0"/>
              <a:t>T. Cocolios, C. Decristoforo, F. Haddad, , U. Koester,  K. Leufgen, J. Prior/V. Garibotto or delegate, T. Stora, CERN support EU office&amp;Charlotte</a:t>
            </a:r>
          </a:p>
          <a:p>
            <a:pPr marL="0" indent="0">
              <a:buNone/>
            </a:pPr>
            <a:r>
              <a:rPr lang="en-CH" dirty="0"/>
              <a:t>Proposal 2 young colleagues : G. Pupillo INFN / + DTU or LMU 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8BBAA9-65FE-4E97-6F95-DCC0AC59D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06AEBEC-6AAF-4545-ED98-5836638B8018}"/>
              </a:ext>
            </a:extLst>
          </p:cNvPr>
          <p:cNvSpPr txBox="1">
            <a:spLocks/>
          </p:cNvSpPr>
          <p:nvPr/>
        </p:nvSpPr>
        <p:spPr>
          <a:xfrm>
            <a:off x="672758" y="6452825"/>
            <a:ext cx="104450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PRISMAP(+) -  Commit meeting 1 – 15 Apr 25							T. Stora - CERN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32876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C92C9-A21C-2D5B-C931-39E5BFD4F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2AB4A-67F4-AA4B-8988-2FABA4AA1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Organisational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5E29B-9402-1061-8C30-ED6DD6E1A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EU landscape update – T. Stora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Integration of last GA – Input CM8 (portfolio, industry involvement, transnationality, co-publication)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79E02E-2035-FCDF-E692-6BFD5603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5</a:t>
            </a:fld>
            <a:endParaRPr lang="en-CH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6052000C-F56F-4A2E-BA35-BAB79B773B54}"/>
              </a:ext>
            </a:extLst>
          </p:cNvPr>
          <p:cNvSpPr txBox="1">
            <a:spLocks/>
          </p:cNvSpPr>
          <p:nvPr/>
        </p:nvSpPr>
        <p:spPr>
          <a:xfrm>
            <a:off x="672758" y="6452825"/>
            <a:ext cx="104450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PRISMAP(+) -  Commit meeting 1 – 15 Apr 25							T. Stora - CERN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09453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B1454-43F3-B1DD-3AF2-458945EB8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CH" dirty="0"/>
            </a:br>
            <a:r>
              <a:rPr lang="en-CH" dirty="0"/>
              <a:t>AOB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C70AE-75CF-BBBF-F8FD-4D9B193FB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021DB8-A908-E35A-79BA-876AE5E53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6</a:t>
            </a:fld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62E47-32A4-0C3E-BD2D-332453DE9661}"/>
              </a:ext>
            </a:extLst>
          </p:cNvPr>
          <p:cNvSpPr txBox="1">
            <a:spLocks/>
          </p:cNvSpPr>
          <p:nvPr/>
        </p:nvSpPr>
        <p:spPr>
          <a:xfrm>
            <a:off x="672758" y="6452825"/>
            <a:ext cx="104450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PRISMAP(+) -  Commit meeting 1 – 15 Apr 25							T. Stora - CERN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9661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7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7FDAEC-2BD8-C1A4-1329-9E0DC4C0BE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-46227"/>
          <a:stretch/>
        </p:blipFill>
        <p:spPr>
          <a:xfrm>
            <a:off x="664143" y="1513616"/>
            <a:ext cx="7654909" cy="13687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D75B94-DCE2-E430-829A-9A036F44F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42" y="3039888"/>
            <a:ext cx="5402927" cy="117430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A8E6AEA-EE02-36F8-9B9C-0E6568E6D1FB}"/>
              </a:ext>
            </a:extLst>
          </p:cNvPr>
          <p:cNvSpPr txBox="1">
            <a:spLocks/>
          </p:cNvSpPr>
          <p:nvPr/>
        </p:nvSpPr>
        <p:spPr>
          <a:xfrm>
            <a:off x="394635" y="286001"/>
            <a:ext cx="11377061" cy="103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400" b="1" dirty="0"/>
              <a:t>Create a common entry port and web interface for the starting research community</a:t>
            </a:r>
            <a:br>
              <a:rPr lang="en-GB" sz="2400" b="1" dirty="0"/>
            </a:br>
            <a:r>
              <a:rPr lang="en-CH" sz="2400" b="1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85A3B4-395D-4594-D4D6-46FD17481BF1}"/>
              </a:ext>
            </a:extLst>
          </p:cNvPr>
          <p:cNvSpPr txBox="1"/>
          <p:nvPr/>
        </p:nvSpPr>
        <p:spPr>
          <a:xfrm>
            <a:off x="1237655" y="837307"/>
            <a:ext cx="3945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ym typeface="Wingdings" pitchFamily="2" charset="2"/>
              </a:rPr>
              <a:t>PRISMAP Community still in its infancy...</a:t>
            </a:r>
            <a:endParaRPr lang="en-CH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5C7C6C1C-F627-762C-F5DE-FC9CA4F3C6B1}"/>
              </a:ext>
            </a:extLst>
          </p:cNvPr>
          <p:cNvSpPr txBox="1">
            <a:spLocks/>
          </p:cNvSpPr>
          <p:nvPr/>
        </p:nvSpPr>
        <p:spPr>
          <a:xfrm>
            <a:off x="672758" y="6452825"/>
            <a:ext cx="104450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PRISMAP(+) -  Commit meeting 1 – 15 Apr 25							T. Stora - CERN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69593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3228</TotalTime>
  <Words>496</Words>
  <Application>Microsoft Macintosh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Shaping PRISMAP +</vt:lpstr>
      <vt:lpstr>Organisational</vt:lpstr>
      <vt:lpstr>Organisational</vt:lpstr>
      <vt:lpstr>Organisational</vt:lpstr>
      <vt:lpstr>Organisational</vt:lpstr>
      <vt:lpstr> AOB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Thierry Stora</cp:lastModifiedBy>
  <cp:revision>224</cp:revision>
  <dcterms:created xsi:type="dcterms:W3CDTF">2021-08-26T11:30:26Z</dcterms:created>
  <dcterms:modified xsi:type="dcterms:W3CDTF">2025-04-15T06:37:29Z</dcterms:modified>
</cp:coreProperties>
</file>