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4.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6.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7.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8.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9.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comments/modernComment_3BC_B29A644A.xml" ContentType="application/vnd.ms-powerpoint.comments+xml"/>
  <Override PartName="/ppt/notesSlides/notesSlide2.xml" ContentType="application/vnd.openxmlformats-officedocument.presentationml.notesSlide+xml"/>
  <Override PartName="/ppt/comments/modernComment_543_1044B00.xml" ContentType="application/vnd.ms-powerpoint.comments+xml"/>
  <Override PartName="/ppt/notesSlides/notesSlide3.xml" ContentType="application/vnd.openxmlformats-officedocument.presentationml.notesSlide+xml"/>
  <Override PartName="/ppt/comments/modernComment_BE0_A16366C4.xml" ContentType="application/vnd.ms-powerpoint.comments+xml"/>
  <Override PartName="/ppt/comments/modernComment_542_DC5FFEB0.xml" ContentType="application/vnd.ms-powerpoint.comments+xml"/>
  <Override PartName="/ppt/notesSlides/notesSlide4.xml" ContentType="application/vnd.openxmlformats-officedocument.presentationml.notesSlide+xml"/>
  <Override PartName="/ppt/comments/modernComment_BE4_E45D60EC.xml" ContentType="application/vnd.ms-powerpoint.comments+xml"/>
  <Override PartName="/ppt/comments/modernComment_5AB_33B3E35C.xml" ContentType="application/vnd.ms-powerpoint.comments+xml"/>
  <Override PartName="/ppt/comments/modernComment_5AC_C312D4E2.xml" ContentType="application/vnd.ms-powerpoint.comments+xml"/>
  <Override PartName="/ppt/theme/themeOverride1.xml" ContentType="application/vnd.openxmlformats-officedocument.themeOverride+xml"/>
  <Override PartName="/ppt/comments/modernComment_C4C_C2BF514F.xml" ContentType="application/vnd.ms-powerpoint.comments+xml"/>
  <Override PartName="/ppt/comments/modernComment_C4D_BAAA1EF2.xml" ContentType="application/vnd.ms-powerpoint.comments+xml"/>
  <Override PartName="/ppt/comments/modernComment_C4E_6C64B90D.xml" ContentType="application/vnd.ms-powerpoint.comments+xml"/>
  <Override PartName="/ppt/comments/modernComment_5BB_7E4408.xml" ContentType="application/vnd.ms-powerpoint.comments+xml"/>
  <Override PartName="/ppt/comments/modernComment_5C4_33D1127C.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C5C_589D3925.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C5D_69348576.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C5E_B807D682.xml" ContentType="application/vnd.ms-powerpoint.comments+xml"/>
  <Override PartName="/ppt/notesSlides/notesSlide11.xml" ContentType="application/vnd.openxmlformats-officedocument.presentationml.notesSlide+xml"/>
  <Override PartName="/ppt/comments/modernComment_115_B3C322E1.xml" ContentType="application/vnd.ms-powerpoint.comments+xml"/>
  <Override PartName="/ppt/notesSlides/notesSlide12.xml" ContentType="application/vnd.openxmlformats-officedocument.presentationml.notesSlide+xml"/>
  <Override PartName="/ppt/comments/modernComment_C5B_9D861A8B.xml" ContentType="application/vnd.ms-powerpoint.comments+xml"/>
  <Override PartName="/ppt/comments/modernComment_17D_1ACE7A62.xml" ContentType="application/vnd.ms-powerpoint.comments+xml"/>
  <Override PartName="/ppt/notesSlides/notesSlide13.xml" ContentType="application/vnd.openxmlformats-officedocument.presentationml.notesSlide+xml"/>
  <Override PartName="/ppt/comments/modernComment_570_C7E451.xml" ContentType="application/vnd.ms-powerpoint.comments+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1" r:id="rId5"/>
    <p:sldMasterId id="2147483834" r:id="rId6"/>
    <p:sldMasterId id="2147483857" r:id="rId7"/>
    <p:sldMasterId id="2147483894" r:id="rId8"/>
    <p:sldMasterId id="2147483912" r:id="rId9"/>
    <p:sldMasterId id="2147483934" r:id="rId10"/>
    <p:sldMasterId id="2147483951" r:id="rId11"/>
    <p:sldMasterId id="2147483958" r:id="rId12"/>
    <p:sldMasterId id="2147483973" r:id="rId13"/>
    <p:sldMasterId id="2147484048" r:id="rId14"/>
  </p:sldMasterIdLst>
  <p:notesMasterIdLst>
    <p:notesMasterId r:id="rId60"/>
  </p:notesMasterIdLst>
  <p:handoutMasterIdLst>
    <p:handoutMasterId r:id="rId61"/>
  </p:handoutMasterIdLst>
  <p:sldIdLst>
    <p:sldId id="956" r:id="rId15"/>
    <p:sldId id="1426" r:id="rId16"/>
    <p:sldId id="1347" r:id="rId17"/>
    <p:sldId id="1269" r:id="rId18"/>
    <p:sldId id="3014" r:id="rId19"/>
    <p:sldId id="3040" r:id="rId20"/>
    <p:sldId id="3147" r:id="rId21"/>
    <p:sldId id="1346" r:id="rId22"/>
    <p:sldId id="1217" r:id="rId23"/>
    <p:sldId id="3044" r:id="rId24"/>
    <p:sldId id="1451" r:id="rId25"/>
    <p:sldId id="1452" r:id="rId26"/>
    <p:sldId id="3148" r:id="rId27"/>
    <p:sldId id="3149" r:id="rId28"/>
    <p:sldId id="3154" r:id="rId29"/>
    <p:sldId id="3150" r:id="rId30"/>
    <p:sldId id="1227" r:id="rId31"/>
    <p:sldId id="1467" r:id="rId32"/>
    <p:sldId id="1476" r:id="rId33"/>
    <p:sldId id="3164" r:id="rId34"/>
    <p:sldId id="1235" r:id="rId35"/>
    <p:sldId id="854" r:id="rId36"/>
    <p:sldId id="3155" r:id="rId37"/>
    <p:sldId id="3156" r:id="rId38"/>
    <p:sldId id="3157" r:id="rId39"/>
    <p:sldId id="3158" r:id="rId40"/>
    <p:sldId id="296" r:id="rId41"/>
    <p:sldId id="910" r:id="rId42"/>
    <p:sldId id="3152" r:id="rId43"/>
    <p:sldId id="3165" r:id="rId44"/>
    <p:sldId id="1135" r:id="rId45"/>
    <p:sldId id="1134" r:id="rId46"/>
    <p:sldId id="1131" r:id="rId47"/>
    <p:sldId id="3166" r:id="rId48"/>
    <p:sldId id="1159" r:id="rId49"/>
    <p:sldId id="1161" r:id="rId50"/>
    <p:sldId id="277" r:id="rId51"/>
    <p:sldId id="3162" r:id="rId52"/>
    <p:sldId id="3163" r:id="rId53"/>
    <p:sldId id="1157" r:id="rId54"/>
    <p:sldId id="381" r:id="rId55"/>
    <p:sldId id="385" r:id="rId56"/>
    <p:sldId id="3016" r:id="rId57"/>
    <p:sldId id="1392" r:id="rId58"/>
    <p:sldId id="3167" r:id="rId59"/>
  </p:sldIdLst>
  <p:sldSz cx="12192000" cy="6858000"/>
  <p:notesSz cx="7315200" cy="96012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0616DD2C-1EE1-40F3-A044-EA77614E247E}">
          <p14:sldIdLst>
            <p14:sldId id="956"/>
            <p14:sldId id="1426"/>
            <p14:sldId id="1347"/>
            <p14:sldId id="1269"/>
            <p14:sldId id="3014"/>
            <p14:sldId id="3040"/>
            <p14:sldId id="3147"/>
            <p14:sldId id="1346"/>
            <p14:sldId id="1217"/>
            <p14:sldId id="3044"/>
            <p14:sldId id="1451"/>
            <p14:sldId id="1452"/>
            <p14:sldId id="3148"/>
            <p14:sldId id="3149"/>
            <p14:sldId id="3154"/>
            <p14:sldId id="3150"/>
            <p14:sldId id="1227"/>
            <p14:sldId id="1467"/>
            <p14:sldId id="1476"/>
            <p14:sldId id="3164"/>
            <p14:sldId id="1235"/>
            <p14:sldId id="854"/>
            <p14:sldId id="3155"/>
            <p14:sldId id="3156"/>
            <p14:sldId id="3157"/>
            <p14:sldId id="3158"/>
            <p14:sldId id="296"/>
            <p14:sldId id="910"/>
            <p14:sldId id="3152"/>
            <p14:sldId id="3165"/>
            <p14:sldId id="1135"/>
            <p14:sldId id="1134"/>
            <p14:sldId id="1131"/>
            <p14:sldId id="3166"/>
            <p14:sldId id="1159"/>
            <p14:sldId id="1161"/>
            <p14:sldId id="277"/>
            <p14:sldId id="3162"/>
            <p14:sldId id="3163"/>
            <p14:sldId id="1157"/>
            <p14:sldId id="381"/>
            <p14:sldId id="385"/>
            <p14:sldId id="3016"/>
            <p14:sldId id="1392"/>
            <p14:sldId id="316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B88602-27B9-3F93-C40E-5A5F103A4A96}" name="Thomas Behaeghe" initials="TB" userId="S::thomas.behaeghe@sureal.be::c1fefdfc-b84d-449d-8312-1297cf5d181f" providerId="AD"/>
  <p188:author id="{A73C7005-F11A-A4EF-C108-DE0C5EF51568}" name="Lenne Palmers" initials="LP" userId="S::lenne.palmers@sureal.be::16e7ee4e-d332-4fcc-b48e-8261d42e63e2" providerId="AD"/>
  <p188:author id="{C7DEB009-4402-AAF9-5118-9033553BDC3B}" name="Amber Vanlerberghe" initials="AV" userId="S::amber.vanlerberghe@sureal.be::0eeba599-b4e3-42b7-b599-fd1bbcfd3414" providerId="AD"/>
  <p188:author id="{CB11B31D-BBFA-788D-4E31-32033C10318C}" name="Louise Noel" initials="LN" userId="S::louise.noel@sureal.be::3ab610c5-601d-4c7b-ae54-c9e738e3fb6d" providerId="AD"/>
  <p188:author id="{60FC1643-FFD3-B9B2-FE8D-2F85DBDC34C2}" name="Juliet Nys" initials="JN" userId="S::juliet.nys@sureal.be::5816f3ed-dd18-4e93-b404-c23fde7fc813" providerId="AD"/>
  <p188:author id="{782FCB46-57A9-7C87-7F64-0DB99225B13F}" name="Tonia Dalle" initials="TD" userId="S::tonia.dalle@sureal.be::ea4c0da8-9ac0-4b58-b27d-b2b5705dc033" providerId="AD"/>
  <p188:author id="{D7022B4C-7B4B-D670-27A9-C7D51D68D650}" name="Ana Katarina Avila De Langhe" initials="" userId="S::anakatarina.aviladelanghe@sureal.be::de822d24-08f4-4d8f-92a9-5c9fe691771b" providerId="AD"/>
  <p188:author id="{0060C75B-AED5-DB19-1900-7FC6EBE590E5}" name="nicolas lambilliotte" initials="nl" userId="S::nicolas.lambilliotte@sureal.be::d2b63d93-f8e2-4f2a-8dcc-b43813b44375" providerId="AD"/>
  <p188:author id="{B4A8165F-FB48-935F-5DC4-348F7B6E9219}" name="Louis Crijns" initials="LC" userId="S::Louis.crijns@sureal.be::776ebcb7-be52-4a12-ab34-4b655cc46d1f" providerId="AD"/>
  <p188:author id="{5D7F057E-99B3-7C8E-319A-91E300DF45B4}" name="Hugues Delcourt" initials="HD" userId="S::hugues.delcourt@sureal.be::18721e31-b3d3-4662-8c24-3342d390c653" providerId="AD"/>
  <p188:author id="{8CC8CB83-A035-9230-4C52-75E4964EEC3E}" name="Anna Faltin" initials="AF" userId="S::anna.faltin@sureal.be::1bf71c06-d591-4608-b858-234b82c1e675" providerId="AD"/>
  <p188:author id="{9DCA8190-AF13-32AE-6B06-3C41C626C6B1}" name="Jolien Caerels" initials="JC" userId="S::jolien.caerels@sureal.be::fda24df8-50a0-4059-ba42-547b6b8c4384" providerId="AD"/>
  <p188:author id="{1C67D892-40DD-A5FC-578F-F71DD2195070}" name="Hadrien Cruyt" initials="HC" userId="S::hadrien.cruyt@sureal.be::1eb62577-963e-4b84-9ee4-193dba136fa4" providerId="AD"/>
  <p188:author id="{6CEACEA1-4B78-7F97-D7BD-1B1044CEDFE8}" name="Sunita Van Heers" initials="SVH" userId="S::sunita.vanheers@sureal.be::bee17e21-7496-442e-aa2b-51c96327850b" providerId="AD"/>
  <p188:author id="{F6B7FFB4-EBA1-ECC1-15E6-C87BB692EEED}" name="Alexandre Chaudron" initials="AC" userId="S::Alexandre.Chaudron@sureal.be::a051481e-8a4b-4cdd-bf8b-9ccb9b96b639" providerId="AD"/>
  <p188:author id="{C358FBB7-DA9E-9CE0-528F-6402235F47B4}" name="Astrid Mattelaer" initials="AM" userId="S::astrid.mattelaer@sureal.be::b142a910-b7f2-4f76-8b5a-e1b2668d77e1" providerId="AD"/>
  <p188:author id="{577071B8-DF76-4537-2F6B-EC7F19AAED9E}" name="Florence Pierard" initials="FP" userId="S::florence.pierard@sureal.be::b9655ea9-bcc2-4f2e-8dab-dd98e3774ef1" providerId="AD"/>
  <p188:author id="{329044BF-954F-34B6-B871-62302061EA20}" name="Salvador" initials="S" userId="S::Salvador@sureal.be::56d63c95-354d-4608-8d87-31db6687a96d" providerId="AD"/>
  <p188:author id="{942876C5-BB95-4AD4-CF04-442D52A7C8C3}" name="Erwan Lorant" initials="EL" userId="S::Erwan.Lorant@sureal.be::5810b870-8870-4bcd-aced-ded2b1824882" providerId="AD"/>
  <p188:author id="{8FD058D0-93A6-E9BC-E350-4E4D2D035E84}" name="Filip Grillet" initials="FG" userId="S::filip.grillet@sureal.be::ff97bf46-05cd-4a56-b060-a22b75fa9e56" providerId="AD"/>
  <p188:author id="{711AE6D4-3F41-88DF-CD1F-AF1258978DAD}" name="Anna Faltin" initials="AF" userId="S::Anna.Faltin@sureal.be::1bf71c06-d591-4608-b858-234b82c1e675" providerId="AD"/>
  <p188:author id="{3D6B7BE9-E2A7-BD0E-1FC7-B9D3EF81BCD8}" name="Carole Merceron" initials="" userId="S::carole.merceron@sureal.be::de75a21d-aa6e-47aa-a2e8-ca1b465e0cfa" providerId="AD"/>
  <p188:author id="{02A8EDEA-B760-D0CE-1A2A-4DE5E708DAE7}" name="Flaminia Borelli" initials="FB" userId="S::flaminia.borelli@sureal.be::dfcd3ab7-6827-4c9a-8119-02d4dae3d461" providerId="AD"/>
  <p188:author id="{2EB827F3-C6B2-1EA5-3872-64939AD0F556}" name="Bastien Muyldermans" initials="BM" userId="S::bastien.muyldermans@sureal.be::76096231-d960-47d1-93e4-e6f03ce38c1f" providerId="AD"/>
  <p188:author id="{078C06FE-BE54-3B4B-EB7B-FA018A5C8F85}" name="Elise Erard" initials="EE" userId="S::elise.erard@sureal.be::a2d32a5b-4f4b-439c-a4ba-6698ba53861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62F"/>
    <a:srgbClr val="AA8C8C"/>
    <a:srgbClr val="E1B95D"/>
    <a:srgbClr val="FFFFFF"/>
    <a:srgbClr val="9BB3BB"/>
    <a:srgbClr val="EA6E76"/>
    <a:srgbClr val="54E798"/>
    <a:srgbClr val="E6E6E6"/>
    <a:srgbClr val="000000"/>
    <a:srgbClr val="E3B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31" autoAdjust="0"/>
  </p:normalViewPr>
  <p:slideViewPr>
    <p:cSldViewPr snapToGrid="0">
      <p:cViewPr varScale="1">
        <p:scale>
          <a:sx n="66" d="100"/>
          <a:sy n="66" d="100"/>
        </p:scale>
        <p:origin x="490" y="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viewProps" Target="viewProp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7.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microsoft.com/office/2018/10/relationships/authors" Target="authors.xml"/><Relationship Id="rId5" Type="http://schemas.openxmlformats.org/officeDocument/2006/relationships/slideMaster" Target="slideMasters/slideMaster1.xml"/><Relationship Id="rId61" Type="http://schemas.openxmlformats.org/officeDocument/2006/relationships/handoutMaster" Target="handoutMasters/handoutMaster1.xml"/><Relationship Id="rId19" Type="http://schemas.openxmlformats.org/officeDocument/2006/relationships/slide" Target="slides/slide5.xml"/><Relationship Id="rId14" Type="http://schemas.openxmlformats.org/officeDocument/2006/relationships/slideMaster" Target="slideMasters/slideMaster10.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theme" Target="theme/theme1.xml"/><Relationship Id="rId8" Type="http://schemas.openxmlformats.org/officeDocument/2006/relationships/slideMaster" Target="slideMasters/slideMaster4.xml"/><Relationship Id="rId51" Type="http://schemas.openxmlformats.org/officeDocument/2006/relationships/slide" Target="slides/slide37.xml"/><Relationship Id="rId3" Type="http://schemas.openxmlformats.org/officeDocument/2006/relationships/customXml" Target="../customXml/item3.xml"/><Relationship Id="rId12" Type="http://schemas.openxmlformats.org/officeDocument/2006/relationships/slideMaster" Target="slideMasters/slideMaster8.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6.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Master" Target="slideMasters/slideMaster5.xml"/><Relationship Id="rId13" Type="http://schemas.openxmlformats.org/officeDocument/2006/relationships/slideMaster" Target="slideMasters/slideMaster9.xml"/><Relationship Id="rId18" Type="http://schemas.openxmlformats.org/officeDocument/2006/relationships/slide" Target="slides/slide4.xml"/><Relationship Id="rId39" Type="http://schemas.openxmlformats.org/officeDocument/2006/relationships/slide" Target="slides/slide25.xml"/></Relationships>
</file>

<file path=ppt/comments/modernComment_115_B3C322E1.xml><?xml version="1.0" encoding="utf-8"?>
<p188:cmLst xmlns:a="http://schemas.openxmlformats.org/drawingml/2006/main" xmlns:r="http://schemas.openxmlformats.org/officeDocument/2006/relationships" xmlns:p188="http://schemas.microsoft.com/office/powerpoint/2018/8/main">
  <p188:cm id="{2AB1BA88-FA6A-4173-8BE5-BD932E04014F}" authorId="{C358FBB7-DA9E-9CE0-528F-6402235F47B4}" created="2025-01-03T15:23:16.193">
    <ac:txMkLst xmlns:ac="http://schemas.microsoft.com/office/drawing/2013/main/command">
      <pc:docMk xmlns:pc="http://schemas.microsoft.com/office/powerpoint/2013/main/command"/>
      <pc:sldMk xmlns:pc="http://schemas.microsoft.com/office/powerpoint/2013/main/command" cId="684566359" sldId="277"/>
      <ac:spMk id="14" creationId="{E799EC0B-E103-7E93-AB8C-352BF3E99C18}"/>
      <ac:txMk cp="44" len="24">
        <ac:context len="120" hash="3101589453"/>
      </ac:txMk>
    </ac:txMkLst>
    <p188:txBody>
      <a:bodyPr/>
      <a:lstStyle/>
      <a:p>
        <a:r>
          <a:rPr lang="en-BE"/>
          <a:t>5% of internal floor area</a:t>
        </a:r>
      </a:p>
    </p188:txBody>
  </p188:cm>
  <p188:cm id="{442AB39D-19A5-44BA-8ED6-A6D5D38E1C3D}" authorId="{C358FBB7-DA9E-9CE0-528F-6402235F47B4}" created="2025-01-03T15:26:05.871">
    <ac:txMkLst xmlns:ac="http://schemas.microsoft.com/office/drawing/2013/main/command">
      <pc:docMk xmlns:pc="http://schemas.microsoft.com/office/powerpoint/2013/main/command"/>
      <pc:sldMk xmlns:pc="http://schemas.microsoft.com/office/powerpoint/2013/main/command" cId="3015910113" sldId="277"/>
      <ac:spMk id="22" creationId="{EFDC8DDF-531E-5822-E92B-092FB52D6485}"/>
      <ac:txMk cp="0" len="54">
        <ac:context len="101" hash="1620861524"/>
      </ac:txMk>
    </ac:txMkLst>
    <p188:pos x="6248400" y="507158"/>
    <p188:txBody>
      <a:bodyPr/>
      <a:lstStyle/>
      <a:p>
        <a:r>
          <a:rPr lang="en-BE"/>
          <a:t>2% and a minimum daylight point of min 0.6%. </a:t>
        </a:r>
      </a:p>
    </p188:txBody>
  </p188:cm>
  <p188:cm id="{E12B1E53-98AE-4B3F-BB37-2045DE8F5121}" authorId="{3D6B7BE9-E2A7-BD0E-1FC7-B9D3EF81BCD8}" status="resolved" created="2025-01-22T16:46:36.114">
    <pc:sldMkLst xmlns:pc="http://schemas.microsoft.com/office/powerpoint/2013/main/command">
      <pc:docMk/>
      <pc:sldMk cId="684566359" sldId="277"/>
    </pc:sldMkLst>
    <p188:replyLst>
      <p188:reply id="{A3C70DB2-5D82-4837-BB48-B1A227221F75}" authorId="{3D6B7BE9-E2A7-BD0E-1FC7-B9D3EF81BCD8}" created="2025-01-22T16:47:12.642">
        <p188:txBody>
          <a:bodyPr/>
          <a:lstStyle/>
          <a:p>
            <a:r>
              <a:rPr lang="fr-BE"/>
              <a:t>Also multiple way to achieve that credit, will depends on the project, maybe add a comment with all the possibilities so the assessor can chose which one is the best</a:t>
            </a:r>
          </a:p>
        </p188:txBody>
      </p188:reply>
    </p188:replyLst>
    <p188:txBody>
      <a:bodyPr/>
      <a:lstStyle/>
      <a:p>
        <a:r>
          <a:rPr lang="fr-BE"/>
          <a:t>It’s «t least 30% of the regularly occupied area is within a 6 m horizontal distance of envelope glazing.»</a:t>
        </a:r>
      </a:p>
    </p188:txBody>
  </p188:cm>
  <p188:cm id="{611DBFF0-F8EA-489C-B449-D4524744031B}" authorId="{3D6B7BE9-E2A7-BD0E-1FC7-B9D3EF81BCD8}" created="2025-01-22T16:48:05.521">
    <ac:txMkLst xmlns:ac="http://schemas.microsoft.com/office/drawing/2013/main/command">
      <pc:docMk xmlns:pc="http://schemas.microsoft.com/office/powerpoint/2013/main/command"/>
      <pc:sldMk xmlns:pc="http://schemas.microsoft.com/office/powerpoint/2013/main/command" cId="3015910113" sldId="277"/>
      <ac:spMk id="28" creationId="{2AAD46AF-2FBB-D884-2D58-A84B432AF277}"/>
      <ac:txMk cp="0" len="21">
        <ac:context len="49" hash="3472560822"/>
      </ac:txMk>
    </ac:txMkLst>
    <p188:pos x="2247222" y="492730"/>
    <p188:txBody>
      <a:bodyPr/>
      <a:lstStyle/>
      <a:p>
        <a:r>
          <a:rPr lang="fr-BE"/>
          <a:t>Depends on building’s dimension, should be check in the manual every time to know the WWR</a:t>
        </a:r>
      </a:p>
    </p188:txBody>
  </p188:cm>
  <p188:cm id="{1477A284-9969-4D30-818B-7B50DC448415}" authorId="{577071B8-DF76-4537-2F6B-EC7F19AAED9E}" created="2025-02-15T22:14:49.103">
    <ac:deMkLst xmlns:ac="http://schemas.microsoft.com/office/drawing/2013/main/command">
      <pc:docMk xmlns:pc="http://schemas.microsoft.com/office/powerpoint/2013/main/command"/>
      <pc:sldMk xmlns:pc="http://schemas.microsoft.com/office/powerpoint/2013/main/command" cId="3015910113" sldId="277"/>
      <ac:spMk id="47" creationId="{F7844661-87E7-8C4E-45BE-858E85B71123}"/>
    </ac:deMkLst>
    <p188:txBody>
      <a:bodyPr/>
      <a:lstStyle/>
      <a:p>
        <a:r>
          <a:rPr lang="nl-BE"/>
          <a:t>+ seating spaces should be provided in the common spaces for at least 15% of the occupants</a:t>
        </a:r>
      </a:p>
    </p188:txBody>
  </p188:cm>
  <p188:cm id="{C47E6858-DBCD-4364-AA26-A35C549F7FC4}" authorId="{6CEACEA1-4B78-7F97-D7BD-1B1044CEDFE8}" created="2025-04-28T13:57:33.086">
    <ac:deMkLst xmlns:ac="http://schemas.microsoft.com/office/drawing/2013/main/command">
      <pc:docMk xmlns:pc="http://schemas.microsoft.com/office/powerpoint/2013/main/command"/>
      <pc:sldMk xmlns:pc="http://schemas.microsoft.com/office/powerpoint/2013/main/command" cId="3015910113" sldId="277"/>
      <ac:spMk id="47" creationId="{F7844661-87E7-8C4E-45BE-858E85B71123}"/>
    </ac:deMkLst>
    <p188:txBody>
      <a:bodyPr/>
      <a:lstStyle/>
      <a:p>
        <a:r>
          <a:rPr lang="en-US"/>
          <a:t>This is more an INTERNAL slide </a:t>
        </a:r>
      </a:p>
    </p188:txBody>
  </p188:cm>
</p188:cmLst>
</file>

<file path=ppt/comments/modernComment_17D_1ACE7A62.xml><?xml version="1.0" encoding="utf-8"?>
<p188:cmLst xmlns:a="http://schemas.openxmlformats.org/drawingml/2006/main" xmlns:r="http://schemas.openxmlformats.org/officeDocument/2006/relationships" xmlns:p188="http://schemas.microsoft.com/office/powerpoint/2018/8/main">
  <p188:cm id="{31F73F50-0B41-49E7-8E35-74CB2711B4C6}" authorId="{6CEACEA1-4B78-7F97-D7BD-1B1044CEDFE8}" created="2024-01-24T09:39:36.959">
    <pc:sldMkLst xmlns:pc="http://schemas.microsoft.com/office/powerpoint/2013/main/command">
      <pc:docMk/>
      <pc:sldMk cId="107224999" sldId="381"/>
    </pc:sldMkLst>
    <p188:replyLst>
      <p188:reply id="{037B6043-3DBE-4A23-AD4D-8B31EE6C96FA}" authorId="{F6B7FFB4-EBA1-ECC1-15E6-C87BB692EEED}" created="2024-01-24T12:22:21.972">
        <p188:txBody>
          <a:bodyPr/>
          <a:lstStyle/>
          <a:p>
            <a:r>
              <a:rPr lang="en-BE"/>
              <a:t>[@Sunita Van Heers] FYI this is the results of the module LCA and not the final one</a:t>
            </a:r>
          </a:p>
        </p188:txBody>
      </p188:reply>
    </p188:replyLst>
    <p188:txBody>
      <a:bodyPr/>
      <a:lstStyle/>
      <a:p>
        <a:r>
          <a:rPr lang="en-BE"/>
          <a:t>[@Alexandre Chaudron] Can you add a slide with the results of the comparison of the diffrent options for the façade/structure (for permit, where they took the decision)?</a:t>
        </a:r>
      </a:p>
    </p188:txBody>
  </p188:cm>
</p188:cmLst>
</file>

<file path=ppt/comments/modernComment_3BC_B29A644A.xml><?xml version="1.0" encoding="utf-8"?>
<p188:cmLst xmlns:a="http://schemas.openxmlformats.org/drawingml/2006/main" xmlns:r="http://schemas.openxmlformats.org/officeDocument/2006/relationships" xmlns:p188="http://schemas.microsoft.com/office/powerpoint/2018/8/main">
  <p188:cm id="{2D951BAE-FA88-4790-9584-66C1769F4A6A}" authorId="{782FCB46-57A9-7C87-7F64-0DB99225B13F}" status="resolved" created="2023-05-16T04:58:11.477">
    <ac:deMkLst xmlns:ac="http://schemas.microsoft.com/office/drawing/2013/main/command">
      <pc:docMk xmlns:pc="http://schemas.microsoft.com/office/powerpoint/2013/main/command"/>
      <pc:sldMk xmlns:pc="http://schemas.microsoft.com/office/powerpoint/2013/main/command" cId="2996462666" sldId="956"/>
      <ac:spMk id="3" creationId="{03184FBD-66A0-82AF-5AE4-71865BD7C2D9}"/>
    </ac:deMkLst>
    <p188:txBody>
      <a:bodyPr/>
      <a:lstStyle/>
      <a:p>
        <a:r>
          <a:rPr lang="it-IT"/>
          <a:t>Logo nog aan te passen</a:t>
        </a:r>
      </a:p>
    </p188:txBody>
  </p188:cm>
</p188:cmLst>
</file>

<file path=ppt/comments/modernComment_542_DC5FFEB0.xml><?xml version="1.0" encoding="utf-8"?>
<p188:cmLst xmlns:a="http://schemas.openxmlformats.org/drawingml/2006/main" xmlns:r="http://schemas.openxmlformats.org/officeDocument/2006/relationships" xmlns:p188="http://schemas.microsoft.com/office/powerpoint/2018/8/main">
  <p188:cm id="{23DB8D6A-7B36-4E52-9572-A20EB70C4B1F}" authorId="{782FCB46-57A9-7C87-7F64-0DB99225B13F}" status="resolved" created="2023-05-16T04:42:43.036">
    <pc:sldMkLst xmlns:pc="http://schemas.microsoft.com/office/powerpoint/2013/main/command">
      <pc:docMk/>
      <pc:sldMk cId="3697278640" sldId="1346"/>
    </pc:sldMkLst>
    <p188:txBody>
      <a:bodyPr/>
      <a:lstStyle/>
      <a:p>
        <a:r>
          <a:rPr lang="it-IT"/>
          <a:t>new</a:t>
        </a:r>
      </a:p>
    </p188:txBody>
  </p188:cm>
</p188:cmLst>
</file>

<file path=ppt/comments/modernComment_543_1044B00.xml><?xml version="1.0" encoding="utf-8"?>
<p188:cmLst xmlns:a="http://schemas.openxmlformats.org/drawingml/2006/main" xmlns:r="http://schemas.openxmlformats.org/officeDocument/2006/relationships" xmlns:p188="http://schemas.microsoft.com/office/powerpoint/2018/8/main">
  <p188:cm id="{7095FB20-D069-4EF9-87CB-BB5F858BC5E4}" authorId="{6CEACEA1-4B78-7F97-D7BD-1B1044CEDFE8}" created="2023-11-17T09:02:26.163">
    <ac:deMkLst xmlns:ac="http://schemas.microsoft.com/office/drawing/2013/main/command">
      <pc:docMk xmlns:pc="http://schemas.microsoft.com/office/powerpoint/2013/main/command"/>
      <pc:sldMk xmlns:pc="http://schemas.microsoft.com/office/powerpoint/2013/main/command" cId="17058560" sldId="1347"/>
      <ac:picMk id="7" creationId="{D1729C4F-D748-3BE0-88C5-669072940DB6}"/>
    </ac:deMkLst>
    <p188:txBody>
      <a:bodyPr/>
      <a:lstStyle/>
      <a:p>
        <a:r>
          <a:rPr lang="en-BE"/>
          <a:t>Nieuwe kaart </a:t>
        </a:r>
      </a:p>
    </p188:txBody>
  </p188:cm>
  <p188:cm id="{BC0FD2E4-D485-4BE2-AA20-1A08CF30CD94}" authorId="{6CEACEA1-4B78-7F97-D7BD-1B1044CEDFE8}" created="2025-03-07T14:32:10.293">
    <pc:sldMkLst xmlns:pc="http://schemas.microsoft.com/office/powerpoint/2013/main/command">
      <pc:docMk/>
      <pc:sldMk cId="17058560" sldId="1347"/>
    </pc:sldMkLst>
    <p188:txBody>
      <a:bodyPr/>
      <a:lstStyle/>
      <a:p>
        <a:r>
          <a:rPr lang="nl-BE"/>
          <a:t>Amber: aan te passen naar onze twee slides die we delen op MIPIM</a:t>
        </a:r>
      </a:p>
    </p188:txBody>
  </p188:cm>
</p188:cmLst>
</file>

<file path=ppt/comments/modernComment_570_C7E451.xml><?xml version="1.0" encoding="utf-8"?>
<p188:cmLst xmlns:a="http://schemas.openxmlformats.org/drawingml/2006/main" xmlns:r="http://schemas.openxmlformats.org/officeDocument/2006/relationships" xmlns:p188="http://schemas.microsoft.com/office/powerpoint/2018/8/main">
  <p188:cm id="{2BCCABCF-D2E1-4FC4-A9B6-B53FCB13A52B}" authorId="{6CEACEA1-4B78-7F97-D7BD-1B1044CEDFE8}" created="2025-03-07T14:24:00.060">
    <ac:deMkLst xmlns:ac="http://schemas.microsoft.com/office/drawing/2013/main/command">
      <pc:docMk xmlns:pc="http://schemas.microsoft.com/office/powerpoint/2013/main/command"/>
      <pc:sldMk xmlns:pc="http://schemas.microsoft.com/office/powerpoint/2013/main/command" cId="13100113" sldId="1392"/>
      <ac:spMk id="8" creationId="{59F23B9C-0F11-3B84-6B12-07B034AB96D7}"/>
    </ac:deMkLst>
    <p188:txBody>
      <a:bodyPr/>
      <a:lstStyle/>
      <a:p>
        <a:r>
          <a:rPr lang="nl-BE"/>
          <a:t>Mooier maken aub? </a:t>
        </a:r>
      </a:p>
    </p188:txBody>
  </p188:cm>
</p188:cmLst>
</file>

<file path=ppt/comments/modernComment_5AB_33B3E35C.xml><?xml version="1.0" encoding="utf-8"?>
<p188:cmLst xmlns:a="http://schemas.openxmlformats.org/drawingml/2006/main" xmlns:r="http://schemas.openxmlformats.org/officeDocument/2006/relationships" xmlns:p188="http://schemas.microsoft.com/office/powerpoint/2018/8/main">
  <p188:cm id="{F3031153-F006-4560-B98F-40BDF742BAA9}" authorId="{3D6B7BE9-E2A7-BD0E-1FC7-B9D3EF81BCD8}" created="2025-01-08T14:47:46.663">
    <pc:sldMkLst xmlns:pc="http://schemas.microsoft.com/office/powerpoint/2013/main/command">
      <pc:docMk/>
      <pc:sldMk cId="867427164" sldId="1451"/>
    </pc:sldMkLst>
    <p188:replyLst>
      <p188:reply id="{5FAA6C65-C62A-4994-B155-E75C4E3B2932}" authorId="{6CEACEA1-4B78-7F97-D7BD-1B1044CEDFE8}" created="2025-04-28T14:01:17.611">
        <p188:txBody>
          <a:bodyPr/>
          <a:lstStyle/>
          <a:p>
            <a:r>
              <a:rPr lang="en-US"/>
              <a:t>Update this slide after 2025</a:t>
            </a:r>
          </a:p>
        </p188:txBody>
      </p188:reply>
    </p188:replyLst>
    <p188:txBody>
      <a:bodyPr/>
      <a:lstStyle/>
      <a:p>
        <a:r>
          <a:rPr lang="fr-BE"/>
          <a:t>Updated start of 2025</a:t>
        </a:r>
      </a:p>
    </p188:txBody>
  </p188:cm>
</p188:cmLst>
</file>

<file path=ppt/comments/modernComment_5AC_C312D4E2.xml><?xml version="1.0" encoding="utf-8"?>
<p188:cmLst xmlns:a="http://schemas.openxmlformats.org/drawingml/2006/main" xmlns:r="http://schemas.openxmlformats.org/officeDocument/2006/relationships" xmlns:p188="http://schemas.microsoft.com/office/powerpoint/2018/8/main">
  <p188:cm id="{7D5F5C98-547D-4653-8D36-DB703FD0E2F9}" authorId="{3D6B7BE9-E2A7-BD0E-1FC7-B9D3EF81BCD8}" created="2025-01-08T14:48:06.173">
    <pc:sldMkLst xmlns:pc="http://schemas.microsoft.com/office/powerpoint/2013/main/command">
      <pc:docMk/>
      <pc:sldMk cId="3272791266" sldId="1452"/>
    </pc:sldMkLst>
    <p188:txBody>
      <a:bodyPr/>
      <a:lstStyle/>
      <a:p>
        <a:r>
          <a:rPr lang="fr-BE"/>
          <a:t>Updated start of 2025</a:t>
        </a:r>
      </a:p>
    </p188:txBody>
  </p188:cm>
</p188:cmLst>
</file>

<file path=ppt/comments/modernComment_5BB_7E4408.xml><?xml version="1.0" encoding="utf-8"?>
<p188:cmLst xmlns:a="http://schemas.openxmlformats.org/drawingml/2006/main" xmlns:r="http://schemas.openxmlformats.org/officeDocument/2006/relationships" xmlns:p188="http://schemas.microsoft.com/office/powerpoint/2018/8/main">
  <p188:cm id="{76658BCB-A7DA-452A-AB11-7588E830F445}" authorId="{3D6B7BE9-E2A7-BD0E-1FC7-B9D3EF81BCD8}" created="2025-01-22T16:11:10.557">
    <pc:sldMkLst xmlns:pc="http://schemas.microsoft.com/office/powerpoint/2013/main/command">
      <pc:docMk/>
      <pc:sldMk cId="2407160379" sldId="1244"/>
    </pc:sldMkLst>
    <p188:replyLst>
      <p188:reply id="{DA11DDA8-5837-4D36-823A-F8183FA02730}" authorId="{3D6B7BE9-E2A7-BD0E-1FC7-B9D3EF81BCD8}" created="2025-01-22T16:11:58.891">
        <p188:txBody>
          <a:bodyPr/>
          <a:lstStyle/>
          <a:p>
            <a:r>
              <a:rPr lang="fr-BE"/>
              <a:t>Also, why some dot lines in green and others in grey?</a:t>
            </a:r>
          </a:p>
        </p188:txBody>
      </p188:reply>
      <p188:reply id="{157DEDF4-8AA2-4695-AC80-2DD7936FBCF4}" authorId="{C358FBB7-DA9E-9CE0-528F-6402235F47B4}" created="2025-01-31T12:56:19.823">
        <p188:txBody>
          <a:bodyPr/>
          <a:lstStyle/>
          <a:p>
            <a:r>
              <a:rPr lang="en-BE"/>
              <a:t>Ill go get it from the bre assessor lessons</a:t>
            </a:r>
          </a:p>
        </p188:txBody>
      </p188:reply>
    </p188:replyLst>
    <p188:txBody>
      <a:bodyPr/>
      <a:lstStyle/>
      <a:p>
        <a:r>
          <a:rPr lang="fr-BE"/>
          <a:t>Layout proposition: see slide 13 (grey makes me sad 😢 )</a:t>
        </a:r>
      </a:p>
    </p188:txBody>
  </p188:cm>
</p188:cmLst>
</file>

<file path=ppt/comments/modernComment_5C4_33D1127C.xml><?xml version="1.0" encoding="utf-8"?>
<p188:cmLst xmlns:a="http://schemas.openxmlformats.org/drawingml/2006/main" xmlns:r="http://schemas.openxmlformats.org/officeDocument/2006/relationships" xmlns:p188="http://schemas.microsoft.com/office/powerpoint/2018/8/main">
  <p188:cm id="{53943226-5ABD-4348-B9A9-D22C7F37932B}" authorId="{C358FBB7-DA9E-9CE0-528F-6402235F47B4}" created="2025-04-16T16:20:12.570">
    <pc:sldMkLst xmlns:pc="http://schemas.microsoft.com/office/powerpoint/2013/main/command">
      <pc:docMk/>
      <pc:sldMk cId="869339772" sldId="1476"/>
    </pc:sldMkLst>
    <p188:txBody>
      <a:bodyPr/>
      <a:lstStyle/>
      <a:p>
        <a:r>
          <a:rPr lang="en-BE"/>
          <a:t>[@Florence Pierard] can you check this please? ☺️</a:t>
        </a:r>
      </a:p>
    </p188:txBody>
  </p188:cm>
</p188:cmLst>
</file>

<file path=ppt/comments/modernComment_BE0_A16366C4.xml><?xml version="1.0" encoding="utf-8"?>
<p188:cmLst xmlns:a="http://schemas.openxmlformats.org/drawingml/2006/main" xmlns:r="http://schemas.openxmlformats.org/officeDocument/2006/relationships" xmlns:p188="http://schemas.microsoft.com/office/powerpoint/2018/8/main">
  <p188:cm id="{B2DE7633-11DC-4547-80C0-EAB0DFA7051A}" authorId="{6CEACEA1-4B78-7F97-D7BD-1B1044CEDFE8}" created="2025-03-07T10:32:17.726">
    <pc:sldMkLst xmlns:pc="http://schemas.microsoft.com/office/powerpoint/2013/main/command">
      <pc:docMk/>
      <pc:sldMk cId="3728269036" sldId="1389"/>
    </pc:sldMkLst>
    <p188:txBody>
      <a:bodyPr/>
      <a:lstStyle/>
      <a:p>
        <a:r>
          <a:rPr lang="nl-BE"/>
          <a:t>[@Ana Katarina Avila De Langhe]  Zie jij hier belangrijke momenten/tools/wetgevingen die belangrijk zijn in het kader van CSRD? Vb. Green Deal … stemmen van CSRD in voegen? </a:t>
        </a:r>
      </a:p>
    </p188:txBody>
  </p188:cm>
  <p188:cm id="{7C4A3F96-C303-4F7E-95E7-6DB1ADF4174D}" authorId="{6CEACEA1-4B78-7F97-D7BD-1B1044CEDFE8}" created="2025-03-07T13:28:40.012">
    <ac:deMkLst xmlns:ac="http://schemas.microsoft.com/office/drawing/2013/main/command">
      <pc:docMk xmlns:pc="http://schemas.microsoft.com/office/powerpoint/2013/main/command"/>
      <pc:sldMk xmlns:pc="http://schemas.microsoft.com/office/powerpoint/2013/main/command" cId="3728269036" sldId="1389"/>
      <ac:picMk id="34" creationId="{E0F8F30A-736C-666F-BD13-FFB719D74E45}"/>
    </ac:deMkLst>
    <p188:replyLst>
      <p188:reply id="{E34A4CBB-64E6-4E97-ADD6-665E9008B00A}" authorId="{6CEACEA1-4B78-7F97-D7BD-1B1044CEDFE8}" created="2025-03-07T13:29:39.036">
        <p188:txBody>
          <a:bodyPr/>
          <a:lstStyle/>
          <a:p>
            <a:r>
              <a:rPr lang="nl-BE"/>
              <a:t>En SFDR 2019? </a:t>
            </a:r>
          </a:p>
        </p188:txBody>
      </p188:reply>
      <p188:reply id="{60066D71-92E5-45B9-A735-7454EA03B449}" authorId="{D7022B4C-7B4B-D670-27A9-C7D51D68D650}" created="2025-03-07T14:40:53.617">
        <p188:txBody>
          <a:bodyPr/>
          <a:lstStyle/>
          <a:p>
            <a:r>
              <a:rPr lang="en-BE"/>
              <a:t>[@Sunita Van Heers]  SFDR = March 2021 (year it came into effect) </a:t>
            </a:r>
          </a:p>
        </p188:txBody>
      </p188:reply>
    </p188:replyLst>
    <p188:txBody>
      <a:bodyPr/>
      <a:lstStyle/>
      <a:p>
        <a:r>
          <a:rPr lang="nl-BE"/>
          <a:t>Silke kan je toevoegen; Paris Agreement 2016 toevoegen? </a:t>
        </a:r>
      </a:p>
    </p188:txBody>
  </p188:cm>
  <p188:cm id="{65BD83FA-B0AA-435F-A439-6619150BCB59}" authorId="{6CEACEA1-4B78-7F97-D7BD-1B1044CEDFE8}" created="2025-03-07T13:29:08.819">
    <ac:deMkLst xmlns:ac="http://schemas.microsoft.com/office/drawing/2013/main/command">
      <pc:docMk xmlns:pc="http://schemas.microsoft.com/office/powerpoint/2013/main/command"/>
      <pc:sldMk xmlns:pc="http://schemas.microsoft.com/office/powerpoint/2013/main/command" cId="3728269036" sldId="1389"/>
      <ac:picMk id="34" creationId="{E0F8F30A-736C-666F-BD13-FFB719D74E45}"/>
    </ac:deMkLst>
    <p188:replyLst>
      <p188:reply id="{3D9D45B9-9F5E-4E31-AFD9-86EBE73635D6}" authorId="{D7022B4C-7B4B-D670-27A9-C7D51D68D650}" created="2025-03-07T14:45:55.517">
        <p188:txBody>
          <a:bodyPr/>
          <a:lstStyle/>
          <a:p>
            <a:r>
              <a:rPr lang="en-BE"/>
              <a:t>[@Sunita Van Heers] SFDR ook een deel van EU Green Deal </a:t>
            </a:r>
          </a:p>
        </p188:txBody>
      </p188:reply>
    </p188:replyLst>
    <p188:txBody>
      <a:bodyPr/>
      <a:lstStyle/>
      <a:p>
        <a:r>
          <a:rPr lang="nl-BE"/>
          <a:t>Kan je EU Taxonomy en CSRD samenvoegen met hooftitel European Green Deal 2020? </a:t>
        </a:r>
      </a:p>
    </p188:txBody>
  </p188:cm>
  <p188:cm id="{EAF08642-DDEE-4213-A9D1-993B5E5E81EE}" authorId="{6CEACEA1-4B78-7F97-D7BD-1B1044CEDFE8}" created="2025-03-07T13:36:09.244">
    <pc:sldMkLst xmlns:pc="http://schemas.microsoft.com/office/powerpoint/2013/main/command">
      <pc:docMk/>
      <pc:sldMk cId="3728269036" sldId="1389"/>
    </pc:sldMkLst>
    <p188:txBody>
      <a:bodyPr/>
      <a:lstStyle/>
      <a:p>
        <a:r>
          <a:rPr lang="nl-BE"/>
          <a:t>ETS2 for building owners 2027 toevoegen</a:t>
        </a:r>
      </a:p>
    </p188:txBody>
  </p188:cm>
</p188:cmLst>
</file>

<file path=ppt/comments/modernComment_BE4_E45D60EC.xml><?xml version="1.0" encoding="utf-8"?>
<p188:cmLst xmlns:a="http://schemas.openxmlformats.org/drawingml/2006/main" xmlns:r="http://schemas.openxmlformats.org/officeDocument/2006/relationships" xmlns:p188="http://schemas.microsoft.com/office/powerpoint/2018/8/main">
  <p188:cm id="{3D43FED2-0EFC-4F0D-AA8D-2C4CC2962F89}" authorId="{782FCB46-57A9-7C87-7F64-0DB99225B13F}" status="resolved" created="2023-05-16T04:42:43.036">
    <pc:sldMkLst xmlns:pc="http://schemas.microsoft.com/office/powerpoint/2013/main/command">
      <pc:docMk/>
      <pc:sldMk cId="3697278640" sldId="1346"/>
    </pc:sldMkLst>
    <p188:txBody>
      <a:bodyPr/>
      <a:lstStyle/>
      <a:p>
        <a:r>
          <a:rPr lang="it-IT"/>
          <a:t>new</a:t>
        </a:r>
      </a:p>
    </p188:txBody>
  </p188:cm>
</p188:cmLst>
</file>

<file path=ppt/comments/modernComment_C4C_C2BF514F.xml><?xml version="1.0" encoding="utf-8"?>
<p188:cmLst xmlns:a="http://schemas.openxmlformats.org/drawingml/2006/main" xmlns:r="http://schemas.openxmlformats.org/officeDocument/2006/relationships" xmlns:p188="http://schemas.microsoft.com/office/powerpoint/2018/8/main">
  <p188:cm id="{41665FB5-BA17-44B3-849F-FDBA12B2B1B2}" authorId="{3D6B7BE9-E2A7-BD0E-1FC7-B9D3EF81BCD8}" created="2025-01-08T14:48:14.546">
    <pc:sldMkLst xmlns:pc="http://schemas.microsoft.com/office/powerpoint/2013/main/command">
      <pc:docMk/>
      <pc:sldMk cId="3100332750" sldId="290"/>
    </pc:sldMkLst>
    <p188:txBody>
      <a:bodyPr/>
      <a:lstStyle/>
      <a:p>
        <a:r>
          <a:rPr lang="fr-BE"/>
          <a:t>Updated start of 2025</a:t>
        </a:r>
      </a:p>
    </p188:txBody>
  </p188:cm>
</p188:cmLst>
</file>

<file path=ppt/comments/modernComment_C4D_BAAA1EF2.xml><?xml version="1.0" encoding="utf-8"?>
<p188:cmLst xmlns:a="http://schemas.openxmlformats.org/drawingml/2006/main" xmlns:r="http://schemas.openxmlformats.org/officeDocument/2006/relationships" xmlns:p188="http://schemas.microsoft.com/office/powerpoint/2018/8/main">
  <p188:cm id="{BC2F3844-C630-443C-AF1A-88844679021E}" authorId="{F6B7FFB4-EBA1-ECC1-15E6-C87BB692EEED}" created="2025-04-14T16:21:01.229">
    <pc:sldMkLst xmlns:pc="http://schemas.microsoft.com/office/powerpoint/2013/main/command">
      <pc:docMk/>
      <pc:sldMk cId="428145015" sldId="294"/>
    </pc:sldMkLst>
    <p188:txBody>
      <a:bodyPr/>
      <a:lstStyle/>
      <a:p>
        <a:r>
          <a:rPr lang="en-GB"/>
          <a:t>Keep only if RFO is an option</a:t>
        </a:r>
      </a:p>
    </p188:txBody>
  </p188:cm>
</p188:cmLst>
</file>

<file path=ppt/comments/modernComment_C4E_6C64B90D.xml><?xml version="1.0" encoding="utf-8"?>
<p188:cmLst xmlns:a="http://schemas.openxmlformats.org/drawingml/2006/main" xmlns:r="http://schemas.openxmlformats.org/officeDocument/2006/relationships" xmlns:p188="http://schemas.microsoft.com/office/powerpoint/2018/8/main">
  <p188:cm id="{CB8A0C07-62E7-4BD3-B60C-E8996615FBD7}" authorId="{3D6B7BE9-E2A7-BD0E-1FC7-B9D3EF81BCD8}" created="2025-01-22T16:09:07.246">
    <ac:txMkLst xmlns:ac="http://schemas.microsoft.com/office/drawing/2013/main/command">
      <pc:docMk xmlns:pc="http://schemas.microsoft.com/office/powerpoint/2013/main/command"/>
      <pc:sldMk xmlns:pc="http://schemas.microsoft.com/office/powerpoint/2013/main/command" cId="1818540301" sldId="3150"/>
      <ac:spMk id="3" creationId="{D1619706-AC18-934B-A7DD-90E47B7F68DB}"/>
      <ac:txMk cp="47" len="3">
        <ac:context len="52" hash="988508288"/>
      </ac:txMk>
    </ac:txMkLst>
    <p188:pos x="7087865" y="838777"/>
    <p188:replyLst>
      <p188:reply id="{C11211A4-27C2-4B6A-BCFB-C5772868C649}" authorId="{577071B8-DF76-4537-2F6B-EC7F19AAED9E}" created="2025-02-15T21:08:18.304">
        <p188:txBody>
          <a:bodyPr/>
          <a:lstStyle/>
          <a:p>
            <a:r>
              <a:rPr lang="nl-BE"/>
              <a:t>This slide is mainly as example to show that 1 credit in HEA has not the same value as 1 credit in transport.
But to avoid confusion I would adapt the title and put only ‘New Construction’</a:t>
            </a:r>
          </a:p>
        </p188:txBody>
      </p188:reply>
      <p188:reply id="{96E32681-75A0-4C24-AE98-A614872634D2}" authorId="{F6B7FFB4-EBA1-ECC1-15E6-C87BB692EEED}" created="2025-04-14T16:21:57.147">
        <p188:txBody>
          <a:bodyPr/>
          <a:lstStyle/>
          <a:p>
            <a:r>
              <a:rPr lang="en-GB"/>
              <a:t>[@Astrid Mattelaer] can you adapt it according to FPI’s comments?</a:t>
            </a:r>
          </a:p>
        </p188:txBody>
      </p188:reply>
    </p188:replyLst>
    <p188:txBody>
      <a:bodyPr/>
      <a:lstStyle/>
      <a:p>
        <a:r>
          <a:rPr lang="fr-BE"/>
          <a:t>Maybe we shouldn’t put the % as the RFO ones highly depend on the project and change each times? </a:t>
        </a:r>
      </a:p>
    </p188:txBody>
  </p188:cm>
</p188:cmLst>
</file>

<file path=ppt/comments/modernComment_C5B_9D861A8B.xml><?xml version="1.0" encoding="utf-8"?>
<p188:cmLst xmlns:a="http://schemas.openxmlformats.org/drawingml/2006/main" xmlns:r="http://schemas.openxmlformats.org/officeDocument/2006/relationships" xmlns:p188="http://schemas.microsoft.com/office/powerpoint/2018/8/main">
  <p188:cm id="{500B33D8-90A2-4645-9477-B71A061E8E07}" authorId="{0060C75B-AED5-DB19-1900-7FC6EBE590E5}" created="2025-05-05T12:39:07.789">
    <pc:sldMkLst xmlns:pc="http://schemas.microsoft.com/office/powerpoint/2013/main/command">
      <pc:docMk/>
      <pc:sldMk cId="3969262337" sldId="1467"/>
    </pc:sldMkLst>
    <p188:replyLst>
      <p188:reply id="{C6B18BA2-57C8-4C1F-AC20-A2A269AE39BD}" authorId="{0060C75B-AED5-DB19-1900-7FC6EBE590E5}" created="2025-05-05T12:39:34.464">
        <p188:txBody>
          <a:bodyPr/>
          <a:lstStyle/>
          <a:p>
            <a:r>
              <a:rPr lang="en-BE"/>
              <a:t>Did you read SuReal &amp; CES notes ? </a:t>
            </a:r>
          </a:p>
        </p188:txBody>
      </p188:reply>
      <p188:reply id="{80929BE3-B46C-4ED3-824A-4E851799D875}" authorId="{2EB827F3-C6B2-1EA5-3872-64939AD0F556}" created="2025-05-05T12:47:08.211">
        <p188:txBody>
          <a:bodyPr/>
          <a:lstStyle/>
          <a:p>
            <a:r>
              <a:rPr lang="en-BE"/>
              <a:t>Read CES notes. Added 45 kWh/m2/yr to ambitions. Based on data of building surrounding Ferraris.</a:t>
            </a:r>
          </a:p>
        </p188:txBody>
      </p188:reply>
      <p188:reply id="{D6BE53C4-DFE3-40C8-8CCD-A38A4EF4D709}" authorId="{0060C75B-AED5-DB19-1900-7FC6EBE590E5}" created="2025-05-06T08:55:13.462">
        <p188:txBody>
          <a:bodyPr/>
          <a:lstStyle/>
          <a:p>
            <a:r>
              <a:rPr lang="en-BE"/>
              <a:t>What do you mean based on data of building surrounding ferraris ? I had 45 kgCO2/m² in my notes, do you confirm this is kwh/m²/yr ? Is it Final energy ? Primary ? </a:t>
            </a:r>
          </a:p>
        </p188:txBody>
      </p188:reply>
      <p188:reply id="{2B482211-0160-4B16-B0DB-199041F886D4}" authorId="{0060C75B-AED5-DB19-1900-7FC6EBE590E5}" created="2025-05-06T08:56:46.358">
        <p188:txBody>
          <a:bodyPr/>
          <a:lstStyle/>
          <a:p>
            <a:r>
              <a:rPr lang="en-BE"/>
              <a:t>[@Louis Crijns]  do you confirm there are no other ambitions ? </a:t>
            </a:r>
          </a:p>
        </p188:txBody>
      </p188:reply>
    </p188:replyLst>
    <p188:txBody>
      <a:bodyPr/>
      <a:lstStyle/>
      <a:p>
        <a:r>
          <a:rPr lang="en-BE"/>
          <a:t>[@Bastien Muyldermans]  as tu vérifié avec [@Louis Crijns]  également les ambitions mentionnés pendant la compétition ? Sunita a mentionné un 45 kgCO2/m²</a:t>
        </a:r>
      </a:p>
    </p188:txBody>
  </p188:cm>
</p188:cmLst>
</file>

<file path=ppt/comments/modernComment_C5C_589D3925.xml><?xml version="1.0" encoding="utf-8"?>
<p188:cmLst xmlns:a="http://schemas.openxmlformats.org/drawingml/2006/main" xmlns:r="http://schemas.openxmlformats.org/officeDocument/2006/relationships" xmlns:p188="http://schemas.microsoft.com/office/powerpoint/2018/8/main">
  <p188:cm id="{1333B74B-98A7-4B53-9EE2-4DC5F8CC19A0}" authorId="{782FCB46-57A9-7C87-7F64-0DB99225B13F}" status="resolved" created="2023-05-16T04:42:43.036">
    <pc:sldMkLst xmlns:pc="http://schemas.microsoft.com/office/powerpoint/2013/main/command">
      <pc:docMk/>
      <pc:sldMk cId="3697278640" sldId="1346"/>
    </pc:sldMkLst>
    <p188:txBody>
      <a:bodyPr/>
      <a:lstStyle/>
      <a:p>
        <a:r>
          <a:rPr lang="it-IT"/>
          <a:t>new</a:t>
        </a:r>
      </a:p>
    </p188:txBody>
  </p188:cm>
</p188:cmLst>
</file>

<file path=ppt/comments/modernComment_C5D_69348576.xml><?xml version="1.0" encoding="utf-8"?>
<p188:cmLst xmlns:a="http://schemas.openxmlformats.org/drawingml/2006/main" xmlns:r="http://schemas.openxmlformats.org/officeDocument/2006/relationships" xmlns:p188="http://schemas.microsoft.com/office/powerpoint/2018/8/main">
  <p188:cm id="{90FD5566-9F1C-4A45-BEF1-0D4DE4440CE5}" authorId="{782FCB46-57A9-7C87-7F64-0DB99225B13F}" status="resolved" created="2023-05-16T04:42:43.036">
    <pc:sldMkLst xmlns:pc="http://schemas.microsoft.com/office/powerpoint/2013/main/command">
      <pc:docMk/>
      <pc:sldMk cId="3697278640" sldId="1346"/>
    </pc:sldMkLst>
    <p188:txBody>
      <a:bodyPr/>
      <a:lstStyle/>
      <a:p>
        <a:r>
          <a:rPr lang="it-IT"/>
          <a:t>new</a:t>
        </a:r>
      </a:p>
    </p188:txBody>
  </p188:cm>
</p188:cmLst>
</file>

<file path=ppt/comments/modernComment_C5E_B807D682.xml><?xml version="1.0" encoding="utf-8"?>
<p188:cmLst xmlns:a="http://schemas.openxmlformats.org/drawingml/2006/main" xmlns:r="http://schemas.openxmlformats.org/officeDocument/2006/relationships" xmlns:p188="http://schemas.microsoft.com/office/powerpoint/2018/8/main">
  <p188:cm id="{4804FADA-AE48-4C5C-8558-24D1EACC4C40}" authorId="{782FCB46-57A9-7C87-7F64-0DB99225B13F}" status="resolved" created="2023-05-16T04:42:43.036">
    <pc:sldMkLst xmlns:pc="http://schemas.microsoft.com/office/powerpoint/2013/main/command">
      <pc:docMk/>
      <pc:sldMk cId="3697278640" sldId="1346"/>
    </pc:sldMkLst>
    <p188:txBody>
      <a:bodyPr/>
      <a:lstStyle/>
      <a:p>
        <a:r>
          <a:rPr lang="it-IT"/>
          <a:t>new</a:t>
        </a:r>
      </a:p>
    </p188:txBody>
  </p188:cm>
</p188:cmLst>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0E16FD-8EB7-4B7A-A791-02D07CF71C6C}" type="doc">
      <dgm:prSet loTypeId="urn:microsoft.com/office/officeart/2005/8/layout/process3" loCatId="process" qsTypeId="urn:microsoft.com/office/officeart/2005/8/quickstyle/simple1" qsCatId="simple" csTypeId="urn:microsoft.com/office/officeart/2005/8/colors/accent3_4" csCatId="accent3" phldr="1"/>
      <dgm:spPr/>
      <dgm:t>
        <a:bodyPr/>
        <a:lstStyle/>
        <a:p>
          <a:endParaRPr lang="en-BE"/>
        </a:p>
      </dgm:t>
    </dgm:pt>
    <dgm:pt modelId="{D93F1B18-2420-407C-84F1-D54F7A360394}">
      <dgm:prSet phldrT="[Text]" custT="1"/>
      <dgm:spPr/>
      <dgm:t>
        <a:bodyPr/>
        <a:lstStyle/>
        <a:p>
          <a:r>
            <a:rPr lang="en-GB" sz="1050" b="1"/>
            <a:t>Design and brief </a:t>
          </a:r>
        </a:p>
      </dgm:t>
    </dgm:pt>
    <dgm:pt modelId="{49A7F7EE-3E14-4320-A194-37F2427D0533}" type="parTrans" cxnId="{E455FCF1-9AFA-40CE-A1A3-8D77B53EFB62}">
      <dgm:prSet/>
      <dgm:spPr/>
      <dgm:t>
        <a:bodyPr/>
        <a:lstStyle/>
        <a:p>
          <a:endParaRPr lang="en-BE"/>
        </a:p>
      </dgm:t>
    </dgm:pt>
    <dgm:pt modelId="{90F53246-1BD1-4A60-9F45-4442B5B2F015}" type="sibTrans" cxnId="{E455FCF1-9AFA-40CE-A1A3-8D77B53EFB62}">
      <dgm:prSet/>
      <dgm:spPr/>
      <dgm:t>
        <a:bodyPr/>
        <a:lstStyle/>
        <a:p>
          <a:endParaRPr lang="en-BE"/>
        </a:p>
      </dgm:t>
    </dgm:pt>
    <dgm:pt modelId="{012E1005-4720-4E97-ADD1-DCDE6C3129AA}">
      <dgm:prSet custT="1"/>
      <dgm:spPr/>
      <dgm:t>
        <a:bodyPr/>
        <a:lstStyle/>
        <a:p>
          <a:r>
            <a:rPr lang="en-GB" sz="1050" b="1"/>
            <a:t>Detailed Design </a:t>
          </a:r>
          <a:endParaRPr lang="en-BE" sz="1050" b="1"/>
        </a:p>
      </dgm:t>
    </dgm:pt>
    <dgm:pt modelId="{331427CA-0B87-4FE4-B8B7-36099B45B70B}" type="parTrans" cxnId="{9BA08DCD-E6D7-4CCD-AC6A-E8FBC6C429A7}">
      <dgm:prSet/>
      <dgm:spPr/>
      <dgm:t>
        <a:bodyPr/>
        <a:lstStyle/>
        <a:p>
          <a:endParaRPr lang="en-BE"/>
        </a:p>
      </dgm:t>
    </dgm:pt>
    <dgm:pt modelId="{378300EF-BFA6-4668-A9E2-E09962F6CFC8}" type="sibTrans" cxnId="{9BA08DCD-E6D7-4CCD-AC6A-E8FBC6C429A7}">
      <dgm:prSet/>
      <dgm:spPr/>
      <dgm:t>
        <a:bodyPr/>
        <a:lstStyle/>
        <a:p>
          <a:endParaRPr lang="en-BE"/>
        </a:p>
      </dgm:t>
    </dgm:pt>
    <dgm:pt modelId="{43DA7E6E-AAE2-4A14-8C35-4062B1E6CD22}">
      <dgm:prSet custT="1"/>
      <dgm:spPr/>
      <dgm:t>
        <a:bodyPr/>
        <a:lstStyle/>
        <a:p>
          <a:r>
            <a:rPr lang="en-GB" sz="1050" b="1"/>
            <a:t>Construction</a:t>
          </a:r>
          <a:endParaRPr lang="en-BE" sz="1050" b="1"/>
        </a:p>
      </dgm:t>
    </dgm:pt>
    <dgm:pt modelId="{47C86877-3710-40D1-81F3-23721BCA5000}" type="parTrans" cxnId="{C8EBA21C-D735-4125-83D3-D9308D3BF2EA}">
      <dgm:prSet/>
      <dgm:spPr/>
      <dgm:t>
        <a:bodyPr/>
        <a:lstStyle/>
        <a:p>
          <a:endParaRPr lang="en-BE"/>
        </a:p>
      </dgm:t>
    </dgm:pt>
    <dgm:pt modelId="{2F07563E-217B-42A2-ADDD-8C589E61511F}" type="sibTrans" cxnId="{C8EBA21C-D735-4125-83D3-D9308D3BF2EA}">
      <dgm:prSet/>
      <dgm:spPr/>
      <dgm:t>
        <a:bodyPr/>
        <a:lstStyle/>
        <a:p>
          <a:endParaRPr lang="en-BE"/>
        </a:p>
      </dgm:t>
    </dgm:pt>
    <dgm:pt modelId="{A6BE17A6-24C2-4891-88AB-FC7EC2640542}">
      <dgm:prSet custT="1"/>
      <dgm:spPr/>
      <dgm:t>
        <a:bodyPr/>
        <a:lstStyle/>
        <a:p>
          <a:r>
            <a:rPr lang="en-GB" sz="1050" b="1"/>
            <a:t>Post construction</a:t>
          </a:r>
          <a:endParaRPr lang="en-BE" sz="1050" b="1"/>
        </a:p>
      </dgm:t>
    </dgm:pt>
    <dgm:pt modelId="{64CD7D28-81FA-43F3-B2B3-A068F9171E03}" type="parTrans" cxnId="{77586FEF-D899-48BB-B381-F4B6FCEE90CF}">
      <dgm:prSet/>
      <dgm:spPr/>
      <dgm:t>
        <a:bodyPr/>
        <a:lstStyle/>
        <a:p>
          <a:endParaRPr lang="en-BE"/>
        </a:p>
      </dgm:t>
    </dgm:pt>
    <dgm:pt modelId="{1A6CEDB9-B9A2-4C8A-ACDD-916FD9FD0567}" type="sibTrans" cxnId="{77586FEF-D899-48BB-B381-F4B6FCEE90CF}">
      <dgm:prSet/>
      <dgm:spPr/>
      <dgm:t>
        <a:bodyPr/>
        <a:lstStyle/>
        <a:p>
          <a:endParaRPr lang="en-BE"/>
        </a:p>
      </dgm:t>
    </dgm:pt>
    <dgm:pt modelId="{6C659DD9-4920-41AB-A7CD-857B39322140}">
      <dgm:prSet phldrT="[Text]" custT="1"/>
      <dgm:spPr/>
      <dgm:t>
        <a:bodyPr/>
        <a:lstStyle/>
        <a:p>
          <a:r>
            <a:rPr lang="en-GB" sz="1050" b="1"/>
            <a:t>Concept Design</a:t>
          </a:r>
          <a:endParaRPr lang="en-BE" sz="1050" b="1"/>
        </a:p>
      </dgm:t>
    </dgm:pt>
    <dgm:pt modelId="{A5C9BC37-97E4-4996-A1AC-8BA36A36C823}" type="sibTrans" cxnId="{6B264E72-C6D0-4D58-9F5F-ABA06862E6C6}">
      <dgm:prSet/>
      <dgm:spPr/>
      <dgm:t>
        <a:bodyPr/>
        <a:lstStyle/>
        <a:p>
          <a:endParaRPr lang="en-BE"/>
        </a:p>
      </dgm:t>
    </dgm:pt>
    <dgm:pt modelId="{3F68F5FA-E97F-44BA-AEDB-0FCB0400B182}" type="parTrans" cxnId="{6B264E72-C6D0-4D58-9F5F-ABA06862E6C6}">
      <dgm:prSet/>
      <dgm:spPr/>
      <dgm:t>
        <a:bodyPr/>
        <a:lstStyle/>
        <a:p>
          <a:endParaRPr lang="en-BE"/>
        </a:p>
      </dgm:t>
    </dgm:pt>
    <dgm:pt modelId="{6E2E2B2E-56D9-4526-B5E1-96CFEB2092F2}">
      <dgm:prSet/>
      <dgm:spPr/>
      <dgm:t>
        <a:bodyPr/>
        <a:lstStyle/>
        <a:p>
          <a:r>
            <a:rPr lang="en-GB"/>
            <a:t>Concept</a:t>
          </a:r>
          <a:endParaRPr lang="en-BE"/>
        </a:p>
      </dgm:t>
    </dgm:pt>
    <dgm:pt modelId="{13BFF31A-2934-4DD5-964B-E261A8EEA132}" type="parTrans" cxnId="{3668B67B-6007-41EC-BB2C-74AA9CAA7A8E}">
      <dgm:prSet/>
      <dgm:spPr/>
      <dgm:t>
        <a:bodyPr/>
        <a:lstStyle/>
        <a:p>
          <a:endParaRPr lang="en-BE"/>
        </a:p>
      </dgm:t>
    </dgm:pt>
    <dgm:pt modelId="{770C4B60-41DD-43E7-946C-EF955A185743}" type="sibTrans" cxnId="{3668B67B-6007-41EC-BB2C-74AA9CAA7A8E}">
      <dgm:prSet/>
      <dgm:spPr/>
      <dgm:t>
        <a:bodyPr/>
        <a:lstStyle/>
        <a:p>
          <a:endParaRPr lang="en-BE"/>
        </a:p>
      </dgm:t>
    </dgm:pt>
    <dgm:pt modelId="{42270310-27A4-4457-B401-09A14005F45D}">
      <dgm:prSet/>
      <dgm:spPr/>
      <dgm:t>
        <a:bodyPr/>
        <a:lstStyle/>
        <a:p>
          <a:r>
            <a:rPr lang="en-GB"/>
            <a:t>Design development</a:t>
          </a:r>
          <a:endParaRPr lang="en-BE"/>
        </a:p>
      </dgm:t>
    </dgm:pt>
    <dgm:pt modelId="{7821DC19-6011-4448-AB8B-0C13C7D2E946}" type="parTrans" cxnId="{0AF36DBB-E7ED-4288-ACE3-3F5AC2F96E17}">
      <dgm:prSet/>
      <dgm:spPr/>
      <dgm:t>
        <a:bodyPr/>
        <a:lstStyle/>
        <a:p>
          <a:endParaRPr lang="en-BE"/>
        </a:p>
      </dgm:t>
    </dgm:pt>
    <dgm:pt modelId="{F3547785-EF64-486E-8266-42A196401EA9}" type="sibTrans" cxnId="{0AF36DBB-E7ED-4288-ACE3-3F5AC2F96E17}">
      <dgm:prSet/>
      <dgm:spPr/>
      <dgm:t>
        <a:bodyPr/>
        <a:lstStyle/>
        <a:p>
          <a:endParaRPr lang="en-BE"/>
        </a:p>
      </dgm:t>
    </dgm:pt>
    <dgm:pt modelId="{228C4B29-7584-4E75-8B1A-484A4B0C7E43}">
      <dgm:prSet/>
      <dgm:spPr/>
      <dgm:t>
        <a:bodyPr/>
        <a:lstStyle/>
        <a:p>
          <a:r>
            <a:rPr lang="en-GB"/>
            <a:t>Technical design</a:t>
          </a:r>
          <a:endParaRPr lang="en-BE"/>
        </a:p>
      </dgm:t>
    </dgm:pt>
    <dgm:pt modelId="{D366531D-B77F-4B4A-898A-CCC13452ABD0}" type="parTrans" cxnId="{14AEAE88-69E5-4DAD-8DE6-7E3E68845DC9}">
      <dgm:prSet/>
      <dgm:spPr/>
      <dgm:t>
        <a:bodyPr/>
        <a:lstStyle/>
        <a:p>
          <a:endParaRPr lang="en-BE"/>
        </a:p>
      </dgm:t>
    </dgm:pt>
    <dgm:pt modelId="{80D1AE49-8863-4459-A37A-39FB6A7CD148}" type="sibTrans" cxnId="{14AEAE88-69E5-4DAD-8DE6-7E3E68845DC9}">
      <dgm:prSet/>
      <dgm:spPr/>
      <dgm:t>
        <a:bodyPr/>
        <a:lstStyle/>
        <a:p>
          <a:endParaRPr lang="en-BE"/>
        </a:p>
      </dgm:t>
    </dgm:pt>
    <dgm:pt modelId="{FE0E0447-E915-49B8-9A75-AB6466C57130}">
      <dgm:prSet/>
      <dgm:spPr/>
      <dgm:t>
        <a:bodyPr/>
        <a:lstStyle/>
        <a:p>
          <a:r>
            <a:rPr lang="en-GB" dirty="0"/>
            <a:t>Production information + Building specifications</a:t>
          </a:r>
          <a:endParaRPr lang="en-BE" dirty="0"/>
        </a:p>
      </dgm:t>
    </dgm:pt>
    <dgm:pt modelId="{468556DF-4B99-4656-839C-579CF7BC190F}" type="parTrans" cxnId="{793C26E5-89E4-4908-96B9-AF7AC6C14793}">
      <dgm:prSet/>
      <dgm:spPr/>
      <dgm:t>
        <a:bodyPr/>
        <a:lstStyle/>
        <a:p>
          <a:endParaRPr lang="en-BE"/>
        </a:p>
      </dgm:t>
    </dgm:pt>
    <dgm:pt modelId="{9C0EBFA4-32EA-4598-B69F-9093BA05A6A4}" type="sibTrans" cxnId="{793C26E5-89E4-4908-96B9-AF7AC6C14793}">
      <dgm:prSet/>
      <dgm:spPr/>
      <dgm:t>
        <a:bodyPr/>
        <a:lstStyle/>
        <a:p>
          <a:endParaRPr lang="en-BE"/>
        </a:p>
      </dgm:t>
    </dgm:pt>
    <dgm:pt modelId="{9D2E1A5C-C742-4E9D-92FE-514CE9115DA0}">
      <dgm:prSet/>
      <dgm:spPr/>
      <dgm:t>
        <a:bodyPr/>
        <a:lstStyle/>
        <a:p>
          <a:r>
            <a:rPr lang="en-GB" err="1"/>
            <a:t>Tenderinjg</a:t>
          </a:r>
          <a:r>
            <a:rPr lang="en-GB"/>
            <a:t> documentation</a:t>
          </a:r>
          <a:endParaRPr lang="en-BE"/>
        </a:p>
      </dgm:t>
    </dgm:pt>
    <dgm:pt modelId="{1D462C7B-10DC-41BC-A0C1-41D28606E4F1}" type="parTrans" cxnId="{17259168-1E9D-4CEC-A00E-FB0B5A3D3496}">
      <dgm:prSet/>
      <dgm:spPr/>
      <dgm:t>
        <a:bodyPr/>
        <a:lstStyle/>
        <a:p>
          <a:endParaRPr lang="en-BE"/>
        </a:p>
      </dgm:t>
    </dgm:pt>
    <dgm:pt modelId="{D3908A0B-EEEB-44C5-8ADE-C678F9AD05EE}" type="sibTrans" cxnId="{17259168-1E9D-4CEC-A00E-FB0B5A3D3496}">
      <dgm:prSet/>
      <dgm:spPr/>
      <dgm:t>
        <a:bodyPr/>
        <a:lstStyle/>
        <a:p>
          <a:endParaRPr lang="en-BE"/>
        </a:p>
      </dgm:t>
    </dgm:pt>
    <dgm:pt modelId="{777E2ED3-66F6-4D8B-9CBF-94239C8D4F5D}">
      <dgm:prSet/>
      <dgm:spPr/>
      <dgm:t>
        <a:bodyPr/>
        <a:lstStyle/>
        <a:p>
          <a:r>
            <a:rPr lang="en-GB" dirty="0" err="1"/>
            <a:t>Modificating</a:t>
          </a:r>
          <a:r>
            <a:rPr lang="en-GB" dirty="0"/>
            <a:t> and evidence gathering </a:t>
          </a:r>
          <a:endParaRPr lang="en-BE" dirty="0"/>
        </a:p>
      </dgm:t>
    </dgm:pt>
    <dgm:pt modelId="{B34E3274-F0B5-4F33-B845-A396AFC2A183}" type="parTrans" cxnId="{DBC08998-D29A-4571-A818-9D9C8A8953AE}">
      <dgm:prSet/>
      <dgm:spPr/>
      <dgm:t>
        <a:bodyPr/>
        <a:lstStyle/>
        <a:p>
          <a:endParaRPr lang="en-BE"/>
        </a:p>
      </dgm:t>
    </dgm:pt>
    <dgm:pt modelId="{00B04685-CDF3-4DB8-A5A6-1BA7EAD6761B}" type="sibTrans" cxnId="{DBC08998-D29A-4571-A818-9D9C8A8953AE}">
      <dgm:prSet/>
      <dgm:spPr/>
      <dgm:t>
        <a:bodyPr/>
        <a:lstStyle/>
        <a:p>
          <a:endParaRPr lang="en-BE"/>
        </a:p>
      </dgm:t>
    </dgm:pt>
    <dgm:pt modelId="{8E6A4583-5B95-4FAC-AFD2-059C8694385B}">
      <dgm:prSet/>
      <dgm:spPr/>
      <dgm:t>
        <a:bodyPr/>
        <a:lstStyle/>
        <a:p>
          <a:r>
            <a:rPr lang="en-GB"/>
            <a:t>Construction to practical completion</a:t>
          </a:r>
          <a:endParaRPr lang="en-BE"/>
        </a:p>
      </dgm:t>
    </dgm:pt>
    <dgm:pt modelId="{252F40D0-C343-46BA-AA59-1B3E2A6C0F65}" type="parTrans" cxnId="{BACD4BDD-26A6-4A83-8538-019A58C86913}">
      <dgm:prSet/>
      <dgm:spPr/>
      <dgm:t>
        <a:bodyPr/>
        <a:lstStyle/>
        <a:p>
          <a:endParaRPr lang="en-BE"/>
        </a:p>
      </dgm:t>
    </dgm:pt>
    <dgm:pt modelId="{B3F9164D-B032-44E6-BBF5-BFFD9761C2E3}" type="sibTrans" cxnId="{BACD4BDD-26A6-4A83-8538-019A58C86913}">
      <dgm:prSet/>
      <dgm:spPr/>
      <dgm:t>
        <a:bodyPr/>
        <a:lstStyle/>
        <a:p>
          <a:endParaRPr lang="en-BE"/>
        </a:p>
      </dgm:t>
    </dgm:pt>
    <dgm:pt modelId="{228FEFA7-ADAE-4D88-9204-3456AABA66CD}">
      <dgm:prSet/>
      <dgm:spPr/>
      <dgm:t>
        <a:bodyPr/>
        <a:lstStyle/>
        <a:p>
          <a:r>
            <a:rPr lang="en-GB"/>
            <a:t>Post construction</a:t>
          </a:r>
          <a:endParaRPr lang="en-BE"/>
        </a:p>
      </dgm:t>
    </dgm:pt>
    <dgm:pt modelId="{F5AD75F5-6ADB-4CCB-A63E-AA994270CB9E}" type="parTrans" cxnId="{D79DFB70-961F-450F-9C12-99FFAB8687B2}">
      <dgm:prSet/>
      <dgm:spPr/>
      <dgm:t>
        <a:bodyPr/>
        <a:lstStyle/>
        <a:p>
          <a:endParaRPr lang="en-BE"/>
        </a:p>
      </dgm:t>
    </dgm:pt>
    <dgm:pt modelId="{647F68B1-B92D-4512-9848-9C7C4817E844}" type="sibTrans" cxnId="{D79DFB70-961F-450F-9C12-99FFAB8687B2}">
      <dgm:prSet/>
      <dgm:spPr/>
      <dgm:t>
        <a:bodyPr/>
        <a:lstStyle/>
        <a:p>
          <a:endParaRPr lang="en-BE"/>
        </a:p>
      </dgm:t>
    </dgm:pt>
    <dgm:pt modelId="{B7E7142A-32EF-47B7-9CA0-9DD0D4FB869F}">
      <dgm:prSet/>
      <dgm:spPr/>
      <dgm:t>
        <a:bodyPr/>
        <a:lstStyle/>
        <a:p>
          <a:r>
            <a:rPr lang="en-GB"/>
            <a:t>Initial occupation</a:t>
          </a:r>
          <a:endParaRPr lang="en-BE"/>
        </a:p>
      </dgm:t>
    </dgm:pt>
    <dgm:pt modelId="{F93A5F24-D96D-47F9-A11F-18CE59D24D9B}" type="parTrans" cxnId="{8BECBDAB-1F74-46BA-A7FB-F78598DDC238}">
      <dgm:prSet/>
      <dgm:spPr/>
      <dgm:t>
        <a:bodyPr/>
        <a:lstStyle/>
        <a:p>
          <a:endParaRPr lang="en-BE"/>
        </a:p>
      </dgm:t>
    </dgm:pt>
    <dgm:pt modelId="{A5402D9E-E620-4264-82BE-A7825B8D35AE}" type="sibTrans" cxnId="{8BECBDAB-1F74-46BA-A7FB-F78598DDC238}">
      <dgm:prSet/>
      <dgm:spPr/>
      <dgm:t>
        <a:bodyPr/>
        <a:lstStyle/>
        <a:p>
          <a:endParaRPr lang="en-BE"/>
        </a:p>
      </dgm:t>
    </dgm:pt>
    <dgm:pt modelId="{F753EA90-1594-4B21-9890-AFA0A691C833}">
      <dgm:prSet/>
      <dgm:spPr/>
      <dgm:t>
        <a:bodyPr/>
        <a:lstStyle/>
        <a:p>
          <a:r>
            <a:rPr lang="en-GB" dirty="0"/>
            <a:t>Evaluating</a:t>
          </a:r>
          <a:endParaRPr lang="en-BE" dirty="0">
            <a:highlight>
              <a:srgbClr val="FFFF00"/>
            </a:highlight>
          </a:endParaRPr>
        </a:p>
      </dgm:t>
    </dgm:pt>
    <dgm:pt modelId="{B4293D13-F7F5-4467-A87E-FA68CC284899}" type="parTrans" cxnId="{D8E02189-44A0-4502-A4B0-2A88298E5AF2}">
      <dgm:prSet/>
      <dgm:spPr/>
      <dgm:t>
        <a:bodyPr/>
        <a:lstStyle/>
        <a:p>
          <a:endParaRPr lang="en-BE"/>
        </a:p>
      </dgm:t>
    </dgm:pt>
    <dgm:pt modelId="{2EBB013E-2686-4BC7-A506-E0AF8565E9D2}" type="sibTrans" cxnId="{D8E02189-44A0-4502-A4B0-2A88298E5AF2}">
      <dgm:prSet/>
      <dgm:spPr/>
      <dgm:t>
        <a:bodyPr/>
        <a:lstStyle/>
        <a:p>
          <a:endParaRPr lang="en-BE"/>
        </a:p>
      </dgm:t>
    </dgm:pt>
    <dgm:pt modelId="{A7A64580-22F2-4F01-B43E-E494110908A0}">
      <dgm:prSet/>
      <dgm:spPr/>
      <dgm:t>
        <a:bodyPr/>
        <a:lstStyle/>
        <a:p>
          <a:r>
            <a:rPr lang="en-GB"/>
            <a:t>Starting to design </a:t>
          </a:r>
          <a:endParaRPr lang="en-BE"/>
        </a:p>
      </dgm:t>
    </dgm:pt>
    <dgm:pt modelId="{5BF7C5CB-7EBB-4DED-B041-98CE5278E9DB}" type="parTrans" cxnId="{F37F7CC7-6818-4BC2-8F82-B8CE7C1810B1}">
      <dgm:prSet/>
      <dgm:spPr/>
      <dgm:t>
        <a:bodyPr/>
        <a:lstStyle/>
        <a:p>
          <a:endParaRPr lang="en-BE"/>
        </a:p>
      </dgm:t>
    </dgm:pt>
    <dgm:pt modelId="{580AF3C5-02AA-4C0C-803A-87F1E8328D0D}" type="sibTrans" cxnId="{F37F7CC7-6818-4BC2-8F82-B8CE7C1810B1}">
      <dgm:prSet/>
      <dgm:spPr/>
      <dgm:t>
        <a:bodyPr/>
        <a:lstStyle/>
        <a:p>
          <a:endParaRPr lang="en-BE"/>
        </a:p>
      </dgm:t>
    </dgm:pt>
    <dgm:pt modelId="{EEDE09CB-E29A-4AE7-AA7D-6EE7B0A7DFB3}">
      <dgm:prSet/>
      <dgm:spPr/>
      <dgm:t>
        <a:bodyPr/>
        <a:lstStyle/>
        <a:p>
          <a:r>
            <a:rPr lang="en-GB"/>
            <a:t>Pre assessment </a:t>
          </a:r>
          <a:endParaRPr lang="en-BE"/>
        </a:p>
      </dgm:t>
    </dgm:pt>
    <dgm:pt modelId="{C04EAE6F-B6AB-4807-8DDB-C4A81A9815E2}" type="parTrans" cxnId="{FF681DDE-A4E0-4357-9AD7-0BBDF48A023E}">
      <dgm:prSet/>
      <dgm:spPr/>
      <dgm:t>
        <a:bodyPr/>
        <a:lstStyle/>
        <a:p>
          <a:endParaRPr lang="en-BE"/>
        </a:p>
      </dgm:t>
    </dgm:pt>
    <dgm:pt modelId="{76EA25E5-F8EF-4D0F-9D9A-70755C38F7BE}" type="sibTrans" cxnId="{FF681DDE-A4E0-4357-9AD7-0BBDF48A023E}">
      <dgm:prSet/>
      <dgm:spPr/>
      <dgm:t>
        <a:bodyPr/>
        <a:lstStyle/>
        <a:p>
          <a:endParaRPr lang="en-BE"/>
        </a:p>
      </dgm:t>
    </dgm:pt>
    <dgm:pt modelId="{DC354781-EA49-45C1-AACB-963F1AA33EDE}" type="pres">
      <dgm:prSet presAssocID="{E90E16FD-8EB7-4B7A-A791-02D07CF71C6C}" presName="linearFlow" presStyleCnt="0">
        <dgm:presLayoutVars>
          <dgm:dir/>
          <dgm:animLvl val="lvl"/>
          <dgm:resizeHandles val="exact"/>
        </dgm:presLayoutVars>
      </dgm:prSet>
      <dgm:spPr/>
    </dgm:pt>
    <dgm:pt modelId="{0812F3A7-B7BA-47ED-8E96-6C3C27274F20}" type="pres">
      <dgm:prSet presAssocID="{D93F1B18-2420-407C-84F1-D54F7A360394}" presName="composite" presStyleCnt="0"/>
      <dgm:spPr/>
    </dgm:pt>
    <dgm:pt modelId="{74696D0E-80B1-4C5A-9601-0C279B1DD9B4}" type="pres">
      <dgm:prSet presAssocID="{D93F1B18-2420-407C-84F1-D54F7A360394}" presName="parTx" presStyleLbl="node1" presStyleIdx="0" presStyleCnt="5">
        <dgm:presLayoutVars>
          <dgm:chMax val="0"/>
          <dgm:chPref val="0"/>
          <dgm:bulletEnabled val="1"/>
        </dgm:presLayoutVars>
      </dgm:prSet>
      <dgm:spPr/>
    </dgm:pt>
    <dgm:pt modelId="{4BAD9A86-EF50-4D99-A573-621D535EA2E8}" type="pres">
      <dgm:prSet presAssocID="{D93F1B18-2420-407C-84F1-D54F7A360394}" presName="parSh" presStyleLbl="node1" presStyleIdx="0" presStyleCnt="5"/>
      <dgm:spPr/>
    </dgm:pt>
    <dgm:pt modelId="{DB1AD598-ECD3-4DF0-9DDC-3D1D2F35BC76}" type="pres">
      <dgm:prSet presAssocID="{D93F1B18-2420-407C-84F1-D54F7A360394}" presName="desTx" presStyleLbl="fgAcc1" presStyleIdx="0" presStyleCnt="5" custScaleY="76682" custLinFactNeighborX="-2574" custLinFactNeighborY="-30">
        <dgm:presLayoutVars>
          <dgm:bulletEnabled val="1"/>
        </dgm:presLayoutVars>
      </dgm:prSet>
      <dgm:spPr/>
    </dgm:pt>
    <dgm:pt modelId="{0EBB201F-6DC7-4D0E-B12A-8930862A8E4B}" type="pres">
      <dgm:prSet presAssocID="{90F53246-1BD1-4A60-9F45-4442B5B2F015}" presName="sibTrans" presStyleLbl="sibTrans2D1" presStyleIdx="0" presStyleCnt="4"/>
      <dgm:spPr/>
    </dgm:pt>
    <dgm:pt modelId="{7192DC26-6891-46F9-8102-A2F4862E8457}" type="pres">
      <dgm:prSet presAssocID="{90F53246-1BD1-4A60-9F45-4442B5B2F015}" presName="connTx" presStyleLbl="sibTrans2D1" presStyleIdx="0" presStyleCnt="4"/>
      <dgm:spPr/>
    </dgm:pt>
    <dgm:pt modelId="{E251F20C-ED21-4513-B0A4-FDE777C5DA93}" type="pres">
      <dgm:prSet presAssocID="{6C659DD9-4920-41AB-A7CD-857B39322140}" presName="composite" presStyleCnt="0"/>
      <dgm:spPr/>
    </dgm:pt>
    <dgm:pt modelId="{9FD5600A-4462-4E90-8EAF-C0EE41893AE1}" type="pres">
      <dgm:prSet presAssocID="{6C659DD9-4920-41AB-A7CD-857B39322140}" presName="parTx" presStyleLbl="node1" presStyleIdx="0" presStyleCnt="5">
        <dgm:presLayoutVars>
          <dgm:chMax val="0"/>
          <dgm:chPref val="0"/>
          <dgm:bulletEnabled val="1"/>
        </dgm:presLayoutVars>
      </dgm:prSet>
      <dgm:spPr/>
    </dgm:pt>
    <dgm:pt modelId="{EAC430B8-32C2-4051-993E-2333C311A393}" type="pres">
      <dgm:prSet presAssocID="{6C659DD9-4920-41AB-A7CD-857B39322140}" presName="parSh" presStyleLbl="node1" presStyleIdx="1" presStyleCnt="5"/>
      <dgm:spPr/>
    </dgm:pt>
    <dgm:pt modelId="{651EA893-F4D5-42D4-B835-1FA7876DB5B7}" type="pres">
      <dgm:prSet presAssocID="{6C659DD9-4920-41AB-A7CD-857B39322140}" presName="desTx" presStyleLbl="fgAcc1" presStyleIdx="1" presStyleCnt="5" custScaleY="76682">
        <dgm:presLayoutVars>
          <dgm:bulletEnabled val="1"/>
        </dgm:presLayoutVars>
      </dgm:prSet>
      <dgm:spPr/>
    </dgm:pt>
    <dgm:pt modelId="{1C79E648-F409-475C-8D8F-2CF7441B3D78}" type="pres">
      <dgm:prSet presAssocID="{A5C9BC37-97E4-4996-A1AC-8BA36A36C823}" presName="sibTrans" presStyleLbl="sibTrans2D1" presStyleIdx="1" presStyleCnt="4"/>
      <dgm:spPr/>
    </dgm:pt>
    <dgm:pt modelId="{7EBFD453-ADBB-4815-B820-CCD81DF7806B}" type="pres">
      <dgm:prSet presAssocID="{A5C9BC37-97E4-4996-A1AC-8BA36A36C823}" presName="connTx" presStyleLbl="sibTrans2D1" presStyleIdx="1" presStyleCnt="4"/>
      <dgm:spPr/>
    </dgm:pt>
    <dgm:pt modelId="{7F7CE95F-0003-4E3E-B3C7-74FEB8438A9B}" type="pres">
      <dgm:prSet presAssocID="{012E1005-4720-4E97-ADD1-DCDE6C3129AA}" presName="composite" presStyleCnt="0"/>
      <dgm:spPr/>
    </dgm:pt>
    <dgm:pt modelId="{0440775C-E4FF-40BC-A35D-0A5B9260B271}" type="pres">
      <dgm:prSet presAssocID="{012E1005-4720-4E97-ADD1-DCDE6C3129AA}" presName="parTx" presStyleLbl="node1" presStyleIdx="1" presStyleCnt="5">
        <dgm:presLayoutVars>
          <dgm:chMax val="0"/>
          <dgm:chPref val="0"/>
          <dgm:bulletEnabled val="1"/>
        </dgm:presLayoutVars>
      </dgm:prSet>
      <dgm:spPr/>
    </dgm:pt>
    <dgm:pt modelId="{B553596C-DCE4-4470-BF1F-957491D08216}" type="pres">
      <dgm:prSet presAssocID="{012E1005-4720-4E97-ADD1-DCDE6C3129AA}" presName="parSh" presStyleLbl="node1" presStyleIdx="2" presStyleCnt="5"/>
      <dgm:spPr/>
    </dgm:pt>
    <dgm:pt modelId="{B52B9D89-2080-403F-A570-72BF952E416B}" type="pres">
      <dgm:prSet presAssocID="{012E1005-4720-4E97-ADD1-DCDE6C3129AA}" presName="desTx" presStyleLbl="fgAcc1" presStyleIdx="2" presStyleCnt="5" custScaleY="76682">
        <dgm:presLayoutVars>
          <dgm:bulletEnabled val="1"/>
        </dgm:presLayoutVars>
      </dgm:prSet>
      <dgm:spPr/>
    </dgm:pt>
    <dgm:pt modelId="{5691CD4A-74AC-4CA9-81E9-BF4F9C961B39}" type="pres">
      <dgm:prSet presAssocID="{378300EF-BFA6-4668-A9E2-E09962F6CFC8}" presName="sibTrans" presStyleLbl="sibTrans2D1" presStyleIdx="2" presStyleCnt="4"/>
      <dgm:spPr/>
    </dgm:pt>
    <dgm:pt modelId="{603863FD-D35E-46B6-97BD-8592F77A8C9A}" type="pres">
      <dgm:prSet presAssocID="{378300EF-BFA6-4668-A9E2-E09962F6CFC8}" presName="connTx" presStyleLbl="sibTrans2D1" presStyleIdx="2" presStyleCnt="4"/>
      <dgm:spPr/>
    </dgm:pt>
    <dgm:pt modelId="{99BCA4AA-4DBE-4D21-8D45-24F2F1ECDF85}" type="pres">
      <dgm:prSet presAssocID="{43DA7E6E-AAE2-4A14-8C35-4062B1E6CD22}" presName="composite" presStyleCnt="0"/>
      <dgm:spPr/>
    </dgm:pt>
    <dgm:pt modelId="{D7D76D4E-85B8-4D22-87C3-C7B392DC9705}" type="pres">
      <dgm:prSet presAssocID="{43DA7E6E-AAE2-4A14-8C35-4062B1E6CD22}" presName="parTx" presStyleLbl="node1" presStyleIdx="2" presStyleCnt="5">
        <dgm:presLayoutVars>
          <dgm:chMax val="0"/>
          <dgm:chPref val="0"/>
          <dgm:bulletEnabled val="1"/>
        </dgm:presLayoutVars>
      </dgm:prSet>
      <dgm:spPr/>
    </dgm:pt>
    <dgm:pt modelId="{495A4C5F-88EC-4000-A553-8362DF82276A}" type="pres">
      <dgm:prSet presAssocID="{43DA7E6E-AAE2-4A14-8C35-4062B1E6CD22}" presName="parSh" presStyleLbl="node1" presStyleIdx="3" presStyleCnt="5" custScaleX="96865"/>
      <dgm:spPr/>
    </dgm:pt>
    <dgm:pt modelId="{9F995658-6E6D-4DF4-A57A-656AFC45A26B}" type="pres">
      <dgm:prSet presAssocID="{43DA7E6E-AAE2-4A14-8C35-4062B1E6CD22}" presName="desTx" presStyleLbl="fgAcc1" presStyleIdx="3" presStyleCnt="5" custScaleY="76682">
        <dgm:presLayoutVars>
          <dgm:bulletEnabled val="1"/>
        </dgm:presLayoutVars>
      </dgm:prSet>
      <dgm:spPr/>
    </dgm:pt>
    <dgm:pt modelId="{3E886FF8-4A02-49D5-AB6F-845A1F46A941}" type="pres">
      <dgm:prSet presAssocID="{2F07563E-217B-42A2-ADDD-8C589E61511F}" presName="sibTrans" presStyleLbl="sibTrans2D1" presStyleIdx="3" presStyleCnt="4"/>
      <dgm:spPr/>
    </dgm:pt>
    <dgm:pt modelId="{653D68D9-6063-42BF-9FF3-600006BFC439}" type="pres">
      <dgm:prSet presAssocID="{2F07563E-217B-42A2-ADDD-8C589E61511F}" presName="connTx" presStyleLbl="sibTrans2D1" presStyleIdx="3" presStyleCnt="4"/>
      <dgm:spPr/>
    </dgm:pt>
    <dgm:pt modelId="{78CB12FA-3BA7-4239-BAB5-694292E64349}" type="pres">
      <dgm:prSet presAssocID="{A6BE17A6-24C2-4891-88AB-FC7EC2640542}" presName="composite" presStyleCnt="0"/>
      <dgm:spPr/>
    </dgm:pt>
    <dgm:pt modelId="{FDFA345F-D430-4AA8-AE76-F775476E4546}" type="pres">
      <dgm:prSet presAssocID="{A6BE17A6-24C2-4891-88AB-FC7EC2640542}" presName="parTx" presStyleLbl="node1" presStyleIdx="3" presStyleCnt="5">
        <dgm:presLayoutVars>
          <dgm:chMax val="0"/>
          <dgm:chPref val="0"/>
          <dgm:bulletEnabled val="1"/>
        </dgm:presLayoutVars>
      </dgm:prSet>
      <dgm:spPr/>
    </dgm:pt>
    <dgm:pt modelId="{EC613C4D-B0E6-48E8-9F64-4EB4B6BEA60F}" type="pres">
      <dgm:prSet presAssocID="{A6BE17A6-24C2-4891-88AB-FC7EC2640542}" presName="parSh" presStyleLbl="node1" presStyleIdx="4" presStyleCnt="5"/>
      <dgm:spPr/>
    </dgm:pt>
    <dgm:pt modelId="{EFCEA218-6595-4501-A564-FFEED86EF788}" type="pres">
      <dgm:prSet presAssocID="{A6BE17A6-24C2-4891-88AB-FC7EC2640542}" presName="desTx" presStyleLbl="fgAcc1" presStyleIdx="4" presStyleCnt="5" custScaleY="76682">
        <dgm:presLayoutVars>
          <dgm:bulletEnabled val="1"/>
        </dgm:presLayoutVars>
      </dgm:prSet>
      <dgm:spPr/>
    </dgm:pt>
  </dgm:ptLst>
  <dgm:cxnLst>
    <dgm:cxn modelId="{365FF702-F741-4AFB-991E-6F0BA2FA888A}" type="presOf" srcId="{E90E16FD-8EB7-4B7A-A791-02D07CF71C6C}" destId="{DC354781-EA49-45C1-AACB-963F1AA33EDE}" srcOrd="0" destOrd="0" presId="urn:microsoft.com/office/officeart/2005/8/layout/process3"/>
    <dgm:cxn modelId="{0B0ADE10-26BC-4129-87E6-33150DBBB254}" type="presOf" srcId="{90F53246-1BD1-4A60-9F45-4442B5B2F015}" destId="{7192DC26-6891-46F9-8102-A2F4862E8457}" srcOrd="1" destOrd="0" presId="urn:microsoft.com/office/officeart/2005/8/layout/process3"/>
    <dgm:cxn modelId="{696F871B-1D55-4498-8B1C-B5742D831240}" type="presOf" srcId="{D93F1B18-2420-407C-84F1-D54F7A360394}" destId="{4BAD9A86-EF50-4D99-A573-621D535EA2E8}" srcOrd="1" destOrd="0" presId="urn:microsoft.com/office/officeart/2005/8/layout/process3"/>
    <dgm:cxn modelId="{C8EBA21C-D735-4125-83D3-D9308D3BF2EA}" srcId="{E90E16FD-8EB7-4B7A-A791-02D07CF71C6C}" destId="{43DA7E6E-AAE2-4A14-8C35-4062B1E6CD22}" srcOrd="3" destOrd="0" parTransId="{47C86877-3710-40D1-81F3-23721BCA5000}" sibTransId="{2F07563E-217B-42A2-ADDD-8C589E61511F}"/>
    <dgm:cxn modelId="{69190F21-91C3-4379-BED2-0735D7F4C1EB}" type="presOf" srcId="{228C4B29-7584-4E75-8B1A-484A4B0C7E43}" destId="{651EA893-F4D5-42D4-B835-1FA7876DB5B7}" srcOrd="0" destOrd="2" presId="urn:microsoft.com/office/officeart/2005/8/layout/process3"/>
    <dgm:cxn modelId="{D68B7928-1996-4475-9D0B-A54521848D97}" type="presOf" srcId="{8E6A4583-5B95-4FAC-AFD2-059C8694385B}" destId="{9F995658-6E6D-4DF4-A57A-656AFC45A26B}" srcOrd="0" destOrd="1" presId="urn:microsoft.com/office/officeart/2005/8/layout/process3"/>
    <dgm:cxn modelId="{13C58B2C-7D29-4415-9655-00810612DA21}" type="presOf" srcId="{777E2ED3-66F6-4D8B-9CBF-94239C8D4F5D}" destId="{9F995658-6E6D-4DF4-A57A-656AFC45A26B}" srcOrd="0" destOrd="0" presId="urn:microsoft.com/office/officeart/2005/8/layout/process3"/>
    <dgm:cxn modelId="{FDD16934-18F9-4159-B0F7-0E8707815CA9}" type="presOf" srcId="{A5C9BC37-97E4-4996-A1AC-8BA36A36C823}" destId="{1C79E648-F409-475C-8D8F-2CF7441B3D78}" srcOrd="0" destOrd="0" presId="urn:microsoft.com/office/officeart/2005/8/layout/process3"/>
    <dgm:cxn modelId="{AAFF9746-C9E6-4B5B-BB58-EF109B06AC9C}" type="presOf" srcId="{A6BE17A6-24C2-4891-88AB-FC7EC2640542}" destId="{FDFA345F-D430-4AA8-AE76-F775476E4546}" srcOrd="0" destOrd="0" presId="urn:microsoft.com/office/officeart/2005/8/layout/process3"/>
    <dgm:cxn modelId="{AD41B247-8ED8-49F2-8E35-DF5003A32720}" type="presOf" srcId="{6C659DD9-4920-41AB-A7CD-857B39322140}" destId="{9FD5600A-4462-4E90-8EAF-C0EE41893AE1}" srcOrd="0" destOrd="0" presId="urn:microsoft.com/office/officeart/2005/8/layout/process3"/>
    <dgm:cxn modelId="{1379474A-00CB-4EE7-B5FA-80CE5ECD8414}" type="presOf" srcId="{A5C9BC37-97E4-4996-A1AC-8BA36A36C823}" destId="{7EBFD453-ADBB-4815-B820-CCD81DF7806B}" srcOrd="1" destOrd="0" presId="urn:microsoft.com/office/officeart/2005/8/layout/process3"/>
    <dgm:cxn modelId="{96FE2350-DCB5-4AF2-AC22-0ACC8D0D3204}" type="presOf" srcId="{EEDE09CB-E29A-4AE7-AA7D-6EE7B0A7DFB3}" destId="{DB1AD598-ECD3-4DF0-9DDC-3D1D2F35BC76}" srcOrd="0" destOrd="1" presId="urn:microsoft.com/office/officeart/2005/8/layout/process3"/>
    <dgm:cxn modelId="{1440A061-FBF1-41AE-AA39-B6C4A9497BB8}" type="presOf" srcId="{2F07563E-217B-42A2-ADDD-8C589E61511F}" destId="{3E886FF8-4A02-49D5-AB6F-845A1F46A941}" srcOrd="0" destOrd="0" presId="urn:microsoft.com/office/officeart/2005/8/layout/process3"/>
    <dgm:cxn modelId="{17259168-1E9D-4CEC-A00E-FB0B5A3D3496}" srcId="{012E1005-4720-4E97-ADD1-DCDE6C3129AA}" destId="{9D2E1A5C-C742-4E9D-92FE-514CE9115DA0}" srcOrd="1" destOrd="0" parTransId="{1D462C7B-10DC-41BC-A0C1-41D28606E4F1}" sibTransId="{D3908A0B-EEEB-44C5-8ADE-C678F9AD05EE}"/>
    <dgm:cxn modelId="{46157B6E-ACFD-4DCD-9CDB-AE1CFE0353D2}" type="presOf" srcId="{43DA7E6E-AAE2-4A14-8C35-4062B1E6CD22}" destId="{495A4C5F-88EC-4000-A553-8362DF82276A}" srcOrd="1" destOrd="0" presId="urn:microsoft.com/office/officeart/2005/8/layout/process3"/>
    <dgm:cxn modelId="{D79DFB70-961F-450F-9C12-99FFAB8687B2}" srcId="{A6BE17A6-24C2-4891-88AB-FC7EC2640542}" destId="{228FEFA7-ADAE-4D88-9204-3456AABA66CD}" srcOrd="0" destOrd="0" parTransId="{F5AD75F5-6ADB-4CCB-A63E-AA994270CB9E}" sibTransId="{647F68B1-B92D-4512-9848-9C7C4817E844}"/>
    <dgm:cxn modelId="{0B534B72-50D5-456D-B89E-CEFC64796B15}" type="presOf" srcId="{012E1005-4720-4E97-ADD1-DCDE6C3129AA}" destId="{0440775C-E4FF-40BC-A35D-0A5B9260B271}" srcOrd="0" destOrd="0" presId="urn:microsoft.com/office/officeart/2005/8/layout/process3"/>
    <dgm:cxn modelId="{6B264E72-C6D0-4D58-9F5F-ABA06862E6C6}" srcId="{E90E16FD-8EB7-4B7A-A791-02D07CF71C6C}" destId="{6C659DD9-4920-41AB-A7CD-857B39322140}" srcOrd="1" destOrd="0" parTransId="{3F68F5FA-E97F-44BA-AEDB-0FCB0400B182}" sibTransId="{A5C9BC37-97E4-4996-A1AC-8BA36A36C823}"/>
    <dgm:cxn modelId="{3668B67B-6007-41EC-BB2C-74AA9CAA7A8E}" srcId="{6C659DD9-4920-41AB-A7CD-857B39322140}" destId="{6E2E2B2E-56D9-4526-B5E1-96CFEB2092F2}" srcOrd="0" destOrd="0" parTransId="{13BFF31A-2934-4DD5-964B-E261A8EEA132}" sibTransId="{770C4B60-41DD-43E7-946C-EF955A185743}"/>
    <dgm:cxn modelId="{33D26684-C620-4E12-9DBD-D02A32C93E9F}" type="presOf" srcId="{2F07563E-217B-42A2-ADDD-8C589E61511F}" destId="{653D68D9-6063-42BF-9FF3-600006BFC439}" srcOrd="1" destOrd="0" presId="urn:microsoft.com/office/officeart/2005/8/layout/process3"/>
    <dgm:cxn modelId="{AE698586-DD5A-4550-BC7F-728DE09BF841}" type="presOf" srcId="{228FEFA7-ADAE-4D88-9204-3456AABA66CD}" destId="{EFCEA218-6595-4501-A564-FFEED86EF788}" srcOrd="0" destOrd="0" presId="urn:microsoft.com/office/officeart/2005/8/layout/process3"/>
    <dgm:cxn modelId="{14AEAE88-69E5-4DAD-8DE6-7E3E68845DC9}" srcId="{6C659DD9-4920-41AB-A7CD-857B39322140}" destId="{228C4B29-7584-4E75-8B1A-484A4B0C7E43}" srcOrd="2" destOrd="0" parTransId="{D366531D-B77F-4B4A-898A-CCC13452ABD0}" sibTransId="{80D1AE49-8863-4459-A37A-39FB6A7CD148}"/>
    <dgm:cxn modelId="{D8E02189-44A0-4502-A4B0-2A88298E5AF2}" srcId="{A6BE17A6-24C2-4891-88AB-FC7EC2640542}" destId="{F753EA90-1594-4B21-9890-AFA0A691C833}" srcOrd="2" destOrd="0" parTransId="{B4293D13-F7F5-4467-A87E-FA68CC284899}" sibTransId="{2EBB013E-2686-4BC7-A506-E0AF8565E9D2}"/>
    <dgm:cxn modelId="{8C3D0792-72F5-4767-A7DF-348B072AC4CC}" type="presOf" srcId="{42270310-27A4-4457-B401-09A14005F45D}" destId="{651EA893-F4D5-42D4-B835-1FA7876DB5B7}" srcOrd="0" destOrd="1" presId="urn:microsoft.com/office/officeart/2005/8/layout/process3"/>
    <dgm:cxn modelId="{FFAF0F98-97FE-42B3-A3F1-A62D8AC4B94F}" type="presOf" srcId="{378300EF-BFA6-4668-A9E2-E09962F6CFC8}" destId="{5691CD4A-74AC-4CA9-81E9-BF4F9C961B39}" srcOrd="0" destOrd="0" presId="urn:microsoft.com/office/officeart/2005/8/layout/process3"/>
    <dgm:cxn modelId="{F9442198-E56F-41BF-BEC6-EAD8FC445392}" type="presOf" srcId="{378300EF-BFA6-4668-A9E2-E09962F6CFC8}" destId="{603863FD-D35E-46B6-97BD-8592F77A8C9A}" srcOrd="1" destOrd="0" presId="urn:microsoft.com/office/officeart/2005/8/layout/process3"/>
    <dgm:cxn modelId="{DBC08998-D29A-4571-A818-9D9C8A8953AE}" srcId="{43DA7E6E-AAE2-4A14-8C35-4062B1E6CD22}" destId="{777E2ED3-66F6-4D8B-9CBF-94239C8D4F5D}" srcOrd="0" destOrd="0" parTransId="{B34E3274-F0B5-4F33-B845-A396AFC2A183}" sibTransId="{00B04685-CDF3-4DB8-A5A6-1BA7EAD6761B}"/>
    <dgm:cxn modelId="{C84FFA9C-B545-4E62-BAAB-6A7E12121FAB}" type="presOf" srcId="{90F53246-1BD1-4A60-9F45-4442B5B2F015}" destId="{0EBB201F-6DC7-4D0E-B12A-8930862A8E4B}" srcOrd="0" destOrd="0" presId="urn:microsoft.com/office/officeart/2005/8/layout/process3"/>
    <dgm:cxn modelId="{356466A4-968E-4D48-9BE0-93E87FD70AC3}" type="presOf" srcId="{43DA7E6E-AAE2-4A14-8C35-4062B1E6CD22}" destId="{D7D76D4E-85B8-4D22-87C3-C7B392DC9705}" srcOrd="0" destOrd="0" presId="urn:microsoft.com/office/officeart/2005/8/layout/process3"/>
    <dgm:cxn modelId="{8BECBDAB-1F74-46BA-A7FB-F78598DDC238}" srcId="{A6BE17A6-24C2-4891-88AB-FC7EC2640542}" destId="{B7E7142A-32EF-47B7-9CA0-9DD0D4FB869F}" srcOrd="1" destOrd="0" parTransId="{F93A5F24-D96D-47F9-A11F-18CE59D24D9B}" sibTransId="{A5402D9E-E620-4264-82BE-A7825B8D35AE}"/>
    <dgm:cxn modelId="{D94EF1AE-D9A3-4EA1-8D8A-6A6C949D3AA6}" type="presOf" srcId="{A7A64580-22F2-4F01-B43E-E494110908A0}" destId="{DB1AD598-ECD3-4DF0-9DDC-3D1D2F35BC76}" srcOrd="0" destOrd="0" presId="urn:microsoft.com/office/officeart/2005/8/layout/process3"/>
    <dgm:cxn modelId="{BF5974B6-524E-4C7C-99A0-D66A01756962}" type="presOf" srcId="{A6BE17A6-24C2-4891-88AB-FC7EC2640542}" destId="{EC613C4D-B0E6-48E8-9F64-4EB4B6BEA60F}" srcOrd="1" destOrd="0" presId="urn:microsoft.com/office/officeart/2005/8/layout/process3"/>
    <dgm:cxn modelId="{E60541BB-E12C-485F-B1D5-7275873BCB59}" type="presOf" srcId="{012E1005-4720-4E97-ADD1-DCDE6C3129AA}" destId="{B553596C-DCE4-4470-BF1F-957491D08216}" srcOrd="1" destOrd="0" presId="urn:microsoft.com/office/officeart/2005/8/layout/process3"/>
    <dgm:cxn modelId="{0AF36DBB-E7ED-4288-ACE3-3F5AC2F96E17}" srcId="{6C659DD9-4920-41AB-A7CD-857B39322140}" destId="{42270310-27A4-4457-B401-09A14005F45D}" srcOrd="1" destOrd="0" parTransId="{7821DC19-6011-4448-AB8B-0C13C7D2E946}" sibTransId="{F3547785-EF64-486E-8266-42A196401EA9}"/>
    <dgm:cxn modelId="{F37F7CC7-6818-4BC2-8F82-B8CE7C1810B1}" srcId="{D93F1B18-2420-407C-84F1-D54F7A360394}" destId="{A7A64580-22F2-4F01-B43E-E494110908A0}" srcOrd="0" destOrd="0" parTransId="{5BF7C5CB-7EBB-4DED-B041-98CE5278E9DB}" sibTransId="{580AF3C5-02AA-4C0C-803A-87F1E8328D0D}"/>
    <dgm:cxn modelId="{508358CD-7E76-4662-9AE2-D924800D1E45}" type="presOf" srcId="{B7E7142A-32EF-47B7-9CA0-9DD0D4FB869F}" destId="{EFCEA218-6595-4501-A564-FFEED86EF788}" srcOrd="0" destOrd="1" presId="urn:microsoft.com/office/officeart/2005/8/layout/process3"/>
    <dgm:cxn modelId="{FB7767CD-175A-4840-A5F0-31BB6F494F68}" type="presOf" srcId="{F753EA90-1594-4B21-9890-AFA0A691C833}" destId="{EFCEA218-6595-4501-A564-FFEED86EF788}" srcOrd="0" destOrd="2" presId="urn:microsoft.com/office/officeart/2005/8/layout/process3"/>
    <dgm:cxn modelId="{9BA08DCD-E6D7-4CCD-AC6A-E8FBC6C429A7}" srcId="{E90E16FD-8EB7-4B7A-A791-02D07CF71C6C}" destId="{012E1005-4720-4E97-ADD1-DCDE6C3129AA}" srcOrd="2" destOrd="0" parTransId="{331427CA-0B87-4FE4-B8B7-36099B45B70B}" sibTransId="{378300EF-BFA6-4668-A9E2-E09962F6CFC8}"/>
    <dgm:cxn modelId="{D31E94CD-F30C-4F74-A4E3-455F176C65B1}" type="presOf" srcId="{FE0E0447-E915-49B8-9A75-AB6466C57130}" destId="{B52B9D89-2080-403F-A570-72BF952E416B}" srcOrd="0" destOrd="0" presId="urn:microsoft.com/office/officeart/2005/8/layout/process3"/>
    <dgm:cxn modelId="{C7AE74D2-8EAD-4A03-8121-EB7A71CBFB49}" type="presOf" srcId="{D93F1B18-2420-407C-84F1-D54F7A360394}" destId="{74696D0E-80B1-4C5A-9601-0C279B1DD9B4}" srcOrd="0" destOrd="0" presId="urn:microsoft.com/office/officeart/2005/8/layout/process3"/>
    <dgm:cxn modelId="{555960D6-CA5B-4149-85E3-7A284AF8F5D8}" type="presOf" srcId="{6E2E2B2E-56D9-4526-B5E1-96CFEB2092F2}" destId="{651EA893-F4D5-42D4-B835-1FA7876DB5B7}" srcOrd="0" destOrd="0" presId="urn:microsoft.com/office/officeart/2005/8/layout/process3"/>
    <dgm:cxn modelId="{89C290DC-3A5D-4E7B-BEB9-7FF1E0B4D67C}" type="presOf" srcId="{9D2E1A5C-C742-4E9D-92FE-514CE9115DA0}" destId="{B52B9D89-2080-403F-A570-72BF952E416B}" srcOrd="0" destOrd="1" presId="urn:microsoft.com/office/officeart/2005/8/layout/process3"/>
    <dgm:cxn modelId="{BACD4BDD-26A6-4A83-8538-019A58C86913}" srcId="{43DA7E6E-AAE2-4A14-8C35-4062B1E6CD22}" destId="{8E6A4583-5B95-4FAC-AFD2-059C8694385B}" srcOrd="1" destOrd="0" parTransId="{252F40D0-C343-46BA-AA59-1B3E2A6C0F65}" sibTransId="{B3F9164D-B032-44E6-BBF5-BFFD9761C2E3}"/>
    <dgm:cxn modelId="{FF681DDE-A4E0-4357-9AD7-0BBDF48A023E}" srcId="{D93F1B18-2420-407C-84F1-D54F7A360394}" destId="{EEDE09CB-E29A-4AE7-AA7D-6EE7B0A7DFB3}" srcOrd="1" destOrd="0" parTransId="{C04EAE6F-B6AB-4807-8DDB-C4A81A9815E2}" sibTransId="{76EA25E5-F8EF-4D0F-9D9A-70755C38F7BE}"/>
    <dgm:cxn modelId="{793C26E5-89E4-4908-96B9-AF7AC6C14793}" srcId="{012E1005-4720-4E97-ADD1-DCDE6C3129AA}" destId="{FE0E0447-E915-49B8-9A75-AB6466C57130}" srcOrd="0" destOrd="0" parTransId="{468556DF-4B99-4656-839C-579CF7BC190F}" sibTransId="{9C0EBFA4-32EA-4598-B69F-9093BA05A6A4}"/>
    <dgm:cxn modelId="{CD81A4E5-AEFF-4814-8D7E-47EDA12206D7}" type="presOf" srcId="{6C659DD9-4920-41AB-A7CD-857B39322140}" destId="{EAC430B8-32C2-4051-993E-2333C311A393}" srcOrd="1" destOrd="0" presId="urn:microsoft.com/office/officeart/2005/8/layout/process3"/>
    <dgm:cxn modelId="{77586FEF-D899-48BB-B381-F4B6FCEE90CF}" srcId="{E90E16FD-8EB7-4B7A-A791-02D07CF71C6C}" destId="{A6BE17A6-24C2-4891-88AB-FC7EC2640542}" srcOrd="4" destOrd="0" parTransId="{64CD7D28-81FA-43F3-B2B3-A068F9171E03}" sibTransId="{1A6CEDB9-B9A2-4C8A-ACDD-916FD9FD0567}"/>
    <dgm:cxn modelId="{E455FCF1-9AFA-40CE-A1A3-8D77B53EFB62}" srcId="{E90E16FD-8EB7-4B7A-A791-02D07CF71C6C}" destId="{D93F1B18-2420-407C-84F1-D54F7A360394}" srcOrd="0" destOrd="0" parTransId="{49A7F7EE-3E14-4320-A194-37F2427D0533}" sibTransId="{90F53246-1BD1-4A60-9F45-4442B5B2F015}"/>
    <dgm:cxn modelId="{C23E2A2D-55AD-4CC3-8578-CB2C4F5CF800}" type="presParOf" srcId="{DC354781-EA49-45C1-AACB-963F1AA33EDE}" destId="{0812F3A7-B7BA-47ED-8E96-6C3C27274F20}" srcOrd="0" destOrd="0" presId="urn:microsoft.com/office/officeart/2005/8/layout/process3"/>
    <dgm:cxn modelId="{92F33F3B-825D-457E-8402-39D24504068C}" type="presParOf" srcId="{0812F3A7-B7BA-47ED-8E96-6C3C27274F20}" destId="{74696D0E-80B1-4C5A-9601-0C279B1DD9B4}" srcOrd="0" destOrd="0" presId="urn:microsoft.com/office/officeart/2005/8/layout/process3"/>
    <dgm:cxn modelId="{7095A07A-EA35-4C3C-8630-932FC51AA331}" type="presParOf" srcId="{0812F3A7-B7BA-47ED-8E96-6C3C27274F20}" destId="{4BAD9A86-EF50-4D99-A573-621D535EA2E8}" srcOrd="1" destOrd="0" presId="urn:microsoft.com/office/officeart/2005/8/layout/process3"/>
    <dgm:cxn modelId="{6DD2F4AB-31D2-4BE2-9034-89C8BB7DF619}" type="presParOf" srcId="{0812F3A7-B7BA-47ED-8E96-6C3C27274F20}" destId="{DB1AD598-ECD3-4DF0-9DDC-3D1D2F35BC76}" srcOrd="2" destOrd="0" presId="urn:microsoft.com/office/officeart/2005/8/layout/process3"/>
    <dgm:cxn modelId="{E2CB406C-90CC-4E5F-B31C-3F8BF691116B}" type="presParOf" srcId="{DC354781-EA49-45C1-AACB-963F1AA33EDE}" destId="{0EBB201F-6DC7-4D0E-B12A-8930862A8E4B}" srcOrd="1" destOrd="0" presId="urn:microsoft.com/office/officeart/2005/8/layout/process3"/>
    <dgm:cxn modelId="{6C6B051C-CFD0-4998-9BD2-506AE94D84F2}" type="presParOf" srcId="{0EBB201F-6DC7-4D0E-B12A-8930862A8E4B}" destId="{7192DC26-6891-46F9-8102-A2F4862E8457}" srcOrd="0" destOrd="0" presId="urn:microsoft.com/office/officeart/2005/8/layout/process3"/>
    <dgm:cxn modelId="{9AC48401-39F8-4D86-8253-09634B312E94}" type="presParOf" srcId="{DC354781-EA49-45C1-AACB-963F1AA33EDE}" destId="{E251F20C-ED21-4513-B0A4-FDE777C5DA93}" srcOrd="2" destOrd="0" presId="urn:microsoft.com/office/officeart/2005/8/layout/process3"/>
    <dgm:cxn modelId="{08516C7A-B0F9-408E-92E7-938D166DD65D}" type="presParOf" srcId="{E251F20C-ED21-4513-B0A4-FDE777C5DA93}" destId="{9FD5600A-4462-4E90-8EAF-C0EE41893AE1}" srcOrd="0" destOrd="0" presId="urn:microsoft.com/office/officeart/2005/8/layout/process3"/>
    <dgm:cxn modelId="{622D0440-BE2F-4860-8319-EAAB00C3C911}" type="presParOf" srcId="{E251F20C-ED21-4513-B0A4-FDE777C5DA93}" destId="{EAC430B8-32C2-4051-993E-2333C311A393}" srcOrd="1" destOrd="0" presId="urn:microsoft.com/office/officeart/2005/8/layout/process3"/>
    <dgm:cxn modelId="{815F631E-A070-4705-A729-6FA96FC5D432}" type="presParOf" srcId="{E251F20C-ED21-4513-B0A4-FDE777C5DA93}" destId="{651EA893-F4D5-42D4-B835-1FA7876DB5B7}" srcOrd="2" destOrd="0" presId="urn:microsoft.com/office/officeart/2005/8/layout/process3"/>
    <dgm:cxn modelId="{B55A75B4-619A-4BF0-A9D8-03FDDD60478A}" type="presParOf" srcId="{DC354781-EA49-45C1-AACB-963F1AA33EDE}" destId="{1C79E648-F409-475C-8D8F-2CF7441B3D78}" srcOrd="3" destOrd="0" presId="urn:microsoft.com/office/officeart/2005/8/layout/process3"/>
    <dgm:cxn modelId="{EFCE3730-E168-47B7-8C39-B78ACA08D73F}" type="presParOf" srcId="{1C79E648-F409-475C-8D8F-2CF7441B3D78}" destId="{7EBFD453-ADBB-4815-B820-CCD81DF7806B}" srcOrd="0" destOrd="0" presId="urn:microsoft.com/office/officeart/2005/8/layout/process3"/>
    <dgm:cxn modelId="{F03C8080-4E8A-4D9A-898D-8B9F2B96069C}" type="presParOf" srcId="{DC354781-EA49-45C1-AACB-963F1AA33EDE}" destId="{7F7CE95F-0003-4E3E-B3C7-74FEB8438A9B}" srcOrd="4" destOrd="0" presId="urn:microsoft.com/office/officeart/2005/8/layout/process3"/>
    <dgm:cxn modelId="{6E2BF38A-06D2-4940-9724-AA2CEAF7285F}" type="presParOf" srcId="{7F7CE95F-0003-4E3E-B3C7-74FEB8438A9B}" destId="{0440775C-E4FF-40BC-A35D-0A5B9260B271}" srcOrd="0" destOrd="0" presId="urn:microsoft.com/office/officeart/2005/8/layout/process3"/>
    <dgm:cxn modelId="{D0F3CECB-2680-4C0D-A95B-64B322471022}" type="presParOf" srcId="{7F7CE95F-0003-4E3E-B3C7-74FEB8438A9B}" destId="{B553596C-DCE4-4470-BF1F-957491D08216}" srcOrd="1" destOrd="0" presId="urn:microsoft.com/office/officeart/2005/8/layout/process3"/>
    <dgm:cxn modelId="{1FDDEE45-91BC-46E4-AADD-99393824FF28}" type="presParOf" srcId="{7F7CE95F-0003-4E3E-B3C7-74FEB8438A9B}" destId="{B52B9D89-2080-403F-A570-72BF952E416B}" srcOrd="2" destOrd="0" presId="urn:microsoft.com/office/officeart/2005/8/layout/process3"/>
    <dgm:cxn modelId="{756D962E-9A0F-4278-A8EC-8F07B7D64F0A}" type="presParOf" srcId="{DC354781-EA49-45C1-AACB-963F1AA33EDE}" destId="{5691CD4A-74AC-4CA9-81E9-BF4F9C961B39}" srcOrd="5" destOrd="0" presId="urn:microsoft.com/office/officeart/2005/8/layout/process3"/>
    <dgm:cxn modelId="{219CC085-BA49-418A-B2F5-46289439401E}" type="presParOf" srcId="{5691CD4A-74AC-4CA9-81E9-BF4F9C961B39}" destId="{603863FD-D35E-46B6-97BD-8592F77A8C9A}" srcOrd="0" destOrd="0" presId="urn:microsoft.com/office/officeart/2005/8/layout/process3"/>
    <dgm:cxn modelId="{1A190DED-EE53-443F-AC8F-CB7A0DEEC54F}" type="presParOf" srcId="{DC354781-EA49-45C1-AACB-963F1AA33EDE}" destId="{99BCA4AA-4DBE-4D21-8D45-24F2F1ECDF85}" srcOrd="6" destOrd="0" presId="urn:microsoft.com/office/officeart/2005/8/layout/process3"/>
    <dgm:cxn modelId="{021C02BB-A4E9-4396-8A7E-9AD25B3BCE5E}" type="presParOf" srcId="{99BCA4AA-4DBE-4D21-8D45-24F2F1ECDF85}" destId="{D7D76D4E-85B8-4D22-87C3-C7B392DC9705}" srcOrd="0" destOrd="0" presId="urn:microsoft.com/office/officeart/2005/8/layout/process3"/>
    <dgm:cxn modelId="{6EF01F8D-7DBC-48EB-A44F-4CF4B3DF371D}" type="presParOf" srcId="{99BCA4AA-4DBE-4D21-8D45-24F2F1ECDF85}" destId="{495A4C5F-88EC-4000-A553-8362DF82276A}" srcOrd="1" destOrd="0" presId="urn:microsoft.com/office/officeart/2005/8/layout/process3"/>
    <dgm:cxn modelId="{1115DD6D-31F8-418E-9CAA-095B99C25342}" type="presParOf" srcId="{99BCA4AA-4DBE-4D21-8D45-24F2F1ECDF85}" destId="{9F995658-6E6D-4DF4-A57A-656AFC45A26B}" srcOrd="2" destOrd="0" presId="urn:microsoft.com/office/officeart/2005/8/layout/process3"/>
    <dgm:cxn modelId="{3E77956E-830F-4952-8E25-5F35D56E07D3}" type="presParOf" srcId="{DC354781-EA49-45C1-AACB-963F1AA33EDE}" destId="{3E886FF8-4A02-49D5-AB6F-845A1F46A941}" srcOrd="7" destOrd="0" presId="urn:microsoft.com/office/officeart/2005/8/layout/process3"/>
    <dgm:cxn modelId="{D90AB14C-193C-4C80-BB76-B00EC7493627}" type="presParOf" srcId="{3E886FF8-4A02-49D5-AB6F-845A1F46A941}" destId="{653D68D9-6063-42BF-9FF3-600006BFC439}" srcOrd="0" destOrd="0" presId="urn:microsoft.com/office/officeart/2005/8/layout/process3"/>
    <dgm:cxn modelId="{0CB0BE63-6BC7-41DA-B240-AE4877E8A4CF}" type="presParOf" srcId="{DC354781-EA49-45C1-AACB-963F1AA33EDE}" destId="{78CB12FA-3BA7-4239-BAB5-694292E64349}" srcOrd="8" destOrd="0" presId="urn:microsoft.com/office/officeart/2005/8/layout/process3"/>
    <dgm:cxn modelId="{744CC9E2-B276-42D4-B8A1-002149FE60FE}" type="presParOf" srcId="{78CB12FA-3BA7-4239-BAB5-694292E64349}" destId="{FDFA345F-D430-4AA8-AE76-F775476E4546}" srcOrd="0" destOrd="0" presId="urn:microsoft.com/office/officeart/2005/8/layout/process3"/>
    <dgm:cxn modelId="{A79443BE-858E-4FF9-B0F2-187AB86E4786}" type="presParOf" srcId="{78CB12FA-3BA7-4239-BAB5-694292E64349}" destId="{EC613C4D-B0E6-48E8-9F64-4EB4B6BEA60F}" srcOrd="1" destOrd="0" presId="urn:microsoft.com/office/officeart/2005/8/layout/process3"/>
    <dgm:cxn modelId="{BF57FE4C-7911-4A3F-936E-2798DBAEE027}" type="presParOf" srcId="{78CB12FA-3BA7-4239-BAB5-694292E64349}" destId="{EFCEA218-6595-4501-A564-FFEED86EF788}"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AD9A86-EF50-4D99-A573-621D535EA2E8}">
      <dsp:nvSpPr>
        <dsp:cNvPr id="0" name=""/>
        <dsp:cNvSpPr/>
      </dsp:nvSpPr>
      <dsp:spPr>
        <a:xfrm>
          <a:off x="695" y="66300"/>
          <a:ext cx="1446539" cy="475200"/>
        </a:xfrm>
        <a:prstGeom prst="roundRect">
          <a:avLst>
            <a:gd name="adj" fmla="val 10000"/>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66725">
            <a:lnSpc>
              <a:spcPct val="90000"/>
            </a:lnSpc>
            <a:spcBef>
              <a:spcPct val="0"/>
            </a:spcBef>
            <a:spcAft>
              <a:spcPct val="35000"/>
            </a:spcAft>
            <a:buNone/>
          </a:pPr>
          <a:r>
            <a:rPr lang="en-GB" sz="1050" b="1" kern="1200"/>
            <a:t>Design and brief </a:t>
          </a:r>
        </a:p>
      </dsp:txBody>
      <dsp:txXfrm>
        <a:off x="695" y="66300"/>
        <a:ext cx="1446539" cy="316800"/>
      </dsp:txXfrm>
    </dsp:sp>
    <dsp:sp modelId="{DB1AD598-ECD3-4DF0-9DDC-3D1D2F35BC76}">
      <dsp:nvSpPr>
        <dsp:cNvPr id="0" name=""/>
        <dsp:cNvSpPr/>
      </dsp:nvSpPr>
      <dsp:spPr>
        <a:xfrm>
          <a:off x="259740" y="520389"/>
          <a:ext cx="1446539" cy="905288"/>
        </a:xfrm>
        <a:prstGeom prst="roundRect">
          <a:avLst>
            <a:gd name="adj" fmla="val 10000"/>
          </a:avLst>
        </a:prstGeom>
        <a:solidFill>
          <a:schemeClr val="lt1">
            <a:alpha val="9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a:t>Starting to design </a:t>
          </a:r>
          <a:endParaRPr lang="en-BE" sz="900" kern="1200"/>
        </a:p>
        <a:p>
          <a:pPr marL="57150" lvl="1" indent="-57150" algn="l" defTabSz="400050">
            <a:lnSpc>
              <a:spcPct val="90000"/>
            </a:lnSpc>
            <a:spcBef>
              <a:spcPct val="0"/>
            </a:spcBef>
            <a:spcAft>
              <a:spcPct val="15000"/>
            </a:spcAft>
            <a:buChar char="•"/>
          </a:pPr>
          <a:r>
            <a:rPr lang="en-GB" sz="900" kern="1200"/>
            <a:t>Pre assessment </a:t>
          </a:r>
          <a:endParaRPr lang="en-BE" sz="900" kern="1200"/>
        </a:p>
      </dsp:txBody>
      <dsp:txXfrm>
        <a:off x="286255" y="546904"/>
        <a:ext cx="1393509" cy="852258"/>
      </dsp:txXfrm>
    </dsp:sp>
    <dsp:sp modelId="{0EBB201F-6DC7-4D0E-B12A-8930862A8E4B}">
      <dsp:nvSpPr>
        <dsp:cNvPr id="0" name=""/>
        <dsp:cNvSpPr/>
      </dsp:nvSpPr>
      <dsp:spPr>
        <a:xfrm>
          <a:off x="1666525" y="44626"/>
          <a:ext cx="464895" cy="360146"/>
        </a:xfrm>
        <a:prstGeom prst="rightArrow">
          <a:avLst>
            <a:gd name="adj1" fmla="val 60000"/>
            <a:gd name="adj2" fmla="val 50000"/>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BE" sz="700" kern="1200"/>
        </a:p>
      </dsp:txBody>
      <dsp:txXfrm>
        <a:off x="1666525" y="116655"/>
        <a:ext cx="356851" cy="216088"/>
      </dsp:txXfrm>
    </dsp:sp>
    <dsp:sp modelId="{EAC430B8-32C2-4051-993E-2333C311A393}">
      <dsp:nvSpPr>
        <dsp:cNvPr id="0" name=""/>
        <dsp:cNvSpPr/>
      </dsp:nvSpPr>
      <dsp:spPr>
        <a:xfrm>
          <a:off x="2324395" y="66300"/>
          <a:ext cx="1446539" cy="475200"/>
        </a:xfrm>
        <a:prstGeom prst="roundRect">
          <a:avLst>
            <a:gd name="adj" fmla="val 10000"/>
          </a:avLst>
        </a:prstGeom>
        <a:solidFill>
          <a:schemeClr val="accent3">
            <a:shade val="50000"/>
            <a:hueOff val="-285587"/>
            <a:satOff val="-24865"/>
            <a:lumOff val="208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66725">
            <a:lnSpc>
              <a:spcPct val="90000"/>
            </a:lnSpc>
            <a:spcBef>
              <a:spcPct val="0"/>
            </a:spcBef>
            <a:spcAft>
              <a:spcPct val="35000"/>
            </a:spcAft>
            <a:buNone/>
          </a:pPr>
          <a:r>
            <a:rPr lang="en-GB" sz="1050" b="1" kern="1200"/>
            <a:t>Concept Design</a:t>
          </a:r>
          <a:endParaRPr lang="en-BE" sz="1050" b="1" kern="1200"/>
        </a:p>
      </dsp:txBody>
      <dsp:txXfrm>
        <a:off x="2324395" y="66300"/>
        <a:ext cx="1446539" cy="316800"/>
      </dsp:txXfrm>
    </dsp:sp>
    <dsp:sp modelId="{651EA893-F4D5-42D4-B835-1FA7876DB5B7}">
      <dsp:nvSpPr>
        <dsp:cNvPr id="0" name=""/>
        <dsp:cNvSpPr/>
      </dsp:nvSpPr>
      <dsp:spPr>
        <a:xfrm>
          <a:off x="2620675" y="520743"/>
          <a:ext cx="1446539" cy="905288"/>
        </a:xfrm>
        <a:prstGeom prst="roundRect">
          <a:avLst>
            <a:gd name="adj" fmla="val 10000"/>
          </a:avLst>
        </a:prstGeom>
        <a:solidFill>
          <a:schemeClr val="lt1">
            <a:alpha val="90000"/>
            <a:hueOff val="0"/>
            <a:satOff val="0"/>
            <a:lumOff val="0"/>
            <a:alphaOff val="0"/>
          </a:schemeClr>
        </a:solidFill>
        <a:ln w="12700" cap="flat" cmpd="sng" algn="ctr">
          <a:solidFill>
            <a:schemeClr val="accent3">
              <a:shade val="50000"/>
              <a:hueOff val="-285587"/>
              <a:satOff val="-24865"/>
              <a:lumOff val="2088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a:t>Concept</a:t>
          </a:r>
          <a:endParaRPr lang="en-BE" sz="900" kern="1200"/>
        </a:p>
        <a:p>
          <a:pPr marL="57150" lvl="1" indent="-57150" algn="l" defTabSz="400050">
            <a:lnSpc>
              <a:spcPct val="90000"/>
            </a:lnSpc>
            <a:spcBef>
              <a:spcPct val="0"/>
            </a:spcBef>
            <a:spcAft>
              <a:spcPct val="15000"/>
            </a:spcAft>
            <a:buChar char="•"/>
          </a:pPr>
          <a:r>
            <a:rPr lang="en-GB" sz="900" kern="1200"/>
            <a:t>Design development</a:t>
          </a:r>
          <a:endParaRPr lang="en-BE" sz="900" kern="1200"/>
        </a:p>
        <a:p>
          <a:pPr marL="57150" lvl="1" indent="-57150" algn="l" defTabSz="400050">
            <a:lnSpc>
              <a:spcPct val="90000"/>
            </a:lnSpc>
            <a:spcBef>
              <a:spcPct val="0"/>
            </a:spcBef>
            <a:spcAft>
              <a:spcPct val="15000"/>
            </a:spcAft>
            <a:buChar char="•"/>
          </a:pPr>
          <a:r>
            <a:rPr lang="en-GB" sz="900" kern="1200"/>
            <a:t>Technical design</a:t>
          </a:r>
          <a:endParaRPr lang="en-BE" sz="900" kern="1200"/>
        </a:p>
      </dsp:txBody>
      <dsp:txXfrm>
        <a:off x="2647190" y="547258"/>
        <a:ext cx="1393509" cy="852258"/>
      </dsp:txXfrm>
    </dsp:sp>
    <dsp:sp modelId="{1C79E648-F409-475C-8D8F-2CF7441B3D78}">
      <dsp:nvSpPr>
        <dsp:cNvPr id="0" name=""/>
        <dsp:cNvSpPr/>
      </dsp:nvSpPr>
      <dsp:spPr>
        <a:xfrm>
          <a:off x="3990225" y="44626"/>
          <a:ext cx="464895" cy="360146"/>
        </a:xfrm>
        <a:prstGeom prst="rightArrow">
          <a:avLst>
            <a:gd name="adj1" fmla="val 60000"/>
            <a:gd name="adj2" fmla="val 50000"/>
          </a:avLst>
        </a:prstGeom>
        <a:solidFill>
          <a:schemeClr val="accent3">
            <a:shade val="90000"/>
            <a:hueOff val="-363417"/>
            <a:satOff val="-29307"/>
            <a:lumOff val="2339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BE" sz="700" kern="1200"/>
        </a:p>
      </dsp:txBody>
      <dsp:txXfrm>
        <a:off x="3990225" y="116655"/>
        <a:ext cx="356851" cy="216088"/>
      </dsp:txXfrm>
    </dsp:sp>
    <dsp:sp modelId="{B553596C-DCE4-4470-BF1F-957491D08216}">
      <dsp:nvSpPr>
        <dsp:cNvPr id="0" name=""/>
        <dsp:cNvSpPr/>
      </dsp:nvSpPr>
      <dsp:spPr>
        <a:xfrm>
          <a:off x="4648096" y="66300"/>
          <a:ext cx="1446539" cy="475200"/>
        </a:xfrm>
        <a:prstGeom prst="roundRect">
          <a:avLst>
            <a:gd name="adj" fmla="val 10000"/>
          </a:avLst>
        </a:prstGeom>
        <a:solidFill>
          <a:schemeClr val="accent3">
            <a:shade val="50000"/>
            <a:hueOff val="-571174"/>
            <a:satOff val="-49730"/>
            <a:lumOff val="417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66725">
            <a:lnSpc>
              <a:spcPct val="90000"/>
            </a:lnSpc>
            <a:spcBef>
              <a:spcPct val="0"/>
            </a:spcBef>
            <a:spcAft>
              <a:spcPct val="35000"/>
            </a:spcAft>
            <a:buNone/>
          </a:pPr>
          <a:r>
            <a:rPr lang="en-GB" sz="1050" b="1" kern="1200"/>
            <a:t>Detailed Design </a:t>
          </a:r>
          <a:endParaRPr lang="en-BE" sz="1050" b="1" kern="1200"/>
        </a:p>
      </dsp:txBody>
      <dsp:txXfrm>
        <a:off x="4648096" y="66300"/>
        <a:ext cx="1446539" cy="316800"/>
      </dsp:txXfrm>
    </dsp:sp>
    <dsp:sp modelId="{B52B9D89-2080-403F-A570-72BF952E416B}">
      <dsp:nvSpPr>
        <dsp:cNvPr id="0" name=""/>
        <dsp:cNvSpPr/>
      </dsp:nvSpPr>
      <dsp:spPr>
        <a:xfrm>
          <a:off x="4944375" y="520743"/>
          <a:ext cx="1446539" cy="905288"/>
        </a:xfrm>
        <a:prstGeom prst="roundRect">
          <a:avLst>
            <a:gd name="adj" fmla="val 10000"/>
          </a:avLst>
        </a:prstGeom>
        <a:solidFill>
          <a:schemeClr val="lt1">
            <a:alpha val="90000"/>
            <a:hueOff val="0"/>
            <a:satOff val="0"/>
            <a:lumOff val="0"/>
            <a:alphaOff val="0"/>
          </a:schemeClr>
        </a:solidFill>
        <a:ln w="12700" cap="flat" cmpd="sng" algn="ctr">
          <a:solidFill>
            <a:schemeClr val="accent3">
              <a:shade val="50000"/>
              <a:hueOff val="-571174"/>
              <a:satOff val="-49730"/>
              <a:lumOff val="4176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Production information + Building specifications</a:t>
          </a:r>
          <a:endParaRPr lang="en-BE" sz="900" kern="1200" dirty="0"/>
        </a:p>
        <a:p>
          <a:pPr marL="57150" lvl="1" indent="-57150" algn="l" defTabSz="400050">
            <a:lnSpc>
              <a:spcPct val="90000"/>
            </a:lnSpc>
            <a:spcBef>
              <a:spcPct val="0"/>
            </a:spcBef>
            <a:spcAft>
              <a:spcPct val="15000"/>
            </a:spcAft>
            <a:buChar char="•"/>
          </a:pPr>
          <a:r>
            <a:rPr lang="en-GB" sz="900" kern="1200" err="1"/>
            <a:t>Tenderinjg</a:t>
          </a:r>
          <a:r>
            <a:rPr lang="en-GB" sz="900" kern="1200"/>
            <a:t> documentation</a:t>
          </a:r>
          <a:endParaRPr lang="en-BE" sz="900" kern="1200"/>
        </a:p>
      </dsp:txBody>
      <dsp:txXfrm>
        <a:off x="4970890" y="547258"/>
        <a:ext cx="1393509" cy="852258"/>
      </dsp:txXfrm>
    </dsp:sp>
    <dsp:sp modelId="{5691CD4A-74AC-4CA9-81E9-BF4F9C961B39}">
      <dsp:nvSpPr>
        <dsp:cNvPr id="0" name=""/>
        <dsp:cNvSpPr/>
      </dsp:nvSpPr>
      <dsp:spPr>
        <a:xfrm>
          <a:off x="6313926" y="44626"/>
          <a:ext cx="464895" cy="360146"/>
        </a:xfrm>
        <a:prstGeom prst="rightArrow">
          <a:avLst>
            <a:gd name="adj1" fmla="val 60000"/>
            <a:gd name="adj2" fmla="val 50000"/>
          </a:avLst>
        </a:prstGeom>
        <a:solidFill>
          <a:schemeClr val="accent3">
            <a:shade val="90000"/>
            <a:hueOff val="-726833"/>
            <a:satOff val="-58613"/>
            <a:lumOff val="4678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BE" sz="700" kern="1200"/>
        </a:p>
      </dsp:txBody>
      <dsp:txXfrm>
        <a:off x="6313926" y="116655"/>
        <a:ext cx="356851" cy="216088"/>
      </dsp:txXfrm>
    </dsp:sp>
    <dsp:sp modelId="{495A4C5F-88EC-4000-A553-8362DF82276A}">
      <dsp:nvSpPr>
        <dsp:cNvPr id="0" name=""/>
        <dsp:cNvSpPr/>
      </dsp:nvSpPr>
      <dsp:spPr>
        <a:xfrm>
          <a:off x="6971796" y="66300"/>
          <a:ext cx="1401190" cy="475200"/>
        </a:xfrm>
        <a:prstGeom prst="roundRect">
          <a:avLst>
            <a:gd name="adj" fmla="val 10000"/>
          </a:avLst>
        </a:prstGeom>
        <a:solidFill>
          <a:schemeClr val="accent3">
            <a:shade val="50000"/>
            <a:hueOff val="-571174"/>
            <a:satOff val="-49730"/>
            <a:lumOff val="417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66725">
            <a:lnSpc>
              <a:spcPct val="90000"/>
            </a:lnSpc>
            <a:spcBef>
              <a:spcPct val="0"/>
            </a:spcBef>
            <a:spcAft>
              <a:spcPct val="35000"/>
            </a:spcAft>
            <a:buNone/>
          </a:pPr>
          <a:r>
            <a:rPr lang="en-GB" sz="1050" b="1" kern="1200"/>
            <a:t>Construction</a:t>
          </a:r>
          <a:endParaRPr lang="en-BE" sz="1050" b="1" kern="1200"/>
        </a:p>
      </dsp:txBody>
      <dsp:txXfrm>
        <a:off x="6971796" y="66300"/>
        <a:ext cx="1401190" cy="316800"/>
      </dsp:txXfrm>
    </dsp:sp>
    <dsp:sp modelId="{9F995658-6E6D-4DF4-A57A-656AFC45A26B}">
      <dsp:nvSpPr>
        <dsp:cNvPr id="0" name=""/>
        <dsp:cNvSpPr/>
      </dsp:nvSpPr>
      <dsp:spPr>
        <a:xfrm>
          <a:off x="7245401" y="520743"/>
          <a:ext cx="1446539" cy="905288"/>
        </a:xfrm>
        <a:prstGeom prst="roundRect">
          <a:avLst>
            <a:gd name="adj" fmla="val 10000"/>
          </a:avLst>
        </a:prstGeom>
        <a:solidFill>
          <a:schemeClr val="lt1">
            <a:alpha val="90000"/>
            <a:hueOff val="0"/>
            <a:satOff val="0"/>
            <a:lumOff val="0"/>
            <a:alphaOff val="0"/>
          </a:schemeClr>
        </a:solidFill>
        <a:ln w="12700" cap="flat" cmpd="sng" algn="ctr">
          <a:solidFill>
            <a:schemeClr val="accent3">
              <a:shade val="50000"/>
              <a:hueOff val="-571174"/>
              <a:satOff val="-49730"/>
              <a:lumOff val="4176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err="1"/>
            <a:t>Modificating</a:t>
          </a:r>
          <a:r>
            <a:rPr lang="en-GB" sz="900" kern="1200" dirty="0"/>
            <a:t> and evidence gathering </a:t>
          </a:r>
          <a:endParaRPr lang="en-BE" sz="900" kern="1200" dirty="0"/>
        </a:p>
        <a:p>
          <a:pPr marL="57150" lvl="1" indent="-57150" algn="l" defTabSz="400050">
            <a:lnSpc>
              <a:spcPct val="90000"/>
            </a:lnSpc>
            <a:spcBef>
              <a:spcPct val="0"/>
            </a:spcBef>
            <a:spcAft>
              <a:spcPct val="15000"/>
            </a:spcAft>
            <a:buChar char="•"/>
          </a:pPr>
          <a:r>
            <a:rPr lang="en-GB" sz="900" kern="1200"/>
            <a:t>Construction to practical completion</a:t>
          </a:r>
          <a:endParaRPr lang="en-BE" sz="900" kern="1200"/>
        </a:p>
      </dsp:txBody>
      <dsp:txXfrm>
        <a:off x="7271916" y="547258"/>
        <a:ext cx="1393509" cy="852258"/>
      </dsp:txXfrm>
    </dsp:sp>
    <dsp:sp modelId="{3E886FF8-4A02-49D5-AB6F-845A1F46A941}">
      <dsp:nvSpPr>
        <dsp:cNvPr id="0" name=""/>
        <dsp:cNvSpPr/>
      </dsp:nvSpPr>
      <dsp:spPr>
        <a:xfrm>
          <a:off x="8597946" y="44626"/>
          <a:ext cx="476912" cy="360146"/>
        </a:xfrm>
        <a:prstGeom prst="rightArrow">
          <a:avLst>
            <a:gd name="adj1" fmla="val 60000"/>
            <a:gd name="adj2" fmla="val 50000"/>
          </a:avLst>
        </a:prstGeom>
        <a:solidFill>
          <a:schemeClr val="accent3">
            <a:shade val="90000"/>
            <a:hueOff val="-363417"/>
            <a:satOff val="-29307"/>
            <a:lumOff val="2339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BE" sz="700" kern="1200"/>
        </a:p>
      </dsp:txBody>
      <dsp:txXfrm>
        <a:off x="8597946" y="116655"/>
        <a:ext cx="368868" cy="216088"/>
      </dsp:txXfrm>
    </dsp:sp>
    <dsp:sp modelId="{EC613C4D-B0E6-48E8-9F64-4EB4B6BEA60F}">
      <dsp:nvSpPr>
        <dsp:cNvPr id="0" name=""/>
        <dsp:cNvSpPr/>
      </dsp:nvSpPr>
      <dsp:spPr>
        <a:xfrm>
          <a:off x="9272822" y="66300"/>
          <a:ext cx="1446539" cy="475200"/>
        </a:xfrm>
        <a:prstGeom prst="roundRect">
          <a:avLst>
            <a:gd name="adj" fmla="val 10000"/>
          </a:avLst>
        </a:prstGeom>
        <a:solidFill>
          <a:schemeClr val="accent3">
            <a:shade val="50000"/>
            <a:hueOff val="-285587"/>
            <a:satOff val="-24865"/>
            <a:lumOff val="208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66725">
            <a:lnSpc>
              <a:spcPct val="90000"/>
            </a:lnSpc>
            <a:spcBef>
              <a:spcPct val="0"/>
            </a:spcBef>
            <a:spcAft>
              <a:spcPct val="35000"/>
            </a:spcAft>
            <a:buNone/>
          </a:pPr>
          <a:r>
            <a:rPr lang="en-GB" sz="1050" b="1" kern="1200"/>
            <a:t>Post construction</a:t>
          </a:r>
          <a:endParaRPr lang="en-BE" sz="1050" b="1" kern="1200"/>
        </a:p>
      </dsp:txBody>
      <dsp:txXfrm>
        <a:off x="9272822" y="66300"/>
        <a:ext cx="1446539" cy="316800"/>
      </dsp:txXfrm>
    </dsp:sp>
    <dsp:sp modelId="{EFCEA218-6595-4501-A564-FFEED86EF788}">
      <dsp:nvSpPr>
        <dsp:cNvPr id="0" name=""/>
        <dsp:cNvSpPr/>
      </dsp:nvSpPr>
      <dsp:spPr>
        <a:xfrm>
          <a:off x="9569101" y="520743"/>
          <a:ext cx="1446539" cy="905288"/>
        </a:xfrm>
        <a:prstGeom prst="roundRect">
          <a:avLst>
            <a:gd name="adj" fmla="val 10000"/>
          </a:avLst>
        </a:prstGeom>
        <a:solidFill>
          <a:schemeClr val="lt1">
            <a:alpha val="90000"/>
            <a:hueOff val="0"/>
            <a:satOff val="0"/>
            <a:lumOff val="0"/>
            <a:alphaOff val="0"/>
          </a:schemeClr>
        </a:solidFill>
        <a:ln w="12700" cap="flat" cmpd="sng" algn="ctr">
          <a:solidFill>
            <a:schemeClr val="accent3">
              <a:shade val="50000"/>
              <a:hueOff val="-285587"/>
              <a:satOff val="-24865"/>
              <a:lumOff val="2088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a:t>Post construction</a:t>
          </a:r>
          <a:endParaRPr lang="en-BE" sz="900" kern="1200"/>
        </a:p>
        <a:p>
          <a:pPr marL="57150" lvl="1" indent="-57150" algn="l" defTabSz="400050">
            <a:lnSpc>
              <a:spcPct val="90000"/>
            </a:lnSpc>
            <a:spcBef>
              <a:spcPct val="0"/>
            </a:spcBef>
            <a:spcAft>
              <a:spcPct val="15000"/>
            </a:spcAft>
            <a:buChar char="•"/>
          </a:pPr>
          <a:r>
            <a:rPr lang="en-GB" sz="900" kern="1200"/>
            <a:t>Initial occupation</a:t>
          </a:r>
          <a:endParaRPr lang="en-BE" sz="900" kern="1200"/>
        </a:p>
        <a:p>
          <a:pPr marL="57150" lvl="1" indent="-57150" algn="l" defTabSz="400050">
            <a:lnSpc>
              <a:spcPct val="90000"/>
            </a:lnSpc>
            <a:spcBef>
              <a:spcPct val="0"/>
            </a:spcBef>
            <a:spcAft>
              <a:spcPct val="15000"/>
            </a:spcAft>
            <a:buChar char="•"/>
          </a:pPr>
          <a:r>
            <a:rPr lang="en-GB" sz="900" kern="1200" dirty="0"/>
            <a:t>Evaluating</a:t>
          </a:r>
          <a:endParaRPr lang="en-BE" sz="900" kern="1200" dirty="0">
            <a:highlight>
              <a:srgbClr val="FFFF00"/>
            </a:highlight>
          </a:endParaRPr>
        </a:p>
      </dsp:txBody>
      <dsp:txXfrm>
        <a:off x="9595616" y="547258"/>
        <a:ext cx="1393509" cy="852258"/>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7A7DE6F-149A-46AE-B23A-A54FF4B423D3}"/>
              </a:ext>
            </a:extLst>
          </p:cNvPr>
          <p:cNvSpPr>
            <a:spLocks noGrp="1"/>
          </p:cNvSpPr>
          <p:nvPr>
            <p:ph type="hdr" sz="quarter"/>
          </p:nvPr>
        </p:nvSpPr>
        <p:spPr>
          <a:xfrm>
            <a:off x="1" y="0"/>
            <a:ext cx="3169920" cy="481727"/>
          </a:xfrm>
          <a:prstGeom prst="rect">
            <a:avLst/>
          </a:prstGeom>
        </p:spPr>
        <p:txBody>
          <a:bodyPr vert="horz" lIns="99066" tIns="49533" rIns="99066" bIns="49533" rtlCol="0"/>
          <a:lstStyle>
            <a:lvl1pPr algn="l">
              <a:defRPr sz="1300"/>
            </a:lvl1pPr>
          </a:lstStyle>
          <a:p>
            <a:endParaRPr lang="en-BE"/>
          </a:p>
        </p:txBody>
      </p:sp>
      <p:sp>
        <p:nvSpPr>
          <p:cNvPr id="3" name="Date Placeholder 2">
            <a:extLst>
              <a:ext uri="{FF2B5EF4-FFF2-40B4-BE49-F238E27FC236}">
                <a16:creationId xmlns:a16="http://schemas.microsoft.com/office/drawing/2014/main" id="{746AE0F3-CEF2-4BA2-AF4F-9CE2BF757D11}"/>
              </a:ext>
            </a:extLst>
          </p:cNvPr>
          <p:cNvSpPr>
            <a:spLocks noGrp="1"/>
          </p:cNvSpPr>
          <p:nvPr>
            <p:ph type="dt" sz="quarter" idx="1"/>
          </p:nvPr>
        </p:nvSpPr>
        <p:spPr>
          <a:xfrm>
            <a:off x="4143588" y="0"/>
            <a:ext cx="3169920" cy="481727"/>
          </a:xfrm>
          <a:prstGeom prst="rect">
            <a:avLst/>
          </a:prstGeom>
        </p:spPr>
        <p:txBody>
          <a:bodyPr vert="horz" lIns="99066" tIns="49533" rIns="99066" bIns="49533" rtlCol="0"/>
          <a:lstStyle>
            <a:lvl1pPr algn="r">
              <a:defRPr sz="1300"/>
            </a:lvl1pPr>
          </a:lstStyle>
          <a:p>
            <a:fld id="{01270EAF-0CAE-44B8-BCF0-DD533531F3D7}" type="datetimeFigureOut">
              <a:rPr lang="en-BE" smtClean="0"/>
              <a:t>5/26/25</a:t>
            </a:fld>
            <a:endParaRPr lang="en-BE"/>
          </a:p>
        </p:txBody>
      </p:sp>
      <p:sp>
        <p:nvSpPr>
          <p:cNvPr id="4" name="Footer Placeholder 3">
            <a:extLst>
              <a:ext uri="{FF2B5EF4-FFF2-40B4-BE49-F238E27FC236}">
                <a16:creationId xmlns:a16="http://schemas.microsoft.com/office/drawing/2014/main" id="{A1195538-5E29-44C7-AF5F-B33DE2CA59DE}"/>
              </a:ext>
            </a:extLst>
          </p:cNvPr>
          <p:cNvSpPr>
            <a:spLocks noGrp="1"/>
          </p:cNvSpPr>
          <p:nvPr>
            <p:ph type="ftr" sz="quarter" idx="2"/>
          </p:nvPr>
        </p:nvSpPr>
        <p:spPr>
          <a:xfrm>
            <a:off x="1" y="9119476"/>
            <a:ext cx="3169920" cy="481726"/>
          </a:xfrm>
          <a:prstGeom prst="rect">
            <a:avLst/>
          </a:prstGeom>
        </p:spPr>
        <p:txBody>
          <a:bodyPr vert="horz" lIns="99066" tIns="49533" rIns="99066" bIns="49533" rtlCol="0" anchor="b"/>
          <a:lstStyle>
            <a:lvl1pPr algn="l">
              <a:defRPr sz="1300"/>
            </a:lvl1pPr>
          </a:lstStyle>
          <a:p>
            <a:endParaRPr lang="en-BE"/>
          </a:p>
        </p:txBody>
      </p:sp>
      <p:sp>
        <p:nvSpPr>
          <p:cNvPr id="5" name="Slide Number Placeholder 4">
            <a:extLst>
              <a:ext uri="{FF2B5EF4-FFF2-40B4-BE49-F238E27FC236}">
                <a16:creationId xmlns:a16="http://schemas.microsoft.com/office/drawing/2014/main" id="{B26F6057-9D22-4552-9A51-71F11B89CA59}"/>
              </a:ext>
            </a:extLst>
          </p:cNvPr>
          <p:cNvSpPr>
            <a:spLocks noGrp="1"/>
          </p:cNvSpPr>
          <p:nvPr>
            <p:ph type="sldNum" sz="quarter" idx="3"/>
          </p:nvPr>
        </p:nvSpPr>
        <p:spPr>
          <a:xfrm>
            <a:off x="4143588" y="9119476"/>
            <a:ext cx="3169920" cy="481726"/>
          </a:xfrm>
          <a:prstGeom prst="rect">
            <a:avLst/>
          </a:prstGeom>
        </p:spPr>
        <p:txBody>
          <a:bodyPr vert="horz" lIns="99066" tIns="49533" rIns="99066" bIns="49533" rtlCol="0" anchor="b"/>
          <a:lstStyle>
            <a:lvl1pPr algn="r">
              <a:defRPr sz="1300"/>
            </a:lvl1pPr>
          </a:lstStyle>
          <a:p>
            <a:fld id="{64D67412-2C25-4C54-B9E2-07808453BF37}" type="slidenum">
              <a:rPr lang="en-BE" smtClean="0"/>
              <a:t>‹nr.›</a:t>
            </a:fld>
            <a:endParaRPr lang="en-BE"/>
          </a:p>
        </p:txBody>
      </p:sp>
    </p:spTree>
    <p:extLst>
      <p:ext uri="{BB962C8B-B14F-4D97-AF65-F5344CB8AC3E}">
        <p14:creationId xmlns:p14="http://schemas.microsoft.com/office/powerpoint/2010/main" val="29210174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9920" cy="481727"/>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143588" y="0"/>
            <a:ext cx="3169920" cy="481727"/>
          </a:xfrm>
          <a:prstGeom prst="rect">
            <a:avLst/>
          </a:prstGeom>
        </p:spPr>
        <p:txBody>
          <a:bodyPr vert="horz" lIns="99066" tIns="49533" rIns="99066" bIns="49533" rtlCol="0"/>
          <a:lstStyle>
            <a:lvl1pPr algn="r">
              <a:defRPr sz="1300"/>
            </a:lvl1pPr>
          </a:lstStyle>
          <a:p>
            <a:fld id="{1EDA034C-47AC-49AF-BCCC-C9397B58AB72}" type="datetimeFigureOut">
              <a:rPr lang="en-GB" smtClean="0"/>
              <a:t>26/05/2025</a:t>
            </a:fld>
            <a:endParaRPr lang="en-GB"/>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31520" y="4620578"/>
            <a:ext cx="5852160" cy="3780473"/>
          </a:xfrm>
          <a:prstGeom prst="rect">
            <a:avLst/>
          </a:prstGeom>
        </p:spPr>
        <p:txBody>
          <a:bodyPr vert="horz" lIns="99066" tIns="49533" rIns="99066" bIns="4953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119476"/>
            <a:ext cx="3169920" cy="481726"/>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6"/>
            <a:ext cx="3169920" cy="481726"/>
          </a:xfrm>
          <a:prstGeom prst="rect">
            <a:avLst/>
          </a:prstGeom>
        </p:spPr>
        <p:txBody>
          <a:bodyPr vert="horz" lIns="99066" tIns="49533" rIns="99066" bIns="49533" rtlCol="0" anchor="b"/>
          <a:lstStyle>
            <a:lvl1pPr algn="r">
              <a:defRPr sz="1300"/>
            </a:lvl1pPr>
          </a:lstStyle>
          <a:p>
            <a:fld id="{D1FE1FE5-C62B-4A86-9311-EE6E7FF5EAE3}" type="slidenum">
              <a:rPr lang="en-GB" smtClean="0"/>
              <a:t>‹nr.›</a:t>
            </a:fld>
            <a:endParaRPr lang="en-GB"/>
          </a:p>
        </p:txBody>
      </p:sp>
    </p:spTree>
    <p:extLst>
      <p:ext uri="{BB962C8B-B14F-4D97-AF65-F5344CB8AC3E}">
        <p14:creationId xmlns:p14="http://schemas.microsoft.com/office/powerpoint/2010/main" val="418721127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6E60D7B3-A7CF-D84F-89E6-3AC49065BA66}" type="slidenum">
              <a:rPr lang="nl-BE" smtClean="0"/>
              <a:t>1</a:t>
            </a:fld>
            <a:endParaRPr lang="nl-BE"/>
          </a:p>
        </p:txBody>
      </p:sp>
    </p:spTree>
    <p:extLst>
      <p:ext uri="{BB962C8B-B14F-4D97-AF65-F5344CB8AC3E}">
        <p14:creationId xmlns:p14="http://schemas.microsoft.com/office/powerpoint/2010/main" val="3219678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be seen if interesting: This slide contains all the requirements of </a:t>
            </a:r>
            <a:r>
              <a:rPr lang="en-GB" dirty="0" err="1"/>
              <a:t>Minergie</a:t>
            </a:r>
            <a:r>
              <a:rPr lang="en-GB" dirty="0"/>
              <a:t> Base, P &amp; A. </a:t>
            </a:r>
            <a:endParaRPr lang="fr-BE" dirty="0"/>
          </a:p>
        </p:txBody>
      </p:sp>
      <p:sp>
        <p:nvSpPr>
          <p:cNvPr id="4" name="Slide Number Placeholder 3"/>
          <p:cNvSpPr>
            <a:spLocks noGrp="1"/>
          </p:cNvSpPr>
          <p:nvPr>
            <p:ph type="sldNum" sz="quarter" idx="5"/>
          </p:nvPr>
        </p:nvSpPr>
        <p:spPr/>
        <p:txBody>
          <a:bodyPr/>
          <a:lstStyle/>
          <a:p>
            <a:fld id="{D1FE1FE5-C62B-4A86-9311-EE6E7FF5EAE3}" type="slidenum">
              <a:rPr lang="en-GB" smtClean="0"/>
              <a:t>33</a:t>
            </a:fld>
            <a:endParaRPr lang="en-GB"/>
          </a:p>
        </p:txBody>
      </p:sp>
    </p:spTree>
    <p:extLst>
      <p:ext uri="{BB962C8B-B14F-4D97-AF65-F5344CB8AC3E}">
        <p14:creationId xmlns:p14="http://schemas.microsoft.com/office/powerpoint/2010/main" val="65220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C26A7-15F8-6D9E-D935-5213FC7751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3E18C6-0B39-FFB7-DA96-D84B62B9A0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230CFA-E485-B7DC-ABCB-2520727EA64B}"/>
              </a:ext>
            </a:extLst>
          </p:cNvPr>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1200" b="1" i="0" u="none" strike="noStrike" kern="1200" cap="none" spc="0" normalizeH="0" baseline="0" noProof="0">
                <a:ln>
                  <a:noFill/>
                </a:ln>
                <a:effectLst/>
                <a:uLnTx/>
                <a:uFillTx/>
                <a:latin typeface="Poppins Latin" panose="00000500000000000000" pitchFamily="2" charset="0"/>
                <a:ea typeface="+mn-ea"/>
                <a:cs typeface="+mn-cs"/>
                <a:sym typeface="Calibri"/>
              </a:rPr>
              <a:t>L01.1: Provide Indoor Light</a:t>
            </a:r>
          </a:p>
          <a:p>
            <a:pPr marL="0" marR="0" lvl="0" indent="0" defTabSz="914400" rtl="0" eaLnBrk="1" fontAlgn="auto" latinLnBrk="0" hangingPunct="1">
              <a:lnSpc>
                <a:spcPct val="90000"/>
              </a:lnSpc>
              <a:spcBef>
                <a:spcPts val="1000"/>
              </a:spcBef>
              <a:spcAft>
                <a:spcPts val="0"/>
              </a:spcAft>
              <a:buClrTx/>
              <a:buSzTx/>
              <a:buFontTx/>
              <a:buNone/>
              <a:tabLst/>
              <a:defRPr/>
            </a:pPr>
            <a:r>
              <a:rPr lang="en-GB" sz="1200">
                <a:latin typeface="Poppins Latin" panose="00000500000000000000" pitchFamily="2" charset="0"/>
              </a:rPr>
              <a:t>At least </a:t>
            </a:r>
            <a:r>
              <a:rPr lang="en-GB" sz="1200">
                <a:highlight>
                  <a:srgbClr val="FFFF00"/>
                </a:highlight>
                <a:latin typeface="Poppins Latin" panose="00000500000000000000" pitchFamily="2" charset="0"/>
              </a:rPr>
              <a:t>30</a:t>
            </a:r>
            <a:r>
              <a:rPr lang="en-GB" sz="1200">
                <a:latin typeface="Poppins Latin" panose="00000500000000000000" pitchFamily="2" charset="0"/>
              </a:rPr>
              <a:t>% is within </a:t>
            </a:r>
            <a:r>
              <a:rPr lang="en-GB" sz="1200">
                <a:highlight>
                  <a:srgbClr val="FFFF00"/>
                </a:highlight>
                <a:latin typeface="Poppins Latin" panose="00000500000000000000" pitchFamily="2" charset="0"/>
              </a:rPr>
              <a:t>6</a:t>
            </a:r>
            <a:r>
              <a:rPr lang="en-GB" sz="1200">
                <a:latin typeface="Poppins Latin" panose="00000500000000000000" pitchFamily="2" charset="0"/>
              </a:rPr>
              <a:t> m of windows</a:t>
            </a:r>
            <a:br>
              <a:rPr lang="en-GB" b="0"/>
            </a:br>
            <a:r>
              <a:rPr lang="en-GB" sz="1200" b="1">
                <a:latin typeface="Poppins Latin" panose="00000500000000000000" pitchFamily="2" charset="0"/>
                <a:sym typeface="Calibri"/>
              </a:rPr>
              <a:t>Hea 01: Daylight</a:t>
            </a:r>
            <a:endParaRPr lang="en-GB" sz="1200" b="1">
              <a:solidFill>
                <a:srgbClr val="FF0000"/>
              </a:solidFill>
              <a:latin typeface="Poppins Latin" panose="00000500000000000000" pitchFamily="2" charset="0"/>
              <a:sym typeface="Calibri"/>
            </a:endParaRPr>
          </a:p>
          <a:p>
            <a:pPr>
              <a:lnSpc>
                <a:spcPct val="90000"/>
              </a:lnSpc>
              <a:spcBef>
                <a:spcPts val="1000"/>
              </a:spcBef>
            </a:pPr>
            <a:r>
              <a:rPr lang="en-GB" sz="1200">
                <a:highlight>
                  <a:srgbClr val="FFFF00"/>
                </a:highlight>
                <a:latin typeface="Poppins Latin" panose="00000500000000000000" pitchFamily="2" charset="0"/>
                <a:sym typeface="Calibri"/>
              </a:rPr>
              <a:t>80</a:t>
            </a:r>
            <a:r>
              <a:rPr lang="en-GB" sz="1200">
                <a:latin typeface="Poppins Latin" panose="00000500000000000000" pitchFamily="2" charset="0"/>
                <a:sym typeface="Calibri"/>
              </a:rPr>
              <a:t>% of occupied spaces have an average daylight factor (</a:t>
            </a:r>
            <a:r>
              <a:rPr lang="en-GB" sz="1200">
                <a:highlight>
                  <a:srgbClr val="FFFF00"/>
                </a:highlight>
                <a:latin typeface="Poppins Latin" panose="00000500000000000000" pitchFamily="2" charset="0"/>
                <a:sym typeface="Calibri"/>
              </a:rPr>
              <a:t>2</a:t>
            </a:r>
            <a:r>
              <a:rPr lang="en-GB" sz="1200">
                <a:latin typeface="Poppins Latin" panose="00000500000000000000" pitchFamily="2" charset="0"/>
                <a:sym typeface="Calibri"/>
              </a:rPr>
              <a:t>%) and minimum daylight point of min </a:t>
            </a:r>
            <a:r>
              <a:rPr lang="en-GB" sz="1200">
                <a:highlight>
                  <a:srgbClr val="FFFF00"/>
                </a:highlight>
                <a:latin typeface="Poppins Latin" panose="00000500000000000000" pitchFamily="2" charset="0"/>
                <a:sym typeface="Calibri"/>
              </a:rPr>
              <a:t>0.6</a:t>
            </a:r>
            <a:r>
              <a:rPr lang="en-GB" sz="1200">
                <a:latin typeface="Poppins Latin" panose="00000500000000000000" pitchFamily="2" charset="0"/>
                <a:sym typeface="Calibri"/>
              </a:rPr>
              <a:t>%. </a:t>
            </a:r>
          </a:p>
          <a:p>
            <a:pPr>
              <a:lnSpc>
                <a:spcPct val="90000"/>
              </a:lnSpc>
              <a:spcBef>
                <a:spcPts val="1000"/>
              </a:spcBef>
            </a:pPr>
            <a:r>
              <a:rPr lang="en-GB" sz="1200" b="1">
                <a:latin typeface="Poppins Latin" panose="00000500000000000000" pitchFamily="2" charset="0"/>
                <a:sym typeface="Calibri"/>
              </a:rPr>
              <a:t>Hea 01: View out </a:t>
            </a:r>
            <a:endParaRPr lang="en-GB" sz="1200" b="1">
              <a:solidFill>
                <a:srgbClr val="FF0000"/>
              </a:solidFill>
              <a:latin typeface="Poppins Latin" panose="00000500000000000000" pitchFamily="2" charset="0"/>
              <a:sym typeface="Calibri"/>
            </a:endParaRPr>
          </a:p>
          <a:p>
            <a:pPr>
              <a:lnSpc>
                <a:spcPct val="90000"/>
              </a:lnSpc>
              <a:spcBef>
                <a:spcPts val="1000"/>
              </a:spcBef>
            </a:pPr>
            <a:r>
              <a:rPr lang="en-GB" sz="1200">
                <a:latin typeface="Poppins Latin" panose="00000500000000000000" pitchFamily="2" charset="0"/>
                <a:sym typeface="Calibri"/>
              </a:rPr>
              <a:t>Window-to-wall ratio of at least </a:t>
            </a:r>
            <a:r>
              <a:rPr lang="en-GB" sz="1200">
                <a:highlight>
                  <a:srgbClr val="FFFF00"/>
                </a:highlight>
                <a:latin typeface="Poppins Latin" panose="00000500000000000000" pitchFamily="2" charset="0"/>
                <a:sym typeface="Calibri"/>
              </a:rPr>
              <a:t>20%</a:t>
            </a:r>
            <a:r>
              <a:rPr lang="en-GB" sz="1200">
                <a:latin typeface="Poppins Latin" panose="00000500000000000000" pitchFamily="2" charset="0"/>
                <a:sym typeface="Calibri"/>
              </a:rPr>
              <a:t>+ view out of </a:t>
            </a:r>
            <a:r>
              <a:rPr lang="en-GB" sz="1200">
                <a:highlight>
                  <a:srgbClr val="FFFF00"/>
                </a:highlight>
                <a:latin typeface="Poppins Latin" panose="00000500000000000000" pitchFamily="2" charset="0"/>
                <a:sym typeface="Calibri"/>
              </a:rPr>
              <a:t>min. 10 m</a:t>
            </a:r>
            <a:br>
              <a:rPr lang="en-GB" sz="1200">
                <a:highlight>
                  <a:srgbClr val="FFFF00"/>
                </a:highlight>
                <a:latin typeface="Poppins Latin" panose="00000500000000000000" pitchFamily="2" charset="0"/>
                <a:sym typeface="Calibri"/>
              </a:rPr>
            </a:br>
            <a:r>
              <a:rPr lang="en-GB" sz="1200">
                <a:latin typeface="Poppins Latin" panose="00000500000000000000" pitchFamily="2" charset="0"/>
                <a:sym typeface="Calibri"/>
              </a:rPr>
              <a:t>15% of occupants can sit in common space</a:t>
            </a:r>
          </a:p>
          <a:p>
            <a:br>
              <a:rPr lang="en-GB" b="0"/>
            </a:br>
            <a:endParaRPr lang="en-BE"/>
          </a:p>
        </p:txBody>
      </p:sp>
      <p:sp>
        <p:nvSpPr>
          <p:cNvPr id="4" name="Slide Number Placeholder 3">
            <a:extLst>
              <a:ext uri="{FF2B5EF4-FFF2-40B4-BE49-F238E27FC236}">
                <a16:creationId xmlns:a16="http://schemas.microsoft.com/office/drawing/2014/main" id="{8A1F310C-BE15-B46F-134E-4B8C08E9FAA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FE1FE5-C62B-4A86-9311-EE6E7FF5EAE3}"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4548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E6B28-B999-5ACE-6E10-27F1A76AA22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0BFFFBCA-CA20-0F4A-0400-02D438AD8367}"/>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D77A7C6-648E-E9A7-A895-2F4C10AB67D6}"/>
              </a:ext>
            </a:extLst>
          </p:cNvPr>
          <p:cNvSpPr>
            <a:spLocks noGrp="1"/>
          </p:cNvSpPr>
          <p:nvPr>
            <p:ph type="body" idx="1"/>
          </p:nvPr>
        </p:nvSpPr>
        <p:spPr/>
        <p:txBody>
          <a:bodyPr/>
          <a:lstStyle/>
          <a:p>
            <a:endParaRPr lang="nl-BE"/>
          </a:p>
        </p:txBody>
      </p:sp>
      <p:sp>
        <p:nvSpPr>
          <p:cNvPr id="4" name="Tijdelijke aanduiding voor dianummer 3">
            <a:extLst>
              <a:ext uri="{FF2B5EF4-FFF2-40B4-BE49-F238E27FC236}">
                <a16:creationId xmlns:a16="http://schemas.microsoft.com/office/drawing/2014/main" id="{4F90402D-0BAB-1F42-C549-2426F43101B5}"/>
              </a:ext>
            </a:extLst>
          </p:cNvPr>
          <p:cNvSpPr>
            <a:spLocks noGrp="1"/>
          </p:cNvSpPr>
          <p:nvPr>
            <p:ph type="sldNum" sz="quarter" idx="5"/>
          </p:nvPr>
        </p:nvSpPr>
        <p:spPr/>
        <p:txBody>
          <a:bodyPr/>
          <a:lstStyle/>
          <a:p>
            <a:pPr marL="0" marR="0" lvl="0" indent="0" algn="r" defTabSz="1300368" rtl="0" eaLnBrk="1" fontAlgn="auto" latinLnBrk="0" hangingPunct="1">
              <a:lnSpc>
                <a:spcPct val="100000"/>
              </a:lnSpc>
              <a:spcBef>
                <a:spcPts val="0"/>
              </a:spcBef>
              <a:spcAft>
                <a:spcPts val="0"/>
              </a:spcAft>
              <a:buClrTx/>
              <a:buSzTx/>
              <a:buFontTx/>
              <a:buNone/>
              <a:tabLst/>
              <a:defRPr/>
            </a:pPr>
            <a:fld id="{EAB4C051-5F62-4422-96CD-D32C8E6169B7}" type="slidenum">
              <a:rPr kumimoji="0" lang="nl-BE" sz="17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1300368" rtl="0" eaLnBrk="1" fontAlgn="auto" latinLnBrk="0" hangingPunct="1">
                <a:lnSpc>
                  <a:spcPct val="100000"/>
                </a:lnSpc>
                <a:spcBef>
                  <a:spcPts val="0"/>
                </a:spcBef>
                <a:spcAft>
                  <a:spcPts val="0"/>
                </a:spcAft>
                <a:buClrTx/>
                <a:buSzTx/>
                <a:buFontTx/>
                <a:buNone/>
                <a:tabLst/>
                <a:defRPr/>
              </a:pPr>
              <a:t>39</a:t>
            </a:fld>
            <a:endParaRPr kumimoji="0" lang="nl-BE" sz="17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5441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D1FE1FE5-C62B-4A86-9311-EE6E7FF5EAE3}" type="slidenum">
              <a:rPr lang="en-GB" smtClean="0"/>
              <a:t>44</a:t>
            </a:fld>
            <a:endParaRPr lang="en-GB"/>
          </a:p>
        </p:txBody>
      </p:sp>
    </p:spTree>
    <p:extLst>
      <p:ext uri="{BB962C8B-B14F-4D97-AF65-F5344CB8AC3E}">
        <p14:creationId xmlns:p14="http://schemas.microsoft.com/office/powerpoint/2010/main" val="3869936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6E60D7B3-A7CF-D84F-89E6-3AC49065BA66}" type="slidenum">
              <a:rPr lang="nl-BE" smtClean="0"/>
              <a:t>45</a:t>
            </a:fld>
            <a:endParaRPr lang="nl-BE"/>
          </a:p>
        </p:txBody>
      </p:sp>
    </p:spTree>
    <p:extLst>
      <p:ext uri="{BB962C8B-B14F-4D97-AF65-F5344CB8AC3E}">
        <p14:creationId xmlns:p14="http://schemas.microsoft.com/office/powerpoint/2010/main" val="2461747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FE1FE5-C62B-4A86-9311-EE6E7FF5EAE3}"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8730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D1FE1FE5-C62B-4A86-9311-EE6E7FF5EAE3}" type="slidenum">
              <a:rPr lang="en-GB" smtClean="0"/>
              <a:t>6</a:t>
            </a:fld>
            <a:endParaRPr lang="en-GB"/>
          </a:p>
        </p:txBody>
      </p:sp>
    </p:spTree>
    <p:extLst>
      <p:ext uri="{BB962C8B-B14F-4D97-AF65-F5344CB8AC3E}">
        <p14:creationId xmlns:p14="http://schemas.microsoft.com/office/powerpoint/2010/main" val="2450723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6CD83D-E553-A286-BE3B-1A4996DE146A}"/>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89AFD58B-12E2-6E52-8CBA-D3FF1234B48B}"/>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1F1E09F0-06F4-0C82-EC32-336CAA2AADF4}"/>
              </a:ext>
            </a:extLst>
          </p:cNvPr>
          <p:cNvSpPr>
            <a:spLocks noGrp="1"/>
          </p:cNvSpPr>
          <p:nvPr>
            <p:ph type="body" idx="1"/>
          </p:nvPr>
        </p:nvSpPr>
        <p:spPr/>
        <p:txBody>
          <a:bodyPr/>
          <a:lstStyle/>
          <a:p>
            <a:r>
              <a:rPr lang="nl-BE"/>
              <a:t>Commercieel succes</a:t>
            </a:r>
          </a:p>
          <a:p>
            <a:r>
              <a:rPr lang="nl-BE"/>
              <a:t>Vertrouwen opbouwen</a:t>
            </a:r>
          </a:p>
          <a:p>
            <a:r>
              <a:rPr lang="nl-BE" err="1"/>
              <a:t>Possitieve</a:t>
            </a:r>
            <a:r>
              <a:rPr lang="nl-BE"/>
              <a:t> impact</a:t>
            </a:r>
          </a:p>
        </p:txBody>
      </p:sp>
      <p:sp>
        <p:nvSpPr>
          <p:cNvPr id="4" name="Tijdelijke aanduiding voor dianummer 3">
            <a:extLst>
              <a:ext uri="{FF2B5EF4-FFF2-40B4-BE49-F238E27FC236}">
                <a16:creationId xmlns:a16="http://schemas.microsoft.com/office/drawing/2014/main" id="{107503DC-5463-B0FA-3000-138C1C2B0AB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FE1FE5-C62B-4A86-9311-EE6E7FF5EAE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2212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8BE94-8A10-FF02-EE52-E2BA48F085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90C6A9-B325-F360-A2D2-D89D0EFA68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5F6C59-D88A-BCCA-72FC-61482A9ACAED}"/>
              </a:ext>
            </a:extLst>
          </p:cNvPr>
          <p:cNvSpPr>
            <a:spLocks noGrp="1"/>
          </p:cNvSpPr>
          <p:nvPr>
            <p:ph type="body" idx="1"/>
          </p:nvPr>
        </p:nvSpPr>
        <p:spPr/>
        <p:txBody>
          <a:bodyPr/>
          <a:lstStyle/>
          <a:p>
            <a:endParaRPr lang="en-BE"/>
          </a:p>
        </p:txBody>
      </p:sp>
      <p:sp>
        <p:nvSpPr>
          <p:cNvPr id="4" name="Slide Number Placeholder 3">
            <a:extLst>
              <a:ext uri="{FF2B5EF4-FFF2-40B4-BE49-F238E27FC236}">
                <a16:creationId xmlns:a16="http://schemas.microsoft.com/office/drawing/2014/main" id="{5124A983-3929-18E2-AA5C-D0D933B0ECB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FE1FE5-C62B-4A86-9311-EE6E7FF5EAE3}"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8713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D793A-A57C-0E30-E979-24A7495AFF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2B927A-6FE8-23DD-6358-C49ABAC296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CE14AA-7E75-4D62-1004-081892C73AD3}"/>
              </a:ext>
            </a:extLst>
          </p:cNvPr>
          <p:cNvSpPr>
            <a:spLocks noGrp="1"/>
          </p:cNvSpPr>
          <p:nvPr>
            <p:ph type="body" idx="1"/>
          </p:nvPr>
        </p:nvSpPr>
        <p:spPr/>
        <p:txBody>
          <a:bodyPr/>
          <a:lstStyle/>
          <a:p>
            <a:r>
              <a:rPr lang="en-BE"/>
              <a:t>There is a testing after in contrary with BREEAM</a:t>
            </a:r>
          </a:p>
        </p:txBody>
      </p:sp>
      <p:sp>
        <p:nvSpPr>
          <p:cNvPr id="4" name="Slide Number Placeholder 3">
            <a:extLst>
              <a:ext uri="{FF2B5EF4-FFF2-40B4-BE49-F238E27FC236}">
                <a16:creationId xmlns:a16="http://schemas.microsoft.com/office/drawing/2014/main" id="{526521E4-0C06-BC66-E790-C8602D9F714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FE1FE5-C62B-4A86-9311-EE6E7FF5EAE3}"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5171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BE" err="1"/>
              <a:t>Platinium</a:t>
            </a:r>
            <a:r>
              <a:rPr lang="en-BE"/>
              <a:t>: only if cooperation with tenant</a:t>
            </a:r>
          </a:p>
          <a:p>
            <a:r>
              <a:rPr lang="en-BE"/>
              <a:t>Gold: only promoter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FE1FE5-C62B-4A86-9311-EE6E7FF5EAE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642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benefit of </a:t>
            </a:r>
            <a:r>
              <a:rPr lang="en-GB" dirty="0" err="1"/>
              <a:t>Minergie</a:t>
            </a:r>
            <a:r>
              <a:rPr lang="en-GB" dirty="0"/>
              <a:t>, compared to BREEAM, is that it’s simpler to implement as there is a clear list of requirements, if you reach all of them, you have the label. In that sense it is thus closer to the EU Taxonomy. There is thus no system </a:t>
            </a:r>
            <a:r>
              <a:rPr lang="en-GB"/>
              <a:t>of different levels of label.</a:t>
            </a:r>
            <a:endParaRPr lang="en-GB" dirty="0"/>
          </a:p>
          <a:p>
            <a:endParaRPr lang="en-GB" dirty="0"/>
          </a:p>
          <a:p>
            <a:r>
              <a:rPr lang="en-GB" dirty="0"/>
              <a:t>It can be used to comply to the requirements of the Canton Geneva in terms of energy: a building that is </a:t>
            </a:r>
            <a:r>
              <a:rPr lang="en-GB" dirty="0" err="1"/>
              <a:t>Minergie</a:t>
            </a:r>
            <a:r>
              <a:rPr lang="en-GB" dirty="0"/>
              <a:t> certified is HPE (Haute Performance </a:t>
            </a:r>
            <a:r>
              <a:rPr lang="en-GB" dirty="0" err="1"/>
              <a:t>Energetique</a:t>
            </a:r>
            <a:r>
              <a:rPr lang="en-GB" dirty="0"/>
              <a:t>) and a building that is </a:t>
            </a:r>
            <a:r>
              <a:rPr lang="en-GB" dirty="0" err="1"/>
              <a:t>Minergie</a:t>
            </a:r>
            <a:r>
              <a:rPr lang="en-GB" dirty="0"/>
              <a:t>-P-Eco or </a:t>
            </a:r>
            <a:r>
              <a:rPr lang="en-GB" dirty="0" err="1"/>
              <a:t>Minergie</a:t>
            </a:r>
            <a:r>
              <a:rPr lang="en-GB" dirty="0"/>
              <a:t> A is THPE (Tres Haute Performance </a:t>
            </a:r>
            <a:r>
              <a:rPr lang="en-GB" dirty="0" err="1"/>
              <a:t>Energetique</a:t>
            </a:r>
            <a:r>
              <a:rPr lang="en-GB" dirty="0"/>
              <a:t>). HPE is required as a minimum, THPE can be used to get extra subsidies from the Canton.</a:t>
            </a:r>
          </a:p>
          <a:p>
            <a:endParaRPr lang="en-GB" dirty="0"/>
          </a:p>
          <a:p>
            <a:r>
              <a:rPr lang="en-GB" dirty="0"/>
              <a:t>It is significantly stricter than BREEAM in terms of energy, which is the main focus. The comfort is more in line with BREEAM, but a bit more difficult to obtain in terms of thermal comfort. </a:t>
            </a:r>
            <a:endParaRPr lang="fr-BE" dirty="0"/>
          </a:p>
        </p:txBody>
      </p:sp>
      <p:sp>
        <p:nvSpPr>
          <p:cNvPr id="4" name="Slide Number Placeholder 3"/>
          <p:cNvSpPr>
            <a:spLocks noGrp="1"/>
          </p:cNvSpPr>
          <p:nvPr>
            <p:ph type="sldNum" sz="quarter" idx="5"/>
          </p:nvPr>
        </p:nvSpPr>
        <p:spPr/>
        <p:txBody>
          <a:bodyPr/>
          <a:lstStyle/>
          <a:p>
            <a:fld id="{D1FE1FE5-C62B-4A86-9311-EE6E7FF5EAE3}" type="slidenum">
              <a:rPr lang="en-GB" smtClean="0"/>
              <a:t>31</a:t>
            </a:fld>
            <a:endParaRPr lang="en-GB"/>
          </a:p>
        </p:txBody>
      </p:sp>
    </p:spTree>
    <p:extLst>
      <p:ext uri="{BB962C8B-B14F-4D97-AF65-F5344CB8AC3E}">
        <p14:creationId xmlns:p14="http://schemas.microsoft.com/office/powerpoint/2010/main" val="447221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Minergie</a:t>
            </a:r>
            <a:r>
              <a:rPr lang="en-GB" dirty="0"/>
              <a:t> is the basic version, requirements on thermal comfort, consumption, thermal comfort and (very light) LCA requirements</a:t>
            </a:r>
          </a:p>
          <a:p>
            <a:r>
              <a:rPr lang="en-GB" dirty="0" err="1"/>
              <a:t>Minergie</a:t>
            </a:r>
            <a:r>
              <a:rPr lang="en-GB" dirty="0"/>
              <a:t>-P contains all requirements of the </a:t>
            </a:r>
            <a:r>
              <a:rPr lang="en-GB" dirty="0" err="1"/>
              <a:t>Minergie</a:t>
            </a:r>
            <a:r>
              <a:rPr lang="en-GB" dirty="0"/>
              <a:t> Base but is close to the passive house standard. There is very high standards on the envelope (such as results of blower door test). </a:t>
            </a:r>
          </a:p>
          <a:p>
            <a:r>
              <a:rPr lang="en-GB" dirty="0" err="1"/>
              <a:t>Minergie</a:t>
            </a:r>
            <a:r>
              <a:rPr lang="en-GB" dirty="0"/>
              <a:t>-A contains all requirements of the </a:t>
            </a:r>
            <a:r>
              <a:rPr lang="en-GB" dirty="0" err="1"/>
              <a:t>Minergie</a:t>
            </a:r>
            <a:r>
              <a:rPr lang="en-GB" dirty="0"/>
              <a:t> Base but focusses on net-zero energy. A </a:t>
            </a:r>
            <a:r>
              <a:rPr lang="en-GB" dirty="0" err="1"/>
              <a:t>Minergie</a:t>
            </a:r>
            <a:r>
              <a:rPr lang="en-GB" dirty="0"/>
              <a:t> A building has to produce as much energy as it consumes.</a:t>
            </a:r>
          </a:p>
          <a:p>
            <a:r>
              <a:rPr lang="en-GB" dirty="0" err="1"/>
              <a:t>Minergie</a:t>
            </a:r>
            <a:r>
              <a:rPr lang="en-GB" dirty="0"/>
              <a:t> Eco can be added on top of all other </a:t>
            </a:r>
            <a:r>
              <a:rPr lang="en-GB" dirty="0" err="1"/>
              <a:t>Minergies</a:t>
            </a:r>
            <a:r>
              <a:rPr lang="en-GB" dirty="0"/>
              <a:t>, and contains extra requirements on health of the occupants (like WELL) and ecological construction. It functions as BREEAM or WELL: it is a list of credits where at least 50% of these credits has to be implemented. </a:t>
            </a:r>
          </a:p>
        </p:txBody>
      </p:sp>
      <p:sp>
        <p:nvSpPr>
          <p:cNvPr id="4" name="Slide Number Placeholder 3"/>
          <p:cNvSpPr>
            <a:spLocks noGrp="1"/>
          </p:cNvSpPr>
          <p:nvPr>
            <p:ph type="sldNum" sz="quarter" idx="5"/>
          </p:nvPr>
        </p:nvSpPr>
        <p:spPr/>
        <p:txBody>
          <a:bodyPr/>
          <a:lstStyle/>
          <a:p>
            <a:fld id="{D1FE1FE5-C62B-4A86-9311-EE6E7FF5EAE3}" type="slidenum">
              <a:rPr lang="en-GB" smtClean="0"/>
              <a:t>32</a:t>
            </a:fld>
            <a:endParaRPr lang="en-GB"/>
          </a:p>
        </p:txBody>
      </p:sp>
    </p:spTree>
    <p:extLst>
      <p:ext uri="{BB962C8B-B14F-4D97-AF65-F5344CB8AC3E}">
        <p14:creationId xmlns:p14="http://schemas.microsoft.com/office/powerpoint/2010/main" val="3863263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Master" Target="../slideMasters/slideMaster9.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Master" Target="../slideMasters/slideMaster3.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ron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11547" y="2548126"/>
            <a:ext cx="5968906" cy="1761747"/>
          </a:xfrm>
          <a:prstGeom prst="rect">
            <a:avLst/>
          </a:prstGeom>
        </p:spPr>
      </p:pic>
      <p:sp>
        <p:nvSpPr>
          <p:cNvPr id="2" name="TextBox 1">
            <a:extLst>
              <a:ext uri="{FF2B5EF4-FFF2-40B4-BE49-F238E27FC236}">
                <a16:creationId xmlns:a16="http://schemas.microsoft.com/office/drawing/2014/main" id="{57A7F908-A96A-004E-88EF-19D521BCEDE9}"/>
              </a:ext>
            </a:extLst>
          </p:cNvPr>
          <p:cNvSpPr txBox="1"/>
          <p:nvPr/>
        </p:nvSpPr>
        <p:spPr>
          <a:xfrm>
            <a:off x="3743325" y="-657225"/>
            <a:ext cx="0" cy="0"/>
          </a:xfrm>
          <a:prstGeom prst="rect">
            <a:avLst/>
          </a:prstGeom>
        </p:spPr>
        <p:txBody>
          <a:bodyPr vert="horz" wrap="none" lIns="91440" tIns="45720" rIns="91440" bIns="45720" rtlCol="0" anchor="ctr">
            <a:noAutofit/>
          </a:bodyPr>
          <a:lstStyle/>
          <a:p>
            <a:pPr algn="l"/>
            <a:endParaRPr lang="en-BE"/>
          </a:p>
        </p:txBody>
      </p:sp>
      <p:sp>
        <p:nvSpPr>
          <p:cNvPr id="5" name="Rechthoek 5">
            <a:extLst>
              <a:ext uri="{FF2B5EF4-FFF2-40B4-BE49-F238E27FC236}">
                <a16:creationId xmlns:a16="http://schemas.microsoft.com/office/drawing/2014/main" id="{6D6C2538-5819-464D-BEFE-34A788AACC81}"/>
              </a:ext>
            </a:extLst>
          </p:cNvPr>
          <p:cNvSpPr/>
          <p:nvPr userDrawn="1"/>
        </p:nvSpPr>
        <p:spPr>
          <a:xfrm>
            <a:off x="838198"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
        <p:nvSpPr>
          <p:cNvPr id="6" name="Text Placeholder 5">
            <a:extLst>
              <a:ext uri="{FF2B5EF4-FFF2-40B4-BE49-F238E27FC236}">
                <a16:creationId xmlns:a16="http://schemas.microsoft.com/office/drawing/2014/main" id="{DA7A8069-F225-47F2-BCEE-30658AA06E8C}"/>
              </a:ext>
            </a:extLst>
          </p:cNvPr>
          <p:cNvSpPr>
            <a:spLocks noGrp="1"/>
          </p:cNvSpPr>
          <p:nvPr>
            <p:ph type="body" sz="quarter" idx="10" hasCustomPrompt="1"/>
          </p:nvPr>
        </p:nvSpPr>
        <p:spPr>
          <a:xfrm>
            <a:off x="4404517" y="4423456"/>
            <a:ext cx="3382962" cy="395287"/>
          </a:xfrm>
        </p:spPr>
        <p:txBody>
          <a:bodyPr/>
          <a:lstStyle>
            <a:lvl1pPr algn="ctr">
              <a:defRPr>
                <a:solidFill>
                  <a:schemeClr val="tx1"/>
                </a:solidFill>
              </a:defRPr>
            </a:lvl1pPr>
          </a:lstStyle>
          <a:p>
            <a:pPr lvl="0"/>
            <a:r>
              <a:rPr kumimoji="0" lang="en-GB"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CLIENT</a:t>
            </a:r>
            <a:r>
              <a:rPr kumimoji="0" lang="nl-BE"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 - PROJECT</a:t>
            </a:r>
            <a:endParaRPr lang="en-GB"/>
          </a:p>
        </p:txBody>
      </p:sp>
      <p:sp>
        <p:nvSpPr>
          <p:cNvPr id="9" name="Text Placeholder 8">
            <a:extLst>
              <a:ext uri="{FF2B5EF4-FFF2-40B4-BE49-F238E27FC236}">
                <a16:creationId xmlns:a16="http://schemas.microsoft.com/office/drawing/2014/main" id="{175BF248-0470-40D9-882D-66FD34F03D2E}"/>
              </a:ext>
            </a:extLst>
          </p:cNvPr>
          <p:cNvSpPr>
            <a:spLocks noGrp="1"/>
          </p:cNvSpPr>
          <p:nvPr>
            <p:ph type="body" sz="quarter" idx="11" hasCustomPrompt="1"/>
          </p:nvPr>
        </p:nvSpPr>
        <p:spPr>
          <a:xfrm>
            <a:off x="3599607" y="4837549"/>
            <a:ext cx="4992785" cy="395287"/>
          </a:xfrm>
        </p:spPr>
        <p:txBody>
          <a:bodyPr>
            <a:normAutofit/>
          </a:bodyPr>
          <a:lstStyle>
            <a:lvl1pPr algn="ctr">
              <a:defRPr sz="1800" b="0" cap="none" spc="0">
                <a:ln>
                  <a:noFill/>
                </a:ln>
                <a:solidFill>
                  <a:schemeClr val="tx2"/>
                </a:solidFill>
                <a:effectLst/>
              </a:defRPr>
            </a:lvl1pPr>
          </a:lstStyle>
          <a:p>
            <a:pPr lvl="0"/>
            <a:r>
              <a:rPr kumimoji="0" lang="en-GB" sz="1800" b="0" i="0" u="none" strike="noStrike" kern="1200" cap="none" spc="0" normalizeH="0" baseline="0" noProof="0">
                <a:ln>
                  <a:noFill/>
                </a:ln>
                <a:solidFill>
                  <a:srgbClr val="54E798"/>
                </a:solidFill>
                <a:effectLst/>
                <a:uLnTx/>
                <a:uFillTx/>
                <a:latin typeface="Poppins Latin" panose="00000500000000000000" pitchFamily="2" charset="0"/>
                <a:ea typeface="+mn-ea"/>
                <a:cs typeface="+mn-cs"/>
              </a:rPr>
              <a:t>Thematic Of The Presentation</a:t>
            </a:r>
            <a:endParaRPr lang="en-GB" noProof="0"/>
          </a:p>
        </p:txBody>
      </p:sp>
      <p:sp>
        <p:nvSpPr>
          <p:cNvPr id="8" name="Text Placeholder 5">
            <a:extLst>
              <a:ext uri="{FF2B5EF4-FFF2-40B4-BE49-F238E27FC236}">
                <a16:creationId xmlns:a16="http://schemas.microsoft.com/office/drawing/2014/main" id="{9278ED93-2204-421C-9DBC-F886B8059290}"/>
              </a:ext>
            </a:extLst>
          </p:cNvPr>
          <p:cNvSpPr>
            <a:spLocks noGrp="1"/>
          </p:cNvSpPr>
          <p:nvPr>
            <p:ph type="body" sz="quarter" idx="12" hasCustomPrompt="1"/>
          </p:nvPr>
        </p:nvSpPr>
        <p:spPr>
          <a:xfrm>
            <a:off x="4404517" y="5251642"/>
            <a:ext cx="3382962" cy="395287"/>
          </a:xfrm>
        </p:spPr>
        <p:txBody>
          <a:bodyPr>
            <a:normAutofit/>
          </a:bodyPr>
          <a:lstStyle>
            <a:lvl1pPr algn="ctr">
              <a:defRPr sz="1800">
                <a:solidFill>
                  <a:schemeClr val="tx1"/>
                </a:solidFill>
              </a:defRPr>
            </a:lvl1pPr>
          </a:lstStyle>
          <a:p>
            <a:pPr lvl="0"/>
            <a:r>
              <a:rPr lang="en-BE"/>
              <a:t>DD/MM/YYYY</a:t>
            </a:r>
          </a:p>
        </p:txBody>
      </p:sp>
    </p:spTree>
    <p:extLst>
      <p:ext uri="{BB962C8B-B14F-4D97-AF65-F5344CB8AC3E}">
        <p14:creationId xmlns:p14="http://schemas.microsoft.com/office/powerpoint/2010/main" val="248085771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as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015776" y="2815013"/>
            <a:ext cx="4160447" cy="1227973"/>
          </a:xfrm>
          <a:prstGeom prst="rect">
            <a:avLst/>
          </a:prstGeom>
        </p:spPr>
      </p:pic>
      <p:sp>
        <p:nvSpPr>
          <p:cNvPr id="5" name="TextBox 4">
            <a:extLst>
              <a:ext uri="{FF2B5EF4-FFF2-40B4-BE49-F238E27FC236}">
                <a16:creationId xmlns:a16="http://schemas.microsoft.com/office/drawing/2014/main" id="{9F5142E9-F990-4D61-91C3-1AAEA47F9967}"/>
              </a:ext>
            </a:extLst>
          </p:cNvPr>
          <p:cNvSpPr txBox="1"/>
          <p:nvPr userDrawn="1"/>
        </p:nvSpPr>
        <p:spPr>
          <a:xfrm>
            <a:off x="1977158"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Author : </a:t>
            </a:r>
          </a:p>
        </p:txBody>
      </p:sp>
      <p:sp>
        <p:nvSpPr>
          <p:cNvPr id="9" name="TextBox 8">
            <a:extLst>
              <a:ext uri="{FF2B5EF4-FFF2-40B4-BE49-F238E27FC236}">
                <a16:creationId xmlns:a16="http://schemas.microsoft.com/office/drawing/2014/main" id="{A1D74788-1B06-4208-A512-AFE2689D9877}"/>
              </a:ext>
            </a:extLst>
          </p:cNvPr>
          <p:cNvSpPr txBox="1"/>
          <p:nvPr userDrawn="1"/>
        </p:nvSpPr>
        <p:spPr>
          <a:xfrm>
            <a:off x="6725229"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Reviewer :</a:t>
            </a:r>
          </a:p>
        </p:txBody>
      </p:sp>
      <p:sp>
        <p:nvSpPr>
          <p:cNvPr id="10" name="Text Placeholder 9">
            <a:extLst>
              <a:ext uri="{FF2B5EF4-FFF2-40B4-BE49-F238E27FC236}">
                <a16:creationId xmlns:a16="http://schemas.microsoft.com/office/drawing/2014/main" id="{6318CD6A-0C8C-4B10-A84A-DF0D126923D6}"/>
              </a:ext>
            </a:extLst>
          </p:cNvPr>
          <p:cNvSpPr>
            <a:spLocks noGrp="1"/>
          </p:cNvSpPr>
          <p:nvPr>
            <p:ph type="body" sz="quarter" idx="10" hasCustomPrompt="1"/>
          </p:nvPr>
        </p:nvSpPr>
        <p:spPr>
          <a:xfrm>
            <a:off x="3416735" y="4889781"/>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1" name="Text Placeholder 9">
            <a:extLst>
              <a:ext uri="{FF2B5EF4-FFF2-40B4-BE49-F238E27FC236}">
                <a16:creationId xmlns:a16="http://schemas.microsoft.com/office/drawing/2014/main" id="{562A6205-11CC-4FA2-9F0A-0C2D96A576DE}"/>
              </a:ext>
            </a:extLst>
          </p:cNvPr>
          <p:cNvSpPr>
            <a:spLocks noGrp="1"/>
          </p:cNvSpPr>
          <p:nvPr>
            <p:ph type="body" sz="quarter" idx="11" hasCustomPrompt="1"/>
          </p:nvPr>
        </p:nvSpPr>
        <p:spPr>
          <a:xfrm>
            <a:off x="3416735" y="5055313"/>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2" name="TextBox 11">
            <a:extLst>
              <a:ext uri="{FF2B5EF4-FFF2-40B4-BE49-F238E27FC236}">
                <a16:creationId xmlns:a16="http://schemas.microsoft.com/office/drawing/2014/main" id="{CCBCCFB0-24FA-49D8-8855-7AF8BE80F105}"/>
              </a:ext>
            </a:extLst>
          </p:cNvPr>
          <p:cNvSpPr txBox="1"/>
          <p:nvPr userDrawn="1"/>
        </p:nvSpPr>
        <p:spPr>
          <a:xfrm>
            <a:off x="1977159" y="5030357"/>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 </a:t>
            </a:r>
          </a:p>
        </p:txBody>
      </p:sp>
      <p:sp>
        <p:nvSpPr>
          <p:cNvPr id="13" name="TextBox 12">
            <a:extLst>
              <a:ext uri="{FF2B5EF4-FFF2-40B4-BE49-F238E27FC236}">
                <a16:creationId xmlns:a16="http://schemas.microsoft.com/office/drawing/2014/main" id="{93A14F7B-07F5-4D78-A269-2578AE8F40D7}"/>
              </a:ext>
            </a:extLst>
          </p:cNvPr>
          <p:cNvSpPr txBox="1"/>
          <p:nvPr userDrawn="1"/>
        </p:nvSpPr>
        <p:spPr>
          <a:xfrm>
            <a:off x="6725229" y="5030357"/>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review :</a:t>
            </a:r>
          </a:p>
        </p:txBody>
      </p:sp>
      <p:sp>
        <p:nvSpPr>
          <p:cNvPr id="14" name="Text Placeholder 9">
            <a:extLst>
              <a:ext uri="{FF2B5EF4-FFF2-40B4-BE49-F238E27FC236}">
                <a16:creationId xmlns:a16="http://schemas.microsoft.com/office/drawing/2014/main" id="{4289AC2F-BDF5-4231-A4AF-2A10FAE832B1}"/>
              </a:ext>
            </a:extLst>
          </p:cNvPr>
          <p:cNvSpPr>
            <a:spLocks noGrp="1"/>
          </p:cNvSpPr>
          <p:nvPr>
            <p:ph type="body" sz="quarter" idx="12" hasCustomPrompt="1"/>
          </p:nvPr>
        </p:nvSpPr>
        <p:spPr>
          <a:xfrm>
            <a:off x="8292597" y="4889781"/>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5" name="Text Placeholder 9">
            <a:extLst>
              <a:ext uri="{FF2B5EF4-FFF2-40B4-BE49-F238E27FC236}">
                <a16:creationId xmlns:a16="http://schemas.microsoft.com/office/drawing/2014/main" id="{C2A48FF8-78A3-4154-9CF6-0F662A298677}"/>
              </a:ext>
            </a:extLst>
          </p:cNvPr>
          <p:cNvSpPr>
            <a:spLocks noGrp="1"/>
          </p:cNvSpPr>
          <p:nvPr>
            <p:ph type="body" sz="quarter" idx="13" hasCustomPrompt="1"/>
          </p:nvPr>
        </p:nvSpPr>
        <p:spPr>
          <a:xfrm>
            <a:off x="8292597" y="5055313"/>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6" name="Rechthoek 5">
            <a:extLst>
              <a:ext uri="{FF2B5EF4-FFF2-40B4-BE49-F238E27FC236}">
                <a16:creationId xmlns:a16="http://schemas.microsoft.com/office/drawing/2014/main" id="{A1C9BA16-96C4-429C-A3A4-966E17CDBBA8}"/>
              </a:ext>
            </a:extLst>
          </p:cNvPr>
          <p:cNvSpPr/>
          <p:nvPr userDrawn="1"/>
        </p:nvSpPr>
        <p:spPr>
          <a:xfrm>
            <a:off x="838199"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Tree>
    <p:extLst>
      <p:ext uri="{BB962C8B-B14F-4D97-AF65-F5344CB8AC3E}">
        <p14:creationId xmlns:p14="http://schemas.microsoft.com/office/powerpoint/2010/main" val="439846892"/>
      </p:ext>
    </p:extLst>
  </p:cSld>
  <p:clrMapOvr>
    <a:overrideClrMapping bg1="dk1" tx1="lt1" bg2="dk2" tx2="lt2" accent1="accent1" accent2="accent2" accent3="accent3" accent4="accent4" accent5="accent5" accent6="accent6" hlink="hlink" folHlink="folHlink"/>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Picture +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hasCustomPrompt="1"/>
          </p:nvPr>
        </p:nvSpPr>
        <p:spPr>
          <a:xfrm>
            <a:off x="740227" y="1288158"/>
            <a:ext cx="10711545" cy="3607115"/>
          </a:xfrm>
        </p:spPr>
        <p:txBody>
          <a:bodyPr/>
          <a:lstStyle>
            <a:lvl1pPr>
              <a:defRPr/>
            </a:lvl1pPr>
          </a:lstStyle>
          <a:p>
            <a:pPr lvl="0"/>
            <a:r>
              <a:rPr lang="en-GB" noProof="0"/>
              <a:t>Picture</a:t>
            </a:r>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GB"/>
              <a:t>Click to edit Master title style</a:t>
            </a:r>
          </a:p>
        </p:txBody>
      </p:sp>
      <p:sp>
        <p:nvSpPr>
          <p:cNvPr id="5" name="Text Placeholder 4">
            <a:extLst>
              <a:ext uri="{FF2B5EF4-FFF2-40B4-BE49-F238E27FC236}">
                <a16:creationId xmlns:a16="http://schemas.microsoft.com/office/drawing/2014/main" id="{828275E1-AD41-4E43-A0E3-83A8F97196E9}"/>
              </a:ext>
            </a:extLst>
          </p:cNvPr>
          <p:cNvSpPr>
            <a:spLocks noGrp="1"/>
          </p:cNvSpPr>
          <p:nvPr>
            <p:ph type="body" sz="quarter" idx="10" hasCustomPrompt="1"/>
          </p:nvPr>
        </p:nvSpPr>
        <p:spPr>
          <a:xfrm>
            <a:off x="740227" y="5116513"/>
            <a:ext cx="10711545" cy="647700"/>
          </a:xfrm>
        </p:spPr>
        <p:txBody>
          <a:bodyPr>
            <a:normAutofit/>
          </a:bodyPr>
          <a:lstStyle>
            <a:lvl1pPr>
              <a:defRPr sz="1100"/>
            </a:lvl1pPr>
          </a:lstStyle>
          <a:p>
            <a:pPr lvl="0"/>
            <a:r>
              <a:rPr lang="en-GB" noProof="0"/>
              <a:t>Caption</a:t>
            </a:r>
          </a:p>
        </p:txBody>
      </p:sp>
      <p:sp>
        <p:nvSpPr>
          <p:cNvPr id="6" name="Slide Number Placeholder 2">
            <a:extLst>
              <a:ext uri="{FF2B5EF4-FFF2-40B4-BE49-F238E27FC236}">
                <a16:creationId xmlns:a16="http://schemas.microsoft.com/office/drawing/2014/main" id="{068A68B5-D1C2-457B-8468-F7C151326EB7}"/>
              </a:ext>
            </a:extLst>
          </p:cNvPr>
          <p:cNvSpPr>
            <a:spLocks noGrp="1"/>
          </p:cNvSpPr>
          <p:nvPr>
            <p:ph type="sldNum" sz="quarter" idx="11"/>
          </p:nvPr>
        </p:nvSpPr>
        <p:spPr>
          <a:xfrm>
            <a:off x="8999484" y="6068969"/>
            <a:ext cx="2743200" cy="365125"/>
          </a:xfrm>
        </p:spPr>
        <p:txBody>
          <a:bodyPr/>
          <a:lstStyle/>
          <a:p>
            <a:fld id="{31D62C04-BEEB-4681-9ACE-8DCC16665812}" type="slidenum">
              <a:rPr lang="it-IT" smtClean="0"/>
              <a:t>‹nr.›</a:t>
            </a:fld>
            <a:endParaRPr lang="it-IT"/>
          </a:p>
        </p:txBody>
      </p:sp>
      <p:sp>
        <p:nvSpPr>
          <p:cNvPr id="7" name="Picture Placeholder 5">
            <a:extLst>
              <a:ext uri="{FF2B5EF4-FFF2-40B4-BE49-F238E27FC236}">
                <a16:creationId xmlns:a16="http://schemas.microsoft.com/office/drawing/2014/main" id="{884AEEEE-8772-4506-BDCA-77D1F75FBA21}"/>
              </a:ext>
            </a:extLst>
          </p:cNvPr>
          <p:cNvSpPr>
            <a:spLocks noGrp="1"/>
          </p:cNvSpPr>
          <p:nvPr>
            <p:ph type="pic" sz="quarter" idx="12"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2063820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2 Texts">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36811FBC-73BD-4634-A9D1-235B14F54AA3}"/>
              </a:ext>
            </a:extLst>
          </p:cNvPr>
          <p:cNvSpPr>
            <a:spLocks noGrp="1"/>
          </p:cNvSpPr>
          <p:nvPr>
            <p:ph type="title"/>
          </p:nvPr>
        </p:nvSpPr>
        <p:spPr/>
        <p:txBody>
          <a:bodyPr/>
          <a:lstStyle/>
          <a:p>
            <a:r>
              <a:rPr lang="en-GB"/>
              <a:t>Click to edit Master title style</a:t>
            </a:r>
          </a:p>
        </p:txBody>
      </p:sp>
      <p:sp>
        <p:nvSpPr>
          <p:cNvPr id="7" name="Text Placeholder 7">
            <a:extLst>
              <a:ext uri="{FF2B5EF4-FFF2-40B4-BE49-F238E27FC236}">
                <a16:creationId xmlns:a16="http://schemas.microsoft.com/office/drawing/2014/main" id="{ABECD302-623C-430F-8F7A-C20897A316E8}"/>
              </a:ext>
            </a:extLst>
          </p:cNvPr>
          <p:cNvSpPr>
            <a:spLocks noGrp="1"/>
          </p:cNvSpPr>
          <p:nvPr>
            <p:ph type="body" sz="quarter" idx="12"/>
          </p:nvPr>
        </p:nvSpPr>
        <p:spPr>
          <a:xfrm>
            <a:off x="6265933" y="1971867"/>
            <a:ext cx="5189537" cy="40306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ext Placeholder 7">
            <a:extLst>
              <a:ext uri="{FF2B5EF4-FFF2-40B4-BE49-F238E27FC236}">
                <a16:creationId xmlns:a16="http://schemas.microsoft.com/office/drawing/2014/main" id="{34675513-4EC4-496E-86C1-FB2C602B2C46}"/>
              </a:ext>
            </a:extLst>
          </p:cNvPr>
          <p:cNvSpPr>
            <a:spLocks noGrp="1"/>
          </p:cNvSpPr>
          <p:nvPr>
            <p:ph type="body" sz="quarter" idx="13"/>
          </p:nvPr>
        </p:nvSpPr>
        <p:spPr>
          <a:xfrm>
            <a:off x="841727" y="1971868"/>
            <a:ext cx="5189537" cy="40306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 name="Text Placeholder 7">
            <a:extLst>
              <a:ext uri="{FF2B5EF4-FFF2-40B4-BE49-F238E27FC236}">
                <a16:creationId xmlns:a16="http://schemas.microsoft.com/office/drawing/2014/main" id="{C17006C1-6624-477E-9522-ECD08B69BC3F}"/>
              </a:ext>
            </a:extLst>
          </p:cNvPr>
          <p:cNvSpPr>
            <a:spLocks noGrp="1"/>
          </p:cNvSpPr>
          <p:nvPr>
            <p:ph type="body" sz="quarter" idx="15" hasCustomPrompt="1"/>
          </p:nvPr>
        </p:nvSpPr>
        <p:spPr>
          <a:xfrm>
            <a:off x="6265933" y="1419222"/>
            <a:ext cx="5189537" cy="549307"/>
          </a:xfrm>
          <a:solidFill>
            <a:schemeClr val="bg2"/>
          </a:solidFill>
        </p:spPr>
        <p:txBody>
          <a:bodyPr/>
          <a:lstStyle>
            <a:lvl1pPr algn="ctr">
              <a:defRPr b="1"/>
            </a:lvl1pPr>
          </a:lstStyle>
          <a:p>
            <a:pPr lvl="0"/>
            <a:r>
              <a:rPr lang="en-GB"/>
              <a:t>This is a title</a:t>
            </a:r>
          </a:p>
        </p:txBody>
      </p:sp>
      <p:sp>
        <p:nvSpPr>
          <p:cNvPr id="14" name="Text Placeholder 7">
            <a:extLst>
              <a:ext uri="{FF2B5EF4-FFF2-40B4-BE49-F238E27FC236}">
                <a16:creationId xmlns:a16="http://schemas.microsoft.com/office/drawing/2014/main" id="{8D6EE2EA-321D-422E-A26C-45C54BD0FB0D}"/>
              </a:ext>
            </a:extLst>
          </p:cNvPr>
          <p:cNvSpPr>
            <a:spLocks noGrp="1"/>
          </p:cNvSpPr>
          <p:nvPr>
            <p:ph type="body" sz="quarter" idx="16" hasCustomPrompt="1"/>
          </p:nvPr>
        </p:nvSpPr>
        <p:spPr>
          <a:xfrm>
            <a:off x="841727" y="1419224"/>
            <a:ext cx="5189537" cy="549306"/>
          </a:xfrm>
          <a:solidFill>
            <a:schemeClr val="bg2"/>
          </a:solidFill>
        </p:spPr>
        <p:txBody>
          <a:bodyPr/>
          <a:lstStyle>
            <a:lvl1pPr algn="ctr">
              <a:defRPr b="1"/>
            </a:lvl1pPr>
          </a:lstStyle>
          <a:p>
            <a:pPr lvl="0"/>
            <a:r>
              <a:rPr lang="en-US"/>
              <a:t>This is a title</a:t>
            </a:r>
            <a:endParaRPr lang="en-GB"/>
          </a:p>
        </p:txBody>
      </p:sp>
      <p:sp>
        <p:nvSpPr>
          <p:cNvPr id="9" name="Picture Placeholder 5">
            <a:extLst>
              <a:ext uri="{FF2B5EF4-FFF2-40B4-BE49-F238E27FC236}">
                <a16:creationId xmlns:a16="http://schemas.microsoft.com/office/drawing/2014/main" id="{4F7C935D-3034-41ED-ACAE-FC9BDAFD8949}"/>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87231975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omparison 1">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D074F2A-C57C-4227-A6DA-DEE0A1C63199}"/>
              </a:ext>
            </a:extLst>
          </p:cNvPr>
          <p:cNvSpPr>
            <a:spLocks noGrp="1"/>
          </p:cNvSpPr>
          <p:nvPr>
            <p:ph sz="quarter" idx="28" hasCustomPrompt="1"/>
          </p:nvPr>
        </p:nvSpPr>
        <p:spPr>
          <a:xfrm>
            <a:off x="355600" y="1485900"/>
            <a:ext cx="3738563" cy="4416425"/>
          </a:xfrm>
          <a:solidFill>
            <a:schemeClr val="bg2">
              <a:lumMod val="20000"/>
              <a:lumOff val="80000"/>
            </a:schemeClr>
          </a:solidFill>
          <a:ln>
            <a:solidFill>
              <a:schemeClr val="bg2"/>
            </a:solidFill>
          </a:ln>
        </p:spPr>
        <p:txBody>
          <a:bodyPr/>
          <a:lstStyle>
            <a:lvl1pPr>
              <a:defRPr/>
            </a:lvl1pPr>
          </a:lstStyle>
          <a:p>
            <a:pPr lvl="0"/>
            <a:r>
              <a:rPr lang="en-GB"/>
              <a:t> </a:t>
            </a:r>
          </a:p>
        </p:txBody>
      </p:sp>
      <p:sp>
        <p:nvSpPr>
          <p:cNvPr id="25" name="Content Placeholder 3">
            <a:extLst>
              <a:ext uri="{FF2B5EF4-FFF2-40B4-BE49-F238E27FC236}">
                <a16:creationId xmlns:a16="http://schemas.microsoft.com/office/drawing/2014/main" id="{78D5139A-4072-4662-BB4A-07A65ECA1856}"/>
              </a:ext>
            </a:extLst>
          </p:cNvPr>
          <p:cNvSpPr>
            <a:spLocks noGrp="1"/>
          </p:cNvSpPr>
          <p:nvPr>
            <p:ph sz="quarter" idx="29" hasCustomPrompt="1"/>
          </p:nvPr>
        </p:nvSpPr>
        <p:spPr>
          <a:xfrm>
            <a:off x="4251076" y="1485610"/>
            <a:ext cx="3738563" cy="4416425"/>
          </a:xfrm>
          <a:solidFill>
            <a:schemeClr val="bg2">
              <a:lumMod val="20000"/>
              <a:lumOff val="80000"/>
            </a:schemeClr>
          </a:solidFill>
          <a:ln>
            <a:solidFill>
              <a:schemeClr val="bg2"/>
            </a:solidFill>
          </a:ln>
        </p:spPr>
        <p:txBody>
          <a:bodyPr/>
          <a:lstStyle>
            <a:lvl1pPr>
              <a:defRPr/>
            </a:lvl1pPr>
          </a:lstStyle>
          <a:p>
            <a:pPr lvl="0"/>
            <a:r>
              <a:rPr lang="en-GB"/>
              <a:t> </a:t>
            </a:r>
          </a:p>
        </p:txBody>
      </p:sp>
      <p:sp>
        <p:nvSpPr>
          <p:cNvPr id="26" name="Content Placeholder 3">
            <a:extLst>
              <a:ext uri="{FF2B5EF4-FFF2-40B4-BE49-F238E27FC236}">
                <a16:creationId xmlns:a16="http://schemas.microsoft.com/office/drawing/2014/main" id="{43530E77-7472-4721-B54D-5AC2F7846374}"/>
              </a:ext>
            </a:extLst>
          </p:cNvPr>
          <p:cNvSpPr>
            <a:spLocks noGrp="1"/>
          </p:cNvSpPr>
          <p:nvPr>
            <p:ph sz="quarter" idx="30" hasCustomPrompt="1"/>
          </p:nvPr>
        </p:nvSpPr>
        <p:spPr>
          <a:xfrm>
            <a:off x="8147185" y="1485611"/>
            <a:ext cx="3738563" cy="4416425"/>
          </a:xfrm>
          <a:solidFill>
            <a:schemeClr val="bg2">
              <a:lumMod val="20000"/>
              <a:lumOff val="80000"/>
            </a:schemeClr>
          </a:solidFill>
          <a:ln>
            <a:solidFill>
              <a:schemeClr val="bg2"/>
            </a:solidFill>
          </a:ln>
        </p:spPr>
        <p:txBody>
          <a:bodyPr/>
          <a:lstStyle>
            <a:lvl1pPr>
              <a:defRPr/>
            </a:lvl1pPr>
          </a:lstStyle>
          <a:p>
            <a:pPr lvl="0"/>
            <a:r>
              <a:rPr lang="en-GB"/>
              <a:t> </a:t>
            </a:r>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r>
              <a:rPr lang="en-GB"/>
              <a:t>Click icon to add picture</a:t>
            </a:r>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p>
          <a:p>
            <a:pPr lvl="0"/>
            <a:endParaRPr lang="en-BE" noProof="0"/>
          </a:p>
          <a:p>
            <a:pPr lvl="0"/>
            <a:endParaRPr lang="en-GB" noProof="0"/>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96572"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r>
              <a:rPr lang="en-GB"/>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r>
              <a:rPr lang="en-GB"/>
              <a:t>Click icon to add picture</a:t>
            </a:r>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22" name="Tekstvak 21">
            <a:extLst>
              <a:ext uri="{FF2B5EF4-FFF2-40B4-BE49-F238E27FC236}">
                <a16:creationId xmlns:a16="http://schemas.microsoft.com/office/drawing/2014/main" id="{37CB1BBC-6BEF-9A47-A5D1-FE357C11051C}"/>
              </a:ext>
            </a:extLst>
          </p:cNvPr>
          <p:cNvSpPr txBox="1"/>
          <p:nvPr/>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2" name="Title 1">
            <a:extLst>
              <a:ext uri="{FF2B5EF4-FFF2-40B4-BE49-F238E27FC236}">
                <a16:creationId xmlns:a16="http://schemas.microsoft.com/office/drawing/2014/main" id="{40D491EE-B006-413D-82ED-EF6790344451}"/>
              </a:ext>
            </a:extLst>
          </p:cNvPr>
          <p:cNvSpPr>
            <a:spLocks noGrp="1"/>
          </p:cNvSpPr>
          <p:nvPr>
            <p:ph type="title"/>
          </p:nvPr>
        </p:nvSpPr>
        <p:spPr/>
        <p:txBody>
          <a:bodyPr/>
          <a:lstStyle/>
          <a:p>
            <a:r>
              <a:rPr lang="en-GB"/>
              <a:t>Click to edit Master title style</a:t>
            </a:r>
          </a:p>
        </p:txBody>
      </p:sp>
      <p:sp>
        <p:nvSpPr>
          <p:cNvPr id="21" name="Picture Placeholder 5">
            <a:extLst>
              <a:ext uri="{FF2B5EF4-FFF2-40B4-BE49-F238E27FC236}">
                <a16:creationId xmlns:a16="http://schemas.microsoft.com/office/drawing/2014/main" id="{575250BD-EE93-4E62-AFE0-A077B9C3CA7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77700520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omparison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3E0FEA-E740-49CA-BD73-DB02FE3C9D10}"/>
              </a:ext>
            </a:extLst>
          </p:cNvPr>
          <p:cNvSpPr>
            <a:spLocks noGrp="1"/>
          </p:cNvSpPr>
          <p:nvPr>
            <p:ph sz="quarter" idx="24" hasCustomPrompt="1"/>
          </p:nvPr>
        </p:nvSpPr>
        <p:spPr>
          <a:xfrm>
            <a:off x="631373" y="3848445"/>
            <a:ext cx="3558636" cy="1991660"/>
          </a:xfrm>
          <a:solidFill>
            <a:schemeClr val="bg2"/>
          </a:solidFill>
        </p:spPr>
        <p:txBody>
          <a:bodyPr/>
          <a:lstStyle>
            <a:lvl1pPr>
              <a:defRPr/>
            </a:lvl1pPr>
          </a:lstStyle>
          <a:p>
            <a:pPr lvl="0"/>
            <a:r>
              <a:rPr lang="en-GB"/>
              <a:t> </a:t>
            </a:r>
          </a:p>
        </p:txBody>
      </p:sp>
      <p:sp>
        <p:nvSpPr>
          <p:cNvPr id="26" name="Content Placeholder 2">
            <a:extLst>
              <a:ext uri="{FF2B5EF4-FFF2-40B4-BE49-F238E27FC236}">
                <a16:creationId xmlns:a16="http://schemas.microsoft.com/office/drawing/2014/main" id="{F0A4EB31-0E8C-47BB-A6C1-36F8C13A8403}"/>
              </a:ext>
            </a:extLst>
          </p:cNvPr>
          <p:cNvSpPr>
            <a:spLocks noGrp="1"/>
          </p:cNvSpPr>
          <p:nvPr>
            <p:ph sz="quarter" idx="25" hasCustomPrompt="1"/>
          </p:nvPr>
        </p:nvSpPr>
        <p:spPr>
          <a:xfrm>
            <a:off x="4362792" y="3848444"/>
            <a:ext cx="3558636" cy="1991660"/>
          </a:xfrm>
          <a:solidFill>
            <a:schemeClr val="bg2"/>
          </a:solidFill>
        </p:spPr>
        <p:txBody>
          <a:bodyPr/>
          <a:lstStyle>
            <a:lvl1pPr>
              <a:defRPr/>
            </a:lvl1pPr>
          </a:lstStyle>
          <a:p>
            <a:pPr lvl="0"/>
            <a:r>
              <a:rPr lang="en-GB"/>
              <a:t> </a:t>
            </a:r>
          </a:p>
        </p:txBody>
      </p:sp>
      <p:sp>
        <p:nvSpPr>
          <p:cNvPr id="27" name="Content Placeholder 2">
            <a:extLst>
              <a:ext uri="{FF2B5EF4-FFF2-40B4-BE49-F238E27FC236}">
                <a16:creationId xmlns:a16="http://schemas.microsoft.com/office/drawing/2014/main" id="{AC18061A-1941-47A2-9F13-4F3E37BBDD92}"/>
              </a:ext>
            </a:extLst>
          </p:cNvPr>
          <p:cNvSpPr>
            <a:spLocks noGrp="1"/>
          </p:cNvSpPr>
          <p:nvPr>
            <p:ph sz="quarter" idx="26" hasCustomPrompt="1"/>
          </p:nvPr>
        </p:nvSpPr>
        <p:spPr>
          <a:xfrm>
            <a:off x="8089074" y="3848444"/>
            <a:ext cx="3558636" cy="1991660"/>
          </a:xfrm>
          <a:solidFill>
            <a:schemeClr val="bg2"/>
          </a:solidFill>
        </p:spPr>
        <p:txBody>
          <a:bodyPr/>
          <a:lstStyle>
            <a:lvl1pPr>
              <a:defRPr/>
            </a:lvl1pPr>
          </a:lstStyle>
          <a:p>
            <a:pPr lvl="0"/>
            <a:r>
              <a:rPr lang="en-GB"/>
              <a:t> </a:t>
            </a:r>
          </a:p>
        </p:txBody>
      </p:sp>
      <p:sp>
        <p:nvSpPr>
          <p:cNvPr id="6" name="Title 5">
            <a:extLst>
              <a:ext uri="{FF2B5EF4-FFF2-40B4-BE49-F238E27FC236}">
                <a16:creationId xmlns:a16="http://schemas.microsoft.com/office/drawing/2014/main" id="{9A3FE719-BB13-4405-85EC-2EA5A7D6EFA4}"/>
              </a:ext>
            </a:extLst>
          </p:cNvPr>
          <p:cNvSpPr>
            <a:spLocks noGrp="1"/>
          </p:cNvSpPr>
          <p:nvPr>
            <p:ph type="title"/>
          </p:nvPr>
        </p:nvSpPr>
        <p:spPr>
          <a:xfrm>
            <a:off x="1524000" y="461331"/>
            <a:ext cx="9144000" cy="556565"/>
          </a:xfrm>
        </p:spPr>
        <p:txBody>
          <a:bodyPr numCol="1"/>
          <a:lstStyle/>
          <a:p>
            <a:r>
              <a:rPr lang="en-GB"/>
              <a:t>Click to edit Master title style</a:t>
            </a:r>
          </a:p>
        </p:txBody>
      </p:sp>
      <p:sp>
        <p:nvSpPr>
          <p:cNvPr id="15" name="Tijdelijke aanduiding voor afbeelding 6">
            <a:extLst>
              <a:ext uri="{FF2B5EF4-FFF2-40B4-BE49-F238E27FC236}">
                <a16:creationId xmlns:a16="http://schemas.microsoft.com/office/drawing/2014/main" id="{496028E1-74C8-4949-95A9-EC6D5924BFCD}"/>
              </a:ext>
            </a:extLst>
          </p:cNvPr>
          <p:cNvSpPr>
            <a:spLocks noGrp="1"/>
          </p:cNvSpPr>
          <p:nvPr>
            <p:ph type="pic" sz="quarter" idx="13"/>
          </p:nvPr>
        </p:nvSpPr>
        <p:spPr>
          <a:xfrm>
            <a:off x="631373" y="1710047"/>
            <a:ext cx="3558636" cy="1995055"/>
          </a:xfrm>
        </p:spPr>
        <p:txBody>
          <a:bodyPr/>
          <a:lstStyle>
            <a:lvl1pPr marL="0" indent="0">
              <a:buNone/>
              <a:defRPr/>
            </a:lvl1pPr>
          </a:lstStyle>
          <a:p>
            <a:r>
              <a:rPr lang="en-GB"/>
              <a:t>Click icon to add picture</a:t>
            </a:r>
            <a:endParaRPr lang="nl-BE"/>
          </a:p>
        </p:txBody>
      </p:sp>
      <p:sp>
        <p:nvSpPr>
          <p:cNvPr id="16" name="Tijdelijke aanduiding voor afbeelding 6">
            <a:extLst>
              <a:ext uri="{FF2B5EF4-FFF2-40B4-BE49-F238E27FC236}">
                <a16:creationId xmlns:a16="http://schemas.microsoft.com/office/drawing/2014/main" id="{AF8B0118-B88E-D44D-94BB-50B799154422}"/>
              </a:ext>
            </a:extLst>
          </p:cNvPr>
          <p:cNvSpPr>
            <a:spLocks noGrp="1"/>
          </p:cNvSpPr>
          <p:nvPr>
            <p:ph type="pic" sz="quarter" idx="14"/>
          </p:nvPr>
        </p:nvSpPr>
        <p:spPr>
          <a:xfrm>
            <a:off x="4360223" y="1710046"/>
            <a:ext cx="3558636" cy="1995055"/>
          </a:xfrm>
        </p:spPr>
        <p:txBody>
          <a:bodyPr/>
          <a:lstStyle>
            <a:lvl1pPr marL="0" indent="0">
              <a:buNone/>
              <a:defRPr/>
            </a:lvl1pPr>
          </a:lstStyle>
          <a:p>
            <a:r>
              <a:rPr lang="en-GB"/>
              <a:t>Click icon to add picture</a:t>
            </a:r>
            <a:endParaRPr lang="nl-BE"/>
          </a:p>
        </p:txBody>
      </p:sp>
      <p:sp>
        <p:nvSpPr>
          <p:cNvPr id="17" name="Tijdelijke aanduiding voor afbeelding 6">
            <a:extLst>
              <a:ext uri="{FF2B5EF4-FFF2-40B4-BE49-F238E27FC236}">
                <a16:creationId xmlns:a16="http://schemas.microsoft.com/office/drawing/2014/main" id="{B511864C-2C1E-F048-A2B5-40621D4B6CA0}"/>
              </a:ext>
            </a:extLst>
          </p:cNvPr>
          <p:cNvSpPr>
            <a:spLocks noGrp="1"/>
          </p:cNvSpPr>
          <p:nvPr>
            <p:ph type="pic" sz="quarter" idx="15"/>
          </p:nvPr>
        </p:nvSpPr>
        <p:spPr>
          <a:xfrm>
            <a:off x="8089074" y="1710047"/>
            <a:ext cx="3558636" cy="1995055"/>
          </a:xfrm>
        </p:spPr>
        <p:txBody>
          <a:bodyPr/>
          <a:lstStyle>
            <a:lvl1pPr marL="0" indent="0">
              <a:buNone/>
              <a:defRPr/>
            </a:lvl1pPr>
          </a:lstStyle>
          <a:p>
            <a:r>
              <a:rPr lang="en-GB"/>
              <a:t>Click icon to add picture</a:t>
            </a:r>
            <a:endParaRPr lang="nl-BE"/>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1" name="Tekstvak 20">
            <a:extLst>
              <a:ext uri="{FF2B5EF4-FFF2-40B4-BE49-F238E27FC236}">
                <a16:creationId xmlns:a16="http://schemas.microsoft.com/office/drawing/2014/main" id="{05969FBB-7FE1-5346-9D6C-80656D175BED}"/>
              </a:ext>
            </a:extLst>
          </p:cNvPr>
          <p:cNvSpPr txBox="1"/>
          <p:nvPr/>
        </p:nvSpPr>
        <p:spPr>
          <a:xfrm>
            <a:off x="1175658" y="4025735"/>
            <a:ext cx="3135084" cy="546265"/>
          </a:xfrm>
          <a:prstGeom prst="rect">
            <a:avLst/>
          </a:prstGeom>
        </p:spPr>
        <p:txBody>
          <a:bodyPr vert="horz" wrap="squar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5" name="Tijdelijke aanduiding voor tekst 4">
            <a:extLst>
              <a:ext uri="{FF2B5EF4-FFF2-40B4-BE49-F238E27FC236}">
                <a16:creationId xmlns:a16="http://schemas.microsoft.com/office/drawing/2014/main" id="{3909F7AF-4DC2-4F45-9745-8639CB0E453B}"/>
              </a:ext>
            </a:extLst>
          </p:cNvPr>
          <p:cNvSpPr>
            <a:spLocks noGrp="1"/>
          </p:cNvSpPr>
          <p:nvPr>
            <p:ph type="body" sz="quarter" idx="16" hasCustomPrompt="1"/>
          </p:nvPr>
        </p:nvSpPr>
        <p:spPr>
          <a:xfrm>
            <a:off x="760781" y="4005951"/>
            <a:ext cx="3299590" cy="296081"/>
          </a:xfrm>
        </p:spPr>
        <p:txBody>
          <a:bodyPr>
            <a:normAutofit/>
          </a:bodyPr>
          <a:lstStyle>
            <a:lvl1pPr marL="0" indent="0">
              <a:buNone/>
              <a:defRPr sz="1600" b="1"/>
            </a:lvl1pPr>
          </a:lstStyle>
          <a:p>
            <a:pPr lvl="0"/>
            <a:r>
              <a:rPr lang="en-GB" noProof="0"/>
              <a:t>This is a</a:t>
            </a:r>
            <a:r>
              <a:rPr lang="en-BE"/>
              <a:t> </a:t>
            </a:r>
            <a:r>
              <a:rPr lang="en-US" noProof="0"/>
              <a:t>title</a:t>
            </a:r>
          </a:p>
        </p:txBody>
      </p:sp>
      <p:sp>
        <p:nvSpPr>
          <p:cNvPr id="23" name="Tijdelijke aanduiding voor tekst 4">
            <a:extLst>
              <a:ext uri="{FF2B5EF4-FFF2-40B4-BE49-F238E27FC236}">
                <a16:creationId xmlns:a16="http://schemas.microsoft.com/office/drawing/2014/main" id="{093F4A05-E205-6642-8D4F-A45420475D1A}"/>
              </a:ext>
            </a:extLst>
          </p:cNvPr>
          <p:cNvSpPr>
            <a:spLocks noGrp="1"/>
          </p:cNvSpPr>
          <p:nvPr>
            <p:ph type="body" sz="quarter" idx="17" hasCustomPrompt="1"/>
          </p:nvPr>
        </p:nvSpPr>
        <p:spPr>
          <a:xfrm>
            <a:off x="760780" y="4321816"/>
            <a:ext cx="3299591" cy="1364881"/>
          </a:xfrm>
        </p:spPr>
        <p:txBody>
          <a:bodyPr>
            <a:normAutofit/>
          </a:bodyPr>
          <a:lstStyle>
            <a:lvl1pPr marL="0" indent="0">
              <a:lnSpc>
                <a:spcPct val="100000"/>
              </a:lnSpc>
              <a:buNone/>
              <a:defRPr sz="1400" b="0">
                <a:solidFill>
                  <a:schemeClr val="bg1"/>
                </a:solidFill>
              </a:defRPr>
            </a:lvl1pPr>
          </a:lstStyle>
          <a:p>
            <a:pPr lvl="0"/>
            <a:r>
              <a:rPr lang="en-GB" noProof="0"/>
              <a:t>Text</a:t>
            </a:r>
          </a:p>
        </p:txBody>
      </p:sp>
      <p:sp>
        <p:nvSpPr>
          <p:cNvPr id="33" name="Tijdelijke aanduiding voor tekst 4">
            <a:extLst>
              <a:ext uri="{FF2B5EF4-FFF2-40B4-BE49-F238E27FC236}">
                <a16:creationId xmlns:a16="http://schemas.microsoft.com/office/drawing/2014/main" id="{B6F086B0-0AEE-0040-AA33-B9BB980338B3}"/>
              </a:ext>
            </a:extLst>
          </p:cNvPr>
          <p:cNvSpPr>
            <a:spLocks noGrp="1"/>
          </p:cNvSpPr>
          <p:nvPr>
            <p:ph type="body" sz="quarter" idx="20" hasCustomPrompt="1"/>
          </p:nvPr>
        </p:nvSpPr>
        <p:spPr>
          <a:xfrm>
            <a:off x="8222478" y="4005951"/>
            <a:ext cx="3304238" cy="296081"/>
          </a:xfrm>
        </p:spPr>
        <p:txBody>
          <a:bodyPr>
            <a:normAutofit/>
          </a:bodyPr>
          <a:lstStyle>
            <a:lvl1pPr marL="0" indent="0">
              <a:buNone/>
              <a:defRPr sz="1600" b="1"/>
            </a:lvl1pPr>
          </a:lstStyle>
          <a:p>
            <a:pPr lvl="0"/>
            <a:r>
              <a:rPr lang="en-GB" noProof="0"/>
              <a:t>This is </a:t>
            </a:r>
            <a:r>
              <a:rPr lang="en-BE"/>
              <a:t>a </a:t>
            </a:r>
            <a:r>
              <a:rPr lang="en-BE" noProof="0"/>
              <a:t>title</a:t>
            </a:r>
          </a:p>
        </p:txBody>
      </p:sp>
      <p:sp>
        <p:nvSpPr>
          <p:cNvPr id="34" name="Tijdelijke aanduiding voor tekst 4">
            <a:extLst>
              <a:ext uri="{FF2B5EF4-FFF2-40B4-BE49-F238E27FC236}">
                <a16:creationId xmlns:a16="http://schemas.microsoft.com/office/drawing/2014/main" id="{5C494A5F-CBA7-934A-9843-88552DA1307C}"/>
              </a:ext>
            </a:extLst>
          </p:cNvPr>
          <p:cNvSpPr>
            <a:spLocks noGrp="1"/>
          </p:cNvSpPr>
          <p:nvPr>
            <p:ph type="body" sz="quarter" idx="21" hasCustomPrompt="1"/>
          </p:nvPr>
        </p:nvSpPr>
        <p:spPr>
          <a:xfrm>
            <a:off x="8222478" y="4321816"/>
            <a:ext cx="3304238"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22" name="Tijdelijke aanduiding voor tekst 4">
            <a:extLst>
              <a:ext uri="{FF2B5EF4-FFF2-40B4-BE49-F238E27FC236}">
                <a16:creationId xmlns:a16="http://schemas.microsoft.com/office/drawing/2014/main" id="{74D0B2A9-4ED0-4725-AA55-98FE09CA8DE3}"/>
              </a:ext>
            </a:extLst>
          </p:cNvPr>
          <p:cNvSpPr>
            <a:spLocks noGrp="1"/>
          </p:cNvSpPr>
          <p:nvPr>
            <p:ph type="body" sz="quarter" idx="22" hasCustomPrompt="1"/>
          </p:nvPr>
        </p:nvSpPr>
        <p:spPr>
          <a:xfrm>
            <a:off x="4489746" y="4005951"/>
            <a:ext cx="3299590" cy="296081"/>
          </a:xfrm>
        </p:spPr>
        <p:txBody>
          <a:bodyPr>
            <a:normAutofit/>
          </a:bodyPr>
          <a:lstStyle>
            <a:lvl1pPr marL="0" indent="0">
              <a:buNone/>
              <a:defRPr sz="1600" b="1"/>
            </a:lvl1pPr>
          </a:lstStyle>
          <a:p>
            <a:pPr lvl="0"/>
            <a:r>
              <a:rPr lang="en-GB" noProof="0"/>
              <a:t>This is a </a:t>
            </a:r>
            <a:r>
              <a:rPr lang="en-BE"/>
              <a:t>title</a:t>
            </a:r>
            <a:endParaRPr lang="nl-BE"/>
          </a:p>
        </p:txBody>
      </p:sp>
      <p:sp>
        <p:nvSpPr>
          <p:cNvPr id="24" name="Tijdelijke aanduiding voor tekst 4">
            <a:extLst>
              <a:ext uri="{FF2B5EF4-FFF2-40B4-BE49-F238E27FC236}">
                <a16:creationId xmlns:a16="http://schemas.microsoft.com/office/drawing/2014/main" id="{EACB2721-270A-4660-9545-9192F7F0F10D}"/>
              </a:ext>
            </a:extLst>
          </p:cNvPr>
          <p:cNvSpPr>
            <a:spLocks noGrp="1"/>
          </p:cNvSpPr>
          <p:nvPr>
            <p:ph type="body" sz="quarter" idx="23" hasCustomPrompt="1"/>
          </p:nvPr>
        </p:nvSpPr>
        <p:spPr>
          <a:xfrm>
            <a:off x="4489746" y="4321816"/>
            <a:ext cx="3299591"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25" name="Picture Placeholder 5">
            <a:extLst>
              <a:ext uri="{FF2B5EF4-FFF2-40B4-BE49-F238E27FC236}">
                <a16:creationId xmlns:a16="http://schemas.microsoft.com/office/drawing/2014/main" id="{C6AA9B25-D2FF-42E3-84CD-7BF30C9C925F}"/>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289931207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Las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015776" y="2815013"/>
            <a:ext cx="4160447" cy="1227973"/>
          </a:xfrm>
          <a:prstGeom prst="rect">
            <a:avLst/>
          </a:prstGeom>
        </p:spPr>
      </p:pic>
      <p:sp>
        <p:nvSpPr>
          <p:cNvPr id="5" name="TextBox 4">
            <a:extLst>
              <a:ext uri="{FF2B5EF4-FFF2-40B4-BE49-F238E27FC236}">
                <a16:creationId xmlns:a16="http://schemas.microsoft.com/office/drawing/2014/main" id="{9F5142E9-F990-4D61-91C3-1AAEA47F9967}"/>
              </a:ext>
            </a:extLst>
          </p:cNvPr>
          <p:cNvSpPr txBox="1"/>
          <p:nvPr userDrawn="1"/>
        </p:nvSpPr>
        <p:spPr>
          <a:xfrm>
            <a:off x="285518"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Author : </a:t>
            </a:r>
          </a:p>
        </p:txBody>
      </p:sp>
      <p:sp>
        <p:nvSpPr>
          <p:cNvPr id="9" name="TextBox 8">
            <a:extLst>
              <a:ext uri="{FF2B5EF4-FFF2-40B4-BE49-F238E27FC236}">
                <a16:creationId xmlns:a16="http://schemas.microsoft.com/office/drawing/2014/main" id="{A1D74788-1B06-4208-A512-AFE2689D9877}"/>
              </a:ext>
            </a:extLst>
          </p:cNvPr>
          <p:cNvSpPr txBox="1"/>
          <p:nvPr userDrawn="1"/>
        </p:nvSpPr>
        <p:spPr>
          <a:xfrm>
            <a:off x="3972701"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Reviewer :</a:t>
            </a:r>
          </a:p>
        </p:txBody>
      </p:sp>
      <p:sp>
        <p:nvSpPr>
          <p:cNvPr id="10" name="Text Placeholder 9">
            <a:extLst>
              <a:ext uri="{FF2B5EF4-FFF2-40B4-BE49-F238E27FC236}">
                <a16:creationId xmlns:a16="http://schemas.microsoft.com/office/drawing/2014/main" id="{6318CD6A-0C8C-4B10-A84A-DF0D126923D6}"/>
              </a:ext>
            </a:extLst>
          </p:cNvPr>
          <p:cNvSpPr>
            <a:spLocks noGrp="1"/>
          </p:cNvSpPr>
          <p:nvPr>
            <p:ph type="body" sz="quarter" idx="10" hasCustomPrompt="1"/>
          </p:nvPr>
        </p:nvSpPr>
        <p:spPr>
          <a:xfrm>
            <a:off x="976496" y="4886036"/>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1" name="Text Placeholder 9">
            <a:extLst>
              <a:ext uri="{FF2B5EF4-FFF2-40B4-BE49-F238E27FC236}">
                <a16:creationId xmlns:a16="http://schemas.microsoft.com/office/drawing/2014/main" id="{562A6205-11CC-4FA2-9F0A-0C2D96A576DE}"/>
              </a:ext>
            </a:extLst>
          </p:cNvPr>
          <p:cNvSpPr>
            <a:spLocks noGrp="1"/>
          </p:cNvSpPr>
          <p:nvPr>
            <p:ph type="body" sz="quarter" idx="11" hasCustomPrompt="1"/>
          </p:nvPr>
        </p:nvSpPr>
        <p:spPr>
          <a:xfrm>
            <a:off x="976496" y="5096596"/>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2" name="TextBox 11">
            <a:extLst>
              <a:ext uri="{FF2B5EF4-FFF2-40B4-BE49-F238E27FC236}">
                <a16:creationId xmlns:a16="http://schemas.microsoft.com/office/drawing/2014/main" id="{CCBCCFB0-24FA-49D8-8855-7AF8BE80F105}"/>
              </a:ext>
            </a:extLst>
          </p:cNvPr>
          <p:cNvSpPr txBox="1"/>
          <p:nvPr userDrawn="1"/>
        </p:nvSpPr>
        <p:spPr>
          <a:xfrm>
            <a:off x="285519" y="5046684"/>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 </a:t>
            </a:r>
          </a:p>
        </p:txBody>
      </p:sp>
      <p:sp>
        <p:nvSpPr>
          <p:cNvPr id="13" name="TextBox 12">
            <a:extLst>
              <a:ext uri="{FF2B5EF4-FFF2-40B4-BE49-F238E27FC236}">
                <a16:creationId xmlns:a16="http://schemas.microsoft.com/office/drawing/2014/main" id="{93A14F7B-07F5-4D78-A269-2578AE8F40D7}"/>
              </a:ext>
            </a:extLst>
          </p:cNvPr>
          <p:cNvSpPr txBox="1"/>
          <p:nvPr userDrawn="1"/>
        </p:nvSpPr>
        <p:spPr>
          <a:xfrm>
            <a:off x="3972701" y="5046684"/>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review :</a:t>
            </a:r>
          </a:p>
        </p:txBody>
      </p:sp>
      <p:sp>
        <p:nvSpPr>
          <p:cNvPr id="14" name="Text Placeholder 9">
            <a:extLst>
              <a:ext uri="{FF2B5EF4-FFF2-40B4-BE49-F238E27FC236}">
                <a16:creationId xmlns:a16="http://schemas.microsoft.com/office/drawing/2014/main" id="{4289AC2F-BDF5-4231-A4AF-2A10FAE832B1}"/>
              </a:ext>
            </a:extLst>
          </p:cNvPr>
          <p:cNvSpPr>
            <a:spLocks noGrp="1"/>
          </p:cNvSpPr>
          <p:nvPr>
            <p:ph type="body" sz="quarter" idx="12" hasCustomPrompt="1"/>
          </p:nvPr>
        </p:nvSpPr>
        <p:spPr>
          <a:xfrm>
            <a:off x="4841349" y="4886036"/>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5" name="Text Placeholder 9">
            <a:extLst>
              <a:ext uri="{FF2B5EF4-FFF2-40B4-BE49-F238E27FC236}">
                <a16:creationId xmlns:a16="http://schemas.microsoft.com/office/drawing/2014/main" id="{C2A48FF8-78A3-4154-9CF6-0F662A298677}"/>
              </a:ext>
            </a:extLst>
          </p:cNvPr>
          <p:cNvSpPr>
            <a:spLocks noGrp="1"/>
          </p:cNvSpPr>
          <p:nvPr>
            <p:ph type="body" sz="quarter" idx="13" hasCustomPrompt="1"/>
          </p:nvPr>
        </p:nvSpPr>
        <p:spPr>
          <a:xfrm>
            <a:off x="4841349" y="5096596"/>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6" name="Rechthoek 5">
            <a:extLst>
              <a:ext uri="{FF2B5EF4-FFF2-40B4-BE49-F238E27FC236}">
                <a16:creationId xmlns:a16="http://schemas.microsoft.com/office/drawing/2014/main" id="{A1C9BA16-96C4-429C-A3A4-966E17CDBBA8}"/>
              </a:ext>
            </a:extLst>
          </p:cNvPr>
          <p:cNvSpPr/>
          <p:nvPr userDrawn="1"/>
        </p:nvSpPr>
        <p:spPr>
          <a:xfrm>
            <a:off x="838199"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
        <p:nvSpPr>
          <p:cNvPr id="17" name="TextBox 16">
            <a:extLst>
              <a:ext uri="{FF2B5EF4-FFF2-40B4-BE49-F238E27FC236}">
                <a16:creationId xmlns:a16="http://schemas.microsoft.com/office/drawing/2014/main" id="{558052C9-5DA9-7296-E4FD-45600F9F541A}"/>
              </a:ext>
            </a:extLst>
          </p:cNvPr>
          <p:cNvSpPr txBox="1"/>
          <p:nvPr userDrawn="1"/>
        </p:nvSpPr>
        <p:spPr>
          <a:xfrm>
            <a:off x="8015590" y="4881152"/>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Approver:</a:t>
            </a:r>
          </a:p>
        </p:txBody>
      </p:sp>
      <p:sp>
        <p:nvSpPr>
          <p:cNvPr id="18" name="TextBox 17">
            <a:extLst>
              <a:ext uri="{FF2B5EF4-FFF2-40B4-BE49-F238E27FC236}">
                <a16:creationId xmlns:a16="http://schemas.microsoft.com/office/drawing/2014/main" id="{CEB1D171-96E9-7497-77BA-AB67F703592E}"/>
              </a:ext>
            </a:extLst>
          </p:cNvPr>
          <p:cNvSpPr txBox="1"/>
          <p:nvPr userDrawn="1"/>
        </p:nvSpPr>
        <p:spPr>
          <a:xfrm>
            <a:off x="8014748" y="5041800"/>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approval:</a:t>
            </a:r>
          </a:p>
        </p:txBody>
      </p:sp>
      <p:sp>
        <p:nvSpPr>
          <p:cNvPr id="19" name="Text Placeholder 9">
            <a:extLst>
              <a:ext uri="{FF2B5EF4-FFF2-40B4-BE49-F238E27FC236}">
                <a16:creationId xmlns:a16="http://schemas.microsoft.com/office/drawing/2014/main" id="{8F3B2916-E86B-A83B-B79D-434427D459C5}"/>
              </a:ext>
            </a:extLst>
          </p:cNvPr>
          <p:cNvSpPr>
            <a:spLocks noGrp="1"/>
          </p:cNvSpPr>
          <p:nvPr>
            <p:ph type="body" sz="quarter" idx="14" hasCustomPrompt="1"/>
          </p:nvPr>
        </p:nvSpPr>
        <p:spPr>
          <a:xfrm>
            <a:off x="8948879" y="4886036"/>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20" name="Text Placeholder 9">
            <a:extLst>
              <a:ext uri="{FF2B5EF4-FFF2-40B4-BE49-F238E27FC236}">
                <a16:creationId xmlns:a16="http://schemas.microsoft.com/office/drawing/2014/main" id="{1A2653D9-688B-9825-32E3-D3FC12A859E7}"/>
              </a:ext>
            </a:extLst>
          </p:cNvPr>
          <p:cNvSpPr>
            <a:spLocks noGrp="1"/>
          </p:cNvSpPr>
          <p:nvPr>
            <p:ph type="body" sz="quarter" idx="15" hasCustomPrompt="1"/>
          </p:nvPr>
        </p:nvSpPr>
        <p:spPr>
          <a:xfrm>
            <a:off x="8948879" y="5096596"/>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Tree>
    <p:extLst>
      <p:ext uri="{BB962C8B-B14F-4D97-AF65-F5344CB8AC3E}">
        <p14:creationId xmlns:p14="http://schemas.microsoft.com/office/powerpoint/2010/main" val="1451000368"/>
      </p:ext>
    </p:extLst>
  </p:cSld>
  <p:clrMapOvr>
    <a:overrideClrMapping bg1="dk1" tx1="lt1" bg2="dk2" tx2="lt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References 5">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31372" y="1485900"/>
            <a:ext cx="5464628" cy="4416136"/>
          </a:xfrm>
          <a:prstGeom prst="rect">
            <a:avLst/>
          </a:prstGeom>
          <a:solidFill>
            <a:schemeClr val="tx1"/>
          </a:solidFill>
          <a:ln w="0">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096000" y="1485899"/>
            <a:ext cx="5551710" cy="4416136"/>
          </a:xfrm>
        </p:spPr>
        <p:txBody>
          <a:bodyPr/>
          <a:lstStyle/>
          <a:p>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1030448" y="2797812"/>
            <a:ext cx="4655326" cy="346842"/>
          </a:xfrm>
        </p:spPr>
        <p:txBody>
          <a:bodyPr>
            <a:normAutofit/>
          </a:bodyPr>
          <a:lstStyle>
            <a:lvl1pPr marL="0" indent="0">
              <a:buNone/>
              <a:defRPr sz="1050" b="1">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1018572" y="3312819"/>
            <a:ext cx="4655326" cy="1333938"/>
          </a:xfrm>
        </p:spPr>
        <p:txBody>
          <a:bodyPr>
            <a:normAutofit/>
          </a:bodyPr>
          <a:lstStyle>
            <a:lvl1pPr marL="0" indent="0">
              <a:buNone/>
              <a:defRPr sz="900">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361921078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Lege pagina met titel bovenaan">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ED283369-E780-BE44-AA03-8425DD7D6DB1}" type="slidenum">
              <a:rPr lang="nl-BE" smtClean="0"/>
              <a:pPr/>
              <a:t>‹nr.›</a:t>
            </a:fld>
            <a:endParaRPr lang="nl-BE"/>
          </a:p>
        </p:txBody>
      </p:sp>
      <p:sp>
        <p:nvSpPr>
          <p:cNvPr id="4" name="Titel 15">
            <a:extLst>
              <a:ext uri="{FF2B5EF4-FFF2-40B4-BE49-F238E27FC236}">
                <a16:creationId xmlns:a16="http://schemas.microsoft.com/office/drawing/2014/main" id="{46687397-8DEB-4041-A377-7256033EF7CC}"/>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Tree>
    <p:extLst>
      <p:ext uri="{BB962C8B-B14F-4D97-AF65-F5344CB8AC3E}">
        <p14:creationId xmlns:p14="http://schemas.microsoft.com/office/powerpoint/2010/main" val="218592573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Woorden of quote lichtgroen">
    <p:bg>
      <p:bgRef idx="1001">
        <a:schemeClr val="bg1"/>
      </p:bgRef>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4D1C0E0-AA46-A249-9C9F-5D6AEE45CD7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tel 2">
            <a:extLst>
              <a:ext uri="{FF2B5EF4-FFF2-40B4-BE49-F238E27FC236}">
                <a16:creationId xmlns:a16="http://schemas.microsoft.com/office/drawing/2014/main" id="{8F8260FC-4DDE-B343-859B-C8D51607B559}"/>
              </a:ext>
            </a:extLst>
          </p:cNvPr>
          <p:cNvSpPr>
            <a:spLocks noGrp="1"/>
          </p:cNvSpPr>
          <p:nvPr>
            <p:ph type="title" hasCustomPrompt="1"/>
          </p:nvPr>
        </p:nvSpPr>
        <p:spPr>
          <a:xfrm>
            <a:off x="838200" y="2766219"/>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bg1"/>
                </a:solidFill>
                <a:effectLst/>
              </a:defRPr>
            </a:lvl1pPr>
          </a:lstStyle>
          <a:p>
            <a:r>
              <a:rPr lang="nl-NL"/>
              <a:t>Woord — Woord</a:t>
            </a:r>
            <a:br>
              <a:rPr lang="nl-NL"/>
            </a:br>
            <a:r>
              <a:rPr lang="nl-NL"/>
              <a:t>Woord — Woord</a:t>
            </a:r>
            <a:br>
              <a:rPr lang="nl-NL"/>
            </a:br>
            <a:r>
              <a:rPr lang="nl-NL"/>
              <a:t>Woord — Woord</a:t>
            </a:r>
            <a:endParaRPr lang="nl-BE"/>
          </a:p>
        </p:txBody>
      </p:sp>
    </p:spTree>
    <p:extLst>
      <p:ext uri="{BB962C8B-B14F-4D97-AF65-F5344CB8AC3E}">
        <p14:creationId xmlns:p14="http://schemas.microsoft.com/office/powerpoint/2010/main" val="2627228307"/>
      </p:ext>
    </p:extLst>
  </p:cSld>
  <p:clrMapOvr>
    <a:overrideClrMapping bg1="dk1" tx1="lt1" bg2="dk2" tx2="lt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Voorpagina groen">
    <p:bg>
      <p:bgRef idx="1001">
        <a:schemeClr val="bg1"/>
      </p:bgRef>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210B3993-B4B9-F84D-BD86-68D45BD6AE0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7" name="Afbeelding 6">
            <a:extLst>
              <a:ext uri="{FF2B5EF4-FFF2-40B4-BE49-F238E27FC236}">
                <a16:creationId xmlns:a16="http://schemas.microsoft.com/office/drawing/2014/main" id="{131A51EE-3647-2348-8183-863FE362AAEE}"/>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3111547" y="2548126"/>
            <a:ext cx="5968906" cy="1761747"/>
          </a:xfrm>
          <a:prstGeom prst="rect">
            <a:avLst/>
          </a:prstGeom>
        </p:spPr>
      </p:pic>
      <p:sp>
        <p:nvSpPr>
          <p:cNvPr id="2" name="TextBox 1">
            <a:extLst>
              <a:ext uri="{FF2B5EF4-FFF2-40B4-BE49-F238E27FC236}">
                <a16:creationId xmlns:a16="http://schemas.microsoft.com/office/drawing/2014/main" id="{57A7F908-A96A-004E-88EF-19D521BCEDE9}"/>
              </a:ext>
            </a:extLst>
          </p:cNvPr>
          <p:cNvSpPr txBox="1"/>
          <p:nvPr userDrawn="1"/>
        </p:nvSpPr>
        <p:spPr>
          <a:xfrm>
            <a:off x="3743325" y="-657225"/>
            <a:ext cx="0" cy="0"/>
          </a:xfrm>
          <a:prstGeom prst="rect">
            <a:avLst/>
          </a:prstGeom>
        </p:spPr>
        <p:txBody>
          <a:bodyPr vert="horz" wrap="none" lIns="91440" tIns="45720" rIns="91440" bIns="45720" rtlCol="0" anchor="ctr">
            <a:noAutofit/>
          </a:bodyPr>
          <a:lstStyle/>
          <a:p>
            <a:pPr algn="l"/>
            <a:endParaRPr lang="en-BE"/>
          </a:p>
        </p:txBody>
      </p:sp>
    </p:spTree>
    <p:extLst>
      <p:ext uri="{BB962C8B-B14F-4D97-AF65-F5344CB8AC3E}">
        <p14:creationId xmlns:p14="http://schemas.microsoft.com/office/powerpoint/2010/main" val="4051869260"/>
      </p:ext>
    </p:extLst>
  </p:cSld>
  <p:clrMapOvr>
    <a:overrideClrMapping bg1="dk1" tx1="lt1" bg2="dk2" tx2="lt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Voorpagina wit">
    <p:bg>
      <p:bgRef idx="1001">
        <a:schemeClr val="bg1"/>
      </p:bgRef>
    </p:b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5C9C5073-F325-534B-BEAA-1160AA37BCF7}"/>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 name="Afbeelding 2">
            <a:extLst>
              <a:ext uri="{FF2B5EF4-FFF2-40B4-BE49-F238E27FC236}">
                <a16:creationId xmlns:a16="http://schemas.microsoft.com/office/drawing/2014/main" id="{B552A937-9808-D04D-A92C-D5581D0A6B38}"/>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2533740" y="2357437"/>
            <a:ext cx="7014694" cy="2076684"/>
          </a:xfrm>
          <a:prstGeom prst="rect">
            <a:avLst/>
          </a:prstGeom>
        </p:spPr>
      </p:pic>
    </p:spTree>
    <p:extLst>
      <p:ext uri="{BB962C8B-B14F-4D97-AF65-F5344CB8AC3E}">
        <p14:creationId xmlns:p14="http://schemas.microsoft.com/office/powerpoint/2010/main" val="282193436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31" name="Text Placeholder 3">
            <a:extLst>
              <a:ext uri="{FF2B5EF4-FFF2-40B4-BE49-F238E27FC236}">
                <a16:creationId xmlns:a16="http://schemas.microsoft.com/office/drawing/2014/main" id="{E1DBE911-C497-4563-AC14-BEBB09891217}"/>
              </a:ext>
            </a:extLst>
          </p:cNvPr>
          <p:cNvSpPr txBox="1">
            <a:spLocks/>
          </p:cNvSpPr>
          <p:nvPr userDrawn="1"/>
        </p:nvSpPr>
        <p:spPr>
          <a:xfrm>
            <a:off x="3154796" y="275685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2E406BF7-65A0-4318-ADBE-4220D9191428}"/>
              </a:ext>
            </a:extLst>
          </p:cNvPr>
          <p:cNvSpPr txBox="1">
            <a:spLocks/>
          </p:cNvSpPr>
          <p:nvPr userDrawn="1"/>
        </p:nvSpPr>
        <p:spPr>
          <a:xfrm>
            <a:off x="5155979" y="2770722"/>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8E649EA4-CD35-4638-ACB6-98A05EC96B6E}"/>
              </a:ext>
            </a:extLst>
          </p:cNvPr>
          <p:cNvSpPr txBox="1">
            <a:spLocks/>
          </p:cNvSpPr>
          <p:nvPr userDrawn="1"/>
        </p:nvSpPr>
        <p:spPr>
          <a:xfrm>
            <a:off x="7159482" y="278458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9FE67BCE-2B07-4124-BB74-5F992FD014BB}"/>
              </a:ext>
            </a:extLst>
          </p:cNvPr>
          <p:cNvSpPr>
            <a:spLocks noGrp="1"/>
          </p:cNvSpPr>
          <p:nvPr>
            <p:ph type="body" sz="quarter" idx="24" hasCustomPrompt="1"/>
          </p:nvPr>
        </p:nvSpPr>
        <p:spPr>
          <a:xfrm>
            <a:off x="3155080" y="351158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76132354-F4E0-4CC6-97C3-7334EB9F7AAC}"/>
              </a:ext>
            </a:extLst>
          </p:cNvPr>
          <p:cNvSpPr>
            <a:spLocks noGrp="1"/>
          </p:cNvSpPr>
          <p:nvPr>
            <p:ph type="body" sz="quarter" idx="25" hasCustomPrompt="1"/>
          </p:nvPr>
        </p:nvSpPr>
        <p:spPr>
          <a:xfrm>
            <a:off x="5156121" y="3523011"/>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8" name="Text Placeholder 54">
            <a:extLst>
              <a:ext uri="{FF2B5EF4-FFF2-40B4-BE49-F238E27FC236}">
                <a16:creationId xmlns:a16="http://schemas.microsoft.com/office/drawing/2014/main" id="{AC4B1BA1-1222-46AB-8D2F-E8E5B8CFF248}"/>
              </a:ext>
            </a:extLst>
          </p:cNvPr>
          <p:cNvSpPr>
            <a:spLocks noGrp="1"/>
          </p:cNvSpPr>
          <p:nvPr>
            <p:ph type="body" sz="quarter" idx="26" hasCustomPrompt="1"/>
          </p:nvPr>
        </p:nvSpPr>
        <p:spPr>
          <a:xfrm>
            <a:off x="7159059" y="353809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0" name="Arrow: Chevron 49">
            <a:extLst>
              <a:ext uri="{FF2B5EF4-FFF2-40B4-BE49-F238E27FC236}">
                <a16:creationId xmlns:a16="http://schemas.microsoft.com/office/drawing/2014/main" id="{6BCD737E-0B31-4606-9D6A-E9D81F61D117}"/>
              </a:ext>
            </a:extLst>
          </p:cNvPr>
          <p:cNvSpPr/>
          <p:nvPr userDrawn="1"/>
        </p:nvSpPr>
        <p:spPr>
          <a:xfrm>
            <a:off x="9249700" y="321431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1" name="Arrow: Chevron 50">
            <a:extLst>
              <a:ext uri="{FF2B5EF4-FFF2-40B4-BE49-F238E27FC236}">
                <a16:creationId xmlns:a16="http://schemas.microsoft.com/office/drawing/2014/main" id="{15B02F3C-B615-44B2-B3B9-11EC24557A9E}"/>
              </a:ext>
            </a:extLst>
          </p:cNvPr>
          <p:cNvSpPr/>
          <p:nvPr userDrawn="1"/>
        </p:nvSpPr>
        <p:spPr>
          <a:xfrm>
            <a:off x="9603292" y="321431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2" name="Arrow: Chevron 51">
            <a:extLst>
              <a:ext uri="{FF2B5EF4-FFF2-40B4-BE49-F238E27FC236}">
                <a16:creationId xmlns:a16="http://schemas.microsoft.com/office/drawing/2014/main" id="{4AB3630D-39D4-4B85-83A9-DE6AFF8B2532}"/>
              </a:ext>
            </a:extLst>
          </p:cNvPr>
          <p:cNvSpPr/>
          <p:nvPr userDrawn="1"/>
        </p:nvSpPr>
        <p:spPr>
          <a:xfrm>
            <a:off x="9956885" y="321431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5270279" y="3442865"/>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7271462" y="345022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30" name="Straight Connector 29">
            <a:extLst>
              <a:ext uri="{FF2B5EF4-FFF2-40B4-BE49-F238E27FC236}">
                <a16:creationId xmlns:a16="http://schemas.microsoft.com/office/drawing/2014/main" id="{E941EBF1-51DE-47F4-9B34-35BF4C574F3C}"/>
              </a:ext>
            </a:extLst>
          </p:cNvPr>
          <p:cNvCxnSpPr>
            <a:cxnSpLocks/>
          </p:cNvCxnSpPr>
          <p:nvPr userDrawn="1"/>
        </p:nvCxnSpPr>
        <p:spPr>
          <a:xfrm>
            <a:off x="3269096" y="343551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Arrow: Chevron 46">
            <a:extLst>
              <a:ext uri="{FF2B5EF4-FFF2-40B4-BE49-F238E27FC236}">
                <a16:creationId xmlns:a16="http://schemas.microsoft.com/office/drawing/2014/main" id="{023AD949-8AAF-47A3-B595-5272BADCEA0E}"/>
              </a:ext>
            </a:extLst>
          </p:cNvPr>
          <p:cNvSpPr/>
          <p:nvPr userDrawn="1"/>
        </p:nvSpPr>
        <p:spPr>
          <a:xfrm>
            <a:off x="1524000" y="318072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8" name="Arrow: Chevron 47">
            <a:extLst>
              <a:ext uri="{FF2B5EF4-FFF2-40B4-BE49-F238E27FC236}">
                <a16:creationId xmlns:a16="http://schemas.microsoft.com/office/drawing/2014/main" id="{C416ABEF-1FC6-47B7-8316-24CC710A201F}"/>
              </a:ext>
            </a:extLst>
          </p:cNvPr>
          <p:cNvSpPr/>
          <p:nvPr userDrawn="1"/>
        </p:nvSpPr>
        <p:spPr>
          <a:xfrm>
            <a:off x="1877592" y="318072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9" name="Arrow: Chevron 48">
            <a:extLst>
              <a:ext uri="{FF2B5EF4-FFF2-40B4-BE49-F238E27FC236}">
                <a16:creationId xmlns:a16="http://schemas.microsoft.com/office/drawing/2014/main" id="{DA853C09-8076-4A73-9BD1-3BD36CCED091}"/>
              </a:ext>
            </a:extLst>
          </p:cNvPr>
          <p:cNvSpPr/>
          <p:nvPr userDrawn="1"/>
        </p:nvSpPr>
        <p:spPr>
          <a:xfrm>
            <a:off x="2231185" y="318072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7C403514-21AE-4DA7-A7CE-865A19D2AB3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4682815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Lege pagina">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ED283369-E780-BE44-AA03-8425DD7D6DB1}" type="slidenum">
              <a:rPr lang="nl-BE" smtClean="0"/>
              <a:pPr/>
              <a:t>‹nr.›</a:t>
            </a:fld>
            <a:endParaRPr lang="nl-BE"/>
          </a:p>
        </p:txBody>
      </p:sp>
    </p:spTree>
    <p:extLst>
      <p:ext uri="{BB962C8B-B14F-4D97-AF65-F5344CB8AC3E}">
        <p14:creationId xmlns:p14="http://schemas.microsoft.com/office/powerpoint/2010/main" val="349917787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Lege pagina met titel bovenaan">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ED283369-E780-BE44-AA03-8425DD7D6DB1}" type="slidenum">
              <a:rPr lang="nl-BE" smtClean="0"/>
              <a:pPr/>
              <a:t>‹nr.›</a:t>
            </a:fld>
            <a:endParaRPr lang="nl-BE"/>
          </a:p>
        </p:txBody>
      </p:sp>
      <p:sp>
        <p:nvSpPr>
          <p:cNvPr id="5" name="Title 1">
            <a:extLst>
              <a:ext uri="{FF2B5EF4-FFF2-40B4-BE49-F238E27FC236}">
                <a16:creationId xmlns:a16="http://schemas.microsoft.com/office/drawing/2014/main" id="{E03603D5-E756-4270-AD7F-9B070AF2622D}"/>
              </a:ext>
            </a:extLst>
          </p:cNvPr>
          <p:cNvSpPr>
            <a:spLocks noGrp="1"/>
          </p:cNvSpPr>
          <p:nvPr>
            <p:ph type="ctrTitle" hasCustomPrompt="1"/>
          </p:nvPr>
        </p:nvSpPr>
        <p:spPr>
          <a:xfrm>
            <a:off x="1524000" y="569588"/>
            <a:ext cx="9144000" cy="514836"/>
          </a:xfrm>
        </p:spPr>
        <p:txBody>
          <a:bodyPr>
            <a:normAutofit fontScale="90000"/>
          </a:bodyPr>
          <a:lstStyle>
            <a:lvl1pPr algn="ctr">
              <a:defRPr/>
            </a:lvl1pPr>
          </a:lstStyle>
          <a:p>
            <a:r>
              <a:rPr lang="fr-BE" sz="3200" err="1">
                <a:solidFill>
                  <a:schemeClr val="bg2"/>
                </a:solidFill>
                <a:latin typeface="Poppins Latin SemiBold" panose="00000700000000000000" pitchFamily="2" charset="0"/>
              </a:rPr>
              <a:t>Title</a:t>
            </a:r>
            <a:endParaRPr lang="en-GB" sz="3200">
              <a:solidFill>
                <a:schemeClr val="bg2"/>
              </a:solidFill>
              <a:latin typeface="Poppins Latin SemiBold" panose="00000700000000000000" pitchFamily="2" charset="0"/>
            </a:endParaRPr>
          </a:p>
        </p:txBody>
      </p:sp>
    </p:spTree>
    <p:extLst>
      <p:ext uri="{BB962C8B-B14F-4D97-AF65-F5344CB8AC3E}">
        <p14:creationId xmlns:p14="http://schemas.microsoft.com/office/powerpoint/2010/main" val="281139406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el lichtgroen">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bg2"/>
                </a:solidFill>
              </a:defRPr>
            </a:lvl1pPr>
          </a:lstStyle>
          <a:p>
            <a:r>
              <a:rPr lang="nl-NL"/>
              <a:t>Dit is een titel</a:t>
            </a:r>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Tree>
    <p:extLst>
      <p:ext uri="{BB962C8B-B14F-4D97-AF65-F5344CB8AC3E}">
        <p14:creationId xmlns:p14="http://schemas.microsoft.com/office/powerpoint/2010/main" val="1170372331"/>
      </p:ext>
    </p:extLst>
  </p:cSld>
  <p:clrMapOvr>
    <a:overrideClrMapping bg1="lt1" tx1="dk1" bg2="lt2" tx2="dk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el donkergroen">
    <p:bg>
      <p:bgRef idx="1001">
        <a:schemeClr val="bg1"/>
      </p:bgRef>
    </p:bg>
    <p:spTree>
      <p:nvGrpSpPr>
        <p:cNvPr id="1" name=""/>
        <p:cNvGrpSpPr/>
        <p:nvPr/>
      </p:nvGrpSpPr>
      <p:grpSpPr>
        <a:xfrm>
          <a:off x="0" y="0"/>
          <a:ext cx="0" cy="0"/>
          <a:chOff x="0" y="0"/>
          <a:chExt cx="0" cy="0"/>
        </a:xfrm>
      </p:grpSpPr>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sp>
        <p:nvSpPr>
          <p:cNvPr id="18" name="Titel 15">
            <a:extLst>
              <a:ext uri="{FF2B5EF4-FFF2-40B4-BE49-F238E27FC236}">
                <a16:creationId xmlns:a16="http://schemas.microsoft.com/office/drawing/2014/main" id="{CF65F18E-1F37-C44C-B78B-561AD5B94673}"/>
              </a:ext>
            </a:extLst>
          </p:cNvPr>
          <p:cNvSpPr>
            <a:spLocks noGrp="1"/>
          </p:cNvSpPr>
          <p:nvPr>
            <p:ph type="title" hasCustomPrompt="1"/>
          </p:nvPr>
        </p:nvSpPr>
        <p:spPr>
          <a:xfrm>
            <a:off x="611578" y="2766218"/>
            <a:ext cx="10968844"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tx1"/>
                </a:solidFill>
              </a:defRPr>
            </a:lvl1pPr>
          </a:lstStyle>
          <a:p>
            <a:r>
              <a:rPr lang="nl-NL"/>
              <a:t>Dit is een titel</a:t>
            </a:r>
          </a:p>
        </p:txBody>
      </p:sp>
      <p:sp>
        <p:nvSpPr>
          <p:cNvPr id="2" name="Tekstvak 1">
            <a:extLst>
              <a:ext uri="{FF2B5EF4-FFF2-40B4-BE49-F238E27FC236}">
                <a16:creationId xmlns:a16="http://schemas.microsoft.com/office/drawing/2014/main" id="{5F817819-EA44-A546-872D-53DC99B27AE0}"/>
              </a:ext>
            </a:extLst>
          </p:cNvPr>
          <p:cNvSpPr txBox="1"/>
          <p:nvPr userDrawn="1"/>
        </p:nvSpPr>
        <p:spPr>
          <a:xfrm>
            <a:off x="1399822" y="2957689"/>
            <a:ext cx="0" cy="0"/>
          </a:xfrm>
          <a:prstGeom prst="rect">
            <a:avLst/>
          </a:prstGeom>
        </p:spPr>
        <p:txBody>
          <a:bodyPr vert="horz" wrap="none" lIns="91440" tIns="45720" rIns="91440" bIns="45720" rtlCol="0" anchor="ctr">
            <a:noAutofit/>
          </a:bodyPr>
          <a:lstStyle/>
          <a:p>
            <a:pPr algn="l"/>
            <a:endParaRPr lang="nl-BE"/>
          </a:p>
        </p:txBody>
      </p:sp>
      <p:sp>
        <p:nvSpPr>
          <p:cNvPr id="9" name="Tijdelijke aanduiding voor dianummer 5">
            <a:extLst>
              <a:ext uri="{FF2B5EF4-FFF2-40B4-BE49-F238E27FC236}">
                <a16:creationId xmlns:a16="http://schemas.microsoft.com/office/drawing/2014/main" id="{22C4D0C0-7A33-D04B-9638-D87BBFF32034}"/>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Tree>
    <p:extLst>
      <p:ext uri="{BB962C8B-B14F-4D97-AF65-F5344CB8AC3E}">
        <p14:creationId xmlns:p14="http://schemas.microsoft.com/office/powerpoint/2010/main" val="2216576628"/>
      </p:ext>
    </p:extLst>
  </p:cSld>
  <p:clrMapOvr>
    <a:overrideClrMapping bg1="lt1" tx1="dk1" bg2="lt2" tx2="dk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el lichtgroen + afbeelding ">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Tijdelijke aanduiding voor afbeelding 4">
            <a:extLst>
              <a:ext uri="{FF2B5EF4-FFF2-40B4-BE49-F238E27FC236}">
                <a16:creationId xmlns:a16="http://schemas.microsoft.com/office/drawing/2014/main" id="{D807F87B-33C1-574D-932D-B30F12D7A678}"/>
              </a:ext>
            </a:extLst>
          </p:cNvPr>
          <p:cNvSpPr>
            <a:spLocks noGrp="1"/>
          </p:cNvSpPr>
          <p:nvPr>
            <p:ph type="pic" sz="quarter" idx="10"/>
          </p:nvPr>
        </p:nvSpPr>
        <p:spPr>
          <a:xfrm>
            <a:off x="0" y="0"/>
            <a:ext cx="12192000" cy="6858000"/>
          </a:xfrm>
        </p:spPr>
        <p:txBody>
          <a:bodyPr/>
          <a:lstStyle/>
          <a:p>
            <a:r>
              <a:rPr lang="en-US"/>
              <a:t>Click icon to add picture</a:t>
            </a:r>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bg2"/>
                </a:solidFill>
              </a:defRPr>
            </a:lvl1pPr>
          </a:lstStyle>
          <a:p>
            <a:r>
              <a:rPr lang="nl-NL"/>
              <a:t>Dit is een titel</a:t>
            </a:r>
          </a:p>
        </p:txBody>
      </p:sp>
    </p:spTree>
    <p:extLst>
      <p:ext uri="{BB962C8B-B14F-4D97-AF65-F5344CB8AC3E}">
        <p14:creationId xmlns:p14="http://schemas.microsoft.com/office/powerpoint/2010/main" val="3328492055"/>
      </p:ext>
    </p:extLst>
  </p:cSld>
  <p:clrMapOvr>
    <a:overrideClrMapping bg1="lt1" tx1="dk1" bg2="lt2" tx2="dk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el wit + afbeelding ">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Tijdelijke aanduiding voor afbeelding 4">
            <a:extLst>
              <a:ext uri="{FF2B5EF4-FFF2-40B4-BE49-F238E27FC236}">
                <a16:creationId xmlns:a16="http://schemas.microsoft.com/office/drawing/2014/main" id="{D807F87B-33C1-574D-932D-B30F12D7A678}"/>
              </a:ext>
            </a:extLst>
          </p:cNvPr>
          <p:cNvSpPr>
            <a:spLocks noGrp="1"/>
          </p:cNvSpPr>
          <p:nvPr>
            <p:ph type="pic" sz="quarter" idx="10"/>
          </p:nvPr>
        </p:nvSpPr>
        <p:spPr>
          <a:xfrm>
            <a:off x="0" y="0"/>
            <a:ext cx="12192000" cy="6858000"/>
          </a:xfrm>
        </p:spPr>
        <p:txBody>
          <a:bodyPr/>
          <a:lstStyle/>
          <a:p>
            <a:r>
              <a:rPr lang="en-US"/>
              <a:t>Click icon to add picture</a:t>
            </a:r>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bg1"/>
                </a:solidFill>
              </a:defRPr>
            </a:lvl1pPr>
          </a:lstStyle>
          <a:p>
            <a:r>
              <a:rPr lang="nl-NL"/>
              <a:t>Dit is een titel</a:t>
            </a:r>
          </a:p>
        </p:txBody>
      </p:sp>
    </p:spTree>
    <p:extLst>
      <p:ext uri="{BB962C8B-B14F-4D97-AF65-F5344CB8AC3E}">
        <p14:creationId xmlns:p14="http://schemas.microsoft.com/office/powerpoint/2010/main" val="1005984606"/>
      </p:ext>
    </p:extLst>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el donkergroen + afbeelding">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Tijdelijke aanduiding voor afbeelding 4">
            <a:extLst>
              <a:ext uri="{FF2B5EF4-FFF2-40B4-BE49-F238E27FC236}">
                <a16:creationId xmlns:a16="http://schemas.microsoft.com/office/drawing/2014/main" id="{D807F87B-33C1-574D-932D-B30F12D7A678}"/>
              </a:ext>
            </a:extLst>
          </p:cNvPr>
          <p:cNvSpPr>
            <a:spLocks noGrp="1"/>
          </p:cNvSpPr>
          <p:nvPr>
            <p:ph type="pic" sz="quarter" idx="10"/>
          </p:nvPr>
        </p:nvSpPr>
        <p:spPr>
          <a:xfrm>
            <a:off x="0" y="0"/>
            <a:ext cx="12192000" cy="6858000"/>
          </a:xfrm>
        </p:spPr>
        <p:txBody>
          <a:bodyPr/>
          <a:lstStyle/>
          <a:p>
            <a:r>
              <a:rPr lang="en-US"/>
              <a:t>Click icon to add picture</a:t>
            </a:r>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tx1"/>
                </a:solidFill>
              </a:defRPr>
            </a:lvl1pPr>
          </a:lstStyle>
          <a:p>
            <a:r>
              <a:rPr lang="nl-NL"/>
              <a:t>Dit is een titel</a:t>
            </a:r>
          </a:p>
        </p:txBody>
      </p:sp>
    </p:spTree>
    <p:extLst>
      <p:ext uri="{BB962C8B-B14F-4D97-AF65-F5344CB8AC3E}">
        <p14:creationId xmlns:p14="http://schemas.microsoft.com/office/powerpoint/2010/main" val="24834950"/>
      </p:ext>
    </p:extLst>
  </p:cSld>
  <p:clrMapOvr>
    <a:overrideClrMapping bg1="lt1" tx1="dk1" bg2="lt2" tx2="dk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Woorden of quote donkergroen">
    <p:bg>
      <p:bgRef idx="1001">
        <a:schemeClr val="bg1"/>
      </p:bgRef>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4D1C0E0-AA46-A249-9C9F-5D6AEE45CD7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tel 2">
            <a:extLst>
              <a:ext uri="{FF2B5EF4-FFF2-40B4-BE49-F238E27FC236}">
                <a16:creationId xmlns:a16="http://schemas.microsoft.com/office/drawing/2014/main" id="{8F8260FC-4DDE-B343-859B-C8D51607B559}"/>
              </a:ext>
            </a:extLst>
          </p:cNvPr>
          <p:cNvSpPr>
            <a:spLocks noGrp="1"/>
          </p:cNvSpPr>
          <p:nvPr>
            <p:ph type="title" hasCustomPrompt="1"/>
          </p:nvPr>
        </p:nvSpPr>
        <p:spPr>
          <a:xfrm>
            <a:off x="838200" y="2766219"/>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accent1"/>
                </a:solidFill>
                <a:effectLst/>
              </a:defRPr>
            </a:lvl1pPr>
          </a:lstStyle>
          <a:p>
            <a:r>
              <a:rPr lang="nl-NL"/>
              <a:t>Woord — Woord</a:t>
            </a:r>
            <a:br>
              <a:rPr lang="nl-NL"/>
            </a:br>
            <a:r>
              <a:rPr lang="nl-NL"/>
              <a:t>Woord — Woord</a:t>
            </a:r>
            <a:br>
              <a:rPr lang="nl-NL"/>
            </a:br>
            <a:r>
              <a:rPr lang="nl-NL"/>
              <a:t>Woord — Woord</a:t>
            </a:r>
            <a:endParaRPr lang="nl-BE"/>
          </a:p>
        </p:txBody>
      </p:sp>
    </p:spTree>
    <p:extLst>
      <p:ext uri="{BB962C8B-B14F-4D97-AF65-F5344CB8AC3E}">
        <p14:creationId xmlns:p14="http://schemas.microsoft.com/office/powerpoint/2010/main" val="826189519"/>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Woorden of quote lichtgroen">
    <p:bg>
      <p:bgRef idx="1001">
        <a:schemeClr val="bg1"/>
      </p:bgRef>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4D1C0E0-AA46-A249-9C9F-5D6AEE45CD7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tel 2">
            <a:extLst>
              <a:ext uri="{FF2B5EF4-FFF2-40B4-BE49-F238E27FC236}">
                <a16:creationId xmlns:a16="http://schemas.microsoft.com/office/drawing/2014/main" id="{8F8260FC-4DDE-B343-859B-C8D51607B559}"/>
              </a:ext>
            </a:extLst>
          </p:cNvPr>
          <p:cNvSpPr>
            <a:spLocks noGrp="1"/>
          </p:cNvSpPr>
          <p:nvPr>
            <p:ph type="title" hasCustomPrompt="1"/>
          </p:nvPr>
        </p:nvSpPr>
        <p:spPr>
          <a:xfrm>
            <a:off x="838200" y="2766219"/>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bg1"/>
                </a:solidFill>
                <a:effectLst/>
              </a:defRPr>
            </a:lvl1pPr>
          </a:lstStyle>
          <a:p>
            <a:r>
              <a:rPr lang="nl-NL"/>
              <a:t>Woord — Woord</a:t>
            </a:r>
            <a:br>
              <a:rPr lang="nl-NL"/>
            </a:br>
            <a:r>
              <a:rPr lang="nl-NL"/>
              <a:t>Woord — Woord</a:t>
            </a:r>
            <a:br>
              <a:rPr lang="nl-NL"/>
            </a:br>
            <a:r>
              <a:rPr lang="nl-NL"/>
              <a:t>Woord — Woord</a:t>
            </a:r>
            <a:endParaRPr lang="nl-BE"/>
          </a:p>
        </p:txBody>
      </p:sp>
    </p:spTree>
    <p:extLst>
      <p:ext uri="{BB962C8B-B14F-4D97-AF65-F5344CB8AC3E}">
        <p14:creationId xmlns:p14="http://schemas.microsoft.com/office/powerpoint/2010/main" val="1397876792"/>
      </p:ext>
    </p:extLst>
  </p:cSld>
  <p:clrMapOvr>
    <a:overrideClrMapping bg1="dk1" tx1="lt1" bg2="dk2" tx2="lt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ervices">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2B581EC8-7445-AC4C-AE30-44E26BD4CA2A}"/>
              </a:ext>
            </a:extLst>
          </p:cNvPr>
          <p:cNvSpPr/>
          <p:nvPr userDrawn="1"/>
        </p:nvSpPr>
        <p:spPr>
          <a:xfrm>
            <a:off x="631372"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5" name="Tijdelijke aanduiding voor afbeelding 6">
            <a:extLst>
              <a:ext uri="{FF2B5EF4-FFF2-40B4-BE49-F238E27FC236}">
                <a16:creationId xmlns:a16="http://schemas.microsoft.com/office/drawing/2014/main" id="{496028E1-74C8-4949-95A9-EC6D5924BFCD}"/>
              </a:ext>
            </a:extLst>
          </p:cNvPr>
          <p:cNvSpPr>
            <a:spLocks noGrp="1"/>
          </p:cNvSpPr>
          <p:nvPr>
            <p:ph type="pic" sz="quarter" idx="13"/>
          </p:nvPr>
        </p:nvSpPr>
        <p:spPr>
          <a:xfrm>
            <a:off x="631373" y="1710047"/>
            <a:ext cx="3558636" cy="1995055"/>
          </a:xfrm>
        </p:spPr>
        <p:txBody>
          <a:bodyPr/>
          <a:lstStyle>
            <a:lvl1pPr marL="0" indent="0">
              <a:buNone/>
              <a:defRPr/>
            </a:lvl1pPr>
          </a:lstStyle>
          <a:p>
            <a:r>
              <a:rPr lang="en-US"/>
              <a:t>Click icon to add picture</a:t>
            </a:r>
            <a:endParaRPr lang="nl-BE"/>
          </a:p>
        </p:txBody>
      </p:sp>
      <p:sp>
        <p:nvSpPr>
          <p:cNvPr id="16" name="Tijdelijke aanduiding voor afbeelding 6">
            <a:extLst>
              <a:ext uri="{FF2B5EF4-FFF2-40B4-BE49-F238E27FC236}">
                <a16:creationId xmlns:a16="http://schemas.microsoft.com/office/drawing/2014/main" id="{AF8B0118-B88E-D44D-94BB-50B799154422}"/>
              </a:ext>
            </a:extLst>
          </p:cNvPr>
          <p:cNvSpPr>
            <a:spLocks noGrp="1"/>
          </p:cNvSpPr>
          <p:nvPr>
            <p:ph type="pic" sz="quarter" idx="14"/>
          </p:nvPr>
        </p:nvSpPr>
        <p:spPr>
          <a:xfrm>
            <a:off x="4360223" y="3845049"/>
            <a:ext cx="3558636" cy="1995055"/>
          </a:xfrm>
        </p:spPr>
        <p:txBody>
          <a:bodyPr/>
          <a:lstStyle>
            <a:lvl1pPr marL="0" indent="0">
              <a:buNone/>
              <a:defRPr/>
            </a:lvl1pPr>
          </a:lstStyle>
          <a:p>
            <a:r>
              <a:rPr lang="en-US"/>
              <a:t>Click icon to add picture</a:t>
            </a:r>
            <a:endParaRPr lang="nl-BE"/>
          </a:p>
        </p:txBody>
      </p:sp>
      <p:sp>
        <p:nvSpPr>
          <p:cNvPr id="17" name="Tijdelijke aanduiding voor afbeelding 6">
            <a:extLst>
              <a:ext uri="{FF2B5EF4-FFF2-40B4-BE49-F238E27FC236}">
                <a16:creationId xmlns:a16="http://schemas.microsoft.com/office/drawing/2014/main" id="{B511864C-2C1E-F048-A2B5-40621D4B6CA0}"/>
              </a:ext>
            </a:extLst>
          </p:cNvPr>
          <p:cNvSpPr>
            <a:spLocks noGrp="1"/>
          </p:cNvSpPr>
          <p:nvPr>
            <p:ph type="pic" sz="quarter" idx="15"/>
          </p:nvPr>
        </p:nvSpPr>
        <p:spPr>
          <a:xfrm>
            <a:off x="8089074" y="1710047"/>
            <a:ext cx="3558636" cy="1995055"/>
          </a:xfrm>
        </p:spPr>
        <p:txBody>
          <a:bodyPr/>
          <a:lstStyle>
            <a:lvl1pPr marL="0" indent="0">
              <a:buNone/>
              <a:defRPr/>
            </a:lvl1pPr>
          </a:lstStyle>
          <a:p>
            <a:r>
              <a:rPr lang="en-US"/>
              <a:t>Click icon to add picture</a:t>
            </a:r>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1" name="Tekstvak 20">
            <a:extLst>
              <a:ext uri="{FF2B5EF4-FFF2-40B4-BE49-F238E27FC236}">
                <a16:creationId xmlns:a16="http://schemas.microsoft.com/office/drawing/2014/main" id="{05969FBB-7FE1-5346-9D6C-80656D175BED}"/>
              </a:ext>
            </a:extLst>
          </p:cNvPr>
          <p:cNvSpPr txBox="1"/>
          <p:nvPr userDrawn="1"/>
        </p:nvSpPr>
        <p:spPr>
          <a:xfrm>
            <a:off x="1175658" y="4025735"/>
            <a:ext cx="3135084" cy="546265"/>
          </a:xfrm>
          <a:prstGeom prst="rect">
            <a:avLst/>
          </a:prstGeom>
        </p:spPr>
        <p:txBody>
          <a:bodyPr vert="horz" wrap="squar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5" name="Tijdelijke aanduiding voor tekst 4">
            <a:extLst>
              <a:ext uri="{FF2B5EF4-FFF2-40B4-BE49-F238E27FC236}">
                <a16:creationId xmlns:a16="http://schemas.microsoft.com/office/drawing/2014/main" id="{3909F7AF-4DC2-4F45-9745-8639CB0E453B}"/>
              </a:ext>
            </a:extLst>
          </p:cNvPr>
          <p:cNvSpPr>
            <a:spLocks noGrp="1"/>
          </p:cNvSpPr>
          <p:nvPr>
            <p:ph type="body" sz="quarter" idx="16" hasCustomPrompt="1"/>
          </p:nvPr>
        </p:nvSpPr>
        <p:spPr>
          <a:xfrm>
            <a:off x="760781" y="4005951"/>
            <a:ext cx="3299590" cy="296081"/>
          </a:xfrm>
        </p:spPr>
        <p:txBody>
          <a:bodyPr>
            <a:normAutofit/>
          </a:bodyPr>
          <a:lstStyle>
            <a:lvl1pPr marL="0" indent="0">
              <a:buNone/>
              <a:defRPr sz="1600" b="1"/>
            </a:lvl1pPr>
          </a:lstStyle>
          <a:p>
            <a:pPr lvl="0"/>
            <a:r>
              <a:rPr lang="nl-BE"/>
              <a:t>Dit is een titel</a:t>
            </a:r>
          </a:p>
        </p:txBody>
      </p:sp>
      <p:sp>
        <p:nvSpPr>
          <p:cNvPr id="23" name="Tijdelijke aanduiding voor tekst 4">
            <a:extLst>
              <a:ext uri="{FF2B5EF4-FFF2-40B4-BE49-F238E27FC236}">
                <a16:creationId xmlns:a16="http://schemas.microsoft.com/office/drawing/2014/main" id="{093F4A05-E205-6642-8D4F-A45420475D1A}"/>
              </a:ext>
            </a:extLst>
          </p:cNvPr>
          <p:cNvSpPr>
            <a:spLocks noGrp="1"/>
          </p:cNvSpPr>
          <p:nvPr>
            <p:ph type="body" sz="quarter" idx="17" hasCustomPrompt="1"/>
          </p:nvPr>
        </p:nvSpPr>
        <p:spPr>
          <a:xfrm>
            <a:off x="760780" y="4321816"/>
            <a:ext cx="3299591" cy="1364881"/>
          </a:xfrm>
        </p:spPr>
        <p:txBody>
          <a:bodyPr>
            <a:normAutofit/>
          </a:bodyPr>
          <a:lstStyle>
            <a:lvl1pPr marL="0" indent="0">
              <a:lnSpc>
                <a:spcPct val="100000"/>
              </a:lnSpc>
              <a:buNone/>
              <a:defRPr sz="1400" b="0">
                <a:solidFill>
                  <a:schemeClr val="bg1"/>
                </a:solidFill>
              </a:defRPr>
            </a:lvl1pPr>
          </a:lstStyle>
          <a:p>
            <a:pPr lvl="0"/>
            <a:r>
              <a:rPr lang="nl-BE"/>
              <a:t>Tekst</a:t>
            </a:r>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4360223" y="1710047"/>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30" name="Tijdelijke aanduiding voor tekst 4">
            <a:extLst>
              <a:ext uri="{FF2B5EF4-FFF2-40B4-BE49-F238E27FC236}">
                <a16:creationId xmlns:a16="http://schemas.microsoft.com/office/drawing/2014/main" id="{384AB429-568F-0744-AF89-6151413E66F9}"/>
              </a:ext>
            </a:extLst>
          </p:cNvPr>
          <p:cNvSpPr>
            <a:spLocks noGrp="1"/>
          </p:cNvSpPr>
          <p:nvPr>
            <p:ph type="body" sz="quarter" idx="18" hasCustomPrompt="1"/>
          </p:nvPr>
        </p:nvSpPr>
        <p:spPr>
          <a:xfrm>
            <a:off x="4520540" y="1870949"/>
            <a:ext cx="3251859" cy="296081"/>
          </a:xfrm>
        </p:spPr>
        <p:txBody>
          <a:bodyPr>
            <a:normAutofit/>
          </a:bodyPr>
          <a:lstStyle>
            <a:lvl1pPr marL="0" indent="0">
              <a:buNone/>
              <a:defRPr sz="1600" b="1"/>
            </a:lvl1pPr>
          </a:lstStyle>
          <a:p>
            <a:pPr lvl="0"/>
            <a:r>
              <a:rPr lang="nl-BE"/>
              <a:t>Dit is een titel</a:t>
            </a:r>
          </a:p>
        </p:txBody>
      </p:sp>
      <p:sp>
        <p:nvSpPr>
          <p:cNvPr id="31" name="Tijdelijke aanduiding voor tekst 4">
            <a:extLst>
              <a:ext uri="{FF2B5EF4-FFF2-40B4-BE49-F238E27FC236}">
                <a16:creationId xmlns:a16="http://schemas.microsoft.com/office/drawing/2014/main" id="{D1807D1E-C415-2B44-9A4A-239495B28856}"/>
              </a:ext>
            </a:extLst>
          </p:cNvPr>
          <p:cNvSpPr>
            <a:spLocks noGrp="1"/>
          </p:cNvSpPr>
          <p:nvPr>
            <p:ph type="body" sz="quarter" idx="19" hasCustomPrompt="1"/>
          </p:nvPr>
        </p:nvSpPr>
        <p:spPr>
          <a:xfrm>
            <a:off x="4520540" y="2186814"/>
            <a:ext cx="3251860" cy="1364881"/>
          </a:xfrm>
        </p:spPr>
        <p:txBody>
          <a:bodyPr>
            <a:normAutofit/>
          </a:bodyPr>
          <a:lstStyle>
            <a:lvl1pPr marL="0" indent="0">
              <a:lnSpc>
                <a:spcPct val="100000"/>
              </a:lnSpc>
              <a:buNone/>
              <a:defRPr sz="1400" b="0">
                <a:solidFill>
                  <a:schemeClr val="bg1"/>
                </a:solidFill>
              </a:defRPr>
            </a:lvl1pPr>
          </a:lstStyle>
          <a:p>
            <a:pPr lvl="0"/>
            <a:r>
              <a:rPr lang="nl-BE"/>
              <a:t>Tekst</a:t>
            </a:r>
          </a:p>
        </p:txBody>
      </p:sp>
      <p:sp>
        <p:nvSpPr>
          <p:cNvPr id="32" name="Rechthoek 31">
            <a:extLst>
              <a:ext uri="{FF2B5EF4-FFF2-40B4-BE49-F238E27FC236}">
                <a16:creationId xmlns:a16="http://schemas.microsoft.com/office/drawing/2014/main" id="{1811CA04-F1D9-A849-8383-0F7527E4C204}"/>
              </a:ext>
            </a:extLst>
          </p:cNvPr>
          <p:cNvSpPr/>
          <p:nvPr userDrawn="1"/>
        </p:nvSpPr>
        <p:spPr>
          <a:xfrm>
            <a:off x="8089074"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33" name="Tijdelijke aanduiding voor tekst 4">
            <a:extLst>
              <a:ext uri="{FF2B5EF4-FFF2-40B4-BE49-F238E27FC236}">
                <a16:creationId xmlns:a16="http://schemas.microsoft.com/office/drawing/2014/main" id="{B6F086B0-0AEE-0040-AA33-B9BB980338B3}"/>
              </a:ext>
            </a:extLst>
          </p:cNvPr>
          <p:cNvSpPr>
            <a:spLocks noGrp="1"/>
          </p:cNvSpPr>
          <p:nvPr>
            <p:ph type="body" sz="quarter" idx="20" hasCustomPrompt="1"/>
          </p:nvPr>
        </p:nvSpPr>
        <p:spPr>
          <a:xfrm>
            <a:off x="8222478" y="4005951"/>
            <a:ext cx="3304238" cy="296081"/>
          </a:xfrm>
        </p:spPr>
        <p:txBody>
          <a:bodyPr>
            <a:normAutofit/>
          </a:bodyPr>
          <a:lstStyle>
            <a:lvl1pPr marL="0" indent="0">
              <a:buNone/>
              <a:defRPr sz="1600" b="1"/>
            </a:lvl1pPr>
          </a:lstStyle>
          <a:p>
            <a:pPr lvl="0"/>
            <a:r>
              <a:rPr lang="nl-BE"/>
              <a:t>Dit is een titel</a:t>
            </a:r>
          </a:p>
        </p:txBody>
      </p:sp>
      <p:sp>
        <p:nvSpPr>
          <p:cNvPr id="34" name="Tijdelijke aanduiding voor tekst 4">
            <a:extLst>
              <a:ext uri="{FF2B5EF4-FFF2-40B4-BE49-F238E27FC236}">
                <a16:creationId xmlns:a16="http://schemas.microsoft.com/office/drawing/2014/main" id="{5C494A5F-CBA7-934A-9843-88552DA1307C}"/>
              </a:ext>
            </a:extLst>
          </p:cNvPr>
          <p:cNvSpPr>
            <a:spLocks noGrp="1"/>
          </p:cNvSpPr>
          <p:nvPr>
            <p:ph type="body" sz="quarter" idx="21" hasCustomPrompt="1"/>
          </p:nvPr>
        </p:nvSpPr>
        <p:spPr>
          <a:xfrm>
            <a:off x="8222478" y="4321816"/>
            <a:ext cx="3304238" cy="1364881"/>
          </a:xfrm>
        </p:spPr>
        <p:txBody>
          <a:bodyPr>
            <a:normAutofit/>
          </a:bodyPr>
          <a:lstStyle>
            <a:lvl1pPr marL="0" indent="0">
              <a:lnSpc>
                <a:spcPct val="100000"/>
              </a:lnSpc>
              <a:buNone/>
              <a:defRPr sz="1400" b="0">
                <a:solidFill>
                  <a:schemeClr val="bg1"/>
                </a:solidFill>
              </a:defRPr>
            </a:lvl1pPr>
          </a:lstStyle>
          <a:p>
            <a:pPr lvl="0"/>
            <a:r>
              <a:rPr lang="nl-BE"/>
              <a:t>Tekst</a:t>
            </a:r>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Tree>
    <p:extLst>
      <p:ext uri="{BB962C8B-B14F-4D97-AF65-F5344CB8AC3E}">
        <p14:creationId xmlns:p14="http://schemas.microsoft.com/office/powerpoint/2010/main" val="1948218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30" name="Text Placeholder 3">
            <a:extLst>
              <a:ext uri="{FF2B5EF4-FFF2-40B4-BE49-F238E27FC236}">
                <a16:creationId xmlns:a16="http://schemas.microsoft.com/office/drawing/2014/main" id="{CE2C0564-8B70-4126-B202-319D2B2C736D}"/>
              </a:ext>
            </a:extLst>
          </p:cNvPr>
          <p:cNvSpPr txBox="1">
            <a:spLocks/>
          </p:cNvSpPr>
          <p:nvPr userDrawn="1"/>
        </p:nvSpPr>
        <p:spPr>
          <a:xfrm>
            <a:off x="7943348" y="27780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31" name="Text Placeholder 3">
            <a:extLst>
              <a:ext uri="{FF2B5EF4-FFF2-40B4-BE49-F238E27FC236}">
                <a16:creationId xmlns:a16="http://schemas.microsoft.com/office/drawing/2014/main" id="{24DE8697-9089-48E4-8B6A-D2CDEC20BE52}"/>
              </a:ext>
            </a:extLst>
          </p:cNvPr>
          <p:cNvSpPr txBox="1">
            <a:spLocks/>
          </p:cNvSpPr>
          <p:nvPr userDrawn="1"/>
        </p:nvSpPr>
        <p:spPr>
          <a:xfrm>
            <a:off x="268156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C190631A-528B-4365-82DB-4F13D49C683B}"/>
              </a:ext>
            </a:extLst>
          </p:cNvPr>
          <p:cNvSpPr txBox="1">
            <a:spLocks/>
          </p:cNvSpPr>
          <p:nvPr userDrawn="1"/>
        </p:nvSpPr>
        <p:spPr>
          <a:xfrm>
            <a:off x="4436167"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4FB7ACEE-9D84-4F20-8754-AA4F48DE0BC0}"/>
              </a:ext>
            </a:extLst>
          </p:cNvPr>
          <p:cNvSpPr txBox="1">
            <a:spLocks/>
          </p:cNvSpPr>
          <p:nvPr userDrawn="1"/>
        </p:nvSpPr>
        <p:spPr>
          <a:xfrm>
            <a:off x="619077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4A6E2EDB-4BAD-42B1-B30E-F43499CFC287}"/>
              </a:ext>
            </a:extLst>
          </p:cNvPr>
          <p:cNvSpPr>
            <a:spLocks noGrp="1"/>
          </p:cNvSpPr>
          <p:nvPr>
            <p:ph type="body" sz="quarter" idx="24" hasCustomPrompt="1"/>
          </p:nvPr>
        </p:nvSpPr>
        <p:spPr>
          <a:xfrm>
            <a:off x="2681846" y="35328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B6DF4C13-03AF-4367-8B3B-1FB66D52F032}"/>
              </a:ext>
            </a:extLst>
          </p:cNvPr>
          <p:cNvSpPr>
            <a:spLocks noGrp="1"/>
          </p:cNvSpPr>
          <p:nvPr>
            <p:ph type="body" sz="quarter" idx="25" hasCustomPrompt="1"/>
          </p:nvPr>
        </p:nvSpPr>
        <p:spPr>
          <a:xfrm>
            <a:off x="4436309" y="35303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6" name="Text Placeholder 54">
            <a:extLst>
              <a:ext uri="{FF2B5EF4-FFF2-40B4-BE49-F238E27FC236}">
                <a16:creationId xmlns:a16="http://schemas.microsoft.com/office/drawing/2014/main" id="{DAD8FE55-C614-4985-80F0-475CEB5A30C0}"/>
              </a:ext>
            </a:extLst>
          </p:cNvPr>
          <p:cNvSpPr>
            <a:spLocks noGrp="1"/>
          </p:cNvSpPr>
          <p:nvPr>
            <p:ph type="body" sz="quarter" idx="26" hasCustomPrompt="1"/>
          </p:nvPr>
        </p:nvSpPr>
        <p:spPr>
          <a:xfrm>
            <a:off x="6190349" y="35315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37" name="Text Placeholder 54">
            <a:extLst>
              <a:ext uri="{FF2B5EF4-FFF2-40B4-BE49-F238E27FC236}">
                <a16:creationId xmlns:a16="http://schemas.microsoft.com/office/drawing/2014/main" id="{A48E6FDA-01A0-4CBE-B6AD-880284D7C5FC}"/>
              </a:ext>
            </a:extLst>
          </p:cNvPr>
          <p:cNvSpPr>
            <a:spLocks noGrp="1"/>
          </p:cNvSpPr>
          <p:nvPr>
            <p:ph type="body" sz="quarter" idx="27" hasCustomPrompt="1"/>
          </p:nvPr>
        </p:nvSpPr>
        <p:spPr>
          <a:xfrm>
            <a:off x="7944812" y="35291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cxnSp>
        <p:nvCxnSpPr>
          <p:cNvPr id="38" name="Straight Connector 37">
            <a:extLst>
              <a:ext uri="{FF2B5EF4-FFF2-40B4-BE49-F238E27FC236}">
                <a16:creationId xmlns:a16="http://schemas.microsoft.com/office/drawing/2014/main" id="{F6E90180-7AE1-4B26-87E3-3A156147F1B4}"/>
              </a:ext>
            </a:extLst>
          </p:cNvPr>
          <p:cNvCxnSpPr>
            <a:cxnSpLocks/>
          </p:cNvCxnSpPr>
          <p:nvPr userDrawn="1"/>
        </p:nvCxnSpPr>
        <p:spPr>
          <a:xfrm>
            <a:off x="279543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DE3EEA9-7357-4C37-B9C3-F4481B9F61C2}"/>
              </a:ext>
            </a:extLst>
          </p:cNvPr>
          <p:cNvCxnSpPr>
            <a:cxnSpLocks/>
          </p:cNvCxnSpPr>
          <p:nvPr userDrawn="1"/>
        </p:nvCxnSpPr>
        <p:spPr>
          <a:xfrm>
            <a:off x="455004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54A4B90-382C-4DC0-9A13-0F33ECAD65E6}"/>
              </a:ext>
            </a:extLst>
          </p:cNvPr>
          <p:cNvCxnSpPr>
            <a:cxnSpLocks/>
          </p:cNvCxnSpPr>
          <p:nvPr userDrawn="1"/>
        </p:nvCxnSpPr>
        <p:spPr>
          <a:xfrm>
            <a:off x="630464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2E62F0F-C314-4A25-BAAC-B2038D0BAEB3}"/>
              </a:ext>
            </a:extLst>
          </p:cNvPr>
          <p:cNvCxnSpPr>
            <a:cxnSpLocks/>
          </p:cNvCxnSpPr>
          <p:nvPr userDrawn="1"/>
        </p:nvCxnSpPr>
        <p:spPr>
          <a:xfrm>
            <a:off x="805925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40" name="Arrow: Chevron 39">
            <a:extLst>
              <a:ext uri="{FF2B5EF4-FFF2-40B4-BE49-F238E27FC236}">
                <a16:creationId xmlns:a16="http://schemas.microsoft.com/office/drawing/2014/main" id="{C275225A-A112-452A-B5C9-DF94F3D564CC}"/>
              </a:ext>
            </a:extLst>
          </p:cNvPr>
          <p:cNvSpPr/>
          <p:nvPr userDrawn="1"/>
        </p:nvSpPr>
        <p:spPr>
          <a:xfrm>
            <a:off x="9659976" y="3196481"/>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1" name="Arrow: Chevron 40">
            <a:extLst>
              <a:ext uri="{FF2B5EF4-FFF2-40B4-BE49-F238E27FC236}">
                <a16:creationId xmlns:a16="http://schemas.microsoft.com/office/drawing/2014/main" id="{9C24D9A1-1F77-4FF6-8365-8E7DD091C7E2}"/>
              </a:ext>
            </a:extLst>
          </p:cNvPr>
          <p:cNvSpPr/>
          <p:nvPr userDrawn="1"/>
        </p:nvSpPr>
        <p:spPr>
          <a:xfrm>
            <a:off x="10013568" y="3196481"/>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2" name="Arrow: Chevron 41">
            <a:extLst>
              <a:ext uri="{FF2B5EF4-FFF2-40B4-BE49-F238E27FC236}">
                <a16:creationId xmlns:a16="http://schemas.microsoft.com/office/drawing/2014/main" id="{BA65F2F0-282A-41CE-9A8E-8492A0C8D340}"/>
              </a:ext>
            </a:extLst>
          </p:cNvPr>
          <p:cNvSpPr/>
          <p:nvPr userDrawn="1"/>
        </p:nvSpPr>
        <p:spPr>
          <a:xfrm>
            <a:off x="10367161" y="3196481"/>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4" name="Arrow: Chevron 73">
            <a:extLst>
              <a:ext uri="{FF2B5EF4-FFF2-40B4-BE49-F238E27FC236}">
                <a16:creationId xmlns:a16="http://schemas.microsoft.com/office/drawing/2014/main" id="{FFE7966D-9AEF-475F-91FD-E9E66C0B9BAC}"/>
              </a:ext>
            </a:extLst>
          </p:cNvPr>
          <p:cNvSpPr/>
          <p:nvPr userDrawn="1"/>
        </p:nvSpPr>
        <p:spPr>
          <a:xfrm>
            <a:off x="1367697" y="319309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5" name="Arrow: Chevron 74">
            <a:extLst>
              <a:ext uri="{FF2B5EF4-FFF2-40B4-BE49-F238E27FC236}">
                <a16:creationId xmlns:a16="http://schemas.microsoft.com/office/drawing/2014/main" id="{0FD2B1D6-7A36-4CD5-B884-4645585BF2C9}"/>
              </a:ext>
            </a:extLst>
          </p:cNvPr>
          <p:cNvSpPr/>
          <p:nvPr userDrawn="1"/>
        </p:nvSpPr>
        <p:spPr>
          <a:xfrm>
            <a:off x="1721289" y="319309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6" name="Arrow: Chevron 75">
            <a:extLst>
              <a:ext uri="{FF2B5EF4-FFF2-40B4-BE49-F238E27FC236}">
                <a16:creationId xmlns:a16="http://schemas.microsoft.com/office/drawing/2014/main" id="{CFDC5F73-96E5-47E0-ABA9-320AB27BA29A}"/>
              </a:ext>
            </a:extLst>
          </p:cNvPr>
          <p:cNvSpPr/>
          <p:nvPr userDrawn="1"/>
        </p:nvSpPr>
        <p:spPr>
          <a:xfrm>
            <a:off x="2074882" y="319309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 name="Title 3">
            <a:extLst>
              <a:ext uri="{FF2B5EF4-FFF2-40B4-BE49-F238E27FC236}">
                <a16:creationId xmlns:a16="http://schemas.microsoft.com/office/drawing/2014/main" id="{A227F4B5-E571-45F7-A1EB-08631712067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83708052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Integrated sustainability">
    <p:spTree>
      <p:nvGrpSpPr>
        <p:cNvPr id="1" name=""/>
        <p:cNvGrpSpPr/>
        <p:nvPr/>
      </p:nvGrpSpPr>
      <p:grpSpPr>
        <a:xfrm>
          <a:off x="0" y="0"/>
          <a:ext cx="0" cy="0"/>
          <a:chOff x="0" y="0"/>
          <a:chExt cx="0" cy="0"/>
        </a:xfrm>
      </p:grpSpPr>
      <p:sp>
        <p:nvSpPr>
          <p:cNvPr id="22" name="Tijdelijke aanduiding voor afbeelding 6">
            <a:extLst>
              <a:ext uri="{FF2B5EF4-FFF2-40B4-BE49-F238E27FC236}">
                <a16:creationId xmlns:a16="http://schemas.microsoft.com/office/drawing/2014/main" id="{385F68D9-E0B9-EF4A-A17E-22A15C09FB7F}"/>
              </a:ext>
            </a:extLst>
          </p:cNvPr>
          <p:cNvSpPr>
            <a:spLocks noGrp="1"/>
          </p:cNvSpPr>
          <p:nvPr>
            <p:ph type="pic" sz="quarter" idx="13"/>
          </p:nvPr>
        </p:nvSpPr>
        <p:spPr>
          <a:xfrm>
            <a:off x="631373" y="1886817"/>
            <a:ext cx="2078079" cy="2982363"/>
          </a:xfrm>
        </p:spPr>
        <p:txBody>
          <a:bodyPr/>
          <a:lstStyle>
            <a:lvl1pPr marL="0" indent="0">
              <a:buNone/>
              <a:defRPr/>
            </a:lvl1pPr>
          </a:lstStyle>
          <a:p>
            <a:r>
              <a:rPr lang="en-US"/>
              <a:t>Click icon to add picture</a:t>
            </a:r>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afbeelding 6">
            <a:extLst>
              <a:ext uri="{FF2B5EF4-FFF2-40B4-BE49-F238E27FC236}">
                <a16:creationId xmlns:a16="http://schemas.microsoft.com/office/drawing/2014/main" id="{D2C1011C-6B25-2F4D-85EA-0D513D9C8146}"/>
              </a:ext>
            </a:extLst>
          </p:cNvPr>
          <p:cNvSpPr>
            <a:spLocks noGrp="1"/>
          </p:cNvSpPr>
          <p:nvPr>
            <p:ph type="pic" sz="quarter" idx="14"/>
          </p:nvPr>
        </p:nvSpPr>
        <p:spPr>
          <a:xfrm>
            <a:off x="2860223" y="1886817"/>
            <a:ext cx="2078079" cy="2982363"/>
          </a:xfrm>
        </p:spPr>
        <p:txBody>
          <a:bodyPr/>
          <a:lstStyle>
            <a:lvl1pPr marL="0" indent="0">
              <a:buNone/>
              <a:defRPr/>
            </a:lvl1pPr>
          </a:lstStyle>
          <a:p>
            <a:r>
              <a:rPr lang="en-US"/>
              <a:t>Click icon to add picture</a:t>
            </a:r>
            <a:endParaRPr lang="nl-BE"/>
          </a:p>
        </p:txBody>
      </p:sp>
      <p:sp>
        <p:nvSpPr>
          <p:cNvPr id="25" name="Tijdelijke aanduiding voor afbeelding 6">
            <a:extLst>
              <a:ext uri="{FF2B5EF4-FFF2-40B4-BE49-F238E27FC236}">
                <a16:creationId xmlns:a16="http://schemas.microsoft.com/office/drawing/2014/main" id="{5BB7E7C4-F78B-A64F-BA53-44D89519E05E}"/>
              </a:ext>
            </a:extLst>
          </p:cNvPr>
          <p:cNvSpPr>
            <a:spLocks noGrp="1"/>
          </p:cNvSpPr>
          <p:nvPr>
            <p:ph type="pic" sz="quarter" idx="15"/>
          </p:nvPr>
        </p:nvSpPr>
        <p:spPr>
          <a:xfrm>
            <a:off x="5089073" y="1886817"/>
            <a:ext cx="2078079" cy="2982363"/>
          </a:xfrm>
        </p:spPr>
        <p:txBody>
          <a:bodyPr/>
          <a:lstStyle>
            <a:lvl1pPr marL="0" indent="0">
              <a:buNone/>
              <a:defRPr/>
            </a:lvl1pPr>
          </a:lstStyle>
          <a:p>
            <a:r>
              <a:rPr lang="en-US"/>
              <a:t>Click icon to add picture</a:t>
            </a:r>
            <a:endParaRPr lang="nl-BE"/>
          </a:p>
        </p:txBody>
      </p:sp>
      <p:sp>
        <p:nvSpPr>
          <p:cNvPr id="26" name="Tijdelijke aanduiding voor afbeelding 6">
            <a:extLst>
              <a:ext uri="{FF2B5EF4-FFF2-40B4-BE49-F238E27FC236}">
                <a16:creationId xmlns:a16="http://schemas.microsoft.com/office/drawing/2014/main" id="{5D472F6C-2B33-E04A-85D1-766E4C99DF33}"/>
              </a:ext>
            </a:extLst>
          </p:cNvPr>
          <p:cNvSpPr>
            <a:spLocks noGrp="1"/>
          </p:cNvSpPr>
          <p:nvPr>
            <p:ph type="pic" sz="quarter" idx="16"/>
          </p:nvPr>
        </p:nvSpPr>
        <p:spPr>
          <a:xfrm>
            <a:off x="7317923" y="1886817"/>
            <a:ext cx="2078079" cy="2982363"/>
          </a:xfrm>
        </p:spPr>
        <p:txBody>
          <a:bodyPr/>
          <a:lstStyle>
            <a:lvl1pPr marL="0" indent="0">
              <a:buNone/>
              <a:defRPr/>
            </a:lvl1pPr>
          </a:lstStyle>
          <a:p>
            <a:r>
              <a:rPr lang="en-US"/>
              <a:t>Click icon to add picture</a:t>
            </a:r>
            <a:endParaRPr lang="nl-BE"/>
          </a:p>
        </p:txBody>
      </p:sp>
      <p:sp>
        <p:nvSpPr>
          <p:cNvPr id="28" name="Tijdelijke aanduiding voor afbeelding 6">
            <a:extLst>
              <a:ext uri="{FF2B5EF4-FFF2-40B4-BE49-F238E27FC236}">
                <a16:creationId xmlns:a16="http://schemas.microsoft.com/office/drawing/2014/main" id="{304D9D96-8AF8-7D4F-8115-F8BFEE90CC2E}"/>
              </a:ext>
            </a:extLst>
          </p:cNvPr>
          <p:cNvSpPr>
            <a:spLocks noGrp="1"/>
          </p:cNvSpPr>
          <p:nvPr>
            <p:ph type="pic" sz="quarter" idx="17"/>
          </p:nvPr>
        </p:nvSpPr>
        <p:spPr>
          <a:xfrm>
            <a:off x="9569631" y="1886817"/>
            <a:ext cx="2078079" cy="2982363"/>
          </a:xfrm>
        </p:spPr>
        <p:txBody>
          <a:bodyPr/>
          <a:lstStyle>
            <a:lvl1pPr marL="0" indent="0">
              <a:buNone/>
              <a:defRPr/>
            </a:lvl1pPr>
          </a:lstStyle>
          <a:p>
            <a:r>
              <a:rPr lang="en-US"/>
              <a:t>Click icon to add picture</a:t>
            </a:r>
            <a:endParaRPr lang="nl-BE"/>
          </a:p>
        </p:txBody>
      </p:sp>
      <p:sp>
        <p:nvSpPr>
          <p:cNvPr id="11" name="Tijdelijke aanduiding voor tekst 10">
            <a:extLst>
              <a:ext uri="{FF2B5EF4-FFF2-40B4-BE49-F238E27FC236}">
                <a16:creationId xmlns:a16="http://schemas.microsoft.com/office/drawing/2014/main" id="{12E21FBA-2A5B-AD4E-8700-27BE778C92CC}"/>
              </a:ext>
            </a:extLst>
          </p:cNvPr>
          <p:cNvSpPr>
            <a:spLocks noGrp="1"/>
          </p:cNvSpPr>
          <p:nvPr>
            <p:ph type="body" sz="quarter" idx="18" hasCustomPrompt="1"/>
          </p:nvPr>
        </p:nvSpPr>
        <p:spPr>
          <a:xfrm>
            <a:off x="631372" y="4996904"/>
            <a:ext cx="11016338" cy="517284"/>
          </a:xfrm>
        </p:spPr>
        <p:txBody>
          <a:bodyPr>
            <a:normAutofit/>
          </a:bodyPr>
          <a:lstStyle>
            <a:lvl1pPr marL="0" indent="0">
              <a:buNone/>
              <a:defRPr sz="1100"/>
            </a:lvl1pPr>
            <a:lvl2pPr marL="457200" indent="0">
              <a:buNone/>
              <a:defRPr sz="1100"/>
            </a:lvl2pPr>
            <a:lvl3pPr marL="914400" indent="0">
              <a:buNone/>
              <a:defRPr sz="1100"/>
            </a:lvl3pPr>
            <a:lvl4pPr marL="1371600" indent="0">
              <a:buNone/>
              <a:defRPr sz="1100"/>
            </a:lvl4pPr>
            <a:lvl5pPr marL="1828800" indent="0">
              <a:buNone/>
              <a:defRPr sz="1100"/>
            </a:lvl5pPr>
          </a:lstStyle>
          <a:p>
            <a:pPr algn="just">
              <a:spcAft>
                <a:spcPts val="10"/>
              </a:spcAft>
            </a:pPr>
            <a:r>
              <a:rPr lang="nl-BE" sz="1100" b="1">
                <a:solidFill>
                  <a:schemeClr val="tx1"/>
                </a:solidFill>
                <a:effectLst/>
                <a:latin typeface="Arial" panose="020B0604020202020204" pitchFamily="34" charset="0"/>
                <a:cs typeface="Arial" panose="020B0604020202020204" pitchFamily="34" charset="0"/>
              </a:rPr>
              <a:t>Certificates </a:t>
            </a:r>
            <a:r>
              <a:rPr lang="nl-BE" sz="1100">
                <a:solidFill>
                  <a:schemeClr val="tx1"/>
                </a:solidFill>
                <a:effectLst/>
                <a:latin typeface="Arial" panose="020B0604020202020204" pitchFamily="34" charset="0"/>
                <a:cs typeface="Arial" panose="020B0604020202020204" pitchFamily="34" charset="0"/>
              </a:rPr>
              <a:t>(BREEAM, WELL, GRO, PHPP, DZMW, Custom made) — </a:t>
            </a:r>
            <a:r>
              <a:rPr lang="nl-BE" sz="1100" b="1">
                <a:solidFill>
                  <a:schemeClr val="tx1"/>
                </a:solidFill>
                <a:effectLst/>
                <a:latin typeface="Arial" panose="020B0604020202020204" pitchFamily="34" charset="0"/>
                <a:cs typeface="Arial" panose="020B0604020202020204" pitchFamily="34" charset="0"/>
              </a:rPr>
              <a:t>Comfort Studies</a:t>
            </a:r>
            <a:r>
              <a:rPr lang="nl-BE" sz="1100">
                <a:solidFill>
                  <a:schemeClr val="tx1"/>
                </a:solidFill>
                <a:effectLst/>
                <a:latin typeface="Arial" panose="020B0604020202020204" pitchFamily="34" charset="0"/>
                <a:cs typeface="Arial" panose="020B0604020202020204" pitchFamily="34" charset="0"/>
              </a:rPr>
              <a:t> (Thermal, Visual, Air) — </a:t>
            </a:r>
            <a:r>
              <a:rPr lang="nl-BE" sz="1100" b="1">
                <a:solidFill>
                  <a:schemeClr val="tx1"/>
                </a:solidFill>
                <a:effectLst/>
                <a:latin typeface="Arial" panose="020B0604020202020204" pitchFamily="34" charset="0"/>
                <a:cs typeface="Arial" panose="020B0604020202020204" pitchFamily="34" charset="0"/>
              </a:rPr>
              <a:t>Technical</a:t>
            </a:r>
            <a:r>
              <a:rPr lang="nl-BE" sz="1100">
                <a:solidFill>
                  <a:schemeClr val="tx1"/>
                </a:solidFill>
                <a:effectLst/>
                <a:latin typeface="Arial" panose="020B0604020202020204" pitchFamily="34" charset="0"/>
                <a:cs typeface="Arial" panose="020B0604020202020204" pitchFamily="34" charset="0"/>
              </a:rPr>
              <a:t> (Due Diligence, riothermie,...) — </a:t>
            </a:r>
            <a:r>
              <a:rPr lang="nl-BE" sz="1100" b="1">
                <a:solidFill>
                  <a:schemeClr val="tx1"/>
                </a:solidFill>
                <a:effectLst/>
                <a:latin typeface="Arial" panose="020B0604020202020204" pitchFamily="34" charset="0"/>
                <a:cs typeface="Arial" panose="020B0604020202020204" pitchFamily="34" charset="0"/>
              </a:rPr>
              <a:t>Urban Impact</a:t>
            </a:r>
            <a:r>
              <a:rPr lang="nl-BE" sz="1100">
                <a:solidFill>
                  <a:schemeClr val="tx1"/>
                </a:solidFill>
                <a:effectLst/>
                <a:latin typeface="Arial" panose="020B0604020202020204" pitchFamily="34" charset="0"/>
                <a:cs typeface="Arial" panose="020B0604020202020204" pitchFamily="34" charset="0"/>
              </a:rPr>
              <a:t> (Wind, Water, Irradiation, Ecology, Waste, ...) — </a:t>
            </a:r>
            <a:r>
              <a:rPr lang="nl-BE" sz="1100" b="1">
                <a:solidFill>
                  <a:schemeClr val="tx1"/>
                </a:solidFill>
                <a:effectLst/>
                <a:latin typeface="Arial" panose="020B0604020202020204" pitchFamily="34" charset="0"/>
                <a:cs typeface="Arial" panose="020B0604020202020204" pitchFamily="34" charset="0"/>
              </a:rPr>
              <a:t>Circular </a:t>
            </a:r>
            <a:r>
              <a:rPr lang="nl-BE" sz="1100">
                <a:solidFill>
                  <a:schemeClr val="tx1"/>
                </a:solidFill>
                <a:effectLst/>
                <a:latin typeface="Arial" panose="020B0604020202020204" pitchFamily="34" charset="0"/>
                <a:cs typeface="Arial" panose="020B0604020202020204" pitchFamily="34" charset="0"/>
              </a:rPr>
              <a:t>(Life Cycle Assesment, re-use, material passport,...) — </a:t>
            </a:r>
            <a:r>
              <a:rPr lang="nl-BE" sz="1100" b="1">
                <a:solidFill>
                  <a:schemeClr val="tx1"/>
                </a:solidFill>
                <a:effectLst/>
                <a:latin typeface="Arial" panose="020B0604020202020204" pitchFamily="34" charset="0"/>
                <a:cs typeface="Arial" panose="020B0604020202020204" pitchFamily="34" charset="0"/>
              </a:rPr>
              <a:t>Energy</a:t>
            </a:r>
            <a:r>
              <a:rPr lang="nl-BE" sz="1100">
                <a:solidFill>
                  <a:schemeClr val="tx1"/>
                </a:solidFill>
                <a:effectLst/>
                <a:latin typeface="Arial" panose="020B0604020202020204" pitchFamily="34" charset="0"/>
                <a:cs typeface="Arial" panose="020B0604020202020204" pitchFamily="34" charset="0"/>
              </a:rPr>
              <a:t> (EPB, feasability) — </a:t>
            </a:r>
            <a:r>
              <a:rPr lang="nl-BE" sz="1100" b="1">
                <a:solidFill>
                  <a:schemeClr val="tx1"/>
                </a:solidFill>
                <a:effectLst/>
                <a:latin typeface="Arial" panose="020B0604020202020204" pitchFamily="34" charset="0"/>
                <a:cs typeface="Arial" panose="020B0604020202020204" pitchFamily="34" charset="0"/>
              </a:rPr>
              <a:t>Financial</a:t>
            </a:r>
            <a:r>
              <a:rPr lang="nl-BE" sz="1100">
                <a:solidFill>
                  <a:schemeClr val="tx1"/>
                </a:solidFill>
                <a:effectLst/>
                <a:latin typeface="Arial" panose="020B0604020202020204" pitchFamily="34" charset="0"/>
                <a:cs typeface="Arial" panose="020B0604020202020204" pitchFamily="34" charset="0"/>
              </a:rPr>
              <a:t> (Total Cost of Ownership, Life Cycle Cost, ESCO,...) — </a:t>
            </a:r>
            <a:r>
              <a:rPr lang="nl-BE" sz="1100" b="1">
                <a:solidFill>
                  <a:schemeClr val="tx1"/>
                </a:solidFill>
                <a:effectLst/>
                <a:latin typeface="Arial" panose="020B0604020202020204" pitchFamily="34" charset="0"/>
                <a:cs typeface="Arial" panose="020B0604020202020204" pitchFamily="34" charset="0"/>
              </a:rPr>
              <a:t>ESG</a:t>
            </a:r>
            <a:r>
              <a:rPr lang="nl-BE" sz="1100">
                <a:solidFill>
                  <a:schemeClr val="tx1"/>
                </a:solidFill>
                <a:effectLst/>
                <a:latin typeface="Arial" panose="020B0604020202020204" pitchFamily="34" charset="0"/>
                <a:cs typeface="Arial" panose="020B0604020202020204" pitchFamily="34" charset="0"/>
              </a:rPr>
              <a:t> (Environmental Social Governance on Corporate level)</a:t>
            </a:r>
          </a:p>
        </p:txBody>
      </p:sp>
      <p:sp>
        <p:nvSpPr>
          <p:cNvPr id="42" name="Tijdelijke aanduiding voor dianummer 5">
            <a:extLst>
              <a:ext uri="{FF2B5EF4-FFF2-40B4-BE49-F238E27FC236}">
                <a16:creationId xmlns:a16="http://schemas.microsoft.com/office/drawing/2014/main" id="{C71A62B5-379B-7B4B-BBF9-473650EB1993}"/>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tekst 13">
            <a:extLst>
              <a:ext uri="{FF2B5EF4-FFF2-40B4-BE49-F238E27FC236}">
                <a16:creationId xmlns:a16="http://schemas.microsoft.com/office/drawing/2014/main" id="{A1AB42DB-3C89-2648-9669-A4F3F73D2B7D}"/>
              </a:ext>
            </a:extLst>
          </p:cNvPr>
          <p:cNvSpPr>
            <a:spLocks noGrp="1"/>
          </p:cNvSpPr>
          <p:nvPr>
            <p:ph type="body" sz="quarter" idx="19" hasCustomPrompt="1"/>
          </p:nvPr>
        </p:nvSpPr>
        <p:spPr>
          <a:xfrm>
            <a:off x="778669" y="2679700"/>
            <a:ext cx="1785938"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LOW CARBON</a:t>
            </a:r>
          </a:p>
        </p:txBody>
      </p:sp>
      <p:sp>
        <p:nvSpPr>
          <p:cNvPr id="44" name="Tijdelijke aanduiding voor tekst 13">
            <a:extLst>
              <a:ext uri="{FF2B5EF4-FFF2-40B4-BE49-F238E27FC236}">
                <a16:creationId xmlns:a16="http://schemas.microsoft.com/office/drawing/2014/main" id="{CAA9ED69-0541-0C40-AD08-30821821F13F}"/>
              </a:ext>
            </a:extLst>
          </p:cNvPr>
          <p:cNvSpPr>
            <a:spLocks noGrp="1"/>
          </p:cNvSpPr>
          <p:nvPr>
            <p:ph type="body" sz="quarter" idx="20" hasCustomPrompt="1"/>
          </p:nvPr>
        </p:nvSpPr>
        <p:spPr>
          <a:xfrm>
            <a:off x="3007519" y="2679700"/>
            <a:ext cx="1785938"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CIRCULAR ECONOMY</a:t>
            </a:r>
          </a:p>
        </p:txBody>
      </p:sp>
      <p:sp>
        <p:nvSpPr>
          <p:cNvPr id="45" name="Tijdelijke aanduiding voor tekst 13">
            <a:extLst>
              <a:ext uri="{FF2B5EF4-FFF2-40B4-BE49-F238E27FC236}">
                <a16:creationId xmlns:a16="http://schemas.microsoft.com/office/drawing/2014/main" id="{E87B4125-8463-4344-BB61-96614A2F424C}"/>
              </a:ext>
            </a:extLst>
          </p:cNvPr>
          <p:cNvSpPr>
            <a:spLocks noGrp="1"/>
          </p:cNvSpPr>
          <p:nvPr>
            <p:ph type="body" sz="quarter" idx="21" hasCustomPrompt="1"/>
          </p:nvPr>
        </p:nvSpPr>
        <p:spPr>
          <a:xfrm>
            <a:off x="5266140" y="2679700"/>
            <a:ext cx="1746801"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ENVIRONMENTAL QUALITY</a:t>
            </a:r>
          </a:p>
        </p:txBody>
      </p:sp>
      <p:sp>
        <p:nvSpPr>
          <p:cNvPr id="46" name="Tijdelijke aanduiding voor tekst 13">
            <a:extLst>
              <a:ext uri="{FF2B5EF4-FFF2-40B4-BE49-F238E27FC236}">
                <a16:creationId xmlns:a16="http://schemas.microsoft.com/office/drawing/2014/main" id="{E3CC13EA-E2CB-B642-838E-D3268F23C6D1}"/>
              </a:ext>
            </a:extLst>
          </p:cNvPr>
          <p:cNvSpPr>
            <a:spLocks noGrp="1"/>
          </p:cNvSpPr>
          <p:nvPr>
            <p:ph type="body" sz="quarter" idx="22" hasCustomPrompt="1"/>
          </p:nvPr>
        </p:nvSpPr>
        <p:spPr>
          <a:xfrm>
            <a:off x="7500937" y="2679700"/>
            <a:ext cx="1743076"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HEALTH &amp; WELLBEING</a:t>
            </a:r>
          </a:p>
        </p:txBody>
      </p:sp>
      <p:sp>
        <p:nvSpPr>
          <p:cNvPr id="48" name="Tijdelijke aanduiding voor tekst 13">
            <a:extLst>
              <a:ext uri="{FF2B5EF4-FFF2-40B4-BE49-F238E27FC236}">
                <a16:creationId xmlns:a16="http://schemas.microsoft.com/office/drawing/2014/main" id="{E7350C7C-03DF-8B43-B523-4DE2393AE70F}"/>
              </a:ext>
            </a:extLst>
          </p:cNvPr>
          <p:cNvSpPr>
            <a:spLocks noGrp="1"/>
          </p:cNvSpPr>
          <p:nvPr>
            <p:ph type="body" sz="quarter" idx="23" hasCustomPrompt="1"/>
          </p:nvPr>
        </p:nvSpPr>
        <p:spPr>
          <a:xfrm>
            <a:off x="9756321" y="2679700"/>
            <a:ext cx="1722666"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ESG (ENVIRONMENTAL</a:t>
            </a:r>
            <a:br>
              <a:rPr lang="nl-BE"/>
            </a:br>
            <a:r>
              <a:rPr lang="nl-BE"/>
              <a:t>SOCIAL GOVERNANCE)</a:t>
            </a:r>
          </a:p>
        </p:txBody>
      </p:sp>
    </p:spTree>
    <p:extLst>
      <p:ext uri="{BB962C8B-B14F-4D97-AF65-F5344CB8AC3E}">
        <p14:creationId xmlns:p14="http://schemas.microsoft.com/office/powerpoint/2010/main" val="122735010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Project specific services">
    <p:spTree>
      <p:nvGrpSpPr>
        <p:cNvPr id="1" name=""/>
        <p:cNvGrpSpPr/>
        <p:nvPr/>
      </p:nvGrpSpPr>
      <p:grpSpPr>
        <a:xfrm>
          <a:off x="0" y="0"/>
          <a:ext cx="0" cy="0"/>
          <a:chOff x="0" y="0"/>
          <a:chExt cx="0" cy="0"/>
        </a:xfrm>
      </p:grpSpPr>
      <p:sp>
        <p:nvSpPr>
          <p:cNvPr id="22" name="Tijdelijke aanduiding voor afbeelding 6">
            <a:extLst>
              <a:ext uri="{FF2B5EF4-FFF2-40B4-BE49-F238E27FC236}">
                <a16:creationId xmlns:a16="http://schemas.microsoft.com/office/drawing/2014/main" id="{385F68D9-E0B9-EF4A-A17E-22A15C09FB7F}"/>
              </a:ext>
            </a:extLst>
          </p:cNvPr>
          <p:cNvSpPr>
            <a:spLocks noGrp="1"/>
          </p:cNvSpPr>
          <p:nvPr>
            <p:ph type="pic" sz="quarter" idx="13"/>
          </p:nvPr>
        </p:nvSpPr>
        <p:spPr>
          <a:xfrm>
            <a:off x="1535501" y="2255679"/>
            <a:ext cx="2078079" cy="2006059"/>
          </a:xfrm>
        </p:spPr>
        <p:txBody>
          <a:bodyPr/>
          <a:lstStyle>
            <a:lvl1pPr marL="0" indent="0">
              <a:buNone/>
              <a:defRPr/>
            </a:lvl1pPr>
          </a:lstStyle>
          <a:p>
            <a:r>
              <a:rPr lang="en-US"/>
              <a:t>Click icon to add picture</a:t>
            </a:r>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afbeelding 6">
            <a:extLst>
              <a:ext uri="{FF2B5EF4-FFF2-40B4-BE49-F238E27FC236}">
                <a16:creationId xmlns:a16="http://schemas.microsoft.com/office/drawing/2014/main" id="{D2C1011C-6B25-2F4D-85EA-0D513D9C8146}"/>
              </a:ext>
            </a:extLst>
          </p:cNvPr>
          <p:cNvSpPr>
            <a:spLocks noGrp="1"/>
          </p:cNvSpPr>
          <p:nvPr>
            <p:ph type="pic" sz="quarter" idx="14"/>
          </p:nvPr>
        </p:nvSpPr>
        <p:spPr>
          <a:xfrm>
            <a:off x="5056960" y="2261080"/>
            <a:ext cx="2078079" cy="2006059"/>
          </a:xfrm>
        </p:spPr>
        <p:txBody>
          <a:bodyPr/>
          <a:lstStyle>
            <a:lvl1pPr marL="0" indent="0">
              <a:buNone/>
              <a:defRPr/>
            </a:lvl1pPr>
          </a:lstStyle>
          <a:p>
            <a:r>
              <a:rPr lang="en-US"/>
              <a:t>Click icon to add picture</a:t>
            </a:r>
            <a:endParaRPr lang="nl-BE"/>
          </a:p>
        </p:txBody>
      </p:sp>
      <p:sp>
        <p:nvSpPr>
          <p:cNvPr id="25" name="Tijdelijke aanduiding voor afbeelding 6">
            <a:extLst>
              <a:ext uri="{FF2B5EF4-FFF2-40B4-BE49-F238E27FC236}">
                <a16:creationId xmlns:a16="http://schemas.microsoft.com/office/drawing/2014/main" id="{5BB7E7C4-F78B-A64F-BA53-44D89519E05E}"/>
              </a:ext>
            </a:extLst>
          </p:cNvPr>
          <p:cNvSpPr>
            <a:spLocks noGrp="1"/>
          </p:cNvSpPr>
          <p:nvPr>
            <p:ph type="pic" sz="quarter" idx="15"/>
          </p:nvPr>
        </p:nvSpPr>
        <p:spPr>
          <a:xfrm>
            <a:off x="8578420" y="2276070"/>
            <a:ext cx="2078079" cy="2006059"/>
          </a:xfrm>
        </p:spPr>
        <p:txBody>
          <a:bodyPr/>
          <a:lstStyle>
            <a:lvl1pPr marL="0" indent="0">
              <a:buNone/>
              <a:defRPr/>
            </a:lvl1pPr>
          </a:lstStyle>
          <a:p>
            <a:r>
              <a:rPr lang="en-US"/>
              <a:t>Click icon to add picture</a:t>
            </a:r>
            <a:endParaRPr lang="nl-BE"/>
          </a:p>
        </p:txBody>
      </p:sp>
      <p:sp>
        <p:nvSpPr>
          <p:cNvPr id="42" name="Tijdelijke aanduiding voor dianummer 5">
            <a:extLst>
              <a:ext uri="{FF2B5EF4-FFF2-40B4-BE49-F238E27FC236}">
                <a16:creationId xmlns:a16="http://schemas.microsoft.com/office/drawing/2014/main" id="{C71A62B5-379B-7B4B-BBF9-473650EB1993}"/>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3" name="Tijdelijke aanduiding voor tekst 2">
            <a:extLst>
              <a:ext uri="{FF2B5EF4-FFF2-40B4-BE49-F238E27FC236}">
                <a16:creationId xmlns:a16="http://schemas.microsoft.com/office/drawing/2014/main" id="{25A728E5-F617-EE4C-BCDE-19403652B130}"/>
              </a:ext>
            </a:extLst>
          </p:cNvPr>
          <p:cNvSpPr>
            <a:spLocks noGrp="1"/>
          </p:cNvSpPr>
          <p:nvPr>
            <p:ph type="body" sz="quarter" idx="16" hasCustomPrompt="1"/>
          </p:nvPr>
        </p:nvSpPr>
        <p:spPr>
          <a:xfrm>
            <a:off x="1238662" y="1818870"/>
            <a:ext cx="2671757" cy="914400"/>
          </a:xfrm>
        </p:spPr>
        <p:txBody>
          <a:bodyP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Titel</a:t>
            </a:r>
            <a:endParaRPr lang="nl-BE"/>
          </a:p>
        </p:txBody>
      </p:sp>
      <p:sp>
        <p:nvSpPr>
          <p:cNvPr id="27" name="Tijdelijke aanduiding voor tekst 2">
            <a:extLst>
              <a:ext uri="{FF2B5EF4-FFF2-40B4-BE49-F238E27FC236}">
                <a16:creationId xmlns:a16="http://schemas.microsoft.com/office/drawing/2014/main" id="{36A8A86F-BB3A-9346-9805-4414377E89D1}"/>
              </a:ext>
            </a:extLst>
          </p:cNvPr>
          <p:cNvSpPr>
            <a:spLocks noGrp="1"/>
          </p:cNvSpPr>
          <p:nvPr>
            <p:ph type="body" sz="quarter" idx="17" hasCustomPrompt="1"/>
          </p:nvPr>
        </p:nvSpPr>
        <p:spPr>
          <a:xfrm>
            <a:off x="4803662" y="1818870"/>
            <a:ext cx="2671757" cy="914400"/>
          </a:xfrm>
        </p:spPr>
        <p:txBody>
          <a:bodyP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Titel</a:t>
            </a:r>
            <a:endParaRPr lang="nl-BE"/>
          </a:p>
        </p:txBody>
      </p:sp>
      <p:sp>
        <p:nvSpPr>
          <p:cNvPr id="30" name="Tijdelijke aanduiding voor tekst 2">
            <a:extLst>
              <a:ext uri="{FF2B5EF4-FFF2-40B4-BE49-F238E27FC236}">
                <a16:creationId xmlns:a16="http://schemas.microsoft.com/office/drawing/2014/main" id="{1F7849C7-2E20-6348-B4D5-057644788ED6}"/>
              </a:ext>
            </a:extLst>
          </p:cNvPr>
          <p:cNvSpPr>
            <a:spLocks noGrp="1"/>
          </p:cNvSpPr>
          <p:nvPr>
            <p:ph type="body" sz="quarter" idx="18" hasCustomPrompt="1"/>
          </p:nvPr>
        </p:nvSpPr>
        <p:spPr>
          <a:xfrm>
            <a:off x="8281580" y="1818870"/>
            <a:ext cx="2671757" cy="914400"/>
          </a:xfrm>
        </p:spPr>
        <p:txBody>
          <a:bodyP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Titel</a:t>
            </a:r>
            <a:endParaRPr lang="nl-BE"/>
          </a:p>
        </p:txBody>
      </p:sp>
      <p:sp>
        <p:nvSpPr>
          <p:cNvPr id="31" name="Tijdelijke aanduiding voor tekst 2">
            <a:extLst>
              <a:ext uri="{FF2B5EF4-FFF2-40B4-BE49-F238E27FC236}">
                <a16:creationId xmlns:a16="http://schemas.microsoft.com/office/drawing/2014/main" id="{E2D39714-93A5-A44C-BFC7-2A4AB4A08722}"/>
              </a:ext>
            </a:extLst>
          </p:cNvPr>
          <p:cNvSpPr>
            <a:spLocks noGrp="1"/>
          </p:cNvSpPr>
          <p:nvPr>
            <p:ph type="body" sz="quarter" idx="19" hasCustomPrompt="1"/>
          </p:nvPr>
        </p:nvSpPr>
        <p:spPr>
          <a:xfrm>
            <a:off x="1238662" y="4517100"/>
            <a:ext cx="2671757" cy="914400"/>
          </a:xfrm>
        </p:spPr>
        <p:txBody>
          <a:bodyPr>
            <a:noAutofit/>
          </a:bodyPr>
          <a:lstStyle>
            <a:lvl1pPr marL="0" indent="0" algn="ctr">
              <a:buNone/>
              <a:defRPr sz="1200" b="0"/>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Tekst</a:t>
            </a:r>
            <a:endParaRPr lang="nl-BE"/>
          </a:p>
        </p:txBody>
      </p:sp>
      <p:sp>
        <p:nvSpPr>
          <p:cNvPr id="32" name="Tijdelijke aanduiding voor tekst 2">
            <a:extLst>
              <a:ext uri="{FF2B5EF4-FFF2-40B4-BE49-F238E27FC236}">
                <a16:creationId xmlns:a16="http://schemas.microsoft.com/office/drawing/2014/main" id="{FC2AE946-B620-4A4C-925C-7002A99990D9}"/>
              </a:ext>
            </a:extLst>
          </p:cNvPr>
          <p:cNvSpPr>
            <a:spLocks noGrp="1"/>
          </p:cNvSpPr>
          <p:nvPr>
            <p:ph type="body" sz="quarter" idx="20" hasCustomPrompt="1"/>
          </p:nvPr>
        </p:nvSpPr>
        <p:spPr>
          <a:xfrm>
            <a:off x="4760120" y="4517100"/>
            <a:ext cx="2671757" cy="914400"/>
          </a:xfrm>
        </p:spPr>
        <p:txBody>
          <a:bodyPr>
            <a:noAutofit/>
          </a:bodyPr>
          <a:lstStyle>
            <a:lvl1pPr marL="0" indent="0" algn="ctr">
              <a:buNone/>
              <a:defRPr sz="1200" b="0"/>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Tekst</a:t>
            </a:r>
            <a:endParaRPr lang="nl-BE"/>
          </a:p>
        </p:txBody>
      </p:sp>
      <p:sp>
        <p:nvSpPr>
          <p:cNvPr id="33" name="Tijdelijke aanduiding voor tekst 2">
            <a:extLst>
              <a:ext uri="{FF2B5EF4-FFF2-40B4-BE49-F238E27FC236}">
                <a16:creationId xmlns:a16="http://schemas.microsoft.com/office/drawing/2014/main" id="{544B6431-6942-F842-BE48-E21D4F49FFDE}"/>
              </a:ext>
            </a:extLst>
          </p:cNvPr>
          <p:cNvSpPr>
            <a:spLocks noGrp="1"/>
          </p:cNvSpPr>
          <p:nvPr>
            <p:ph type="body" sz="quarter" idx="21" hasCustomPrompt="1"/>
          </p:nvPr>
        </p:nvSpPr>
        <p:spPr>
          <a:xfrm>
            <a:off x="8281580" y="4517100"/>
            <a:ext cx="2671757" cy="914400"/>
          </a:xfrm>
        </p:spPr>
        <p:txBody>
          <a:bodyPr>
            <a:noAutofit/>
          </a:bodyPr>
          <a:lstStyle>
            <a:lvl1pPr marL="0" indent="0" algn="ctr">
              <a:buNone/>
              <a:defRPr sz="1200" b="0"/>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Tekst</a:t>
            </a:r>
            <a:endParaRPr lang="nl-BE"/>
          </a:p>
        </p:txBody>
      </p:sp>
    </p:spTree>
    <p:extLst>
      <p:ext uri="{BB962C8B-B14F-4D97-AF65-F5344CB8AC3E}">
        <p14:creationId xmlns:p14="http://schemas.microsoft.com/office/powerpoint/2010/main" val="192946158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ustainable real estate">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42" name="Tijdelijke aanduiding voor dianummer 5">
            <a:extLst>
              <a:ext uri="{FF2B5EF4-FFF2-40B4-BE49-F238E27FC236}">
                <a16:creationId xmlns:a16="http://schemas.microsoft.com/office/drawing/2014/main" id="{C71A62B5-379B-7B4B-BBF9-473650EB1993}"/>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 name="Tijdelijke aanduiding voor tekst 3">
            <a:extLst>
              <a:ext uri="{FF2B5EF4-FFF2-40B4-BE49-F238E27FC236}">
                <a16:creationId xmlns:a16="http://schemas.microsoft.com/office/drawing/2014/main" id="{9B66E06C-94E4-4A4C-812C-29B513F0D9F3}"/>
              </a:ext>
            </a:extLst>
          </p:cNvPr>
          <p:cNvSpPr>
            <a:spLocks noGrp="1"/>
          </p:cNvSpPr>
          <p:nvPr>
            <p:ph type="body" sz="quarter" idx="10" hasCustomPrompt="1"/>
          </p:nvPr>
        </p:nvSpPr>
        <p:spPr>
          <a:xfrm>
            <a:off x="2894782" y="1813160"/>
            <a:ext cx="6489518" cy="914400"/>
          </a:xfrm>
        </p:spPr>
        <p:txBody>
          <a:bodyPr anchor="ctr">
            <a:normAutofit/>
          </a:bodyPr>
          <a:lstStyle>
            <a:lvl1pPr marL="0" indent="0" algn="ctr">
              <a:buNone/>
              <a:defRPr sz="1400">
                <a:solidFill>
                  <a:schemeClr val="bg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l-NL"/>
              <a:t>Tekst</a:t>
            </a:r>
            <a:endParaRPr lang="nl-BE"/>
          </a:p>
        </p:txBody>
      </p:sp>
      <p:sp>
        <p:nvSpPr>
          <p:cNvPr id="3" name="Tijdelijke aanduiding voor afbeelding 2">
            <a:extLst>
              <a:ext uri="{FF2B5EF4-FFF2-40B4-BE49-F238E27FC236}">
                <a16:creationId xmlns:a16="http://schemas.microsoft.com/office/drawing/2014/main" id="{FF785582-3C4D-1A46-9BDE-DE3A406DAA82}"/>
              </a:ext>
            </a:extLst>
          </p:cNvPr>
          <p:cNvSpPr>
            <a:spLocks noGrp="1"/>
          </p:cNvSpPr>
          <p:nvPr>
            <p:ph type="pic" sz="quarter" idx="11"/>
          </p:nvPr>
        </p:nvSpPr>
        <p:spPr>
          <a:xfrm>
            <a:off x="2894782" y="2857500"/>
            <a:ext cx="6489518" cy="2960688"/>
          </a:xfrm>
        </p:spPr>
        <p:txBody>
          <a:bodyPr/>
          <a:lstStyle/>
          <a:p>
            <a:r>
              <a:rPr lang="en-US"/>
              <a:t>Click icon to add picture</a:t>
            </a:r>
            <a:endParaRPr lang="nl-BE"/>
          </a:p>
        </p:txBody>
      </p:sp>
    </p:spTree>
    <p:extLst>
      <p:ext uri="{BB962C8B-B14F-4D97-AF65-F5344CB8AC3E}">
        <p14:creationId xmlns:p14="http://schemas.microsoft.com/office/powerpoint/2010/main" val="192922064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References 1">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4270101" y="1485900"/>
            <a:ext cx="3738880" cy="4416136"/>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r>
              <a:rPr lang="en-US"/>
              <a:t>Click icon to add picture</a:t>
            </a:r>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81506"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r>
              <a:rPr lang="en-US"/>
              <a:t>Click icon to add picture</a:t>
            </a:r>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340700483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References 2">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4270101" y="1485900"/>
            <a:ext cx="3738880" cy="4416136"/>
          </a:xfrm>
          <a:prstGeom prst="rect">
            <a:avLst/>
          </a:prstGeom>
          <a:solidFill>
            <a:schemeClr val="tx1"/>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r>
              <a:rPr lang="en-US"/>
              <a:t>Click icon to add picture</a:t>
            </a:r>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p:spPr>
        <p:txBody>
          <a:bodyPr>
            <a:normAutofit/>
          </a:bodyPr>
          <a:lstStyle>
            <a:lvl1pPr marL="0" indent="0">
              <a:buNone/>
              <a:defRPr sz="1050" b="1">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81506"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r>
              <a:rPr lang="en-US"/>
              <a:t>Click icon to add picture</a:t>
            </a:r>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201706082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References 3">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31372" y="1485900"/>
            <a:ext cx="5464628" cy="4416136"/>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096000" y="1485899"/>
            <a:ext cx="5551710" cy="4416136"/>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1030448" y="2797812"/>
            <a:ext cx="4655326"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1018572" y="3312819"/>
            <a:ext cx="4655326"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281324958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References 4">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183082" y="1485900"/>
            <a:ext cx="5464628" cy="4416136"/>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31372" y="1485899"/>
            <a:ext cx="5551710" cy="4416136"/>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6582158" y="2797812"/>
            <a:ext cx="4655326"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6570282" y="3312819"/>
            <a:ext cx="4655326"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79901641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References 5">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31372" y="1485900"/>
            <a:ext cx="5464628" cy="4416136"/>
          </a:xfrm>
          <a:prstGeom prst="rect">
            <a:avLst/>
          </a:prstGeom>
          <a:solidFill>
            <a:schemeClr val="tx1"/>
          </a:solidFill>
          <a:ln w="0">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096000" y="1485899"/>
            <a:ext cx="5551710" cy="4416136"/>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1030448" y="2797812"/>
            <a:ext cx="4655326" cy="346842"/>
          </a:xfrm>
        </p:spPr>
        <p:txBody>
          <a:bodyPr>
            <a:normAutofit/>
          </a:bodyPr>
          <a:lstStyle>
            <a:lvl1pPr marL="0" indent="0">
              <a:buNone/>
              <a:defRPr sz="1050" b="1">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1018572" y="3312819"/>
            <a:ext cx="4655326" cy="1333938"/>
          </a:xfrm>
        </p:spPr>
        <p:txBody>
          <a:bodyPr>
            <a:normAutofit/>
          </a:bodyPr>
          <a:lstStyle>
            <a:lvl1pPr marL="0" indent="0">
              <a:buNone/>
              <a:defRPr sz="900">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88683936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References 6">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183082" y="1485900"/>
            <a:ext cx="5464628" cy="4416136"/>
          </a:xfrm>
          <a:prstGeom prst="rect">
            <a:avLst/>
          </a:prstGeom>
          <a:solidFill>
            <a:schemeClr val="tx1"/>
          </a:solidFill>
          <a:ln w="0">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31372" y="1485899"/>
            <a:ext cx="5551710" cy="4416136"/>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6582158" y="2797812"/>
            <a:ext cx="4655326" cy="346842"/>
          </a:xfrm>
        </p:spPr>
        <p:txBody>
          <a:bodyPr>
            <a:normAutofit/>
          </a:bodyPr>
          <a:lstStyle>
            <a:lvl1pPr marL="0" indent="0">
              <a:buNone/>
              <a:defRPr sz="1050" b="1">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6570282" y="3312819"/>
            <a:ext cx="4655326" cy="1333938"/>
          </a:xfrm>
        </p:spPr>
        <p:txBody>
          <a:bodyPr>
            <a:normAutofit/>
          </a:bodyPr>
          <a:lstStyle>
            <a:lvl1pPr marL="0" indent="0">
              <a:buNone/>
              <a:defRPr sz="900">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363655538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Impact">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Impact</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1166940" y="4390347"/>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127620"/>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3687837"/>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4805437"/>
            <a:ext cx="0" cy="0"/>
          </a:xfrm>
          <a:prstGeom prst="rect">
            <a:avLst/>
          </a:prstGeom>
        </p:spPr>
        <p:txBody>
          <a:bodyPr vert="horz" wrap="none" lIns="91440" tIns="45720" rIns="91440" bIns="45720" rtlCol="0" anchor="ctr">
            <a:noAutofit/>
          </a:bodyPr>
          <a:lstStyle/>
          <a:p>
            <a:pPr algn="l"/>
            <a:endParaRPr lang="nl-BE"/>
          </a:p>
        </p:txBody>
      </p:sp>
      <p:sp>
        <p:nvSpPr>
          <p:cNvPr id="4" name="Tekstvak 3">
            <a:extLst>
              <a:ext uri="{FF2B5EF4-FFF2-40B4-BE49-F238E27FC236}">
                <a16:creationId xmlns:a16="http://schemas.microsoft.com/office/drawing/2014/main" id="{A2B41988-B1E1-E64C-9EF6-876849C22427}"/>
              </a:ext>
            </a:extLst>
          </p:cNvPr>
          <p:cNvSpPr txBox="1"/>
          <p:nvPr userDrawn="1"/>
        </p:nvSpPr>
        <p:spPr>
          <a:xfrm>
            <a:off x="3505200" y="2033604"/>
            <a:ext cx="0" cy="0"/>
          </a:xfrm>
          <a:prstGeom prst="rect">
            <a:avLst/>
          </a:prstGeom>
        </p:spPr>
        <p:txBody>
          <a:bodyPr vert="horz" wrap="none" lIns="91440" tIns="45720" rIns="91440" bIns="45720" rtlCol="0" anchor="ctr">
            <a:noAutofit/>
          </a:bodyPr>
          <a:lstStyle/>
          <a:p>
            <a:pPr algn="l"/>
            <a:endParaRPr lang="nl-BE"/>
          </a:p>
        </p:txBody>
      </p:sp>
      <p:pic>
        <p:nvPicPr>
          <p:cNvPr id="6" name="Afbeelding 5">
            <a:extLst>
              <a:ext uri="{FF2B5EF4-FFF2-40B4-BE49-F238E27FC236}">
                <a16:creationId xmlns:a16="http://schemas.microsoft.com/office/drawing/2014/main" id="{333F0BE2-5B45-864D-BFC1-640CB6E2C52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913715" y="2774544"/>
            <a:ext cx="439506" cy="439506"/>
          </a:xfrm>
          <a:prstGeom prst="rect">
            <a:avLst/>
          </a:prstGeom>
        </p:spPr>
      </p:pic>
      <p:pic>
        <p:nvPicPr>
          <p:cNvPr id="8" name="Afbeelding 7">
            <a:extLst>
              <a:ext uri="{FF2B5EF4-FFF2-40B4-BE49-F238E27FC236}">
                <a16:creationId xmlns:a16="http://schemas.microsoft.com/office/drawing/2014/main" id="{2B7BF1CC-5617-7445-B47A-6B192FB809DD}"/>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2858502" y="3756073"/>
            <a:ext cx="439506" cy="439506"/>
          </a:xfrm>
          <a:prstGeom prst="rect">
            <a:avLst/>
          </a:prstGeom>
        </p:spPr>
      </p:pic>
      <p:pic>
        <p:nvPicPr>
          <p:cNvPr id="11" name="Afbeelding 10">
            <a:extLst>
              <a:ext uri="{FF2B5EF4-FFF2-40B4-BE49-F238E27FC236}">
                <a16:creationId xmlns:a16="http://schemas.microsoft.com/office/drawing/2014/main" id="{DFAB47BA-2B9E-454F-A6E4-8962824D37B8}"/>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1357512" y="3656602"/>
            <a:ext cx="536350" cy="536350"/>
          </a:xfrm>
          <a:prstGeom prst="rect">
            <a:avLst/>
          </a:prstGeom>
        </p:spPr>
      </p:pic>
      <p:pic>
        <p:nvPicPr>
          <p:cNvPr id="13" name="Afbeelding 12">
            <a:extLst>
              <a:ext uri="{FF2B5EF4-FFF2-40B4-BE49-F238E27FC236}">
                <a16:creationId xmlns:a16="http://schemas.microsoft.com/office/drawing/2014/main" id="{465EE655-3B2F-7049-BE30-9D0DEFC03363}"/>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4376271" y="3676672"/>
            <a:ext cx="497028" cy="497028"/>
          </a:xfrm>
          <a:prstGeom prst="rect">
            <a:avLst/>
          </a:prstGeom>
        </p:spPr>
      </p:pic>
      <p:pic>
        <p:nvPicPr>
          <p:cNvPr id="16" name="Afbeelding 15">
            <a:extLst>
              <a:ext uri="{FF2B5EF4-FFF2-40B4-BE49-F238E27FC236}">
                <a16:creationId xmlns:a16="http://schemas.microsoft.com/office/drawing/2014/main" id="{7217F099-1C76-8240-999F-3FE3F4BE35EC}"/>
              </a:ext>
            </a:extLst>
          </p:cNvPr>
          <p:cNvPicPr>
            <a:picLocks noChangeAspect="1"/>
          </p:cNvPicPr>
          <p:nvPr userDrawn="1"/>
        </p:nvPicPr>
        <p:blipFill>
          <a:blip r:embed="rId6" cstate="hqprint">
            <a:extLst>
              <a:ext uri="{28A0092B-C50C-407E-A947-70E740481C1C}">
                <a14:useLocalDpi xmlns:a14="http://schemas.microsoft.com/office/drawing/2010/main"/>
              </a:ext>
            </a:extLst>
          </a:blip>
          <a:stretch>
            <a:fillRect/>
          </a:stretch>
        </p:blipFill>
        <p:spPr>
          <a:xfrm>
            <a:off x="2832326" y="4744656"/>
            <a:ext cx="425827" cy="425827"/>
          </a:xfrm>
          <a:prstGeom prst="rect">
            <a:avLst/>
          </a:prstGeom>
        </p:spPr>
      </p:pic>
      <p:pic>
        <p:nvPicPr>
          <p:cNvPr id="30" name="Afbeelding 29">
            <a:extLst>
              <a:ext uri="{FF2B5EF4-FFF2-40B4-BE49-F238E27FC236}">
                <a16:creationId xmlns:a16="http://schemas.microsoft.com/office/drawing/2014/main" id="{8F22BCD3-947F-8946-9BE6-0F3CB2357689}"/>
              </a:ext>
            </a:extLst>
          </p:cNvPr>
          <p:cNvPicPr>
            <a:picLocks noChangeAspect="1"/>
          </p:cNvPicPr>
          <p:nvPr userDrawn="1"/>
        </p:nvPicPr>
        <p:blipFill>
          <a:blip r:embed="rId7" cstate="hqprint">
            <a:extLst>
              <a:ext uri="{28A0092B-C50C-407E-A947-70E740481C1C}">
                <a14:useLocalDpi xmlns:a14="http://schemas.microsoft.com/office/drawing/2010/main"/>
              </a:ext>
            </a:extLst>
          </a:blip>
          <a:stretch>
            <a:fillRect/>
          </a:stretch>
        </p:blipFill>
        <p:spPr>
          <a:xfrm>
            <a:off x="9904291" y="2937499"/>
            <a:ext cx="658240" cy="526220"/>
          </a:xfrm>
          <a:prstGeom prst="rect">
            <a:avLst/>
          </a:prstGeom>
        </p:spPr>
      </p:pic>
      <p:pic>
        <p:nvPicPr>
          <p:cNvPr id="32" name="Afbeelding 31">
            <a:extLst>
              <a:ext uri="{FF2B5EF4-FFF2-40B4-BE49-F238E27FC236}">
                <a16:creationId xmlns:a16="http://schemas.microsoft.com/office/drawing/2014/main" id="{F3D15045-8440-A84D-854E-4F99817A9222}"/>
              </a:ext>
            </a:extLst>
          </p:cNvPr>
          <p:cNvPicPr>
            <a:picLocks noChangeAspect="1"/>
          </p:cNvPicPr>
          <p:nvPr userDrawn="1"/>
        </p:nvPicPr>
        <p:blipFill>
          <a:blip r:embed="rId8" cstate="hqprint">
            <a:extLst>
              <a:ext uri="{28A0092B-C50C-407E-A947-70E740481C1C}">
                <a14:useLocalDpi xmlns:a14="http://schemas.microsoft.com/office/drawing/2010/main"/>
              </a:ext>
            </a:extLst>
          </a:blip>
          <a:stretch>
            <a:fillRect/>
          </a:stretch>
        </p:blipFill>
        <p:spPr>
          <a:xfrm>
            <a:off x="10160828" y="4258647"/>
            <a:ext cx="421887" cy="421887"/>
          </a:xfrm>
          <a:prstGeom prst="rect">
            <a:avLst/>
          </a:prstGeom>
        </p:spPr>
      </p:pic>
      <p:pic>
        <p:nvPicPr>
          <p:cNvPr id="35" name="Afbeelding 34" descr="Afbeelding met tekst, teken, buiten&#10;&#10;Automatisch gegenereerde beschrijving">
            <a:extLst>
              <a:ext uri="{FF2B5EF4-FFF2-40B4-BE49-F238E27FC236}">
                <a16:creationId xmlns:a16="http://schemas.microsoft.com/office/drawing/2014/main" id="{A1A15545-2720-6D4B-965C-7614A2A509CC}"/>
              </a:ext>
            </a:extLst>
          </p:cNvPr>
          <p:cNvPicPr>
            <a:picLocks noChangeAspect="1"/>
          </p:cNvPicPr>
          <p:nvPr userDrawn="1"/>
        </p:nvPicPr>
        <p:blipFill>
          <a:blip r:embed="rId9" cstate="hqprint">
            <a:extLst>
              <a:ext uri="{28A0092B-C50C-407E-A947-70E740481C1C}">
                <a14:useLocalDpi xmlns:a14="http://schemas.microsoft.com/office/drawing/2010/main"/>
              </a:ext>
            </a:extLst>
          </a:blip>
          <a:stretch>
            <a:fillRect/>
          </a:stretch>
        </p:blipFill>
        <p:spPr>
          <a:xfrm>
            <a:off x="8979379" y="4773512"/>
            <a:ext cx="421887" cy="421887"/>
          </a:xfrm>
          <a:prstGeom prst="rect">
            <a:avLst/>
          </a:prstGeom>
        </p:spPr>
      </p:pic>
      <p:pic>
        <p:nvPicPr>
          <p:cNvPr id="38" name="Afbeelding 37">
            <a:extLst>
              <a:ext uri="{FF2B5EF4-FFF2-40B4-BE49-F238E27FC236}">
                <a16:creationId xmlns:a16="http://schemas.microsoft.com/office/drawing/2014/main" id="{84C14CD0-54C5-A642-9AF5-7E7AC2EA1189}"/>
              </a:ext>
            </a:extLst>
          </p:cNvPr>
          <p:cNvPicPr>
            <a:picLocks noChangeAspect="1"/>
          </p:cNvPicPr>
          <p:nvPr userDrawn="1"/>
        </p:nvPicPr>
        <p:blipFill>
          <a:blip r:embed="rId10" cstate="hqprint">
            <a:extLst>
              <a:ext uri="{28A0092B-C50C-407E-A947-70E740481C1C}">
                <a14:useLocalDpi xmlns:a14="http://schemas.microsoft.com/office/drawing/2010/main"/>
              </a:ext>
            </a:extLst>
          </a:blip>
          <a:stretch>
            <a:fillRect/>
          </a:stretch>
        </p:blipFill>
        <p:spPr>
          <a:xfrm>
            <a:off x="8161742" y="3856833"/>
            <a:ext cx="490136" cy="391832"/>
          </a:xfrm>
          <a:prstGeom prst="rect">
            <a:avLst/>
          </a:prstGeom>
        </p:spPr>
      </p:pic>
      <p:pic>
        <p:nvPicPr>
          <p:cNvPr id="45" name="Afbeelding 44" descr="Afbeelding met tekst, teken&#10;&#10;Automatisch gegenereerde beschrijving">
            <a:extLst>
              <a:ext uri="{FF2B5EF4-FFF2-40B4-BE49-F238E27FC236}">
                <a16:creationId xmlns:a16="http://schemas.microsoft.com/office/drawing/2014/main" id="{E6CCA0F4-45AF-4D4A-9AA6-F1970908690E}"/>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rot="4103578">
            <a:off x="9350433" y="2923268"/>
            <a:ext cx="412295" cy="412295"/>
          </a:xfrm>
          <a:prstGeom prst="rect">
            <a:avLst/>
          </a:prstGeom>
        </p:spPr>
      </p:pic>
      <p:pic>
        <p:nvPicPr>
          <p:cNvPr id="47" name="Afbeelding 46">
            <a:extLst>
              <a:ext uri="{FF2B5EF4-FFF2-40B4-BE49-F238E27FC236}">
                <a16:creationId xmlns:a16="http://schemas.microsoft.com/office/drawing/2014/main" id="{D5F28D4C-9486-BA4C-827D-2412681B5E96}"/>
              </a:ext>
            </a:extLst>
          </p:cNvPr>
          <p:cNvPicPr>
            <a:picLocks noChangeAspect="1"/>
          </p:cNvPicPr>
          <p:nvPr userDrawn="1"/>
        </p:nvPicPr>
        <p:blipFill>
          <a:blip r:embed="rId12" cstate="hqprint">
            <a:extLst>
              <a:ext uri="{28A0092B-C50C-407E-A947-70E740481C1C}">
                <a14:useLocalDpi xmlns:a14="http://schemas.microsoft.com/office/drawing/2010/main"/>
              </a:ext>
            </a:extLst>
          </a:blip>
          <a:stretch>
            <a:fillRect/>
          </a:stretch>
        </p:blipFill>
        <p:spPr>
          <a:xfrm>
            <a:off x="8689748" y="2814659"/>
            <a:ext cx="578442" cy="578442"/>
          </a:xfrm>
          <a:prstGeom prst="rect">
            <a:avLst/>
          </a:prstGeom>
        </p:spPr>
      </p:pic>
      <p:pic>
        <p:nvPicPr>
          <p:cNvPr id="48" name="Afbeelding 47" descr="Afbeelding met tekst, teken&#10;&#10;Automatisch gegenereerde beschrijving">
            <a:extLst>
              <a:ext uri="{FF2B5EF4-FFF2-40B4-BE49-F238E27FC236}">
                <a16:creationId xmlns:a16="http://schemas.microsoft.com/office/drawing/2014/main" id="{B5B5F476-3001-2A4C-8A25-FFA196980B84}"/>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rot="9297988">
            <a:off x="10251656" y="3707382"/>
            <a:ext cx="412295" cy="412295"/>
          </a:xfrm>
          <a:prstGeom prst="rect">
            <a:avLst/>
          </a:prstGeom>
        </p:spPr>
      </p:pic>
      <p:pic>
        <p:nvPicPr>
          <p:cNvPr id="50" name="Afbeelding 49" descr="Afbeelding met tekst, teken&#10;&#10;Automatisch gegenereerde beschrijving">
            <a:extLst>
              <a:ext uri="{FF2B5EF4-FFF2-40B4-BE49-F238E27FC236}">
                <a16:creationId xmlns:a16="http://schemas.microsoft.com/office/drawing/2014/main" id="{9ABA8567-6A4F-1D42-8D85-B3EEA49E13AC}"/>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rot="13923153">
            <a:off x="9553765" y="4766775"/>
            <a:ext cx="412295" cy="412295"/>
          </a:xfrm>
          <a:prstGeom prst="rect">
            <a:avLst/>
          </a:prstGeom>
        </p:spPr>
      </p:pic>
      <p:pic>
        <p:nvPicPr>
          <p:cNvPr id="51" name="Afbeelding 50" descr="Afbeelding met tekst, teken&#10;&#10;Automatisch gegenereerde beschrijving">
            <a:extLst>
              <a:ext uri="{FF2B5EF4-FFF2-40B4-BE49-F238E27FC236}">
                <a16:creationId xmlns:a16="http://schemas.microsoft.com/office/drawing/2014/main" id="{9DF39DAF-0388-F648-9D36-A29372F67762}"/>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rot="17499128">
            <a:off x="8523592" y="4563473"/>
            <a:ext cx="412295" cy="412295"/>
          </a:xfrm>
          <a:prstGeom prst="rect">
            <a:avLst/>
          </a:prstGeom>
        </p:spPr>
      </p:pic>
      <p:pic>
        <p:nvPicPr>
          <p:cNvPr id="52" name="Afbeelding 51" descr="Afbeelding met tekst, teken&#10;&#10;Automatisch gegenereerde beschrijving">
            <a:extLst>
              <a:ext uri="{FF2B5EF4-FFF2-40B4-BE49-F238E27FC236}">
                <a16:creationId xmlns:a16="http://schemas.microsoft.com/office/drawing/2014/main" id="{51B5F20C-40C7-A746-8FB8-CC094DE69829}"/>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rot="310404">
            <a:off x="8284914" y="3521109"/>
            <a:ext cx="412295" cy="412295"/>
          </a:xfrm>
          <a:prstGeom prst="rect">
            <a:avLst/>
          </a:prstGeom>
        </p:spPr>
      </p:pic>
      <p:sp>
        <p:nvSpPr>
          <p:cNvPr id="46" name="Rechthoek 45">
            <a:extLst>
              <a:ext uri="{FF2B5EF4-FFF2-40B4-BE49-F238E27FC236}">
                <a16:creationId xmlns:a16="http://schemas.microsoft.com/office/drawing/2014/main" id="{DFF61972-5380-6D4B-8663-AB2D01AB6A48}"/>
              </a:ext>
            </a:extLst>
          </p:cNvPr>
          <p:cNvSpPr/>
          <p:nvPr userDrawn="1"/>
        </p:nvSpPr>
        <p:spPr>
          <a:xfrm>
            <a:off x="706318" y="3966315"/>
            <a:ext cx="319318" cy="369332"/>
          </a:xfrm>
          <a:prstGeom prst="rect">
            <a:avLst/>
          </a:prstGeom>
        </p:spPr>
        <p:txBody>
          <a:bodyPr wrap="none">
            <a:spAutoFit/>
          </a:bodyPr>
          <a:lstStyle/>
          <a:p>
            <a:pPr lvl="0"/>
            <a:r>
              <a:rPr lang="nl-BE"/>
              <a:t>+</a:t>
            </a:r>
          </a:p>
        </p:txBody>
      </p:sp>
      <p:sp>
        <p:nvSpPr>
          <p:cNvPr id="53" name="Rechthoek 52">
            <a:extLst>
              <a:ext uri="{FF2B5EF4-FFF2-40B4-BE49-F238E27FC236}">
                <a16:creationId xmlns:a16="http://schemas.microsoft.com/office/drawing/2014/main" id="{E1591D12-C10F-0843-93FF-1E17110895E6}"/>
              </a:ext>
            </a:extLst>
          </p:cNvPr>
          <p:cNvSpPr/>
          <p:nvPr userDrawn="1"/>
        </p:nvSpPr>
        <p:spPr>
          <a:xfrm>
            <a:off x="993814" y="4247258"/>
            <a:ext cx="1178528"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Operating cost</a:t>
            </a:r>
          </a:p>
        </p:txBody>
      </p:sp>
      <p:sp>
        <p:nvSpPr>
          <p:cNvPr id="54" name="Rechthoek 53">
            <a:extLst>
              <a:ext uri="{FF2B5EF4-FFF2-40B4-BE49-F238E27FC236}">
                <a16:creationId xmlns:a16="http://schemas.microsoft.com/office/drawing/2014/main" id="{F2BA708A-994A-5D40-88E3-33E034EE167E}"/>
              </a:ext>
            </a:extLst>
          </p:cNvPr>
          <p:cNvSpPr/>
          <p:nvPr userDrawn="1"/>
        </p:nvSpPr>
        <p:spPr>
          <a:xfrm>
            <a:off x="2410880" y="4247258"/>
            <a:ext cx="1367682"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Maintenance cost</a:t>
            </a:r>
          </a:p>
        </p:txBody>
      </p:sp>
      <p:sp>
        <p:nvSpPr>
          <p:cNvPr id="55" name="Rechthoek 54">
            <a:extLst>
              <a:ext uri="{FF2B5EF4-FFF2-40B4-BE49-F238E27FC236}">
                <a16:creationId xmlns:a16="http://schemas.microsoft.com/office/drawing/2014/main" id="{AC6ED781-43A0-D141-B90D-7C0E73F08B5E}"/>
              </a:ext>
            </a:extLst>
          </p:cNvPr>
          <p:cNvSpPr/>
          <p:nvPr userDrawn="1"/>
        </p:nvSpPr>
        <p:spPr>
          <a:xfrm>
            <a:off x="3992631" y="4247258"/>
            <a:ext cx="1258678"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Production cost</a:t>
            </a:r>
          </a:p>
        </p:txBody>
      </p:sp>
      <p:sp>
        <p:nvSpPr>
          <p:cNvPr id="56" name="Rechthoek 55">
            <a:extLst>
              <a:ext uri="{FF2B5EF4-FFF2-40B4-BE49-F238E27FC236}">
                <a16:creationId xmlns:a16="http://schemas.microsoft.com/office/drawing/2014/main" id="{291ACE37-B5C3-A74F-8867-40503C6D88D7}"/>
              </a:ext>
            </a:extLst>
          </p:cNvPr>
          <p:cNvSpPr/>
          <p:nvPr userDrawn="1"/>
        </p:nvSpPr>
        <p:spPr>
          <a:xfrm>
            <a:off x="2410880" y="3297910"/>
            <a:ext cx="1499128"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Initial cost (CAPEX)</a:t>
            </a:r>
          </a:p>
        </p:txBody>
      </p:sp>
      <p:sp>
        <p:nvSpPr>
          <p:cNvPr id="57" name="Rechthoek 56">
            <a:extLst>
              <a:ext uri="{FF2B5EF4-FFF2-40B4-BE49-F238E27FC236}">
                <a16:creationId xmlns:a16="http://schemas.microsoft.com/office/drawing/2014/main" id="{62BE8048-C957-7145-BD14-00971B8FC546}"/>
              </a:ext>
            </a:extLst>
          </p:cNvPr>
          <p:cNvSpPr/>
          <p:nvPr userDrawn="1"/>
        </p:nvSpPr>
        <p:spPr>
          <a:xfrm>
            <a:off x="2410880" y="5209938"/>
            <a:ext cx="1335622"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Residential value</a:t>
            </a:r>
          </a:p>
        </p:txBody>
      </p:sp>
      <p:sp>
        <p:nvSpPr>
          <p:cNvPr id="59" name="Rechthoek 58">
            <a:extLst>
              <a:ext uri="{FF2B5EF4-FFF2-40B4-BE49-F238E27FC236}">
                <a16:creationId xmlns:a16="http://schemas.microsoft.com/office/drawing/2014/main" id="{A06A542E-0DF8-5A46-907D-B03642874938}"/>
              </a:ext>
            </a:extLst>
          </p:cNvPr>
          <p:cNvSpPr/>
          <p:nvPr userDrawn="1"/>
        </p:nvSpPr>
        <p:spPr>
          <a:xfrm>
            <a:off x="2132295" y="3966315"/>
            <a:ext cx="319318" cy="369332"/>
          </a:xfrm>
          <a:prstGeom prst="rect">
            <a:avLst/>
          </a:prstGeom>
        </p:spPr>
        <p:txBody>
          <a:bodyPr wrap="none">
            <a:spAutoFit/>
          </a:bodyPr>
          <a:lstStyle/>
          <a:p>
            <a:pPr lvl="0"/>
            <a:r>
              <a:rPr lang="nl-BE"/>
              <a:t>+</a:t>
            </a:r>
          </a:p>
        </p:txBody>
      </p:sp>
      <p:sp>
        <p:nvSpPr>
          <p:cNvPr id="60" name="Rechthoek 59">
            <a:extLst>
              <a:ext uri="{FF2B5EF4-FFF2-40B4-BE49-F238E27FC236}">
                <a16:creationId xmlns:a16="http://schemas.microsoft.com/office/drawing/2014/main" id="{246828C7-AC7E-4442-A645-2AC47EF10049}"/>
              </a:ext>
            </a:extLst>
          </p:cNvPr>
          <p:cNvSpPr/>
          <p:nvPr userDrawn="1"/>
        </p:nvSpPr>
        <p:spPr>
          <a:xfrm>
            <a:off x="3730089" y="3966315"/>
            <a:ext cx="319318" cy="369332"/>
          </a:xfrm>
          <a:prstGeom prst="rect">
            <a:avLst/>
          </a:prstGeom>
        </p:spPr>
        <p:txBody>
          <a:bodyPr wrap="none">
            <a:spAutoFit/>
          </a:bodyPr>
          <a:lstStyle/>
          <a:p>
            <a:pPr lvl="0"/>
            <a:r>
              <a:rPr lang="nl-BE"/>
              <a:t>+</a:t>
            </a:r>
          </a:p>
        </p:txBody>
      </p:sp>
      <p:sp>
        <p:nvSpPr>
          <p:cNvPr id="61" name="Rechthoek 60">
            <a:extLst>
              <a:ext uri="{FF2B5EF4-FFF2-40B4-BE49-F238E27FC236}">
                <a16:creationId xmlns:a16="http://schemas.microsoft.com/office/drawing/2014/main" id="{2D58C9B3-C903-4648-B524-5E3E68DB760C}"/>
              </a:ext>
            </a:extLst>
          </p:cNvPr>
          <p:cNvSpPr/>
          <p:nvPr userDrawn="1"/>
        </p:nvSpPr>
        <p:spPr>
          <a:xfrm>
            <a:off x="8562356" y="3389315"/>
            <a:ext cx="793807"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Production</a:t>
            </a:r>
          </a:p>
        </p:txBody>
      </p:sp>
      <p:sp>
        <p:nvSpPr>
          <p:cNvPr id="62" name="Rechthoek 61">
            <a:extLst>
              <a:ext uri="{FF2B5EF4-FFF2-40B4-BE49-F238E27FC236}">
                <a16:creationId xmlns:a16="http://schemas.microsoft.com/office/drawing/2014/main" id="{270D9B2C-5761-504E-ADF0-21FF790E58F1}"/>
              </a:ext>
            </a:extLst>
          </p:cNvPr>
          <p:cNvSpPr/>
          <p:nvPr userDrawn="1"/>
        </p:nvSpPr>
        <p:spPr>
          <a:xfrm>
            <a:off x="9850294" y="3422731"/>
            <a:ext cx="902811"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Construction</a:t>
            </a:r>
          </a:p>
        </p:txBody>
      </p:sp>
      <p:sp>
        <p:nvSpPr>
          <p:cNvPr id="63" name="Rechthoek 62">
            <a:extLst>
              <a:ext uri="{FF2B5EF4-FFF2-40B4-BE49-F238E27FC236}">
                <a16:creationId xmlns:a16="http://schemas.microsoft.com/office/drawing/2014/main" id="{5B303EE9-E5F5-B240-A39A-F8FF49881E39}"/>
              </a:ext>
            </a:extLst>
          </p:cNvPr>
          <p:cNvSpPr/>
          <p:nvPr userDrawn="1"/>
        </p:nvSpPr>
        <p:spPr>
          <a:xfrm>
            <a:off x="10011096" y="4695674"/>
            <a:ext cx="742511"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Utilisation</a:t>
            </a:r>
          </a:p>
        </p:txBody>
      </p:sp>
      <p:sp>
        <p:nvSpPr>
          <p:cNvPr id="64" name="Rechthoek 63">
            <a:extLst>
              <a:ext uri="{FF2B5EF4-FFF2-40B4-BE49-F238E27FC236}">
                <a16:creationId xmlns:a16="http://schemas.microsoft.com/office/drawing/2014/main" id="{397B9A89-B44F-5845-BEC8-E9309068F6A5}"/>
              </a:ext>
            </a:extLst>
          </p:cNvPr>
          <p:cNvSpPr/>
          <p:nvPr userDrawn="1"/>
        </p:nvSpPr>
        <p:spPr>
          <a:xfrm>
            <a:off x="8038984" y="4266716"/>
            <a:ext cx="755335"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Recyclage</a:t>
            </a:r>
          </a:p>
        </p:txBody>
      </p:sp>
      <p:sp>
        <p:nvSpPr>
          <p:cNvPr id="65" name="Rechthoek 64">
            <a:extLst>
              <a:ext uri="{FF2B5EF4-FFF2-40B4-BE49-F238E27FC236}">
                <a16:creationId xmlns:a16="http://schemas.microsoft.com/office/drawing/2014/main" id="{A1310ADF-6F8A-EC46-B96D-9D5EC209A169}"/>
              </a:ext>
            </a:extLst>
          </p:cNvPr>
          <p:cNvSpPr/>
          <p:nvPr userDrawn="1"/>
        </p:nvSpPr>
        <p:spPr>
          <a:xfrm>
            <a:off x="8777628" y="5205466"/>
            <a:ext cx="780983"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Demolition</a:t>
            </a:r>
          </a:p>
        </p:txBody>
      </p:sp>
      <p:sp>
        <p:nvSpPr>
          <p:cNvPr id="66" name="Rechthoek 65">
            <a:extLst>
              <a:ext uri="{FF2B5EF4-FFF2-40B4-BE49-F238E27FC236}">
                <a16:creationId xmlns:a16="http://schemas.microsoft.com/office/drawing/2014/main" id="{AE488BE1-66B8-C94A-86DF-5587C798B681}"/>
              </a:ext>
            </a:extLst>
          </p:cNvPr>
          <p:cNvSpPr/>
          <p:nvPr userDrawn="1"/>
        </p:nvSpPr>
        <p:spPr>
          <a:xfrm>
            <a:off x="7055981" y="2983429"/>
            <a:ext cx="1204176" cy="34163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Matieres premiere </a:t>
            </a:r>
            <a:br>
              <a:rPr kumimoji="0" lang="nl-BE" sz="900" b="1" i="0" u="none" strike="noStrike" kern="1200" cap="none" spc="0" normalizeH="0" baseline="0" noProof="0">
                <a:ln>
                  <a:noFill/>
                </a:ln>
                <a:solidFill>
                  <a:srgbClr val="00462E"/>
                </a:solidFill>
                <a:effectLst/>
                <a:uLnTx/>
                <a:uFillTx/>
                <a:latin typeface="+mn-lt"/>
                <a:ea typeface="+mn-ea"/>
                <a:cs typeface="+mn-cs"/>
              </a:rPr>
            </a:br>
            <a:r>
              <a:rPr kumimoji="0" lang="nl-BE" sz="900" b="1" i="0" u="none" strike="noStrike" kern="1200" cap="none" spc="0" normalizeH="0" baseline="0" noProof="0">
                <a:ln>
                  <a:noFill/>
                </a:ln>
                <a:solidFill>
                  <a:srgbClr val="00462E"/>
                </a:solidFill>
                <a:effectLst/>
                <a:uLnTx/>
                <a:uFillTx/>
                <a:latin typeface="+mn-lt"/>
                <a:ea typeface="+mn-ea"/>
                <a:cs typeface="+mn-cs"/>
              </a:rPr>
              <a:t>energie</a:t>
            </a:r>
          </a:p>
        </p:txBody>
      </p:sp>
      <p:pic>
        <p:nvPicPr>
          <p:cNvPr id="67" name="Afbeelding 66" descr="Afbeelding met tekst, teken&#10;&#10;Automatisch gegenereerde beschrijving">
            <a:extLst>
              <a:ext uri="{FF2B5EF4-FFF2-40B4-BE49-F238E27FC236}">
                <a16:creationId xmlns:a16="http://schemas.microsoft.com/office/drawing/2014/main" id="{0031E0D6-B845-5F4E-B79D-CFD3877D1478}"/>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rot="4350672">
            <a:off x="8124647" y="3065445"/>
            <a:ext cx="412295" cy="412295"/>
          </a:xfrm>
          <a:prstGeom prst="rect">
            <a:avLst/>
          </a:prstGeom>
        </p:spPr>
      </p:pic>
      <p:pic>
        <p:nvPicPr>
          <p:cNvPr id="68" name="Afbeelding 67" descr="Afbeelding met tekst, teken&#10;&#10;Automatisch gegenereerde beschrijving">
            <a:extLst>
              <a:ext uri="{FF2B5EF4-FFF2-40B4-BE49-F238E27FC236}">
                <a16:creationId xmlns:a16="http://schemas.microsoft.com/office/drawing/2014/main" id="{17C525C4-E912-8B43-96D8-D47696E18DF4}"/>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rot="14400000">
            <a:off x="8324498" y="5042219"/>
            <a:ext cx="412295" cy="412295"/>
          </a:xfrm>
          <a:prstGeom prst="rect">
            <a:avLst/>
          </a:prstGeom>
        </p:spPr>
      </p:pic>
      <p:sp>
        <p:nvSpPr>
          <p:cNvPr id="69" name="Rechthoek 68">
            <a:extLst>
              <a:ext uri="{FF2B5EF4-FFF2-40B4-BE49-F238E27FC236}">
                <a16:creationId xmlns:a16="http://schemas.microsoft.com/office/drawing/2014/main" id="{163034CC-279A-364E-ABB1-F3D6C0E6F7AF}"/>
              </a:ext>
            </a:extLst>
          </p:cNvPr>
          <p:cNvSpPr/>
          <p:nvPr userDrawn="1"/>
        </p:nvSpPr>
        <p:spPr>
          <a:xfrm>
            <a:off x="7230707" y="4971520"/>
            <a:ext cx="1140056" cy="369332"/>
          </a:xfrm>
          <a:prstGeom prst="rect">
            <a:avLst/>
          </a:prstGeom>
        </p:spPr>
        <p:txBody>
          <a:bodyPr wrap="none">
            <a:sp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Elimination finale</a:t>
            </a:r>
            <a:br>
              <a:rPr kumimoji="0" lang="nl-BE" sz="900" b="1" i="0" u="none" strike="noStrike" kern="1200" cap="none" spc="0" normalizeH="0" baseline="0" noProof="0">
                <a:ln>
                  <a:noFill/>
                </a:ln>
                <a:solidFill>
                  <a:srgbClr val="00462E"/>
                </a:solidFill>
                <a:effectLst/>
                <a:uLnTx/>
                <a:uFillTx/>
                <a:latin typeface="+mn-lt"/>
                <a:ea typeface="+mn-ea"/>
                <a:cs typeface="+mn-cs"/>
              </a:rPr>
            </a:br>
            <a:r>
              <a:rPr kumimoji="0" lang="nl-BE" sz="900" b="1" i="0" u="none" strike="noStrike" kern="1200" cap="none" spc="0" normalizeH="0" baseline="0" noProof="0">
                <a:ln>
                  <a:noFill/>
                </a:ln>
                <a:solidFill>
                  <a:srgbClr val="00462E"/>
                </a:solidFill>
                <a:effectLst/>
                <a:uLnTx/>
                <a:uFillTx/>
                <a:latin typeface="+mn-lt"/>
                <a:ea typeface="+mn-ea"/>
                <a:cs typeface="+mn-cs"/>
              </a:rPr>
              <a:t>Des echets</a:t>
            </a:r>
          </a:p>
        </p:txBody>
      </p:sp>
      <p:sp>
        <p:nvSpPr>
          <p:cNvPr id="71" name="Rechthoek 70">
            <a:extLst>
              <a:ext uri="{FF2B5EF4-FFF2-40B4-BE49-F238E27FC236}">
                <a16:creationId xmlns:a16="http://schemas.microsoft.com/office/drawing/2014/main" id="{1AB0469A-A084-6F46-A55A-29C25E68A92B}"/>
              </a:ext>
            </a:extLst>
          </p:cNvPr>
          <p:cNvSpPr/>
          <p:nvPr userDrawn="1"/>
        </p:nvSpPr>
        <p:spPr>
          <a:xfrm>
            <a:off x="6459652" y="2011193"/>
            <a:ext cx="6096000" cy="646331"/>
          </a:xfrm>
          <a:prstGeom prst="rect">
            <a:avLst/>
          </a:prstGeom>
        </p:spPr>
        <p:txBody>
          <a:bodyPr>
            <a:spAutoFit/>
          </a:bodyPr>
          <a:lstStyle/>
          <a:p>
            <a:pPr algn="ctr"/>
            <a:r>
              <a:rPr lang="nl-BE" b="1">
                <a:solidFill>
                  <a:schemeClr val="bg2"/>
                </a:solidFill>
              </a:rPr>
              <a:t>LCA</a:t>
            </a:r>
          </a:p>
          <a:p>
            <a:pPr algn="ctr"/>
            <a:r>
              <a:rPr lang="nl-BE" b="1">
                <a:solidFill>
                  <a:schemeClr val="bg2"/>
                </a:solidFill>
              </a:rPr>
              <a:t>=</a:t>
            </a:r>
          </a:p>
        </p:txBody>
      </p:sp>
      <p:sp>
        <p:nvSpPr>
          <p:cNvPr id="72" name="Rechthoek 71">
            <a:extLst>
              <a:ext uri="{FF2B5EF4-FFF2-40B4-BE49-F238E27FC236}">
                <a16:creationId xmlns:a16="http://schemas.microsoft.com/office/drawing/2014/main" id="{E2D7208C-2196-F848-8CD9-BA0CFF8EFB19}"/>
              </a:ext>
            </a:extLst>
          </p:cNvPr>
          <p:cNvSpPr/>
          <p:nvPr userDrawn="1"/>
        </p:nvSpPr>
        <p:spPr>
          <a:xfrm>
            <a:off x="570076" y="2011194"/>
            <a:ext cx="5212885" cy="646331"/>
          </a:xfrm>
          <a:prstGeom prst="rect">
            <a:avLst/>
          </a:prstGeom>
        </p:spPr>
        <p:txBody>
          <a:bodyPr wrap="square">
            <a:spAutoFit/>
          </a:bodyPr>
          <a:lstStyle/>
          <a:p>
            <a:pPr algn="ctr"/>
            <a:r>
              <a:rPr lang="nl-BE" b="1">
                <a:solidFill>
                  <a:schemeClr val="bg2"/>
                </a:solidFill>
              </a:rPr>
              <a:t>TCO</a:t>
            </a:r>
          </a:p>
          <a:p>
            <a:pPr algn="ctr"/>
            <a:r>
              <a:rPr lang="nl-BE" b="1">
                <a:solidFill>
                  <a:schemeClr val="bg2"/>
                </a:solidFill>
              </a:rPr>
              <a:t>=</a:t>
            </a:r>
          </a:p>
        </p:txBody>
      </p:sp>
      <p:cxnSp>
        <p:nvCxnSpPr>
          <p:cNvPr id="74" name="Rechte verbindingslijn 73">
            <a:extLst>
              <a:ext uri="{FF2B5EF4-FFF2-40B4-BE49-F238E27FC236}">
                <a16:creationId xmlns:a16="http://schemas.microsoft.com/office/drawing/2014/main" id="{8C80B28F-E9F9-A340-BE70-1BFC9D72F13C}"/>
              </a:ext>
            </a:extLst>
          </p:cNvPr>
          <p:cNvCxnSpPr/>
          <p:nvPr userDrawn="1"/>
        </p:nvCxnSpPr>
        <p:spPr>
          <a:xfrm>
            <a:off x="6121306" y="2034359"/>
            <a:ext cx="0" cy="3443427"/>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3364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 Contents">
    <p:spTree>
      <p:nvGrpSpPr>
        <p:cNvPr id="1" name=""/>
        <p:cNvGrpSpPr/>
        <p:nvPr/>
      </p:nvGrpSpPr>
      <p:grpSpPr>
        <a:xfrm>
          <a:off x="0" y="0"/>
          <a:ext cx="0" cy="0"/>
          <a:chOff x="0" y="0"/>
          <a:chExt cx="0" cy="0"/>
        </a:xfrm>
      </p:grpSpPr>
      <p:sp>
        <p:nvSpPr>
          <p:cNvPr id="46" name="Text Placeholder 54">
            <a:extLst>
              <a:ext uri="{FF2B5EF4-FFF2-40B4-BE49-F238E27FC236}">
                <a16:creationId xmlns:a16="http://schemas.microsoft.com/office/drawing/2014/main" id="{329AE77F-B7A5-4341-A907-01D40C71AB84}"/>
              </a:ext>
            </a:extLst>
          </p:cNvPr>
          <p:cNvSpPr>
            <a:spLocks noGrp="1"/>
          </p:cNvSpPr>
          <p:nvPr>
            <p:ph type="body" sz="quarter" idx="30" hasCustomPrompt="1"/>
          </p:nvPr>
        </p:nvSpPr>
        <p:spPr>
          <a:xfrm>
            <a:off x="5180144" y="488497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Four</a:t>
            </a:r>
            <a:endParaRPr lang="en-GB" noProof="0"/>
          </a:p>
        </p:txBody>
      </p:sp>
      <p:sp>
        <p:nvSpPr>
          <p:cNvPr id="32" name="Text Placeholder 3">
            <a:extLst>
              <a:ext uri="{FF2B5EF4-FFF2-40B4-BE49-F238E27FC236}">
                <a16:creationId xmlns:a16="http://schemas.microsoft.com/office/drawing/2014/main" id="{3F63BAED-4098-42EB-970A-BBF489FF183B}"/>
              </a:ext>
            </a:extLst>
          </p:cNvPr>
          <p:cNvSpPr txBox="1">
            <a:spLocks/>
          </p:cNvSpPr>
          <p:nvPr userDrawn="1"/>
        </p:nvSpPr>
        <p:spPr>
          <a:xfrm>
            <a:off x="289162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3" name="Text Placeholder 3">
            <a:extLst>
              <a:ext uri="{FF2B5EF4-FFF2-40B4-BE49-F238E27FC236}">
                <a16:creationId xmlns:a16="http://schemas.microsoft.com/office/drawing/2014/main" id="{349EC0B6-49A7-447B-BB2A-5106EA7FE83A}"/>
              </a:ext>
            </a:extLst>
          </p:cNvPr>
          <p:cNvSpPr txBox="1">
            <a:spLocks/>
          </p:cNvSpPr>
          <p:nvPr userDrawn="1"/>
        </p:nvSpPr>
        <p:spPr>
          <a:xfrm>
            <a:off x="4646233"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4" name="Text Placeholder 3">
            <a:extLst>
              <a:ext uri="{FF2B5EF4-FFF2-40B4-BE49-F238E27FC236}">
                <a16:creationId xmlns:a16="http://schemas.microsoft.com/office/drawing/2014/main" id="{4FD686E7-6309-40E0-B177-C706F13A7D5E}"/>
              </a:ext>
            </a:extLst>
          </p:cNvPr>
          <p:cNvSpPr txBox="1">
            <a:spLocks/>
          </p:cNvSpPr>
          <p:nvPr userDrawn="1"/>
        </p:nvSpPr>
        <p:spPr>
          <a:xfrm>
            <a:off x="640083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7" name="Text Placeholder 3">
            <a:extLst>
              <a:ext uri="{FF2B5EF4-FFF2-40B4-BE49-F238E27FC236}">
                <a16:creationId xmlns:a16="http://schemas.microsoft.com/office/drawing/2014/main" id="{17A7F663-B022-4DDC-9D5D-6F70F7CFFC95}"/>
              </a:ext>
            </a:extLst>
          </p:cNvPr>
          <p:cNvSpPr txBox="1">
            <a:spLocks/>
          </p:cNvSpPr>
          <p:nvPr userDrawn="1"/>
        </p:nvSpPr>
        <p:spPr>
          <a:xfrm>
            <a:off x="5159516"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04</a:t>
            </a:r>
          </a:p>
        </p:txBody>
      </p:sp>
      <p:sp>
        <p:nvSpPr>
          <p:cNvPr id="38" name="Text Placeholder 3">
            <a:extLst>
              <a:ext uri="{FF2B5EF4-FFF2-40B4-BE49-F238E27FC236}">
                <a16:creationId xmlns:a16="http://schemas.microsoft.com/office/drawing/2014/main" id="{E16FE36C-D976-4B78-8837-AA610988EE3C}"/>
              </a:ext>
            </a:extLst>
          </p:cNvPr>
          <p:cNvSpPr txBox="1">
            <a:spLocks/>
          </p:cNvSpPr>
          <p:nvPr userDrawn="1"/>
        </p:nvSpPr>
        <p:spPr>
          <a:xfrm>
            <a:off x="6933144"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05</a:t>
            </a:r>
          </a:p>
        </p:txBody>
      </p:sp>
      <p:sp>
        <p:nvSpPr>
          <p:cNvPr id="40" name="Text Placeholder 54">
            <a:extLst>
              <a:ext uri="{FF2B5EF4-FFF2-40B4-BE49-F238E27FC236}">
                <a16:creationId xmlns:a16="http://schemas.microsoft.com/office/drawing/2014/main" id="{917B609B-1829-4026-9ACE-379104A820ED}"/>
              </a:ext>
            </a:extLst>
          </p:cNvPr>
          <p:cNvSpPr>
            <a:spLocks noGrp="1"/>
          </p:cNvSpPr>
          <p:nvPr>
            <p:ph type="body" sz="quarter" idx="24" hasCustomPrompt="1"/>
          </p:nvPr>
        </p:nvSpPr>
        <p:spPr>
          <a:xfrm>
            <a:off x="2891912" y="2714204"/>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41" name="Text Placeholder 54">
            <a:extLst>
              <a:ext uri="{FF2B5EF4-FFF2-40B4-BE49-F238E27FC236}">
                <a16:creationId xmlns:a16="http://schemas.microsoft.com/office/drawing/2014/main" id="{C3BD43DE-4CCA-4A68-AE05-77AEDC4F049E}"/>
              </a:ext>
            </a:extLst>
          </p:cNvPr>
          <p:cNvSpPr>
            <a:spLocks noGrp="1"/>
          </p:cNvSpPr>
          <p:nvPr>
            <p:ph type="body" sz="quarter" idx="25" hasCustomPrompt="1"/>
          </p:nvPr>
        </p:nvSpPr>
        <p:spPr>
          <a:xfrm>
            <a:off x="4646375" y="2711768"/>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42" name="Text Placeholder 54">
            <a:extLst>
              <a:ext uri="{FF2B5EF4-FFF2-40B4-BE49-F238E27FC236}">
                <a16:creationId xmlns:a16="http://schemas.microsoft.com/office/drawing/2014/main" id="{16BD2235-3431-4127-9C9D-17CAEECE9CF0}"/>
              </a:ext>
            </a:extLst>
          </p:cNvPr>
          <p:cNvSpPr>
            <a:spLocks noGrp="1"/>
          </p:cNvSpPr>
          <p:nvPr>
            <p:ph type="body" sz="quarter" idx="26" hasCustomPrompt="1"/>
          </p:nvPr>
        </p:nvSpPr>
        <p:spPr>
          <a:xfrm>
            <a:off x="6400415" y="2712986"/>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47" name="Text Placeholder 54">
            <a:extLst>
              <a:ext uri="{FF2B5EF4-FFF2-40B4-BE49-F238E27FC236}">
                <a16:creationId xmlns:a16="http://schemas.microsoft.com/office/drawing/2014/main" id="{F30A186C-482F-4700-881B-DB9EE3BEA7CC}"/>
              </a:ext>
            </a:extLst>
          </p:cNvPr>
          <p:cNvSpPr>
            <a:spLocks noGrp="1"/>
          </p:cNvSpPr>
          <p:nvPr>
            <p:ph type="body" sz="quarter" idx="31" hasCustomPrompt="1"/>
          </p:nvPr>
        </p:nvSpPr>
        <p:spPr>
          <a:xfrm>
            <a:off x="6934607" y="488253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Five</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268188"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022793"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300592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760533"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51513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8117047" y="2395716"/>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470639" y="2395716"/>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824232" y="2395716"/>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782907"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4136499"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490092"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C2F9FD56-EE22-4F51-9A87-54A0D393AE0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80319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ekst + afbeelding 1">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Rechthoek 4">
            <a:extLst>
              <a:ext uri="{FF2B5EF4-FFF2-40B4-BE49-F238E27FC236}">
                <a16:creationId xmlns:a16="http://schemas.microsoft.com/office/drawing/2014/main" id="{0072E07F-1C8B-BC41-A78C-E21297813234}"/>
              </a:ext>
            </a:extLst>
          </p:cNvPr>
          <p:cNvSpPr/>
          <p:nvPr userDrawn="1"/>
        </p:nvSpPr>
        <p:spPr>
          <a:xfrm>
            <a:off x="0" y="0"/>
            <a:ext cx="6096000" cy="6858000"/>
          </a:xfrm>
          <a:prstGeom prst="rect">
            <a:avLst/>
          </a:prstGeom>
          <a:solidFill>
            <a:schemeClr val="tx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bg2"/>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r>
              <a:rPr lang="en-US"/>
              <a:t>Click icon to add picture</a:t>
            </a:r>
            <a:endParaRPr lang="nl-BE"/>
          </a:p>
        </p:txBody>
      </p:sp>
    </p:spTree>
    <p:extLst>
      <p:ext uri="{BB962C8B-B14F-4D97-AF65-F5344CB8AC3E}">
        <p14:creationId xmlns:p14="http://schemas.microsoft.com/office/powerpoint/2010/main" val="386584085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kst + afbeelding 2">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Rechthoek 4">
            <a:extLst>
              <a:ext uri="{FF2B5EF4-FFF2-40B4-BE49-F238E27FC236}">
                <a16:creationId xmlns:a16="http://schemas.microsoft.com/office/drawing/2014/main" id="{0072E07F-1C8B-BC41-A78C-E21297813234}"/>
              </a:ext>
            </a:extLst>
          </p:cNvPr>
          <p:cNvSpPr/>
          <p:nvPr userDrawn="1"/>
        </p:nvSpPr>
        <p:spPr>
          <a:xfrm>
            <a:off x="0" y="0"/>
            <a:ext cx="6096000" cy="6858000"/>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r>
              <a:rPr lang="en-US"/>
              <a:t>Click icon to add picture</a:t>
            </a:r>
            <a:endParaRPr lang="nl-BE"/>
          </a:p>
        </p:txBody>
      </p:sp>
    </p:spTree>
    <p:extLst>
      <p:ext uri="{BB962C8B-B14F-4D97-AF65-F5344CB8AC3E}">
        <p14:creationId xmlns:p14="http://schemas.microsoft.com/office/powerpoint/2010/main" val="320617781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kst + afbeelding 3">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r>
              <a:rPr lang="en-US"/>
              <a:t>Click icon to add picture</a:t>
            </a:r>
            <a:endParaRPr lang="nl-BE"/>
          </a:p>
        </p:txBody>
      </p:sp>
    </p:spTree>
    <p:extLst>
      <p:ext uri="{BB962C8B-B14F-4D97-AF65-F5344CB8AC3E}">
        <p14:creationId xmlns:p14="http://schemas.microsoft.com/office/powerpoint/2010/main" val="102429586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ekst + afbeelding 4">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bg2"/>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r>
              <a:rPr lang="en-US"/>
              <a:t>Click icon to add picture</a:t>
            </a:r>
            <a:endParaRPr lang="nl-BE"/>
          </a:p>
        </p:txBody>
      </p:sp>
    </p:spTree>
    <p:extLst>
      <p:ext uri="{BB962C8B-B14F-4D97-AF65-F5344CB8AC3E}">
        <p14:creationId xmlns:p14="http://schemas.microsoft.com/office/powerpoint/2010/main" val="171962804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kst + afbeeldingen 1">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31372" y="598127"/>
            <a:ext cx="3911131" cy="2830873"/>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5104172" y="567813"/>
            <a:ext cx="3168573" cy="2861187"/>
          </a:xfrm>
        </p:spPr>
        <p:txBody>
          <a:bodyPr/>
          <a:lstStyle/>
          <a:p>
            <a:r>
              <a:rPr lang="en-US"/>
              <a:t>Click icon to add picture</a:t>
            </a:r>
            <a:endParaRPr lang="nl-BE"/>
          </a:p>
        </p:txBody>
      </p:sp>
      <p:sp>
        <p:nvSpPr>
          <p:cNvPr id="11" name="Tijdelijke aanduiding voor afbeelding 8">
            <a:extLst>
              <a:ext uri="{FF2B5EF4-FFF2-40B4-BE49-F238E27FC236}">
                <a16:creationId xmlns:a16="http://schemas.microsoft.com/office/drawing/2014/main" id="{44857BAB-DABD-864A-B007-5D84351DC156}"/>
              </a:ext>
            </a:extLst>
          </p:cNvPr>
          <p:cNvSpPr>
            <a:spLocks noGrp="1"/>
          </p:cNvSpPr>
          <p:nvPr>
            <p:ph type="pic" sz="quarter" idx="11"/>
          </p:nvPr>
        </p:nvSpPr>
        <p:spPr>
          <a:xfrm>
            <a:off x="8480323" y="567812"/>
            <a:ext cx="3168573" cy="2861187"/>
          </a:xfrm>
        </p:spPr>
        <p:txBody>
          <a:bodyPr/>
          <a:lstStyle/>
          <a:p>
            <a:r>
              <a:rPr lang="en-US"/>
              <a:t>Click icon to add picture</a:t>
            </a:r>
            <a:endParaRPr lang="nl-BE"/>
          </a:p>
        </p:txBody>
      </p:sp>
      <p:sp>
        <p:nvSpPr>
          <p:cNvPr id="14" name="Tijdelijke aanduiding voor tekst 6">
            <a:extLst>
              <a:ext uri="{FF2B5EF4-FFF2-40B4-BE49-F238E27FC236}">
                <a16:creationId xmlns:a16="http://schemas.microsoft.com/office/drawing/2014/main" id="{2D674B4F-96A6-F44F-A084-4B3AA9D0A0DA}"/>
              </a:ext>
            </a:extLst>
          </p:cNvPr>
          <p:cNvSpPr>
            <a:spLocks noGrp="1"/>
          </p:cNvSpPr>
          <p:nvPr>
            <p:ph type="body" sz="quarter" idx="14" hasCustomPrompt="1"/>
          </p:nvPr>
        </p:nvSpPr>
        <p:spPr>
          <a:xfrm>
            <a:off x="5098919"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15" name="Tijdelijke aanduiding voor tekst 6">
            <a:extLst>
              <a:ext uri="{FF2B5EF4-FFF2-40B4-BE49-F238E27FC236}">
                <a16:creationId xmlns:a16="http://schemas.microsoft.com/office/drawing/2014/main" id="{5B38F5BA-1172-114B-B8C2-5E544A838296}"/>
              </a:ext>
            </a:extLst>
          </p:cNvPr>
          <p:cNvSpPr>
            <a:spLocks noGrp="1"/>
          </p:cNvSpPr>
          <p:nvPr>
            <p:ph type="body" sz="quarter" idx="20" hasCustomPrompt="1"/>
          </p:nvPr>
        </p:nvSpPr>
        <p:spPr>
          <a:xfrm>
            <a:off x="5104172"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16" name="Tijdelijke aanduiding voor tekst 6">
            <a:extLst>
              <a:ext uri="{FF2B5EF4-FFF2-40B4-BE49-F238E27FC236}">
                <a16:creationId xmlns:a16="http://schemas.microsoft.com/office/drawing/2014/main" id="{E773099B-A30B-0D4A-A60A-CD5B8B9DDC4D}"/>
              </a:ext>
            </a:extLst>
          </p:cNvPr>
          <p:cNvSpPr>
            <a:spLocks noGrp="1"/>
          </p:cNvSpPr>
          <p:nvPr>
            <p:ph type="body" sz="quarter" idx="21" hasCustomPrompt="1"/>
          </p:nvPr>
        </p:nvSpPr>
        <p:spPr>
          <a:xfrm>
            <a:off x="8475070"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17" name="Tijdelijke aanduiding voor tekst 6">
            <a:extLst>
              <a:ext uri="{FF2B5EF4-FFF2-40B4-BE49-F238E27FC236}">
                <a16:creationId xmlns:a16="http://schemas.microsoft.com/office/drawing/2014/main" id="{2CCF532D-5C26-2D4B-A97E-CD06F3816589}"/>
              </a:ext>
            </a:extLst>
          </p:cNvPr>
          <p:cNvSpPr>
            <a:spLocks noGrp="1"/>
          </p:cNvSpPr>
          <p:nvPr>
            <p:ph type="body" sz="quarter" idx="22" hasCustomPrompt="1"/>
          </p:nvPr>
        </p:nvSpPr>
        <p:spPr>
          <a:xfrm>
            <a:off x="8480323"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Tree>
    <p:extLst>
      <p:ext uri="{BB962C8B-B14F-4D97-AF65-F5344CB8AC3E}">
        <p14:creationId xmlns:p14="http://schemas.microsoft.com/office/powerpoint/2010/main" val="32250828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kst + afbeeldingen 2">
    <p:spTree>
      <p:nvGrpSpPr>
        <p:cNvPr id="1" name=""/>
        <p:cNvGrpSpPr/>
        <p:nvPr/>
      </p:nvGrpSpPr>
      <p:grpSpPr>
        <a:xfrm>
          <a:off x="0" y="0"/>
          <a:ext cx="0" cy="0"/>
          <a:chOff x="0" y="0"/>
          <a:chExt cx="0" cy="0"/>
        </a:xfrm>
      </p:grpSpPr>
      <p:sp>
        <p:nvSpPr>
          <p:cNvPr id="14" name="Rechthoek 13">
            <a:extLst>
              <a:ext uri="{FF2B5EF4-FFF2-40B4-BE49-F238E27FC236}">
                <a16:creationId xmlns:a16="http://schemas.microsoft.com/office/drawing/2014/main" id="{BFBEA189-F62A-4245-AEF4-DD2CC8638BB3}"/>
              </a:ext>
            </a:extLst>
          </p:cNvPr>
          <p:cNvSpPr/>
          <p:nvPr userDrawn="1"/>
        </p:nvSpPr>
        <p:spPr>
          <a:xfrm>
            <a:off x="0" y="0"/>
            <a:ext cx="12192000" cy="6858000"/>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5" name="Tekstvak 14">
            <a:extLst>
              <a:ext uri="{FF2B5EF4-FFF2-40B4-BE49-F238E27FC236}">
                <a16:creationId xmlns:a16="http://schemas.microsoft.com/office/drawing/2014/main" id="{14EAD531-A1F9-FA4D-B77E-1C38DBB28514}"/>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16" name="Titel 15">
            <a:extLst>
              <a:ext uri="{FF2B5EF4-FFF2-40B4-BE49-F238E27FC236}">
                <a16:creationId xmlns:a16="http://schemas.microsoft.com/office/drawing/2014/main" id="{CD687CC3-AE57-9446-8E7B-B762912C7609}"/>
              </a:ext>
            </a:extLst>
          </p:cNvPr>
          <p:cNvSpPr>
            <a:spLocks noGrp="1"/>
          </p:cNvSpPr>
          <p:nvPr>
            <p:ph type="title" hasCustomPrompt="1"/>
          </p:nvPr>
        </p:nvSpPr>
        <p:spPr>
          <a:xfrm>
            <a:off x="631372" y="598127"/>
            <a:ext cx="3911131" cy="2830873"/>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17" name="Tijdelijke aanduiding voor afbeelding 8">
            <a:extLst>
              <a:ext uri="{FF2B5EF4-FFF2-40B4-BE49-F238E27FC236}">
                <a16:creationId xmlns:a16="http://schemas.microsoft.com/office/drawing/2014/main" id="{849253CE-32CD-B247-A957-68CF867413D8}"/>
              </a:ext>
            </a:extLst>
          </p:cNvPr>
          <p:cNvSpPr>
            <a:spLocks noGrp="1"/>
          </p:cNvSpPr>
          <p:nvPr>
            <p:ph type="pic" sz="quarter" idx="10"/>
          </p:nvPr>
        </p:nvSpPr>
        <p:spPr>
          <a:xfrm>
            <a:off x="5104172" y="567813"/>
            <a:ext cx="3168573" cy="2861187"/>
          </a:xfrm>
        </p:spPr>
        <p:txBody>
          <a:bodyPr/>
          <a:lstStyle/>
          <a:p>
            <a:r>
              <a:rPr lang="en-US"/>
              <a:t>Click icon to add picture</a:t>
            </a:r>
            <a:endParaRPr lang="nl-BE"/>
          </a:p>
        </p:txBody>
      </p:sp>
      <p:sp>
        <p:nvSpPr>
          <p:cNvPr id="19" name="Tijdelijke aanduiding voor afbeelding 8">
            <a:extLst>
              <a:ext uri="{FF2B5EF4-FFF2-40B4-BE49-F238E27FC236}">
                <a16:creationId xmlns:a16="http://schemas.microsoft.com/office/drawing/2014/main" id="{F1E6CD2A-DE28-BD48-9DDA-270973136554}"/>
              </a:ext>
            </a:extLst>
          </p:cNvPr>
          <p:cNvSpPr>
            <a:spLocks noGrp="1"/>
          </p:cNvSpPr>
          <p:nvPr>
            <p:ph type="pic" sz="quarter" idx="11"/>
          </p:nvPr>
        </p:nvSpPr>
        <p:spPr>
          <a:xfrm>
            <a:off x="8480323" y="567812"/>
            <a:ext cx="3168573" cy="2861187"/>
          </a:xfrm>
        </p:spPr>
        <p:txBody>
          <a:bodyPr/>
          <a:lstStyle/>
          <a:p>
            <a:r>
              <a:rPr lang="en-US"/>
              <a:t>Click icon to add picture</a:t>
            </a:r>
            <a:endParaRPr lang="nl-BE"/>
          </a:p>
        </p:txBody>
      </p:sp>
      <p:sp>
        <p:nvSpPr>
          <p:cNvPr id="20" name="Tijdelijke aanduiding voor tekst 6">
            <a:extLst>
              <a:ext uri="{FF2B5EF4-FFF2-40B4-BE49-F238E27FC236}">
                <a16:creationId xmlns:a16="http://schemas.microsoft.com/office/drawing/2014/main" id="{A773A31E-A1FF-BA4C-AA75-4F16CCB6CA62}"/>
              </a:ext>
            </a:extLst>
          </p:cNvPr>
          <p:cNvSpPr>
            <a:spLocks noGrp="1"/>
          </p:cNvSpPr>
          <p:nvPr>
            <p:ph type="body" sz="quarter" idx="14" hasCustomPrompt="1"/>
          </p:nvPr>
        </p:nvSpPr>
        <p:spPr>
          <a:xfrm>
            <a:off x="5098919"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21" name="Tijdelijke aanduiding voor tekst 6">
            <a:extLst>
              <a:ext uri="{FF2B5EF4-FFF2-40B4-BE49-F238E27FC236}">
                <a16:creationId xmlns:a16="http://schemas.microsoft.com/office/drawing/2014/main" id="{821BCED3-FB28-FD42-9B8F-D25B15973A33}"/>
              </a:ext>
            </a:extLst>
          </p:cNvPr>
          <p:cNvSpPr>
            <a:spLocks noGrp="1"/>
          </p:cNvSpPr>
          <p:nvPr>
            <p:ph type="body" sz="quarter" idx="20" hasCustomPrompt="1"/>
          </p:nvPr>
        </p:nvSpPr>
        <p:spPr>
          <a:xfrm>
            <a:off x="5104172"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2" name="Tijdelijke aanduiding voor tekst 6">
            <a:extLst>
              <a:ext uri="{FF2B5EF4-FFF2-40B4-BE49-F238E27FC236}">
                <a16:creationId xmlns:a16="http://schemas.microsoft.com/office/drawing/2014/main" id="{4F550C8A-5411-BA4D-BB0B-BF4A19DE79B0}"/>
              </a:ext>
            </a:extLst>
          </p:cNvPr>
          <p:cNvSpPr>
            <a:spLocks noGrp="1"/>
          </p:cNvSpPr>
          <p:nvPr>
            <p:ph type="body" sz="quarter" idx="21" hasCustomPrompt="1"/>
          </p:nvPr>
        </p:nvSpPr>
        <p:spPr>
          <a:xfrm>
            <a:off x="8475070"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23" name="Tijdelijke aanduiding voor tekst 6">
            <a:extLst>
              <a:ext uri="{FF2B5EF4-FFF2-40B4-BE49-F238E27FC236}">
                <a16:creationId xmlns:a16="http://schemas.microsoft.com/office/drawing/2014/main" id="{4CD1813B-1C60-3B48-AECC-F9DC4C508D61}"/>
              </a:ext>
            </a:extLst>
          </p:cNvPr>
          <p:cNvSpPr>
            <a:spLocks noGrp="1"/>
          </p:cNvSpPr>
          <p:nvPr>
            <p:ph type="body" sz="quarter" idx="22" hasCustomPrompt="1"/>
          </p:nvPr>
        </p:nvSpPr>
        <p:spPr>
          <a:xfrm>
            <a:off x="8480323"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Tree>
    <p:extLst>
      <p:ext uri="{BB962C8B-B14F-4D97-AF65-F5344CB8AC3E}">
        <p14:creationId xmlns:p14="http://schemas.microsoft.com/office/powerpoint/2010/main" val="35622024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kst + lichtgroene balk">
    <p:spTree>
      <p:nvGrpSpPr>
        <p:cNvPr id="1" name=""/>
        <p:cNvGrpSpPr/>
        <p:nvPr/>
      </p:nvGrpSpPr>
      <p:grpSpPr>
        <a:xfrm>
          <a:off x="0" y="0"/>
          <a:ext cx="0" cy="0"/>
          <a:chOff x="0" y="0"/>
          <a:chExt cx="0" cy="0"/>
        </a:xfrm>
      </p:grpSpPr>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20" name="Rechthoek 19">
            <a:extLst>
              <a:ext uri="{FF2B5EF4-FFF2-40B4-BE49-F238E27FC236}">
                <a16:creationId xmlns:a16="http://schemas.microsoft.com/office/drawing/2014/main" id="{F8E684EC-64CF-A24C-8A01-3B3845097337}"/>
              </a:ext>
            </a:extLst>
          </p:cNvPr>
          <p:cNvSpPr/>
          <p:nvPr userDrawn="1"/>
        </p:nvSpPr>
        <p:spPr>
          <a:xfrm>
            <a:off x="0" y="0"/>
            <a:ext cx="12192000" cy="3079584"/>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Titel 15">
            <a:extLst>
              <a:ext uri="{FF2B5EF4-FFF2-40B4-BE49-F238E27FC236}">
                <a16:creationId xmlns:a16="http://schemas.microsoft.com/office/drawing/2014/main" id="{675FF850-423F-CE4B-9FCB-2990EAE4BC3F}"/>
              </a:ext>
            </a:extLst>
          </p:cNvPr>
          <p:cNvSpPr>
            <a:spLocks noGrp="1"/>
          </p:cNvSpPr>
          <p:nvPr>
            <p:ph type="title" hasCustomPrompt="1"/>
          </p:nvPr>
        </p:nvSpPr>
        <p:spPr>
          <a:xfrm>
            <a:off x="631372" y="3657600"/>
            <a:ext cx="5241890" cy="1852245"/>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25" name="Tijdelijke aanduiding voor tekst 6">
            <a:extLst>
              <a:ext uri="{FF2B5EF4-FFF2-40B4-BE49-F238E27FC236}">
                <a16:creationId xmlns:a16="http://schemas.microsoft.com/office/drawing/2014/main" id="{C33B27C5-A3AE-084F-BCD4-813486891D37}"/>
              </a:ext>
            </a:extLst>
          </p:cNvPr>
          <p:cNvSpPr>
            <a:spLocks noGrp="1"/>
          </p:cNvSpPr>
          <p:nvPr>
            <p:ph type="body" sz="quarter" idx="20" hasCustomPrompt="1"/>
          </p:nvPr>
        </p:nvSpPr>
        <p:spPr>
          <a:xfrm>
            <a:off x="6378539" y="3657600"/>
            <a:ext cx="5241890" cy="1852245"/>
          </a:xfrm>
        </p:spPr>
        <p:txBody>
          <a:bodyPr>
            <a:normAutofit/>
          </a:bodyPr>
          <a:lstStyle>
            <a:lvl1pPr marL="0" indent="0">
              <a:buNone/>
              <a:defRPr sz="16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167344976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Laatste pagina">
    <p:bg>
      <p:bgRef idx="1001">
        <a:schemeClr val="bg1"/>
      </p:bgRef>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210B3993-B4B9-F84D-BD86-68D45BD6AE0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7" name="Afbeelding 6">
            <a:extLst>
              <a:ext uri="{FF2B5EF4-FFF2-40B4-BE49-F238E27FC236}">
                <a16:creationId xmlns:a16="http://schemas.microsoft.com/office/drawing/2014/main" id="{131A51EE-3647-2348-8183-863FE362AAEE}"/>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4015776" y="2815013"/>
            <a:ext cx="4160447" cy="1227973"/>
          </a:xfrm>
          <a:prstGeom prst="rect">
            <a:avLst/>
          </a:prstGeom>
        </p:spPr>
      </p:pic>
      <p:sp>
        <p:nvSpPr>
          <p:cNvPr id="2" name="Rechthoek 1">
            <a:extLst>
              <a:ext uri="{FF2B5EF4-FFF2-40B4-BE49-F238E27FC236}">
                <a16:creationId xmlns:a16="http://schemas.microsoft.com/office/drawing/2014/main" id="{044D11E9-7734-3644-8DAB-593C79C2679F}"/>
              </a:ext>
            </a:extLst>
          </p:cNvPr>
          <p:cNvSpPr/>
          <p:nvPr userDrawn="1"/>
        </p:nvSpPr>
        <p:spPr>
          <a:xfrm>
            <a:off x="2540667" y="5401346"/>
            <a:ext cx="7110663" cy="338554"/>
          </a:xfrm>
          <a:prstGeom prst="rect">
            <a:avLst/>
          </a:prstGeom>
        </p:spPr>
        <p:txBody>
          <a:bodyPr wrap="square">
            <a:spAutoFit/>
          </a:bodyPr>
          <a:lstStyle/>
          <a:p>
            <a:pPr algn="ctr"/>
            <a:r>
              <a:rPr lang="nl-BE" sz="1600" b="0">
                <a:solidFill>
                  <a:schemeClr val="tx2"/>
                </a:solidFill>
                <a:effectLst/>
                <a:latin typeface="Arial" panose="020B0604020202020204" pitchFamily="34" charset="0"/>
                <a:cs typeface="Arial" panose="020B0604020202020204" pitchFamily="34" charset="0"/>
              </a:rPr>
              <a:t>Manhattan center – Bolwerklaan 21, 1210 Brussels</a:t>
            </a:r>
          </a:p>
        </p:txBody>
      </p:sp>
      <p:sp>
        <p:nvSpPr>
          <p:cNvPr id="5" name="Rechthoek 4">
            <a:extLst>
              <a:ext uri="{FF2B5EF4-FFF2-40B4-BE49-F238E27FC236}">
                <a16:creationId xmlns:a16="http://schemas.microsoft.com/office/drawing/2014/main" id="{34FAAB46-B0A1-554C-99DF-CC86E9538E7D}"/>
              </a:ext>
            </a:extLst>
          </p:cNvPr>
          <p:cNvSpPr/>
          <p:nvPr userDrawn="1"/>
        </p:nvSpPr>
        <p:spPr>
          <a:xfrm>
            <a:off x="1326479" y="5777219"/>
            <a:ext cx="9539038" cy="338554"/>
          </a:xfrm>
          <a:prstGeom prst="rect">
            <a:avLst/>
          </a:prstGeom>
        </p:spPr>
        <p:txBody>
          <a:bodyPr wrap="square">
            <a:spAutoFit/>
          </a:bodyPr>
          <a:lstStyle/>
          <a:p>
            <a:pPr algn="ctr"/>
            <a:r>
              <a:rPr lang="nl-BE" sz="1600" b="1" kern="1200">
                <a:solidFill>
                  <a:schemeClr val="tx2"/>
                </a:solidFill>
                <a:effectLst/>
                <a:latin typeface="+mn-lt"/>
                <a:ea typeface="+mn-ea"/>
                <a:cs typeface="+mn-cs"/>
              </a:rPr>
              <a:t>E-mail:</a:t>
            </a:r>
            <a:r>
              <a:rPr lang="nl-BE" sz="1600" kern="1200">
                <a:solidFill>
                  <a:schemeClr val="tx2"/>
                </a:solidFill>
                <a:effectLst/>
                <a:latin typeface="+mn-lt"/>
                <a:ea typeface="+mn-ea"/>
                <a:cs typeface="+mn-cs"/>
              </a:rPr>
              <a:t> info@sureal.be — </a:t>
            </a:r>
            <a:r>
              <a:rPr lang="nl-BE" sz="1600" b="1" kern="1200">
                <a:solidFill>
                  <a:schemeClr val="tx2"/>
                </a:solidFill>
                <a:effectLst/>
                <a:latin typeface="+mn-lt"/>
                <a:ea typeface="+mn-ea"/>
                <a:cs typeface="+mn-cs"/>
              </a:rPr>
              <a:t>Telephone:</a:t>
            </a:r>
            <a:r>
              <a:rPr lang="nl-BE" sz="1600" kern="1200">
                <a:solidFill>
                  <a:schemeClr val="tx2"/>
                </a:solidFill>
                <a:effectLst/>
                <a:latin typeface="+mn-lt"/>
                <a:ea typeface="+mn-ea"/>
                <a:cs typeface="+mn-cs"/>
              </a:rPr>
              <a:t> +32 (0)2  897 68 15  — </a:t>
            </a:r>
            <a:r>
              <a:rPr lang="nl-BE" sz="1600" b="1" kern="1200">
                <a:solidFill>
                  <a:schemeClr val="tx2"/>
                </a:solidFill>
                <a:effectLst/>
                <a:latin typeface="+mn-lt"/>
                <a:ea typeface="+mn-ea"/>
                <a:cs typeface="+mn-cs"/>
              </a:rPr>
              <a:t>website: </a:t>
            </a:r>
            <a:r>
              <a:rPr lang="nl-BE" sz="1600" kern="1200">
                <a:solidFill>
                  <a:schemeClr val="tx2"/>
                </a:solidFill>
                <a:effectLst/>
                <a:latin typeface="+mn-lt"/>
                <a:ea typeface="+mn-ea"/>
                <a:cs typeface="+mn-cs"/>
              </a:rPr>
              <a:t>www.sureal.be</a:t>
            </a:r>
          </a:p>
        </p:txBody>
      </p:sp>
    </p:spTree>
    <p:extLst>
      <p:ext uri="{BB962C8B-B14F-4D97-AF65-F5344CB8AC3E}">
        <p14:creationId xmlns:p14="http://schemas.microsoft.com/office/powerpoint/2010/main" val="3822678440"/>
      </p:ext>
    </p:extLst>
  </p:cSld>
  <p:clrMapOvr>
    <a:overrideClrMapping bg1="dk1" tx1="lt1" bg2="dk2" tx2="lt2" accent1="accent1" accent2="accent2" accent3="accent3" accent4="accent4" accent5="accent5" accent6="accent6" hlink="hlink" folHlink="folHlink"/>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2_Laatste pagina">
    <p:bg>
      <p:bgRef idx="1001">
        <a:schemeClr val="bg1"/>
      </p:bgRef>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210B3993-B4B9-F84D-BD86-68D45BD6AE0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7" name="Afbeelding 6">
            <a:extLst>
              <a:ext uri="{FF2B5EF4-FFF2-40B4-BE49-F238E27FC236}">
                <a16:creationId xmlns:a16="http://schemas.microsoft.com/office/drawing/2014/main" id="{131A51EE-3647-2348-8183-863FE362AAEE}"/>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4015776" y="2815013"/>
            <a:ext cx="4160447" cy="1227973"/>
          </a:xfrm>
          <a:prstGeom prst="rect">
            <a:avLst/>
          </a:prstGeom>
        </p:spPr>
      </p:pic>
      <p:sp>
        <p:nvSpPr>
          <p:cNvPr id="8" name="Rechthoek 5">
            <a:extLst>
              <a:ext uri="{FF2B5EF4-FFF2-40B4-BE49-F238E27FC236}">
                <a16:creationId xmlns:a16="http://schemas.microsoft.com/office/drawing/2014/main" id="{03411C88-2DF7-471C-B9A2-C2FBA0C3CD00}"/>
              </a:ext>
            </a:extLst>
          </p:cNvPr>
          <p:cNvSpPr/>
          <p:nvPr userDrawn="1"/>
        </p:nvSpPr>
        <p:spPr>
          <a:xfrm>
            <a:off x="838199" y="5722901"/>
            <a:ext cx="10515599" cy="338554"/>
          </a:xfrm>
          <a:prstGeom prst="rect">
            <a:avLst/>
          </a:prstGeom>
        </p:spPr>
        <p:txBody>
          <a:bodyPr wrap="square">
            <a:spAutoFit/>
          </a:bodyPr>
          <a:lstStyle/>
          <a:p>
            <a:pPr algn="ctr"/>
            <a:r>
              <a:rPr lang="en-US" sz="800" i="1">
                <a:solidFill>
                  <a:prstClr val="white"/>
                </a:solidFill>
                <a:latin typeface="Segoe UI" panose="020B0502040204020203" pitchFamily="34" charset="0"/>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Tree>
    <p:extLst>
      <p:ext uri="{BB962C8B-B14F-4D97-AF65-F5344CB8AC3E}">
        <p14:creationId xmlns:p14="http://schemas.microsoft.com/office/powerpoint/2010/main" val="2744021751"/>
      </p:ext>
    </p:extLst>
  </p:cSld>
  <p:clrMapOvr>
    <a:overrideClrMapping bg1="dk1" tx1="lt1" bg2="dk2" tx2="lt2" accent1="accent1" accent2="accent2" accent3="accent3" accent4="accent4" accent5="accent5" accent6="accent6" hlink="hlink" folHlink="folHlink"/>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Fron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111547" y="2548126"/>
            <a:ext cx="5968906" cy="1761747"/>
          </a:xfrm>
          <a:prstGeom prst="rect">
            <a:avLst/>
          </a:prstGeom>
        </p:spPr>
      </p:pic>
      <p:sp>
        <p:nvSpPr>
          <p:cNvPr id="2" name="TextBox 1">
            <a:extLst>
              <a:ext uri="{FF2B5EF4-FFF2-40B4-BE49-F238E27FC236}">
                <a16:creationId xmlns:a16="http://schemas.microsoft.com/office/drawing/2014/main" id="{57A7F908-A96A-004E-88EF-19D521BCEDE9}"/>
              </a:ext>
            </a:extLst>
          </p:cNvPr>
          <p:cNvSpPr txBox="1"/>
          <p:nvPr/>
        </p:nvSpPr>
        <p:spPr>
          <a:xfrm>
            <a:off x="3743325" y="-657225"/>
            <a:ext cx="0" cy="0"/>
          </a:xfrm>
          <a:prstGeom prst="rect">
            <a:avLst/>
          </a:prstGeom>
        </p:spPr>
        <p:txBody>
          <a:bodyPr vert="horz" wrap="none" lIns="91440" tIns="45720" rIns="91440" bIns="45720" rtlCol="0" anchor="ctr">
            <a:noAutofit/>
          </a:bodyPr>
          <a:lstStyle/>
          <a:p>
            <a:pPr algn="l"/>
            <a:endParaRPr lang="en-BE"/>
          </a:p>
        </p:txBody>
      </p:sp>
      <p:sp>
        <p:nvSpPr>
          <p:cNvPr id="5" name="Rechthoek 5">
            <a:extLst>
              <a:ext uri="{FF2B5EF4-FFF2-40B4-BE49-F238E27FC236}">
                <a16:creationId xmlns:a16="http://schemas.microsoft.com/office/drawing/2014/main" id="{6D6C2538-5819-464D-BEFE-34A788AACC81}"/>
              </a:ext>
            </a:extLst>
          </p:cNvPr>
          <p:cNvSpPr/>
          <p:nvPr userDrawn="1"/>
        </p:nvSpPr>
        <p:spPr>
          <a:xfrm>
            <a:off x="838198"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
        <p:nvSpPr>
          <p:cNvPr id="6" name="Text Placeholder 5">
            <a:extLst>
              <a:ext uri="{FF2B5EF4-FFF2-40B4-BE49-F238E27FC236}">
                <a16:creationId xmlns:a16="http://schemas.microsoft.com/office/drawing/2014/main" id="{DA7A8069-F225-47F2-BCEE-30658AA06E8C}"/>
              </a:ext>
            </a:extLst>
          </p:cNvPr>
          <p:cNvSpPr>
            <a:spLocks noGrp="1"/>
          </p:cNvSpPr>
          <p:nvPr>
            <p:ph type="body" sz="quarter" idx="10" hasCustomPrompt="1"/>
          </p:nvPr>
        </p:nvSpPr>
        <p:spPr>
          <a:xfrm>
            <a:off x="4404517" y="4423456"/>
            <a:ext cx="3382962" cy="395287"/>
          </a:xfrm>
        </p:spPr>
        <p:txBody>
          <a:bodyPr/>
          <a:lstStyle>
            <a:lvl1pPr algn="ctr">
              <a:defRPr>
                <a:solidFill>
                  <a:schemeClr val="tx1"/>
                </a:solidFill>
              </a:defRPr>
            </a:lvl1pPr>
          </a:lstStyle>
          <a:p>
            <a:pPr lvl="0"/>
            <a:r>
              <a:rPr kumimoji="0" lang="en-GB"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CLIENT</a:t>
            </a:r>
            <a:r>
              <a:rPr kumimoji="0" lang="nl-BE"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 - PROJECT</a:t>
            </a:r>
            <a:endParaRPr lang="en-GB"/>
          </a:p>
        </p:txBody>
      </p:sp>
      <p:sp>
        <p:nvSpPr>
          <p:cNvPr id="9" name="Text Placeholder 8">
            <a:extLst>
              <a:ext uri="{FF2B5EF4-FFF2-40B4-BE49-F238E27FC236}">
                <a16:creationId xmlns:a16="http://schemas.microsoft.com/office/drawing/2014/main" id="{175BF248-0470-40D9-882D-66FD34F03D2E}"/>
              </a:ext>
            </a:extLst>
          </p:cNvPr>
          <p:cNvSpPr>
            <a:spLocks noGrp="1"/>
          </p:cNvSpPr>
          <p:nvPr>
            <p:ph type="body" sz="quarter" idx="11" hasCustomPrompt="1"/>
          </p:nvPr>
        </p:nvSpPr>
        <p:spPr>
          <a:xfrm>
            <a:off x="3599607" y="4837549"/>
            <a:ext cx="4992785" cy="395287"/>
          </a:xfrm>
        </p:spPr>
        <p:txBody>
          <a:bodyPr>
            <a:normAutofit/>
          </a:bodyPr>
          <a:lstStyle>
            <a:lvl1pPr algn="ctr">
              <a:defRPr sz="1800" b="0" cap="none" spc="0">
                <a:ln>
                  <a:noFill/>
                </a:ln>
                <a:solidFill>
                  <a:schemeClr val="tx2"/>
                </a:solidFill>
                <a:effectLst/>
              </a:defRPr>
            </a:lvl1pPr>
          </a:lstStyle>
          <a:p>
            <a:pPr lvl="0"/>
            <a:r>
              <a:rPr kumimoji="0" lang="en-GB" sz="1800" b="0" i="0" u="none" strike="noStrike" kern="1200" cap="none" spc="0" normalizeH="0" baseline="0" noProof="0">
                <a:ln>
                  <a:noFill/>
                </a:ln>
                <a:solidFill>
                  <a:srgbClr val="54E798"/>
                </a:solidFill>
                <a:effectLst/>
                <a:uLnTx/>
                <a:uFillTx/>
                <a:latin typeface="Poppins Latin" panose="00000500000000000000" pitchFamily="2" charset="0"/>
                <a:ea typeface="+mn-ea"/>
                <a:cs typeface="+mn-cs"/>
              </a:rPr>
              <a:t>Thematic Of The Presentation</a:t>
            </a:r>
            <a:endParaRPr lang="en-GB" noProof="0"/>
          </a:p>
        </p:txBody>
      </p:sp>
      <p:sp>
        <p:nvSpPr>
          <p:cNvPr id="8" name="Text Placeholder 5">
            <a:extLst>
              <a:ext uri="{FF2B5EF4-FFF2-40B4-BE49-F238E27FC236}">
                <a16:creationId xmlns:a16="http://schemas.microsoft.com/office/drawing/2014/main" id="{9278ED93-2204-421C-9DBC-F886B8059290}"/>
              </a:ext>
            </a:extLst>
          </p:cNvPr>
          <p:cNvSpPr>
            <a:spLocks noGrp="1"/>
          </p:cNvSpPr>
          <p:nvPr>
            <p:ph type="body" sz="quarter" idx="12" hasCustomPrompt="1"/>
          </p:nvPr>
        </p:nvSpPr>
        <p:spPr>
          <a:xfrm>
            <a:off x="4404517" y="5251642"/>
            <a:ext cx="3382962" cy="395287"/>
          </a:xfrm>
        </p:spPr>
        <p:txBody>
          <a:bodyPr>
            <a:normAutofit/>
          </a:bodyPr>
          <a:lstStyle>
            <a:lvl1pPr algn="ctr">
              <a:defRPr sz="1800">
                <a:solidFill>
                  <a:schemeClr val="tx1"/>
                </a:solidFill>
              </a:defRPr>
            </a:lvl1pPr>
          </a:lstStyle>
          <a:p>
            <a:pPr lvl="0"/>
            <a:r>
              <a:rPr lang="en-BE"/>
              <a:t>DD/MM/YYYY</a:t>
            </a:r>
          </a:p>
        </p:txBody>
      </p:sp>
    </p:spTree>
    <p:extLst>
      <p:ext uri="{BB962C8B-B14F-4D97-AF65-F5344CB8AC3E}">
        <p14:creationId xmlns:p14="http://schemas.microsoft.com/office/powerpoint/2010/main" val="3658037136"/>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8C3C751-58C5-4FAB-B768-74066A55DE0D}"/>
              </a:ext>
            </a:extLst>
          </p:cNvPr>
          <p:cNvSpPr txBox="1">
            <a:spLocks/>
          </p:cNvSpPr>
          <p:nvPr userDrawn="1"/>
        </p:nvSpPr>
        <p:spPr>
          <a:xfrm>
            <a:off x="242397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1" name="Text Placeholder 3">
            <a:extLst>
              <a:ext uri="{FF2B5EF4-FFF2-40B4-BE49-F238E27FC236}">
                <a16:creationId xmlns:a16="http://schemas.microsoft.com/office/drawing/2014/main" id="{D6197609-68B8-456D-8A66-EA898F999BF0}"/>
              </a:ext>
            </a:extLst>
          </p:cNvPr>
          <p:cNvSpPr txBox="1">
            <a:spLocks/>
          </p:cNvSpPr>
          <p:nvPr userDrawn="1"/>
        </p:nvSpPr>
        <p:spPr>
          <a:xfrm>
            <a:off x="4178580"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2" name="Text Placeholder 3">
            <a:extLst>
              <a:ext uri="{FF2B5EF4-FFF2-40B4-BE49-F238E27FC236}">
                <a16:creationId xmlns:a16="http://schemas.microsoft.com/office/drawing/2014/main" id="{41E05924-1784-4E2A-A8D0-D526388A58A6}"/>
              </a:ext>
            </a:extLst>
          </p:cNvPr>
          <p:cNvSpPr txBox="1">
            <a:spLocks/>
          </p:cNvSpPr>
          <p:nvPr userDrawn="1"/>
        </p:nvSpPr>
        <p:spPr>
          <a:xfrm>
            <a:off x="593318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4" name="Text Placeholder 3">
            <a:extLst>
              <a:ext uri="{FF2B5EF4-FFF2-40B4-BE49-F238E27FC236}">
                <a16:creationId xmlns:a16="http://schemas.microsoft.com/office/drawing/2014/main" id="{DF006B89-A201-418E-AAE5-3BB1617C3022}"/>
              </a:ext>
            </a:extLst>
          </p:cNvPr>
          <p:cNvSpPr txBox="1">
            <a:spLocks/>
          </p:cNvSpPr>
          <p:nvPr userDrawn="1"/>
        </p:nvSpPr>
        <p:spPr>
          <a:xfrm>
            <a:off x="4715139" y="4094268"/>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04</a:t>
            </a:r>
          </a:p>
        </p:txBody>
      </p:sp>
      <p:sp>
        <p:nvSpPr>
          <p:cNvPr id="55" name="Text Placeholder 3">
            <a:extLst>
              <a:ext uri="{FF2B5EF4-FFF2-40B4-BE49-F238E27FC236}">
                <a16:creationId xmlns:a16="http://schemas.microsoft.com/office/drawing/2014/main" id="{1C94246B-F17F-49C7-B144-A869DC15ACC8}"/>
              </a:ext>
            </a:extLst>
          </p:cNvPr>
          <p:cNvSpPr txBox="1">
            <a:spLocks/>
          </p:cNvSpPr>
          <p:nvPr userDrawn="1"/>
        </p:nvSpPr>
        <p:spPr>
          <a:xfrm>
            <a:off x="6450014"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A3D6E51A-4DD3-4047-9469-8C4400D129E2}"/>
              </a:ext>
            </a:extLst>
          </p:cNvPr>
          <p:cNvSpPr txBox="1">
            <a:spLocks/>
          </p:cNvSpPr>
          <p:nvPr userDrawn="1"/>
        </p:nvSpPr>
        <p:spPr>
          <a:xfrm>
            <a:off x="8223642"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06</a:t>
            </a:r>
          </a:p>
        </p:txBody>
      </p:sp>
      <p:sp>
        <p:nvSpPr>
          <p:cNvPr id="57" name="Text Placeholder 54">
            <a:extLst>
              <a:ext uri="{FF2B5EF4-FFF2-40B4-BE49-F238E27FC236}">
                <a16:creationId xmlns:a16="http://schemas.microsoft.com/office/drawing/2014/main" id="{35ADDF52-8335-44E8-BCD5-3CC5BC1AF232}"/>
              </a:ext>
            </a:extLst>
          </p:cNvPr>
          <p:cNvSpPr>
            <a:spLocks noGrp="1"/>
          </p:cNvSpPr>
          <p:nvPr>
            <p:ph type="body" sz="quarter" idx="32" hasCustomPrompt="1"/>
          </p:nvPr>
        </p:nvSpPr>
        <p:spPr>
          <a:xfrm>
            <a:off x="2424259" y="268065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8" name="Text Placeholder 54">
            <a:extLst>
              <a:ext uri="{FF2B5EF4-FFF2-40B4-BE49-F238E27FC236}">
                <a16:creationId xmlns:a16="http://schemas.microsoft.com/office/drawing/2014/main" id="{B5EFD04D-66D5-4A94-9FF9-823643AEFE2A}"/>
              </a:ext>
            </a:extLst>
          </p:cNvPr>
          <p:cNvSpPr>
            <a:spLocks noGrp="1"/>
          </p:cNvSpPr>
          <p:nvPr>
            <p:ph type="body" sz="quarter" idx="33" hasCustomPrompt="1"/>
          </p:nvPr>
        </p:nvSpPr>
        <p:spPr>
          <a:xfrm>
            <a:off x="4178722" y="267822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9" name="Text Placeholder 54">
            <a:extLst>
              <a:ext uri="{FF2B5EF4-FFF2-40B4-BE49-F238E27FC236}">
                <a16:creationId xmlns:a16="http://schemas.microsoft.com/office/drawing/2014/main" id="{C007C02C-AC8B-47FF-8A56-91628AA54DCA}"/>
              </a:ext>
            </a:extLst>
          </p:cNvPr>
          <p:cNvSpPr>
            <a:spLocks noGrp="1"/>
          </p:cNvSpPr>
          <p:nvPr>
            <p:ph type="body" sz="quarter" idx="34" hasCustomPrompt="1"/>
          </p:nvPr>
        </p:nvSpPr>
        <p:spPr>
          <a:xfrm>
            <a:off x="5932762" y="267943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2" name="Text Placeholder 54">
            <a:extLst>
              <a:ext uri="{FF2B5EF4-FFF2-40B4-BE49-F238E27FC236}">
                <a16:creationId xmlns:a16="http://schemas.microsoft.com/office/drawing/2014/main" id="{D284533C-812A-4F7E-8C52-F98B4BAE2E84}"/>
              </a:ext>
            </a:extLst>
          </p:cNvPr>
          <p:cNvSpPr>
            <a:spLocks noGrp="1"/>
          </p:cNvSpPr>
          <p:nvPr>
            <p:ph type="body" sz="quarter" idx="35" hasCustomPrompt="1"/>
          </p:nvPr>
        </p:nvSpPr>
        <p:spPr>
          <a:xfrm>
            <a:off x="4716602" y="4864341"/>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E7B5E406-0893-4738-90FC-3FB4C7E8C38E}"/>
              </a:ext>
            </a:extLst>
          </p:cNvPr>
          <p:cNvSpPr>
            <a:spLocks noGrp="1"/>
          </p:cNvSpPr>
          <p:nvPr>
            <p:ph type="body" sz="quarter" idx="36" hasCustomPrompt="1"/>
          </p:nvPr>
        </p:nvSpPr>
        <p:spPr>
          <a:xfrm>
            <a:off x="6470642" y="4865559"/>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C8601A21-405B-4212-9309-3777CD5374AB}"/>
              </a:ext>
            </a:extLst>
          </p:cNvPr>
          <p:cNvSpPr>
            <a:spLocks noGrp="1"/>
          </p:cNvSpPr>
          <p:nvPr>
            <p:ph type="body" sz="quarter" idx="37" hasCustomPrompt="1"/>
          </p:nvPr>
        </p:nvSpPr>
        <p:spPr>
          <a:xfrm>
            <a:off x="8225105" y="4863123"/>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Six</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483339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6588004"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834260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53799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292597"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04720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7649111" y="236317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002703" y="236317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356296" y="236317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348118" y="4500660"/>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701710" y="4500660"/>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055303" y="4500660"/>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15" name="Title 14">
            <a:extLst>
              <a:ext uri="{FF2B5EF4-FFF2-40B4-BE49-F238E27FC236}">
                <a16:creationId xmlns:a16="http://schemas.microsoft.com/office/drawing/2014/main" id="{721F694A-6292-4C3E-88BA-C89E85EB87E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1297387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2_Woorden of quote lichtgroen">
    <p:bg>
      <p:bgRef idx="1001">
        <a:schemeClr val="bg2"/>
      </p:bgRef>
    </p:bg>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D5CFB150-EEA7-43C5-A22B-92653C7F582B}"/>
              </a:ext>
            </a:extLst>
          </p:cNvPr>
          <p:cNvSpPr>
            <a:spLocks noGrp="1"/>
          </p:cNvSpPr>
          <p:nvPr>
            <p:ph type="title" hasCustomPrompt="1"/>
          </p:nvPr>
        </p:nvSpPr>
        <p:spPr>
          <a:xfrm>
            <a:off x="838199" y="2766218"/>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tx2"/>
                </a:solidFill>
                <a:effectLst/>
              </a:defRPr>
            </a:lvl1pPr>
          </a:lstStyle>
          <a:p>
            <a:r>
              <a:rPr lang="en-BE" noProof="0"/>
              <a:t>Click To Add A Section Title</a:t>
            </a:r>
            <a:endParaRPr lang="en-GB" noProof="0"/>
          </a:p>
        </p:txBody>
      </p:sp>
      <p:sp>
        <p:nvSpPr>
          <p:cNvPr id="10" name="Picture Placeholder 9">
            <a:extLst>
              <a:ext uri="{FF2B5EF4-FFF2-40B4-BE49-F238E27FC236}">
                <a16:creationId xmlns:a16="http://schemas.microsoft.com/office/drawing/2014/main" id="{AE24FF97-2CC9-4C9F-9D05-CB171E2EC784}"/>
              </a:ext>
            </a:extLst>
          </p:cNvPr>
          <p:cNvSpPr>
            <a:spLocks noGrp="1"/>
          </p:cNvSpPr>
          <p:nvPr>
            <p:ph type="pic" sz="quarter" idx="10" hasCustomPrompt="1"/>
          </p:nvPr>
        </p:nvSpPr>
        <p:spPr>
          <a:xfrm>
            <a:off x="5419497" y="1275348"/>
            <a:ext cx="1353005" cy="1187157"/>
          </a:xfrm>
        </p:spPr>
        <p:txBody>
          <a:bodyPr/>
          <a:lstStyle>
            <a:lvl1pPr>
              <a:defRPr/>
            </a:lvl1pPr>
          </a:lstStyle>
          <a:p>
            <a:r>
              <a:rPr lang="en-BE"/>
              <a:t>Icon</a:t>
            </a:r>
          </a:p>
        </p:txBody>
      </p:sp>
    </p:spTree>
    <p:extLst>
      <p:ext uri="{BB962C8B-B14F-4D97-AF65-F5344CB8AC3E}">
        <p14:creationId xmlns:p14="http://schemas.microsoft.com/office/powerpoint/2010/main" val="2561695812"/>
      </p:ext>
    </p:extLst>
  </p:cSld>
  <p:clrMapOvr>
    <a:overrideClrMapping bg1="lt1" tx1="dk1" bg2="lt2" tx2="dk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ext Or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p:nvPr>
        </p:nvSpPr>
        <p:spPr>
          <a:xfrm>
            <a:off x="740227" y="1298432"/>
            <a:ext cx="10711545" cy="45229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US"/>
              <a:t>Click to edit Master title style</a:t>
            </a:r>
            <a:endParaRPr lang="en-GB"/>
          </a:p>
        </p:txBody>
      </p:sp>
      <p:sp>
        <p:nvSpPr>
          <p:cNvPr id="4" name="Slide Number Placeholder 2">
            <a:extLst>
              <a:ext uri="{FF2B5EF4-FFF2-40B4-BE49-F238E27FC236}">
                <a16:creationId xmlns:a16="http://schemas.microsoft.com/office/drawing/2014/main" id="{F3A6E3A4-0178-4AE3-9208-26096867D24F}"/>
              </a:ext>
            </a:extLst>
          </p:cNvPr>
          <p:cNvSpPr>
            <a:spLocks noGrp="1"/>
          </p:cNvSpPr>
          <p:nvPr>
            <p:ph type="sldNum" sz="quarter" idx="10"/>
          </p:nvPr>
        </p:nvSpPr>
        <p:spPr>
          <a:xfrm>
            <a:off x="8999484" y="6068969"/>
            <a:ext cx="2743200" cy="365125"/>
          </a:xfrm>
        </p:spPr>
        <p:txBody>
          <a:bodyPr/>
          <a:lstStyle/>
          <a:p>
            <a:fld id="{31D62C04-BEEB-4681-9ACE-8DCC16665812}" type="slidenum">
              <a:rPr lang="it-IT" smtClean="0"/>
              <a:t>‹nr.›</a:t>
            </a:fld>
            <a:endParaRPr lang="it-IT"/>
          </a:p>
        </p:txBody>
      </p:sp>
      <p:sp>
        <p:nvSpPr>
          <p:cNvPr id="6" name="Picture Placeholder 5">
            <a:extLst>
              <a:ext uri="{FF2B5EF4-FFF2-40B4-BE49-F238E27FC236}">
                <a16:creationId xmlns:a16="http://schemas.microsoft.com/office/drawing/2014/main" id="{D1F96270-C074-48D2-8C61-228FC757D43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29367649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Picture + Text">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602BC636-80A8-444C-9F84-05B6A1C71D7C}"/>
              </a:ext>
            </a:extLst>
          </p:cNvPr>
          <p:cNvSpPr>
            <a:spLocks noGrp="1"/>
          </p:cNvSpPr>
          <p:nvPr>
            <p:ph type="title"/>
          </p:nvPr>
        </p:nvSpPr>
        <p:spPr/>
        <p:txBody>
          <a:bodyPr/>
          <a:lstStyle/>
          <a:p>
            <a:r>
              <a:rPr lang="en-US"/>
              <a:t>Click to edit Master title style</a:t>
            </a:r>
            <a:endParaRPr lang="en-GB"/>
          </a:p>
        </p:txBody>
      </p:sp>
      <p:sp>
        <p:nvSpPr>
          <p:cNvPr id="6" name="Picture Placeholder 5">
            <a:extLst>
              <a:ext uri="{FF2B5EF4-FFF2-40B4-BE49-F238E27FC236}">
                <a16:creationId xmlns:a16="http://schemas.microsoft.com/office/drawing/2014/main" id="{E7CD3D22-4B5D-4A4E-8078-656507BB9A58}"/>
              </a:ext>
            </a:extLst>
          </p:cNvPr>
          <p:cNvSpPr>
            <a:spLocks noGrp="1"/>
          </p:cNvSpPr>
          <p:nvPr>
            <p:ph type="pic" sz="quarter" idx="11"/>
          </p:nvPr>
        </p:nvSpPr>
        <p:spPr>
          <a:xfrm>
            <a:off x="906463" y="1528763"/>
            <a:ext cx="4434280" cy="3989387"/>
          </a:xfrm>
        </p:spPr>
        <p:txBody>
          <a:bodyPr/>
          <a:lstStyle/>
          <a:p>
            <a:endParaRPr lang="en-GB"/>
          </a:p>
        </p:txBody>
      </p:sp>
      <p:sp>
        <p:nvSpPr>
          <p:cNvPr id="8" name="Text Placeholder 7">
            <a:extLst>
              <a:ext uri="{FF2B5EF4-FFF2-40B4-BE49-F238E27FC236}">
                <a16:creationId xmlns:a16="http://schemas.microsoft.com/office/drawing/2014/main" id="{1E9DFCFD-E383-457B-9FC6-F0E2B0BCAA37}"/>
              </a:ext>
            </a:extLst>
          </p:cNvPr>
          <p:cNvSpPr>
            <a:spLocks noGrp="1"/>
          </p:cNvSpPr>
          <p:nvPr>
            <p:ph type="body" sz="quarter" idx="12"/>
          </p:nvPr>
        </p:nvSpPr>
        <p:spPr>
          <a:xfrm>
            <a:off x="6096000" y="1528101"/>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Picture Placeholder 5">
            <a:extLst>
              <a:ext uri="{FF2B5EF4-FFF2-40B4-BE49-F238E27FC236}">
                <a16:creationId xmlns:a16="http://schemas.microsoft.com/office/drawing/2014/main" id="{5C0D3038-8D76-4446-8A92-F031520BA65F}"/>
              </a:ext>
            </a:extLst>
          </p:cNvPr>
          <p:cNvSpPr>
            <a:spLocks noGrp="1"/>
          </p:cNvSpPr>
          <p:nvPr>
            <p:ph type="pic" sz="quarter" idx="13"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15958258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ext + Picture">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602BC636-80A8-444C-9F84-05B6A1C71D7C}"/>
              </a:ext>
            </a:extLst>
          </p:cNvPr>
          <p:cNvSpPr>
            <a:spLocks noGrp="1"/>
          </p:cNvSpPr>
          <p:nvPr>
            <p:ph type="title"/>
          </p:nvPr>
        </p:nvSpPr>
        <p:spPr/>
        <p:txBody>
          <a:bodyPr/>
          <a:lstStyle/>
          <a:p>
            <a:r>
              <a:rPr lang="en-US"/>
              <a:t>Click to edit Master title style</a:t>
            </a:r>
            <a:endParaRPr lang="en-GB"/>
          </a:p>
        </p:txBody>
      </p:sp>
      <p:sp>
        <p:nvSpPr>
          <p:cNvPr id="6" name="Picture Placeholder 5">
            <a:extLst>
              <a:ext uri="{FF2B5EF4-FFF2-40B4-BE49-F238E27FC236}">
                <a16:creationId xmlns:a16="http://schemas.microsoft.com/office/drawing/2014/main" id="{E7CD3D22-4B5D-4A4E-8078-656507BB9A58}"/>
              </a:ext>
            </a:extLst>
          </p:cNvPr>
          <p:cNvSpPr>
            <a:spLocks noGrp="1"/>
          </p:cNvSpPr>
          <p:nvPr>
            <p:ph type="pic" sz="quarter" idx="11"/>
          </p:nvPr>
        </p:nvSpPr>
        <p:spPr>
          <a:xfrm>
            <a:off x="6851257" y="1548738"/>
            <a:ext cx="4434280" cy="3989387"/>
          </a:xfrm>
        </p:spPr>
        <p:txBody>
          <a:bodyPr/>
          <a:lstStyle/>
          <a:p>
            <a:endParaRPr lang="en-GB"/>
          </a:p>
        </p:txBody>
      </p:sp>
      <p:sp>
        <p:nvSpPr>
          <p:cNvPr id="8" name="Text Placeholder 7">
            <a:extLst>
              <a:ext uri="{FF2B5EF4-FFF2-40B4-BE49-F238E27FC236}">
                <a16:creationId xmlns:a16="http://schemas.microsoft.com/office/drawing/2014/main" id="{1E9DFCFD-E383-457B-9FC6-F0E2B0BCAA37}"/>
              </a:ext>
            </a:extLst>
          </p:cNvPr>
          <p:cNvSpPr>
            <a:spLocks noGrp="1"/>
          </p:cNvSpPr>
          <p:nvPr>
            <p:ph type="body" sz="quarter" idx="12"/>
          </p:nvPr>
        </p:nvSpPr>
        <p:spPr>
          <a:xfrm>
            <a:off x="906463" y="1548738"/>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Picture Placeholder 5">
            <a:extLst>
              <a:ext uri="{FF2B5EF4-FFF2-40B4-BE49-F238E27FC236}">
                <a16:creationId xmlns:a16="http://schemas.microsoft.com/office/drawing/2014/main" id="{A6694BC7-9C0D-46A4-87EB-3B039A440422}"/>
              </a:ext>
            </a:extLst>
          </p:cNvPr>
          <p:cNvSpPr>
            <a:spLocks noGrp="1"/>
          </p:cNvSpPr>
          <p:nvPr>
            <p:ph type="pic" sz="quarter" idx="13"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976929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Picture +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hasCustomPrompt="1"/>
          </p:nvPr>
        </p:nvSpPr>
        <p:spPr>
          <a:xfrm>
            <a:off x="740227" y="1288158"/>
            <a:ext cx="10711545" cy="3607115"/>
          </a:xfrm>
        </p:spPr>
        <p:txBody>
          <a:bodyPr/>
          <a:lstStyle>
            <a:lvl1pPr>
              <a:defRPr/>
            </a:lvl1pPr>
          </a:lstStyle>
          <a:p>
            <a:pPr lvl="0"/>
            <a:r>
              <a:rPr lang="en-GB" noProof="0"/>
              <a:t>Picture</a:t>
            </a:r>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828275E1-AD41-4E43-A0E3-83A8F97196E9}"/>
              </a:ext>
            </a:extLst>
          </p:cNvPr>
          <p:cNvSpPr>
            <a:spLocks noGrp="1"/>
          </p:cNvSpPr>
          <p:nvPr>
            <p:ph type="body" sz="quarter" idx="10" hasCustomPrompt="1"/>
          </p:nvPr>
        </p:nvSpPr>
        <p:spPr>
          <a:xfrm>
            <a:off x="740227" y="5116513"/>
            <a:ext cx="10711545" cy="647700"/>
          </a:xfrm>
        </p:spPr>
        <p:txBody>
          <a:bodyPr>
            <a:normAutofit/>
          </a:bodyPr>
          <a:lstStyle>
            <a:lvl1pPr>
              <a:defRPr sz="1100"/>
            </a:lvl1pPr>
          </a:lstStyle>
          <a:p>
            <a:pPr lvl="0"/>
            <a:r>
              <a:rPr lang="en-GB" noProof="0"/>
              <a:t>Caption</a:t>
            </a:r>
          </a:p>
        </p:txBody>
      </p:sp>
      <p:sp>
        <p:nvSpPr>
          <p:cNvPr id="6" name="Slide Number Placeholder 2">
            <a:extLst>
              <a:ext uri="{FF2B5EF4-FFF2-40B4-BE49-F238E27FC236}">
                <a16:creationId xmlns:a16="http://schemas.microsoft.com/office/drawing/2014/main" id="{068A68B5-D1C2-457B-8468-F7C151326EB7}"/>
              </a:ext>
            </a:extLst>
          </p:cNvPr>
          <p:cNvSpPr>
            <a:spLocks noGrp="1"/>
          </p:cNvSpPr>
          <p:nvPr>
            <p:ph type="sldNum" sz="quarter" idx="11"/>
          </p:nvPr>
        </p:nvSpPr>
        <p:spPr>
          <a:xfrm>
            <a:off x="8999484" y="6068969"/>
            <a:ext cx="2743200" cy="365125"/>
          </a:xfrm>
        </p:spPr>
        <p:txBody>
          <a:bodyPr/>
          <a:lstStyle/>
          <a:p>
            <a:fld id="{31D62C04-BEEB-4681-9ACE-8DCC16665812}" type="slidenum">
              <a:rPr lang="it-IT" smtClean="0"/>
              <a:t>‹nr.›</a:t>
            </a:fld>
            <a:endParaRPr lang="it-IT"/>
          </a:p>
        </p:txBody>
      </p:sp>
      <p:sp>
        <p:nvSpPr>
          <p:cNvPr id="7" name="Picture Placeholder 5">
            <a:extLst>
              <a:ext uri="{FF2B5EF4-FFF2-40B4-BE49-F238E27FC236}">
                <a16:creationId xmlns:a16="http://schemas.microsoft.com/office/drawing/2014/main" id="{884AEEEE-8772-4506-BDCA-77D1F75FBA21}"/>
              </a:ext>
            </a:extLst>
          </p:cNvPr>
          <p:cNvSpPr>
            <a:spLocks noGrp="1"/>
          </p:cNvSpPr>
          <p:nvPr>
            <p:ph type="pic" sz="quarter" idx="12"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13076797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2 Texts">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36811FBC-73BD-4634-A9D1-235B14F54AA3}"/>
              </a:ext>
            </a:extLst>
          </p:cNvPr>
          <p:cNvSpPr>
            <a:spLocks noGrp="1"/>
          </p:cNvSpPr>
          <p:nvPr>
            <p:ph type="title"/>
          </p:nvPr>
        </p:nvSpPr>
        <p:spPr/>
        <p:txBody>
          <a:bodyPr/>
          <a:lstStyle/>
          <a:p>
            <a:r>
              <a:rPr lang="en-US"/>
              <a:t>Click to edit Master title style</a:t>
            </a:r>
            <a:endParaRPr lang="en-GB"/>
          </a:p>
        </p:txBody>
      </p:sp>
      <p:sp>
        <p:nvSpPr>
          <p:cNvPr id="7" name="Text Placeholder 7">
            <a:extLst>
              <a:ext uri="{FF2B5EF4-FFF2-40B4-BE49-F238E27FC236}">
                <a16:creationId xmlns:a16="http://schemas.microsoft.com/office/drawing/2014/main" id="{ABECD302-623C-430F-8F7A-C20897A316E8}"/>
              </a:ext>
            </a:extLst>
          </p:cNvPr>
          <p:cNvSpPr>
            <a:spLocks noGrp="1"/>
          </p:cNvSpPr>
          <p:nvPr>
            <p:ph type="body" sz="quarter" idx="12"/>
          </p:nvPr>
        </p:nvSpPr>
        <p:spPr>
          <a:xfrm>
            <a:off x="6265933" y="1971867"/>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34675513-4EC4-496E-86C1-FB2C602B2C46}"/>
              </a:ext>
            </a:extLst>
          </p:cNvPr>
          <p:cNvSpPr>
            <a:spLocks noGrp="1"/>
          </p:cNvSpPr>
          <p:nvPr>
            <p:ph type="body" sz="quarter" idx="13"/>
          </p:nvPr>
        </p:nvSpPr>
        <p:spPr>
          <a:xfrm>
            <a:off x="841727" y="1971868"/>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7">
            <a:extLst>
              <a:ext uri="{FF2B5EF4-FFF2-40B4-BE49-F238E27FC236}">
                <a16:creationId xmlns:a16="http://schemas.microsoft.com/office/drawing/2014/main" id="{C17006C1-6624-477E-9522-ECD08B69BC3F}"/>
              </a:ext>
            </a:extLst>
          </p:cNvPr>
          <p:cNvSpPr>
            <a:spLocks noGrp="1"/>
          </p:cNvSpPr>
          <p:nvPr>
            <p:ph type="body" sz="quarter" idx="15" hasCustomPrompt="1"/>
          </p:nvPr>
        </p:nvSpPr>
        <p:spPr>
          <a:xfrm>
            <a:off x="6265933" y="1419222"/>
            <a:ext cx="5189537" cy="549307"/>
          </a:xfrm>
          <a:solidFill>
            <a:schemeClr val="bg2"/>
          </a:solidFill>
        </p:spPr>
        <p:txBody>
          <a:bodyPr/>
          <a:lstStyle>
            <a:lvl1pPr algn="ctr">
              <a:defRPr b="1"/>
            </a:lvl1pPr>
          </a:lstStyle>
          <a:p>
            <a:pPr lvl="0"/>
            <a:r>
              <a:rPr lang="en-GB"/>
              <a:t>This is a title</a:t>
            </a:r>
          </a:p>
        </p:txBody>
      </p:sp>
      <p:sp>
        <p:nvSpPr>
          <p:cNvPr id="14" name="Text Placeholder 7">
            <a:extLst>
              <a:ext uri="{FF2B5EF4-FFF2-40B4-BE49-F238E27FC236}">
                <a16:creationId xmlns:a16="http://schemas.microsoft.com/office/drawing/2014/main" id="{8D6EE2EA-321D-422E-A26C-45C54BD0FB0D}"/>
              </a:ext>
            </a:extLst>
          </p:cNvPr>
          <p:cNvSpPr>
            <a:spLocks noGrp="1"/>
          </p:cNvSpPr>
          <p:nvPr>
            <p:ph type="body" sz="quarter" idx="16" hasCustomPrompt="1"/>
          </p:nvPr>
        </p:nvSpPr>
        <p:spPr>
          <a:xfrm>
            <a:off x="841727" y="1419224"/>
            <a:ext cx="5189537" cy="549306"/>
          </a:xfrm>
          <a:solidFill>
            <a:schemeClr val="bg2"/>
          </a:solidFill>
        </p:spPr>
        <p:txBody>
          <a:bodyPr/>
          <a:lstStyle>
            <a:lvl1pPr algn="ctr">
              <a:defRPr b="1"/>
            </a:lvl1pPr>
          </a:lstStyle>
          <a:p>
            <a:pPr lvl="0"/>
            <a:r>
              <a:rPr lang="en-US"/>
              <a:t>This is a title</a:t>
            </a:r>
            <a:endParaRPr lang="en-GB"/>
          </a:p>
        </p:txBody>
      </p:sp>
      <p:sp>
        <p:nvSpPr>
          <p:cNvPr id="9" name="Picture Placeholder 5">
            <a:extLst>
              <a:ext uri="{FF2B5EF4-FFF2-40B4-BE49-F238E27FC236}">
                <a16:creationId xmlns:a16="http://schemas.microsoft.com/office/drawing/2014/main" id="{4F7C935D-3034-41ED-ACAE-FC9BDAFD8949}"/>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927892825"/>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omparison 1">
    <p:spTree>
      <p:nvGrpSpPr>
        <p:cNvPr id="1" name=""/>
        <p:cNvGrpSpPr/>
        <p:nvPr/>
      </p:nvGrpSpPr>
      <p:grpSpPr>
        <a:xfrm>
          <a:off x="0" y="0"/>
          <a:ext cx="0" cy="0"/>
          <a:chOff x="0" y="0"/>
          <a:chExt cx="0" cy="0"/>
        </a:xfrm>
      </p:grpSpPr>
      <p:sp>
        <p:nvSpPr>
          <p:cNvPr id="20" name="Rechthoek 26">
            <a:extLst>
              <a:ext uri="{FF2B5EF4-FFF2-40B4-BE49-F238E27FC236}">
                <a16:creationId xmlns:a16="http://schemas.microsoft.com/office/drawing/2014/main" id="{1F504EA9-FF43-4BB2-87BB-B1983C6BD875}"/>
              </a:ext>
            </a:extLst>
          </p:cNvPr>
          <p:cNvSpPr/>
          <p:nvPr userDrawn="1"/>
        </p:nvSpPr>
        <p:spPr>
          <a:xfrm>
            <a:off x="4229464" y="1502045"/>
            <a:ext cx="3738880" cy="4416136"/>
          </a:xfrm>
          <a:prstGeom prst="rect">
            <a:avLst/>
          </a:prstGeom>
          <a:solidFill>
            <a:schemeClr val="bg2">
              <a:lumMod val="20000"/>
              <a:lumOff val="80000"/>
            </a:schemeClr>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noProof="0"/>
          </a:p>
        </p:txBody>
      </p:sp>
      <p:sp>
        <p:nvSpPr>
          <p:cNvPr id="24" name="Rechthoek 26">
            <a:extLst>
              <a:ext uri="{FF2B5EF4-FFF2-40B4-BE49-F238E27FC236}">
                <a16:creationId xmlns:a16="http://schemas.microsoft.com/office/drawing/2014/main" id="{8FB52823-C910-4116-A31F-5086F2B0648E}"/>
              </a:ext>
            </a:extLst>
          </p:cNvPr>
          <p:cNvSpPr/>
          <p:nvPr userDrawn="1"/>
        </p:nvSpPr>
        <p:spPr>
          <a:xfrm>
            <a:off x="8146868" y="1485900"/>
            <a:ext cx="3738880" cy="4416136"/>
          </a:xfrm>
          <a:prstGeom prst="rect">
            <a:avLst/>
          </a:prstGeom>
          <a:solidFill>
            <a:schemeClr val="bg2">
              <a:lumMod val="20000"/>
              <a:lumOff val="80000"/>
            </a:schemeClr>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noProof="0"/>
          </a:p>
        </p:txBody>
      </p:sp>
      <p:sp>
        <p:nvSpPr>
          <p:cNvPr id="23" name="Rechthoek 26">
            <a:extLst>
              <a:ext uri="{FF2B5EF4-FFF2-40B4-BE49-F238E27FC236}">
                <a16:creationId xmlns:a16="http://schemas.microsoft.com/office/drawing/2014/main" id="{63A4B451-49F6-4741-9AD0-C1C063B35C1E}"/>
              </a:ext>
            </a:extLst>
          </p:cNvPr>
          <p:cNvSpPr/>
          <p:nvPr userDrawn="1"/>
        </p:nvSpPr>
        <p:spPr>
          <a:xfrm>
            <a:off x="355323" y="1485900"/>
            <a:ext cx="3738880" cy="4416136"/>
          </a:xfrm>
          <a:prstGeom prst="rect">
            <a:avLst/>
          </a:prstGeom>
          <a:solidFill>
            <a:schemeClr val="bg2">
              <a:lumMod val="20000"/>
              <a:lumOff val="80000"/>
            </a:schemeClr>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noProof="0"/>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r>
              <a:rPr lang="en-US"/>
              <a:t>Click icon to add picture</a:t>
            </a:r>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p>
          <a:p>
            <a:pPr lvl="0"/>
            <a:endParaRPr lang="en-BE" noProof="0"/>
          </a:p>
          <a:p>
            <a:pPr lvl="0"/>
            <a:endParaRPr lang="en-GB" noProof="0"/>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96572"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r>
              <a:rPr lang="en-US"/>
              <a:t>Click icon to add picture</a:t>
            </a:r>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22" name="Tekstvak 21">
            <a:extLst>
              <a:ext uri="{FF2B5EF4-FFF2-40B4-BE49-F238E27FC236}">
                <a16:creationId xmlns:a16="http://schemas.microsoft.com/office/drawing/2014/main" id="{37CB1BBC-6BEF-9A47-A5D1-FE357C11051C}"/>
              </a:ext>
            </a:extLst>
          </p:cNvPr>
          <p:cNvSpPr txBox="1"/>
          <p:nvPr/>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2" name="Title 1">
            <a:extLst>
              <a:ext uri="{FF2B5EF4-FFF2-40B4-BE49-F238E27FC236}">
                <a16:creationId xmlns:a16="http://schemas.microsoft.com/office/drawing/2014/main" id="{40D491EE-B006-413D-82ED-EF6790344451}"/>
              </a:ext>
            </a:extLst>
          </p:cNvPr>
          <p:cNvSpPr>
            <a:spLocks noGrp="1"/>
          </p:cNvSpPr>
          <p:nvPr>
            <p:ph type="title"/>
          </p:nvPr>
        </p:nvSpPr>
        <p:spPr/>
        <p:txBody>
          <a:bodyPr/>
          <a:lstStyle/>
          <a:p>
            <a:r>
              <a:rPr lang="en-US"/>
              <a:t>Click to edit Master title style</a:t>
            </a:r>
            <a:endParaRPr lang="en-GB"/>
          </a:p>
        </p:txBody>
      </p:sp>
      <p:sp>
        <p:nvSpPr>
          <p:cNvPr id="21" name="Picture Placeholder 5">
            <a:extLst>
              <a:ext uri="{FF2B5EF4-FFF2-40B4-BE49-F238E27FC236}">
                <a16:creationId xmlns:a16="http://schemas.microsoft.com/office/drawing/2014/main" id="{575250BD-EE93-4E62-AFE0-A077B9C3CA7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21070694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Comparison 2">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A3FE719-BB13-4405-85EC-2EA5A7D6EFA4}"/>
              </a:ext>
            </a:extLst>
          </p:cNvPr>
          <p:cNvSpPr>
            <a:spLocks noGrp="1"/>
          </p:cNvSpPr>
          <p:nvPr>
            <p:ph type="title"/>
          </p:nvPr>
        </p:nvSpPr>
        <p:spPr>
          <a:xfrm>
            <a:off x="1524000" y="461331"/>
            <a:ext cx="9144000" cy="556565"/>
          </a:xfrm>
        </p:spPr>
        <p:txBody>
          <a:bodyPr numCol="1"/>
          <a:lstStyle/>
          <a:p>
            <a:r>
              <a:rPr lang="en-US"/>
              <a:t>Click to edit Master title style</a:t>
            </a:r>
            <a:endParaRPr lang="en-GB"/>
          </a:p>
        </p:txBody>
      </p:sp>
      <p:sp>
        <p:nvSpPr>
          <p:cNvPr id="7" name="Rechthoek 6">
            <a:extLst>
              <a:ext uri="{FF2B5EF4-FFF2-40B4-BE49-F238E27FC236}">
                <a16:creationId xmlns:a16="http://schemas.microsoft.com/office/drawing/2014/main" id="{2B581EC8-7445-AC4C-AE30-44E26BD4CA2A}"/>
              </a:ext>
            </a:extLst>
          </p:cNvPr>
          <p:cNvSpPr/>
          <p:nvPr/>
        </p:nvSpPr>
        <p:spPr>
          <a:xfrm>
            <a:off x="631372"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5" name="Tijdelijke aanduiding voor afbeelding 6">
            <a:extLst>
              <a:ext uri="{FF2B5EF4-FFF2-40B4-BE49-F238E27FC236}">
                <a16:creationId xmlns:a16="http://schemas.microsoft.com/office/drawing/2014/main" id="{496028E1-74C8-4949-95A9-EC6D5924BFCD}"/>
              </a:ext>
            </a:extLst>
          </p:cNvPr>
          <p:cNvSpPr>
            <a:spLocks noGrp="1"/>
          </p:cNvSpPr>
          <p:nvPr>
            <p:ph type="pic" sz="quarter" idx="13"/>
          </p:nvPr>
        </p:nvSpPr>
        <p:spPr>
          <a:xfrm>
            <a:off x="631373" y="1710047"/>
            <a:ext cx="3558636" cy="1995055"/>
          </a:xfrm>
        </p:spPr>
        <p:txBody>
          <a:bodyPr/>
          <a:lstStyle>
            <a:lvl1pPr marL="0" indent="0">
              <a:buNone/>
              <a:defRPr/>
            </a:lvl1pPr>
          </a:lstStyle>
          <a:p>
            <a:r>
              <a:rPr lang="en-US"/>
              <a:t>Click icon to add picture</a:t>
            </a:r>
            <a:endParaRPr lang="nl-BE"/>
          </a:p>
        </p:txBody>
      </p:sp>
      <p:sp>
        <p:nvSpPr>
          <p:cNvPr id="16" name="Tijdelijke aanduiding voor afbeelding 6">
            <a:extLst>
              <a:ext uri="{FF2B5EF4-FFF2-40B4-BE49-F238E27FC236}">
                <a16:creationId xmlns:a16="http://schemas.microsoft.com/office/drawing/2014/main" id="{AF8B0118-B88E-D44D-94BB-50B799154422}"/>
              </a:ext>
            </a:extLst>
          </p:cNvPr>
          <p:cNvSpPr>
            <a:spLocks noGrp="1"/>
          </p:cNvSpPr>
          <p:nvPr>
            <p:ph type="pic" sz="quarter" idx="14"/>
          </p:nvPr>
        </p:nvSpPr>
        <p:spPr>
          <a:xfrm>
            <a:off x="4360223" y="1710046"/>
            <a:ext cx="3558636" cy="1995055"/>
          </a:xfrm>
        </p:spPr>
        <p:txBody>
          <a:bodyPr/>
          <a:lstStyle>
            <a:lvl1pPr marL="0" indent="0">
              <a:buNone/>
              <a:defRPr/>
            </a:lvl1pPr>
          </a:lstStyle>
          <a:p>
            <a:r>
              <a:rPr lang="en-US"/>
              <a:t>Click icon to add picture</a:t>
            </a:r>
            <a:endParaRPr lang="nl-BE"/>
          </a:p>
        </p:txBody>
      </p:sp>
      <p:sp>
        <p:nvSpPr>
          <p:cNvPr id="17" name="Tijdelijke aanduiding voor afbeelding 6">
            <a:extLst>
              <a:ext uri="{FF2B5EF4-FFF2-40B4-BE49-F238E27FC236}">
                <a16:creationId xmlns:a16="http://schemas.microsoft.com/office/drawing/2014/main" id="{B511864C-2C1E-F048-A2B5-40621D4B6CA0}"/>
              </a:ext>
            </a:extLst>
          </p:cNvPr>
          <p:cNvSpPr>
            <a:spLocks noGrp="1"/>
          </p:cNvSpPr>
          <p:nvPr>
            <p:ph type="pic" sz="quarter" idx="15"/>
          </p:nvPr>
        </p:nvSpPr>
        <p:spPr>
          <a:xfrm>
            <a:off x="8089074" y="1710047"/>
            <a:ext cx="3558636" cy="1995055"/>
          </a:xfrm>
        </p:spPr>
        <p:txBody>
          <a:bodyPr/>
          <a:lstStyle>
            <a:lvl1pPr marL="0" indent="0">
              <a:buNone/>
              <a:defRPr/>
            </a:lvl1pPr>
          </a:lstStyle>
          <a:p>
            <a:r>
              <a:rPr lang="en-US"/>
              <a:t>Click icon to add picture</a:t>
            </a:r>
            <a:endParaRPr lang="nl-BE"/>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1" name="Tekstvak 20">
            <a:extLst>
              <a:ext uri="{FF2B5EF4-FFF2-40B4-BE49-F238E27FC236}">
                <a16:creationId xmlns:a16="http://schemas.microsoft.com/office/drawing/2014/main" id="{05969FBB-7FE1-5346-9D6C-80656D175BED}"/>
              </a:ext>
            </a:extLst>
          </p:cNvPr>
          <p:cNvSpPr txBox="1"/>
          <p:nvPr/>
        </p:nvSpPr>
        <p:spPr>
          <a:xfrm>
            <a:off x="1175658" y="4025735"/>
            <a:ext cx="3135084" cy="546265"/>
          </a:xfrm>
          <a:prstGeom prst="rect">
            <a:avLst/>
          </a:prstGeom>
        </p:spPr>
        <p:txBody>
          <a:bodyPr vert="horz" wrap="squar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5" name="Tijdelijke aanduiding voor tekst 4">
            <a:extLst>
              <a:ext uri="{FF2B5EF4-FFF2-40B4-BE49-F238E27FC236}">
                <a16:creationId xmlns:a16="http://schemas.microsoft.com/office/drawing/2014/main" id="{3909F7AF-4DC2-4F45-9745-8639CB0E453B}"/>
              </a:ext>
            </a:extLst>
          </p:cNvPr>
          <p:cNvSpPr>
            <a:spLocks noGrp="1"/>
          </p:cNvSpPr>
          <p:nvPr>
            <p:ph type="body" sz="quarter" idx="16" hasCustomPrompt="1"/>
          </p:nvPr>
        </p:nvSpPr>
        <p:spPr>
          <a:xfrm>
            <a:off x="760781" y="4005951"/>
            <a:ext cx="3299590" cy="296081"/>
          </a:xfrm>
        </p:spPr>
        <p:txBody>
          <a:bodyPr>
            <a:normAutofit/>
          </a:bodyPr>
          <a:lstStyle>
            <a:lvl1pPr marL="0" indent="0">
              <a:buNone/>
              <a:defRPr sz="1600" b="1"/>
            </a:lvl1pPr>
          </a:lstStyle>
          <a:p>
            <a:pPr lvl="0"/>
            <a:r>
              <a:rPr lang="en-GB" noProof="0"/>
              <a:t>This is a</a:t>
            </a:r>
            <a:r>
              <a:rPr lang="en-BE"/>
              <a:t> </a:t>
            </a:r>
            <a:r>
              <a:rPr lang="en-US" noProof="0"/>
              <a:t>title</a:t>
            </a:r>
          </a:p>
        </p:txBody>
      </p:sp>
      <p:sp>
        <p:nvSpPr>
          <p:cNvPr id="23" name="Tijdelijke aanduiding voor tekst 4">
            <a:extLst>
              <a:ext uri="{FF2B5EF4-FFF2-40B4-BE49-F238E27FC236}">
                <a16:creationId xmlns:a16="http://schemas.microsoft.com/office/drawing/2014/main" id="{093F4A05-E205-6642-8D4F-A45420475D1A}"/>
              </a:ext>
            </a:extLst>
          </p:cNvPr>
          <p:cNvSpPr>
            <a:spLocks noGrp="1"/>
          </p:cNvSpPr>
          <p:nvPr>
            <p:ph type="body" sz="quarter" idx="17" hasCustomPrompt="1"/>
          </p:nvPr>
        </p:nvSpPr>
        <p:spPr>
          <a:xfrm>
            <a:off x="760780" y="4321816"/>
            <a:ext cx="3299591" cy="1364881"/>
          </a:xfrm>
        </p:spPr>
        <p:txBody>
          <a:bodyPr>
            <a:normAutofit/>
          </a:bodyPr>
          <a:lstStyle>
            <a:lvl1pPr marL="0" indent="0">
              <a:lnSpc>
                <a:spcPct val="100000"/>
              </a:lnSpc>
              <a:buNone/>
              <a:defRPr sz="1400" b="0">
                <a:solidFill>
                  <a:schemeClr val="bg1"/>
                </a:solidFill>
              </a:defRPr>
            </a:lvl1pPr>
          </a:lstStyle>
          <a:p>
            <a:pPr lvl="0"/>
            <a:r>
              <a:rPr lang="en-GB" noProof="0"/>
              <a:t>Text</a:t>
            </a:r>
          </a:p>
        </p:txBody>
      </p:sp>
      <p:sp>
        <p:nvSpPr>
          <p:cNvPr id="32" name="Rechthoek 31">
            <a:extLst>
              <a:ext uri="{FF2B5EF4-FFF2-40B4-BE49-F238E27FC236}">
                <a16:creationId xmlns:a16="http://schemas.microsoft.com/office/drawing/2014/main" id="{1811CA04-F1D9-A849-8383-0F7527E4C204}"/>
              </a:ext>
            </a:extLst>
          </p:cNvPr>
          <p:cNvSpPr/>
          <p:nvPr/>
        </p:nvSpPr>
        <p:spPr>
          <a:xfrm>
            <a:off x="8089074"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33" name="Tijdelijke aanduiding voor tekst 4">
            <a:extLst>
              <a:ext uri="{FF2B5EF4-FFF2-40B4-BE49-F238E27FC236}">
                <a16:creationId xmlns:a16="http://schemas.microsoft.com/office/drawing/2014/main" id="{B6F086B0-0AEE-0040-AA33-B9BB980338B3}"/>
              </a:ext>
            </a:extLst>
          </p:cNvPr>
          <p:cNvSpPr>
            <a:spLocks noGrp="1"/>
          </p:cNvSpPr>
          <p:nvPr>
            <p:ph type="body" sz="quarter" idx="20" hasCustomPrompt="1"/>
          </p:nvPr>
        </p:nvSpPr>
        <p:spPr>
          <a:xfrm>
            <a:off x="8222478" y="4005951"/>
            <a:ext cx="3304238" cy="296081"/>
          </a:xfrm>
        </p:spPr>
        <p:txBody>
          <a:bodyPr>
            <a:normAutofit/>
          </a:bodyPr>
          <a:lstStyle>
            <a:lvl1pPr marL="0" indent="0">
              <a:buNone/>
              <a:defRPr sz="1600" b="1"/>
            </a:lvl1pPr>
          </a:lstStyle>
          <a:p>
            <a:pPr lvl="0"/>
            <a:r>
              <a:rPr lang="en-GB" noProof="0"/>
              <a:t>This is </a:t>
            </a:r>
            <a:r>
              <a:rPr lang="en-BE"/>
              <a:t>a </a:t>
            </a:r>
            <a:r>
              <a:rPr lang="en-BE" noProof="0"/>
              <a:t>title</a:t>
            </a:r>
          </a:p>
        </p:txBody>
      </p:sp>
      <p:sp>
        <p:nvSpPr>
          <p:cNvPr id="34" name="Tijdelijke aanduiding voor tekst 4">
            <a:extLst>
              <a:ext uri="{FF2B5EF4-FFF2-40B4-BE49-F238E27FC236}">
                <a16:creationId xmlns:a16="http://schemas.microsoft.com/office/drawing/2014/main" id="{5C494A5F-CBA7-934A-9843-88552DA1307C}"/>
              </a:ext>
            </a:extLst>
          </p:cNvPr>
          <p:cNvSpPr>
            <a:spLocks noGrp="1"/>
          </p:cNvSpPr>
          <p:nvPr>
            <p:ph type="body" sz="quarter" idx="21" hasCustomPrompt="1"/>
          </p:nvPr>
        </p:nvSpPr>
        <p:spPr>
          <a:xfrm>
            <a:off x="8222478" y="4321816"/>
            <a:ext cx="3304238"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20" name="Rechthoek 6">
            <a:extLst>
              <a:ext uri="{FF2B5EF4-FFF2-40B4-BE49-F238E27FC236}">
                <a16:creationId xmlns:a16="http://schemas.microsoft.com/office/drawing/2014/main" id="{3BB6D7A7-ECC4-4492-A551-F6164C17DAAB}"/>
              </a:ext>
            </a:extLst>
          </p:cNvPr>
          <p:cNvSpPr/>
          <p:nvPr userDrawn="1"/>
        </p:nvSpPr>
        <p:spPr>
          <a:xfrm>
            <a:off x="4360223"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22" name="Tijdelijke aanduiding voor tekst 4">
            <a:extLst>
              <a:ext uri="{FF2B5EF4-FFF2-40B4-BE49-F238E27FC236}">
                <a16:creationId xmlns:a16="http://schemas.microsoft.com/office/drawing/2014/main" id="{74D0B2A9-4ED0-4725-AA55-98FE09CA8DE3}"/>
              </a:ext>
            </a:extLst>
          </p:cNvPr>
          <p:cNvSpPr>
            <a:spLocks noGrp="1"/>
          </p:cNvSpPr>
          <p:nvPr>
            <p:ph type="body" sz="quarter" idx="22" hasCustomPrompt="1"/>
          </p:nvPr>
        </p:nvSpPr>
        <p:spPr>
          <a:xfrm>
            <a:off x="4489746" y="4005951"/>
            <a:ext cx="3299590" cy="296081"/>
          </a:xfrm>
        </p:spPr>
        <p:txBody>
          <a:bodyPr>
            <a:normAutofit/>
          </a:bodyPr>
          <a:lstStyle>
            <a:lvl1pPr marL="0" indent="0">
              <a:buNone/>
              <a:defRPr sz="1600" b="1"/>
            </a:lvl1pPr>
          </a:lstStyle>
          <a:p>
            <a:pPr lvl="0"/>
            <a:r>
              <a:rPr lang="en-GB" noProof="0"/>
              <a:t>This is a </a:t>
            </a:r>
            <a:r>
              <a:rPr lang="en-BE"/>
              <a:t>title</a:t>
            </a:r>
            <a:endParaRPr lang="nl-BE"/>
          </a:p>
        </p:txBody>
      </p:sp>
      <p:sp>
        <p:nvSpPr>
          <p:cNvPr id="24" name="Tijdelijke aanduiding voor tekst 4">
            <a:extLst>
              <a:ext uri="{FF2B5EF4-FFF2-40B4-BE49-F238E27FC236}">
                <a16:creationId xmlns:a16="http://schemas.microsoft.com/office/drawing/2014/main" id="{EACB2721-270A-4660-9545-9192F7F0F10D}"/>
              </a:ext>
            </a:extLst>
          </p:cNvPr>
          <p:cNvSpPr>
            <a:spLocks noGrp="1"/>
          </p:cNvSpPr>
          <p:nvPr>
            <p:ph type="body" sz="quarter" idx="23" hasCustomPrompt="1"/>
          </p:nvPr>
        </p:nvSpPr>
        <p:spPr>
          <a:xfrm>
            <a:off x="4489746" y="4321816"/>
            <a:ext cx="3299591"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25" name="Picture Placeholder 5">
            <a:extLst>
              <a:ext uri="{FF2B5EF4-FFF2-40B4-BE49-F238E27FC236}">
                <a16:creationId xmlns:a16="http://schemas.microsoft.com/office/drawing/2014/main" id="{C6AA9B25-D2FF-42E3-84CD-7BF30C9C925F}"/>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73141269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Las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015776" y="2815013"/>
            <a:ext cx="4160447" cy="1227973"/>
          </a:xfrm>
          <a:prstGeom prst="rect">
            <a:avLst/>
          </a:prstGeom>
        </p:spPr>
      </p:pic>
      <p:sp>
        <p:nvSpPr>
          <p:cNvPr id="5" name="TextBox 4">
            <a:extLst>
              <a:ext uri="{FF2B5EF4-FFF2-40B4-BE49-F238E27FC236}">
                <a16:creationId xmlns:a16="http://schemas.microsoft.com/office/drawing/2014/main" id="{9F5142E9-F990-4D61-91C3-1AAEA47F9967}"/>
              </a:ext>
            </a:extLst>
          </p:cNvPr>
          <p:cNvSpPr txBox="1"/>
          <p:nvPr userDrawn="1"/>
        </p:nvSpPr>
        <p:spPr>
          <a:xfrm>
            <a:off x="1977158"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Author : </a:t>
            </a:r>
          </a:p>
        </p:txBody>
      </p:sp>
      <p:sp>
        <p:nvSpPr>
          <p:cNvPr id="9" name="TextBox 8">
            <a:extLst>
              <a:ext uri="{FF2B5EF4-FFF2-40B4-BE49-F238E27FC236}">
                <a16:creationId xmlns:a16="http://schemas.microsoft.com/office/drawing/2014/main" id="{A1D74788-1B06-4208-A512-AFE2689D9877}"/>
              </a:ext>
            </a:extLst>
          </p:cNvPr>
          <p:cNvSpPr txBox="1"/>
          <p:nvPr userDrawn="1"/>
        </p:nvSpPr>
        <p:spPr>
          <a:xfrm>
            <a:off x="6725229"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Reviewer :</a:t>
            </a:r>
          </a:p>
        </p:txBody>
      </p:sp>
      <p:sp>
        <p:nvSpPr>
          <p:cNvPr id="10" name="Text Placeholder 9">
            <a:extLst>
              <a:ext uri="{FF2B5EF4-FFF2-40B4-BE49-F238E27FC236}">
                <a16:creationId xmlns:a16="http://schemas.microsoft.com/office/drawing/2014/main" id="{6318CD6A-0C8C-4B10-A84A-DF0D126923D6}"/>
              </a:ext>
            </a:extLst>
          </p:cNvPr>
          <p:cNvSpPr>
            <a:spLocks noGrp="1"/>
          </p:cNvSpPr>
          <p:nvPr>
            <p:ph type="body" sz="quarter" idx="10" hasCustomPrompt="1"/>
          </p:nvPr>
        </p:nvSpPr>
        <p:spPr>
          <a:xfrm>
            <a:off x="3416735" y="4889781"/>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1" name="Text Placeholder 9">
            <a:extLst>
              <a:ext uri="{FF2B5EF4-FFF2-40B4-BE49-F238E27FC236}">
                <a16:creationId xmlns:a16="http://schemas.microsoft.com/office/drawing/2014/main" id="{562A6205-11CC-4FA2-9F0A-0C2D96A576DE}"/>
              </a:ext>
            </a:extLst>
          </p:cNvPr>
          <p:cNvSpPr>
            <a:spLocks noGrp="1"/>
          </p:cNvSpPr>
          <p:nvPr>
            <p:ph type="body" sz="quarter" idx="11" hasCustomPrompt="1"/>
          </p:nvPr>
        </p:nvSpPr>
        <p:spPr>
          <a:xfrm>
            <a:off x="3416735" y="5055313"/>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2" name="TextBox 11">
            <a:extLst>
              <a:ext uri="{FF2B5EF4-FFF2-40B4-BE49-F238E27FC236}">
                <a16:creationId xmlns:a16="http://schemas.microsoft.com/office/drawing/2014/main" id="{CCBCCFB0-24FA-49D8-8855-7AF8BE80F105}"/>
              </a:ext>
            </a:extLst>
          </p:cNvPr>
          <p:cNvSpPr txBox="1"/>
          <p:nvPr userDrawn="1"/>
        </p:nvSpPr>
        <p:spPr>
          <a:xfrm>
            <a:off x="1977159" y="5030357"/>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 </a:t>
            </a:r>
          </a:p>
        </p:txBody>
      </p:sp>
      <p:sp>
        <p:nvSpPr>
          <p:cNvPr id="13" name="TextBox 12">
            <a:extLst>
              <a:ext uri="{FF2B5EF4-FFF2-40B4-BE49-F238E27FC236}">
                <a16:creationId xmlns:a16="http://schemas.microsoft.com/office/drawing/2014/main" id="{93A14F7B-07F5-4D78-A269-2578AE8F40D7}"/>
              </a:ext>
            </a:extLst>
          </p:cNvPr>
          <p:cNvSpPr txBox="1"/>
          <p:nvPr userDrawn="1"/>
        </p:nvSpPr>
        <p:spPr>
          <a:xfrm>
            <a:off x="6725229" y="5030357"/>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review :</a:t>
            </a:r>
          </a:p>
        </p:txBody>
      </p:sp>
      <p:sp>
        <p:nvSpPr>
          <p:cNvPr id="14" name="Text Placeholder 9">
            <a:extLst>
              <a:ext uri="{FF2B5EF4-FFF2-40B4-BE49-F238E27FC236}">
                <a16:creationId xmlns:a16="http://schemas.microsoft.com/office/drawing/2014/main" id="{4289AC2F-BDF5-4231-A4AF-2A10FAE832B1}"/>
              </a:ext>
            </a:extLst>
          </p:cNvPr>
          <p:cNvSpPr>
            <a:spLocks noGrp="1"/>
          </p:cNvSpPr>
          <p:nvPr>
            <p:ph type="body" sz="quarter" idx="12" hasCustomPrompt="1"/>
          </p:nvPr>
        </p:nvSpPr>
        <p:spPr>
          <a:xfrm>
            <a:off x="8292597" y="4889781"/>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5" name="Text Placeholder 9">
            <a:extLst>
              <a:ext uri="{FF2B5EF4-FFF2-40B4-BE49-F238E27FC236}">
                <a16:creationId xmlns:a16="http://schemas.microsoft.com/office/drawing/2014/main" id="{C2A48FF8-78A3-4154-9CF6-0F662A298677}"/>
              </a:ext>
            </a:extLst>
          </p:cNvPr>
          <p:cNvSpPr>
            <a:spLocks noGrp="1"/>
          </p:cNvSpPr>
          <p:nvPr>
            <p:ph type="body" sz="quarter" idx="13" hasCustomPrompt="1"/>
          </p:nvPr>
        </p:nvSpPr>
        <p:spPr>
          <a:xfrm>
            <a:off x="8292597" y="5055313"/>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6" name="Rechthoek 5">
            <a:extLst>
              <a:ext uri="{FF2B5EF4-FFF2-40B4-BE49-F238E27FC236}">
                <a16:creationId xmlns:a16="http://schemas.microsoft.com/office/drawing/2014/main" id="{A1C9BA16-96C4-429C-A3A4-966E17CDBBA8}"/>
              </a:ext>
            </a:extLst>
          </p:cNvPr>
          <p:cNvSpPr/>
          <p:nvPr userDrawn="1"/>
        </p:nvSpPr>
        <p:spPr>
          <a:xfrm>
            <a:off x="838199"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Tree>
    <p:extLst>
      <p:ext uri="{BB962C8B-B14F-4D97-AF65-F5344CB8AC3E}">
        <p14:creationId xmlns:p14="http://schemas.microsoft.com/office/powerpoint/2010/main" val="1969318413"/>
      </p:ext>
    </p:extLst>
  </p:cSld>
  <p:clrMapOvr>
    <a:overrideClrMapping bg1="dk1" tx1="lt1" bg2="dk2" tx2="lt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Sustainable real estate">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42" name="Tijdelijke aanduiding voor dianummer 5">
            <a:extLst>
              <a:ext uri="{FF2B5EF4-FFF2-40B4-BE49-F238E27FC236}">
                <a16:creationId xmlns:a16="http://schemas.microsoft.com/office/drawing/2014/main" id="{C71A62B5-379B-7B4B-BBF9-473650EB1993}"/>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 name="Tijdelijke aanduiding voor tekst 3">
            <a:extLst>
              <a:ext uri="{FF2B5EF4-FFF2-40B4-BE49-F238E27FC236}">
                <a16:creationId xmlns:a16="http://schemas.microsoft.com/office/drawing/2014/main" id="{9B66E06C-94E4-4A4C-812C-29B513F0D9F3}"/>
              </a:ext>
            </a:extLst>
          </p:cNvPr>
          <p:cNvSpPr>
            <a:spLocks noGrp="1"/>
          </p:cNvSpPr>
          <p:nvPr>
            <p:ph type="body" sz="quarter" idx="10" hasCustomPrompt="1"/>
          </p:nvPr>
        </p:nvSpPr>
        <p:spPr>
          <a:xfrm>
            <a:off x="2894782" y="1813160"/>
            <a:ext cx="6489518" cy="914400"/>
          </a:xfrm>
        </p:spPr>
        <p:txBody>
          <a:bodyPr anchor="ctr">
            <a:normAutofit/>
          </a:bodyPr>
          <a:lstStyle>
            <a:lvl1pPr marL="0" indent="0" algn="ctr">
              <a:buNone/>
              <a:defRPr sz="1400">
                <a:solidFill>
                  <a:schemeClr val="bg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l-NL"/>
              <a:t>Tekst</a:t>
            </a:r>
            <a:endParaRPr lang="nl-BE"/>
          </a:p>
        </p:txBody>
      </p:sp>
      <p:sp>
        <p:nvSpPr>
          <p:cNvPr id="3" name="Tijdelijke aanduiding voor afbeelding 2">
            <a:extLst>
              <a:ext uri="{FF2B5EF4-FFF2-40B4-BE49-F238E27FC236}">
                <a16:creationId xmlns:a16="http://schemas.microsoft.com/office/drawing/2014/main" id="{FF785582-3C4D-1A46-9BDE-DE3A406DAA82}"/>
              </a:ext>
            </a:extLst>
          </p:cNvPr>
          <p:cNvSpPr>
            <a:spLocks noGrp="1"/>
          </p:cNvSpPr>
          <p:nvPr>
            <p:ph type="pic" sz="quarter" idx="11"/>
          </p:nvPr>
        </p:nvSpPr>
        <p:spPr>
          <a:xfrm>
            <a:off x="2894782" y="2857500"/>
            <a:ext cx="6489518" cy="2960688"/>
          </a:xfrm>
        </p:spPr>
        <p:txBody>
          <a:bodyPr/>
          <a:lstStyle/>
          <a:p>
            <a:endParaRPr lang="nl-BE"/>
          </a:p>
        </p:txBody>
      </p:sp>
    </p:spTree>
    <p:extLst>
      <p:ext uri="{BB962C8B-B14F-4D97-AF65-F5344CB8AC3E}">
        <p14:creationId xmlns:p14="http://schemas.microsoft.com/office/powerpoint/2010/main" val="25411116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BEE65AD-911C-4E54-BDC3-CFFA49BEF8CE}"/>
              </a:ext>
            </a:extLst>
          </p:cNvPr>
          <p:cNvSpPr txBox="1">
            <a:spLocks/>
          </p:cNvSpPr>
          <p:nvPr userDrawn="1"/>
        </p:nvSpPr>
        <p:spPr>
          <a:xfrm>
            <a:off x="7320846" y="19635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51" name="Text Placeholder 3">
            <a:extLst>
              <a:ext uri="{FF2B5EF4-FFF2-40B4-BE49-F238E27FC236}">
                <a16:creationId xmlns:a16="http://schemas.microsoft.com/office/drawing/2014/main" id="{A3D9C2F5-29AD-4F83-A68A-6711F7DC1A53}"/>
              </a:ext>
            </a:extLst>
          </p:cNvPr>
          <p:cNvSpPr txBox="1">
            <a:spLocks/>
          </p:cNvSpPr>
          <p:nvPr userDrawn="1"/>
        </p:nvSpPr>
        <p:spPr>
          <a:xfrm>
            <a:off x="205906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2" name="Text Placeholder 3">
            <a:extLst>
              <a:ext uri="{FF2B5EF4-FFF2-40B4-BE49-F238E27FC236}">
                <a16:creationId xmlns:a16="http://schemas.microsoft.com/office/drawing/2014/main" id="{6ABBFFA0-0679-4D6A-A9C1-DAAE39496E97}"/>
              </a:ext>
            </a:extLst>
          </p:cNvPr>
          <p:cNvSpPr txBox="1">
            <a:spLocks/>
          </p:cNvSpPr>
          <p:nvPr userDrawn="1"/>
        </p:nvSpPr>
        <p:spPr>
          <a:xfrm>
            <a:off x="3813665"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3" name="Text Placeholder 3">
            <a:extLst>
              <a:ext uri="{FF2B5EF4-FFF2-40B4-BE49-F238E27FC236}">
                <a16:creationId xmlns:a16="http://schemas.microsoft.com/office/drawing/2014/main" id="{0C6336F6-1FEA-47FA-8D57-9E2D17E3569B}"/>
              </a:ext>
            </a:extLst>
          </p:cNvPr>
          <p:cNvSpPr txBox="1">
            <a:spLocks/>
          </p:cNvSpPr>
          <p:nvPr userDrawn="1"/>
        </p:nvSpPr>
        <p:spPr>
          <a:xfrm>
            <a:off x="556827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5" name="Text Placeholder 3">
            <a:extLst>
              <a:ext uri="{FF2B5EF4-FFF2-40B4-BE49-F238E27FC236}">
                <a16:creationId xmlns:a16="http://schemas.microsoft.com/office/drawing/2014/main" id="{F7195102-6B11-4500-93DC-D046ED716E47}"/>
              </a:ext>
            </a:extLst>
          </p:cNvPr>
          <p:cNvSpPr txBox="1">
            <a:spLocks/>
          </p:cNvSpPr>
          <p:nvPr userDrawn="1"/>
        </p:nvSpPr>
        <p:spPr>
          <a:xfrm>
            <a:off x="4579368" y="4115944"/>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F2DBA0C2-6265-43D5-AE3B-86BF90648384}"/>
              </a:ext>
            </a:extLst>
          </p:cNvPr>
          <p:cNvSpPr txBox="1">
            <a:spLocks/>
          </p:cNvSpPr>
          <p:nvPr userDrawn="1"/>
        </p:nvSpPr>
        <p:spPr>
          <a:xfrm>
            <a:off x="6314243"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06</a:t>
            </a:r>
          </a:p>
        </p:txBody>
      </p:sp>
      <p:sp>
        <p:nvSpPr>
          <p:cNvPr id="57" name="Text Placeholder 3">
            <a:extLst>
              <a:ext uri="{FF2B5EF4-FFF2-40B4-BE49-F238E27FC236}">
                <a16:creationId xmlns:a16="http://schemas.microsoft.com/office/drawing/2014/main" id="{12D2C4D0-FE72-4646-9F3C-E850442C1269}"/>
              </a:ext>
            </a:extLst>
          </p:cNvPr>
          <p:cNvSpPr txBox="1">
            <a:spLocks/>
          </p:cNvSpPr>
          <p:nvPr userDrawn="1"/>
        </p:nvSpPr>
        <p:spPr>
          <a:xfrm>
            <a:off x="8087871"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07</a:t>
            </a:r>
          </a:p>
        </p:txBody>
      </p:sp>
      <p:sp>
        <p:nvSpPr>
          <p:cNvPr id="58" name="Text Placeholder 54">
            <a:extLst>
              <a:ext uri="{FF2B5EF4-FFF2-40B4-BE49-F238E27FC236}">
                <a16:creationId xmlns:a16="http://schemas.microsoft.com/office/drawing/2014/main" id="{95227564-114E-4CA4-92DA-2062AE67D4E7}"/>
              </a:ext>
            </a:extLst>
          </p:cNvPr>
          <p:cNvSpPr>
            <a:spLocks noGrp="1"/>
          </p:cNvSpPr>
          <p:nvPr>
            <p:ph type="body" sz="quarter" idx="32" hasCustomPrompt="1"/>
          </p:nvPr>
        </p:nvSpPr>
        <p:spPr>
          <a:xfrm>
            <a:off x="2059344" y="27183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9" name="Text Placeholder 54">
            <a:extLst>
              <a:ext uri="{FF2B5EF4-FFF2-40B4-BE49-F238E27FC236}">
                <a16:creationId xmlns:a16="http://schemas.microsoft.com/office/drawing/2014/main" id="{C2EF914A-1E5C-49B6-92F0-9B7B1F6FAB18}"/>
              </a:ext>
            </a:extLst>
          </p:cNvPr>
          <p:cNvSpPr>
            <a:spLocks noGrp="1"/>
          </p:cNvSpPr>
          <p:nvPr>
            <p:ph type="body" sz="quarter" idx="33" hasCustomPrompt="1"/>
          </p:nvPr>
        </p:nvSpPr>
        <p:spPr>
          <a:xfrm>
            <a:off x="3813807" y="27158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60" name="Text Placeholder 54">
            <a:extLst>
              <a:ext uri="{FF2B5EF4-FFF2-40B4-BE49-F238E27FC236}">
                <a16:creationId xmlns:a16="http://schemas.microsoft.com/office/drawing/2014/main" id="{45C46EF2-437C-4CD7-99DC-4DDEBD56CDFF}"/>
              </a:ext>
            </a:extLst>
          </p:cNvPr>
          <p:cNvSpPr>
            <a:spLocks noGrp="1"/>
          </p:cNvSpPr>
          <p:nvPr>
            <p:ph type="body" sz="quarter" idx="34" hasCustomPrompt="1"/>
          </p:nvPr>
        </p:nvSpPr>
        <p:spPr>
          <a:xfrm>
            <a:off x="5567847" y="27170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1" name="Text Placeholder 54">
            <a:extLst>
              <a:ext uri="{FF2B5EF4-FFF2-40B4-BE49-F238E27FC236}">
                <a16:creationId xmlns:a16="http://schemas.microsoft.com/office/drawing/2014/main" id="{16EDDB4A-7380-44C5-A664-EFA8F253672C}"/>
              </a:ext>
            </a:extLst>
          </p:cNvPr>
          <p:cNvSpPr>
            <a:spLocks noGrp="1"/>
          </p:cNvSpPr>
          <p:nvPr>
            <p:ph type="body" sz="quarter" idx="35" hasCustomPrompt="1"/>
          </p:nvPr>
        </p:nvSpPr>
        <p:spPr>
          <a:xfrm>
            <a:off x="7322310" y="27146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48283731-456D-46D0-9F1B-60F3EFC00267}"/>
              </a:ext>
            </a:extLst>
          </p:cNvPr>
          <p:cNvSpPr>
            <a:spLocks noGrp="1"/>
          </p:cNvSpPr>
          <p:nvPr>
            <p:ph type="body" sz="quarter" idx="36" hasCustomPrompt="1"/>
          </p:nvPr>
        </p:nvSpPr>
        <p:spPr>
          <a:xfrm>
            <a:off x="4580831" y="4886017"/>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87488245-A395-4D1F-9277-0139C7A4A39C}"/>
              </a:ext>
            </a:extLst>
          </p:cNvPr>
          <p:cNvSpPr>
            <a:spLocks noGrp="1"/>
          </p:cNvSpPr>
          <p:nvPr>
            <p:ph type="body" sz="quarter" idx="37" hasCustomPrompt="1"/>
          </p:nvPr>
        </p:nvSpPr>
        <p:spPr>
          <a:xfrm>
            <a:off x="6334871" y="4887235"/>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Six</a:t>
            </a:r>
            <a:endParaRPr lang="en-GB" noProof="0"/>
          </a:p>
        </p:txBody>
      </p:sp>
      <p:sp>
        <p:nvSpPr>
          <p:cNvPr id="65" name="Text Placeholder 54">
            <a:extLst>
              <a:ext uri="{FF2B5EF4-FFF2-40B4-BE49-F238E27FC236}">
                <a16:creationId xmlns:a16="http://schemas.microsoft.com/office/drawing/2014/main" id="{FDF0C075-185F-4584-BFC3-7113927BC2E1}"/>
              </a:ext>
            </a:extLst>
          </p:cNvPr>
          <p:cNvSpPr>
            <a:spLocks noGrp="1"/>
          </p:cNvSpPr>
          <p:nvPr>
            <p:ph type="body" sz="quarter" idx="38" hasCustomPrompt="1"/>
          </p:nvPr>
        </p:nvSpPr>
        <p:spPr>
          <a:xfrm>
            <a:off x="8089334" y="4884799"/>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Seven</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13297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88758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564218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739679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465559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6410204"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816480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998700" y="239913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9352292" y="239913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9705885" y="239913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170319"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523911"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877504"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2" name="Title 1">
            <a:extLst>
              <a:ext uri="{FF2B5EF4-FFF2-40B4-BE49-F238E27FC236}">
                <a16:creationId xmlns:a16="http://schemas.microsoft.com/office/drawing/2014/main" id="{37639343-7F06-461D-B8EE-DEE325F8678E}"/>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36997711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userDrawn="1">
  <p:cSld name="1_Voorpagina groen">
    <p:bg>
      <p:bgRef idx="1001">
        <a:schemeClr val="bg1"/>
      </p:bgRef>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210B3993-B4B9-F84D-BD86-68D45BD6AE0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extBox 1">
            <a:extLst>
              <a:ext uri="{FF2B5EF4-FFF2-40B4-BE49-F238E27FC236}">
                <a16:creationId xmlns:a16="http://schemas.microsoft.com/office/drawing/2014/main" id="{C6C99175-5BE3-344E-8C39-CA1BAFAC3DB2}"/>
              </a:ext>
            </a:extLst>
          </p:cNvPr>
          <p:cNvSpPr txBox="1"/>
          <p:nvPr userDrawn="1"/>
        </p:nvSpPr>
        <p:spPr>
          <a:xfrm>
            <a:off x="-268357" y="1162878"/>
            <a:ext cx="0" cy="0"/>
          </a:xfrm>
          <a:prstGeom prst="rect">
            <a:avLst/>
          </a:prstGeom>
        </p:spPr>
        <p:txBody>
          <a:bodyPr vert="horz" wrap="none" lIns="91440" tIns="45720" rIns="91440" bIns="45720" rtlCol="0" anchor="ctr">
            <a:noAutofit/>
          </a:bodyPr>
          <a:lstStyle/>
          <a:p>
            <a:pPr algn="l"/>
            <a:endParaRPr lang="en-BE"/>
          </a:p>
        </p:txBody>
      </p:sp>
      <p:sp>
        <p:nvSpPr>
          <p:cNvPr id="4" name="TextBox 3">
            <a:extLst>
              <a:ext uri="{FF2B5EF4-FFF2-40B4-BE49-F238E27FC236}">
                <a16:creationId xmlns:a16="http://schemas.microsoft.com/office/drawing/2014/main" id="{49959E32-CB9B-1042-A0D8-C43FD63E10DE}"/>
              </a:ext>
            </a:extLst>
          </p:cNvPr>
          <p:cNvSpPr txBox="1"/>
          <p:nvPr userDrawn="1"/>
        </p:nvSpPr>
        <p:spPr>
          <a:xfrm>
            <a:off x="-417443" y="1133061"/>
            <a:ext cx="0" cy="0"/>
          </a:xfrm>
          <a:prstGeom prst="rect">
            <a:avLst/>
          </a:prstGeom>
        </p:spPr>
        <p:txBody>
          <a:bodyPr vert="horz" wrap="none" lIns="91440" tIns="45720" rIns="91440" bIns="45720" rtlCol="0" anchor="ctr">
            <a:noAutofit/>
          </a:bodyPr>
          <a:lstStyle/>
          <a:p>
            <a:pPr algn="l"/>
            <a:endParaRPr lang="en-BE"/>
          </a:p>
        </p:txBody>
      </p:sp>
    </p:spTree>
    <p:extLst>
      <p:ext uri="{BB962C8B-B14F-4D97-AF65-F5344CB8AC3E}">
        <p14:creationId xmlns:p14="http://schemas.microsoft.com/office/powerpoint/2010/main" val="2164298015"/>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 contents">
    <p:spTree>
      <p:nvGrpSpPr>
        <p:cNvPr id="1" name=""/>
        <p:cNvGrpSpPr/>
        <p:nvPr/>
      </p:nvGrpSpPr>
      <p:grpSpPr>
        <a:xfrm>
          <a:off x="0" y="0"/>
          <a:ext cx="0" cy="0"/>
          <a:chOff x="0" y="0"/>
          <a:chExt cx="0" cy="0"/>
        </a:xfrm>
      </p:grpSpPr>
      <p:sp>
        <p:nvSpPr>
          <p:cNvPr id="71" name="Text Placeholder 3">
            <a:extLst>
              <a:ext uri="{FF2B5EF4-FFF2-40B4-BE49-F238E27FC236}">
                <a16:creationId xmlns:a16="http://schemas.microsoft.com/office/drawing/2014/main" id="{6F77FAA1-4034-439A-AFE1-DB2D43792F95}"/>
              </a:ext>
            </a:extLst>
          </p:cNvPr>
          <p:cNvSpPr txBox="1">
            <a:spLocks/>
          </p:cNvSpPr>
          <p:nvPr userDrawn="1"/>
        </p:nvSpPr>
        <p:spPr>
          <a:xfrm>
            <a:off x="6563623" y="199214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72" name="Text Placeholder 3">
            <a:extLst>
              <a:ext uri="{FF2B5EF4-FFF2-40B4-BE49-F238E27FC236}">
                <a16:creationId xmlns:a16="http://schemas.microsoft.com/office/drawing/2014/main" id="{0070B94D-8BA6-4C4A-AAE5-ECAE72A15881}"/>
              </a:ext>
            </a:extLst>
          </p:cNvPr>
          <p:cNvSpPr txBox="1">
            <a:spLocks/>
          </p:cNvSpPr>
          <p:nvPr userDrawn="1"/>
        </p:nvSpPr>
        <p:spPr>
          <a:xfrm>
            <a:off x="130183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73" name="Text Placeholder 3">
            <a:extLst>
              <a:ext uri="{FF2B5EF4-FFF2-40B4-BE49-F238E27FC236}">
                <a16:creationId xmlns:a16="http://schemas.microsoft.com/office/drawing/2014/main" id="{6E64FDCD-E9C4-4BC6-9576-FB9C52AB2079}"/>
              </a:ext>
            </a:extLst>
          </p:cNvPr>
          <p:cNvSpPr txBox="1">
            <a:spLocks/>
          </p:cNvSpPr>
          <p:nvPr userDrawn="1"/>
        </p:nvSpPr>
        <p:spPr>
          <a:xfrm>
            <a:off x="3056442"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74" name="Text Placeholder 3">
            <a:extLst>
              <a:ext uri="{FF2B5EF4-FFF2-40B4-BE49-F238E27FC236}">
                <a16:creationId xmlns:a16="http://schemas.microsoft.com/office/drawing/2014/main" id="{6EC545DB-CE20-476E-8735-20550FF32A02}"/>
              </a:ext>
            </a:extLst>
          </p:cNvPr>
          <p:cNvSpPr txBox="1">
            <a:spLocks/>
          </p:cNvSpPr>
          <p:nvPr userDrawn="1"/>
        </p:nvSpPr>
        <p:spPr>
          <a:xfrm>
            <a:off x="481104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75" name="Text Placeholder 3">
            <a:extLst>
              <a:ext uri="{FF2B5EF4-FFF2-40B4-BE49-F238E27FC236}">
                <a16:creationId xmlns:a16="http://schemas.microsoft.com/office/drawing/2014/main" id="{D545FD3F-7F34-4890-B45B-2661CE1E1684}"/>
              </a:ext>
            </a:extLst>
          </p:cNvPr>
          <p:cNvSpPr txBox="1">
            <a:spLocks/>
          </p:cNvSpPr>
          <p:nvPr userDrawn="1"/>
        </p:nvSpPr>
        <p:spPr>
          <a:xfrm>
            <a:off x="3837094" y="413649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05</a:t>
            </a:r>
          </a:p>
        </p:txBody>
      </p:sp>
      <p:sp>
        <p:nvSpPr>
          <p:cNvPr id="76" name="Text Placeholder 3">
            <a:extLst>
              <a:ext uri="{FF2B5EF4-FFF2-40B4-BE49-F238E27FC236}">
                <a16:creationId xmlns:a16="http://schemas.microsoft.com/office/drawing/2014/main" id="{A1343033-DAB5-460E-A765-44AD5695FBB3}"/>
              </a:ext>
            </a:extLst>
          </p:cNvPr>
          <p:cNvSpPr txBox="1">
            <a:spLocks/>
          </p:cNvSpPr>
          <p:nvPr userDrawn="1"/>
        </p:nvSpPr>
        <p:spPr>
          <a:xfrm>
            <a:off x="5576186" y="413707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06</a:t>
            </a:r>
          </a:p>
        </p:txBody>
      </p:sp>
      <p:sp>
        <p:nvSpPr>
          <p:cNvPr id="77" name="Text Placeholder 3">
            <a:extLst>
              <a:ext uri="{FF2B5EF4-FFF2-40B4-BE49-F238E27FC236}">
                <a16:creationId xmlns:a16="http://schemas.microsoft.com/office/drawing/2014/main" id="{CDD662E3-AAB3-415E-9F03-C393E800BD95}"/>
              </a:ext>
            </a:extLst>
          </p:cNvPr>
          <p:cNvSpPr txBox="1">
            <a:spLocks/>
          </p:cNvSpPr>
          <p:nvPr userDrawn="1"/>
        </p:nvSpPr>
        <p:spPr>
          <a:xfrm>
            <a:off x="7311061"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07</a:t>
            </a:r>
          </a:p>
        </p:txBody>
      </p:sp>
      <p:sp>
        <p:nvSpPr>
          <p:cNvPr id="78" name="Text Placeholder 3">
            <a:extLst>
              <a:ext uri="{FF2B5EF4-FFF2-40B4-BE49-F238E27FC236}">
                <a16:creationId xmlns:a16="http://schemas.microsoft.com/office/drawing/2014/main" id="{867BDE28-FEB6-4D61-B755-EEF017F834A1}"/>
              </a:ext>
            </a:extLst>
          </p:cNvPr>
          <p:cNvSpPr txBox="1">
            <a:spLocks/>
          </p:cNvSpPr>
          <p:nvPr userDrawn="1"/>
        </p:nvSpPr>
        <p:spPr>
          <a:xfrm>
            <a:off x="9084689"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08</a:t>
            </a:r>
          </a:p>
        </p:txBody>
      </p:sp>
      <p:sp>
        <p:nvSpPr>
          <p:cNvPr id="55" name="Text Placeholder 54">
            <a:extLst>
              <a:ext uri="{FF2B5EF4-FFF2-40B4-BE49-F238E27FC236}">
                <a16:creationId xmlns:a16="http://schemas.microsoft.com/office/drawing/2014/main" id="{4A123A0E-2398-43B5-AF82-935353E07E50}"/>
              </a:ext>
            </a:extLst>
          </p:cNvPr>
          <p:cNvSpPr>
            <a:spLocks noGrp="1"/>
          </p:cNvSpPr>
          <p:nvPr>
            <p:ph type="body" sz="quarter" idx="24" hasCustomPrompt="1"/>
          </p:nvPr>
        </p:nvSpPr>
        <p:spPr>
          <a:xfrm>
            <a:off x="1302121" y="274686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6" name="Text Placeholder 54">
            <a:extLst>
              <a:ext uri="{FF2B5EF4-FFF2-40B4-BE49-F238E27FC236}">
                <a16:creationId xmlns:a16="http://schemas.microsoft.com/office/drawing/2014/main" id="{CC2EAE6E-A011-4F23-B877-84E76BC918C7}"/>
              </a:ext>
            </a:extLst>
          </p:cNvPr>
          <p:cNvSpPr>
            <a:spLocks noGrp="1"/>
          </p:cNvSpPr>
          <p:nvPr>
            <p:ph type="body" sz="quarter" idx="25" hasCustomPrompt="1"/>
          </p:nvPr>
        </p:nvSpPr>
        <p:spPr>
          <a:xfrm>
            <a:off x="3056584" y="274443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7" name="Text Placeholder 54">
            <a:extLst>
              <a:ext uri="{FF2B5EF4-FFF2-40B4-BE49-F238E27FC236}">
                <a16:creationId xmlns:a16="http://schemas.microsoft.com/office/drawing/2014/main" id="{F16A5715-E0C0-4756-A85E-111D8CB838F0}"/>
              </a:ext>
            </a:extLst>
          </p:cNvPr>
          <p:cNvSpPr>
            <a:spLocks noGrp="1"/>
          </p:cNvSpPr>
          <p:nvPr>
            <p:ph type="body" sz="quarter" idx="26" hasCustomPrompt="1"/>
          </p:nvPr>
        </p:nvSpPr>
        <p:spPr>
          <a:xfrm>
            <a:off x="4810624" y="274564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8" name="Text Placeholder 54">
            <a:extLst>
              <a:ext uri="{FF2B5EF4-FFF2-40B4-BE49-F238E27FC236}">
                <a16:creationId xmlns:a16="http://schemas.microsoft.com/office/drawing/2014/main" id="{F747046D-4A07-4F67-BF56-2B9765395575}"/>
              </a:ext>
            </a:extLst>
          </p:cNvPr>
          <p:cNvSpPr>
            <a:spLocks noGrp="1"/>
          </p:cNvSpPr>
          <p:nvPr>
            <p:ph type="body" sz="quarter" idx="27" hasCustomPrompt="1"/>
          </p:nvPr>
        </p:nvSpPr>
        <p:spPr>
          <a:xfrm>
            <a:off x="6565087" y="2743212"/>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59" name="Text Placeholder 54">
            <a:extLst>
              <a:ext uri="{FF2B5EF4-FFF2-40B4-BE49-F238E27FC236}">
                <a16:creationId xmlns:a16="http://schemas.microsoft.com/office/drawing/2014/main" id="{AC66F20F-E071-4453-8D27-F9190157C920}"/>
              </a:ext>
            </a:extLst>
          </p:cNvPr>
          <p:cNvSpPr>
            <a:spLocks noGrp="1"/>
          </p:cNvSpPr>
          <p:nvPr>
            <p:ph type="body" sz="quarter" idx="28" hasCustomPrompt="1"/>
          </p:nvPr>
        </p:nvSpPr>
        <p:spPr>
          <a:xfrm>
            <a:off x="3823186" y="4909579"/>
            <a:ext cx="1536032" cy="285911"/>
          </a:xfrm>
        </p:spPr>
        <p:txBody>
          <a:bodyPr vert="horz" lIns="91440" tIns="45720" rIns="91440" bIns="45720" rtlCol="0">
            <a:noAutofit/>
          </a:bodyPr>
          <a:lstStyle>
            <a:lvl1pPr>
              <a:defRPr lang="en-GB" sz="1600" dirty="0">
                <a:solidFill>
                  <a:schemeClr val="tx1"/>
                </a:solidFill>
              </a:defRPr>
            </a:lvl1pPr>
          </a:lstStyle>
          <a:p>
            <a:pPr marL="0" lvl="0"/>
            <a:r>
              <a:rPr lang="en-GB" sz="1600" noProof="0">
                <a:solidFill>
                  <a:schemeClr val="tx1"/>
                </a:solidFill>
                <a:latin typeface="Poppins Latin" panose="00000500000000000000" pitchFamily="2" charset="0"/>
              </a:rPr>
              <a:t>The Five</a:t>
            </a:r>
            <a:endParaRPr lang="en-GB" noProof="0"/>
          </a:p>
        </p:txBody>
      </p:sp>
      <p:sp>
        <p:nvSpPr>
          <p:cNvPr id="60" name="Text Placeholder 54">
            <a:extLst>
              <a:ext uri="{FF2B5EF4-FFF2-40B4-BE49-F238E27FC236}">
                <a16:creationId xmlns:a16="http://schemas.microsoft.com/office/drawing/2014/main" id="{40B9311F-87ED-4332-A2D6-A5FD2DEDF1C1}"/>
              </a:ext>
            </a:extLst>
          </p:cNvPr>
          <p:cNvSpPr>
            <a:spLocks noGrp="1"/>
          </p:cNvSpPr>
          <p:nvPr>
            <p:ph type="body" sz="quarter" idx="29" hasCustomPrompt="1"/>
          </p:nvPr>
        </p:nvSpPr>
        <p:spPr>
          <a:xfrm>
            <a:off x="5577649" y="4907143"/>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Six</a:t>
            </a:r>
            <a:endParaRPr lang="en-GB" noProof="0"/>
          </a:p>
        </p:txBody>
      </p:sp>
      <p:sp>
        <p:nvSpPr>
          <p:cNvPr id="61" name="Text Placeholder 54">
            <a:extLst>
              <a:ext uri="{FF2B5EF4-FFF2-40B4-BE49-F238E27FC236}">
                <a16:creationId xmlns:a16="http://schemas.microsoft.com/office/drawing/2014/main" id="{C1080F8D-56E6-43AF-9ABC-EAC8C14AB8F7}"/>
              </a:ext>
            </a:extLst>
          </p:cNvPr>
          <p:cNvSpPr>
            <a:spLocks noGrp="1"/>
          </p:cNvSpPr>
          <p:nvPr>
            <p:ph type="body" sz="quarter" idx="30" hasCustomPrompt="1"/>
          </p:nvPr>
        </p:nvSpPr>
        <p:spPr>
          <a:xfrm>
            <a:off x="7331689" y="490836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Seven</a:t>
            </a:r>
            <a:endParaRPr lang="en-GB" noProof="0"/>
          </a:p>
        </p:txBody>
      </p:sp>
      <p:sp>
        <p:nvSpPr>
          <p:cNvPr id="62" name="Text Placeholder 54">
            <a:extLst>
              <a:ext uri="{FF2B5EF4-FFF2-40B4-BE49-F238E27FC236}">
                <a16:creationId xmlns:a16="http://schemas.microsoft.com/office/drawing/2014/main" id="{C8CEDCC5-F1E8-4EC1-BB8F-2AED8C8CF132}"/>
              </a:ext>
            </a:extLst>
          </p:cNvPr>
          <p:cNvSpPr>
            <a:spLocks noGrp="1"/>
          </p:cNvSpPr>
          <p:nvPr>
            <p:ph type="body" sz="quarter" idx="31" hasCustomPrompt="1"/>
          </p:nvPr>
        </p:nvSpPr>
        <p:spPr>
          <a:xfrm>
            <a:off x="9086152" y="490592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Eight</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141571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17031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492492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667952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393833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69294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44754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281437" y="2397948"/>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635029" y="2397948"/>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988622" y="2397948"/>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2453055" y="4535435"/>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2806647" y="4535435"/>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160240" y="4535435"/>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920215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itle 78">
            <a:extLst>
              <a:ext uri="{FF2B5EF4-FFF2-40B4-BE49-F238E27FC236}">
                <a16:creationId xmlns:a16="http://schemas.microsoft.com/office/drawing/2014/main" id="{D7D379E8-4AA0-4F57-9B9B-7B93FFFD5B3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874911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oorpagina groen">
    <p:bg>
      <p:bgRef idx="1001">
        <a:schemeClr val="bg1"/>
      </p:bgRef>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210B3993-B4B9-F84D-BD86-68D45BD6AE0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7" name="Afbeelding 6">
            <a:extLst>
              <a:ext uri="{FF2B5EF4-FFF2-40B4-BE49-F238E27FC236}">
                <a16:creationId xmlns:a16="http://schemas.microsoft.com/office/drawing/2014/main" id="{131A51EE-3647-2348-8183-863FE362AAE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465481" y="2357437"/>
            <a:ext cx="7261038" cy="2143125"/>
          </a:xfrm>
          <a:prstGeom prst="rect">
            <a:avLst/>
          </a:prstGeom>
        </p:spPr>
      </p:pic>
    </p:spTree>
    <p:extLst>
      <p:ext uri="{BB962C8B-B14F-4D97-AF65-F5344CB8AC3E}">
        <p14:creationId xmlns:p14="http://schemas.microsoft.com/office/powerpoint/2010/main" val="145552926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oorpagina wit">
    <p:bg>
      <p:bgRef idx="1001">
        <a:schemeClr val="bg1"/>
      </p:bgRef>
    </p:b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5C9C5073-F325-534B-BEAA-1160AA37BCF7}"/>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 name="Afbeelding 2">
            <a:extLst>
              <a:ext uri="{FF2B5EF4-FFF2-40B4-BE49-F238E27FC236}">
                <a16:creationId xmlns:a16="http://schemas.microsoft.com/office/drawing/2014/main" id="{B552A937-9808-D04D-A92C-D5581D0A6B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533740" y="2357437"/>
            <a:ext cx="7014694" cy="2076684"/>
          </a:xfrm>
          <a:prstGeom prst="rect">
            <a:avLst/>
          </a:prstGeom>
        </p:spPr>
      </p:pic>
    </p:spTree>
    <p:extLst>
      <p:ext uri="{BB962C8B-B14F-4D97-AF65-F5344CB8AC3E}">
        <p14:creationId xmlns:p14="http://schemas.microsoft.com/office/powerpoint/2010/main" val="940131680"/>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ege pagina">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ED283369-E780-BE44-AA03-8425DD7D6DB1}" type="slidenum">
              <a:rPr lang="nl-BE" smtClean="0"/>
              <a:pPr/>
              <a:t>‹nr.›</a:t>
            </a:fld>
            <a:endParaRPr lang="nl-BE"/>
          </a:p>
        </p:txBody>
      </p:sp>
    </p:spTree>
    <p:extLst>
      <p:ext uri="{BB962C8B-B14F-4D97-AF65-F5344CB8AC3E}">
        <p14:creationId xmlns:p14="http://schemas.microsoft.com/office/powerpoint/2010/main" val="182876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Woorden of quote lichtgroen">
    <p:bg>
      <p:bgRef idx="1001">
        <a:schemeClr val="bg2"/>
      </p:bgRef>
    </p:bg>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D5CFB150-EEA7-43C5-A22B-92653C7F582B}"/>
              </a:ext>
            </a:extLst>
          </p:cNvPr>
          <p:cNvSpPr>
            <a:spLocks noGrp="1"/>
          </p:cNvSpPr>
          <p:nvPr>
            <p:ph type="title" hasCustomPrompt="1"/>
          </p:nvPr>
        </p:nvSpPr>
        <p:spPr>
          <a:xfrm>
            <a:off x="838199" y="2766218"/>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tx2"/>
                </a:solidFill>
                <a:effectLst/>
              </a:defRPr>
            </a:lvl1pPr>
          </a:lstStyle>
          <a:p>
            <a:r>
              <a:rPr lang="en-BE" noProof="0"/>
              <a:t>Click To Add A Section Title</a:t>
            </a:r>
            <a:endParaRPr lang="en-GB" noProof="0"/>
          </a:p>
        </p:txBody>
      </p:sp>
      <p:sp>
        <p:nvSpPr>
          <p:cNvPr id="10" name="Picture Placeholder 9">
            <a:extLst>
              <a:ext uri="{FF2B5EF4-FFF2-40B4-BE49-F238E27FC236}">
                <a16:creationId xmlns:a16="http://schemas.microsoft.com/office/drawing/2014/main" id="{AE24FF97-2CC9-4C9F-9D05-CB171E2EC784}"/>
              </a:ext>
            </a:extLst>
          </p:cNvPr>
          <p:cNvSpPr>
            <a:spLocks noGrp="1"/>
          </p:cNvSpPr>
          <p:nvPr>
            <p:ph type="pic" sz="quarter" idx="10" hasCustomPrompt="1"/>
          </p:nvPr>
        </p:nvSpPr>
        <p:spPr>
          <a:xfrm>
            <a:off x="5419497" y="1275348"/>
            <a:ext cx="1353005" cy="1187157"/>
          </a:xfrm>
        </p:spPr>
        <p:txBody>
          <a:bodyPr/>
          <a:lstStyle>
            <a:lvl1pPr>
              <a:defRPr/>
            </a:lvl1pPr>
          </a:lstStyle>
          <a:p>
            <a:r>
              <a:rPr lang="en-BE"/>
              <a:t>Icon</a:t>
            </a:r>
          </a:p>
        </p:txBody>
      </p:sp>
    </p:spTree>
    <p:extLst>
      <p:ext uri="{BB962C8B-B14F-4D97-AF65-F5344CB8AC3E}">
        <p14:creationId xmlns:p14="http://schemas.microsoft.com/office/powerpoint/2010/main" val="2879684437"/>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ege pagina met titel bovenaan">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ED283369-E780-BE44-AA03-8425DD7D6DB1}" type="slidenum">
              <a:rPr lang="nl-BE" smtClean="0"/>
              <a:pPr/>
              <a:t>‹nr.›</a:t>
            </a:fld>
            <a:endParaRPr lang="nl-BE"/>
          </a:p>
        </p:txBody>
      </p:sp>
      <p:sp>
        <p:nvSpPr>
          <p:cNvPr id="4" name="Titel 15">
            <a:extLst>
              <a:ext uri="{FF2B5EF4-FFF2-40B4-BE49-F238E27FC236}">
                <a16:creationId xmlns:a16="http://schemas.microsoft.com/office/drawing/2014/main" id="{46687397-8DEB-4041-A377-7256033EF7CC}"/>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Tree>
    <p:extLst>
      <p:ext uri="{BB962C8B-B14F-4D97-AF65-F5344CB8AC3E}">
        <p14:creationId xmlns:p14="http://schemas.microsoft.com/office/powerpoint/2010/main" val="4011914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lichtgroen">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bg2"/>
                </a:solidFill>
              </a:defRPr>
            </a:lvl1pPr>
          </a:lstStyle>
          <a:p>
            <a:r>
              <a:rPr lang="nl-NL"/>
              <a:t>Dit is een titel</a:t>
            </a:r>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Tree>
    <p:extLst>
      <p:ext uri="{BB962C8B-B14F-4D97-AF65-F5344CB8AC3E}">
        <p14:creationId xmlns:p14="http://schemas.microsoft.com/office/powerpoint/2010/main" val="315501458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donkergroen">
    <p:bg>
      <p:bgRef idx="1001">
        <a:schemeClr val="bg1"/>
      </p:bgRef>
    </p:bg>
    <p:spTree>
      <p:nvGrpSpPr>
        <p:cNvPr id="1" name=""/>
        <p:cNvGrpSpPr/>
        <p:nvPr/>
      </p:nvGrpSpPr>
      <p:grpSpPr>
        <a:xfrm>
          <a:off x="0" y="0"/>
          <a:ext cx="0" cy="0"/>
          <a:chOff x="0" y="0"/>
          <a:chExt cx="0" cy="0"/>
        </a:xfrm>
      </p:grpSpPr>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sp>
        <p:nvSpPr>
          <p:cNvPr id="18" name="Titel 15">
            <a:extLst>
              <a:ext uri="{FF2B5EF4-FFF2-40B4-BE49-F238E27FC236}">
                <a16:creationId xmlns:a16="http://schemas.microsoft.com/office/drawing/2014/main" id="{CF65F18E-1F37-C44C-B78B-561AD5B94673}"/>
              </a:ext>
            </a:extLst>
          </p:cNvPr>
          <p:cNvSpPr>
            <a:spLocks noGrp="1"/>
          </p:cNvSpPr>
          <p:nvPr>
            <p:ph type="title" hasCustomPrompt="1"/>
          </p:nvPr>
        </p:nvSpPr>
        <p:spPr>
          <a:xfrm>
            <a:off x="611578" y="2766218"/>
            <a:ext cx="10968844"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tx1"/>
                </a:solidFill>
              </a:defRPr>
            </a:lvl1pPr>
          </a:lstStyle>
          <a:p>
            <a:r>
              <a:rPr lang="nl-NL"/>
              <a:t>Dit is een titel</a:t>
            </a:r>
          </a:p>
        </p:txBody>
      </p:sp>
      <p:sp>
        <p:nvSpPr>
          <p:cNvPr id="2" name="Tekstvak 1">
            <a:extLst>
              <a:ext uri="{FF2B5EF4-FFF2-40B4-BE49-F238E27FC236}">
                <a16:creationId xmlns:a16="http://schemas.microsoft.com/office/drawing/2014/main" id="{5F817819-EA44-A546-872D-53DC99B27AE0}"/>
              </a:ext>
            </a:extLst>
          </p:cNvPr>
          <p:cNvSpPr txBox="1"/>
          <p:nvPr userDrawn="1"/>
        </p:nvSpPr>
        <p:spPr>
          <a:xfrm>
            <a:off x="1399822" y="2957689"/>
            <a:ext cx="0" cy="0"/>
          </a:xfrm>
          <a:prstGeom prst="rect">
            <a:avLst/>
          </a:prstGeom>
        </p:spPr>
        <p:txBody>
          <a:bodyPr vert="horz" wrap="none" lIns="91440" tIns="45720" rIns="91440" bIns="45720" rtlCol="0" anchor="ctr">
            <a:noAutofit/>
          </a:bodyPr>
          <a:lstStyle/>
          <a:p>
            <a:pPr algn="l"/>
            <a:endParaRPr lang="nl-BE"/>
          </a:p>
        </p:txBody>
      </p:sp>
      <p:sp>
        <p:nvSpPr>
          <p:cNvPr id="9" name="Tijdelijke aanduiding voor dianummer 5">
            <a:extLst>
              <a:ext uri="{FF2B5EF4-FFF2-40B4-BE49-F238E27FC236}">
                <a16:creationId xmlns:a16="http://schemas.microsoft.com/office/drawing/2014/main" id="{22C4D0C0-7A33-D04B-9638-D87BBFF32034}"/>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Tree>
    <p:extLst>
      <p:ext uri="{BB962C8B-B14F-4D97-AF65-F5344CB8AC3E}">
        <p14:creationId xmlns:p14="http://schemas.microsoft.com/office/powerpoint/2010/main" val="3076023558"/>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lichtgroen + afbeelding ">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Tijdelijke aanduiding voor afbeelding 4">
            <a:extLst>
              <a:ext uri="{FF2B5EF4-FFF2-40B4-BE49-F238E27FC236}">
                <a16:creationId xmlns:a16="http://schemas.microsoft.com/office/drawing/2014/main" id="{D807F87B-33C1-574D-932D-B30F12D7A678}"/>
              </a:ext>
            </a:extLst>
          </p:cNvPr>
          <p:cNvSpPr>
            <a:spLocks noGrp="1"/>
          </p:cNvSpPr>
          <p:nvPr>
            <p:ph type="pic" sz="quarter" idx="10"/>
          </p:nvPr>
        </p:nvSpPr>
        <p:spPr>
          <a:xfrm>
            <a:off x="0" y="0"/>
            <a:ext cx="12192000" cy="6858000"/>
          </a:xfrm>
        </p:spPr>
        <p:txBody>
          <a:bodyPr/>
          <a:lstStyle/>
          <a:p>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bg2"/>
                </a:solidFill>
              </a:defRPr>
            </a:lvl1pPr>
          </a:lstStyle>
          <a:p>
            <a:r>
              <a:rPr lang="nl-NL"/>
              <a:t>Dit is een titel</a:t>
            </a:r>
          </a:p>
        </p:txBody>
      </p:sp>
    </p:spTree>
    <p:extLst>
      <p:ext uri="{BB962C8B-B14F-4D97-AF65-F5344CB8AC3E}">
        <p14:creationId xmlns:p14="http://schemas.microsoft.com/office/powerpoint/2010/main" val="3384261413"/>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 wit + afbeelding ">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Tijdelijke aanduiding voor afbeelding 4">
            <a:extLst>
              <a:ext uri="{FF2B5EF4-FFF2-40B4-BE49-F238E27FC236}">
                <a16:creationId xmlns:a16="http://schemas.microsoft.com/office/drawing/2014/main" id="{D807F87B-33C1-574D-932D-B30F12D7A678}"/>
              </a:ext>
            </a:extLst>
          </p:cNvPr>
          <p:cNvSpPr>
            <a:spLocks noGrp="1"/>
          </p:cNvSpPr>
          <p:nvPr>
            <p:ph type="pic" sz="quarter" idx="10"/>
          </p:nvPr>
        </p:nvSpPr>
        <p:spPr>
          <a:xfrm>
            <a:off x="0" y="0"/>
            <a:ext cx="12192000" cy="6858000"/>
          </a:xfrm>
        </p:spPr>
        <p:txBody>
          <a:bodyPr/>
          <a:lstStyle/>
          <a:p>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bg1"/>
                </a:solidFill>
              </a:defRPr>
            </a:lvl1pPr>
          </a:lstStyle>
          <a:p>
            <a:r>
              <a:rPr lang="nl-NL"/>
              <a:t>Dit is een titel</a:t>
            </a:r>
          </a:p>
        </p:txBody>
      </p:sp>
    </p:spTree>
    <p:extLst>
      <p:ext uri="{BB962C8B-B14F-4D97-AF65-F5344CB8AC3E}">
        <p14:creationId xmlns:p14="http://schemas.microsoft.com/office/powerpoint/2010/main" val="16044950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 donkergroen + afbeelding">
    <p:bg>
      <p:bgRef idx="1001">
        <a:schemeClr val="bg1"/>
      </p:bgRef>
    </p:bg>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CBB3E1B3-56B2-7F49-8DE2-63B9D7E649F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3" name="Tekstvak 12">
            <a:extLst>
              <a:ext uri="{FF2B5EF4-FFF2-40B4-BE49-F238E27FC236}">
                <a16:creationId xmlns:a16="http://schemas.microsoft.com/office/drawing/2014/main" id="{28DE1002-803B-024B-BDE7-11D11439A1A7}"/>
              </a:ext>
            </a:extLst>
          </p:cNvPr>
          <p:cNvSpPr txBox="1"/>
          <p:nvPr userDrawn="1"/>
        </p:nvSpPr>
        <p:spPr>
          <a:xfrm>
            <a:off x="611578" y="417658"/>
            <a:ext cx="10742221" cy="2373043"/>
          </a:xfrm>
          <a:prstGeom prst="rect">
            <a:avLst/>
          </a:prstGeom>
        </p:spPr>
        <p:txBody>
          <a:bodyPr vert="horz" wrap="square" lIns="91440" tIns="45720" rIns="91440" bIns="45720" rtlCol="0" anchor="ctr">
            <a:noAutofit/>
          </a:bodyPr>
          <a:lstStyle/>
          <a:p>
            <a:pPr algn="l"/>
            <a:endParaRPr lang="nl-BE"/>
          </a:p>
        </p:txBody>
      </p:sp>
      <p:sp>
        <p:nvSpPr>
          <p:cNvPr id="14" name="Tekstvak 13">
            <a:extLst>
              <a:ext uri="{FF2B5EF4-FFF2-40B4-BE49-F238E27FC236}">
                <a16:creationId xmlns:a16="http://schemas.microsoft.com/office/drawing/2014/main" id="{1A3B2B78-A49F-3A49-9928-7CB249B374F6}"/>
              </a:ext>
            </a:extLst>
          </p:cNvPr>
          <p:cNvSpPr txBox="1"/>
          <p:nvPr userDrawn="1"/>
        </p:nvSpPr>
        <p:spPr>
          <a:xfrm>
            <a:off x="6103917" y="1330036"/>
            <a:ext cx="0" cy="0"/>
          </a:xfrm>
          <a:prstGeom prst="rect">
            <a:avLst/>
          </a:prstGeom>
        </p:spPr>
        <p:txBody>
          <a:bodyPr vert="horz" wrap="none" lIns="91440" tIns="45720" rIns="91440" bIns="45720" rtlCol="0" anchor="ctr">
            <a:noAutofit/>
          </a:bodyPr>
          <a:lstStyle/>
          <a:p>
            <a:pPr algn="l"/>
            <a:endParaRPr lang="nl-BE"/>
          </a:p>
        </p:txBody>
      </p:sp>
      <p:sp>
        <p:nvSpPr>
          <p:cNvPr id="15" name="Tekstvak 14">
            <a:extLst>
              <a:ext uri="{FF2B5EF4-FFF2-40B4-BE49-F238E27FC236}">
                <a16:creationId xmlns:a16="http://schemas.microsoft.com/office/drawing/2014/main" id="{CD0B53E2-D7EF-5642-BB87-654F9D6D254F}"/>
              </a:ext>
            </a:extLst>
          </p:cNvPr>
          <p:cNvSpPr txBox="1"/>
          <p:nvPr userDrawn="1"/>
        </p:nvSpPr>
        <p:spPr>
          <a:xfrm>
            <a:off x="3384468" y="1235034"/>
            <a:ext cx="0" cy="0"/>
          </a:xfrm>
          <a:prstGeom prst="rect">
            <a:avLst/>
          </a:prstGeom>
        </p:spPr>
        <p:txBody>
          <a:bodyPr vert="horz" wrap="none" lIns="91440" tIns="45720" rIns="91440" bIns="45720" rtlCol="0" anchor="ctr">
            <a:noAutofit/>
          </a:bodyPr>
          <a:lstStyle/>
          <a:p>
            <a:pPr algn="l"/>
            <a:endParaRPr lang="nl-BE"/>
          </a:p>
        </p:txBody>
      </p:sp>
      <p:cxnSp>
        <p:nvCxnSpPr>
          <p:cNvPr id="3" name="Rechte verbindingslijn 2">
            <a:extLst>
              <a:ext uri="{FF2B5EF4-FFF2-40B4-BE49-F238E27FC236}">
                <a16:creationId xmlns:a16="http://schemas.microsoft.com/office/drawing/2014/main" id="{5AC53B42-4E2B-C547-9408-1153DAACCACA}"/>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a:extLst>
              <a:ext uri="{FF2B5EF4-FFF2-40B4-BE49-F238E27FC236}">
                <a16:creationId xmlns:a16="http://schemas.microsoft.com/office/drawing/2014/main" id="{6363CDAB-9834-4841-A335-F9A9B200B318}"/>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
        <p:nvSpPr>
          <p:cNvPr id="12" name="Tijdelijke aanduiding voor dianummer 5">
            <a:extLst>
              <a:ext uri="{FF2B5EF4-FFF2-40B4-BE49-F238E27FC236}">
                <a16:creationId xmlns:a16="http://schemas.microsoft.com/office/drawing/2014/main" id="{91E6B9BD-871A-B744-BFFC-FE172147E6D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Tijdelijke aanduiding voor afbeelding 4">
            <a:extLst>
              <a:ext uri="{FF2B5EF4-FFF2-40B4-BE49-F238E27FC236}">
                <a16:creationId xmlns:a16="http://schemas.microsoft.com/office/drawing/2014/main" id="{D807F87B-33C1-574D-932D-B30F12D7A678}"/>
              </a:ext>
            </a:extLst>
          </p:cNvPr>
          <p:cNvSpPr>
            <a:spLocks noGrp="1"/>
          </p:cNvSpPr>
          <p:nvPr>
            <p:ph type="pic" sz="quarter" idx="10"/>
          </p:nvPr>
        </p:nvSpPr>
        <p:spPr>
          <a:xfrm>
            <a:off x="0" y="0"/>
            <a:ext cx="12192000" cy="6858000"/>
          </a:xfrm>
        </p:spPr>
        <p:txBody>
          <a:bodyPr/>
          <a:lstStyle/>
          <a:p>
            <a:endParaRPr lang="nl-BE"/>
          </a:p>
        </p:txBody>
      </p:sp>
      <p:sp>
        <p:nvSpPr>
          <p:cNvPr id="16" name="Titel 15">
            <a:extLst>
              <a:ext uri="{FF2B5EF4-FFF2-40B4-BE49-F238E27FC236}">
                <a16:creationId xmlns:a16="http://schemas.microsoft.com/office/drawing/2014/main" id="{6E55FEF6-9CCD-3C45-9F6D-03EFF782A3EC}"/>
              </a:ext>
            </a:extLst>
          </p:cNvPr>
          <p:cNvSpPr>
            <a:spLocks noGrp="1"/>
          </p:cNvSpPr>
          <p:nvPr>
            <p:ph type="title" hasCustomPrompt="1"/>
          </p:nvPr>
        </p:nvSpPr>
        <p:spPr>
          <a:xfrm>
            <a:off x="838200" y="2766218"/>
            <a:ext cx="10515600" cy="1325563"/>
          </a:xfrm>
        </p:spPr>
        <p:txBody>
          <a:bodyP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6000" b="1">
                <a:solidFill>
                  <a:schemeClr val="tx1"/>
                </a:solidFill>
              </a:defRPr>
            </a:lvl1pPr>
          </a:lstStyle>
          <a:p>
            <a:r>
              <a:rPr lang="nl-NL"/>
              <a:t>Dit is een titel</a:t>
            </a:r>
          </a:p>
        </p:txBody>
      </p:sp>
    </p:spTree>
    <p:extLst>
      <p:ext uri="{BB962C8B-B14F-4D97-AF65-F5344CB8AC3E}">
        <p14:creationId xmlns:p14="http://schemas.microsoft.com/office/powerpoint/2010/main" val="3035094074"/>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oorden of quote donkergroen">
    <p:bg>
      <p:bgRef idx="1001">
        <a:schemeClr val="bg1"/>
      </p:bgRef>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4D1C0E0-AA46-A249-9C9F-5D6AEE45CD7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tel 2">
            <a:extLst>
              <a:ext uri="{FF2B5EF4-FFF2-40B4-BE49-F238E27FC236}">
                <a16:creationId xmlns:a16="http://schemas.microsoft.com/office/drawing/2014/main" id="{8F8260FC-4DDE-B343-859B-C8D51607B559}"/>
              </a:ext>
            </a:extLst>
          </p:cNvPr>
          <p:cNvSpPr>
            <a:spLocks noGrp="1"/>
          </p:cNvSpPr>
          <p:nvPr>
            <p:ph type="title" hasCustomPrompt="1"/>
          </p:nvPr>
        </p:nvSpPr>
        <p:spPr>
          <a:xfrm>
            <a:off x="838200" y="2766219"/>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accent1"/>
                </a:solidFill>
                <a:effectLst/>
              </a:defRPr>
            </a:lvl1pPr>
          </a:lstStyle>
          <a:p>
            <a:r>
              <a:rPr lang="nl-NL"/>
              <a:t>Woord — Woord</a:t>
            </a:r>
            <a:br>
              <a:rPr lang="nl-NL"/>
            </a:br>
            <a:r>
              <a:rPr lang="nl-NL"/>
              <a:t>Woord — Woord</a:t>
            </a:r>
            <a:br>
              <a:rPr lang="nl-NL"/>
            </a:br>
            <a:r>
              <a:rPr lang="nl-NL"/>
              <a:t>Woord — Woord</a:t>
            </a:r>
            <a:endParaRPr lang="nl-BE"/>
          </a:p>
        </p:txBody>
      </p:sp>
    </p:spTree>
    <p:extLst>
      <p:ext uri="{BB962C8B-B14F-4D97-AF65-F5344CB8AC3E}">
        <p14:creationId xmlns:p14="http://schemas.microsoft.com/office/powerpoint/2010/main" val="3260417759"/>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Woorden of quote lichtgroen">
    <p:bg>
      <p:bgRef idx="1001">
        <a:schemeClr val="bg1"/>
      </p:bgRef>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4D1C0E0-AA46-A249-9C9F-5D6AEE45CD7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tel 2">
            <a:extLst>
              <a:ext uri="{FF2B5EF4-FFF2-40B4-BE49-F238E27FC236}">
                <a16:creationId xmlns:a16="http://schemas.microsoft.com/office/drawing/2014/main" id="{8F8260FC-4DDE-B343-859B-C8D51607B559}"/>
              </a:ext>
            </a:extLst>
          </p:cNvPr>
          <p:cNvSpPr>
            <a:spLocks noGrp="1"/>
          </p:cNvSpPr>
          <p:nvPr>
            <p:ph type="title" hasCustomPrompt="1"/>
          </p:nvPr>
        </p:nvSpPr>
        <p:spPr>
          <a:xfrm>
            <a:off x="838200" y="2766219"/>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bg1"/>
                </a:solidFill>
                <a:effectLst/>
              </a:defRPr>
            </a:lvl1pPr>
          </a:lstStyle>
          <a:p>
            <a:r>
              <a:rPr lang="nl-NL"/>
              <a:t>Woord — Woord</a:t>
            </a:r>
            <a:br>
              <a:rPr lang="nl-NL"/>
            </a:br>
            <a:r>
              <a:rPr lang="nl-NL"/>
              <a:t>Woord — Woord</a:t>
            </a:r>
            <a:br>
              <a:rPr lang="nl-NL"/>
            </a:br>
            <a:r>
              <a:rPr lang="nl-NL"/>
              <a:t>Woord — Woord</a:t>
            </a:r>
            <a:endParaRPr lang="nl-BE"/>
          </a:p>
        </p:txBody>
      </p:sp>
    </p:spTree>
    <p:extLst>
      <p:ext uri="{BB962C8B-B14F-4D97-AF65-F5344CB8AC3E}">
        <p14:creationId xmlns:p14="http://schemas.microsoft.com/office/powerpoint/2010/main" val="3111675702"/>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rvices">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2B581EC8-7445-AC4C-AE30-44E26BD4CA2A}"/>
              </a:ext>
            </a:extLst>
          </p:cNvPr>
          <p:cNvSpPr/>
          <p:nvPr userDrawn="1"/>
        </p:nvSpPr>
        <p:spPr>
          <a:xfrm>
            <a:off x="631372"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5" name="Tijdelijke aanduiding voor afbeelding 6">
            <a:extLst>
              <a:ext uri="{FF2B5EF4-FFF2-40B4-BE49-F238E27FC236}">
                <a16:creationId xmlns:a16="http://schemas.microsoft.com/office/drawing/2014/main" id="{496028E1-74C8-4949-95A9-EC6D5924BFCD}"/>
              </a:ext>
            </a:extLst>
          </p:cNvPr>
          <p:cNvSpPr>
            <a:spLocks noGrp="1"/>
          </p:cNvSpPr>
          <p:nvPr>
            <p:ph type="pic" sz="quarter" idx="13"/>
          </p:nvPr>
        </p:nvSpPr>
        <p:spPr>
          <a:xfrm>
            <a:off x="631373" y="1710047"/>
            <a:ext cx="3558636" cy="1995055"/>
          </a:xfrm>
        </p:spPr>
        <p:txBody>
          <a:bodyPr/>
          <a:lstStyle>
            <a:lvl1pPr marL="0" indent="0">
              <a:buNone/>
              <a:defRPr/>
            </a:lvl1pPr>
          </a:lstStyle>
          <a:p>
            <a:endParaRPr lang="nl-BE"/>
          </a:p>
        </p:txBody>
      </p:sp>
      <p:sp>
        <p:nvSpPr>
          <p:cNvPr id="16" name="Tijdelijke aanduiding voor afbeelding 6">
            <a:extLst>
              <a:ext uri="{FF2B5EF4-FFF2-40B4-BE49-F238E27FC236}">
                <a16:creationId xmlns:a16="http://schemas.microsoft.com/office/drawing/2014/main" id="{AF8B0118-B88E-D44D-94BB-50B799154422}"/>
              </a:ext>
            </a:extLst>
          </p:cNvPr>
          <p:cNvSpPr>
            <a:spLocks noGrp="1"/>
          </p:cNvSpPr>
          <p:nvPr>
            <p:ph type="pic" sz="quarter" idx="14"/>
          </p:nvPr>
        </p:nvSpPr>
        <p:spPr>
          <a:xfrm>
            <a:off x="4360223" y="3845049"/>
            <a:ext cx="3558636" cy="1995055"/>
          </a:xfrm>
        </p:spPr>
        <p:txBody>
          <a:bodyPr/>
          <a:lstStyle>
            <a:lvl1pPr marL="0" indent="0">
              <a:buNone/>
              <a:defRPr/>
            </a:lvl1pPr>
          </a:lstStyle>
          <a:p>
            <a:endParaRPr lang="nl-BE"/>
          </a:p>
        </p:txBody>
      </p:sp>
      <p:sp>
        <p:nvSpPr>
          <p:cNvPr id="17" name="Tijdelijke aanduiding voor afbeelding 6">
            <a:extLst>
              <a:ext uri="{FF2B5EF4-FFF2-40B4-BE49-F238E27FC236}">
                <a16:creationId xmlns:a16="http://schemas.microsoft.com/office/drawing/2014/main" id="{B511864C-2C1E-F048-A2B5-40621D4B6CA0}"/>
              </a:ext>
            </a:extLst>
          </p:cNvPr>
          <p:cNvSpPr>
            <a:spLocks noGrp="1"/>
          </p:cNvSpPr>
          <p:nvPr>
            <p:ph type="pic" sz="quarter" idx="15"/>
          </p:nvPr>
        </p:nvSpPr>
        <p:spPr>
          <a:xfrm>
            <a:off x="8089074" y="1710047"/>
            <a:ext cx="3558636" cy="1995055"/>
          </a:xfrm>
        </p:spPr>
        <p:txBody>
          <a:bodyPr/>
          <a:lstStyle>
            <a:lvl1pPr marL="0" indent="0">
              <a:buNone/>
              <a:defRPr/>
            </a:lvl1pPr>
          </a:lstStyle>
          <a:p>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1" name="Tekstvak 20">
            <a:extLst>
              <a:ext uri="{FF2B5EF4-FFF2-40B4-BE49-F238E27FC236}">
                <a16:creationId xmlns:a16="http://schemas.microsoft.com/office/drawing/2014/main" id="{05969FBB-7FE1-5346-9D6C-80656D175BED}"/>
              </a:ext>
            </a:extLst>
          </p:cNvPr>
          <p:cNvSpPr txBox="1"/>
          <p:nvPr userDrawn="1"/>
        </p:nvSpPr>
        <p:spPr>
          <a:xfrm>
            <a:off x="1175658" y="4025735"/>
            <a:ext cx="3135084" cy="546265"/>
          </a:xfrm>
          <a:prstGeom prst="rect">
            <a:avLst/>
          </a:prstGeom>
        </p:spPr>
        <p:txBody>
          <a:bodyPr vert="horz" wrap="squar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5" name="Tijdelijke aanduiding voor tekst 4">
            <a:extLst>
              <a:ext uri="{FF2B5EF4-FFF2-40B4-BE49-F238E27FC236}">
                <a16:creationId xmlns:a16="http://schemas.microsoft.com/office/drawing/2014/main" id="{3909F7AF-4DC2-4F45-9745-8639CB0E453B}"/>
              </a:ext>
            </a:extLst>
          </p:cNvPr>
          <p:cNvSpPr>
            <a:spLocks noGrp="1"/>
          </p:cNvSpPr>
          <p:nvPr>
            <p:ph type="body" sz="quarter" idx="16" hasCustomPrompt="1"/>
          </p:nvPr>
        </p:nvSpPr>
        <p:spPr>
          <a:xfrm>
            <a:off x="760781" y="4005951"/>
            <a:ext cx="3299590" cy="296081"/>
          </a:xfrm>
        </p:spPr>
        <p:txBody>
          <a:bodyPr>
            <a:normAutofit/>
          </a:bodyPr>
          <a:lstStyle>
            <a:lvl1pPr marL="0" indent="0">
              <a:buNone/>
              <a:defRPr sz="1600" b="1"/>
            </a:lvl1pPr>
          </a:lstStyle>
          <a:p>
            <a:pPr lvl="0"/>
            <a:r>
              <a:rPr lang="nl-BE"/>
              <a:t>Dit is een titel</a:t>
            </a:r>
          </a:p>
        </p:txBody>
      </p:sp>
      <p:sp>
        <p:nvSpPr>
          <p:cNvPr id="23" name="Tijdelijke aanduiding voor tekst 4">
            <a:extLst>
              <a:ext uri="{FF2B5EF4-FFF2-40B4-BE49-F238E27FC236}">
                <a16:creationId xmlns:a16="http://schemas.microsoft.com/office/drawing/2014/main" id="{093F4A05-E205-6642-8D4F-A45420475D1A}"/>
              </a:ext>
            </a:extLst>
          </p:cNvPr>
          <p:cNvSpPr>
            <a:spLocks noGrp="1"/>
          </p:cNvSpPr>
          <p:nvPr>
            <p:ph type="body" sz="quarter" idx="17" hasCustomPrompt="1"/>
          </p:nvPr>
        </p:nvSpPr>
        <p:spPr>
          <a:xfrm>
            <a:off x="760780" y="4321816"/>
            <a:ext cx="3299591" cy="1364881"/>
          </a:xfrm>
        </p:spPr>
        <p:txBody>
          <a:bodyPr>
            <a:normAutofit/>
          </a:bodyPr>
          <a:lstStyle>
            <a:lvl1pPr marL="0" indent="0">
              <a:lnSpc>
                <a:spcPct val="100000"/>
              </a:lnSpc>
              <a:buNone/>
              <a:defRPr sz="1400" b="0">
                <a:solidFill>
                  <a:schemeClr val="bg1"/>
                </a:solidFill>
              </a:defRPr>
            </a:lvl1pPr>
          </a:lstStyle>
          <a:p>
            <a:pPr lvl="0"/>
            <a:r>
              <a:rPr lang="nl-BE"/>
              <a:t>Tekst</a:t>
            </a:r>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4360223" y="1710047"/>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30" name="Tijdelijke aanduiding voor tekst 4">
            <a:extLst>
              <a:ext uri="{FF2B5EF4-FFF2-40B4-BE49-F238E27FC236}">
                <a16:creationId xmlns:a16="http://schemas.microsoft.com/office/drawing/2014/main" id="{384AB429-568F-0744-AF89-6151413E66F9}"/>
              </a:ext>
            </a:extLst>
          </p:cNvPr>
          <p:cNvSpPr>
            <a:spLocks noGrp="1"/>
          </p:cNvSpPr>
          <p:nvPr>
            <p:ph type="body" sz="quarter" idx="18" hasCustomPrompt="1"/>
          </p:nvPr>
        </p:nvSpPr>
        <p:spPr>
          <a:xfrm>
            <a:off x="4520540" y="1870949"/>
            <a:ext cx="3251859" cy="296081"/>
          </a:xfrm>
        </p:spPr>
        <p:txBody>
          <a:bodyPr>
            <a:normAutofit/>
          </a:bodyPr>
          <a:lstStyle>
            <a:lvl1pPr marL="0" indent="0">
              <a:buNone/>
              <a:defRPr sz="1600" b="1"/>
            </a:lvl1pPr>
          </a:lstStyle>
          <a:p>
            <a:pPr lvl="0"/>
            <a:r>
              <a:rPr lang="nl-BE"/>
              <a:t>Dit is een titel</a:t>
            </a:r>
          </a:p>
        </p:txBody>
      </p:sp>
      <p:sp>
        <p:nvSpPr>
          <p:cNvPr id="31" name="Tijdelijke aanduiding voor tekst 4">
            <a:extLst>
              <a:ext uri="{FF2B5EF4-FFF2-40B4-BE49-F238E27FC236}">
                <a16:creationId xmlns:a16="http://schemas.microsoft.com/office/drawing/2014/main" id="{D1807D1E-C415-2B44-9A4A-239495B28856}"/>
              </a:ext>
            </a:extLst>
          </p:cNvPr>
          <p:cNvSpPr>
            <a:spLocks noGrp="1"/>
          </p:cNvSpPr>
          <p:nvPr>
            <p:ph type="body" sz="quarter" idx="19" hasCustomPrompt="1"/>
          </p:nvPr>
        </p:nvSpPr>
        <p:spPr>
          <a:xfrm>
            <a:off x="4520540" y="2186814"/>
            <a:ext cx="3251860" cy="1364881"/>
          </a:xfrm>
        </p:spPr>
        <p:txBody>
          <a:bodyPr>
            <a:normAutofit/>
          </a:bodyPr>
          <a:lstStyle>
            <a:lvl1pPr marL="0" indent="0">
              <a:lnSpc>
                <a:spcPct val="100000"/>
              </a:lnSpc>
              <a:buNone/>
              <a:defRPr sz="1400" b="0">
                <a:solidFill>
                  <a:schemeClr val="bg1"/>
                </a:solidFill>
              </a:defRPr>
            </a:lvl1pPr>
          </a:lstStyle>
          <a:p>
            <a:pPr lvl="0"/>
            <a:r>
              <a:rPr lang="nl-BE"/>
              <a:t>Tekst</a:t>
            </a:r>
          </a:p>
        </p:txBody>
      </p:sp>
      <p:sp>
        <p:nvSpPr>
          <p:cNvPr id="32" name="Rechthoek 31">
            <a:extLst>
              <a:ext uri="{FF2B5EF4-FFF2-40B4-BE49-F238E27FC236}">
                <a16:creationId xmlns:a16="http://schemas.microsoft.com/office/drawing/2014/main" id="{1811CA04-F1D9-A849-8383-0F7527E4C204}"/>
              </a:ext>
            </a:extLst>
          </p:cNvPr>
          <p:cNvSpPr/>
          <p:nvPr userDrawn="1"/>
        </p:nvSpPr>
        <p:spPr>
          <a:xfrm>
            <a:off x="8089074"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33" name="Tijdelijke aanduiding voor tekst 4">
            <a:extLst>
              <a:ext uri="{FF2B5EF4-FFF2-40B4-BE49-F238E27FC236}">
                <a16:creationId xmlns:a16="http://schemas.microsoft.com/office/drawing/2014/main" id="{B6F086B0-0AEE-0040-AA33-B9BB980338B3}"/>
              </a:ext>
            </a:extLst>
          </p:cNvPr>
          <p:cNvSpPr>
            <a:spLocks noGrp="1"/>
          </p:cNvSpPr>
          <p:nvPr>
            <p:ph type="body" sz="quarter" idx="20" hasCustomPrompt="1"/>
          </p:nvPr>
        </p:nvSpPr>
        <p:spPr>
          <a:xfrm>
            <a:off x="8222478" y="4005951"/>
            <a:ext cx="3304238" cy="296081"/>
          </a:xfrm>
        </p:spPr>
        <p:txBody>
          <a:bodyPr>
            <a:normAutofit/>
          </a:bodyPr>
          <a:lstStyle>
            <a:lvl1pPr marL="0" indent="0">
              <a:buNone/>
              <a:defRPr sz="1600" b="1"/>
            </a:lvl1pPr>
          </a:lstStyle>
          <a:p>
            <a:pPr lvl="0"/>
            <a:r>
              <a:rPr lang="nl-BE"/>
              <a:t>Dit is een titel</a:t>
            </a:r>
          </a:p>
        </p:txBody>
      </p:sp>
      <p:sp>
        <p:nvSpPr>
          <p:cNvPr id="34" name="Tijdelijke aanduiding voor tekst 4">
            <a:extLst>
              <a:ext uri="{FF2B5EF4-FFF2-40B4-BE49-F238E27FC236}">
                <a16:creationId xmlns:a16="http://schemas.microsoft.com/office/drawing/2014/main" id="{5C494A5F-CBA7-934A-9843-88552DA1307C}"/>
              </a:ext>
            </a:extLst>
          </p:cNvPr>
          <p:cNvSpPr>
            <a:spLocks noGrp="1"/>
          </p:cNvSpPr>
          <p:nvPr>
            <p:ph type="body" sz="quarter" idx="21" hasCustomPrompt="1"/>
          </p:nvPr>
        </p:nvSpPr>
        <p:spPr>
          <a:xfrm>
            <a:off x="8222478" y="4321816"/>
            <a:ext cx="3304238" cy="1364881"/>
          </a:xfrm>
        </p:spPr>
        <p:txBody>
          <a:bodyPr>
            <a:normAutofit/>
          </a:bodyPr>
          <a:lstStyle>
            <a:lvl1pPr marL="0" indent="0">
              <a:lnSpc>
                <a:spcPct val="100000"/>
              </a:lnSpc>
              <a:buNone/>
              <a:defRPr sz="1400" b="0">
                <a:solidFill>
                  <a:schemeClr val="bg1"/>
                </a:solidFill>
              </a:defRPr>
            </a:lvl1pPr>
          </a:lstStyle>
          <a:p>
            <a:pPr lvl="0"/>
            <a:r>
              <a:rPr lang="nl-BE"/>
              <a:t>Tekst</a:t>
            </a:r>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Tree>
    <p:extLst>
      <p:ext uri="{BB962C8B-B14F-4D97-AF65-F5344CB8AC3E}">
        <p14:creationId xmlns:p14="http://schemas.microsoft.com/office/powerpoint/2010/main" val="25010614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tegrated sustainability">
    <p:spTree>
      <p:nvGrpSpPr>
        <p:cNvPr id="1" name=""/>
        <p:cNvGrpSpPr/>
        <p:nvPr/>
      </p:nvGrpSpPr>
      <p:grpSpPr>
        <a:xfrm>
          <a:off x="0" y="0"/>
          <a:ext cx="0" cy="0"/>
          <a:chOff x="0" y="0"/>
          <a:chExt cx="0" cy="0"/>
        </a:xfrm>
      </p:grpSpPr>
      <p:sp>
        <p:nvSpPr>
          <p:cNvPr id="22" name="Tijdelijke aanduiding voor afbeelding 6">
            <a:extLst>
              <a:ext uri="{FF2B5EF4-FFF2-40B4-BE49-F238E27FC236}">
                <a16:creationId xmlns:a16="http://schemas.microsoft.com/office/drawing/2014/main" id="{385F68D9-E0B9-EF4A-A17E-22A15C09FB7F}"/>
              </a:ext>
            </a:extLst>
          </p:cNvPr>
          <p:cNvSpPr>
            <a:spLocks noGrp="1"/>
          </p:cNvSpPr>
          <p:nvPr>
            <p:ph type="pic" sz="quarter" idx="13"/>
          </p:nvPr>
        </p:nvSpPr>
        <p:spPr>
          <a:xfrm>
            <a:off x="631373" y="1886817"/>
            <a:ext cx="2078079" cy="2982363"/>
          </a:xfrm>
        </p:spPr>
        <p:txBody>
          <a:bodyPr/>
          <a:lstStyle>
            <a:lvl1pPr marL="0" indent="0">
              <a:buNone/>
              <a:defRPr/>
            </a:lvl1pPr>
          </a:lstStyle>
          <a:p>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afbeelding 6">
            <a:extLst>
              <a:ext uri="{FF2B5EF4-FFF2-40B4-BE49-F238E27FC236}">
                <a16:creationId xmlns:a16="http://schemas.microsoft.com/office/drawing/2014/main" id="{D2C1011C-6B25-2F4D-85EA-0D513D9C8146}"/>
              </a:ext>
            </a:extLst>
          </p:cNvPr>
          <p:cNvSpPr>
            <a:spLocks noGrp="1"/>
          </p:cNvSpPr>
          <p:nvPr>
            <p:ph type="pic" sz="quarter" idx="14"/>
          </p:nvPr>
        </p:nvSpPr>
        <p:spPr>
          <a:xfrm>
            <a:off x="2860223" y="1886817"/>
            <a:ext cx="2078079" cy="2982363"/>
          </a:xfrm>
        </p:spPr>
        <p:txBody>
          <a:bodyPr/>
          <a:lstStyle>
            <a:lvl1pPr marL="0" indent="0">
              <a:buNone/>
              <a:defRPr/>
            </a:lvl1pPr>
          </a:lstStyle>
          <a:p>
            <a:endParaRPr lang="nl-BE"/>
          </a:p>
        </p:txBody>
      </p:sp>
      <p:sp>
        <p:nvSpPr>
          <p:cNvPr id="25" name="Tijdelijke aanduiding voor afbeelding 6">
            <a:extLst>
              <a:ext uri="{FF2B5EF4-FFF2-40B4-BE49-F238E27FC236}">
                <a16:creationId xmlns:a16="http://schemas.microsoft.com/office/drawing/2014/main" id="{5BB7E7C4-F78B-A64F-BA53-44D89519E05E}"/>
              </a:ext>
            </a:extLst>
          </p:cNvPr>
          <p:cNvSpPr>
            <a:spLocks noGrp="1"/>
          </p:cNvSpPr>
          <p:nvPr>
            <p:ph type="pic" sz="quarter" idx="15"/>
          </p:nvPr>
        </p:nvSpPr>
        <p:spPr>
          <a:xfrm>
            <a:off x="5089073" y="1886817"/>
            <a:ext cx="2078079" cy="2982363"/>
          </a:xfrm>
        </p:spPr>
        <p:txBody>
          <a:bodyPr/>
          <a:lstStyle>
            <a:lvl1pPr marL="0" indent="0">
              <a:buNone/>
              <a:defRPr/>
            </a:lvl1pPr>
          </a:lstStyle>
          <a:p>
            <a:endParaRPr lang="nl-BE"/>
          </a:p>
        </p:txBody>
      </p:sp>
      <p:sp>
        <p:nvSpPr>
          <p:cNvPr id="26" name="Tijdelijke aanduiding voor afbeelding 6">
            <a:extLst>
              <a:ext uri="{FF2B5EF4-FFF2-40B4-BE49-F238E27FC236}">
                <a16:creationId xmlns:a16="http://schemas.microsoft.com/office/drawing/2014/main" id="{5D472F6C-2B33-E04A-85D1-766E4C99DF33}"/>
              </a:ext>
            </a:extLst>
          </p:cNvPr>
          <p:cNvSpPr>
            <a:spLocks noGrp="1"/>
          </p:cNvSpPr>
          <p:nvPr>
            <p:ph type="pic" sz="quarter" idx="16"/>
          </p:nvPr>
        </p:nvSpPr>
        <p:spPr>
          <a:xfrm>
            <a:off x="7317923" y="1886817"/>
            <a:ext cx="2078079" cy="2982363"/>
          </a:xfrm>
        </p:spPr>
        <p:txBody>
          <a:bodyPr/>
          <a:lstStyle>
            <a:lvl1pPr marL="0" indent="0">
              <a:buNone/>
              <a:defRPr/>
            </a:lvl1pPr>
          </a:lstStyle>
          <a:p>
            <a:endParaRPr lang="nl-BE"/>
          </a:p>
        </p:txBody>
      </p:sp>
      <p:sp>
        <p:nvSpPr>
          <p:cNvPr id="28" name="Tijdelijke aanduiding voor afbeelding 6">
            <a:extLst>
              <a:ext uri="{FF2B5EF4-FFF2-40B4-BE49-F238E27FC236}">
                <a16:creationId xmlns:a16="http://schemas.microsoft.com/office/drawing/2014/main" id="{304D9D96-8AF8-7D4F-8115-F8BFEE90CC2E}"/>
              </a:ext>
            </a:extLst>
          </p:cNvPr>
          <p:cNvSpPr>
            <a:spLocks noGrp="1"/>
          </p:cNvSpPr>
          <p:nvPr>
            <p:ph type="pic" sz="quarter" idx="17"/>
          </p:nvPr>
        </p:nvSpPr>
        <p:spPr>
          <a:xfrm>
            <a:off x="9569631" y="1886817"/>
            <a:ext cx="2078079" cy="2982363"/>
          </a:xfrm>
        </p:spPr>
        <p:txBody>
          <a:bodyPr/>
          <a:lstStyle>
            <a:lvl1pPr marL="0" indent="0">
              <a:buNone/>
              <a:defRPr/>
            </a:lvl1pPr>
          </a:lstStyle>
          <a:p>
            <a:endParaRPr lang="nl-BE"/>
          </a:p>
        </p:txBody>
      </p:sp>
      <p:sp>
        <p:nvSpPr>
          <p:cNvPr id="11" name="Tijdelijke aanduiding voor tekst 10">
            <a:extLst>
              <a:ext uri="{FF2B5EF4-FFF2-40B4-BE49-F238E27FC236}">
                <a16:creationId xmlns:a16="http://schemas.microsoft.com/office/drawing/2014/main" id="{12E21FBA-2A5B-AD4E-8700-27BE778C92CC}"/>
              </a:ext>
            </a:extLst>
          </p:cNvPr>
          <p:cNvSpPr>
            <a:spLocks noGrp="1"/>
          </p:cNvSpPr>
          <p:nvPr>
            <p:ph type="body" sz="quarter" idx="18" hasCustomPrompt="1"/>
          </p:nvPr>
        </p:nvSpPr>
        <p:spPr>
          <a:xfrm>
            <a:off x="631372" y="4996904"/>
            <a:ext cx="11016338" cy="517284"/>
          </a:xfrm>
        </p:spPr>
        <p:txBody>
          <a:bodyPr>
            <a:normAutofit/>
          </a:bodyPr>
          <a:lstStyle>
            <a:lvl1pPr marL="0" indent="0">
              <a:buNone/>
              <a:defRPr sz="1100"/>
            </a:lvl1pPr>
            <a:lvl2pPr marL="457200" indent="0">
              <a:buNone/>
              <a:defRPr sz="1100"/>
            </a:lvl2pPr>
            <a:lvl3pPr marL="914400" indent="0">
              <a:buNone/>
              <a:defRPr sz="1100"/>
            </a:lvl3pPr>
            <a:lvl4pPr marL="1371600" indent="0">
              <a:buNone/>
              <a:defRPr sz="1100"/>
            </a:lvl4pPr>
            <a:lvl5pPr marL="1828800" indent="0">
              <a:buNone/>
              <a:defRPr sz="1100"/>
            </a:lvl5pPr>
          </a:lstStyle>
          <a:p>
            <a:pPr algn="just">
              <a:spcAft>
                <a:spcPts val="10"/>
              </a:spcAft>
            </a:pPr>
            <a:r>
              <a:rPr lang="nl-BE" sz="1100" b="1">
                <a:solidFill>
                  <a:schemeClr val="tx1"/>
                </a:solidFill>
                <a:effectLst/>
                <a:latin typeface="Arial" panose="020B0604020202020204" pitchFamily="34" charset="0"/>
                <a:cs typeface="Arial" panose="020B0604020202020204" pitchFamily="34" charset="0"/>
              </a:rPr>
              <a:t>Certificates </a:t>
            </a:r>
            <a:r>
              <a:rPr lang="nl-BE" sz="1100">
                <a:solidFill>
                  <a:schemeClr val="tx1"/>
                </a:solidFill>
                <a:effectLst/>
                <a:latin typeface="Arial" panose="020B0604020202020204" pitchFamily="34" charset="0"/>
                <a:cs typeface="Arial" panose="020B0604020202020204" pitchFamily="34" charset="0"/>
              </a:rPr>
              <a:t>(BREEAM, WELL, GRO, PHPP, DZMW, Custom made) — </a:t>
            </a:r>
            <a:r>
              <a:rPr lang="nl-BE" sz="1100" b="1">
                <a:solidFill>
                  <a:schemeClr val="tx1"/>
                </a:solidFill>
                <a:effectLst/>
                <a:latin typeface="Arial" panose="020B0604020202020204" pitchFamily="34" charset="0"/>
                <a:cs typeface="Arial" panose="020B0604020202020204" pitchFamily="34" charset="0"/>
              </a:rPr>
              <a:t>Comfort Studies</a:t>
            </a:r>
            <a:r>
              <a:rPr lang="nl-BE" sz="1100">
                <a:solidFill>
                  <a:schemeClr val="tx1"/>
                </a:solidFill>
                <a:effectLst/>
                <a:latin typeface="Arial" panose="020B0604020202020204" pitchFamily="34" charset="0"/>
                <a:cs typeface="Arial" panose="020B0604020202020204" pitchFamily="34" charset="0"/>
              </a:rPr>
              <a:t> (Thermal, Visual, Air) — </a:t>
            </a:r>
            <a:r>
              <a:rPr lang="nl-BE" sz="1100" b="1">
                <a:solidFill>
                  <a:schemeClr val="tx1"/>
                </a:solidFill>
                <a:effectLst/>
                <a:latin typeface="Arial" panose="020B0604020202020204" pitchFamily="34" charset="0"/>
                <a:cs typeface="Arial" panose="020B0604020202020204" pitchFamily="34" charset="0"/>
              </a:rPr>
              <a:t>Technical</a:t>
            </a:r>
            <a:r>
              <a:rPr lang="nl-BE" sz="1100">
                <a:solidFill>
                  <a:schemeClr val="tx1"/>
                </a:solidFill>
                <a:effectLst/>
                <a:latin typeface="Arial" panose="020B0604020202020204" pitchFamily="34" charset="0"/>
                <a:cs typeface="Arial" panose="020B0604020202020204" pitchFamily="34" charset="0"/>
              </a:rPr>
              <a:t> (Due Diligence, riothermie,...) — </a:t>
            </a:r>
            <a:r>
              <a:rPr lang="nl-BE" sz="1100" b="1">
                <a:solidFill>
                  <a:schemeClr val="tx1"/>
                </a:solidFill>
                <a:effectLst/>
                <a:latin typeface="Arial" panose="020B0604020202020204" pitchFamily="34" charset="0"/>
                <a:cs typeface="Arial" panose="020B0604020202020204" pitchFamily="34" charset="0"/>
              </a:rPr>
              <a:t>Urban Impact</a:t>
            </a:r>
            <a:r>
              <a:rPr lang="nl-BE" sz="1100">
                <a:solidFill>
                  <a:schemeClr val="tx1"/>
                </a:solidFill>
                <a:effectLst/>
                <a:latin typeface="Arial" panose="020B0604020202020204" pitchFamily="34" charset="0"/>
                <a:cs typeface="Arial" panose="020B0604020202020204" pitchFamily="34" charset="0"/>
              </a:rPr>
              <a:t> (Wind, Water, Irradiation, Ecology, Waste, ...) — </a:t>
            </a:r>
            <a:r>
              <a:rPr lang="nl-BE" sz="1100" b="1">
                <a:solidFill>
                  <a:schemeClr val="tx1"/>
                </a:solidFill>
                <a:effectLst/>
                <a:latin typeface="Arial" panose="020B0604020202020204" pitchFamily="34" charset="0"/>
                <a:cs typeface="Arial" panose="020B0604020202020204" pitchFamily="34" charset="0"/>
              </a:rPr>
              <a:t>Circular </a:t>
            </a:r>
            <a:r>
              <a:rPr lang="nl-BE" sz="1100">
                <a:solidFill>
                  <a:schemeClr val="tx1"/>
                </a:solidFill>
                <a:effectLst/>
                <a:latin typeface="Arial" panose="020B0604020202020204" pitchFamily="34" charset="0"/>
                <a:cs typeface="Arial" panose="020B0604020202020204" pitchFamily="34" charset="0"/>
              </a:rPr>
              <a:t>(Life Cycle Assesment, re-use, material passport,...) — </a:t>
            </a:r>
            <a:r>
              <a:rPr lang="nl-BE" sz="1100" b="1">
                <a:solidFill>
                  <a:schemeClr val="tx1"/>
                </a:solidFill>
                <a:effectLst/>
                <a:latin typeface="Arial" panose="020B0604020202020204" pitchFamily="34" charset="0"/>
                <a:cs typeface="Arial" panose="020B0604020202020204" pitchFamily="34" charset="0"/>
              </a:rPr>
              <a:t>Energy</a:t>
            </a:r>
            <a:r>
              <a:rPr lang="nl-BE" sz="1100">
                <a:solidFill>
                  <a:schemeClr val="tx1"/>
                </a:solidFill>
                <a:effectLst/>
                <a:latin typeface="Arial" panose="020B0604020202020204" pitchFamily="34" charset="0"/>
                <a:cs typeface="Arial" panose="020B0604020202020204" pitchFamily="34" charset="0"/>
              </a:rPr>
              <a:t> (EPB, feasability) — </a:t>
            </a:r>
            <a:r>
              <a:rPr lang="nl-BE" sz="1100" b="1">
                <a:solidFill>
                  <a:schemeClr val="tx1"/>
                </a:solidFill>
                <a:effectLst/>
                <a:latin typeface="Arial" panose="020B0604020202020204" pitchFamily="34" charset="0"/>
                <a:cs typeface="Arial" panose="020B0604020202020204" pitchFamily="34" charset="0"/>
              </a:rPr>
              <a:t>Financial</a:t>
            </a:r>
            <a:r>
              <a:rPr lang="nl-BE" sz="1100">
                <a:solidFill>
                  <a:schemeClr val="tx1"/>
                </a:solidFill>
                <a:effectLst/>
                <a:latin typeface="Arial" panose="020B0604020202020204" pitchFamily="34" charset="0"/>
                <a:cs typeface="Arial" panose="020B0604020202020204" pitchFamily="34" charset="0"/>
              </a:rPr>
              <a:t> (Total Cost of Ownership, Life Cycle Cost, ESCO,...) — </a:t>
            </a:r>
            <a:r>
              <a:rPr lang="nl-BE" sz="1100" b="1">
                <a:solidFill>
                  <a:schemeClr val="tx1"/>
                </a:solidFill>
                <a:effectLst/>
                <a:latin typeface="Arial" panose="020B0604020202020204" pitchFamily="34" charset="0"/>
                <a:cs typeface="Arial" panose="020B0604020202020204" pitchFamily="34" charset="0"/>
              </a:rPr>
              <a:t>ESG</a:t>
            </a:r>
            <a:r>
              <a:rPr lang="nl-BE" sz="1100">
                <a:solidFill>
                  <a:schemeClr val="tx1"/>
                </a:solidFill>
                <a:effectLst/>
                <a:latin typeface="Arial" panose="020B0604020202020204" pitchFamily="34" charset="0"/>
                <a:cs typeface="Arial" panose="020B0604020202020204" pitchFamily="34" charset="0"/>
              </a:rPr>
              <a:t> (Environmental Social Governance on Corporate level)</a:t>
            </a:r>
          </a:p>
        </p:txBody>
      </p:sp>
      <p:sp>
        <p:nvSpPr>
          <p:cNvPr id="42" name="Tijdelijke aanduiding voor dianummer 5">
            <a:extLst>
              <a:ext uri="{FF2B5EF4-FFF2-40B4-BE49-F238E27FC236}">
                <a16:creationId xmlns:a16="http://schemas.microsoft.com/office/drawing/2014/main" id="{C71A62B5-379B-7B4B-BBF9-473650EB1993}"/>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tekst 13">
            <a:extLst>
              <a:ext uri="{FF2B5EF4-FFF2-40B4-BE49-F238E27FC236}">
                <a16:creationId xmlns:a16="http://schemas.microsoft.com/office/drawing/2014/main" id="{A1AB42DB-3C89-2648-9669-A4F3F73D2B7D}"/>
              </a:ext>
            </a:extLst>
          </p:cNvPr>
          <p:cNvSpPr>
            <a:spLocks noGrp="1"/>
          </p:cNvSpPr>
          <p:nvPr>
            <p:ph type="body" sz="quarter" idx="19" hasCustomPrompt="1"/>
          </p:nvPr>
        </p:nvSpPr>
        <p:spPr>
          <a:xfrm>
            <a:off x="778669" y="2679700"/>
            <a:ext cx="1785938"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LOW CARBON</a:t>
            </a:r>
          </a:p>
        </p:txBody>
      </p:sp>
      <p:sp>
        <p:nvSpPr>
          <p:cNvPr id="44" name="Tijdelijke aanduiding voor tekst 13">
            <a:extLst>
              <a:ext uri="{FF2B5EF4-FFF2-40B4-BE49-F238E27FC236}">
                <a16:creationId xmlns:a16="http://schemas.microsoft.com/office/drawing/2014/main" id="{CAA9ED69-0541-0C40-AD08-30821821F13F}"/>
              </a:ext>
            </a:extLst>
          </p:cNvPr>
          <p:cNvSpPr>
            <a:spLocks noGrp="1"/>
          </p:cNvSpPr>
          <p:nvPr>
            <p:ph type="body" sz="quarter" idx="20" hasCustomPrompt="1"/>
          </p:nvPr>
        </p:nvSpPr>
        <p:spPr>
          <a:xfrm>
            <a:off x="3007519" y="2679700"/>
            <a:ext cx="1785938"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CIRCULAR ECONOMY</a:t>
            </a:r>
          </a:p>
        </p:txBody>
      </p:sp>
      <p:sp>
        <p:nvSpPr>
          <p:cNvPr id="45" name="Tijdelijke aanduiding voor tekst 13">
            <a:extLst>
              <a:ext uri="{FF2B5EF4-FFF2-40B4-BE49-F238E27FC236}">
                <a16:creationId xmlns:a16="http://schemas.microsoft.com/office/drawing/2014/main" id="{E87B4125-8463-4344-BB61-96614A2F424C}"/>
              </a:ext>
            </a:extLst>
          </p:cNvPr>
          <p:cNvSpPr>
            <a:spLocks noGrp="1"/>
          </p:cNvSpPr>
          <p:nvPr>
            <p:ph type="body" sz="quarter" idx="21" hasCustomPrompt="1"/>
          </p:nvPr>
        </p:nvSpPr>
        <p:spPr>
          <a:xfrm>
            <a:off x="5266140" y="2679700"/>
            <a:ext cx="1746801"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ENVIRONMENTAL QUALITY</a:t>
            </a:r>
          </a:p>
        </p:txBody>
      </p:sp>
      <p:sp>
        <p:nvSpPr>
          <p:cNvPr id="46" name="Tijdelijke aanduiding voor tekst 13">
            <a:extLst>
              <a:ext uri="{FF2B5EF4-FFF2-40B4-BE49-F238E27FC236}">
                <a16:creationId xmlns:a16="http://schemas.microsoft.com/office/drawing/2014/main" id="{E3CC13EA-E2CB-B642-838E-D3268F23C6D1}"/>
              </a:ext>
            </a:extLst>
          </p:cNvPr>
          <p:cNvSpPr>
            <a:spLocks noGrp="1"/>
          </p:cNvSpPr>
          <p:nvPr>
            <p:ph type="body" sz="quarter" idx="22" hasCustomPrompt="1"/>
          </p:nvPr>
        </p:nvSpPr>
        <p:spPr>
          <a:xfrm>
            <a:off x="7500937" y="2679700"/>
            <a:ext cx="1743076"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HEALTH &amp; WELLBEING</a:t>
            </a:r>
          </a:p>
        </p:txBody>
      </p:sp>
      <p:sp>
        <p:nvSpPr>
          <p:cNvPr id="48" name="Tijdelijke aanduiding voor tekst 13">
            <a:extLst>
              <a:ext uri="{FF2B5EF4-FFF2-40B4-BE49-F238E27FC236}">
                <a16:creationId xmlns:a16="http://schemas.microsoft.com/office/drawing/2014/main" id="{E7350C7C-03DF-8B43-B523-4DE2393AE70F}"/>
              </a:ext>
            </a:extLst>
          </p:cNvPr>
          <p:cNvSpPr>
            <a:spLocks noGrp="1"/>
          </p:cNvSpPr>
          <p:nvPr>
            <p:ph type="body" sz="quarter" idx="23" hasCustomPrompt="1"/>
          </p:nvPr>
        </p:nvSpPr>
        <p:spPr>
          <a:xfrm>
            <a:off x="9756321" y="2679700"/>
            <a:ext cx="1722666" cy="1450975"/>
          </a:xfrm>
        </p:spPr>
        <p:txBody>
          <a:bodyPr anchor="ctr">
            <a:noAutofit/>
          </a:bodyPr>
          <a:lstStyle>
            <a:lvl1pPr marL="0" indent="0" algn="ctr">
              <a:buNone/>
              <a:defRPr sz="1200" b="1">
                <a:solidFill>
                  <a:schemeClr val="bg1"/>
                </a:solidFill>
              </a:defRPr>
            </a:lvl1pPr>
            <a:lvl2pPr marL="457200" indent="0" algn="ctr">
              <a:buNone/>
              <a:defRPr sz="1200" b="1"/>
            </a:lvl2pPr>
            <a:lvl3pPr marL="914400" indent="0" algn="ctr">
              <a:buNone/>
              <a:defRPr sz="1200" b="1"/>
            </a:lvl3pPr>
            <a:lvl4pPr marL="1371600" indent="0" algn="ctr">
              <a:buNone/>
              <a:defRPr sz="1200" b="1"/>
            </a:lvl4pPr>
            <a:lvl5pPr marL="1828800" indent="0" algn="ctr">
              <a:buNone/>
              <a:defRPr sz="1200" b="1"/>
            </a:lvl5pPr>
          </a:lstStyle>
          <a:p>
            <a:pPr lvl="0"/>
            <a:r>
              <a:rPr lang="nl-BE"/>
              <a:t>ESG (ENVIRONMENTAL</a:t>
            </a:r>
            <a:br>
              <a:rPr lang="nl-BE"/>
            </a:br>
            <a:r>
              <a:rPr lang="nl-BE"/>
              <a:t>SOCIAL GOVERNANCE)</a:t>
            </a:r>
          </a:p>
        </p:txBody>
      </p:sp>
    </p:spTree>
    <p:extLst>
      <p:ext uri="{BB962C8B-B14F-4D97-AF65-F5344CB8AC3E}">
        <p14:creationId xmlns:p14="http://schemas.microsoft.com/office/powerpoint/2010/main" val="3149159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r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p:nvPr>
        </p:nvSpPr>
        <p:spPr>
          <a:xfrm>
            <a:off x="740227" y="1298432"/>
            <a:ext cx="10711545" cy="45229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US"/>
              <a:t>Click to edit Master title style</a:t>
            </a:r>
            <a:endParaRPr lang="en-GB"/>
          </a:p>
        </p:txBody>
      </p:sp>
      <p:sp>
        <p:nvSpPr>
          <p:cNvPr id="4" name="Slide Number Placeholder 2">
            <a:extLst>
              <a:ext uri="{FF2B5EF4-FFF2-40B4-BE49-F238E27FC236}">
                <a16:creationId xmlns:a16="http://schemas.microsoft.com/office/drawing/2014/main" id="{F3A6E3A4-0178-4AE3-9208-26096867D24F}"/>
              </a:ext>
            </a:extLst>
          </p:cNvPr>
          <p:cNvSpPr>
            <a:spLocks noGrp="1"/>
          </p:cNvSpPr>
          <p:nvPr>
            <p:ph type="sldNum" sz="quarter" idx="10"/>
          </p:nvPr>
        </p:nvSpPr>
        <p:spPr>
          <a:xfrm>
            <a:off x="8999484" y="6068969"/>
            <a:ext cx="2743200" cy="365125"/>
          </a:xfrm>
        </p:spPr>
        <p:txBody>
          <a:bodyPr/>
          <a:lstStyle/>
          <a:p>
            <a:fld id="{31D62C04-BEEB-4681-9ACE-8DCC16665812}" type="slidenum">
              <a:rPr lang="it-IT" smtClean="0"/>
              <a:t>‹nr.›</a:t>
            </a:fld>
            <a:endParaRPr lang="it-IT"/>
          </a:p>
        </p:txBody>
      </p:sp>
      <p:sp>
        <p:nvSpPr>
          <p:cNvPr id="6" name="Picture Placeholder 5">
            <a:extLst>
              <a:ext uri="{FF2B5EF4-FFF2-40B4-BE49-F238E27FC236}">
                <a16:creationId xmlns:a16="http://schemas.microsoft.com/office/drawing/2014/main" id="{D1F96270-C074-48D2-8C61-228FC757D43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0553573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roject specific services">
    <p:spTree>
      <p:nvGrpSpPr>
        <p:cNvPr id="1" name=""/>
        <p:cNvGrpSpPr/>
        <p:nvPr/>
      </p:nvGrpSpPr>
      <p:grpSpPr>
        <a:xfrm>
          <a:off x="0" y="0"/>
          <a:ext cx="0" cy="0"/>
          <a:chOff x="0" y="0"/>
          <a:chExt cx="0" cy="0"/>
        </a:xfrm>
      </p:grpSpPr>
      <p:sp>
        <p:nvSpPr>
          <p:cNvPr id="22" name="Tijdelijke aanduiding voor afbeelding 6">
            <a:extLst>
              <a:ext uri="{FF2B5EF4-FFF2-40B4-BE49-F238E27FC236}">
                <a16:creationId xmlns:a16="http://schemas.microsoft.com/office/drawing/2014/main" id="{385F68D9-E0B9-EF4A-A17E-22A15C09FB7F}"/>
              </a:ext>
            </a:extLst>
          </p:cNvPr>
          <p:cNvSpPr>
            <a:spLocks noGrp="1"/>
          </p:cNvSpPr>
          <p:nvPr>
            <p:ph type="pic" sz="quarter" idx="13"/>
          </p:nvPr>
        </p:nvSpPr>
        <p:spPr>
          <a:xfrm>
            <a:off x="1535501" y="2255679"/>
            <a:ext cx="2078079" cy="2006059"/>
          </a:xfrm>
        </p:spPr>
        <p:txBody>
          <a:bodyPr/>
          <a:lstStyle>
            <a:lvl1pPr marL="0" indent="0">
              <a:buNone/>
              <a:defRPr/>
            </a:lvl1pPr>
          </a:lstStyle>
          <a:p>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afbeelding 6">
            <a:extLst>
              <a:ext uri="{FF2B5EF4-FFF2-40B4-BE49-F238E27FC236}">
                <a16:creationId xmlns:a16="http://schemas.microsoft.com/office/drawing/2014/main" id="{D2C1011C-6B25-2F4D-85EA-0D513D9C8146}"/>
              </a:ext>
            </a:extLst>
          </p:cNvPr>
          <p:cNvSpPr>
            <a:spLocks noGrp="1"/>
          </p:cNvSpPr>
          <p:nvPr>
            <p:ph type="pic" sz="quarter" idx="14"/>
          </p:nvPr>
        </p:nvSpPr>
        <p:spPr>
          <a:xfrm>
            <a:off x="5056960" y="2261080"/>
            <a:ext cx="2078079" cy="2006059"/>
          </a:xfrm>
        </p:spPr>
        <p:txBody>
          <a:bodyPr/>
          <a:lstStyle>
            <a:lvl1pPr marL="0" indent="0">
              <a:buNone/>
              <a:defRPr/>
            </a:lvl1pPr>
          </a:lstStyle>
          <a:p>
            <a:endParaRPr lang="nl-BE"/>
          </a:p>
        </p:txBody>
      </p:sp>
      <p:sp>
        <p:nvSpPr>
          <p:cNvPr id="25" name="Tijdelijke aanduiding voor afbeelding 6">
            <a:extLst>
              <a:ext uri="{FF2B5EF4-FFF2-40B4-BE49-F238E27FC236}">
                <a16:creationId xmlns:a16="http://schemas.microsoft.com/office/drawing/2014/main" id="{5BB7E7C4-F78B-A64F-BA53-44D89519E05E}"/>
              </a:ext>
            </a:extLst>
          </p:cNvPr>
          <p:cNvSpPr>
            <a:spLocks noGrp="1"/>
          </p:cNvSpPr>
          <p:nvPr>
            <p:ph type="pic" sz="quarter" idx="15"/>
          </p:nvPr>
        </p:nvSpPr>
        <p:spPr>
          <a:xfrm>
            <a:off x="8578420" y="2276070"/>
            <a:ext cx="2078079" cy="2006059"/>
          </a:xfrm>
        </p:spPr>
        <p:txBody>
          <a:bodyPr/>
          <a:lstStyle>
            <a:lvl1pPr marL="0" indent="0">
              <a:buNone/>
              <a:defRPr/>
            </a:lvl1pPr>
          </a:lstStyle>
          <a:p>
            <a:endParaRPr lang="nl-BE"/>
          </a:p>
        </p:txBody>
      </p:sp>
      <p:sp>
        <p:nvSpPr>
          <p:cNvPr id="42" name="Tijdelijke aanduiding voor dianummer 5">
            <a:extLst>
              <a:ext uri="{FF2B5EF4-FFF2-40B4-BE49-F238E27FC236}">
                <a16:creationId xmlns:a16="http://schemas.microsoft.com/office/drawing/2014/main" id="{C71A62B5-379B-7B4B-BBF9-473650EB1993}"/>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3" name="Tijdelijke aanduiding voor tekst 2">
            <a:extLst>
              <a:ext uri="{FF2B5EF4-FFF2-40B4-BE49-F238E27FC236}">
                <a16:creationId xmlns:a16="http://schemas.microsoft.com/office/drawing/2014/main" id="{25A728E5-F617-EE4C-BCDE-19403652B130}"/>
              </a:ext>
            </a:extLst>
          </p:cNvPr>
          <p:cNvSpPr>
            <a:spLocks noGrp="1"/>
          </p:cNvSpPr>
          <p:nvPr>
            <p:ph type="body" sz="quarter" idx="16" hasCustomPrompt="1"/>
          </p:nvPr>
        </p:nvSpPr>
        <p:spPr>
          <a:xfrm>
            <a:off x="1238662" y="1818870"/>
            <a:ext cx="2671757" cy="914400"/>
          </a:xfrm>
        </p:spPr>
        <p:txBody>
          <a:bodyP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Titel</a:t>
            </a:r>
            <a:endParaRPr lang="nl-BE"/>
          </a:p>
        </p:txBody>
      </p:sp>
      <p:sp>
        <p:nvSpPr>
          <p:cNvPr id="27" name="Tijdelijke aanduiding voor tekst 2">
            <a:extLst>
              <a:ext uri="{FF2B5EF4-FFF2-40B4-BE49-F238E27FC236}">
                <a16:creationId xmlns:a16="http://schemas.microsoft.com/office/drawing/2014/main" id="{36A8A86F-BB3A-9346-9805-4414377E89D1}"/>
              </a:ext>
            </a:extLst>
          </p:cNvPr>
          <p:cNvSpPr>
            <a:spLocks noGrp="1"/>
          </p:cNvSpPr>
          <p:nvPr>
            <p:ph type="body" sz="quarter" idx="17" hasCustomPrompt="1"/>
          </p:nvPr>
        </p:nvSpPr>
        <p:spPr>
          <a:xfrm>
            <a:off x="4803662" y="1818870"/>
            <a:ext cx="2671757" cy="914400"/>
          </a:xfrm>
        </p:spPr>
        <p:txBody>
          <a:bodyP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Titel</a:t>
            </a:r>
            <a:endParaRPr lang="nl-BE"/>
          </a:p>
        </p:txBody>
      </p:sp>
      <p:sp>
        <p:nvSpPr>
          <p:cNvPr id="30" name="Tijdelijke aanduiding voor tekst 2">
            <a:extLst>
              <a:ext uri="{FF2B5EF4-FFF2-40B4-BE49-F238E27FC236}">
                <a16:creationId xmlns:a16="http://schemas.microsoft.com/office/drawing/2014/main" id="{1F7849C7-2E20-6348-B4D5-057644788ED6}"/>
              </a:ext>
            </a:extLst>
          </p:cNvPr>
          <p:cNvSpPr>
            <a:spLocks noGrp="1"/>
          </p:cNvSpPr>
          <p:nvPr>
            <p:ph type="body" sz="quarter" idx="18" hasCustomPrompt="1"/>
          </p:nvPr>
        </p:nvSpPr>
        <p:spPr>
          <a:xfrm>
            <a:off x="8281580" y="1818870"/>
            <a:ext cx="2671757" cy="914400"/>
          </a:xfrm>
        </p:spPr>
        <p:txBody>
          <a:bodyP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Titel</a:t>
            </a:r>
            <a:endParaRPr lang="nl-BE"/>
          </a:p>
        </p:txBody>
      </p:sp>
      <p:sp>
        <p:nvSpPr>
          <p:cNvPr id="31" name="Tijdelijke aanduiding voor tekst 2">
            <a:extLst>
              <a:ext uri="{FF2B5EF4-FFF2-40B4-BE49-F238E27FC236}">
                <a16:creationId xmlns:a16="http://schemas.microsoft.com/office/drawing/2014/main" id="{E2D39714-93A5-A44C-BFC7-2A4AB4A08722}"/>
              </a:ext>
            </a:extLst>
          </p:cNvPr>
          <p:cNvSpPr>
            <a:spLocks noGrp="1"/>
          </p:cNvSpPr>
          <p:nvPr>
            <p:ph type="body" sz="quarter" idx="19" hasCustomPrompt="1"/>
          </p:nvPr>
        </p:nvSpPr>
        <p:spPr>
          <a:xfrm>
            <a:off x="1238662" y="4517100"/>
            <a:ext cx="2671757" cy="914400"/>
          </a:xfrm>
        </p:spPr>
        <p:txBody>
          <a:bodyPr>
            <a:noAutofit/>
          </a:bodyPr>
          <a:lstStyle>
            <a:lvl1pPr marL="0" indent="0" algn="ctr">
              <a:buNone/>
              <a:defRPr sz="1200" b="0"/>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Tekst</a:t>
            </a:r>
            <a:endParaRPr lang="nl-BE"/>
          </a:p>
        </p:txBody>
      </p:sp>
      <p:sp>
        <p:nvSpPr>
          <p:cNvPr id="32" name="Tijdelijke aanduiding voor tekst 2">
            <a:extLst>
              <a:ext uri="{FF2B5EF4-FFF2-40B4-BE49-F238E27FC236}">
                <a16:creationId xmlns:a16="http://schemas.microsoft.com/office/drawing/2014/main" id="{FC2AE946-B620-4A4C-925C-7002A99990D9}"/>
              </a:ext>
            </a:extLst>
          </p:cNvPr>
          <p:cNvSpPr>
            <a:spLocks noGrp="1"/>
          </p:cNvSpPr>
          <p:nvPr>
            <p:ph type="body" sz="quarter" idx="20" hasCustomPrompt="1"/>
          </p:nvPr>
        </p:nvSpPr>
        <p:spPr>
          <a:xfrm>
            <a:off x="4760120" y="4517100"/>
            <a:ext cx="2671757" cy="914400"/>
          </a:xfrm>
        </p:spPr>
        <p:txBody>
          <a:bodyPr>
            <a:noAutofit/>
          </a:bodyPr>
          <a:lstStyle>
            <a:lvl1pPr marL="0" indent="0" algn="ctr">
              <a:buNone/>
              <a:defRPr sz="1200" b="0"/>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Tekst</a:t>
            </a:r>
            <a:endParaRPr lang="nl-BE"/>
          </a:p>
        </p:txBody>
      </p:sp>
      <p:sp>
        <p:nvSpPr>
          <p:cNvPr id="33" name="Tijdelijke aanduiding voor tekst 2">
            <a:extLst>
              <a:ext uri="{FF2B5EF4-FFF2-40B4-BE49-F238E27FC236}">
                <a16:creationId xmlns:a16="http://schemas.microsoft.com/office/drawing/2014/main" id="{544B6431-6942-F842-BE48-E21D4F49FFDE}"/>
              </a:ext>
            </a:extLst>
          </p:cNvPr>
          <p:cNvSpPr>
            <a:spLocks noGrp="1"/>
          </p:cNvSpPr>
          <p:nvPr>
            <p:ph type="body" sz="quarter" idx="21" hasCustomPrompt="1"/>
          </p:nvPr>
        </p:nvSpPr>
        <p:spPr>
          <a:xfrm>
            <a:off x="8281580" y="4517100"/>
            <a:ext cx="2671757" cy="914400"/>
          </a:xfrm>
        </p:spPr>
        <p:txBody>
          <a:bodyPr>
            <a:noAutofit/>
          </a:bodyPr>
          <a:lstStyle>
            <a:lvl1pPr marL="0" indent="0" algn="ctr">
              <a:buNone/>
              <a:defRPr sz="1200" b="0"/>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nl-NL"/>
              <a:t>Tekst</a:t>
            </a:r>
            <a:endParaRPr lang="nl-BE"/>
          </a:p>
        </p:txBody>
      </p:sp>
    </p:spTree>
    <p:extLst>
      <p:ext uri="{BB962C8B-B14F-4D97-AF65-F5344CB8AC3E}">
        <p14:creationId xmlns:p14="http://schemas.microsoft.com/office/powerpoint/2010/main" val="28999324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ustainable real estate">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42" name="Tijdelijke aanduiding voor dianummer 5">
            <a:extLst>
              <a:ext uri="{FF2B5EF4-FFF2-40B4-BE49-F238E27FC236}">
                <a16:creationId xmlns:a16="http://schemas.microsoft.com/office/drawing/2014/main" id="{C71A62B5-379B-7B4B-BBF9-473650EB1993}"/>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 name="Tijdelijke aanduiding voor tekst 3">
            <a:extLst>
              <a:ext uri="{FF2B5EF4-FFF2-40B4-BE49-F238E27FC236}">
                <a16:creationId xmlns:a16="http://schemas.microsoft.com/office/drawing/2014/main" id="{9B66E06C-94E4-4A4C-812C-29B513F0D9F3}"/>
              </a:ext>
            </a:extLst>
          </p:cNvPr>
          <p:cNvSpPr>
            <a:spLocks noGrp="1"/>
          </p:cNvSpPr>
          <p:nvPr>
            <p:ph type="body" sz="quarter" idx="10" hasCustomPrompt="1"/>
          </p:nvPr>
        </p:nvSpPr>
        <p:spPr>
          <a:xfrm>
            <a:off x="2894782" y="1813160"/>
            <a:ext cx="6489518" cy="914400"/>
          </a:xfrm>
        </p:spPr>
        <p:txBody>
          <a:bodyPr anchor="ctr">
            <a:normAutofit/>
          </a:bodyPr>
          <a:lstStyle>
            <a:lvl1pPr marL="0" indent="0" algn="ctr">
              <a:buNone/>
              <a:defRPr sz="1400">
                <a:solidFill>
                  <a:schemeClr val="bg2"/>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nl-NL"/>
              <a:t>Tekst</a:t>
            </a:r>
            <a:endParaRPr lang="nl-BE"/>
          </a:p>
        </p:txBody>
      </p:sp>
      <p:sp>
        <p:nvSpPr>
          <p:cNvPr id="3" name="Tijdelijke aanduiding voor afbeelding 2">
            <a:extLst>
              <a:ext uri="{FF2B5EF4-FFF2-40B4-BE49-F238E27FC236}">
                <a16:creationId xmlns:a16="http://schemas.microsoft.com/office/drawing/2014/main" id="{FF785582-3C4D-1A46-9BDE-DE3A406DAA82}"/>
              </a:ext>
            </a:extLst>
          </p:cNvPr>
          <p:cNvSpPr>
            <a:spLocks noGrp="1"/>
          </p:cNvSpPr>
          <p:nvPr>
            <p:ph type="pic" sz="quarter" idx="11"/>
          </p:nvPr>
        </p:nvSpPr>
        <p:spPr>
          <a:xfrm>
            <a:off x="2894782" y="2857500"/>
            <a:ext cx="6489518" cy="2960688"/>
          </a:xfrm>
        </p:spPr>
        <p:txBody>
          <a:bodyPr/>
          <a:lstStyle/>
          <a:p>
            <a:endParaRPr lang="nl-BE"/>
          </a:p>
        </p:txBody>
      </p:sp>
    </p:spTree>
    <p:extLst>
      <p:ext uri="{BB962C8B-B14F-4D97-AF65-F5344CB8AC3E}">
        <p14:creationId xmlns:p14="http://schemas.microsoft.com/office/powerpoint/2010/main" val="34893814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ferences 1">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4270101" y="1485900"/>
            <a:ext cx="3738880" cy="4416136"/>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81506"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38199514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ferences 2">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4270101" y="1485900"/>
            <a:ext cx="3738880" cy="4416136"/>
          </a:xfrm>
          <a:prstGeom prst="rect">
            <a:avLst/>
          </a:prstGeom>
          <a:solidFill>
            <a:schemeClr val="tx1"/>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p:spPr>
        <p:txBody>
          <a:bodyPr>
            <a:normAutofit/>
          </a:bodyPr>
          <a:lstStyle>
            <a:lvl1pPr marL="0" indent="0">
              <a:buNone/>
              <a:defRPr sz="1050" b="1">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81506"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135015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ferences 3">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31372" y="1485900"/>
            <a:ext cx="5464628" cy="4416136"/>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096000" y="1485899"/>
            <a:ext cx="5551710" cy="4416136"/>
          </a:xfrm>
        </p:spPr>
        <p:txBody>
          <a:bodyPr/>
          <a:lstStyle/>
          <a:p>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1030448" y="2797812"/>
            <a:ext cx="4655326"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1018572" y="3312819"/>
            <a:ext cx="4655326"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37826718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ferences 4">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183082" y="1485900"/>
            <a:ext cx="5464628" cy="4416136"/>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31372" y="1485899"/>
            <a:ext cx="5551710" cy="4416136"/>
          </a:xfrm>
        </p:spPr>
        <p:txBody>
          <a:bodyPr/>
          <a:lstStyle/>
          <a:p>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6582158" y="2797812"/>
            <a:ext cx="4655326"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6570282" y="3312819"/>
            <a:ext cx="4655326"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38767579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eferences 5">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31372" y="1485900"/>
            <a:ext cx="5464628" cy="4416136"/>
          </a:xfrm>
          <a:prstGeom prst="rect">
            <a:avLst/>
          </a:prstGeom>
          <a:solidFill>
            <a:schemeClr val="tx1"/>
          </a:solidFill>
          <a:ln w="0">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096000" y="1485899"/>
            <a:ext cx="5551710" cy="4416136"/>
          </a:xfrm>
        </p:spPr>
        <p:txBody>
          <a:bodyPr/>
          <a:lstStyle/>
          <a:p>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1030448" y="2797812"/>
            <a:ext cx="4655326" cy="346842"/>
          </a:xfrm>
        </p:spPr>
        <p:txBody>
          <a:bodyPr>
            <a:normAutofit/>
          </a:bodyPr>
          <a:lstStyle>
            <a:lvl1pPr marL="0" indent="0">
              <a:buNone/>
              <a:defRPr sz="1050" b="1">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1018572" y="3312819"/>
            <a:ext cx="4655326" cy="1333938"/>
          </a:xfrm>
        </p:spPr>
        <p:txBody>
          <a:bodyPr>
            <a:normAutofit/>
          </a:bodyPr>
          <a:lstStyle>
            <a:lvl1pPr marL="0" indent="0">
              <a:buNone/>
              <a:defRPr sz="900">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25868668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eferences 6">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183082" y="1485900"/>
            <a:ext cx="5464628" cy="4416136"/>
          </a:xfrm>
          <a:prstGeom prst="rect">
            <a:avLst/>
          </a:prstGeom>
          <a:solidFill>
            <a:schemeClr val="tx1"/>
          </a:solidFill>
          <a:ln w="0">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31372" y="1485899"/>
            <a:ext cx="5551710" cy="4416136"/>
          </a:xfrm>
        </p:spPr>
        <p:txBody>
          <a:bodyPr/>
          <a:lstStyle/>
          <a:p>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6582158" y="2797812"/>
            <a:ext cx="4655326" cy="346842"/>
          </a:xfrm>
        </p:spPr>
        <p:txBody>
          <a:bodyPr>
            <a:normAutofit/>
          </a:bodyPr>
          <a:lstStyle>
            <a:lvl1pPr marL="0" indent="0">
              <a:buNone/>
              <a:defRPr sz="1050" b="1">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6570282" y="3312819"/>
            <a:ext cx="4655326" cy="1333938"/>
          </a:xfrm>
        </p:spPr>
        <p:txBody>
          <a:bodyPr>
            <a:normAutofit/>
          </a:bodyPr>
          <a:lstStyle>
            <a:lvl1pPr marL="0" indent="0">
              <a:buNone/>
              <a:defRPr sz="900">
                <a:solidFill>
                  <a:schemeClr val="bg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41783225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pact">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Impact</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1166940" y="4390347"/>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127620"/>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3687837"/>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4805437"/>
            <a:ext cx="0" cy="0"/>
          </a:xfrm>
          <a:prstGeom prst="rect">
            <a:avLst/>
          </a:prstGeom>
        </p:spPr>
        <p:txBody>
          <a:bodyPr vert="horz" wrap="none" lIns="91440" tIns="45720" rIns="91440" bIns="45720" rtlCol="0" anchor="ctr">
            <a:noAutofit/>
          </a:bodyPr>
          <a:lstStyle/>
          <a:p>
            <a:pPr algn="l"/>
            <a:endParaRPr lang="nl-BE"/>
          </a:p>
        </p:txBody>
      </p:sp>
      <p:sp>
        <p:nvSpPr>
          <p:cNvPr id="4" name="Tekstvak 3">
            <a:extLst>
              <a:ext uri="{FF2B5EF4-FFF2-40B4-BE49-F238E27FC236}">
                <a16:creationId xmlns:a16="http://schemas.microsoft.com/office/drawing/2014/main" id="{A2B41988-B1E1-E64C-9EF6-876849C22427}"/>
              </a:ext>
            </a:extLst>
          </p:cNvPr>
          <p:cNvSpPr txBox="1"/>
          <p:nvPr userDrawn="1"/>
        </p:nvSpPr>
        <p:spPr>
          <a:xfrm>
            <a:off x="3505200" y="2033604"/>
            <a:ext cx="0" cy="0"/>
          </a:xfrm>
          <a:prstGeom prst="rect">
            <a:avLst/>
          </a:prstGeom>
        </p:spPr>
        <p:txBody>
          <a:bodyPr vert="horz" wrap="none" lIns="91440" tIns="45720" rIns="91440" bIns="45720" rtlCol="0" anchor="ctr">
            <a:noAutofit/>
          </a:bodyPr>
          <a:lstStyle/>
          <a:p>
            <a:pPr algn="l"/>
            <a:endParaRPr lang="nl-BE"/>
          </a:p>
        </p:txBody>
      </p:sp>
      <p:pic>
        <p:nvPicPr>
          <p:cNvPr id="6" name="Afbeelding 5">
            <a:extLst>
              <a:ext uri="{FF2B5EF4-FFF2-40B4-BE49-F238E27FC236}">
                <a16:creationId xmlns:a16="http://schemas.microsoft.com/office/drawing/2014/main" id="{333F0BE2-5B45-864D-BFC1-640CB6E2C5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913715" y="2774544"/>
            <a:ext cx="439506" cy="439506"/>
          </a:xfrm>
          <a:prstGeom prst="rect">
            <a:avLst/>
          </a:prstGeom>
        </p:spPr>
      </p:pic>
      <p:pic>
        <p:nvPicPr>
          <p:cNvPr id="8" name="Afbeelding 7">
            <a:extLst>
              <a:ext uri="{FF2B5EF4-FFF2-40B4-BE49-F238E27FC236}">
                <a16:creationId xmlns:a16="http://schemas.microsoft.com/office/drawing/2014/main" id="{2B7BF1CC-5617-7445-B47A-6B192FB809D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858502" y="3756073"/>
            <a:ext cx="439506" cy="439506"/>
          </a:xfrm>
          <a:prstGeom prst="rect">
            <a:avLst/>
          </a:prstGeom>
        </p:spPr>
      </p:pic>
      <p:pic>
        <p:nvPicPr>
          <p:cNvPr id="11" name="Afbeelding 10">
            <a:extLst>
              <a:ext uri="{FF2B5EF4-FFF2-40B4-BE49-F238E27FC236}">
                <a16:creationId xmlns:a16="http://schemas.microsoft.com/office/drawing/2014/main" id="{DFAB47BA-2B9E-454F-A6E4-8962824D37B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357512" y="3656602"/>
            <a:ext cx="536350" cy="536350"/>
          </a:xfrm>
          <a:prstGeom prst="rect">
            <a:avLst/>
          </a:prstGeom>
        </p:spPr>
      </p:pic>
      <p:pic>
        <p:nvPicPr>
          <p:cNvPr id="13" name="Afbeelding 12">
            <a:extLst>
              <a:ext uri="{FF2B5EF4-FFF2-40B4-BE49-F238E27FC236}">
                <a16:creationId xmlns:a16="http://schemas.microsoft.com/office/drawing/2014/main" id="{465EE655-3B2F-7049-BE30-9D0DEFC0336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376271" y="3676672"/>
            <a:ext cx="497028" cy="497028"/>
          </a:xfrm>
          <a:prstGeom prst="rect">
            <a:avLst/>
          </a:prstGeom>
        </p:spPr>
      </p:pic>
      <p:pic>
        <p:nvPicPr>
          <p:cNvPr id="16" name="Afbeelding 15">
            <a:extLst>
              <a:ext uri="{FF2B5EF4-FFF2-40B4-BE49-F238E27FC236}">
                <a16:creationId xmlns:a16="http://schemas.microsoft.com/office/drawing/2014/main" id="{7217F099-1C76-8240-999F-3FE3F4BE35EC}"/>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832326" y="4744656"/>
            <a:ext cx="425827" cy="425827"/>
          </a:xfrm>
          <a:prstGeom prst="rect">
            <a:avLst/>
          </a:prstGeom>
        </p:spPr>
      </p:pic>
      <p:pic>
        <p:nvPicPr>
          <p:cNvPr id="30" name="Afbeelding 29">
            <a:extLst>
              <a:ext uri="{FF2B5EF4-FFF2-40B4-BE49-F238E27FC236}">
                <a16:creationId xmlns:a16="http://schemas.microsoft.com/office/drawing/2014/main" id="{8F22BCD3-947F-8946-9BE6-0F3CB2357689}"/>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904291" y="2937499"/>
            <a:ext cx="658240" cy="526220"/>
          </a:xfrm>
          <a:prstGeom prst="rect">
            <a:avLst/>
          </a:prstGeom>
        </p:spPr>
      </p:pic>
      <p:pic>
        <p:nvPicPr>
          <p:cNvPr id="32" name="Afbeelding 31">
            <a:extLst>
              <a:ext uri="{FF2B5EF4-FFF2-40B4-BE49-F238E27FC236}">
                <a16:creationId xmlns:a16="http://schemas.microsoft.com/office/drawing/2014/main" id="{F3D15045-8440-A84D-854E-4F99817A9222}"/>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0160828" y="4258647"/>
            <a:ext cx="421887" cy="421887"/>
          </a:xfrm>
          <a:prstGeom prst="rect">
            <a:avLst/>
          </a:prstGeom>
        </p:spPr>
      </p:pic>
      <p:pic>
        <p:nvPicPr>
          <p:cNvPr id="35" name="Afbeelding 34" descr="Afbeelding met tekst, teken, buiten&#10;&#10;Automatisch gegenereerde beschrijving">
            <a:extLst>
              <a:ext uri="{FF2B5EF4-FFF2-40B4-BE49-F238E27FC236}">
                <a16:creationId xmlns:a16="http://schemas.microsoft.com/office/drawing/2014/main" id="{A1A15545-2720-6D4B-965C-7614A2A509CC}"/>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979379" y="4773512"/>
            <a:ext cx="421887" cy="421887"/>
          </a:xfrm>
          <a:prstGeom prst="rect">
            <a:avLst/>
          </a:prstGeom>
        </p:spPr>
      </p:pic>
      <p:pic>
        <p:nvPicPr>
          <p:cNvPr id="38" name="Afbeelding 37">
            <a:extLst>
              <a:ext uri="{FF2B5EF4-FFF2-40B4-BE49-F238E27FC236}">
                <a16:creationId xmlns:a16="http://schemas.microsoft.com/office/drawing/2014/main" id="{84C14CD0-54C5-A642-9AF5-7E7AC2EA1189}"/>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8161742" y="3856833"/>
            <a:ext cx="490136" cy="391832"/>
          </a:xfrm>
          <a:prstGeom prst="rect">
            <a:avLst/>
          </a:prstGeom>
        </p:spPr>
      </p:pic>
      <p:pic>
        <p:nvPicPr>
          <p:cNvPr id="45" name="Afbeelding 44" descr="Afbeelding met tekst, teken&#10;&#10;Automatisch gegenereerde beschrijving">
            <a:extLst>
              <a:ext uri="{FF2B5EF4-FFF2-40B4-BE49-F238E27FC236}">
                <a16:creationId xmlns:a16="http://schemas.microsoft.com/office/drawing/2014/main" id="{E6CCA0F4-45AF-4D4A-9AA6-F1970908690E}"/>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rot="4103578">
            <a:off x="9350433" y="2923268"/>
            <a:ext cx="412295" cy="412295"/>
          </a:xfrm>
          <a:prstGeom prst="rect">
            <a:avLst/>
          </a:prstGeom>
        </p:spPr>
      </p:pic>
      <p:pic>
        <p:nvPicPr>
          <p:cNvPr id="47" name="Afbeelding 46">
            <a:extLst>
              <a:ext uri="{FF2B5EF4-FFF2-40B4-BE49-F238E27FC236}">
                <a16:creationId xmlns:a16="http://schemas.microsoft.com/office/drawing/2014/main" id="{D5F28D4C-9486-BA4C-827D-2412681B5E96}"/>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8689748" y="2814659"/>
            <a:ext cx="578442" cy="578442"/>
          </a:xfrm>
          <a:prstGeom prst="rect">
            <a:avLst/>
          </a:prstGeom>
        </p:spPr>
      </p:pic>
      <p:pic>
        <p:nvPicPr>
          <p:cNvPr id="48" name="Afbeelding 47" descr="Afbeelding met tekst, teken&#10;&#10;Automatisch gegenereerde beschrijving">
            <a:extLst>
              <a:ext uri="{FF2B5EF4-FFF2-40B4-BE49-F238E27FC236}">
                <a16:creationId xmlns:a16="http://schemas.microsoft.com/office/drawing/2014/main" id="{B5B5F476-3001-2A4C-8A25-FFA196980B84}"/>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rot="9297988">
            <a:off x="10251656" y="3707382"/>
            <a:ext cx="412295" cy="412295"/>
          </a:xfrm>
          <a:prstGeom prst="rect">
            <a:avLst/>
          </a:prstGeom>
        </p:spPr>
      </p:pic>
      <p:pic>
        <p:nvPicPr>
          <p:cNvPr id="50" name="Afbeelding 49" descr="Afbeelding met tekst, teken&#10;&#10;Automatisch gegenereerde beschrijving">
            <a:extLst>
              <a:ext uri="{FF2B5EF4-FFF2-40B4-BE49-F238E27FC236}">
                <a16:creationId xmlns:a16="http://schemas.microsoft.com/office/drawing/2014/main" id="{9ABA8567-6A4F-1D42-8D85-B3EEA49E13AC}"/>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rot="13923153">
            <a:off x="9553765" y="4766775"/>
            <a:ext cx="412295" cy="412295"/>
          </a:xfrm>
          <a:prstGeom prst="rect">
            <a:avLst/>
          </a:prstGeom>
        </p:spPr>
      </p:pic>
      <p:pic>
        <p:nvPicPr>
          <p:cNvPr id="51" name="Afbeelding 50" descr="Afbeelding met tekst, teken&#10;&#10;Automatisch gegenereerde beschrijving">
            <a:extLst>
              <a:ext uri="{FF2B5EF4-FFF2-40B4-BE49-F238E27FC236}">
                <a16:creationId xmlns:a16="http://schemas.microsoft.com/office/drawing/2014/main" id="{9DF39DAF-0388-F648-9D36-A29372F67762}"/>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rot="17499128">
            <a:off x="8523592" y="4563473"/>
            <a:ext cx="412295" cy="412295"/>
          </a:xfrm>
          <a:prstGeom prst="rect">
            <a:avLst/>
          </a:prstGeom>
        </p:spPr>
      </p:pic>
      <p:pic>
        <p:nvPicPr>
          <p:cNvPr id="52" name="Afbeelding 51" descr="Afbeelding met tekst, teken&#10;&#10;Automatisch gegenereerde beschrijving">
            <a:extLst>
              <a:ext uri="{FF2B5EF4-FFF2-40B4-BE49-F238E27FC236}">
                <a16:creationId xmlns:a16="http://schemas.microsoft.com/office/drawing/2014/main" id="{51B5F20C-40C7-A746-8FB8-CC094DE69829}"/>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rot="310404">
            <a:off x="8284914" y="3521109"/>
            <a:ext cx="412295" cy="412295"/>
          </a:xfrm>
          <a:prstGeom prst="rect">
            <a:avLst/>
          </a:prstGeom>
        </p:spPr>
      </p:pic>
      <p:sp>
        <p:nvSpPr>
          <p:cNvPr id="46" name="Rechthoek 45">
            <a:extLst>
              <a:ext uri="{FF2B5EF4-FFF2-40B4-BE49-F238E27FC236}">
                <a16:creationId xmlns:a16="http://schemas.microsoft.com/office/drawing/2014/main" id="{DFF61972-5380-6D4B-8663-AB2D01AB6A48}"/>
              </a:ext>
            </a:extLst>
          </p:cNvPr>
          <p:cNvSpPr/>
          <p:nvPr userDrawn="1"/>
        </p:nvSpPr>
        <p:spPr>
          <a:xfrm>
            <a:off x="706318" y="3966315"/>
            <a:ext cx="319318" cy="369332"/>
          </a:xfrm>
          <a:prstGeom prst="rect">
            <a:avLst/>
          </a:prstGeom>
        </p:spPr>
        <p:txBody>
          <a:bodyPr wrap="none">
            <a:spAutoFit/>
          </a:bodyPr>
          <a:lstStyle/>
          <a:p>
            <a:pPr lvl="0"/>
            <a:r>
              <a:rPr lang="nl-BE"/>
              <a:t>+</a:t>
            </a:r>
          </a:p>
        </p:txBody>
      </p:sp>
      <p:sp>
        <p:nvSpPr>
          <p:cNvPr id="53" name="Rechthoek 52">
            <a:extLst>
              <a:ext uri="{FF2B5EF4-FFF2-40B4-BE49-F238E27FC236}">
                <a16:creationId xmlns:a16="http://schemas.microsoft.com/office/drawing/2014/main" id="{E1591D12-C10F-0843-93FF-1E17110895E6}"/>
              </a:ext>
            </a:extLst>
          </p:cNvPr>
          <p:cNvSpPr/>
          <p:nvPr userDrawn="1"/>
        </p:nvSpPr>
        <p:spPr>
          <a:xfrm>
            <a:off x="993814" y="4247258"/>
            <a:ext cx="1178528"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Operating cost</a:t>
            </a:r>
          </a:p>
        </p:txBody>
      </p:sp>
      <p:sp>
        <p:nvSpPr>
          <p:cNvPr id="54" name="Rechthoek 53">
            <a:extLst>
              <a:ext uri="{FF2B5EF4-FFF2-40B4-BE49-F238E27FC236}">
                <a16:creationId xmlns:a16="http://schemas.microsoft.com/office/drawing/2014/main" id="{F2BA708A-994A-5D40-88E3-33E034EE167E}"/>
              </a:ext>
            </a:extLst>
          </p:cNvPr>
          <p:cNvSpPr/>
          <p:nvPr userDrawn="1"/>
        </p:nvSpPr>
        <p:spPr>
          <a:xfrm>
            <a:off x="2410880" y="4247258"/>
            <a:ext cx="1367682"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Maintenance cost</a:t>
            </a:r>
          </a:p>
        </p:txBody>
      </p:sp>
      <p:sp>
        <p:nvSpPr>
          <p:cNvPr id="55" name="Rechthoek 54">
            <a:extLst>
              <a:ext uri="{FF2B5EF4-FFF2-40B4-BE49-F238E27FC236}">
                <a16:creationId xmlns:a16="http://schemas.microsoft.com/office/drawing/2014/main" id="{AC6ED781-43A0-D141-B90D-7C0E73F08B5E}"/>
              </a:ext>
            </a:extLst>
          </p:cNvPr>
          <p:cNvSpPr/>
          <p:nvPr userDrawn="1"/>
        </p:nvSpPr>
        <p:spPr>
          <a:xfrm>
            <a:off x="3992631" y="4247258"/>
            <a:ext cx="1258678"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Production cost</a:t>
            </a:r>
          </a:p>
        </p:txBody>
      </p:sp>
      <p:sp>
        <p:nvSpPr>
          <p:cNvPr id="56" name="Rechthoek 55">
            <a:extLst>
              <a:ext uri="{FF2B5EF4-FFF2-40B4-BE49-F238E27FC236}">
                <a16:creationId xmlns:a16="http://schemas.microsoft.com/office/drawing/2014/main" id="{291ACE37-B5C3-A74F-8867-40503C6D88D7}"/>
              </a:ext>
            </a:extLst>
          </p:cNvPr>
          <p:cNvSpPr/>
          <p:nvPr userDrawn="1"/>
        </p:nvSpPr>
        <p:spPr>
          <a:xfrm>
            <a:off x="2410880" y="3297910"/>
            <a:ext cx="1499128"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Initial cost (CAPEX)</a:t>
            </a:r>
          </a:p>
        </p:txBody>
      </p:sp>
      <p:sp>
        <p:nvSpPr>
          <p:cNvPr id="57" name="Rechthoek 56">
            <a:extLst>
              <a:ext uri="{FF2B5EF4-FFF2-40B4-BE49-F238E27FC236}">
                <a16:creationId xmlns:a16="http://schemas.microsoft.com/office/drawing/2014/main" id="{62BE8048-C957-7145-BD14-00971B8FC546}"/>
              </a:ext>
            </a:extLst>
          </p:cNvPr>
          <p:cNvSpPr/>
          <p:nvPr userDrawn="1"/>
        </p:nvSpPr>
        <p:spPr>
          <a:xfrm>
            <a:off x="2410880" y="5209938"/>
            <a:ext cx="1335622" cy="2446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100" b="1" i="0" u="none" strike="noStrike" kern="1200" cap="none" spc="0" normalizeH="0" baseline="0" noProof="0">
                <a:ln>
                  <a:noFill/>
                </a:ln>
                <a:solidFill>
                  <a:srgbClr val="00462E"/>
                </a:solidFill>
                <a:effectLst/>
                <a:uLnTx/>
                <a:uFillTx/>
                <a:latin typeface="+mn-lt"/>
                <a:ea typeface="+mn-ea"/>
                <a:cs typeface="+mn-cs"/>
              </a:rPr>
              <a:t>Residential value</a:t>
            </a:r>
          </a:p>
        </p:txBody>
      </p:sp>
      <p:sp>
        <p:nvSpPr>
          <p:cNvPr id="59" name="Rechthoek 58">
            <a:extLst>
              <a:ext uri="{FF2B5EF4-FFF2-40B4-BE49-F238E27FC236}">
                <a16:creationId xmlns:a16="http://schemas.microsoft.com/office/drawing/2014/main" id="{A06A542E-0DF8-5A46-907D-B03642874938}"/>
              </a:ext>
            </a:extLst>
          </p:cNvPr>
          <p:cNvSpPr/>
          <p:nvPr userDrawn="1"/>
        </p:nvSpPr>
        <p:spPr>
          <a:xfrm>
            <a:off x="2132295" y="3966315"/>
            <a:ext cx="319318" cy="369332"/>
          </a:xfrm>
          <a:prstGeom prst="rect">
            <a:avLst/>
          </a:prstGeom>
        </p:spPr>
        <p:txBody>
          <a:bodyPr wrap="none">
            <a:spAutoFit/>
          </a:bodyPr>
          <a:lstStyle/>
          <a:p>
            <a:pPr lvl="0"/>
            <a:r>
              <a:rPr lang="nl-BE"/>
              <a:t>+</a:t>
            </a:r>
          </a:p>
        </p:txBody>
      </p:sp>
      <p:sp>
        <p:nvSpPr>
          <p:cNvPr id="60" name="Rechthoek 59">
            <a:extLst>
              <a:ext uri="{FF2B5EF4-FFF2-40B4-BE49-F238E27FC236}">
                <a16:creationId xmlns:a16="http://schemas.microsoft.com/office/drawing/2014/main" id="{246828C7-AC7E-4442-A645-2AC47EF10049}"/>
              </a:ext>
            </a:extLst>
          </p:cNvPr>
          <p:cNvSpPr/>
          <p:nvPr userDrawn="1"/>
        </p:nvSpPr>
        <p:spPr>
          <a:xfrm>
            <a:off x="3730089" y="3966315"/>
            <a:ext cx="319318" cy="369332"/>
          </a:xfrm>
          <a:prstGeom prst="rect">
            <a:avLst/>
          </a:prstGeom>
        </p:spPr>
        <p:txBody>
          <a:bodyPr wrap="none">
            <a:spAutoFit/>
          </a:bodyPr>
          <a:lstStyle/>
          <a:p>
            <a:pPr lvl="0"/>
            <a:r>
              <a:rPr lang="nl-BE"/>
              <a:t>+</a:t>
            </a:r>
          </a:p>
        </p:txBody>
      </p:sp>
      <p:sp>
        <p:nvSpPr>
          <p:cNvPr id="61" name="Rechthoek 60">
            <a:extLst>
              <a:ext uri="{FF2B5EF4-FFF2-40B4-BE49-F238E27FC236}">
                <a16:creationId xmlns:a16="http://schemas.microsoft.com/office/drawing/2014/main" id="{2D58C9B3-C903-4648-B524-5E3E68DB760C}"/>
              </a:ext>
            </a:extLst>
          </p:cNvPr>
          <p:cNvSpPr/>
          <p:nvPr userDrawn="1"/>
        </p:nvSpPr>
        <p:spPr>
          <a:xfrm>
            <a:off x="8562356" y="3389315"/>
            <a:ext cx="793807"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Production</a:t>
            </a:r>
          </a:p>
        </p:txBody>
      </p:sp>
      <p:sp>
        <p:nvSpPr>
          <p:cNvPr id="62" name="Rechthoek 61">
            <a:extLst>
              <a:ext uri="{FF2B5EF4-FFF2-40B4-BE49-F238E27FC236}">
                <a16:creationId xmlns:a16="http://schemas.microsoft.com/office/drawing/2014/main" id="{270D9B2C-5761-504E-ADF0-21FF790E58F1}"/>
              </a:ext>
            </a:extLst>
          </p:cNvPr>
          <p:cNvSpPr/>
          <p:nvPr userDrawn="1"/>
        </p:nvSpPr>
        <p:spPr>
          <a:xfrm>
            <a:off x="9850294" y="3422731"/>
            <a:ext cx="902811"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Construction</a:t>
            </a:r>
          </a:p>
        </p:txBody>
      </p:sp>
      <p:sp>
        <p:nvSpPr>
          <p:cNvPr id="63" name="Rechthoek 62">
            <a:extLst>
              <a:ext uri="{FF2B5EF4-FFF2-40B4-BE49-F238E27FC236}">
                <a16:creationId xmlns:a16="http://schemas.microsoft.com/office/drawing/2014/main" id="{5B303EE9-E5F5-B240-A39A-F8FF49881E39}"/>
              </a:ext>
            </a:extLst>
          </p:cNvPr>
          <p:cNvSpPr/>
          <p:nvPr userDrawn="1"/>
        </p:nvSpPr>
        <p:spPr>
          <a:xfrm>
            <a:off x="10011096" y="4695674"/>
            <a:ext cx="742511"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Utilisation</a:t>
            </a:r>
          </a:p>
        </p:txBody>
      </p:sp>
      <p:sp>
        <p:nvSpPr>
          <p:cNvPr id="64" name="Rechthoek 63">
            <a:extLst>
              <a:ext uri="{FF2B5EF4-FFF2-40B4-BE49-F238E27FC236}">
                <a16:creationId xmlns:a16="http://schemas.microsoft.com/office/drawing/2014/main" id="{397B9A89-B44F-5845-BEC8-E9309068F6A5}"/>
              </a:ext>
            </a:extLst>
          </p:cNvPr>
          <p:cNvSpPr/>
          <p:nvPr userDrawn="1"/>
        </p:nvSpPr>
        <p:spPr>
          <a:xfrm>
            <a:off x="8038984" y="4266716"/>
            <a:ext cx="755335"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Recyclage</a:t>
            </a:r>
          </a:p>
        </p:txBody>
      </p:sp>
      <p:sp>
        <p:nvSpPr>
          <p:cNvPr id="65" name="Rechthoek 64">
            <a:extLst>
              <a:ext uri="{FF2B5EF4-FFF2-40B4-BE49-F238E27FC236}">
                <a16:creationId xmlns:a16="http://schemas.microsoft.com/office/drawing/2014/main" id="{A1310ADF-6F8A-EC46-B96D-9D5EC209A169}"/>
              </a:ext>
            </a:extLst>
          </p:cNvPr>
          <p:cNvSpPr/>
          <p:nvPr userDrawn="1"/>
        </p:nvSpPr>
        <p:spPr>
          <a:xfrm>
            <a:off x="8777628" y="5205466"/>
            <a:ext cx="780983" cy="21698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Demolition</a:t>
            </a:r>
          </a:p>
        </p:txBody>
      </p:sp>
      <p:sp>
        <p:nvSpPr>
          <p:cNvPr id="66" name="Rechthoek 65">
            <a:extLst>
              <a:ext uri="{FF2B5EF4-FFF2-40B4-BE49-F238E27FC236}">
                <a16:creationId xmlns:a16="http://schemas.microsoft.com/office/drawing/2014/main" id="{AE488BE1-66B8-C94A-86DF-5587C798B681}"/>
              </a:ext>
            </a:extLst>
          </p:cNvPr>
          <p:cNvSpPr/>
          <p:nvPr userDrawn="1"/>
        </p:nvSpPr>
        <p:spPr>
          <a:xfrm>
            <a:off x="7055981" y="2983429"/>
            <a:ext cx="1204176" cy="341632"/>
          </a:xfrm>
          <a:prstGeom prst="rect">
            <a:avLst/>
          </a:prstGeom>
        </p:spPr>
        <p:txBody>
          <a:bodyPr wrap="non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Matieres premiere </a:t>
            </a:r>
            <a:br>
              <a:rPr kumimoji="0" lang="nl-BE" sz="900" b="1" i="0" u="none" strike="noStrike" kern="1200" cap="none" spc="0" normalizeH="0" baseline="0" noProof="0">
                <a:ln>
                  <a:noFill/>
                </a:ln>
                <a:solidFill>
                  <a:srgbClr val="00462E"/>
                </a:solidFill>
                <a:effectLst/>
                <a:uLnTx/>
                <a:uFillTx/>
                <a:latin typeface="+mn-lt"/>
                <a:ea typeface="+mn-ea"/>
                <a:cs typeface="+mn-cs"/>
              </a:rPr>
            </a:br>
            <a:r>
              <a:rPr kumimoji="0" lang="nl-BE" sz="900" b="1" i="0" u="none" strike="noStrike" kern="1200" cap="none" spc="0" normalizeH="0" baseline="0" noProof="0">
                <a:ln>
                  <a:noFill/>
                </a:ln>
                <a:solidFill>
                  <a:srgbClr val="00462E"/>
                </a:solidFill>
                <a:effectLst/>
                <a:uLnTx/>
                <a:uFillTx/>
                <a:latin typeface="+mn-lt"/>
                <a:ea typeface="+mn-ea"/>
                <a:cs typeface="+mn-cs"/>
              </a:rPr>
              <a:t>energie</a:t>
            </a:r>
          </a:p>
        </p:txBody>
      </p:sp>
      <p:pic>
        <p:nvPicPr>
          <p:cNvPr id="67" name="Afbeelding 66" descr="Afbeelding met tekst, teken&#10;&#10;Automatisch gegenereerde beschrijving">
            <a:extLst>
              <a:ext uri="{FF2B5EF4-FFF2-40B4-BE49-F238E27FC236}">
                <a16:creationId xmlns:a16="http://schemas.microsoft.com/office/drawing/2014/main" id="{0031E0D6-B845-5F4E-B79D-CFD3877D1478}"/>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rot="4350672">
            <a:off x="8124647" y="3065445"/>
            <a:ext cx="412295" cy="412295"/>
          </a:xfrm>
          <a:prstGeom prst="rect">
            <a:avLst/>
          </a:prstGeom>
        </p:spPr>
      </p:pic>
      <p:pic>
        <p:nvPicPr>
          <p:cNvPr id="68" name="Afbeelding 67" descr="Afbeelding met tekst, teken&#10;&#10;Automatisch gegenereerde beschrijving">
            <a:extLst>
              <a:ext uri="{FF2B5EF4-FFF2-40B4-BE49-F238E27FC236}">
                <a16:creationId xmlns:a16="http://schemas.microsoft.com/office/drawing/2014/main" id="{17C525C4-E912-8B43-96D8-D47696E18DF4}"/>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rot="14400000">
            <a:off x="8324498" y="5042219"/>
            <a:ext cx="412295" cy="412295"/>
          </a:xfrm>
          <a:prstGeom prst="rect">
            <a:avLst/>
          </a:prstGeom>
        </p:spPr>
      </p:pic>
      <p:sp>
        <p:nvSpPr>
          <p:cNvPr id="69" name="Rechthoek 68">
            <a:extLst>
              <a:ext uri="{FF2B5EF4-FFF2-40B4-BE49-F238E27FC236}">
                <a16:creationId xmlns:a16="http://schemas.microsoft.com/office/drawing/2014/main" id="{163034CC-279A-364E-ABB1-F3D6C0E6F7AF}"/>
              </a:ext>
            </a:extLst>
          </p:cNvPr>
          <p:cNvSpPr/>
          <p:nvPr userDrawn="1"/>
        </p:nvSpPr>
        <p:spPr>
          <a:xfrm>
            <a:off x="7230707" y="4971520"/>
            <a:ext cx="1140056" cy="369332"/>
          </a:xfrm>
          <a:prstGeom prst="rect">
            <a:avLst/>
          </a:prstGeom>
        </p:spPr>
        <p:txBody>
          <a:bodyPr wrap="none">
            <a:spAutoFit/>
          </a:body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nl-BE" sz="900" b="1" i="0" u="none" strike="noStrike" kern="1200" cap="none" spc="0" normalizeH="0" baseline="0" noProof="0">
                <a:ln>
                  <a:noFill/>
                </a:ln>
                <a:solidFill>
                  <a:srgbClr val="00462E"/>
                </a:solidFill>
                <a:effectLst/>
                <a:uLnTx/>
                <a:uFillTx/>
                <a:latin typeface="+mn-lt"/>
                <a:ea typeface="+mn-ea"/>
                <a:cs typeface="+mn-cs"/>
              </a:rPr>
              <a:t>Elimination finale</a:t>
            </a:r>
            <a:br>
              <a:rPr kumimoji="0" lang="nl-BE" sz="900" b="1" i="0" u="none" strike="noStrike" kern="1200" cap="none" spc="0" normalizeH="0" baseline="0" noProof="0">
                <a:ln>
                  <a:noFill/>
                </a:ln>
                <a:solidFill>
                  <a:srgbClr val="00462E"/>
                </a:solidFill>
                <a:effectLst/>
                <a:uLnTx/>
                <a:uFillTx/>
                <a:latin typeface="+mn-lt"/>
                <a:ea typeface="+mn-ea"/>
                <a:cs typeface="+mn-cs"/>
              </a:rPr>
            </a:br>
            <a:r>
              <a:rPr kumimoji="0" lang="nl-BE" sz="900" b="1" i="0" u="none" strike="noStrike" kern="1200" cap="none" spc="0" normalizeH="0" baseline="0" noProof="0">
                <a:ln>
                  <a:noFill/>
                </a:ln>
                <a:solidFill>
                  <a:srgbClr val="00462E"/>
                </a:solidFill>
                <a:effectLst/>
                <a:uLnTx/>
                <a:uFillTx/>
                <a:latin typeface="+mn-lt"/>
                <a:ea typeface="+mn-ea"/>
                <a:cs typeface="+mn-cs"/>
              </a:rPr>
              <a:t>Des echets</a:t>
            </a:r>
          </a:p>
        </p:txBody>
      </p:sp>
      <p:sp>
        <p:nvSpPr>
          <p:cNvPr id="71" name="Rechthoek 70">
            <a:extLst>
              <a:ext uri="{FF2B5EF4-FFF2-40B4-BE49-F238E27FC236}">
                <a16:creationId xmlns:a16="http://schemas.microsoft.com/office/drawing/2014/main" id="{1AB0469A-A084-6F46-A55A-29C25E68A92B}"/>
              </a:ext>
            </a:extLst>
          </p:cNvPr>
          <p:cNvSpPr/>
          <p:nvPr userDrawn="1"/>
        </p:nvSpPr>
        <p:spPr>
          <a:xfrm>
            <a:off x="6459652" y="2011193"/>
            <a:ext cx="6096000" cy="646331"/>
          </a:xfrm>
          <a:prstGeom prst="rect">
            <a:avLst/>
          </a:prstGeom>
        </p:spPr>
        <p:txBody>
          <a:bodyPr>
            <a:spAutoFit/>
          </a:bodyPr>
          <a:lstStyle/>
          <a:p>
            <a:pPr algn="ctr"/>
            <a:r>
              <a:rPr lang="nl-BE" b="1">
                <a:solidFill>
                  <a:schemeClr val="bg2"/>
                </a:solidFill>
              </a:rPr>
              <a:t>LCA</a:t>
            </a:r>
          </a:p>
          <a:p>
            <a:pPr algn="ctr"/>
            <a:r>
              <a:rPr lang="nl-BE" b="1">
                <a:solidFill>
                  <a:schemeClr val="bg2"/>
                </a:solidFill>
              </a:rPr>
              <a:t>=</a:t>
            </a:r>
          </a:p>
        </p:txBody>
      </p:sp>
      <p:sp>
        <p:nvSpPr>
          <p:cNvPr id="72" name="Rechthoek 71">
            <a:extLst>
              <a:ext uri="{FF2B5EF4-FFF2-40B4-BE49-F238E27FC236}">
                <a16:creationId xmlns:a16="http://schemas.microsoft.com/office/drawing/2014/main" id="{E2D7208C-2196-F848-8CD9-BA0CFF8EFB19}"/>
              </a:ext>
            </a:extLst>
          </p:cNvPr>
          <p:cNvSpPr/>
          <p:nvPr userDrawn="1"/>
        </p:nvSpPr>
        <p:spPr>
          <a:xfrm>
            <a:off x="570076" y="2011194"/>
            <a:ext cx="5212885" cy="646331"/>
          </a:xfrm>
          <a:prstGeom prst="rect">
            <a:avLst/>
          </a:prstGeom>
        </p:spPr>
        <p:txBody>
          <a:bodyPr wrap="square">
            <a:spAutoFit/>
          </a:bodyPr>
          <a:lstStyle/>
          <a:p>
            <a:pPr algn="ctr"/>
            <a:r>
              <a:rPr lang="nl-BE" b="1">
                <a:solidFill>
                  <a:schemeClr val="bg2"/>
                </a:solidFill>
              </a:rPr>
              <a:t>TCO</a:t>
            </a:r>
          </a:p>
          <a:p>
            <a:pPr algn="ctr"/>
            <a:r>
              <a:rPr lang="nl-BE" b="1">
                <a:solidFill>
                  <a:schemeClr val="bg2"/>
                </a:solidFill>
              </a:rPr>
              <a:t>=</a:t>
            </a:r>
          </a:p>
        </p:txBody>
      </p:sp>
      <p:cxnSp>
        <p:nvCxnSpPr>
          <p:cNvPr id="74" name="Rechte verbindingslijn 73">
            <a:extLst>
              <a:ext uri="{FF2B5EF4-FFF2-40B4-BE49-F238E27FC236}">
                <a16:creationId xmlns:a16="http://schemas.microsoft.com/office/drawing/2014/main" id="{8C80B28F-E9F9-A340-BE70-1BFC9D72F13C}"/>
              </a:ext>
            </a:extLst>
          </p:cNvPr>
          <p:cNvCxnSpPr/>
          <p:nvPr userDrawn="1"/>
        </p:nvCxnSpPr>
        <p:spPr>
          <a:xfrm>
            <a:off x="6121306" y="2034359"/>
            <a:ext cx="0" cy="3443427"/>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79920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kst + afbeelding 1">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Rechthoek 4">
            <a:extLst>
              <a:ext uri="{FF2B5EF4-FFF2-40B4-BE49-F238E27FC236}">
                <a16:creationId xmlns:a16="http://schemas.microsoft.com/office/drawing/2014/main" id="{0072E07F-1C8B-BC41-A78C-E21297813234}"/>
              </a:ext>
            </a:extLst>
          </p:cNvPr>
          <p:cNvSpPr/>
          <p:nvPr userDrawn="1"/>
        </p:nvSpPr>
        <p:spPr>
          <a:xfrm>
            <a:off x="0" y="0"/>
            <a:ext cx="6096000" cy="6858000"/>
          </a:xfrm>
          <a:prstGeom prst="rect">
            <a:avLst/>
          </a:prstGeom>
          <a:solidFill>
            <a:schemeClr val="tx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bg2"/>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endParaRPr lang="nl-BE"/>
          </a:p>
        </p:txBody>
      </p:sp>
    </p:spTree>
    <p:extLst>
      <p:ext uri="{BB962C8B-B14F-4D97-AF65-F5344CB8AC3E}">
        <p14:creationId xmlns:p14="http://schemas.microsoft.com/office/powerpoint/2010/main" val="2390420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 Text">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602BC636-80A8-444C-9F84-05B6A1C71D7C}"/>
              </a:ext>
            </a:extLst>
          </p:cNvPr>
          <p:cNvSpPr>
            <a:spLocks noGrp="1"/>
          </p:cNvSpPr>
          <p:nvPr>
            <p:ph type="title"/>
          </p:nvPr>
        </p:nvSpPr>
        <p:spPr/>
        <p:txBody>
          <a:bodyPr/>
          <a:lstStyle/>
          <a:p>
            <a:r>
              <a:rPr lang="en-US"/>
              <a:t>Click to edit Master title style</a:t>
            </a:r>
            <a:endParaRPr lang="en-GB"/>
          </a:p>
        </p:txBody>
      </p:sp>
      <p:sp>
        <p:nvSpPr>
          <p:cNvPr id="6" name="Picture Placeholder 5">
            <a:extLst>
              <a:ext uri="{FF2B5EF4-FFF2-40B4-BE49-F238E27FC236}">
                <a16:creationId xmlns:a16="http://schemas.microsoft.com/office/drawing/2014/main" id="{E7CD3D22-4B5D-4A4E-8078-656507BB9A58}"/>
              </a:ext>
            </a:extLst>
          </p:cNvPr>
          <p:cNvSpPr>
            <a:spLocks noGrp="1"/>
          </p:cNvSpPr>
          <p:nvPr>
            <p:ph type="pic" sz="quarter" idx="11"/>
          </p:nvPr>
        </p:nvSpPr>
        <p:spPr>
          <a:xfrm>
            <a:off x="906463" y="1528763"/>
            <a:ext cx="4434280" cy="3989387"/>
          </a:xfrm>
        </p:spPr>
        <p:txBody>
          <a:bodyPr/>
          <a:lstStyle/>
          <a:p>
            <a:endParaRPr lang="en-GB"/>
          </a:p>
        </p:txBody>
      </p:sp>
      <p:sp>
        <p:nvSpPr>
          <p:cNvPr id="8" name="Text Placeholder 7">
            <a:extLst>
              <a:ext uri="{FF2B5EF4-FFF2-40B4-BE49-F238E27FC236}">
                <a16:creationId xmlns:a16="http://schemas.microsoft.com/office/drawing/2014/main" id="{1E9DFCFD-E383-457B-9FC6-F0E2B0BCAA37}"/>
              </a:ext>
            </a:extLst>
          </p:cNvPr>
          <p:cNvSpPr>
            <a:spLocks noGrp="1"/>
          </p:cNvSpPr>
          <p:nvPr>
            <p:ph type="body" sz="quarter" idx="12"/>
          </p:nvPr>
        </p:nvSpPr>
        <p:spPr>
          <a:xfrm>
            <a:off x="6096000" y="1528101"/>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Picture Placeholder 5">
            <a:extLst>
              <a:ext uri="{FF2B5EF4-FFF2-40B4-BE49-F238E27FC236}">
                <a16:creationId xmlns:a16="http://schemas.microsoft.com/office/drawing/2014/main" id="{5C0D3038-8D76-4446-8A92-F031520BA65F}"/>
              </a:ext>
            </a:extLst>
          </p:cNvPr>
          <p:cNvSpPr>
            <a:spLocks noGrp="1"/>
          </p:cNvSpPr>
          <p:nvPr>
            <p:ph type="pic" sz="quarter" idx="13"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21787990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kst + afbeelding 2">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Rechthoek 4">
            <a:extLst>
              <a:ext uri="{FF2B5EF4-FFF2-40B4-BE49-F238E27FC236}">
                <a16:creationId xmlns:a16="http://schemas.microsoft.com/office/drawing/2014/main" id="{0072E07F-1C8B-BC41-A78C-E21297813234}"/>
              </a:ext>
            </a:extLst>
          </p:cNvPr>
          <p:cNvSpPr/>
          <p:nvPr userDrawn="1"/>
        </p:nvSpPr>
        <p:spPr>
          <a:xfrm>
            <a:off x="0" y="0"/>
            <a:ext cx="6096000" cy="6858000"/>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endParaRPr lang="nl-BE"/>
          </a:p>
        </p:txBody>
      </p:sp>
    </p:spTree>
    <p:extLst>
      <p:ext uri="{BB962C8B-B14F-4D97-AF65-F5344CB8AC3E}">
        <p14:creationId xmlns:p14="http://schemas.microsoft.com/office/powerpoint/2010/main" val="7678689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kst + afbeelding 3">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endParaRPr lang="nl-BE"/>
          </a:p>
        </p:txBody>
      </p:sp>
    </p:spTree>
    <p:extLst>
      <p:ext uri="{BB962C8B-B14F-4D97-AF65-F5344CB8AC3E}">
        <p14:creationId xmlns:p14="http://schemas.microsoft.com/office/powerpoint/2010/main" val="41531263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kst + afbeelding 4">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bg2"/>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endParaRPr lang="nl-BE"/>
          </a:p>
        </p:txBody>
      </p:sp>
    </p:spTree>
    <p:extLst>
      <p:ext uri="{BB962C8B-B14F-4D97-AF65-F5344CB8AC3E}">
        <p14:creationId xmlns:p14="http://schemas.microsoft.com/office/powerpoint/2010/main" val="13117349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kst + afbeeldingen 1">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31372" y="598127"/>
            <a:ext cx="3911131" cy="2830873"/>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5104172" y="567813"/>
            <a:ext cx="3168573" cy="2861187"/>
          </a:xfrm>
        </p:spPr>
        <p:txBody>
          <a:bodyPr/>
          <a:lstStyle/>
          <a:p>
            <a:endParaRPr lang="nl-BE"/>
          </a:p>
        </p:txBody>
      </p:sp>
      <p:sp>
        <p:nvSpPr>
          <p:cNvPr id="11" name="Tijdelijke aanduiding voor afbeelding 8">
            <a:extLst>
              <a:ext uri="{FF2B5EF4-FFF2-40B4-BE49-F238E27FC236}">
                <a16:creationId xmlns:a16="http://schemas.microsoft.com/office/drawing/2014/main" id="{44857BAB-DABD-864A-B007-5D84351DC156}"/>
              </a:ext>
            </a:extLst>
          </p:cNvPr>
          <p:cNvSpPr>
            <a:spLocks noGrp="1"/>
          </p:cNvSpPr>
          <p:nvPr>
            <p:ph type="pic" sz="quarter" idx="11"/>
          </p:nvPr>
        </p:nvSpPr>
        <p:spPr>
          <a:xfrm>
            <a:off x="8480323" y="567812"/>
            <a:ext cx="3168573" cy="2861187"/>
          </a:xfrm>
        </p:spPr>
        <p:txBody>
          <a:bodyPr/>
          <a:lstStyle/>
          <a:p>
            <a:endParaRPr lang="nl-BE"/>
          </a:p>
        </p:txBody>
      </p:sp>
      <p:sp>
        <p:nvSpPr>
          <p:cNvPr id="14" name="Tijdelijke aanduiding voor tekst 6">
            <a:extLst>
              <a:ext uri="{FF2B5EF4-FFF2-40B4-BE49-F238E27FC236}">
                <a16:creationId xmlns:a16="http://schemas.microsoft.com/office/drawing/2014/main" id="{2D674B4F-96A6-F44F-A084-4B3AA9D0A0DA}"/>
              </a:ext>
            </a:extLst>
          </p:cNvPr>
          <p:cNvSpPr>
            <a:spLocks noGrp="1"/>
          </p:cNvSpPr>
          <p:nvPr>
            <p:ph type="body" sz="quarter" idx="14" hasCustomPrompt="1"/>
          </p:nvPr>
        </p:nvSpPr>
        <p:spPr>
          <a:xfrm>
            <a:off x="5098919"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15" name="Tijdelijke aanduiding voor tekst 6">
            <a:extLst>
              <a:ext uri="{FF2B5EF4-FFF2-40B4-BE49-F238E27FC236}">
                <a16:creationId xmlns:a16="http://schemas.microsoft.com/office/drawing/2014/main" id="{5B38F5BA-1172-114B-B8C2-5E544A838296}"/>
              </a:ext>
            </a:extLst>
          </p:cNvPr>
          <p:cNvSpPr>
            <a:spLocks noGrp="1"/>
          </p:cNvSpPr>
          <p:nvPr>
            <p:ph type="body" sz="quarter" idx="20" hasCustomPrompt="1"/>
          </p:nvPr>
        </p:nvSpPr>
        <p:spPr>
          <a:xfrm>
            <a:off x="5104172"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16" name="Tijdelijke aanduiding voor tekst 6">
            <a:extLst>
              <a:ext uri="{FF2B5EF4-FFF2-40B4-BE49-F238E27FC236}">
                <a16:creationId xmlns:a16="http://schemas.microsoft.com/office/drawing/2014/main" id="{E773099B-A30B-0D4A-A60A-CD5B8B9DDC4D}"/>
              </a:ext>
            </a:extLst>
          </p:cNvPr>
          <p:cNvSpPr>
            <a:spLocks noGrp="1"/>
          </p:cNvSpPr>
          <p:nvPr>
            <p:ph type="body" sz="quarter" idx="21" hasCustomPrompt="1"/>
          </p:nvPr>
        </p:nvSpPr>
        <p:spPr>
          <a:xfrm>
            <a:off x="8475070"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17" name="Tijdelijke aanduiding voor tekst 6">
            <a:extLst>
              <a:ext uri="{FF2B5EF4-FFF2-40B4-BE49-F238E27FC236}">
                <a16:creationId xmlns:a16="http://schemas.microsoft.com/office/drawing/2014/main" id="{2CCF532D-5C26-2D4B-A97E-CD06F3816589}"/>
              </a:ext>
            </a:extLst>
          </p:cNvPr>
          <p:cNvSpPr>
            <a:spLocks noGrp="1"/>
          </p:cNvSpPr>
          <p:nvPr>
            <p:ph type="body" sz="quarter" idx="22" hasCustomPrompt="1"/>
          </p:nvPr>
        </p:nvSpPr>
        <p:spPr>
          <a:xfrm>
            <a:off x="8480323"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Tree>
    <p:extLst>
      <p:ext uri="{BB962C8B-B14F-4D97-AF65-F5344CB8AC3E}">
        <p14:creationId xmlns:p14="http://schemas.microsoft.com/office/powerpoint/2010/main" val="38896674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kst + afbeeldingen 2">
    <p:spTree>
      <p:nvGrpSpPr>
        <p:cNvPr id="1" name=""/>
        <p:cNvGrpSpPr/>
        <p:nvPr/>
      </p:nvGrpSpPr>
      <p:grpSpPr>
        <a:xfrm>
          <a:off x="0" y="0"/>
          <a:ext cx="0" cy="0"/>
          <a:chOff x="0" y="0"/>
          <a:chExt cx="0" cy="0"/>
        </a:xfrm>
      </p:grpSpPr>
      <p:sp>
        <p:nvSpPr>
          <p:cNvPr id="14" name="Rechthoek 13">
            <a:extLst>
              <a:ext uri="{FF2B5EF4-FFF2-40B4-BE49-F238E27FC236}">
                <a16:creationId xmlns:a16="http://schemas.microsoft.com/office/drawing/2014/main" id="{BFBEA189-F62A-4245-AEF4-DD2CC8638BB3}"/>
              </a:ext>
            </a:extLst>
          </p:cNvPr>
          <p:cNvSpPr/>
          <p:nvPr userDrawn="1"/>
        </p:nvSpPr>
        <p:spPr>
          <a:xfrm>
            <a:off x="0" y="0"/>
            <a:ext cx="12192000" cy="6858000"/>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5" name="Tekstvak 14">
            <a:extLst>
              <a:ext uri="{FF2B5EF4-FFF2-40B4-BE49-F238E27FC236}">
                <a16:creationId xmlns:a16="http://schemas.microsoft.com/office/drawing/2014/main" id="{14EAD531-A1F9-FA4D-B77E-1C38DBB28514}"/>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16" name="Titel 15">
            <a:extLst>
              <a:ext uri="{FF2B5EF4-FFF2-40B4-BE49-F238E27FC236}">
                <a16:creationId xmlns:a16="http://schemas.microsoft.com/office/drawing/2014/main" id="{CD687CC3-AE57-9446-8E7B-B762912C7609}"/>
              </a:ext>
            </a:extLst>
          </p:cNvPr>
          <p:cNvSpPr>
            <a:spLocks noGrp="1"/>
          </p:cNvSpPr>
          <p:nvPr>
            <p:ph type="title" hasCustomPrompt="1"/>
          </p:nvPr>
        </p:nvSpPr>
        <p:spPr>
          <a:xfrm>
            <a:off x="631372" y="598127"/>
            <a:ext cx="3911131" cy="2830873"/>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17" name="Tijdelijke aanduiding voor afbeelding 8">
            <a:extLst>
              <a:ext uri="{FF2B5EF4-FFF2-40B4-BE49-F238E27FC236}">
                <a16:creationId xmlns:a16="http://schemas.microsoft.com/office/drawing/2014/main" id="{849253CE-32CD-B247-A957-68CF867413D8}"/>
              </a:ext>
            </a:extLst>
          </p:cNvPr>
          <p:cNvSpPr>
            <a:spLocks noGrp="1"/>
          </p:cNvSpPr>
          <p:nvPr>
            <p:ph type="pic" sz="quarter" idx="10"/>
          </p:nvPr>
        </p:nvSpPr>
        <p:spPr>
          <a:xfrm>
            <a:off x="5104172" y="567813"/>
            <a:ext cx="3168573" cy="2861187"/>
          </a:xfrm>
        </p:spPr>
        <p:txBody>
          <a:bodyPr/>
          <a:lstStyle/>
          <a:p>
            <a:endParaRPr lang="nl-BE"/>
          </a:p>
        </p:txBody>
      </p:sp>
      <p:sp>
        <p:nvSpPr>
          <p:cNvPr id="19" name="Tijdelijke aanduiding voor afbeelding 8">
            <a:extLst>
              <a:ext uri="{FF2B5EF4-FFF2-40B4-BE49-F238E27FC236}">
                <a16:creationId xmlns:a16="http://schemas.microsoft.com/office/drawing/2014/main" id="{F1E6CD2A-DE28-BD48-9DDA-270973136554}"/>
              </a:ext>
            </a:extLst>
          </p:cNvPr>
          <p:cNvSpPr>
            <a:spLocks noGrp="1"/>
          </p:cNvSpPr>
          <p:nvPr>
            <p:ph type="pic" sz="quarter" idx="11"/>
          </p:nvPr>
        </p:nvSpPr>
        <p:spPr>
          <a:xfrm>
            <a:off x="8480323" y="567812"/>
            <a:ext cx="3168573" cy="2861187"/>
          </a:xfrm>
        </p:spPr>
        <p:txBody>
          <a:bodyPr/>
          <a:lstStyle/>
          <a:p>
            <a:endParaRPr lang="nl-BE"/>
          </a:p>
        </p:txBody>
      </p:sp>
      <p:sp>
        <p:nvSpPr>
          <p:cNvPr id="20" name="Tijdelijke aanduiding voor tekst 6">
            <a:extLst>
              <a:ext uri="{FF2B5EF4-FFF2-40B4-BE49-F238E27FC236}">
                <a16:creationId xmlns:a16="http://schemas.microsoft.com/office/drawing/2014/main" id="{A773A31E-A1FF-BA4C-AA75-4F16CCB6CA62}"/>
              </a:ext>
            </a:extLst>
          </p:cNvPr>
          <p:cNvSpPr>
            <a:spLocks noGrp="1"/>
          </p:cNvSpPr>
          <p:nvPr>
            <p:ph type="body" sz="quarter" idx="14" hasCustomPrompt="1"/>
          </p:nvPr>
        </p:nvSpPr>
        <p:spPr>
          <a:xfrm>
            <a:off x="5098919"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21" name="Tijdelijke aanduiding voor tekst 6">
            <a:extLst>
              <a:ext uri="{FF2B5EF4-FFF2-40B4-BE49-F238E27FC236}">
                <a16:creationId xmlns:a16="http://schemas.microsoft.com/office/drawing/2014/main" id="{821BCED3-FB28-FD42-9B8F-D25B15973A33}"/>
              </a:ext>
            </a:extLst>
          </p:cNvPr>
          <p:cNvSpPr>
            <a:spLocks noGrp="1"/>
          </p:cNvSpPr>
          <p:nvPr>
            <p:ph type="body" sz="quarter" idx="20" hasCustomPrompt="1"/>
          </p:nvPr>
        </p:nvSpPr>
        <p:spPr>
          <a:xfrm>
            <a:off x="5104172"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2" name="Tijdelijke aanduiding voor tekst 6">
            <a:extLst>
              <a:ext uri="{FF2B5EF4-FFF2-40B4-BE49-F238E27FC236}">
                <a16:creationId xmlns:a16="http://schemas.microsoft.com/office/drawing/2014/main" id="{4F550C8A-5411-BA4D-BB0B-BF4A19DE79B0}"/>
              </a:ext>
            </a:extLst>
          </p:cNvPr>
          <p:cNvSpPr>
            <a:spLocks noGrp="1"/>
          </p:cNvSpPr>
          <p:nvPr>
            <p:ph type="body" sz="quarter" idx="21" hasCustomPrompt="1"/>
          </p:nvPr>
        </p:nvSpPr>
        <p:spPr>
          <a:xfrm>
            <a:off x="8475070" y="4193273"/>
            <a:ext cx="3168573"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
        <p:nvSpPr>
          <p:cNvPr id="23" name="Tijdelijke aanduiding voor tekst 6">
            <a:extLst>
              <a:ext uri="{FF2B5EF4-FFF2-40B4-BE49-F238E27FC236}">
                <a16:creationId xmlns:a16="http://schemas.microsoft.com/office/drawing/2014/main" id="{4CD1813B-1C60-3B48-AECC-F9DC4C508D61}"/>
              </a:ext>
            </a:extLst>
          </p:cNvPr>
          <p:cNvSpPr>
            <a:spLocks noGrp="1"/>
          </p:cNvSpPr>
          <p:nvPr>
            <p:ph type="body" sz="quarter" idx="22" hasCustomPrompt="1"/>
          </p:nvPr>
        </p:nvSpPr>
        <p:spPr>
          <a:xfrm>
            <a:off x="8480323" y="3678266"/>
            <a:ext cx="3168573" cy="346842"/>
          </a:xfrm>
        </p:spPr>
        <p:txBody>
          <a:bodyPr>
            <a:normAutofit/>
          </a:bodyPr>
          <a:lstStyle>
            <a:lvl1pPr marL="0" indent="0">
              <a:buNone/>
              <a:defRPr sz="14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Tree>
    <p:extLst>
      <p:ext uri="{BB962C8B-B14F-4D97-AF65-F5344CB8AC3E}">
        <p14:creationId xmlns:p14="http://schemas.microsoft.com/office/powerpoint/2010/main" val="21087709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kst + lichtgroene balk">
    <p:spTree>
      <p:nvGrpSpPr>
        <p:cNvPr id="1" name=""/>
        <p:cNvGrpSpPr/>
        <p:nvPr/>
      </p:nvGrpSpPr>
      <p:grpSpPr>
        <a:xfrm>
          <a:off x="0" y="0"/>
          <a:ext cx="0" cy="0"/>
          <a:chOff x="0" y="0"/>
          <a:chExt cx="0" cy="0"/>
        </a:xfrm>
      </p:grpSpPr>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20" name="Rechthoek 19">
            <a:extLst>
              <a:ext uri="{FF2B5EF4-FFF2-40B4-BE49-F238E27FC236}">
                <a16:creationId xmlns:a16="http://schemas.microsoft.com/office/drawing/2014/main" id="{F8E684EC-64CF-A24C-8A01-3B3845097337}"/>
              </a:ext>
            </a:extLst>
          </p:cNvPr>
          <p:cNvSpPr/>
          <p:nvPr userDrawn="1"/>
        </p:nvSpPr>
        <p:spPr>
          <a:xfrm>
            <a:off x="0" y="0"/>
            <a:ext cx="12192000" cy="3079584"/>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Titel 15">
            <a:extLst>
              <a:ext uri="{FF2B5EF4-FFF2-40B4-BE49-F238E27FC236}">
                <a16:creationId xmlns:a16="http://schemas.microsoft.com/office/drawing/2014/main" id="{675FF850-423F-CE4B-9FCB-2990EAE4BC3F}"/>
              </a:ext>
            </a:extLst>
          </p:cNvPr>
          <p:cNvSpPr>
            <a:spLocks noGrp="1"/>
          </p:cNvSpPr>
          <p:nvPr>
            <p:ph type="title" hasCustomPrompt="1"/>
          </p:nvPr>
        </p:nvSpPr>
        <p:spPr>
          <a:xfrm>
            <a:off x="631372" y="3657600"/>
            <a:ext cx="5241890" cy="1852245"/>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25" name="Tijdelijke aanduiding voor tekst 6">
            <a:extLst>
              <a:ext uri="{FF2B5EF4-FFF2-40B4-BE49-F238E27FC236}">
                <a16:creationId xmlns:a16="http://schemas.microsoft.com/office/drawing/2014/main" id="{C33B27C5-A3AE-084F-BCD4-813486891D37}"/>
              </a:ext>
            </a:extLst>
          </p:cNvPr>
          <p:cNvSpPr>
            <a:spLocks noGrp="1"/>
          </p:cNvSpPr>
          <p:nvPr>
            <p:ph type="body" sz="quarter" idx="20" hasCustomPrompt="1"/>
          </p:nvPr>
        </p:nvSpPr>
        <p:spPr>
          <a:xfrm>
            <a:off x="6378539" y="3657600"/>
            <a:ext cx="5241890" cy="1852245"/>
          </a:xfrm>
        </p:spPr>
        <p:txBody>
          <a:bodyPr>
            <a:normAutofit/>
          </a:bodyPr>
          <a:lstStyle>
            <a:lvl1pPr marL="0" indent="0">
              <a:buNone/>
              <a:defRPr sz="16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5323387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kst + donkergroene balk">
    <p:spTree>
      <p:nvGrpSpPr>
        <p:cNvPr id="1" name=""/>
        <p:cNvGrpSpPr/>
        <p:nvPr/>
      </p:nvGrpSpPr>
      <p:grpSpPr>
        <a:xfrm>
          <a:off x="0" y="0"/>
          <a:ext cx="0" cy="0"/>
          <a:chOff x="0" y="0"/>
          <a:chExt cx="0" cy="0"/>
        </a:xfrm>
      </p:grpSpPr>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20" name="Rechthoek 19">
            <a:extLst>
              <a:ext uri="{FF2B5EF4-FFF2-40B4-BE49-F238E27FC236}">
                <a16:creationId xmlns:a16="http://schemas.microsoft.com/office/drawing/2014/main" id="{F8E684EC-64CF-A24C-8A01-3B3845097337}"/>
              </a:ext>
            </a:extLst>
          </p:cNvPr>
          <p:cNvSpPr/>
          <p:nvPr userDrawn="1"/>
        </p:nvSpPr>
        <p:spPr>
          <a:xfrm>
            <a:off x="0" y="0"/>
            <a:ext cx="12192000" cy="3079584"/>
          </a:xfrm>
          <a:prstGeom prst="rect">
            <a:avLst/>
          </a:prstGeom>
          <a:solidFill>
            <a:schemeClr val="tx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sp>
        <p:nvSpPr>
          <p:cNvPr id="21" name="Titel 15">
            <a:extLst>
              <a:ext uri="{FF2B5EF4-FFF2-40B4-BE49-F238E27FC236}">
                <a16:creationId xmlns:a16="http://schemas.microsoft.com/office/drawing/2014/main" id="{675FF850-423F-CE4B-9FCB-2990EAE4BC3F}"/>
              </a:ext>
            </a:extLst>
          </p:cNvPr>
          <p:cNvSpPr>
            <a:spLocks noGrp="1"/>
          </p:cNvSpPr>
          <p:nvPr>
            <p:ph type="title" hasCustomPrompt="1"/>
          </p:nvPr>
        </p:nvSpPr>
        <p:spPr>
          <a:xfrm>
            <a:off x="631372" y="3657600"/>
            <a:ext cx="5241890" cy="1852245"/>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25" name="Tijdelijke aanduiding voor tekst 6">
            <a:extLst>
              <a:ext uri="{FF2B5EF4-FFF2-40B4-BE49-F238E27FC236}">
                <a16:creationId xmlns:a16="http://schemas.microsoft.com/office/drawing/2014/main" id="{C33B27C5-A3AE-084F-BCD4-813486891D37}"/>
              </a:ext>
            </a:extLst>
          </p:cNvPr>
          <p:cNvSpPr>
            <a:spLocks noGrp="1"/>
          </p:cNvSpPr>
          <p:nvPr>
            <p:ph type="body" sz="quarter" idx="20" hasCustomPrompt="1"/>
          </p:nvPr>
        </p:nvSpPr>
        <p:spPr>
          <a:xfrm>
            <a:off x="6378539" y="3657600"/>
            <a:ext cx="5241890" cy="1852245"/>
          </a:xfrm>
        </p:spPr>
        <p:txBody>
          <a:bodyPr>
            <a:normAutofit/>
          </a:bodyPr>
          <a:lstStyle>
            <a:lvl1pPr marL="0" indent="0">
              <a:buNone/>
              <a:defRPr sz="16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91539914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aatste pagina">
    <p:bg>
      <p:bgRef idx="1001">
        <a:schemeClr val="bg1"/>
      </p:bgRef>
    </p:bg>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210B3993-B4B9-F84D-BD86-68D45BD6AE0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7" name="Afbeelding 6">
            <a:extLst>
              <a:ext uri="{FF2B5EF4-FFF2-40B4-BE49-F238E27FC236}">
                <a16:creationId xmlns:a16="http://schemas.microsoft.com/office/drawing/2014/main" id="{131A51EE-3647-2348-8183-863FE362AAE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015776" y="2815013"/>
            <a:ext cx="4160447" cy="1227973"/>
          </a:xfrm>
          <a:prstGeom prst="rect">
            <a:avLst/>
          </a:prstGeom>
        </p:spPr>
      </p:pic>
      <p:sp>
        <p:nvSpPr>
          <p:cNvPr id="2" name="Rechthoek 1">
            <a:extLst>
              <a:ext uri="{FF2B5EF4-FFF2-40B4-BE49-F238E27FC236}">
                <a16:creationId xmlns:a16="http://schemas.microsoft.com/office/drawing/2014/main" id="{044D11E9-7734-3644-8DAB-593C79C2679F}"/>
              </a:ext>
            </a:extLst>
          </p:cNvPr>
          <p:cNvSpPr/>
          <p:nvPr userDrawn="1"/>
        </p:nvSpPr>
        <p:spPr>
          <a:xfrm>
            <a:off x="2540667" y="5401346"/>
            <a:ext cx="7110663" cy="338554"/>
          </a:xfrm>
          <a:prstGeom prst="rect">
            <a:avLst/>
          </a:prstGeom>
        </p:spPr>
        <p:txBody>
          <a:bodyPr wrap="square">
            <a:spAutoFit/>
          </a:bodyPr>
          <a:lstStyle/>
          <a:p>
            <a:pPr algn="ctr"/>
            <a:r>
              <a:rPr lang="nl-BE" sz="1600" b="0">
                <a:solidFill>
                  <a:schemeClr val="tx2"/>
                </a:solidFill>
                <a:effectLst/>
                <a:latin typeface="Arial" panose="020B0604020202020204" pitchFamily="34" charset="0"/>
                <a:cs typeface="Arial" panose="020B0604020202020204" pitchFamily="34" charset="0"/>
              </a:rPr>
              <a:t>Fosbury &amp; Sons Koning Albert II-laan 7, 1210 Brussels</a:t>
            </a:r>
          </a:p>
        </p:txBody>
      </p:sp>
      <p:sp>
        <p:nvSpPr>
          <p:cNvPr id="5" name="Rechthoek 4">
            <a:extLst>
              <a:ext uri="{FF2B5EF4-FFF2-40B4-BE49-F238E27FC236}">
                <a16:creationId xmlns:a16="http://schemas.microsoft.com/office/drawing/2014/main" id="{34FAAB46-B0A1-554C-99DF-CC86E9538E7D}"/>
              </a:ext>
            </a:extLst>
          </p:cNvPr>
          <p:cNvSpPr/>
          <p:nvPr userDrawn="1"/>
        </p:nvSpPr>
        <p:spPr>
          <a:xfrm>
            <a:off x="1326479" y="5777219"/>
            <a:ext cx="9539038" cy="338554"/>
          </a:xfrm>
          <a:prstGeom prst="rect">
            <a:avLst/>
          </a:prstGeom>
        </p:spPr>
        <p:txBody>
          <a:bodyPr wrap="square">
            <a:spAutoFit/>
          </a:bodyPr>
          <a:lstStyle/>
          <a:p>
            <a:pPr algn="ctr"/>
            <a:r>
              <a:rPr lang="nl-BE" sz="1600" b="1" kern="1200">
                <a:solidFill>
                  <a:schemeClr val="tx2"/>
                </a:solidFill>
                <a:effectLst/>
                <a:latin typeface="+mn-lt"/>
                <a:ea typeface="+mn-ea"/>
                <a:cs typeface="+mn-cs"/>
              </a:rPr>
              <a:t>E-mail:</a:t>
            </a:r>
            <a:r>
              <a:rPr lang="nl-BE" sz="1600" kern="1200">
                <a:solidFill>
                  <a:schemeClr val="tx2"/>
                </a:solidFill>
                <a:effectLst/>
                <a:latin typeface="+mn-lt"/>
                <a:ea typeface="+mn-ea"/>
                <a:cs typeface="+mn-cs"/>
              </a:rPr>
              <a:t> info@sureal.be — </a:t>
            </a:r>
            <a:r>
              <a:rPr lang="nl-BE" sz="1600" b="1" kern="1200">
                <a:solidFill>
                  <a:schemeClr val="tx2"/>
                </a:solidFill>
                <a:effectLst/>
                <a:latin typeface="+mn-lt"/>
                <a:ea typeface="+mn-ea"/>
                <a:cs typeface="+mn-cs"/>
              </a:rPr>
              <a:t>Telephone:</a:t>
            </a:r>
            <a:r>
              <a:rPr lang="nl-BE" sz="1600" kern="1200">
                <a:solidFill>
                  <a:schemeClr val="tx2"/>
                </a:solidFill>
                <a:effectLst/>
                <a:latin typeface="+mn-lt"/>
                <a:ea typeface="+mn-ea"/>
                <a:cs typeface="+mn-cs"/>
              </a:rPr>
              <a:t> +32 (0)2  897 68 15  — </a:t>
            </a:r>
            <a:r>
              <a:rPr lang="nl-BE" sz="1600" b="1" kern="1200">
                <a:solidFill>
                  <a:schemeClr val="tx2"/>
                </a:solidFill>
                <a:effectLst/>
                <a:latin typeface="+mn-lt"/>
                <a:ea typeface="+mn-ea"/>
                <a:cs typeface="+mn-cs"/>
              </a:rPr>
              <a:t>website: </a:t>
            </a:r>
            <a:r>
              <a:rPr lang="nl-BE" sz="1600" kern="1200">
                <a:solidFill>
                  <a:schemeClr val="tx2"/>
                </a:solidFill>
                <a:effectLst/>
                <a:latin typeface="+mn-lt"/>
                <a:ea typeface="+mn-ea"/>
                <a:cs typeface="+mn-cs"/>
              </a:rPr>
              <a:t>www.sureal.be</a:t>
            </a:r>
          </a:p>
        </p:txBody>
      </p:sp>
    </p:spTree>
    <p:extLst>
      <p:ext uri="{BB962C8B-B14F-4D97-AF65-F5344CB8AC3E}">
        <p14:creationId xmlns:p14="http://schemas.microsoft.com/office/powerpoint/2010/main" val="1274130852"/>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6_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3AAE54-D4DE-47A9-B040-A39B3CD2036C}"/>
              </a:ext>
            </a:extLst>
          </p:cNvPr>
          <p:cNvSpPr>
            <a:spLocks noGrp="1"/>
          </p:cNvSpPr>
          <p:nvPr>
            <p:ph type="ctrTitle"/>
          </p:nvPr>
        </p:nvSpPr>
        <p:spPr>
          <a:xfrm>
            <a:off x="1524000" y="750612"/>
            <a:ext cx="9144000" cy="514836"/>
          </a:xfrm>
        </p:spPr>
        <p:txBody>
          <a:bodyPr anchor="b">
            <a:normAutofit/>
          </a:bodyPr>
          <a:lstStyle>
            <a:lvl1pPr algn="ctr">
              <a:defRPr sz="2400" cap="all" baseline="0">
                <a:solidFill>
                  <a:srgbClr val="27624E"/>
                </a:solidFill>
              </a:defRPr>
            </a:lvl1pPr>
          </a:lstStyle>
          <a:p>
            <a:r>
              <a:rPr lang="nl-NL"/>
              <a:t>Klik om stijl te bewerken</a:t>
            </a:r>
            <a:endParaRPr lang="nl-BE"/>
          </a:p>
        </p:txBody>
      </p:sp>
      <p:sp>
        <p:nvSpPr>
          <p:cNvPr id="4" name="Tijdelijke aanduiding voor datum 3">
            <a:extLst>
              <a:ext uri="{FF2B5EF4-FFF2-40B4-BE49-F238E27FC236}">
                <a16:creationId xmlns:a16="http://schemas.microsoft.com/office/drawing/2014/main" id="{B3BEDFF3-8C4B-4E85-9C53-AFEEFEB3D211}"/>
              </a:ext>
            </a:extLst>
          </p:cNvPr>
          <p:cNvSpPr>
            <a:spLocks noGrp="1"/>
          </p:cNvSpPr>
          <p:nvPr>
            <p:ph type="dt" sz="half" idx="10"/>
          </p:nvPr>
        </p:nvSpPr>
        <p:spPr>
          <a:xfrm>
            <a:off x="353008" y="6319030"/>
            <a:ext cx="813318" cy="365125"/>
          </a:xfrm>
        </p:spPr>
        <p:txBody>
          <a:bodyPr/>
          <a:lstStyle>
            <a:lvl1pPr>
              <a:defRPr sz="1000">
                <a:solidFill>
                  <a:schemeClr val="tx1"/>
                </a:solidFill>
                <a:latin typeface="+mn-lt"/>
              </a:defRPr>
            </a:lvl1pPr>
          </a:lstStyle>
          <a:p>
            <a:endParaRPr lang="nl-BE"/>
          </a:p>
        </p:txBody>
      </p:sp>
      <p:pic>
        <p:nvPicPr>
          <p:cNvPr id="7" name="Afbeelding 6">
            <a:extLst>
              <a:ext uri="{FF2B5EF4-FFF2-40B4-BE49-F238E27FC236}">
                <a16:creationId xmlns:a16="http://schemas.microsoft.com/office/drawing/2014/main" id="{D70E1922-B137-41B1-93FF-3449BE8C4D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909112" y="6203049"/>
            <a:ext cx="2049624" cy="673613"/>
          </a:xfrm>
          <a:prstGeom prst="rect">
            <a:avLst/>
          </a:prstGeom>
        </p:spPr>
      </p:pic>
      <p:sp>
        <p:nvSpPr>
          <p:cNvPr id="6" name="Tijdelijke aanduiding voor inhoud 2">
            <a:extLst>
              <a:ext uri="{FF2B5EF4-FFF2-40B4-BE49-F238E27FC236}">
                <a16:creationId xmlns:a16="http://schemas.microsoft.com/office/drawing/2014/main" id="{1FD981DB-2734-43D7-95C9-414F1FDD1485}"/>
              </a:ext>
            </a:extLst>
          </p:cNvPr>
          <p:cNvSpPr>
            <a:spLocks noGrp="1"/>
          </p:cNvSpPr>
          <p:nvPr>
            <p:ph sz="half" idx="12"/>
          </p:nvPr>
        </p:nvSpPr>
        <p:spPr>
          <a:xfrm>
            <a:off x="3505200" y="2348185"/>
            <a:ext cx="5181600" cy="354471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atin typeface="+mn-lt"/>
              </a:defRPr>
            </a:lvl1pPr>
          </a:lstStyle>
          <a:p>
            <a:pPr lvl="0"/>
            <a:r>
              <a:rPr lang="nl-NL"/>
              <a:t>Klikken om de tekststijl van het model te bewerken</a:t>
            </a:r>
          </a:p>
        </p:txBody>
      </p:sp>
    </p:spTree>
    <p:extLst>
      <p:ext uri="{BB962C8B-B14F-4D97-AF65-F5344CB8AC3E}">
        <p14:creationId xmlns:p14="http://schemas.microsoft.com/office/powerpoint/2010/main" val="370942005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_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3AAE54-D4DE-47A9-B040-A39B3CD2036C}"/>
              </a:ext>
            </a:extLst>
          </p:cNvPr>
          <p:cNvSpPr>
            <a:spLocks noGrp="1"/>
          </p:cNvSpPr>
          <p:nvPr>
            <p:ph type="ctrTitle"/>
          </p:nvPr>
        </p:nvSpPr>
        <p:spPr>
          <a:xfrm>
            <a:off x="1524000" y="461329"/>
            <a:ext cx="9144000" cy="514836"/>
          </a:xfrm>
        </p:spPr>
        <p:txBody>
          <a:bodyPr anchor="b">
            <a:noAutofit/>
          </a:bodyPr>
          <a:lstStyle>
            <a:lvl1pPr algn="ctr">
              <a:defRPr sz="3200" cap="all" baseline="0">
                <a:solidFill>
                  <a:schemeClr val="tx1">
                    <a:lumMod val="90000"/>
                    <a:lumOff val="10000"/>
                  </a:schemeClr>
                </a:solidFill>
                <a:latin typeface="Poppins Latin SemiBold" panose="00000700000000000000" pitchFamily="2" charset="0"/>
              </a:defRPr>
            </a:lvl1pPr>
          </a:lstStyle>
          <a:p>
            <a:r>
              <a:rPr lang="en-US"/>
              <a:t>Click to edit Master title style</a:t>
            </a:r>
            <a:endParaRPr lang="nl-BE"/>
          </a:p>
        </p:txBody>
      </p:sp>
      <p:sp>
        <p:nvSpPr>
          <p:cNvPr id="4" name="Tijdelijke aanduiding voor datum 3">
            <a:extLst>
              <a:ext uri="{FF2B5EF4-FFF2-40B4-BE49-F238E27FC236}">
                <a16:creationId xmlns:a16="http://schemas.microsoft.com/office/drawing/2014/main" id="{B3BEDFF3-8C4B-4E85-9C53-AFEEFEB3D211}"/>
              </a:ext>
            </a:extLst>
          </p:cNvPr>
          <p:cNvSpPr>
            <a:spLocks noGrp="1"/>
          </p:cNvSpPr>
          <p:nvPr>
            <p:ph type="dt" sz="half" idx="10"/>
          </p:nvPr>
        </p:nvSpPr>
        <p:spPr>
          <a:xfrm>
            <a:off x="353008" y="6319030"/>
            <a:ext cx="813318" cy="365125"/>
          </a:xfrm>
        </p:spPr>
        <p:txBody>
          <a:bodyPr/>
          <a:lstStyle>
            <a:lvl1pPr>
              <a:defRPr sz="1000">
                <a:solidFill>
                  <a:schemeClr val="tx1"/>
                </a:solidFill>
                <a:latin typeface="+mn-lt"/>
              </a:defRPr>
            </a:lvl1pPr>
          </a:lstStyle>
          <a:p>
            <a:endParaRPr lang="nl-BE"/>
          </a:p>
        </p:txBody>
      </p:sp>
      <p:sp>
        <p:nvSpPr>
          <p:cNvPr id="6" name="Tijdelijke aanduiding voor tekst 2">
            <a:extLst>
              <a:ext uri="{FF2B5EF4-FFF2-40B4-BE49-F238E27FC236}">
                <a16:creationId xmlns:a16="http://schemas.microsoft.com/office/drawing/2014/main" id="{14B758F9-8AC1-4A14-9DAC-97BB12288647}"/>
              </a:ext>
            </a:extLst>
          </p:cNvPr>
          <p:cNvSpPr>
            <a:spLocks noGrp="1"/>
          </p:cNvSpPr>
          <p:nvPr>
            <p:ph type="body" idx="11"/>
          </p:nvPr>
        </p:nvSpPr>
        <p:spPr>
          <a:xfrm>
            <a:off x="838200" y="1552481"/>
            <a:ext cx="10515600" cy="3875553"/>
          </a:xfrm>
          <a:prstGeom prst="rect">
            <a:avLst/>
          </a:prstGeom>
        </p:spPr>
        <p:txBody>
          <a:bodyPr>
            <a:normAutofit/>
          </a:bodyPr>
          <a:lstStyle>
            <a:lvl1pPr marL="0" indent="0" algn="ctr">
              <a:buNone/>
              <a:defRPr sz="1600">
                <a:solidFill>
                  <a:schemeClr val="tx1"/>
                </a:solidFill>
                <a:latin typeface="Poppins Latin" panose="00000500000000000000"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Tijdelijke aanduiding voor dianummer 5">
            <a:extLst>
              <a:ext uri="{FF2B5EF4-FFF2-40B4-BE49-F238E27FC236}">
                <a16:creationId xmlns:a16="http://schemas.microsoft.com/office/drawing/2014/main" id="{4B69C697-848F-4EDF-B3AC-9B09CC42C81F}"/>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Tree>
    <p:extLst>
      <p:ext uri="{BB962C8B-B14F-4D97-AF65-F5344CB8AC3E}">
        <p14:creationId xmlns:p14="http://schemas.microsoft.com/office/powerpoint/2010/main" val="482931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Picture">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602BC636-80A8-444C-9F84-05B6A1C71D7C}"/>
              </a:ext>
            </a:extLst>
          </p:cNvPr>
          <p:cNvSpPr>
            <a:spLocks noGrp="1"/>
          </p:cNvSpPr>
          <p:nvPr>
            <p:ph type="title"/>
          </p:nvPr>
        </p:nvSpPr>
        <p:spPr/>
        <p:txBody>
          <a:bodyPr/>
          <a:lstStyle/>
          <a:p>
            <a:r>
              <a:rPr lang="en-US"/>
              <a:t>Click to edit Master title style</a:t>
            </a:r>
            <a:endParaRPr lang="en-GB"/>
          </a:p>
        </p:txBody>
      </p:sp>
      <p:sp>
        <p:nvSpPr>
          <p:cNvPr id="6" name="Picture Placeholder 5">
            <a:extLst>
              <a:ext uri="{FF2B5EF4-FFF2-40B4-BE49-F238E27FC236}">
                <a16:creationId xmlns:a16="http://schemas.microsoft.com/office/drawing/2014/main" id="{E7CD3D22-4B5D-4A4E-8078-656507BB9A58}"/>
              </a:ext>
            </a:extLst>
          </p:cNvPr>
          <p:cNvSpPr>
            <a:spLocks noGrp="1"/>
          </p:cNvSpPr>
          <p:nvPr>
            <p:ph type="pic" sz="quarter" idx="11"/>
          </p:nvPr>
        </p:nvSpPr>
        <p:spPr>
          <a:xfrm>
            <a:off x="6851257" y="1548738"/>
            <a:ext cx="4434280" cy="3989387"/>
          </a:xfrm>
        </p:spPr>
        <p:txBody>
          <a:bodyPr/>
          <a:lstStyle/>
          <a:p>
            <a:endParaRPr lang="en-GB"/>
          </a:p>
        </p:txBody>
      </p:sp>
      <p:sp>
        <p:nvSpPr>
          <p:cNvPr id="8" name="Text Placeholder 7">
            <a:extLst>
              <a:ext uri="{FF2B5EF4-FFF2-40B4-BE49-F238E27FC236}">
                <a16:creationId xmlns:a16="http://schemas.microsoft.com/office/drawing/2014/main" id="{1E9DFCFD-E383-457B-9FC6-F0E2B0BCAA37}"/>
              </a:ext>
            </a:extLst>
          </p:cNvPr>
          <p:cNvSpPr>
            <a:spLocks noGrp="1"/>
          </p:cNvSpPr>
          <p:nvPr>
            <p:ph type="body" sz="quarter" idx="12"/>
          </p:nvPr>
        </p:nvSpPr>
        <p:spPr>
          <a:xfrm>
            <a:off x="906463" y="1548738"/>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Picture Placeholder 5">
            <a:extLst>
              <a:ext uri="{FF2B5EF4-FFF2-40B4-BE49-F238E27FC236}">
                <a16:creationId xmlns:a16="http://schemas.microsoft.com/office/drawing/2014/main" id="{A6694BC7-9C0D-46A4-87EB-3B039A440422}"/>
              </a:ext>
            </a:extLst>
          </p:cNvPr>
          <p:cNvSpPr>
            <a:spLocks noGrp="1"/>
          </p:cNvSpPr>
          <p:nvPr>
            <p:ph type="pic" sz="quarter" idx="13"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1524324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ext Or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p:nvPr>
        </p:nvSpPr>
        <p:spPr>
          <a:xfrm>
            <a:off x="740227" y="1298432"/>
            <a:ext cx="10711545" cy="45229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US"/>
              <a:t>Click to edit Master title style</a:t>
            </a:r>
            <a:endParaRPr lang="en-GB"/>
          </a:p>
        </p:txBody>
      </p:sp>
      <p:sp>
        <p:nvSpPr>
          <p:cNvPr id="4" name="Slide Number Placeholder 2">
            <a:extLst>
              <a:ext uri="{FF2B5EF4-FFF2-40B4-BE49-F238E27FC236}">
                <a16:creationId xmlns:a16="http://schemas.microsoft.com/office/drawing/2014/main" id="{F3A6E3A4-0178-4AE3-9208-26096867D24F}"/>
              </a:ext>
            </a:extLst>
          </p:cNvPr>
          <p:cNvSpPr>
            <a:spLocks noGrp="1"/>
          </p:cNvSpPr>
          <p:nvPr>
            <p:ph type="sldNum" sz="quarter" idx="10"/>
          </p:nvPr>
        </p:nvSpPr>
        <p:spPr>
          <a:xfrm>
            <a:off x="8999484" y="6068969"/>
            <a:ext cx="2743200" cy="365125"/>
          </a:xfrm>
        </p:spPr>
        <p:txBody>
          <a:bodyPr/>
          <a:lstStyle/>
          <a:p>
            <a:fld id="{31D62C04-BEEB-4681-9ACE-8DCC16665812}" type="slidenum">
              <a:rPr lang="it-IT" smtClean="0"/>
              <a:t>‹nr.›</a:t>
            </a:fld>
            <a:endParaRPr lang="it-IT"/>
          </a:p>
        </p:txBody>
      </p:sp>
      <p:sp>
        <p:nvSpPr>
          <p:cNvPr id="6" name="Picture Placeholder 5">
            <a:extLst>
              <a:ext uri="{FF2B5EF4-FFF2-40B4-BE49-F238E27FC236}">
                <a16:creationId xmlns:a16="http://schemas.microsoft.com/office/drawing/2014/main" id="{D1F96270-C074-48D2-8C61-228FC757D43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3903387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Placeholder 1"/>
          <p:cNvSpPr>
            <a:spLocks noGrp="1"/>
          </p:cNvSpPr>
          <p:nvPr>
            <p:ph type="title"/>
          </p:nvPr>
        </p:nvSpPr>
        <p:spPr>
          <a:xfrm>
            <a:off x="609600" y="390102"/>
            <a:ext cx="10972800" cy="714290"/>
          </a:xfrm>
          <a:prstGeom prst="rect">
            <a:avLst/>
          </a:prstGeom>
        </p:spPr>
        <p:txBody>
          <a:bodyPr vert="horz" lIns="91440" tIns="45720" rIns="91440" bIns="45720" rtlCol="0" anchor="t">
            <a:normAutofit/>
          </a:bodyPr>
          <a:lstStyle/>
          <a:p>
            <a:pPr marL="0" marR="0" lvl="0" indent="0" defTabSz="457200" rtl="0" eaLnBrk="1" fontAlgn="auto" latinLnBrk="0" hangingPunct="1">
              <a:lnSpc>
                <a:spcPct val="100000"/>
              </a:lnSpc>
              <a:spcBef>
                <a:spcPct val="0"/>
              </a:spcBef>
              <a:spcAft>
                <a:spcPts val="0"/>
              </a:spcAft>
              <a:tabLst/>
              <a:defRPr/>
            </a:pPr>
            <a:r>
              <a:rPr lang="en-US"/>
              <a:t>Click to edit Master title style</a:t>
            </a:r>
          </a:p>
        </p:txBody>
      </p:sp>
    </p:spTree>
    <p:extLst>
      <p:ext uri="{BB962C8B-B14F-4D97-AF65-F5344CB8AC3E}">
        <p14:creationId xmlns:p14="http://schemas.microsoft.com/office/powerpoint/2010/main" val="355797114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6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8C3C751-58C5-4FAB-B768-74066A55DE0D}"/>
              </a:ext>
            </a:extLst>
          </p:cNvPr>
          <p:cNvSpPr txBox="1">
            <a:spLocks/>
          </p:cNvSpPr>
          <p:nvPr userDrawn="1"/>
        </p:nvSpPr>
        <p:spPr>
          <a:xfrm>
            <a:off x="242397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1" name="Text Placeholder 3">
            <a:extLst>
              <a:ext uri="{FF2B5EF4-FFF2-40B4-BE49-F238E27FC236}">
                <a16:creationId xmlns:a16="http://schemas.microsoft.com/office/drawing/2014/main" id="{D6197609-68B8-456D-8A66-EA898F999BF0}"/>
              </a:ext>
            </a:extLst>
          </p:cNvPr>
          <p:cNvSpPr txBox="1">
            <a:spLocks/>
          </p:cNvSpPr>
          <p:nvPr userDrawn="1"/>
        </p:nvSpPr>
        <p:spPr>
          <a:xfrm>
            <a:off x="4178580"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2" name="Text Placeholder 3">
            <a:extLst>
              <a:ext uri="{FF2B5EF4-FFF2-40B4-BE49-F238E27FC236}">
                <a16:creationId xmlns:a16="http://schemas.microsoft.com/office/drawing/2014/main" id="{41E05924-1784-4E2A-A8D0-D526388A58A6}"/>
              </a:ext>
            </a:extLst>
          </p:cNvPr>
          <p:cNvSpPr txBox="1">
            <a:spLocks/>
          </p:cNvSpPr>
          <p:nvPr userDrawn="1"/>
        </p:nvSpPr>
        <p:spPr>
          <a:xfrm>
            <a:off x="593318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4" name="Text Placeholder 3">
            <a:extLst>
              <a:ext uri="{FF2B5EF4-FFF2-40B4-BE49-F238E27FC236}">
                <a16:creationId xmlns:a16="http://schemas.microsoft.com/office/drawing/2014/main" id="{DF006B89-A201-418E-AAE5-3BB1617C3022}"/>
              </a:ext>
            </a:extLst>
          </p:cNvPr>
          <p:cNvSpPr txBox="1">
            <a:spLocks/>
          </p:cNvSpPr>
          <p:nvPr userDrawn="1"/>
        </p:nvSpPr>
        <p:spPr>
          <a:xfrm>
            <a:off x="4715139" y="4094268"/>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04</a:t>
            </a:r>
          </a:p>
        </p:txBody>
      </p:sp>
      <p:sp>
        <p:nvSpPr>
          <p:cNvPr id="55" name="Text Placeholder 3">
            <a:extLst>
              <a:ext uri="{FF2B5EF4-FFF2-40B4-BE49-F238E27FC236}">
                <a16:creationId xmlns:a16="http://schemas.microsoft.com/office/drawing/2014/main" id="{1C94246B-F17F-49C7-B144-A869DC15ACC8}"/>
              </a:ext>
            </a:extLst>
          </p:cNvPr>
          <p:cNvSpPr txBox="1">
            <a:spLocks/>
          </p:cNvSpPr>
          <p:nvPr userDrawn="1"/>
        </p:nvSpPr>
        <p:spPr>
          <a:xfrm>
            <a:off x="6450014"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A3D6E51A-4DD3-4047-9469-8C4400D129E2}"/>
              </a:ext>
            </a:extLst>
          </p:cNvPr>
          <p:cNvSpPr txBox="1">
            <a:spLocks/>
          </p:cNvSpPr>
          <p:nvPr userDrawn="1"/>
        </p:nvSpPr>
        <p:spPr>
          <a:xfrm>
            <a:off x="8223642"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06</a:t>
            </a:r>
          </a:p>
        </p:txBody>
      </p:sp>
      <p:sp>
        <p:nvSpPr>
          <p:cNvPr id="57" name="Text Placeholder 54">
            <a:extLst>
              <a:ext uri="{FF2B5EF4-FFF2-40B4-BE49-F238E27FC236}">
                <a16:creationId xmlns:a16="http://schemas.microsoft.com/office/drawing/2014/main" id="{35ADDF52-8335-44E8-BCD5-3CC5BC1AF232}"/>
              </a:ext>
            </a:extLst>
          </p:cNvPr>
          <p:cNvSpPr>
            <a:spLocks noGrp="1"/>
          </p:cNvSpPr>
          <p:nvPr>
            <p:ph type="body" sz="quarter" idx="32" hasCustomPrompt="1"/>
          </p:nvPr>
        </p:nvSpPr>
        <p:spPr>
          <a:xfrm>
            <a:off x="2424259" y="268065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8" name="Text Placeholder 54">
            <a:extLst>
              <a:ext uri="{FF2B5EF4-FFF2-40B4-BE49-F238E27FC236}">
                <a16:creationId xmlns:a16="http://schemas.microsoft.com/office/drawing/2014/main" id="{B5EFD04D-66D5-4A94-9FF9-823643AEFE2A}"/>
              </a:ext>
            </a:extLst>
          </p:cNvPr>
          <p:cNvSpPr>
            <a:spLocks noGrp="1"/>
          </p:cNvSpPr>
          <p:nvPr>
            <p:ph type="body" sz="quarter" idx="33" hasCustomPrompt="1"/>
          </p:nvPr>
        </p:nvSpPr>
        <p:spPr>
          <a:xfrm>
            <a:off x="4178722" y="267822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9" name="Text Placeholder 54">
            <a:extLst>
              <a:ext uri="{FF2B5EF4-FFF2-40B4-BE49-F238E27FC236}">
                <a16:creationId xmlns:a16="http://schemas.microsoft.com/office/drawing/2014/main" id="{C007C02C-AC8B-47FF-8A56-91628AA54DCA}"/>
              </a:ext>
            </a:extLst>
          </p:cNvPr>
          <p:cNvSpPr>
            <a:spLocks noGrp="1"/>
          </p:cNvSpPr>
          <p:nvPr>
            <p:ph type="body" sz="quarter" idx="34" hasCustomPrompt="1"/>
          </p:nvPr>
        </p:nvSpPr>
        <p:spPr>
          <a:xfrm>
            <a:off x="5932762" y="267943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2" name="Text Placeholder 54">
            <a:extLst>
              <a:ext uri="{FF2B5EF4-FFF2-40B4-BE49-F238E27FC236}">
                <a16:creationId xmlns:a16="http://schemas.microsoft.com/office/drawing/2014/main" id="{D284533C-812A-4F7E-8C52-F98B4BAE2E84}"/>
              </a:ext>
            </a:extLst>
          </p:cNvPr>
          <p:cNvSpPr>
            <a:spLocks noGrp="1"/>
          </p:cNvSpPr>
          <p:nvPr>
            <p:ph type="body" sz="quarter" idx="35" hasCustomPrompt="1"/>
          </p:nvPr>
        </p:nvSpPr>
        <p:spPr>
          <a:xfrm>
            <a:off x="4716602" y="4864341"/>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E7B5E406-0893-4738-90FC-3FB4C7E8C38E}"/>
              </a:ext>
            </a:extLst>
          </p:cNvPr>
          <p:cNvSpPr>
            <a:spLocks noGrp="1"/>
          </p:cNvSpPr>
          <p:nvPr>
            <p:ph type="body" sz="quarter" idx="36" hasCustomPrompt="1"/>
          </p:nvPr>
        </p:nvSpPr>
        <p:spPr>
          <a:xfrm>
            <a:off x="6470642" y="4865559"/>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C8601A21-405B-4212-9309-3777CD5374AB}"/>
              </a:ext>
            </a:extLst>
          </p:cNvPr>
          <p:cNvSpPr>
            <a:spLocks noGrp="1"/>
          </p:cNvSpPr>
          <p:nvPr>
            <p:ph type="body" sz="quarter" idx="37" hasCustomPrompt="1"/>
          </p:nvPr>
        </p:nvSpPr>
        <p:spPr>
          <a:xfrm>
            <a:off x="8225105" y="4863123"/>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Six</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483339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6588004"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834260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53799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292597"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04720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7649111" y="236317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002703" y="236317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356296" y="236317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348118" y="4500660"/>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701710" y="4500660"/>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055303" y="4500660"/>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15" name="Title 14">
            <a:extLst>
              <a:ext uri="{FF2B5EF4-FFF2-40B4-BE49-F238E27FC236}">
                <a16:creationId xmlns:a16="http://schemas.microsoft.com/office/drawing/2014/main" id="{721F694A-6292-4C3E-88BA-C89E85EB87E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842839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31" name="Text Placeholder 3">
            <a:extLst>
              <a:ext uri="{FF2B5EF4-FFF2-40B4-BE49-F238E27FC236}">
                <a16:creationId xmlns:a16="http://schemas.microsoft.com/office/drawing/2014/main" id="{E1DBE911-C497-4563-AC14-BEBB09891217}"/>
              </a:ext>
            </a:extLst>
          </p:cNvPr>
          <p:cNvSpPr txBox="1">
            <a:spLocks/>
          </p:cNvSpPr>
          <p:nvPr userDrawn="1"/>
        </p:nvSpPr>
        <p:spPr>
          <a:xfrm>
            <a:off x="3154796" y="275685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2E406BF7-65A0-4318-ADBE-4220D9191428}"/>
              </a:ext>
            </a:extLst>
          </p:cNvPr>
          <p:cNvSpPr txBox="1">
            <a:spLocks/>
          </p:cNvSpPr>
          <p:nvPr userDrawn="1"/>
        </p:nvSpPr>
        <p:spPr>
          <a:xfrm>
            <a:off x="5155979" y="2770722"/>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8E649EA4-CD35-4638-ACB6-98A05EC96B6E}"/>
              </a:ext>
            </a:extLst>
          </p:cNvPr>
          <p:cNvSpPr txBox="1">
            <a:spLocks/>
          </p:cNvSpPr>
          <p:nvPr userDrawn="1"/>
        </p:nvSpPr>
        <p:spPr>
          <a:xfrm>
            <a:off x="7159482" y="278458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9FE67BCE-2B07-4124-BB74-5F992FD014BB}"/>
              </a:ext>
            </a:extLst>
          </p:cNvPr>
          <p:cNvSpPr>
            <a:spLocks noGrp="1"/>
          </p:cNvSpPr>
          <p:nvPr>
            <p:ph type="body" sz="quarter" idx="24" hasCustomPrompt="1"/>
          </p:nvPr>
        </p:nvSpPr>
        <p:spPr>
          <a:xfrm>
            <a:off x="3155080" y="351158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76132354-F4E0-4CC6-97C3-7334EB9F7AAC}"/>
              </a:ext>
            </a:extLst>
          </p:cNvPr>
          <p:cNvSpPr>
            <a:spLocks noGrp="1"/>
          </p:cNvSpPr>
          <p:nvPr>
            <p:ph type="body" sz="quarter" idx="25" hasCustomPrompt="1"/>
          </p:nvPr>
        </p:nvSpPr>
        <p:spPr>
          <a:xfrm>
            <a:off x="5156121" y="3523011"/>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8" name="Text Placeholder 54">
            <a:extLst>
              <a:ext uri="{FF2B5EF4-FFF2-40B4-BE49-F238E27FC236}">
                <a16:creationId xmlns:a16="http://schemas.microsoft.com/office/drawing/2014/main" id="{AC4B1BA1-1222-46AB-8D2F-E8E5B8CFF248}"/>
              </a:ext>
            </a:extLst>
          </p:cNvPr>
          <p:cNvSpPr>
            <a:spLocks noGrp="1"/>
          </p:cNvSpPr>
          <p:nvPr>
            <p:ph type="body" sz="quarter" idx="26" hasCustomPrompt="1"/>
          </p:nvPr>
        </p:nvSpPr>
        <p:spPr>
          <a:xfrm>
            <a:off x="7159059" y="353809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0" name="Arrow: Chevron 49">
            <a:extLst>
              <a:ext uri="{FF2B5EF4-FFF2-40B4-BE49-F238E27FC236}">
                <a16:creationId xmlns:a16="http://schemas.microsoft.com/office/drawing/2014/main" id="{6BCD737E-0B31-4606-9D6A-E9D81F61D117}"/>
              </a:ext>
            </a:extLst>
          </p:cNvPr>
          <p:cNvSpPr/>
          <p:nvPr userDrawn="1"/>
        </p:nvSpPr>
        <p:spPr>
          <a:xfrm>
            <a:off x="9249700" y="321431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1" name="Arrow: Chevron 50">
            <a:extLst>
              <a:ext uri="{FF2B5EF4-FFF2-40B4-BE49-F238E27FC236}">
                <a16:creationId xmlns:a16="http://schemas.microsoft.com/office/drawing/2014/main" id="{15B02F3C-B615-44B2-B3B9-11EC24557A9E}"/>
              </a:ext>
            </a:extLst>
          </p:cNvPr>
          <p:cNvSpPr/>
          <p:nvPr userDrawn="1"/>
        </p:nvSpPr>
        <p:spPr>
          <a:xfrm>
            <a:off x="9603292" y="321431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2" name="Arrow: Chevron 51">
            <a:extLst>
              <a:ext uri="{FF2B5EF4-FFF2-40B4-BE49-F238E27FC236}">
                <a16:creationId xmlns:a16="http://schemas.microsoft.com/office/drawing/2014/main" id="{4AB3630D-39D4-4B85-83A9-DE6AFF8B2532}"/>
              </a:ext>
            </a:extLst>
          </p:cNvPr>
          <p:cNvSpPr/>
          <p:nvPr userDrawn="1"/>
        </p:nvSpPr>
        <p:spPr>
          <a:xfrm>
            <a:off x="9956885" y="321431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5270279" y="3442865"/>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7271462" y="345022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30" name="Straight Connector 29">
            <a:extLst>
              <a:ext uri="{FF2B5EF4-FFF2-40B4-BE49-F238E27FC236}">
                <a16:creationId xmlns:a16="http://schemas.microsoft.com/office/drawing/2014/main" id="{E941EBF1-51DE-47F4-9B34-35BF4C574F3C}"/>
              </a:ext>
            </a:extLst>
          </p:cNvPr>
          <p:cNvCxnSpPr>
            <a:cxnSpLocks/>
          </p:cNvCxnSpPr>
          <p:nvPr userDrawn="1"/>
        </p:nvCxnSpPr>
        <p:spPr>
          <a:xfrm>
            <a:off x="3269096" y="343551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Arrow: Chevron 46">
            <a:extLst>
              <a:ext uri="{FF2B5EF4-FFF2-40B4-BE49-F238E27FC236}">
                <a16:creationId xmlns:a16="http://schemas.microsoft.com/office/drawing/2014/main" id="{023AD949-8AAF-47A3-B595-5272BADCEA0E}"/>
              </a:ext>
            </a:extLst>
          </p:cNvPr>
          <p:cNvSpPr/>
          <p:nvPr userDrawn="1"/>
        </p:nvSpPr>
        <p:spPr>
          <a:xfrm>
            <a:off x="1524000" y="318072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8" name="Arrow: Chevron 47">
            <a:extLst>
              <a:ext uri="{FF2B5EF4-FFF2-40B4-BE49-F238E27FC236}">
                <a16:creationId xmlns:a16="http://schemas.microsoft.com/office/drawing/2014/main" id="{C416ABEF-1FC6-47B7-8316-24CC710A201F}"/>
              </a:ext>
            </a:extLst>
          </p:cNvPr>
          <p:cNvSpPr/>
          <p:nvPr userDrawn="1"/>
        </p:nvSpPr>
        <p:spPr>
          <a:xfrm>
            <a:off x="1877592" y="318072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9" name="Arrow: Chevron 48">
            <a:extLst>
              <a:ext uri="{FF2B5EF4-FFF2-40B4-BE49-F238E27FC236}">
                <a16:creationId xmlns:a16="http://schemas.microsoft.com/office/drawing/2014/main" id="{DA853C09-8076-4A73-9BD1-3BD36CCED091}"/>
              </a:ext>
            </a:extLst>
          </p:cNvPr>
          <p:cNvSpPr/>
          <p:nvPr userDrawn="1"/>
        </p:nvSpPr>
        <p:spPr>
          <a:xfrm>
            <a:off x="2231185" y="318072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7C403514-21AE-4DA7-A7CE-865A19D2AB3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6343786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30" name="Text Placeholder 3">
            <a:extLst>
              <a:ext uri="{FF2B5EF4-FFF2-40B4-BE49-F238E27FC236}">
                <a16:creationId xmlns:a16="http://schemas.microsoft.com/office/drawing/2014/main" id="{CE2C0564-8B70-4126-B202-319D2B2C736D}"/>
              </a:ext>
            </a:extLst>
          </p:cNvPr>
          <p:cNvSpPr txBox="1">
            <a:spLocks/>
          </p:cNvSpPr>
          <p:nvPr userDrawn="1"/>
        </p:nvSpPr>
        <p:spPr>
          <a:xfrm>
            <a:off x="7943348" y="27780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31" name="Text Placeholder 3">
            <a:extLst>
              <a:ext uri="{FF2B5EF4-FFF2-40B4-BE49-F238E27FC236}">
                <a16:creationId xmlns:a16="http://schemas.microsoft.com/office/drawing/2014/main" id="{24DE8697-9089-48E4-8B6A-D2CDEC20BE52}"/>
              </a:ext>
            </a:extLst>
          </p:cNvPr>
          <p:cNvSpPr txBox="1">
            <a:spLocks/>
          </p:cNvSpPr>
          <p:nvPr userDrawn="1"/>
        </p:nvSpPr>
        <p:spPr>
          <a:xfrm>
            <a:off x="268156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C190631A-528B-4365-82DB-4F13D49C683B}"/>
              </a:ext>
            </a:extLst>
          </p:cNvPr>
          <p:cNvSpPr txBox="1">
            <a:spLocks/>
          </p:cNvSpPr>
          <p:nvPr userDrawn="1"/>
        </p:nvSpPr>
        <p:spPr>
          <a:xfrm>
            <a:off x="4436167"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4FB7ACEE-9D84-4F20-8754-AA4F48DE0BC0}"/>
              </a:ext>
            </a:extLst>
          </p:cNvPr>
          <p:cNvSpPr txBox="1">
            <a:spLocks/>
          </p:cNvSpPr>
          <p:nvPr userDrawn="1"/>
        </p:nvSpPr>
        <p:spPr>
          <a:xfrm>
            <a:off x="619077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4A6E2EDB-4BAD-42B1-B30E-F43499CFC287}"/>
              </a:ext>
            </a:extLst>
          </p:cNvPr>
          <p:cNvSpPr>
            <a:spLocks noGrp="1"/>
          </p:cNvSpPr>
          <p:nvPr>
            <p:ph type="body" sz="quarter" idx="24" hasCustomPrompt="1"/>
          </p:nvPr>
        </p:nvSpPr>
        <p:spPr>
          <a:xfrm>
            <a:off x="2681846" y="35328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B6DF4C13-03AF-4367-8B3B-1FB66D52F032}"/>
              </a:ext>
            </a:extLst>
          </p:cNvPr>
          <p:cNvSpPr>
            <a:spLocks noGrp="1"/>
          </p:cNvSpPr>
          <p:nvPr>
            <p:ph type="body" sz="quarter" idx="25" hasCustomPrompt="1"/>
          </p:nvPr>
        </p:nvSpPr>
        <p:spPr>
          <a:xfrm>
            <a:off x="4436309" y="35303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6" name="Text Placeholder 54">
            <a:extLst>
              <a:ext uri="{FF2B5EF4-FFF2-40B4-BE49-F238E27FC236}">
                <a16:creationId xmlns:a16="http://schemas.microsoft.com/office/drawing/2014/main" id="{DAD8FE55-C614-4985-80F0-475CEB5A30C0}"/>
              </a:ext>
            </a:extLst>
          </p:cNvPr>
          <p:cNvSpPr>
            <a:spLocks noGrp="1"/>
          </p:cNvSpPr>
          <p:nvPr>
            <p:ph type="body" sz="quarter" idx="26" hasCustomPrompt="1"/>
          </p:nvPr>
        </p:nvSpPr>
        <p:spPr>
          <a:xfrm>
            <a:off x="6190349" y="35315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37" name="Text Placeholder 54">
            <a:extLst>
              <a:ext uri="{FF2B5EF4-FFF2-40B4-BE49-F238E27FC236}">
                <a16:creationId xmlns:a16="http://schemas.microsoft.com/office/drawing/2014/main" id="{A48E6FDA-01A0-4CBE-B6AD-880284D7C5FC}"/>
              </a:ext>
            </a:extLst>
          </p:cNvPr>
          <p:cNvSpPr>
            <a:spLocks noGrp="1"/>
          </p:cNvSpPr>
          <p:nvPr>
            <p:ph type="body" sz="quarter" idx="27" hasCustomPrompt="1"/>
          </p:nvPr>
        </p:nvSpPr>
        <p:spPr>
          <a:xfrm>
            <a:off x="7944812" y="35291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cxnSp>
        <p:nvCxnSpPr>
          <p:cNvPr id="38" name="Straight Connector 37">
            <a:extLst>
              <a:ext uri="{FF2B5EF4-FFF2-40B4-BE49-F238E27FC236}">
                <a16:creationId xmlns:a16="http://schemas.microsoft.com/office/drawing/2014/main" id="{F6E90180-7AE1-4B26-87E3-3A156147F1B4}"/>
              </a:ext>
            </a:extLst>
          </p:cNvPr>
          <p:cNvCxnSpPr>
            <a:cxnSpLocks/>
          </p:cNvCxnSpPr>
          <p:nvPr userDrawn="1"/>
        </p:nvCxnSpPr>
        <p:spPr>
          <a:xfrm>
            <a:off x="279543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DE3EEA9-7357-4C37-B9C3-F4481B9F61C2}"/>
              </a:ext>
            </a:extLst>
          </p:cNvPr>
          <p:cNvCxnSpPr>
            <a:cxnSpLocks/>
          </p:cNvCxnSpPr>
          <p:nvPr userDrawn="1"/>
        </p:nvCxnSpPr>
        <p:spPr>
          <a:xfrm>
            <a:off x="455004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54A4B90-382C-4DC0-9A13-0F33ECAD65E6}"/>
              </a:ext>
            </a:extLst>
          </p:cNvPr>
          <p:cNvCxnSpPr>
            <a:cxnSpLocks/>
          </p:cNvCxnSpPr>
          <p:nvPr userDrawn="1"/>
        </p:nvCxnSpPr>
        <p:spPr>
          <a:xfrm>
            <a:off x="630464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2E62F0F-C314-4A25-BAAC-B2038D0BAEB3}"/>
              </a:ext>
            </a:extLst>
          </p:cNvPr>
          <p:cNvCxnSpPr>
            <a:cxnSpLocks/>
          </p:cNvCxnSpPr>
          <p:nvPr userDrawn="1"/>
        </p:nvCxnSpPr>
        <p:spPr>
          <a:xfrm>
            <a:off x="805925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40" name="Arrow: Chevron 39">
            <a:extLst>
              <a:ext uri="{FF2B5EF4-FFF2-40B4-BE49-F238E27FC236}">
                <a16:creationId xmlns:a16="http://schemas.microsoft.com/office/drawing/2014/main" id="{C275225A-A112-452A-B5C9-DF94F3D564CC}"/>
              </a:ext>
            </a:extLst>
          </p:cNvPr>
          <p:cNvSpPr/>
          <p:nvPr userDrawn="1"/>
        </p:nvSpPr>
        <p:spPr>
          <a:xfrm>
            <a:off x="9659976" y="3196481"/>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1" name="Arrow: Chevron 40">
            <a:extLst>
              <a:ext uri="{FF2B5EF4-FFF2-40B4-BE49-F238E27FC236}">
                <a16:creationId xmlns:a16="http://schemas.microsoft.com/office/drawing/2014/main" id="{9C24D9A1-1F77-4FF6-8365-8E7DD091C7E2}"/>
              </a:ext>
            </a:extLst>
          </p:cNvPr>
          <p:cNvSpPr/>
          <p:nvPr userDrawn="1"/>
        </p:nvSpPr>
        <p:spPr>
          <a:xfrm>
            <a:off x="10013568" y="3196481"/>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2" name="Arrow: Chevron 41">
            <a:extLst>
              <a:ext uri="{FF2B5EF4-FFF2-40B4-BE49-F238E27FC236}">
                <a16:creationId xmlns:a16="http://schemas.microsoft.com/office/drawing/2014/main" id="{BA65F2F0-282A-41CE-9A8E-8492A0C8D340}"/>
              </a:ext>
            </a:extLst>
          </p:cNvPr>
          <p:cNvSpPr/>
          <p:nvPr userDrawn="1"/>
        </p:nvSpPr>
        <p:spPr>
          <a:xfrm>
            <a:off x="10367161" y="3196481"/>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4" name="Arrow: Chevron 73">
            <a:extLst>
              <a:ext uri="{FF2B5EF4-FFF2-40B4-BE49-F238E27FC236}">
                <a16:creationId xmlns:a16="http://schemas.microsoft.com/office/drawing/2014/main" id="{FFE7966D-9AEF-475F-91FD-E9E66C0B9BAC}"/>
              </a:ext>
            </a:extLst>
          </p:cNvPr>
          <p:cNvSpPr/>
          <p:nvPr userDrawn="1"/>
        </p:nvSpPr>
        <p:spPr>
          <a:xfrm>
            <a:off x="1367697" y="319309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5" name="Arrow: Chevron 74">
            <a:extLst>
              <a:ext uri="{FF2B5EF4-FFF2-40B4-BE49-F238E27FC236}">
                <a16:creationId xmlns:a16="http://schemas.microsoft.com/office/drawing/2014/main" id="{0FD2B1D6-7A36-4CD5-B884-4645585BF2C9}"/>
              </a:ext>
            </a:extLst>
          </p:cNvPr>
          <p:cNvSpPr/>
          <p:nvPr userDrawn="1"/>
        </p:nvSpPr>
        <p:spPr>
          <a:xfrm>
            <a:off x="1721289" y="319309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6" name="Arrow: Chevron 75">
            <a:extLst>
              <a:ext uri="{FF2B5EF4-FFF2-40B4-BE49-F238E27FC236}">
                <a16:creationId xmlns:a16="http://schemas.microsoft.com/office/drawing/2014/main" id="{CFDC5F73-96E5-47E0-ABA9-320AB27BA29A}"/>
              </a:ext>
            </a:extLst>
          </p:cNvPr>
          <p:cNvSpPr/>
          <p:nvPr userDrawn="1"/>
        </p:nvSpPr>
        <p:spPr>
          <a:xfrm>
            <a:off x="2074882" y="319309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 name="Title 3">
            <a:extLst>
              <a:ext uri="{FF2B5EF4-FFF2-40B4-BE49-F238E27FC236}">
                <a16:creationId xmlns:a16="http://schemas.microsoft.com/office/drawing/2014/main" id="{A227F4B5-E571-45F7-A1EB-08631712067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680543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 Contents">
    <p:spTree>
      <p:nvGrpSpPr>
        <p:cNvPr id="1" name=""/>
        <p:cNvGrpSpPr/>
        <p:nvPr/>
      </p:nvGrpSpPr>
      <p:grpSpPr>
        <a:xfrm>
          <a:off x="0" y="0"/>
          <a:ext cx="0" cy="0"/>
          <a:chOff x="0" y="0"/>
          <a:chExt cx="0" cy="0"/>
        </a:xfrm>
      </p:grpSpPr>
      <p:sp>
        <p:nvSpPr>
          <p:cNvPr id="46" name="Text Placeholder 54">
            <a:extLst>
              <a:ext uri="{FF2B5EF4-FFF2-40B4-BE49-F238E27FC236}">
                <a16:creationId xmlns:a16="http://schemas.microsoft.com/office/drawing/2014/main" id="{329AE77F-B7A5-4341-A907-01D40C71AB84}"/>
              </a:ext>
            </a:extLst>
          </p:cNvPr>
          <p:cNvSpPr>
            <a:spLocks noGrp="1"/>
          </p:cNvSpPr>
          <p:nvPr>
            <p:ph type="body" sz="quarter" idx="30" hasCustomPrompt="1"/>
          </p:nvPr>
        </p:nvSpPr>
        <p:spPr>
          <a:xfrm>
            <a:off x="5180144" y="488497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Four</a:t>
            </a:r>
            <a:endParaRPr lang="en-GB" noProof="0"/>
          </a:p>
        </p:txBody>
      </p:sp>
      <p:sp>
        <p:nvSpPr>
          <p:cNvPr id="32" name="Text Placeholder 3">
            <a:extLst>
              <a:ext uri="{FF2B5EF4-FFF2-40B4-BE49-F238E27FC236}">
                <a16:creationId xmlns:a16="http://schemas.microsoft.com/office/drawing/2014/main" id="{3F63BAED-4098-42EB-970A-BBF489FF183B}"/>
              </a:ext>
            </a:extLst>
          </p:cNvPr>
          <p:cNvSpPr txBox="1">
            <a:spLocks/>
          </p:cNvSpPr>
          <p:nvPr userDrawn="1"/>
        </p:nvSpPr>
        <p:spPr>
          <a:xfrm>
            <a:off x="289162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3" name="Text Placeholder 3">
            <a:extLst>
              <a:ext uri="{FF2B5EF4-FFF2-40B4-BE49-F238E27FC236}">
                <a16:creationId xmlns:a16="http://schemas.microsoft.com/office/drawing/2014/main" id="{349EC0B6-49A7-447B-BB2A-5106EA7FE83A}"/>
              </a:ext>
            </a:extLst>
          </p:cNvPr>
          <p:cNvSpPr txBox="1">
            <a:spLocks/>
          </p:cNvSpPr>
          <p:nvPr userDrawn="1"/>
        </p:nvSpPr>
        <p:spPr>
          <a:xfrm>
            <a:off x="4646233"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4" name="Text Placeholder 3">
            <a:extLst>
              <a:ext uri="{FF2B5EF4-FFF2-40B4-BE49-F238E27FC236}">
                <a16:creationId xmlns:a16="http://schemas.microsoft.com/office/drawing/2014/main" id="{4FD686E7-6309-40E0-B177-C706F13A7D5E}"/>
              </a:ext>
            </a:extLst>
          </p:cNvPr>
          <p:cNvSpPr txBox="1">
            <a:spLocks/>
          </p:cNvSpPr>
          <p:nvPr userDrawn="1"/>
        </p:nvSpPr>
        <p:spPr>
          <a:xfrm>
            <a:off x="640083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7" name="Text Placeholder 3">
            <a:extLst>
              <a:ext uri="{FF2B5EF4-FFF2-40B4-BE49-F238E27FC236}">
                <a16:creationId xmlns:a16="http://schemas.microsoft.com/office/drawing/2014/main" id="{17A7F663-B022-4DDC-9D5D-6F70F7CFFC95}"/>
              </a:ext>
            </a:extLst>
          </p:cNvPr>
          <p:cNvSpPr txBox="1">
            <a:spLocks/>
          </p:cNvSpPr>
          <p:nvPr userDrawn="1"/>
        </p:nvSpPr>
        <p:spPr>
          <a:xfrm>
            <a:off x="5159516"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04</a:t>
            </a:r>
          </a:p>
        </p:txBody>
      </p:sp>
      <p:sp>
        <p:nvSpPr>
          <p:cNvPr id="38" name="Text Placeholder 3">
            <a:extLst>
              <a:ext uri="{FF2B5EF4-FFF2-40B4-BE49-F238E27FC236}">
                <a16:creationId xmlns:a16="http://schemas.microsoft.com/office/drawing/2014/main" id="{E16FE36C-D976-4B78-8837-AA610988EE3C}"/>
              </a:ext>
            </a:extLst>
          </p:cNvPr>
          <p:cNvSpPr txBox="1">
            <a:spLocks/>
          </p:cNvSpPr>
          <p:nvPr userDrawn="1"/>
        </p:nvSpPr>
        <p:spPr>
          <a:xfrm>
            <a:off x="6933144"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05</a:t>
            </a:r>
          </a:p>
        </p:txBody>
      </p:sp>
      <p:sp>
        <p:nvSpPr>
          <p:cNvPr id="40" name="Text Placeholder 54">
            <a:extLst>
              <a:ext uri="{FF2B5EF4-FFF2-40B4-BE49-F238E27FC236}">
                <a16:creationId xmlns:a16="http://schemas.microsoft.com/office/drawing/2014/main" id="{917B609B-1829-4026-9ACE-379104A820ED}"/>
              </a:ext>
            </a:extLst>
          </p:cNvPr>
          <p:cNvSpPr>
            <a:spLocks noGrp="1"/>
          </p:cNvSpPr>
          <p:nvPr>
            <p:ph type="body" sz="quarter" idx="24" hasCustomPrompt="1"/>
          </p:nvPr>
        </p:nvSpPr>
        <p:spPr>
          <a:xfrm>
            <a:off x="2891912" y="2714204"/>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41" name="Text Placeholder 54">
            <a:extLst>
              <a:ext uri="{FF2B5EF4-FFF2-40B4-BE49-F238E27FC236}">
                <a16:creationId xmlns:a16="http://schemas.microsoft.com/office/drawing/2014/main" id="{C3BD43DE-4CCA-4A68-AE05-77AEDC4F049E}"/>
              </a:ext>
            </a:extLst>
          </p:cNvPr>
          <p:cNvSpPr>
            <a:spLocks noGrp="1"/>
          </p:cNvSpPr>
          <p:nvPr>
            <p:ph type="body" sz="quarter" idx="25" hasCustomPrompt="1"/>
          </p:nvPr>
        </p:nvSpPr>
        <p:spPr>
          <a:xfrm>
            <a:off x="4646375" y="2711768"/>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42" name="Text Placeholder 54">
            <a:extLst>
              <a:ext uri="{FF2B5EF4-FFF2-40B4-BE49-F238E27FC236}">
                <a16:creationId xmlns:a16="http://schemas.microsoft.com/office/drawing/2014/main" id="{16BD2235-3431-4127-9C9D-17CAEECE9CF0}"/>
              </a:ext>
            </a:extLst>
          </p:cNvPr>
          <p:cNvSpPr>
            <a:spLocks noGrp="1"/>
          </p:cNvSpPr>
          <p:nvPr>
            <p:ph type="body" sz="quarter" idx="26" hasCustomPrompt="1"/>
          </p:nvPr>
        </p:nvSpPr>
        <p:spPr>
          <a:xfrm>
            <a:off x="6400415" y="2712986"/>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47" name="Text Placeholder 54">
            <a:extLst>
              <a:ext uri="{FF2B5EF4-FFF2-40B4-BE49-F238E27FC236}">
                <a16:creationId xmlns:a16="http://schemas.microsoft.com/office/drawing/2014/main" id="{F30A186C-482F-4700-881B-DB9EE3BEA7CC}"/>
              </a:ext>
            </a:extLst>
          </p:cNvPr>
          <p:cNvSpPr>
            <a:spLocks noGrp="1"/>
          </p:cNvSpPr>
          <p:nvPr>
            <p:ph type="body" sz="quarter" idx="31" hasCustomPrompt="1"/>
          </p:nvPr>
        </p:nvSpPr>
        <p:spPr>
          <a:xfrm>
            <a:off x="6934607" y="488253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Five</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268188"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022793"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300592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760533"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51513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8117047" y="2395716"/>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470639" y="2395716"/>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824232" y="2395716"/>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782907"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4136499"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490092"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C2F9FD56-EE22-4F51-9A87-54A0D393AE0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293320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6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8C3C751-58C5-4FAB-B768-74066A55DE0D}"/>
              </a:ext>
            </a:extLst>
          </p:cNvPr>
          <p:cNvSpPr txBox="1">
            <a:spLocks/>
          </p:cNvSpPr>
          <p:nvPr userDrawn="1"/>
        </p:nvSpPr>
        <p:spPr>
          <a:xfrm>
            <a:off x="242397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1" name="Text Placeholder 3">
            <a:extLst>
              <a:ext uri="{FF2B5EF4-FFF2-40B4-BE49-F238E27FC236}">
                <a16:creationId xmlns:a16="http://schemas.microsoft.com/office/drawing/2014/main" id="{D6197609-68B8-456D-8A66-EA898F999BF0}"/>
              </a:ext>
            </a:extLst>
          </p:cNvPr>
          <p:cNvSpPr txBox="1">
            <a:spLocks/>
          </p:cNvSpPr>
          <p:nvPr userDrawn="1"/>
        </p:nvSpPr>
        <p:spPr>
          <a:xfrm>
            <a:off x="4178580"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2" name="Text Placeholder 3">
            <a:extLst>
              <a:ext uri="{FF2B5EF4-FFF2-40B4-BE49-F238E27FC236}">
                <a16:creationId xmlns:a16="http://schemas.microsoft.com/office/drawing/2014/main" id="{41E05924-1784-4E2A-A8D0-D526388A58A6}"/>
              </a:ext>
            </a:extLst>
          </p:cNvPr>
          <p:cNvSpPr txBox="1">
            <a:spLocks/>
          </p:cNvSpPr>
          <p:nvPr userDrawn="1"/>
        </p:nvSpPr>
        <p:spPr>
          <a:xfrm>
            <a:off x="593318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4" name="Text Placeholder 3">
            <a:extLst>
              <a:ext uri="{FF2B5EF4-FFF2-40B4-BE49-F238E27FC236}">
                <a16:creationId xmlns:a16="http://schemas.microsoft.com/office/drawing/2014/main" id="{DF006B89-A201-418E-AAE5-3BB1617C3022}"/>
              </a:ext>
            </a:extLst>
          </p:cNvPr>
          <p:cNvSpPr txBox="1">
            <a:spLocks/>
          </p:cNvSpPr>
          <p:nvPr userDrawn="1"/>
        </p:nvSpPr>
        <p:spPr>
          <a:xfrm>
            <a:off x="4715139" y="4094268"/>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04</a:t>
            </a:r>
          </a:p>
        </p:txBody>
      </p:sp>
      <p:sp>
        <p:nvSpPr>
          <p:cNvPr id="55" name="Text Placeholder 3">
            <a:extLst>
              <a:ext uri="{FF2B5EF4-FFF2-40B4-BE49-F238E27FC236}">
                <a16:creationId xmlns:a16="http://schemas.microsoft.com/office/drawing/2014/main" id="{1C94246B-F17F-49C7-B144-A869DC15ACC8}"/>
              </a:ext>
            </a:extLst>
          </p:cNvPr>
          <p:cNvSpPr txBox="1">
            <a:spLocks/>
          </p:cNvSpPr>
          <p:nvPr userDrawn="1"/>
        </p:nvSpPr>
        <p:spPr>
          <a:xfrm>
            <a:off x="6450014"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A3D6E51A-4DD3-4047-9469-8C4400D129E2}"/>
              </a:ext>
            </a:extLst>
          </p:cNvPr>
          <p:cNvSpPr txBox="1">
            <a:spLocks/>
          </p:cNvSpPr>
          <p:nvPr userDrawn="1"/>
        </p:nvSpPr>
        <p:spPr>
          <a:xfrm>
            <a:off x="8223642"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06</a:t>
            </a:r>
          </a:p>
        </p:txBody>
      </p:sp>
      <p:sp>
        <p:nvSpPr>
          <p:cNvPr id="57" name="Text Placeholder 54">
            <a:extLst>
              <a:ext uri="{FF2B5EF4-FFF2-40B4-BE49-F238E27FC236}">
                <a16:creationId xmlns:a16="http://schemas.microsoft.com/office/drawing/2014/main" id="{35ADDF52-8335-44E8-BCD5-3CC5BC1AF232}"/>
              </a:ext>
            </a:extLst>
          </p:cNvPr>
          <p:cNvSpPr>
            <a:spLocks noGrp="1"/>
          </p:cNvSpPr>
          <p:nvPr>
            <p:ph type="body" sz="quarter" idx="32" hasCustomPrompt="1"/>
          </p:nvPr>
        </p:nvSpPr>
        <p:spPr>
          <a:xfrm>
            <a:off x="2424259" y="268065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8" name="Text Placeholder 54">
            <a:extLst>
              <a:ext uri="{FF2B5EF4-FFF2-40B4-BE49-F238E27FC236}">
                <a16:creationId xmlns:a16="http://schemas.microsoft.com/office/drawing/2014/main" id="{B5EFD04D-66D5-4A94-9FF9-823643AEFE2A}"/>
              </a:ext>
            </a:extLst>
          </p:cNvPr>
          <p:cNvSpPr>
            <a:spLocks noGrp="1"/>
          </p:cNvSpPr>
          <p:nvPr>
            <p:ph type="body" sz="quarter" idx="33" hasCustomPrompt="1"/>
          </p:nvPr>
        </p:nvSpPr>
        <p:spPr>
          <a:xfrm>
            <a:off x="4178722" y="267822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9" name="Text Placeholder 54">
            <a:extLst>
              <a:ext uri="{FF2B5EF4-FFF2-40B4-BE49-F238E27FC236}">
                <a16:creationId xmlns:a16="http://schemas.microsoft.com/office/drawing/2014/main" id="{C007C02C-AC8B-47FF-8A56-91628AA54DCA}"/>
              </a:ext>
            </a:extLst>
          </p:cNvPr>
          <p:cNvSpPr>
            <a:spLocks noGrp="1"/>
          </p:cNvSpPr>
          <p:nvPr>
            <p:ph type="body" sz="quarter" idx="34" hasCustomPrompt="1"/>
          </p:nvPr>
        </p:nvSpPr>
        <p:spPr>
          <a:xfrm>
            <a:off x="5932762" y="267943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2" name="Text Placeholder 54">
            <a:extLst>
              <a:ext uri="{FF2B5EF4-FFF2-40B4-BE49-F238E27FC236}">
                <a16:creationId xmlns:a16="http://schemas.microsoft.com/office/drawing/2014/main" id="{D284533C-812A-4F7E-8C52-F98B4BAE2E84}"/>
              </a:ext>
            </a:extLst>
          </p:cNvPr>
          <p:cNvSpPr>
            <a:spLocks noGrp="1"/>
          </p:cNvSpPr>
          <p:nvPr>
            <p:ph type="body" sz="quarter" idx="35" hasCustomPrompt="1"/>
          </p:nvPr>
        </p:nvSpPr>
        <p:spPr>
          <a:xfrm>
            <a:off x="4716602" y="4864341"/>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E7B5E406-0893-4738-90FC-3FB4C7E8C38E}"/>
              </a:ext>
            </a:extLst>
          </p:cNvPr>
          <p:cNvSpPr>
            <a:spLocks noGrp="1"/>
          </p:cNvSpPr>
          <p:nvPr>
            <p:ph type="body" sz="quarter" idx="36" hasCustomPrompt="1"/>
          </p:nvPr>
        </p:nvSpPr>
        <p:spPr>
          <a:xfrm>
            <a:off x="6470642" y="4865559"/>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C8601A21-405B-4212-9309-3777CD5374AB}"/>
              </a:ext>
            </a:extLst>
          </p:cNvPr>
          <p:cNvSpPr>
            <a:spLocks noGrp="1"/>
          </p:cNvSpPr>
          <p:nvPr>
            <p:ph type="body" sz="quarter" idx="37" hasCustomPrompt="1"/>
          </p:nvPr>
        </p:nvSpPr>
        <p:spPr>
          <a:xfrm>
            <a:off x="8225105" y="4863123"/>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Six</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483339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6588004"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834260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53799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292597"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04720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7649111" y="236317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002703" y="236317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356296" y="236317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348118" y="4500660"/>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701710" y="4500660"/>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055303" y="4500660"/>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15" name="Title 14">
            <a:extLst>
              <a:ext uri="{FF2B5EF4-FFF2-40B4-BE49-F238E27FC236}">
                <a16:creationId xmlns:a16="http://schemas.microsoft.com/office/drawing/2014/main" id="{721F694A-6292-4C3E-88BA-C89E85EB87E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707245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7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BEE65AD-911C-4E54-BDC3-CFFA49BEF8CE}"/>
              </a:ext>
            </a:extLst>
          </p:cNvPr>
          <p:cNvSpPr txBox="1">
            <a:spLocks/>
          </p:cNvSpPr>
          <p:nvPr userDrawn="1"/>
        </p:nvSpPr>
        <p:spPr>
          <a:xfrm>
            <a:off x="7320846" y="19635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51" name="Text Placeholder 3">
            <a:extLst>
              <a:ext uri="{FF2B5EF4-FFF2-40B4-BE49-F238E27FC236}">
                <a16:creationId xmlns:a16="http://schemas.microsoft.com/office/drawing/2014/main" id="{A3D9C2F5-29AD-4F83-A68A-6711F7DC1A53}"/>
              </a:ext>
            </a:extLst>
          </p:cNvPr>
          <p:cNvSpPr txBox="1">
            <a:spLocks/>
          </p:cNvSpPr>
          <p:nvPr userDrawn="1"/>
        </p:nvSpPr>
        <p:spPr>
          <a:xfrm>
            <a:off x="205906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2" name="Text Placeholder 3">
            <a:extLst>
              <a:ext uri="{FF2B5EF4-FFF2-40B4-BE49-F238E27FC236}">
                <a16:creationId xmlns:a16="http://schemas.microsoft.com/office/drawing/2014/main" id="{6ABBFFA0-0679-4D6A-A9C1-DAAE39496E97}"/>
              </a:ext>
            </a:extLst>
          </p:cNvPr>
          <p:cNvSpPr txBox="1">
            <a:spLocks/>
          </p:cNvSpPr>
          <p:nvPr userDrawn="1"/>
        </p:nvSpPr>
        <p:spPr>
          <a:xfrm>
            <a:off x="3813665"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3" name="Text Placeholder 3">
            <a:extLst>
              <a:ext uri="{FF2B5EF4-FFF2-40B4-BE49-F238E27FC236}">
                <a16:creationId xmlns:a16="http://schemas.microsoft.com/office/drawing/2014/main" id="{0C6336F6-1FEA-47FA-8D57-9E2D17E3569B}"/>
              </a:ext>
            </a:extLst>
          </p:cNvPr>
          <p:cNvSpPr txBox="1">
            <a:spLocks/>
          </p:cNvSpPr>
          <p:nvPr userDrawn="1"/>
        </p:nvSpPr>
        <p:spPr>
          <a:xfrm>
            <a:off x="556827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5" name="Text Placeholder 3">
            <a:extLst>
              <a:ext uri="{FF2B5EF4-FFF2-40B4-BE49-F238E27FC236}">
                <a16:creationId xmlns:a16="http://schemas.microsoft.com/office/drawing/2014/main" id="{F7195102-6B11-4500-93DC-D046ED716E47}"/>
              </a:ext>
            </a:extLst>
          </p:cNvPr>
          <p:cNvSpPr txBox="1">
            <a:spLocks/>
          </p:cNvSpPr>
          <p:nvPr userDrawn="1"/>
        </p:nvSpPr>
        <p:spPr>
          <a:xfrm>
            <a:off x="4579368" y="4115944"/>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F2DBA0C2-6265-43D5-AE3B-86BF90648384}"/>
              </a:ext>
            </a:extLst>
          </p:cNvPr>
          <p:cNvSpPr txBox="1">
            <a:spLocks/>
          </p:cNvSpPr>
          <p:nvPr userDrawn="1"/>
        </p:nvSpPr>
        <p:spPr>
          <a:xfrm>
            <a:off x="6314243"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06</a:t>
            </a:r>
          </a:p>
        </p:txBody>
      </p:sp>
      <p:sp>
        <p:nvSpPr>
          <p:cNvPr id="57" name="Text Placeholder 3">
            <a:extLst>
              <a:ext uri="{FF2B5EF4-FFF2-40B4-BE49-F238E27FC236}">
                <a16:creationId xmlns:a16="http://schemas.microsoft.com/office/drawing/2014/main" id="{12D2C4D0-FE72-4646-9F3C-E850442C1269}"/>
              </a:ext>
            </a:extLst>
          </p:cNvPr>
          <p:cNvSpPr txBox="1">
            <a:spLocks/>
          </p:cNvSpPr>
          <p:nvPr userDrawn="1"/>
        </p:nvSpPr>
        <p:spPr>
          <a:xfrm>
            <a:off x="8087871"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07</a:t>
            </a:r>
          </a:p>
        </p:txBody>
      </p:sp>
      <p:sp>
        <p:nvSpPr>
          <p:cNvPr id="58" name="Text Placeholder 54">
            <a:extLst>
              <a:ext uri="{FF2B5EF4-FFF2-40B4-BE49-F238E27FC236}">
                <a16:creationId xmlns:a16="http://schemas.microsoft.com/office/drawing/2014/main" id="{95227564-114E-4CA4-92DA-2062AE67D4E7}"/>
              </a:ext>
            </a:extLst>
          </p:cNvPr>
          <p:cNvSpPr>
            <a:spLocks noGrp="1"/>
          </p:cNvSpPr>
          <p:nvPr>
            <p:ph type="body" sz="quarter" idx="32" hasCustomPrompt="1"/>
          </p:nvPr>
        </p:nvSpPr>
        <p:spPr>
          <a:xfrm>
            <a:off x="2059344" y="27183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9" name="Text Placeholder 54">
            <a:extLst>
              <a:ext uri="{FF2B5EF4-FFF2-40B4-BE49-F238E27FC236}">
                <a16:creationId xmlns:a16="http://schemas.microsoft.com/office/drawing/2014/main" id="{C2EF914A-1E5C-49B6-92F0-9B7B1F6FAB18}"/>
              </a:ext>
            </a:extLst>
          </p:cNvPr>
          <p:cNvSpPr>
            <a:spLocks noGrp="1"/>
          </p:cNvSpPr>
          <p:nvPr>
            <p:ph type="body" sz="quarter" idx="33" hasCustomPrompt="1"/>
          </p:nvPr>
        </p:nvSpPr>
        <p:spPr>
          <a:xfrm>
            <a:off x="3813807" y="27158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60" name="Text Placeholder 54">
            <a:extLst>
              <a:ext uri="{FF2B5EF4-FFF2-40B4-BE49-F238E27FC236}">
                <a16:creationId xmlns:a16="http://schemas.microsoft.com/office/drawing/2014/main" id="{45C46EF2-437C-4CD7-99DC-4DDEBD56CDFF}"/>
              </a:ext>
            </a:extLst>
          </p:cNvPr>
          <p:cNvSpPr>
            <a:spLocks noGrp="1"/>
          </p:cNvSpPr>
          <p:nvPr>
            <p:ph type="body" sz="quarter" idx="34" hasCustomPrompt="1"/>
          </p:nvPr>
        </p:nvSpPr>
        <p:spPr>
          <a:xfrm>
            <a:off x="5567847" y="27170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1" name="Text Placeholder 54">
            <a:extLst>
              <a:ext uri="{FF2B5EF4-FFF2-40B4-BE49-F238E27FC236}">
                <a16:creationId xmlns:a16="http://schemas.microsoft.com/office/drawing/2014/main" id="{16EDDB4A-7380-44C5-A664-EFA8F253672C}"/>
              </a:ext>
            </a:extLst>
          </p:cNvPr>
          <p:cNvSpPr>
            <a:spLocks noGrp="1"/>
          </p:cNvSpPr>
          <p:nvPr>
            <p:ph type="body" sz="quarter" idx="35" hasCustomPrompt="1"/>
          </p:nvPr>
        </p:nvSpPr>
        <p:spPr>
          <a:xfrm>
            <a:off x="7322310" y="27146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48283731-456D-46D0-9F1B-60F3EFC00267}"/>
              </a:ext>
            </a:extLst>
          </p:cNvPr>
          <p:cNvSpPr>
            <a:spLocks noGrp="1"/>
          </p:cNvSpPr>
          <p:nvPr>
            <p:ph type="body" sz="quarter" idx="36" hasCustomPrompt="1"/>
          </p:nvPr>
        </p:nvSpPr>
        <p:spPr>
          <a:xfrm>
            <a:off x="4580831" y="4886017"/>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87488245-A395-4D1F-9277-0139C7A4A39C}"/>
              </a:ext>
            </a:extLst>
          </p:cNvPr>
          <p:cNvSpPr>
            <a:spLocks noGrp="1"/>
          </p:cNvSpPr>
          <p:nvPr>
            <p:ph type="body" sz="quarter" idx="37" hasCustomPrompt="1"/>
          </p:nvPr>
        </p:nvSpPr>
        <p:spPr>
          <a:xfrm>
            <a:off x="6334871" y="4887235"/>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Six</a:t>
            </a:r>
            <a:endParaRPr lang="en-GB" noProof="0"/>
          </a:p>
        </p:txBody>
      </p:sp>
      <p:sp>
        <p:nvSpPr>
          <p:cNvPr id="65" name="Text Placeholder 54">
            <a:extLst>
              <a:ext uri="{FF2B5EF4-FFF2-40B4-BE49-F238E27FC236}">
                <a16:creationId xmlns:a16="http://schemas.microsoft.com/office/drawing/2014/main" id="{FDF0C075-185F-4584-BFC3-7113927BC2E1}"/>
              </a:ext>
            </a:extLst>
          </p:cNvPr>
          <p:cNvSpPr>
            <a:spLocks noGrp="1"/>
          </p:cNvSpPr>
          <p:nvPr>
            <p:ph type="body" sz="quarter" idx="38" hasCustomPrompt="1"/>
          </p:nvPr>
        </p:nvSpPr>
        <p:spPr>
          <a:xfrm>
            <a:off x="8089334" y="4884799"/>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Seven</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13297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88758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564218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739679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465559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6410204"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816480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998700" y="239913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9352292" y="239913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9705885" y="239913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170319"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523911"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877504"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2" name="Title 1">
            <a:extLst>
              <a:ext uri="{FF2B5EF4-FFF2-40B4-BE49-F238E27FC236}">
                <a16:creationId xmlns:a16="http://schemas.microsoft.com/office/drawing/2014/main" id="{37639343-7F06-461D-B8EE-DEE325F8678E}"/>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36123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8 contents">
    <p:spTree>
      <p:nvGrpSpPr>
        <p:cNvPr id="1" name=""/>
        <p:cNvGrpSpPr/>
        <p:nvPr/>
      </p:nvGrpSpPr>
      <p:grpSpPr>
        <a:xfrm>
          <a:off x="0" y="0"/>
          <a:ext cx="0" cy="0"/>
          <a:chOff x="0" y="0"/>
          <a:chExt cx="0" cy="0"/>
        </a:xfrm>
      </p:grpSpPr>
      <p:sp>
        <p:nvSpPr>
          <p:cNvPr id="71" name="Text Placeholder 3">
            <a:extLst>
              <a:ext uri="{FF2B5EF4-FFF2-40B4-BE49-F238E27FC236}">
                <a16:creationId xmlns:a16="http://schemas.microsoft.com/office/drawing/2014/main" id="{6F77FAA1-4034-439A-AFE1-DB2D43792F95}"/>
              </a:ext>
            </a:extLst>
          </p:cNvPr>
          <p:cNvSpPr txBox="1">
            <a:spLocks/>
          </p:cNvSpPr>
          <p:nvPr userDrawn="1"/>
        </p:nvSpPr>
        <p:spPr>
          <a:xfrm>
            <a:off x="6563623" y="199214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72" name="Text Placeholder 3">
            <a:extLst>
              <a:ext uri="{FF2B5EF4-FFF2-40B4-BE49-F238E27FC236}">
                <a16:creationId xmlns:a16="http://schemas.microsoft.com/office/drawing/2014/main" id="{0070B94D-8BA6-4C4A-AAE5-ECAE72A15881}"/>
              </a:ext>
            </a:extLst>
          </p:cNvPr>
          <p:cNvSpPr txBox="1">
            <a:spLocks/>
          </p:cNvSpPr>
          <p:nvPr userDrawn="1"/>
        </p:nvSpPr>
        <p:spPr>
          <a:xfrm>
            <a:off x="130183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73" name="Text Placeholder 3">
            <a:extLst>
              <a:ext uri="{FF2B5EF4-FFF2-40B4-BE49-F238E27FC236}">
                <a16:creationId xmlns:a16="http://schemas.microsoft.com/office/drawing/2014/main" id="{6E64FDCD-E9C4-4BC6-9576-FB9C52AB2079}"/>
              </a:ext>
            </a:extLst>
          </p:cNvPr>
          <p:cNvSpPr txBox="1">
            <a:spLocks/>
          </p:cNvSpPr>
          <p:nvPr userDrawn="1"/>
        </p:nvSpPr>
        <p:spPr>
          <a:xfrm>
            <a:off x="3056442"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74" name="Text Placeholder 3">
            <a:extLst>
              <a:ext uri="{FF2B5EF4-FFF2-40B4-BE49-F238E27FC236}">
                <a16:creationId xmlns:a16="http://schemas.microsoft.com/office/drawing/2014/main" id="{6EC545DB-CE20-476E-8735-20550FF32A02}"/>
              </a:ext>
            </a:extLst>
          </p:cNvPr>
          <p:cNvSpPr txBox="1">
            <a:spLocks/>
          </p:cNvSpPr>
          <p:nvPr userDrawn="1"/>
        </p:nvSpPr>
        <p:spPr>
          <a:xfrm>
            <a:off x="481104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75" name="Text Placeholder 3">
            <a:extLst>
              <a:ext uri="{FF2B5EF4-FFF2-40B4-BE49-F238E27FC236}">
                <a16:creationId xmlns:a16="http://schemas.microsoft.com/office/drawing/2014/main" id="{D545FD3F-7F34-4890-B45B-2661CE1E1684}"/>
              </a:ext>
            </a:extLst>
          </p:cNvPr>
          <p:cNvSpPr txBox="1">
            <a:spLocks/>
          </p:cNvSpPr>
          <p:nvPr userDrawn="1"/>
        </p:nvSpPr>
        <p:spPr>
          <a:xfrm>
            <a:off x="3837094" y="413649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05</a:t>
            </a:r>
          </a:p>
        </p:txBody>
      </p:sp>
      <p:sp>
        <p:nvSpPr>
          <p:cNvPr id="76" name="Text Placeholder 3">
            <a:extLst>
              <a:ext uri="{FF2B5EF4-FFF2-40B4-BE49-F238E27FC236}">
                <a16:creationId xmlns:a16="http://schemas.microsoft.com/office/drawing/2014/main" id="{A1343033-DAB5-460E-A765-44AD5695FBB3}"/>
              </a:ext>
            </a:extLst>
          </p:cNvPr>
          <p:cNvSpPr txBox="1">
            <a:spLocks/>
          </p:cNvSpPr>
          <p:nvPr userDrawn="1"/>
        </p:nvSpPr>
        <p:spPr>
          <a:xfrm>
            <a:off x="5576186" y="413707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06</a:t>
            </a:r>
          </a:p>
        </p:txBody>
      </p:sp>
      <p:sp>
        <p:nvSpPr>
          <p:cNvPr id="77" name="Text Placeholder 3">
            <a:extLst>
              <a:ext uri="{FF2B5EF4-FFF2-40B4-BE49-F238E27FC236}">
                <a16:creationId xmlns:a16="http://schemas.microsoft.com/office/drawing/2014/main" id="{CDD662E3-AAB3-415E-9F03-C393E800BD95}"/>
              </a:ext>
            </a:extLst>
          </p:cNvPr>
          <p:cNvSpPr txBox="1">
            <a:spLocks/>
          </p:cNvSpPr>
          <p:nvPr userDrawn="1"/>
        </p:nvSpPr>
        <p:spPr>
          <a:xfrm>
            <a:off x="7311061"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07</a:t>
            </a:r>
          </a:p>
        </p:txBody>
      </p:sp>
      <p:sp>
        <p:nvSpPr>
          <p:cNvPr id="78" name="Text Placeholder 3">
            <a:extLst>
              <a:ext uri="{FF2B5EF4-FFF2-40B4-BE49-F238E27FC236}">
                <a16:creationId xmlns:a16="http://schemas.microsoft.com/office/drawing/2014/main" id="{867BDE28-FEB6-4D61-B755-EEF017F834A1}"/>
              </a:ext>
            </a:extLst>
          </p:cNvPr>
          <p:cNvSpPr txBox="1">
            <a:spLocks/>
          </p:cNvSpPr>
          <p:nvPr userDrawn="1"/>
        </p:nvSpPr>
        <p:spPr>
          <a:xfrm>
            <a:off x="9084689"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08</a:t>
            </a:r>
          </a:p>
        </p:txBody>
      </p:sp>
      <p:sp>
        <p:nvSpPr>
          <p:cNvPr id="55" name="Text Placeholder 54">
            <a:extLst>
              <a:ext uri="{FF2B5EF4-FFF2-40B4-BE49-F238E27FC236}">
                <a16:creationId xmlns:a16="http://schemas.microsoft.com/office/drawing/2014/main" id="{4A123A0E-2398-43B5-AF82-935353E07E50}"/>
              </a:ext>
            </a:extLst>
          </p:cNvPr>
          <p:cNvSpPr>
            <a:spLocks noGrp="1"/>
          </p:cNvSpPr>
          <p:nvPr>
            <p:ph type="body" sz="quarter" idx="24" hasCustomPrompt="1"/>
          </p:nvPr>
        </p:nvSpPr>
        <p:spPr>
          <a:xfrm>
            <a:off x="1302121" y="274686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6" name="Text Placeholder 54">
            <a:extLst>
              <a:ext uri="{FF2B5EF4-FFF2-40B4-BE49-F238E27FC236}">
                <a16:creationId xmlns:a16="http://schemas.microsoft.com/office/drawing/2014/main" id="{CC2EAE6E-A011-4F23-B877-84E76BC918C7}"/>
              </a:ext>
            </a:extLst>
          </p:cNvPr>
          <p:cNvSpPr>
            <a:spLocks noGrp="1"/>
          </p:cNvSpPr>
          <p:nvPr>
            <p:ph type="body" sz="quarter" idx="25" hasCustomPrompt="1"/>
          </p:nvPr>
        </p:nvSpPr>
        <p:spPr>
          <a:xfrm>
            <a:off x="3056584" y="274443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7" name="Text Placeholder 54">
            <a:extLst>
              <a:ext uri="{FF2B5EF4-FFF2-40B4-BE49-F238E27FC236}">
                <a16:creationId xmlns:a16="http://schemas.microsoft.com/office/drawing/2014/main" id="{F16A5715-E0C0-4756-A85E-111D8CB838F0}"/>
              </a:ext>
            </a:extLst>
          </p:cNvPr>
          <p:cNvSpPr>
            <a:spLocks noGrp="1"/>
          </p:cNvSpPr>
          <p:nvPr>
            <p:ph type="body" sz="quarter" idx="26" hasCustomPrompt="1"/>
          </p:nvPr>
        </p:nvSpPr>
        <p:spPr>
          <a:xfrm>
            <a:off x="4810624" y="274564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8" name="Text Placeholder 54">
            <a:extLst>
              <a:ext uri="{FF2B5EF4-FFF2-40B4-BE49-F238E27FC236}">
                <a16:creationId xmlns:a16="http://schemas.microsoft.com/office/drawing/2014/main" id="{F747046D-4A07-4F67-BF56-2B9765395575}"/>
              </a:ext>
            </a:extLst>
          </p:cNvPr>
          <p:cNvSpPr>
            <a:spLocks noGrp="1"/>
          </p:cNvSpPr>
          <p:nvPr>
            <p:ph type="body" sz="quarter" idx="27" hasCustomPrompt="1"/>
          </p:nvPr>
        </p:nvSpPr>
        <p:spPr>
          <a:xfrm>
            <a:off x="6565087" y="2743212"/>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59" name="Text Placeholder 54">
            <a:extLst>
              <a:ext uri="{FF2B5EF4-FFF2-40B4-BE49-F238E27FC236}">
                <a16:creationId xmlns:a16="http://schemas.microsoft.com/office/drawing/2014/main" id="{AC66F20F-E071-4453-8D27-F9190157C920}"/>
              </a:ext>
            </a:extLst>
          </p:cNvPr>
          <p:cNvSpPr>
            <a:spLocks noGrp="1"/>
          </p:cNvSpPr>
          <p:nvPr>
            <p:ph type="body" sz="quarter" idx="28" hasCustomPrompt="1"/>
          </p:nvPr>
        </p:nvSpPr>
        <p:spPr>
          <a:xfrm>
            <a:off x="3823186" y="4909579"/>
            <a:ext cx="1536032" cy="285911"/>
          </a:xfrm>
        </p:spPr>
        <p:txBody>
          <a:bodyPr vert="horz" lIns="91440" tIns="45720" rIns="91440" bIns="45720" rtlCol="0">
            <a:noAutofit/>
          </a:bodyPr>
          <a:lstStyle>
            <a:lvl1pPr>
              <a:defRPr lang="en-GB" sz="1600" dirty="0">
                <a:solidFill>
                  <a:schemeClr val="tx1"/>
                </a:solidFill>
              </a:defRPr>
            </a:lvl1pPr>
          </a:lstStyle>
          <a:p>
            <a:pPr marL="0" lvl="0"/>
            <a:r>
              <a:rPr lang="en-GB" sz="1600" noProof="0">
                <a:solidFill>
                  <a:schemeClr val="tx1"/>
                </a:solidFill>
                <a:latin typeface="Poppins Latin" panose="00000500000000000000" pitchFamily="2" charset="0"/>
              </a:rPr>
              <a:t>The Five</a:t>
            </a:r>
            <a:endParaRPr lang="en-GB" noProof="0"/>
          </a:p>
        </p:txBody>
      </p:sp>
      <p:sp>
        <p:nvSpPr>
          <p:cNvPr id="60" name="Text Placeholder 54">
            <a:extLst>
              <a:ext uri="{FF2B5EF4-FFF2-40B4-BE49-F238E27FC236}">
                <a16:creationId xmlns:a16="http://schemas.microsoft.com/office/drawing/2014/main" id="{40B9311F-87ED-4332-A2D6-A5FD2DEDF1C1}"/>
              </a:ext>
            </a:extLst>
          </p:cNvPr>
          <p:cNvSpPr>
            <a:spLocks noGrp="1"/>
          </p:cNvSpPr>
          <p:nvPr>
            <p:ph type="body" sz="quarter" idx="29" hasCustomPrompt="1"/>
          </p:nvPr>
        </p:nvSpPr>
        <p:spPr>
          <a:xfrm>
            <a:off x="5577649" y="4907143"/>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Six</a:t>
            </a:r>
            <a:endParaRPr lang="en-GB" noProof="0"/>
          </a:p>
        </p:txBody>
      </p:sp>
      <p:sp>
        <p:nvSpPr>
          <p:cNvPr id="61" name="Text Placeholder 54">
            <a:extLst>
              <a:ext uri="{FF2B5EF4-FFF2-40B4-BE49-F238E27FC236}">
                <a16:creationId xmlns:a16="http://schemas.microsoft.com/office/drawing/2014/main" id="{C1080F8D-56E6-43AF-9ABC-EAC8C14AB8F7}"/>
              </a:ext>
            </a:extLst>
          </p:cNvPr>
          <p:cNvSpPr>
            <a:spLocks noGrp="1"/>
          </p:cNvSpPr>
          <p:nvPr>
            <p:ph type="body" sz="quarter" idx="30" hasCustomPrompt="1"/>
          </p:nvPr>
        </p:nvSpPr>
        <p:spPr>
          <a:xfrm>
            <a:off x="7331689" y="490836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Seven</a:t>
            </a:r>
            <a:endParaRPr lang="en-GB" noProof="0"/>
          </a:p>
        </p:txBody>
      </p:sp>
      <p:sp>
        <p:nvSpPr>
          <p:cNvPr id="62" name="Text Placeholder 54">
            <a:extLst>
              <a:ext uri="{FF2B5EF4-FFF2-40B4-BE49-F238E27FC236}">
                <a16:creationId xmlns:a16="http://schemas.microsoft.com/office/drawing/2014/main" id="{C8CEDCC5-F1E8-4EC1-BB8F-2AED8C8CF132}"/>
              </a:ext>
            </a:extLst>
          </p:cNvPr>
          <p:cNvSpPr>
            <a:spLocks noGrp="1"/>
          </p:cNvSpPr>
          <p:nvPr>
            <p:ph type="body" sz="quarter" idx="31" hasCustomPrompt="1"/>
          </p:nvPr>
        </p:nvSpPr>
        <p:spPr>
          <a:xfrm>
            <a:off x="9086152" y="490592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Eight</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141571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17031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492492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667952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393833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69294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44754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281437" y="2397948"/>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635029" y="2397948"/>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988622" y="2397948"/>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2453055" y="4535435"/>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2806647" y="4535435"/>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160240" y="4535435"/>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920215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itle 78">
            <a:extLst>
              <a:ext uri="{FF2B5EF4-FFF2-40B4-BE49-F238E27FC236}">
                <a16:creationId xmlns:a16="http://schemas.microsoft.com/office/drawing/2014/main" id="{D7D379E8-4AA0-4F57-9B9B-7B93FFFD5B3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199897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Woorden of quote lichtgroen">
    <p:bg>
      <p:bgRef idx="1001">
        <a:schemeClr val="bg1"/>
      </p:bgRef>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4D1C0E0-AA46-A249-9C9F-5D6AEE45CD7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tel 2">
            <a:extLst>
              <a:ext uri="{FF2B5EF4-FFF2-40B4-BE49-F238E27FC236}">
                <a16:creationId xmlns:a16="http://schemas.microsoft.com/office/drawing/2014/main" id="{8F8260FC-4DDE-B343-859B-C8D51607B559}"/>
              </a:ext>
            </a:extLst>
          </p:cNvPr>
          <p:cNvSpPr>
            <a:spLocks noGrp="1"/>
          </p:cNvSpPr>
          <p:nvPr>
            <p:ph type="title" hasCustomPrompt="1"/>
          </p:nvPr>
        </p:nvSpPr>
        <p:spPr>
          <a:xfrm>
            <a:off x="838200" y="2766219"/>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bg1"/>
                </a:solidFill>
                <a:effectLst/>
              </a:defRPr>
            </a:lvl1pPr>
          </a:lstStyle>
          <a:p>
            <a:r>
              <a:rPr lang="nl-NL"/>
              <a:t>Woord — Woord</a:t>
            </a:r>
            <a:br>
              <a:rPr lang="nl-NL"/>
            </a:br>
            <a:r>
              <a:rPr lang="nl-NL"/>
              <a:t>Woord — Woord</a:t>
            </a:r>
            <a:br>
              <a:rPr lang="nl-NL"/>
            </a:br>
            <a:r>
              <a:rPr lang="nl-NL"/>
              <a:t>Woord — Woord</a:t>
            </a:r>
            <a:endParaRPr lang="nl-BE"/>
          </a:p>
        </p:txBody>
      </p:sp>
    </p:spTree>
    <p:extLst>
      <p:ext uri="{BB962C8B-B14F-4D97-AF65-F5344CB8AC3E}">
        <p14:creationId xmlns:p14="http://schemas.microsoft.com/office/powerpoint/2010/main" val="4075571258"/>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hasCustomPrompt="1"/>
          </p:nvPr>
        </p:nvSpPr>
        <p:spPr>
          <a:xfrm>
            <a:off x="740227" y="1288158"/>
            <a:ext cx="10711545" cy="3607115"/>
          </a:xfrm>
        </p:spPr>
        <p:txBody>
          <a:bodyPr/>
          <a:lstStyle>
            <a:lvl1pPr>
              <a:defRPr/>
            </a:lvl1pPr>
          </a:lstStyle>
          <a:p>
            <a:pPr lvl="0"/>
            <a:r>
              <a:rPr lang="en-GB" noProof="0"/>
              <a:t>Picture</a:t>
            </a:r>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828275E1-AD41-4E43-A0E3-83A8F97196E9}"/>
              </a:ext>
            </a:extLst>
          </p:cNvPr>
          <p:cNvSpPr>
            <a:spLocks noGrp="1"/>
          </p:cNvSpPr>
          <p:nvPr>
            <p:ph type="body" sz="quarter" idx="10" hasCustomPrompt="1"/>
          </p:nvPr>
        </p:nvSpPr>
        <p:spPr>
          <a:xfrm>
            <a:off x="740227" y="5116513"/>
            <a:ext cx="10711545" cy="647700"/>
          </a:xfrm>
        </p:spPr>
        <p:txBody>
          <a:bodyPr>
            <a:normAutofit/>
          </a:bodyPr>
          <a:lstStyle>
            <a:lvl1pPr>
              <a:defRPr sz="1100"/>
            </a:lvl1pPr>
          </a:lstStyle>
          <a:p>
            <a:pPr lvl="0"/>
            <a:r>
              <a:rPr lang="en-GB" noProof="0"/>
              <a:t>Caption</a:t>
            </a:r>
          </a:p>
        </p:txBody>
      </p:sp>
      <p:sp>
        <p:nvSpPr>
          <p:cNvPr id="6" name="Slide Number Placeholder 2">
            <a:extLst>
              <a:ext uri="{FF2B5EF4-FFF2-40B4-BE49-F238E27FC236}">
                <a16:creationId xmlns:a16="http://schemas.microsoft.com/office/drawing/2014/main" id="{068A68B5-D1C2-457B-8468-F7C151326EB7}"/>
              </a:ext>
            </a:extLst>
          </p:cNvPr>
          <p:cNvSpPr>
            <a:spLocks noGrp="1"/>
          </p:cNvSpPr>
          <p:nvPr>
            <p:ph type="sldNum" sz="quarter" idx="11"/>
          </p:nvPr>
        </p:nvSpPr>
        <p:spPr>
          <a:xfrm>
            <a:off x="8999484" y="6068969"/>
            <a:ext cx="2743200" cy="365125"/>
          </a:xfrm>
        </p:spPr>
        <p:txBody>
          <a:bodyPr/>
          <a:lstStyle/>
          <a:p>
            <a:fld id="{31D62C04-BEEB-4681-9ACE-8DCC16665812}" type="slidenum">
              <a:rPr lang="it-IT" smtClean="0"/>
              <a:t>‹nr.›</a:t>
            </a:fld>
            <a:endParaRPr lang="it-IT"/>
          </a:p>
        </p:txBody>
      </p:sp>
      <p:sp>
        <p:nvSpPr>
          <p:cNvPr id="7" name="Picture Placeholder 5">
            <a:extLst>
              <a:ext uri="{FF2B5EF4-FFF2-40B4-BE49-F238E27FC236}">
                <a16:creationId xmlns:a16="http://schemas.microsoft.com/office/drawing/2014/main" id="{884AEEEE-8772-4506-BDCA-77D1F75FBA21}"/>
              </a:ext>
            </a:extLst>
          </p:cNvPr>
          <p:cNvSpPr>
            <a:spLocks noGrp="1"/>
          </p:cNvSpPr>
          <p:nvPr>
            <p:ph type="pic" sz="quarter" idx="12"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3432984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References 4">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0" name="Titel 15">
            <a:extLst>
              <a:ext uri="{FF2B5EF4-FFF2-40B4-BE49-F238E27FC236}">
                <a16:creationId xmlns:a16="http://schemas.microsoft.com/office/drawing/2014/main" id="{ECC57330-C39E-F74B-80F0-1F5B34042E6A}"/>
              </a:ext>
            </a:extLst>
          </p:cNvPr>
          <p:cNvSpPr>
            <a:spLocks noGrp="1"/>
          </p:cNvSpPr>
          <p:nvPr>
            <p:ph type="title" hasCustomPrompt="1"/>
          </p:nvPr>
        </p:nvSpPr>
        <p:spPr>
          <a:xfrm>
            <a:off x="631372" y="267008"/>
            <a:ext cx="11016338" cy="1325563"/>
          </a:xfrm>
        </p:spPr>
        <p:txBody>
          <a:bodyPr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Dit is een titel</a:t>
            </a:r>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27" name="Rechthoek 26">
            <a:extLst>
              <a:ext uri="{FF2B5EF4-FFF2-40B4-BE49-F238E27FC236}">
                <a16:creationId xmlns:a16="http://schemas.microsoft.com/office/drawing/2014/main" id="{667F632F-3972-8740-8365-51C646B97AA6}"/>
              </a:ext>
            </a:extLst>
          </p:cNvPr>
          <p:cNvSpPr/>
          <p:nvPr userDrawn="1"/>
        </p:nvSpPr>
        <p:spPr>
          <a:xfrm>
            <a:off x="6183082" y="1485900"/>
            <a:ext cx="5464628" cy="4416136"/>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631372" y="1485899"/>
            <a:ext cx="5551710" cy="4416136"/>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userDrawn="1"/>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22" name="Tekstvak 21">
            <a:extLst>
              <a:ext uri="{FF2B5EF4-FFF2-40B4-BE49-F238E27FC236}">
                <a16:creationId xmlns:a16="http://schemas.microsoft.com/office/drawing/2014/main" id="{37CB1BBC-6BEF-9A47-A5D1-FE357C11051C}"/>
              </a:ext>
            </a:extLst>
          </p:cNvPr>
          <p:cNvSpPr txBox="1"/>
          <p:nvPr userDrawn="1"/>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2" name="Tekstvak 1">
            <a:extLst>
              <a:ext uri="{FF2B5EF4-FFF2-40B4-BE49-F238E27FC236}">
                <a16:creationId xmlns:a16="http://schemas.microsoft.com/office/drawing/2014/main" id="{EB477F36-A1DA-7A4C-8AE0-07C9E31DA563}"/>
              </a:ext>
            </a:extLst>
          </p:cNvPr>
          <p:cNvSpPr txBox="1"/>
          <p:nvPr userDrawn="1"/>
        </p:nvSpPr>
        <p:spPr>
          <a:xfrm>
            <a:off x="5140960" y="4023360"/>
            <a:ext cx="0" cy="0"/>
          </a:xfrm>
          <a:prstGeom prst="rect">
            <a:avLst/>
          </a:prstGeom>
        </p:spPr>
        <p:txBody>
          <a:bodyPr vert="horz" wrap="none" lIns="91440" tIns="45720" rIns="91440" bIns="45720" rtlCol="0" anchor="ctr">
            <a:noAutofit/>
          </a:bodyPr>
          <a:lstStyle/>
          <a:p>
            <a:pPr algn="l"/>
            <a:endParaRPr lang="nl-BE"/>
          </a:p>
        </p:txBody>
      </p:sp>
      <p:sp>
        <p:nvSpPr>
          <p:cNvPr id="3" name="Tekstvak 2">
            <a:extLst>
              <a:ext uri="{FF2B5EF4-FFF2-40B4-BE49-F238E27FC236}">
                <a16:creationId xmlns:a16="http://schemas.microsoft.com/office/drawing/2014/main" id="{8643F9C6-9127-924A-8198-3FF431E1D72F}"/>
              </a:ext>
            </a:extLst>
          </p:cNvPr>
          <p:cNvSpPr txBox="1"/>
          <p:nvPr userDrawn="1"/>
        </p:nvSpPr>
        <p:spPr>
          <a:xfrm>
            <a:off x="4886960" y="5140960"/>
            <a:ext cx="0" cy="0"/>
          </a:xfrm>
          <a:prstGeom prst="rect">
            <a:avLst/>
          </a:prstGeom>
        </p:spPr>
        <p:txBody>
          <a:bodyPr vert="horz" wrap="none" lIns="91440" tIns="45720" rIns="91440" bIns="45720" rtlCol="0" anchor="ctr">
            <a:noAutofit/>
          </a:bodyPr>
          <a:lstStyle/>
          <a:p>
            <a:pPr algn="l"/>
            <a:endParaRPr lang="nl-BE"/>
          </a:p>
        </p:txBody>
      </p:sp>
      <p:sp>
        <p:nvSpPr>
          <p:cNvPr id="24" name="Tijdelijke aanduiding voor tekst 6">
            <a:extLst>
              <a:ext uri="{FF2B5EF4-FFF2-40B4-BE49-F238E27FC236}">
                <a16:creationId xmlns:a16="http://schemas.microsoft.com/office/drawing/2014/main" id="{110FE7A5-11E2-5E48-BB46-0AA472CB9190}"/>
              </a:ext>
            </a:extLst>
          </p:cNvPr>
          <p:cNvSpPr>
            <a:spLocks noGrp="1"/>
          </p:cNvSpPr>
          <p:nvPr>
            <p:ph type="body" sz="quarter" idx="22" hasCustomPrompt="1"/>
          </p:nvPr>
        </p:nvSpPr>
        <p:spPr>
          <a:xfrm>
            <a:off x="6582158" y="2797812"/>
            <a:ext cx="4655326" cy="346842"/>
          </a:xfrm>
        </p:spPr>
        <p:txBody>
          <a:bodyPr>
            <a:normAutofit/>
          </a:bodyPr>
          <a:lstStyle>
            <a:lvl1pPr marL="0" indent="0">
              <a:buNone/>
              <a:defRPr sz="105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Titel</a:t>
            </a:r>
          </a:p>
        </p:txBody>
      </p:sp>
      <p:sp>
        <p:nvSpPr>
          <p:cNvPr id="25" name="Tijdelijke aanduiding voor tekst 6">
            <a:extLst>
              <a:ext uri="{FF2B5EF4-FFF2-40B4-BE49-F238E27FC236}">
                <a16:creationId xmlns:a16="http://schemas.microsoft.com/office/drawing/2014/main" id="{9558096B-2257-4144-BC64-018589A4CC43}"/>
              </a:ext>
            </a:extLst>
          </p:cNvPr>
          <p:cNvSpPr>
            <a:spLocks noGrp="1"/>
          </p:cNvSpPr>
          <p:nvPr>
            <p:ph type="body" sz="quarter" idx="23" hasCustomPrompt="1"/>
          </p:nvPr>
        </p:nvSpPr>
        <p:spPr>
          <a:xfrm>
            <a:off x="6570282" y="3312819"/>
            <a:ext cx="4655326"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7320709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Lege pagina met titel bovenaan">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ED283369-E780-BE44-AA03-8425DD7D6DB1}" type="slidenum">
              <a:rPr lang="nl-BE" smtClean="0"/>
              <a:pPr/>
              <a:t>‹nr.›</a:t>
            </a:fld>
            <a:endParaRPr lang="nl-BE"/>
          </a:p>
        </p:txBody>
      </p:sp>
      <p:sp>
        <p:nvSpPr>
          <p:cNvPr id="5" name="Title 1">
            <a:extLst>
              <a:ext uri="{FF2B5EF4-FFF2-40B4-BE49-F238E27FC236}">
                <a16:creationId xmlns:a16="http://schemas.microsoft.com/office/drawing/2014/main" id="{E03603D5-E756-4270-AD7F-9B070AF2622D}"/>
              </a:ext>
            </a:extLst>
          </p:cNvPr>
          <p:cNvSpPr>
            <a:spLocks noGrp="1"/>
          </p:cNvSpPr>
          <p:nvPr>
            <p:ph type="ctrTitle" hasCustomPrompt="1"/>
          </p:nvPr>
        </p:nvSpPr>
        <p:spPr>
          <a:xfrm>
            <a:off x="1524000" y="569588"/>
            <a:ext cx="9144000" cy="514836"/>
          </a:xfrm>
        </p:spPr>
        <p:txBody>
          <a:bodyPr>
            <a:normAutofit fontScale="90000"/>
          </a:bodyPr>
          <a:lstStyle>
            <a:lvl1pPr algn="ctr">
              <a:defRPr/>
            </a:lvl1pPr>
          </a:lstStyle>
          <a:p>
            <a:r>
              <a:rPr lang="fr-BE" sz="3200" err="1">
                <a:solidFill>
                  <a:schemeClr val="bg2"/>
                </a:solidFill>
                <a:latin typeface="Poppins Latin SemiBold" panose="00000700000000000000" pitchFamily="2" charset="0"/>
              </a:rPr>
              <a:t>Title</a:t>
            </a:r>
            <a:endParaRPr lang="en-GB" sz="3200">
              <a:solidFill>
                <a:schemeClr val="bg2"/>
              </a:solidFill>
              <a:latin typeface="Poppins Latin SemiBold" panose="00000700000000000000" pitchFamily="2" charset="0"/>
            </a:endParaRPr>
          </a:p>
        </p:txBody>
      </p:sp>
    </p:spTree>
    <p:extLst>
      <p:ext uri="{BB962C8B-B14F-4D97-AF65-F5344CB8AC3E}">
        <p14:creationId xmlns:p14="http://schemas.microsoft.com/office/powerpoint/2010/main" val="10233423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31" name="Text Placeholder 3">
            <a:extLst>
              <a:ext uri="{FF2B5EF4-FFF2-40B4-BE49-F238E27FC236}">
                <a16:creationId xmlns:a16="http://schemas.microsoft.com/office/drawing/2014/main" id="{E1DBE911-C497-4563-AC14-BEBB09891217}"/>
              </a:ext>
            </a:extLst>
          </p:cNvPr>
          <p:cNvSpPr txBox="1">
            <a:spLocks/>
          </p:cNvSpPr>
          <p:nvPr userDrawn="1"/>
        </p:nvSpPr>
        <p:spPr>
          <a:xfrm>
            <a:off x="3154796" y="275685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2E406BF7-65A0-4318-ADBE-4220D9191428}"/>
              </a:ext>
            </a:extLst>
          </p:cNvPr>
          <p:cNvSpPr txBox="1">
            <a:spLocks/>
          </p:cNvSpPr>
          <p:nvPr userDrawn="1"/>
        </p:nvSpPr>
        <p:spPr>
          <a:xfrm>
            <a:off x="5155979" y="2770722"/>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8E649EA4-CD35-4638-ACB6-98A05EC96B6E}"/>
              </a:ext>
            </a:extLst>
          </p:cNvPr>
          <p:cNvSpPr txBox="1">
            <a:spLocks/>
          </p:cNvSpPr>
          <p:nvPr userDrawn="1"/>
        </p:nvSpPr>
        <p:spPr>
          <a:xfrm>
            <a:off x="7159482" y="278458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9FE67BCE-2B07-4124-BB74-5F992FD014BB}"/>
              </a:ext>
            </a:extLst>
          </p:cNvPr>
          <p:cNvSpPr>
            <a:spLocks noGrp="1"/>
          </p:cNvSpPr>
          <p:nvPr>
            <p:ph type="body" sz="quarter" idx="24" hasCustomPrompt="1"/>
          </p:nvPr>
        </p:nvSpPr>
        <p:spPr>
          <a:xfrm>
            <a:off x="3155080" y="351158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76132354-F4E0-4CC6-97C3-7334EB9F7AAC}"/>
              </a:ext>
            </a:extLst>
          </p:cNvPr>
          <p:cNvSpPr>
            <a:spLocks noGrp="1"/>
          </p:cNvSpPr>
          <p:nvPr>
            <p:ph type="body" sz="quarter" idx="25" hasCustomPrompt="1"/>
          </p:nvPr>
        </p:nvSpPr>
        <p:spPr>
          <a:xfrm>
            <a:off x="5156121" y="3523011"/>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8" name="Text Placeholder 54">
            <a:extLst>
              <a:ext uri="{FF2B5EF4-FFF2-40B4-BE49-F238E27FC236}">
                <a16:creationId xmlns:a16="http://schemas.microsoft.com/office/drawing/2014/main" id="{AC4B1BA1-1222-46AB-8D2F-E8E5B8CFF248}"/>
              </a:ext>
            </a:extLst>
          </p:cNvPr>
          <p:cNvSpPr>
            <a:spLocks noGrp="1"/>
          </p:cNvSpPr>
          <p:nvPr>
            <p:ph type="body" sz="quarter" idx="26" hasCustomPrompt="1"/>
          </p:nvPr>
        </p:nvSpPr>
        <p:spPr>
          <a:xfrm>
            <a:off x="7159059" y="353809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0" name="Arrow: Chevron 49">
            <a:extLst>
              <a:ext uri="{FF2B5EF4-FFF2-40B4-BE49-F238E27FC236}">
                <a16:creationId xmlns:a16="http://schemas.microsoft.com/office/drawing/2014/main" id="{6BCD737E-0B31-4606-9D6A-E9D81F61D117}"/>
              </a:ext>
            </a:extLst>
          </p:cNvPr>
          <p:cNvSpPr/>
          <p:nvPr userDrawn="1"/>
        </p:nvSpPr>
        <p:spPr>
          <a:xfrm>
            <a:off x="9249700" y="321431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1" name="Arrow: Chevron 50">
            <a:extLst>
              <a:ext uri="{FF2B5EF4-FFF2-40B4-BE49-F238E27FC236}">
                <a16:creationId xmlns:a16="http://schemas.microsoft.com/office/drawing/2014/main" id="{15B02F3C-B615-44B2-B3B9-11EC24557A9E}"/>
              </a:ext>
            </a:extLst>
          </p:cNvPr>
          <p:cNvSpPr/>
          <p:nvPr userDrawn="1"/>
        </p:nvSpPr>
        <p:spPr>
          <a:xfrm>
            <a:off x="9603292" y="321431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2" name="Arrow: Chevron 51">
            <a:extLst>
              <a:ext uri="{FF2B5EF4-FFF2-40B4-BE49-F238E27FC236}">
                <a16:creationId xmlns:a16="http://schemas.microsoft.com/office/drawing/2014/main" id="{4AB3630D-39D4-4B85-83A9-DE6AFF8B2532}"/>
              </a:ext>
            </a:extLst>
          </p:cNvPr>
          <p:cNvSpPr/>
          <p:nvPr userDrawn="1"/>
        </p:nvSpPr>
        <p:spPr>
          <a:xfrm>
            <a:off x="9956885" y="321431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5270279" y="3442865"/>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7271462" y="345022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30" name="Straight Connector 29">
            <a:extLst>
              <a:ext uri="{FF2B5EF4-FFF2-40B4-BE49-F238E27FC236}">
                <a16:creationId xmlns:a16="http://schemas.microsoft.com/office/drawing/2014/main" id="{E941EBF1-51DE-47F4-9B34-35BF4C574F3C}"/>
              </a:ext>
            </a:extLst>
          </p:cNvPr>
          <p:cNvCxnSpPr>
            <a:cxnSpLocks/>
          </p:cNvCxnSpPr>
          <p:nvPr userDrawn="1"/>
        </p:nvCxnSpPr>
        <p:spPr>
          <a:xfrm>
            <a:off x="3269096" y="343551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Arrow: Chevron 46">
            <a:extLst>
              <a:ext uri="{FF2B5EF4-FFF2-40B4-BE49-F238E27FC236}">
                <a16:creationId xmlns:a16="http://schemas.microsoft.com/office/drawing/2014/main" id="{023AD949-8AAF-47A3-B595-5272BADCEA0E}"/>
              </a:ext>
            </a:extLst>
          </p:cNvPr>
          <p:cNvSpPr/>
          <p:nvPr userDrawn="1"/>
        </p:nvSpPr>
        <p:spPr>
          <a:xfrm>
            <a:off x="1524000" y="318072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8" name="Arrow: Chevron 47">
            <a:extLst>
              <a:ext uri="{FF2B5EF4-FFF2-40B4-BE49-F238E27FC236}">
                <a16:creationId xmlns:a16="http://schemas.microsoft.com/office/drawing/2014/main" id="{C416ABEF-1FC6-47B7-8316-24CC710A201F}"/>
              </a:ext>
            </a:extLst>
          </p:cNvPr>
          <p:cNvSpPr/>
          <p:nvPr userDrawn="1"/>
        </p:nvSpPr>
        <p:spPr>
          <a:xfrm>
            <a:off x="1877592" y="318072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9" name="Arrow: Chevron 48">
            <a:extLst>
              <a:ext uri="{FF2B5EF4-FFF2-40B4-BE49-F238E27FC236}">
                <a16:creationId xmlns:a16="http://schemas.microsoft.com/office/drawing/2014/main" id="{DA853C09-8076-4A73-9BD1-3BD36CCED091}"/>
              </a:ext>
            </a:extLst>
          </p:cNvPr>
          <p:cNvSpPr/>
          <p:nvPr userDrawn="1"/>
        </p:nvSpPr>
        <p:spPr>
          <a:xfrm>
            <a:off x="2231185" y="318072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7C403514-21AE-4DA7-A7CE-865A19D2AB3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5956869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30" name="Text Placeholder 3">
            <a:extLst>
              <a:ext uri="{FF2B5EF4-FFF2-40B4-BE49-F238E27FC236}">
                <a16:creationId xmlns:a16="http://schemas.microsoft.com/office/drawing/2014/main" id="{CE2C0564-8B70-4126-B202-319D2B2C736D}"/>
              </a:ext>
            </a:extLst>
          </p:cNvPr>
          <p:cNvSpPr txBox="1">
            <a:spLocks/>
          </p:cNvSpPr>
          <p:nvPr userDrawn="1"/>
        </p:nvSpPr>
        <p:spPr>
          <a:xfrm>
            <a:off x="7943348" y="27780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31" name="Text Placeholder 3">
            <a:extLst>
              <a:ext uri="{FF2B5EF4-FFF2-40B4-BE49-F238E27FC236}">
                <a16:creationId xmlns:a16="http://schemas.microsoft.com/office/drawing/2014/main" id="{24DE8697-9089-48E4-8B6A-D2CDEC20BE52}"/>
              </a:ext>
            </a:extLst>
          </p:cNvPr>
          <p:cNvSpPr txBox="1">
            <a:spLocks/>
          </p:cNvSpPr>
          <p:nvPr userDrawn="1"/>
        </p:nvSpPr>
        <p:spPr>
          <a:xfrm>
            <a:off x="268156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C190631A-528B-4365-82DB-4F13D49C683B}"/>
              </a:ext>
            </a:extLst>
          </p:cNvPr>
          <p:cNvSpPr txBox="1">
            <a:spLocks/>
          </p:cNvSpPr>
          <p:nvPr userDrawn="1"/>
        </p:nvSpPr>
        <p:spPr>
          <a:xfrm>
            <a:off x="4436167"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4FB7ACEE-9D84-4F20-8754-AA4F48DE0BC0}"/>
              </a:ext>
            </a:extLst>
          </p:cNvPr>
          <p:cNvSpPr txBox="1">
            <a:spLocks/>
          </p:cNvSpPr>
          <p:nvPr userDrawn="1"/>
        </p:nvSpPr>
        <p:spPr>
          <a:xfrm>
            <a:off x="619077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4A6E2EDB-4BAD-42B1-B30E-F43499CFC287}"/>
              </a:ext>
            </a:extLst>
          </p:cNvPr>
          <p:cNvSpPr>
            <a:spLocks noGrp="1"/>
          </p:cNvSpPr>
          <p:nvPr>
            <p:ph type="body" sz="quarter" idx="24" hasCustomPrompt="1"/>
          </p:nvPr>
        </p:nvSpPr>
        <p:spPr>
          <a:xfrm>
            <a:off x="2681846" y="35328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B6DF4C13-03AF-4367-8B3B-1FB66D52F032}"/>
              </a:ext>
            </a:extLst>
          </p:cNvPr>
          <p:cNvSpPr>
            <a:spLocks noGrp="1"/>
          </p:cNvSpPr>
          <p:nvPr>
            <p:ph type="body" sz="quarter" idx="25" hasCustomPrompt="1"/>
          </p:nvPr>
        </p:nvSpPr>
        <p:spPr>
          <a:xfrm>
            <a:off x="4436309" y="35303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6" name="Text Placeholder 54">
            <a:extLst>
              <a:ext uri="{FF2B5EF4-FFF2-40B4-BE49-F238E27FC236}">
                <a16:creationId xmlns:a16="http://schemas.microsoft.com/office/drawing/2014/main" id="{DAD8FE55-C614-4985-80F0-475CEB5A30C0}"/>
              </a:ext>
            </a:extLst>
          </p:cNvPr>
          <p:cNvSpPr>
            <a:spLocks noGrp="1"/>
          </p:cNvSpPr>
          <p:nvPr>
            <p:ph type="body" sz="quarter" idx="26" hasCustomPrompt="1"/>
          </p:nvPr>
        </p:nvSpPr>
        <p:spPr>
          <a:xfrm>
            <a:off x="6190349" y="35315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37" name="Text Placeholder 54">
            <a:extLst>
              <a:ext uri="{FF2B5EF4-FFF2-40B4-BE49-F238E27FC236}">
                <a16:creationId xmlns:a16="http://schemas.microsoft.com/office/drawing/2014/main" id="{A48E6FDA-01A0-4CBE-B6AD-880284D7C5FC}"/>
              </a:ext>
            </a:extLst>
          </p:cNvPr>
          <p:cNvSpPr>
            <a:spLocks noGrp="1"/>
          </p:cNvSpPr>
          <p:nvPr>
            <p:ph type="body" sz="quarter" idx="27" hasCustomPrompt="1"/>
          </p:nvPr>
        </p:nvSpPr>
        <p:spPr>
          <a:xfrm>
            <a:off x="7944812" y="35291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cxnSp>
        <p:nvCxnSpPr>
          <p:cNvPr id="38" name="Straight Connector 37">
            <a:extLst>
              <a:ext uri="{FF2B5EF4-FFF2-40B4-BE49-F238E27FC236}">
                <a16:creationId xmlns:a16="http://schemas.microsoft.com/office/drawing/2014/main" id="{F6E90180-7AE1-4B26-87E3-3A156147F1B4}"/>
              </a:ext>
            </a:extLst>
          </p:cNvPr>
          <p:cNvCxnSpPr>
            <a:cxnSpLocks/>
          </p:cNvCxnSpPr>
          <p:nvPr userDrawn="1"/>
        </p:nvCxnSpPr>
        <p:spPr>
          <a:xfrm>
            <a:off x="279543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DE3EEA9-7357-4C37-B9C3-F4481B9F61C2}"/>
              </a:ext>
            </a:extLst>
          </p:cNvPr>
          <p:cNvCxnSpPr>
            <a:cxnSpLocks/>
          </p:cNvCxnSpPr>
          <p:nvPr userDrawn="1"/>
        </p:nvCxnSpPr>
        <p:spPr>
          <a:xfrm>
            <a:off x="455004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54A4B90-382C-4DC0-9A13-0F33ECAD65E6}"/>
              </a:ext>
            </a:extLst>
          </p:cNvPr>
          <p:cNvCxnSpPr>
            <a:cxnSpLocks/>
          </p:cNvCxnSpPr>
          <p:nvPr userDrawn="1"/>
        </p:nvCxnSpPr>
        <p:spPr>
          <a:xfrm>
            <a:off x="630464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2E62F0F-C314-4A25-BAAC-B2038D0BAEB3}"/>
              </a:ext>
            </a:extLst>
          </p:cNvPr>
          <p:cNvCxnSpPr>
            <a:cxnSpLocks/>
          </p:cNvCxnSpPr>
          <p:nvPr userDrawn="1"/>
        </p:nvCxnSpPr>
        <p:spPr>
          <a:xfrm>
            <a:off x="805925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40" name="Arrow: Chevron 39">
            <a:extLst>
              <a:ext uri="{FF2B5EF4-FFF2-40B4-BE49-F238E27FC236}">
                <a16:creationId xmlns:a16="http://schemas.microsoft.com/office/drawing/2014/main" id="{C275225A-A112-452A-B5C9-DF94F3D564CC}"/>
              </a:ext>
            </a:extLst>
          </p:cNvPr>
          <p:cNvSpPr/>
          <p:nvPr userDrawn="1"/>
        </p:nvSpPr>
        <p:spPr>
          <a:xfrm>
            <a:off x="9659976" y="3196481"/>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1" name="Arrow: Chevron 40">
            <a:extLst>
              <a:ext uri="{FF2B5EF4-FFF2-40B4-BE49-F238E27FC236}">
                <a16:creationId xmlns:a16="http://schemas.microsoft.com/office/drawing/2014/main" id="{9C24D9A1-1F77-4FF6-8365-8E7DD091C7E2}"/>
              </a:ext>
            </a:extLst>
          </p:cNvPr>
          <p:cNvSpPr/>
          <p:nvPr userDrawn="1"/>
        </p:nvSpPr>
        <p:spPr>
          <a:xfrm>
            <a:off x="10013568" y="3196481"/>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2" name="Arrow: Chevron 41">
            <a:extLst>
              <a:ext uri="{FF2B5EF4-FFF2-40B4-BE49-F238E27FC236}">
                <a16:creationId xmlns:a16="http://schemas.microsoft.com/office/drawing/2014/main" id="{BA65F2F0-282A-41CE-9A8E-8492A0C8D340}"/>
              </a:ext>
            </a:extLst>
          </p:cNvPr>
          <p:cNvSpPr/>
          <p:nvPr userDrawn="1"/>
        </p:nvSpPr>
        <p:spPr>
          <a:xfrm>
            <a:off x="10367161" y="3196481"/>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4" name="Arrow: Chevron 73">
            <a:extLst>
              <a:ext uri="{FF2B5EF4-FFF2-40B4-BE49-F238E27FC236}">
                <a16:creationId xmlns:a16="http://schemas.microsoft.com/office/drawing/2014/main" id="{FFE7966D-9AEF-475F-91FD-E9E66C0B9BAC}"/>
              </a:ext>
            </a:extLst>
          </p:cNvPr>
          <p:cNvSpPr/>
          <p:nvPr userDrawn="1"/>
        </p:nvSpPr>
        <p:spPr>
          <a:xfrm>
            <a:off x="1367697" y="319309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5" name="Arrow: Chevron 74">
            <a:extLst>
              <a:ext uri="{FF2B5EF4-FFF2-40B4-BE49-F238E27FC236}">
                <a16:creationId xmlns:a16="http://schemas.microsoft.com/office/drawing/2014/main" id="{0FD2B1D6-7A36-4CD5-B884-4645585BF2C9}"/>
              </a:ext>
            </a:extLst>
          </p:cNvPr>
          <p:cNvSpPr/>
          <p:nvPr userDrawn="1"/>
        </p:nvSpPr>
        <p:spPr>
          <a:xfrm>
            <a:off x="1721289" y="319309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6" name="Arrow: Chevron 75">
            <a:extLst>
              <a:ext uri="{FF2B5EF4-FFF2-40B4-BE49-F238E27FC236}">
                <a16:creationId xmlns:a16="http://schemas.microsoft.com/office/drawing/2014/main" id="{CFDC5F73-96E5-47E0-ABA9-320AB27BA29A}"/>
              </a:ext>
            </a:extLst>
          </p:cNvPr>
          <p:cNvSpPr/>
          <p:nvPr userDrawn="1"/>
        </p:nvSpPr>
        <p:spPr>
          <a:xfrm>
            <a:off x="2074882" y="319309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 name="Title 3">
            <a:extLst>
              <a:ext uri="{FF2B5EF4-FFF2-40B4-BE49-F238E27FC236}">
                <a16:creationId xmlns:a16="http://schemas.microsoft.com/office/drawing/2014/main" id="{A227F4B5-E571-45F7-A1EB-08631712067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48100769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 Contents">
    <p:spTree>
      <p:nvGrpSpPr>
        <p:cNvPr id="1" name=""/>
        <p:cNvGrpSpPr/>
        <p:nvPr/>
      </p:nvGrpSpPr>
      <p:grpSpPr>
        <a:xfrm>
          <a:off x="0" y="0"/>
          <a:ext cx="0" cy="0"/>
          <a:chOff x="0" y="0"/>
          <a:chExt cx="0" cy="0"/>
        </a:xfrm>
      </p:grpSpPr>
      <p:sp>
        <p:nvSpPr>
          <p:cNvPr id="46" name="Text Placeholder 54">
            <a:extLst>
              <a:ext uri="{FF2B5EF4-FFF2-40B4-BE49-F238E27FC236}">
                <a16:creationId xmlns:a16="http://schemas.microsoft.com/office/drawing/2014/main" id="{329AE77F-B7A5-4341-A907-01D40C71AB84}"/>
              </a:ext>
            </a:extLst>
          </p:cNvPr>
          <p:cNvSpPr>
            <a:spLocks noGrp="1"/>
          </p:cNvSpPr>
          <p:nvPr>
            <p:ph type="body" sz="quarter" idx="30" hasCustomPrompt="1"/>
          </p:nvPr>
        </p:nvSpPr>
        <p:spPr>
          <a:xfrm>
            <a:off x="5180144" y="488497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Four</a:t>
            </a:r>
            <a:endParaRPr lang="en-GB" noProof="0"/>
          </a:p>
        </p:txBody>
      </p:sp>
      <p:sp>
        <p:nvSpPr>
          <p:cNvPr id="32" name="Text Placeholder 3">
            <a:extLst>
              <a:ext uri="{FF2B5EF4-FFF2-40B4-BE49-F238E27FC236}">
                <a16:creationId xmlns:a16="http://schemas.microsoft.com/office/drawing/2014/main" id="{3F63BAED-4098-42EB-970A-BBF489FF183B}"/>
              </a:ext>
            </a:extLst>
          </p:cNvPr>
          <p:cNvSpPr txBox="1">
            <a:spLocks/>
          </p:cNvSpPr>
          <p:nvPr userDrawn="1"/>
        </p:nvSpPr>
        <p:spPr>
          <a:xfrm>
            <a:off x="289162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00</a:t>
            </a:r>
          </a:p>
        </p:txBody>
      </p:sp>
      <p:sp>
        <p:nvSpPr>
          <p:cNvPr id="33" name="Text Placeholder 3">
            <a:extLst>
              <a:ext uri="{FF2B5EF4-FFF2-40B4-BE49-F238E27FC236}">
                <a16:creationId xmlns:a16="http://schemas.microsoft.com/office/drawing/2014/main" id="{349EC0B6-49A7-447B-BB2A-5106EA7FE83A}"/>
              </a:ext>
            </a:extLst>
          </p:cNvPr>
          <p:cNvSpPr txBox="1">
            <a:spLocks/>
          </p:cNvSpPr>
          <p:nvPr userDrawn="1"/>
        </p:nvSpPr>
        <p:spPr>
          <a:xfrm>
            <a:off x="4646233"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01</a:t>
            </a:r>
          </a:p>
        </p:txBody>
      </p:sp>
      <p:sp>
        <p:nvSpPr>
          <p:cNvPr id="34" name="Text Placeholder 3">
            <a:extLst>
              <a:ext uri="{FF2B5EF4-FFF2-40B4-BE49-F238E27FC236}">
                <a16:creationId xmlns:a16="http://schemas.microsoft.com/office/drawing/2014/main" id="{4FD686E7-6309-40E0-B177-C706F13A7D5E}"/>
              </a:ext>
            </a:extLst>
          </p:cNvPr>
          <p:cNvSpPr txBox="1">
            <a:spLocks/>
          </p:cNvSpPr>
          <p:nvPr userDrawn="1"/>
        </p:nvSpPr>
        <p:spPr>
          <a:xfrm>
            <a:off x="640083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02</a:t>
            </a:r>
          </a:p>
        </p:txBody>
      </p:sp>
      <p:sp>
        <p:nvSpPr>
          <p:cNvPr id="37" name="Text Placeholder 3">
            <a:extLst>
              <a:ext uri="{FF2B5EF4-FFF2-40B4-BE49-F238E27FC236}">
                <a16:creationId xmlns:a16="http://schemas.microsoft.com/office/drawing/2014/main" id="{17A7F663-B022-4DDC-9D5D-6F70F7CFFC95}"/>
              </a:ext>
            </a:extLst>
          </p:cNvPr>
          <p:cNvSpPr txBox="1">
            <a:spLocks/>
          </p:cNvSpPr>
          <p:nvPr userDrawn="1"/>
        </p:nvSpPr>
        <p:spPr>
          <a:xfrm>
            <a:off x="5159516"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03</a:t>
            </a:r>
          </a:p>
        </p:txBody>
      </p:sp>
      <p:sp>
        <p:nvSpPr>
          <p:cNvPr id="38" name="Text Placeholder 3">
            <a:extLst>
              <a:ext uri="{FF2B5EF4-FFF2-40B4-BE49-F238E27FC236}">
                <a16:creationId xmlns:a16="http://schemas.microsoft.com/office/drawing/2014/main" id="{E16FE36C-D976-4B78-8837-AA610988EE3C}"/>
              </a:ext>
            </a:extLst>
          </p:cNvPr>
          <p:cNvSpPr txBox="1">
            <a:spLocks/>
          </p:cNvSpPr>
          <p:nvPr userDrawn="1"/>
        </p:nvSpPr>
        <p:spPr>
          <a:xfrm>
            <a:off x="6933144"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04</a:t>
            </a:r>
          </a:p>
        </p:txBody>
      </p:sp>
      <p:sp>
        <p:nvSpPr>
          <p:cNvPr id="40" name="Text Placeholder 54">
            <a:extLst>
              <a:ext uri="{FF2B5EF4-FFF2-40B4-BE49-F238E27FC236}">
                <a16:creationId xmlns:a16="http://schemas.microsoft.com/office/drawing/2014/main" id="{917B609B-1829-4026-9ACE-379104A820ED}"/>
              </a:ext>
            </a:extLst>
          </p:cNvPr>
          <p:cNvSpPr>
            <a:spLocks noGrp="1"/>
          </p:cNvSpPr>
          <p:nvPr>
            <p:ph type="body" sz="quarter" idx="24" hasCustomPrompt="1"/>
          </p:nvPr>
        </p:nvSpPr>
        <p:spPr>
          <a:xfrm>
            <a:off x="2891912" y="2714204"/>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41" name="Text Placeholder 54">
            <a:extLst>
              <a:ext uri="{FF2B5EF4-FFF2-40B4-BE49-F238E27FC236}">
                <a16:creationId xmlns:a16="http://schemas.microsoft.com/office/drawing/2014/main" id="{C3BD43DE-4CCA-4A68-AE05-77AEDC4F049E}"/>
              </a:ext>
            </a:extLst>
          </p:cNvPr>
          <p:cNvSpPr>
            <a:spLocks noGrp="1"/>
          </p:cNvSpPr>
          <p:nvPr>
            <p:ph type="body" sz="quarter" idx="25" hasCustomPrompt="1"/>
          </p:nvPr>
        </p:nvSpPr>
        <p:spPr>
          <a:xfrm>
            <a:off x="4646375" y="2711768"/>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42" name="Text Placeholder 54">
            <a:extLst>
              <a:ext uri="{FF2B5EF4-FFF2-40B4-BE49-F238E27FC236}">
                <a16:creationId xmlns:a16="http://schemas.microsoft.com/office/drawing/2014/main" id="{16BD2235-3431-4127-9C9D-17CAEECE9CF0}"/>
              </a:ext>
            </a:extLst>
          </p:cNvPr>
          <p:cNvSpPr>
            <a:spLocks noGrp="1"/>
          </p:cNvSpPr>
          <p:nvPr>
            <p:ph type="body" sz="quarter" idx="26" hasCustomPrompt="1"/>
          </p:nvPr>
        </p:nvSpPr>
        <p:spPr>
          <a:xfrm>
            <a:off x="6400415" y="2712986"/>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47" name="Text Placeholder 54">
            <a:extLst>
              <a:ext uri="{FF2B5EF4-FFF2-40B4-BE49-F238E27FC236}">
                <a16:creationId xmlns:a16="http://schemas.microsoft.com/office/drawing/2014/main" id="{F30A186C-482F-4700-881B-DB9EE3BEA7CC}"/>
              </a:ext>
            </a:extLst>
          </p:cNvPr>
          <p:cNvSpPr>
            <a:spLocks noGrp="1"/>
          </p:cNvSpPr>
          <p:nvPr>
            <p:ph type="body" sz="quarter" idx="31" hasCustomPrompt="1"/>
          </p:nvPr>
        </p:nvSpPr>
        <p:spPr>
          <a:xfrm>
            <a:off x="6934607" y="488253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Five</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268188"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022793"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300592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760533"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51513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8117047" y="2395716"/>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470639" y="2395716"/>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824232" y="2395716"/>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782907"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4136499"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490092"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C2F9FD56-EE22-4F51-9A87-54A0D393AE0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09909075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8C3C751-58C5-4FAB-B768-74066A55DE0D}"/>
              </a:ext>
            </a:extLst>
          </p:cNvPr>
          <p:cNvSpPr txBox="1">
            <a:spLocks/>
          </p:cNvSpPr>
          <p:nvPr userDrawn="1"/>
        </p:nvSpPr>
        <p:spPr>
          <a:xfrm>
            <a:off x="242397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1" name="Text Placeholder 3">
            <a:extLst>
              <a:ext uri="{FF2B5EF4-FFF2-40B4-BE49-F238E27FC236}">
                <a16:creationId xmlns:a16="http://schemas.microsoft.com/office/drawing/2014/main" id="{D6197609-68B8-456D-8A66-EA898F999BF0}"/>
              </a:ext>
            </a:extLst>
          </p:cNvPr>
          <p:cNvSpPr txBox="1">
            <a:spLocks/>
          </p:cNvSpPr>
          <p:nvPr userDrawn="1"/>
        </p:nvSpPr>
        <p:spPr>
          <a:xfrm>
            <a:off x="4178580"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2" name="Text Placeholder 3">
            <a:extLst>
              <a:ext uri="{FF2B5EF4-FFF2-40B4-BE49-F238E27FC236}">
                <a16:creationId xmlns:a16="http://schemas.microsoft.com/office/drawing/2014/main" id="{41E05924-1784-4E2A-A8D0-D526388A58A6}"/>
              </a:ext>
            </a:extLst>
          </p:cNvPr>
          <p:cNvSpPr txBox="1">
            <a:spLocks/>
          </p:cNvSpPr>
          <p:nvPr userDrawn="1"/>
        </p:nvSpPr>
        <p:spPr>
          <a:xfrm>
            <a:off x="593318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4" name="Text Placeholder 3">
            <a:extLst>
              <a:ext uri="{FF2B5EF4-FFF2-40B4-BE49-F238E27FC236}">
                <a16:creationId xmlns:a16="http://schemas.microsoft.com/office/drawing/2014/main" id="{DF006B89-A201-418E-AAE5-3BB1617C3022}"/>
              </a:ext>
            </a:extLst>
          </p:cNvPr>
          <p:cNvSpPr txBox="1">
            <a:spLocks/>
          </p:cNvSpPr>
          <p:nvPr userDrawn="1"/>
        </p:nvSpPr>
        <p:spPr>
          <a:xfrm>
            <a:off x="4715139" y="4094268"/>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04</a:t>
            </a:r>
          </a:p>
        </p:txBody>
      </p:sp>
      <p:sp>
        <p:nvSpPr>
          <p:cNvPr id="55" name="Text Placeholder 3">
            <a:extLst>
              <a:ext uri="{FF2B5EF4-FFF2-40B4-BE49-F238E27FC236}">
                <a16:creationId xmlns:a16="http://schemas.microsoft.com/office/drawing/2014/main" id="{1C94246B-F17F-49C7-B144-A869DC15ACC8}"/>
              </a:ext>
            </a:extLst>
          </p:cNvPr>
          <p:cNvSpPr txBox="1">
            <a:spLocks/>
          </p:cNvSpPr>
          <p:nvPr userDrawn="1"/>
        </p:nvSpPr>
        <p:spPr>
          <a:xfrm>
            <a:off x="6450014"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A3D6E51A-4DD3-4047-9469-8C4400D129E2}"/>
              </a:ext>
            </a:extLst>
          </p:cNvPr>
          <p:cNvSpPr txBox="1">
            <a:spLocks/>
          </p:cNvSpPr>
          <p:nvPr userDrawn="1"/>
        </p:nvSpPr>
        <p:spPr>
          <a:xfrm>
            <a:off x="8223642"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06</a:t>
            </a:r>
          </a:p>
        </p:txBody>
      </p:sp>
      <p:sp>
        <p:nvSpPr>
          <p:cNvPr id="57" name="Text Placeholder 54">
            <a:extLst>
              <a:ext uri="{FF2B5EF4-FFF2-40B4-BE49-F238E27FC236}">
                <a16:creationId xmlns:a16="http://schemas.microsoft.com/office/drawing/2014/main" id="{35ADDF52-8335-44E8-BCD5-3CC5BC1AF232}"/>
              </a:ext>
            </a:extLst>
          </p:cNvPr>
          <p:cNvSpPr>
            <a:spLocks noGrp="1"/>
          </p:cNvSpPr>
          <p:nvPr>
            <p:ph type="body" sz="quarter" idx="32" hasCustomPrompt="1"/>
          </p:nvPr>
        </p:nvSpPr>
        <p:spPr>
          <a:xfrm>
            <a:off x="2424259" y="268065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8" name="Text Placeholder 54">
            <a:extLst>
              <a:ext uri="{FF2B5EF4-FFF2-40B4-BE49-F238E27FC236}">
                <a16:creationId xmlns:a16="http://schemas.microsoft.com/office/drawing/2014/main" id="{B5EFD04D-66D5-4A94-9FF9-823643AEFE2A}"/>
              </a:ext>
            </a:extLst>
          </p:cNvPr>
          <p:cNvSpPr>
            <a:spLocks noGrp="1"/>
          </p:cNvSpPr>
          <p:nvPr>
            <p:ph type="body" sz="quarter" idx="33" hasCustomPrompt="1"/>
          </p:nvPr>
        </p:nvSpPr>
        <p:spPr>
          <a:xfrm>
            <a:off x="4178722" y="267822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9" name="Text Placeholder 54">
            <a:extLst>
              <a:ext uri="{FF2B5EF4-FFF2-40B4-BE49-F238E27FC236}">
                <a16:creationId xmlns:a16="http://schemas.microsoft.com/office/drawing/2014/main" id="{C007C02C-AC8B-47FF-8A56-91628AA54DCA}"/>
              </a:ext>
            </a:extLst>
          </p:cNvPr>
          <p:cNvSpPr>
            <a:spLocks noGrp="1"/>
          </p:cNvSpPr>
          <p:nvPr>
            <p:ph type="body" sz="quarter" idx="34" hasCustomPrompt="1"/>
          </p:nvPr>
        </p:nvSpPr>
        <p:spPr>
          <a:xfrm>
            <a:off x="5932762" y="267943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2" name="Text Placeholder 54">
            <a:extLst>
              <a:ext uri="{FF2B5EF4-FFF2-40B4-BE49-F238E27FC236}">
                <a16:creationId xmlns:a16="http://schemas.microsoft.com/office/drawing/2014/main" id="{D284533C-812A-4F7E-8C52-F98B4BAE2E84}"/>
              </a:ext>
            </a:extLst>
          </p:cNvPr>
          <p:cNvSpPr>
            <a:spLocks noGrp="1"/>
          </p:cNvSpPr>
          <p:nvPr>
            <p:ph type="body" sz="quarter" idx="35" hasCustomPrompt="1"/>
          </p:nvPr>
        </p:nvSpPr>
        <p:spPr>
          <a:xfrm>
            <a:off x="4716602" y="4864341"/>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E7B5E406-0893-4738-90FC-3FB4C7E8C38E}"/>
              </a:ext>
            </a:extLst>
          </p:cNvPr>
          <p:cNvSpPr>
            <a:spLocks noGrp="1"/>
          </p:cNvSpPr>
          <p:nvPr>
            <p:ph type="body" sz="quarter" idx="36" hasCustomPrompt="1"/>
          </p:nvPr>
        </p:nvSpPr>
        <p:spPr>
          <a:xfrm>
            <a:off x="6470642" y="4865559"/>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C8601A21-405B-4212-9309-3777CD5374AB}"/>
              </a:ext>
            </a:extLst>
          </p:cNvPr>
          <p:cNvSpPr>
            <a:spLocks noGrp="1"/>
          </p:cNvSpPr>
          <p:nvPr>
            <p:ph type="body" sz="quarter" idx="37" hasCustomPrompt="1"/>
          </p:nvPr>
        </p:nvSpPr>
        <p:spPr>
          <a:xfrm>
            <a:off x="8225105" y="4863123"/>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Six</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483339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6588004"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834260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53799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292597"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04720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7649111" y="236317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002703" y="236317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356296" y="236317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348118" y="4500660"/>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701710" y="4500660"/>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055303" y="4500660"/>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15" name="Title 14">
            <a:extLst>
              <a:ext uri="{FF2B5EF4-FFF2-40B4-BE49-F238E27FC236}">
                <a16:creationId xmlns:a16="http://schemas.microsoft.com/office/drawing/2014/main" id="{721F694A-6292-4C3E-88BA-C89E85EB87E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37582966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BEE65AD-911C-4E54-BDC3-CFFA49BEF8CE}"/>
              </a:ext>
            </a:extLst>
          </p:cNvPr>
          <p:cNvSpPr txBox="1">
            <a:spLocks/>
          </p:cNvSpPr>
          <p:nvPr userDrawn="1"/>
        </p:nvSpPr>
        <p:spPr>
          <a:xfrm>
            <a:off x="7320846" y="19635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51" name="Text Placeholder 3">
            <a:extLst>
              <a:ext uri="{FF2B5EF4-FFF2-40B4-BE49-F238E27FC236}">
                <a16:creationId xmlns:a16="http://schemas.microsoft.com/office/drawing/2014/main" id="{A3D9C2F5-29AD-4F83-A68A-6711F7DC1A53}"/>
              </a:ext>
            </a:extLst>
          </p:cNvPr>
          <p:cNvSpPr txBox="1">
            <a:spLocks/>
          </p:cNvSpPr>
          <p:nvPr userDrawn="1"/>
        </p:nvSpPr>
        <p:spPr>
          <a:xfrm>
            <a:off x="205906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2" name="Text Placeholder 3">
            <a:extLst>
              <a:ext uri="{FF2B5EF4-FFF2-40B4-BE49-F238E27FC236}">
                <a16:creationId xmlns:a16="http://schemas.microsoft.com/office/drawing/2014/main" id="{6ABBFFA0-0679-4D6A-A9C1-DAAE39496E97}"/>
              </a:ext>
            </a:extLst>
          </p:cNvPr>
          <p:cNvSpPr txBox="1">
            <a:spLocks/>
          </p:cNvSpPr>
          <p:nvPr userDrawn="1"/>
        </p:nvSpPr>
        <p:spPr>
          <a:xfrm>
            <a:off x="3813665"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3" name="Text Placeholder 3">
            <a:extLst>
              <a:ext uri="{FF2B5EF4-FFF2-40B4-BE49-F238E27FC236}">
                <a16:creationId xmlns:a16="http://schemas.microsoft.com/office/drawing/2014/main" id="{0C6336F6-1FEA-47FA-8D57-9E2D17E3569B}"/>
              </a:ext>
            </a:extLst>
          </p:cNvPr>
          <p:cNvSpPr txBox="1">
            <a:spLocks/>
          </p:cNvSpPr>
          <p:nvPr userDrawn="1"/>
        </p:nvSpPr>
        <p:spPr>
          <a:xfrm>
            <a:off x="556827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5" name="Text Placeholder 3">
            <a:extLst>
              <a:ext uri="{FF2B5EF4-FFF2-40B4-BE49-F238E27FC236}">
                <a16:creationId xmlns:a16="http://schemas.microsoft.com/office/drawing/2014/main" id="{F7195102-6B11-4500-93DC-D046ED716E47}"/>
              </a:ext>
            </a:extLst>
          </p:cNvPr>
          <p:cNvSpPr txBox="1">
            <a:spLocks/>
          </p:cNvSpPr>
          <p:nvPr userDrawn="1"/>
        </p:nvSpPr>
        <p:spPr>
          <a:xfrm>
            <a:off x="4579368" y="4115944"/>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F2DBA0C2-6265-43D5-AE3B-86BF90648384}"/>
              </a:ext>
            </a:extLst>
          </p:cNvPr>
          <p:cNvSpPr txBox="1">
            <a:spLocks/>
          </p:cNvSpPr>
          <p:nvPr userDrawn="1"/>
        </p:nvSpPr>
        <p:spPr>
          <a:xfrm>
            <a:off x="6314243"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06</a:t>
            </a:r>
          </a:p>
        </p:txBody>
      </p:sp>
      <p:sp>
        <p:nvSpPr>
          <p:cNvPr id="57" name="Text Placeholder 3">
            <a:extLst>
              <a:ext uri="{FF2B5EF4-FFF2-40B4-BE49-F238E27FC236}">
                <a16:creationId xmlns:a16="http://schemas.microsoft.com/office/drawing/2014/main" id="{12D2C4D0-FE72-4646-9F3C-E850442C1269}"/>
              </a:ext>
            </a:extLst>
          </p:cNvPr>
          <p:cNvSpPr txBox="1">
            <a:spLocks/>
          </p:cNvSpPr>
          <p:nvPr userDrawn="1"/>
        </p:nvSpPr>
        <p:spPr>
          <a:xfrm>
            <a:off x="8087871"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07</a:t>
            </a:r>
          </a:p>
        </p:txBody>
      </p:sp>
      <p:sp>
        <p:nvSpPr>
          <p:cNvPr id="58" name="Text Placeholder 54">
            <a:extLst>
              <a:ext uri="{FF2B5EF4-FFF2-40B4-BE49-F238E27FC236}">
                <a16:creationId xmlns:a16="http://schemas.microsoft.com/office/drawing/2014/main" id="{95227564-114E-4CA4-92DA-2062AE67D4E7}"/>
              </a:ext>
            </a:extLst>
          </p:cNvPr>
          <p:cNvSpPr>
            <a:spLocks noGrp="1"/>
          </p:cNvSpPr>
          <p:nvPr>
            <p:ph type="body" sz="quarter" idx="32" hasCustomPrompt="1"/>
          </p:nvPr>
        </p:nvSpPr>
        <p:spPr>
          <a:xfrm>
            <a:off x="2059344" y="27183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9" name="Text Placeholder 54">
            <a:extLst>
              <a:ext uri="{FF2B5EF4-FFF2-40B4-BE49-F238E27FC236}">
                <a16:creationId xmlns:a16="http://schemas.microsoft.com/office/drawing/2014/main" id="{C2EF914A-1E5C-49B6-92F0-9B7B1F6FAB18}"/>
              </a:ext>
            </a:extLst>
          </p:cNvPr>
          <p:cNvSpPr>
            <a:spLocks noGrp="1"/>
          </p:cNvSpPr>
          <p:nvPr>
            <p:ph type="body" sz="quarter" idx="33" hasCustomPrompt="1"/>
          </p:nvPr>
        </p:nvSpPr>
        <p:spPr>
          <a:xfrm>
            <a:off x="3813807" y="27158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60" name="Text Placeholder 54">
            <a:extLst>
              <a:ext uri="{FF2B5EF4-FFF2-40B4-BE49-F238E27FC236}">
                <a16:creationId xmlns:a16="http://schemas.microsoft.com/office/drawing/2014/main" id="{45C46EF2-437C-4CD7-99DC-4DDEBD56CDFF}"/>
              </a:ext>
            </a:extLst>
          </p:cNvPr>
          <p:cNvSpPr>
            <a:spLocks noGrp="1"/>
          </p:cNvSpPr>
          <p:nvPr>
            <p:ph type="body" sz="quarter" idx="34" hasCustomPrompt="1"/>
          </p:nvPr>
        </p:nvSpPr>
        <p:spPr>
          <a:xfrm>
            <a:off x="5567847" y="27170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1" name="Text Placeholder 54">
            <a:extLst>
              <a:ext uri="{FF2B5EF4-FFF2-40B4-BE49-F238E27FC236}">
                <a16:creationId xmlns:a16="http://schemas.microsoft.com/office/drawing/2014/main" id="{16EDDB4A-7380-44C5-A664-EFA8F253672C}"/>
              </a:ext>
            </a:extLst>
          </p:cNvPr>
          <p:cNvSpPr>
            <a:spLocks noGrp="1"/>
          </p:cNvSpPr>
          <p:nvPr>
            <p:ph type="body" sz="quarter" idx="35" hasCustomPrompt="1"/>
          </p:nvPr>
        </p:nvSpPr>
        <p:spPr>
          <a:xfrm>
            <a:off x="7322310" y="27146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48283731-456D-46D0-9F1B-60F3EFC00267}"/>
              </a:ext>
            </a:extLst>
          </p:cNvPr>
          <p:cNvSpPr>
            <a:spLocks noGrp="1"/>
          </p:cNvSpPr>
          <p:nvPr>
            <p:ph type="body" sz="quarter" idx="36" hasCustomPrompt="1"/>
          </p:nvPr>
        </p:nvSpPr>
        <p:spPr>
          <a:xfrm>
            <a:off x="4580831" y="4886017"/>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87488245-A395-4D1F-9277-0139C7A4A39C}"/>
              </a:ext>
            </a:extLst>
          </p:cNvPr>
          <p:cNvSpPr>
            <a:spLocks noGrp="1"/>
          </p:cNvSpPr>
          <p:nvPr>
            <p:ph type="body" sz="quarter" idx="37" hasCustomPrompt="1"/>
          </p:nvPr>
        </p:nvSpPr>
        <p:spPr>
          <a:xfrm>
            <a:off x="6334871" y="4887235"/>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Six</a:t>
            </a:r>
            <a:endParaRPr lang="en-GB" noProof="0"/>
          </a:p>
        </p:txBody>
      </p:sp>
      <p:sp>
        <p:nvSpPr>
          <p:cNvPr id="65" name="Text Placeholder 54">
            <a:extLst>
              <a:ext uri="{FF2B5EF4-FFF2-40B4-BE49-F238E27FC236}">
                <a16:creationId xmlns:a16="http://schemas.microsoft.com/office/drawing/2014/main" id="{FDF0C075-185F-4584-BFC3-7113927BC2E1}"/>
              </a:ext>
            </a:extLst>
          </p:cNvPr>
          <p:cNvSpPr>
            <a:spLocks noGrp="1"/>
          </p:cNvSpPr>
          <p:nvPr>
            <p:ph type="body" sz="quarter" idx="38" hasCustomPrompt="1"/>
          </p:nvPr>
        </p:nvSpPr>
        <p:spPr>
          <a:xfrm>
            <a:off x="8089334" y="4884799"/>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Seven</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13297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88758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564218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739679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465559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6410204"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816480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998700" y="239913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9352292" y="239913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9705885" y="239913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170319"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523911"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877504"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2" name="Title 1">
            <a:extLst>
              <a:ext uri="{FF2B5EF4-FFF2-40B4-BE49-F238E27FC236}">
                <a16:creationId xmlns:a16="http://schemas.microsoft.com/office/drawing/2014/main" id="{37639343-7F06-461D-B8EE-DEE325F8678E}"/>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153875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8 contents">
    <p:spTree>
      <p:nvGrpSpPr>
        <p:cNvPr id="1" name=""/>
        <p:cNvGrpSpPr/>
        <p:nvPr/>
      </p:nvGrpSpPr>
      <p:grpSpPr>
        <a:xfrm>
          <a:off x="0" y="0"/>
          <a:ext cx="0" cy="0"/>
          <a:chOff x="0" y="0"/>
          <a:chExt cx="0" cy="0"/>
        </a:xfrm>
      </p:grpSpPr>
      <p:sp>
        <p:nvSpPr>
          <p:cNvPr id="71" name="Text Placeholder 3">
            <a:extLst>
              <a:ext uri="{FF2B5EF4-FFF2-40B4-BE49-F238E27FC236}">
                <a16:creationId xmlns:a16="http://schemas.microsoft.com/office/drawing/2014/main" id="{6F77FAA1-4034-439A-AFE1-DB2D43792F95}"/>
              </a:ext>
            </a:extLst>
          </p:cNvPr>
          <p:cNvSpPr txBox="1">
            <a:spLocks/>
          </p:cNvSpPr>
          <p:nvPr userDrawn="1"/>
        </p:nvSpPr>
        <p:spPr>
          <a:xfrm>
            <a:off x="6563623" y="199214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72" name="Text Placeholder 3">
            <a:extLst>
              <a:ext uri="{FF2B5EF4-FFF2-40B4-BE49-F238E27FC236}">
                <a16:creationId xmlns:a16="http://schemas.microsoft.com/office/drawing/2014/main" id="{0070B94D-8BA6-4C4A-AAE5-ECAE72A15881}"/>
              </a:ext>
            </a:extLst>
          </p:cNvPr>
          <p:cNvSpPr txBox="1">
            <a:spLocks/>
          </p:cNvSpPr>
          <p:nvPr userDrawn="1"/>
        </p:nvSpPr>
        <p:spPr>
          <a:xfrm>
            <a:off x="130183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73" name="Text Placeholder 3">
            <a:extLst>
              <a:ext uri="{FF2B5EF4-FFF2-40B4-BE49-F238E27FC236}">
                <a16:creationId xmlns:a16="http://schemas.microsoft.com/office/drawing/2014/main" id="{6E64FDCD-E9C4-4BC6-9576-FB9C52AB2079}"/>
              </a:ext>
            </a:extLst>
          </p:cNvPr>
          <p:cNvSpPr txBox="1">
            <a:spLocks/>
          </p:cNvSpPr>
          <p:nvPr userDrawn="1"/>
        </p:nvSpPr>
        <p:spPr>
          <a:xfrm>
            <a:off x="3056442"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74" name="Text Placeholder 3">
            <a:extLst>
              <a:ext uri="{FF2B5EF4-FFF2-40B4-BE49-F238E27FC236}">
                <a16:creationId xmlns:a16="http://schemas.microsoft.com/office/drawing/2014/main" id="{6EC545DB-CE20-476E-8735-20550FF32A02}"/>
              </a:ext>
            </a:extLst>
          </p:cNvPr>
          <p:cNvSpPr txBox="1">
            <a:spLocks/>
          </p:cNvSpPr>
          <p:nvPr userDrawn="1"/>
        </p:nvSpPr>
        <p:spPr>
          <a:xfrm>
            <a:off x="481104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75" name="Text Placeholder 3">
            <a:extLst>
              <a:ext uri="{FF2B5EF4-FFF2-40B4-BE49-F238E27FC236}">
                <a16:creationId xmlns:a16="http://schemas.microsoft.com/office/drawing/2014/main" id="{D545FD3F-7F34-4890-B45B-2661CE1E1684}"/>
              </a:ext>
            </a:extLst>
          </p:cNvPr>
          <p:cNvSpPr txBox="1">
            <a:spLocks/>
          </p:cNvSpPr>
          <p:nvPr userDrawn="1"/>
        </p:nvSpPr>
        <p:spPr>
          <a:xfrm>
            <a:off x="3837094" y="413649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05</a:t>
            </a:r>
          </a:p>
        </p:txBody>
      </p:sp>
      <p:sp>
        <p:nvSpPr>
          <p:cNvPr id="76" name="Text Placeholder 3">
            <a:extLst>
              <a:ext uri="{FF2B5EF4-FFF2-40B4-BE49-F238E27FC236}">
                <a16:creationId xmlns:a16="http://schemas.microsoft.com/office/drawing/2014/main" id="{A1343033-DAB5-460E-A765-44AD5695FBB3}"/>
              </a:ext>
            </a:extLst>
          </p:cNvPr>
          <p:cNvSpPr txBox="1">
            <a:spLocks/>
          </p:cNvSpPr>
          <p:nvPr userDrawn="1"/>
        </p:nvSpPr>
        <p:spPr>
          <a:xfrm>
            <a:off x="5576186" y="413707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06</a:t>
            </a:r>
          </a:p>
        </p:txBody>
      </p:sp>
      <p:sp>
        <p:nvSpPr>
          <p:cNvPr id="77" name="Text Placeholder 3">
            <a:extLst>
              <a:ext uri="{FF2B5EF4-FFF2-40B4-BE49-F238E27FC236}">
                <a16:creationId xmlns:a16="http://schemas.microsoft.com/office/drawing/2014/main" id="{CDD662E3-AAB3-415E-9F03-C393E800BD95}"/>
              </a:ext>
            </a:extLst>
          </p:cNvPr>
          <p:cNvSpPr txBox="1">
            <a:spLocks/>
          </p:cNvSpPr>
          <p:nvPr userDrawn="1"/>
        </p:nvSpPr>
        <p:spPr>
          <a:xfrm>
            <a:off x="7311061"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07</a:t>
            </a:r>
          </a:p>
        </p:txBody>
      </p:sp>
      <p:sp>
        <p:nvSpPr>
          <p:cNvPr id="78" name="Text Placeholder 3">
            <a:extLst>
              <a:ext uri="{FF2B5EF4-FFF2-40B4-BE49-F238E27FC236}">
                <a16:creationId xmlns:a16="http://schemas.microsoft.com/office/drawing/2014/main" id="{867BDE28-FEB6-4D61-B755-EEF017F834A1}"/>
              </a:ext>
            </a:extLst>
          </p:cNvPr>
          <p:cNvSpPr txBox="1">
            <a:spLocks/>
          </p:cNvSpPr>
          <p:nvPr userDrawn="1"/>
        </p:nvSpPr>
        <p:spPr>
          <a:xfrm>
            <a:off x="9084689"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08</a:t>
            </a:r>
          </a:p>
        </p:txBody>
      </p:sp>
      <p:sp>
        <p:nvSpPr>
          <p:cNvPr id="55" name="Text Placeholder 54">
            <a:extLst>
              <a:ext uri="{FF2B5EF4-FFF2-40B4-BE49-F238E27FC236}">
                <a16:creationId xmlns:a16="http://schemas.microsoft.com/office/drawing/2014/main" id="{4A123A0E-2398-43B5-AF82-935353E07E50}"/>
              </a:ext>
            </a:extLst>
          </p:cNvPr>
          <p:cNvSpPr>
            <a:spLocks noGrp="1"/>
          </p:cNvSpPr>
          <p:nvPr>
            <p:ph type="body" sz="quarter" idx="24" hasCustomPrompt="1"/>
          </p:nvPr>
        </p:nvSpPr>
        <p:spPr>
          <a:xfrm>
            <a:off x="1302121" y="274686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6" name="Text Placeholder 54">
            <a:extLst>
              <a:ext uri="{FF2B5EF4-FFF2-40B4-BE49-F238E27FC236}">
                <a16:creationId xmlns:a16="http://schemas.microsoft.com/office/drawing/2014/main" id="{CC2EAE6E-A011-4F23-B877-84E76BC918C7}"/>
              </a:ext>
            </a:extLst>
          </p:cNvPr>
          <p:cNvSpPr>
            <a:spLocks noGrp="1"/>
          </p:cNvSpPr>
          <p:nvPr>
            <p:ph type="body" sz="quarter" idx="25" hasCustomPrompt="1"/>
          </p:nvPr>
        </p:nvSpPr>
        <p:spPr>
          <a:xfrm>
            <a:off x="3056584" y="274443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7" name="Text Placeholder 54">
            <a:extLst>
              <a:ext uri="{FF2B5EF4-FFF2-40B4-BE49-F238E27FC236}">
                <a16:creationId xmlns:a16="http://schemas.microsoft.com/office/drawing/2014/main" id="{F16A5715-E0C0-4756-A85E-111D8CB838F0}"/>
              </a:ext>
            </a:extLst>
          </p:cNvPr>
          <p:cNvSpPr>
            <a:spLocks noGrp="1"/>
          </p:cNvSpPr>
          <p:nvPr>
            <p:ph type="body" sz="quarter" idx="26" hasCustomPrompt="1"/>
          </p:nvPr>
        </p:nvSpPr>
        <p:spPr>
          <a:xfrm>
            <a:off x="4810624" y="274564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8" name="Text Placeholder 54">
            <a:extLst>
              <a:ext uri="{FF2B5EF4-FFF2-40B4-BE49-F238E27FC236}">
                <a16:creationId xmlns:a16="http://schemas.microsoft.com/office/drawing/2014/main" id="{F747046D-4A07-4F67-BF56-2B9765395575}"/>
              </a:ext>
            </a:extLst>
          </p:cNvPr>
          <p:cNvSpPr>
            <a:spLocks noGrp="1"/>
          </p:cNvSpPr>
          <p:nvPr>
            <p:ph type="body" sz="quarter" idx="27" hasCustomPrompt="1"/>
          </p:nvPr>
        </p:nvSpPr>
        <p:spPr>
          <a:xfrm>
            <a:off x="6565087" y="2743212"/>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59" name="Text Placeholder 54">
            <a:extLst>
              <a:ext uri="{FF2B5EF4-FFF2-40B4-BE49-F238E27FC236}">
                <a16:creationId xmlns:a16="http://schemas.microsoft.com/office/drawing/2014/main" id="{AC66F20F-E071-4453-8D27-F9190157C920}"/>
              </a:ext>
            </a:extLst>
          </p:cNvPr>
          <p:cNvSpPr>
            <a:spLocks noGrp="1"/>
          </p:cNvSpPr>
          <p:nvPr>
            <p:ph type="body" sz="quarter" idx="28" hasCustomPrompt="1"/>
          </p:nvPr>
        </p:nvSpPr>
        <p:spPr>
          <a:xfrm>
            <a:off x="3823186" y="4909579"/>
            <a:ext cx="1536032" cy="285911"/>
          </a:xfrm>
        </p:spPr>
        <p:txBody>
          <a:bodyPr vert="horz" lIns="91440" tIns="45720" rIns="91440" bIns="45720" rtlCol="0">
            <a:noAutofit/>
          </a:bodyPr>
          <a:lstStyle>
            <a:lvl1pPr>
              <a:defRPr lang="en-GB" sz="1600" dirty="0">
                <a:solidFill>
                  <a:schemeClr val="tx1"/>
                </a:solidFill>
              </a:defRPr>
            </a:lvl1pPr>
          </a:lstStyle>
          <a:p>
            <a:pPr marL="0" lvl="0"/>
            <a:r>
              <a:rPr lang="en-GB" sz="1600" noProof="0">
                <a:solidFill>
                  <a:schemeClr val="tx1"/>
                </a:solidFill>
                <a:latin typeface="Poppins Latin" panose="00000500000000000000" pitchFamily="2" charset="0"/>
              </a:rPr>
              <a:t>The Five</a:t>
            </a:r>
            <a:endParaRPr lang="en-GB" noProof="0"/>
          </a:p>
        </p:txBody>
      </p:sp>
      <p:sp>
        <p:nvSpPr>
          <p:cNvPr id="60" name="Text Placeholder 54">
            <a:extLst>
              <a:ext uri="{FF2B5EF4-FFF2-40B4-BE49-F238E27FC236}">
                <a16:creationId xmlns:a16="http://schemas.microsoft.com/office/drawing/2014/main" id="{40B9311F-87ED-4332-A2D6-A5FD2DEDF1C1}"/>
              </a:ext>
            </a:extLst>
          </p:cNvPr>
          <p:cNvSpPr>
            <a:spLocks noGrp="1"/>
          </p:cNvSpPr>
          <p:nvPr>
            <p:ph type="body" sz="quarter" idx="29" hasCustomPrompt="1"/>
          </p:nvPr>
        </p:nvSpPr>
        <p:spPr>
          <a:xfrm>
            <a:off x="5577649" y="4907143"/>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Six</a:t>
            </a:r>
            <a:endParaRPr lang="en-GB" noProof="0"/>
          </a:p>
        </p:txBody>
      </p:sp>
      <p:sp>
        <p:nvSpPr>
          <p:cNvPr id="61" name="Text Placeholder 54">
            <a:extLst>
              <a:ext uri="{FF2B5EF4-FFF2-40B4-BE49-F238E27FC236}">
                <a16:creationId xmlns:a16="http://schemas.microsoft.com/office/drawing/2014/main" id="{C1080F8D-56E6-43AF-9ABC-EAC8C14AB8F7}"/>
              </a:ext>
            </a:extLst>
          </p:cNvPr>
          <p:cNvSpPr>
            <a:spLocks noGrp="1"/>
          </p:cNvSpPr>
          <p:nvPr>
            <p:ph type="body" sz="quarter" idx="30" hasCustomPrompt="1"/>
          </p:nvPr>
        </p:nvSpPr>
        <p:spPr>
          <a:xfrm>
            <a:off x="7331689" y="490836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Seven</a:t>
            </a:r>
            <a:endParaRPr lang="en-GB" noProof="0"/>
          </a:p>
        </p:txBody>
      </p:sp>
      <p:sp>
        <p:nvSpPr>
          <p:cNvPr id="62" name="Text Placeholder 54">
            <a:extLst>
              <a:ext uri="{FF2B5EF4-FFF2-40B4-BE49-F238E27FC236}">
                <a16:creationId xmlns:a16="http://schemas.microsoft.com/office/drawing/2014/main" id="{C8CEDCC5-F1E8-4EC1-BB8F-2AED8C8CF132}"/>
              </a:ext>
            </a:extLst>
          </p:cNvPr>
          <p:cNvSpPr>
            <a:spLocks noGrp="1"/>
          </p:cNvSpPr>
          <p:nvPr>
            <p:ph type="body" sz="quarter" idx="31" hasCustomPrompt="1"/>
          </p:nvPr>
        </p:nvSpPr>
        <p:spPr>
          <a:xfrm>
            <a:off x="9086152" y="490592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Eight</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141571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17031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492492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667952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393833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69294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44754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281437" y="2397948"/>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635029" y="2397948"/>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988622" y="2397948"/>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2453055" y="4535435"/>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2806647" y="4535435"/>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160240" y="4535435"/>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920215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itle 78">
            <a:extLst>
              <a:ext uri="{FF2B5EF4-FFF2-40B4-BE49-F238E27FC236}">
                <a16:creationId xmlns:a16="http://schemas.microsoft.com/office/drawing/2014/main" id="{D7D379E8-4AA0-4F57-9B9B-7B93FFFD5B3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8149316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Double Timeline">
    <p:spTree>
      <p:nvGrpSpPr>
        <p:cNvPr id="1" name=""/>
        <p:cNvGrpSpPr/>
        <p:nvPr/>
      </p:nvGrpSpPr>
      <p:grpSpPr>
        <a:xfrm>
          <a:off x="0" y="0"/>
          <a:ext cx="0" cy="0"/>
          <a:chOff x="0" y="0"/>
          <a:chExt cx="0" cy="0"/>
        </a:xfrm>
      </p:grpSpPr>
      <p:sp>
        <p:nvSpPr>
          <p:cNvPr id="34" name="Text Placeholder 48">
            <a:extLst>
              <a:ext uri="{FF2B5EF4-FFF2-40B4-BE49-F238E27FC236}">
                <a16:creationId xmlns:a16="http://schemas.microsoft.com/office/drawing/2014/main" id="{C6E48CAB-F1C0-4E71-9686-C02A967E923F}"/>
              </a:ext>
            </a:extLst>
          </p:cNvPr>
          <p:cNvSpPr>
            <a:spLocks noGrp="1"/>
          </p:cNvSpPr>
          <p:nvPr>
            <p:ph type="body" sz="quarter" idx="10" hasCustomPrompt="1"/>
          </p:nvPr>
        </p:nvSpPr>
        <p:spPr>
          <a:xfrm>
            <a:off x="456182" y="4014522"/>
            <a:ext cx="1182118"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35" name="Text Placeholder 50">
            <a:extLst>
              <a:ext uri="{FF2B5EF4-FFF2-40B4-BE49-F238E27FC236}">
                <a16:creationId xmlns:a16="http://schemas.microsoft.com/office/drawing/2014/main" id="{7C226081-D459-4A68-9B23-0C804E6A639C}"/>
              </a:ext>
            </a:extLst>
          </p:cNvPr>
          <p:cNvSpPr>
            <a:spLocks noGrp="1"/>
          </p:cNvSpPr>
          <p:nvPr>
            <p:ph type="body" sz="quarter" idx="11"/>
          </p:nvPr>
        </p:nvSpPr>
        <p:spPr>
          <a:xfrm>
            <a:off x="45618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0" name="Text Placeholder 48">
            <a:extLst>
              <a:ext uri="{FF2B5EF4-FFF2-40B4-BE49-F238E27FC236}">
                <a16:creationId xmlns:a16="http://schemas.microsoft.com/office/drawing/2014/main" id="{C32AE455-05F0-44FA-98C4-73D9C60DF896}"/>
              </a:ext>
            </a:extLst>
          </p:cNvPr>
          <p:cNvSpPr>
            <a:spLocks noGrp="1"/>
          </p:cNvSpPr>
          <p:nvPr>
            <p:ph type="body" sz="quarter" idx="32" hasCustomPrompt="1"/>
          </p:nvPr>
        </p:nvSpPr>
        <p:spPr>
          <a:xfrm>
            <a:off x="1839103" y="4014522"/>
            <a:ext cx="1208897"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1" name="Text Placeholder 50">
            <a:extLst>
              <a:ext uri="{FF2B5EF4-FFF2-40B4-BE49-F238E27FC236}">
                <a16:creationId xmlns:a16="http://schemas.microsoft.com/office/drawing/2014/main" id="{3C3FB663-073E-458E-A31A-B15112A0D377}"/>
              </a:ext>
            </a:extLst>
          </p:cNvPr>
          <p:cNvSpPr>
            <a:spLocks noGrp="1"/>
          </p:cNvSpPr>
          <p:nvPr>
            <p:ph type="body" sz="quarter" idx="33"/>
          </p:nvPr>
        </p:nvSpPr>
        <p:spPr>
          <a:xfrm>
            <a:off x="1839103"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2" name="Text Placeholder 48">
            <a:extLst>
              <a:ext uri="{FF2B5EF4-FFF2-40B4-BE49-F238E27FC236}">
                <a16:creationId xmlns:a16="http://schemas.microsoft.com/office/drawing/2014/main" id="{91332113-C9A3-4B1F-A973-C30104497DCE}"/>
              </a:ext>
            </a:extLst>
          </p:cNvPr>
          <p:cNvSpPr>
            <a:spLocks noGrp="1"/>
          </p:cNvSpPr>
          <p:nvPr>
            <p:ph type="body" sz="quarter" idx="34" hasCustomPrompt="1"/>
          </p:nvPr>
        </p:nvSpPr>
        <p:spPr>
          <a:xfrm>
            <a:off x="3222024" y="4014522"/>
            <a:ext cx="1181099"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3" name="Text Placeholder 50">
            <a:extLst>
              <a:ext uri="{FF2B5EF4-FFF2-40B4-BE49-F238E27FC236}">
                <a16:creationId xmlns:a16="http://schemas.microsoft.com/office/drawing/2014/main" id="{CDAC2DE8-0B23-47D4-A121-018184C5D2BD}"/>
              </a:ext>
            </a:extLst>
          </p:cNvPr>
          <p:cNvSpPr>
            <a:spLocks noGrp="1"/>
          </p:cNvSpPr>
          <p:nvPr>
            <p:ph type="body" sz="quarter" idx="35"/>
          </p:nvPr>
        </p:nvSpPr>
        <p:spPr>
          <a:xfrm>
            <a:off x="322202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4" name="Text Placeholder 48">
            <a:extLst>
              <a:ext uri="{FF2B5EF4-FFF2-40B4-BE49-F238E27FC236}">
                <a16:creationId xmlns:a16="http://schemas.microsoft.com/office/drawing/2014/main" id="{AE8613EE-32F0-4251-809B-6B9907E226CF}"/>
              </a:ext>
            </a:extLst>
          </p:cNvPr>
          <p:cNvSpPr>
            <a:spLocks noGrp="1"/>
          </p:cNvSpPr>
          <p:nvPr>
            <p:ph type="body" sz="quarter" idx="36" hasCustomPrompt="1"/>
          </p:nvPr>
        </p:nvSpPr>
        <p:spPr>
          <a:xfrm>
            <a:off x="4604944" y="4014522"/>
            <a:ext cx="1181099"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5" name="Text Placeholder 50">
            <a:extLst>
              <a:ext uri="{FF2B5EF4-FFF2-40B4-BE49-F238E27FC236}">
                <a16:creationId xmlns:a16="http://schemas.microsoft.com/office/drawing/2014/main" id="{6E9683DA-61F6-48A0-9453-C03FB9794010}"/>
              </a:ext>
            </a:extLst>
          </p:cNvPr>
          <p:cNvSpPr>
            <a:spLocks noGrp="1"/>
          </p:cNvSpPr>
          <p:nvPr>
            <p:ph type="body" sz="quarter" idx="37"/>
          </p:nvPr>
        </p:nvSpPr>
        <p:spPr>
          <a:xfrm>
            <a:off x="460494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6" name="Text Placeholder 48">
            <a:extLst>
              <a:ext uri="{FF2B5EF4-FFF2-40B4-BE49-F238E27FC236}">
                <a16:creationId xmlns:a16="http://schemas.microsoft.com/office/drawing/2014/main" id="{53C09CD9-E6F6-4AA3-968A-491D1568E739}"/>
              </a:ext>
            </a:extLst>
          </p:cNvPr>
          <p:cNvSpPr>
            <a:spLocks noGrp="1"/>
          </p:cNvSpPr>
          <p:nvPr>
            <p:ph type="body" sz="quarter" idx="38" hasCustomPrompt="1"/>
          </p:nvPr>
        </p:nvSpPr>
        <p:spPr>
          <a:xfrm>
            <a:off x="6555230" y="4014522"/>
            <a:ext cx="1181099"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7" name="Text Placeholder 50">
            <a:extLst>
              <a:ext uri="{FF2B5EF4-FFF2-40B4-BE49-F238E27FC236}">
                <a16:creationId xmlns:a16="http://schemas.microsoft.com/office/drawing/2014/main" id="{4457D5F2-D7AE-44A9-847A-D20086BCCC22}"/>
              </a:ext>
            </a:extLst>
          </p:cNvPr>
          <p:cNvSpPr>
            <a:spLocks noGrp="1"/>
          </p:cNvSpPr>
          <p:nvPr>
            <p:ph type="body" sz="quarter" idx="39"/>
          </p:nvPr>
        </p:nvSpPr>
        <p:spPr>
          <a:xfrm>
            <a:off x="6555230"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8" name="Text Placeholder 48">
            <a:extLst>
              <a:ext uri="{FF2B5EF4-FFF2-40B4-BE49-F238E27FC236}">
                <a16:creationId xmlns:a16="http://schemas.microsoft.com/office/drawing/2014/main" id="{4FBE8211-41BE-41C2-B826-94FD55BC0AA4}"/>
              </a:ext>
            </a:extLst>
          </p:cNvPr>
          <p:cNvSpPr>
            <a:spLocks noGrp="1"/>
          </p:cNvSpPr>
          <p:nvPr>
            <p:ph type="body" sz="quarter" idx="40" hasCustomPrompt="1"/>
          </p:nvPr>
        </p:nvSpPr>
        <p:spPr>
          <a:xfrm>
            <a:off x="7938151" y="4014522"/>
            <a:ext cx="1181098"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9" name="Text Placeholder 50">
            <a:extLst>
              <a:ext uri="{FF2B5EF4-FFF2-40B4-BE49-F238E27FC236}">
                <a16:creationId xmlns:a16="http://schemas.microsoft.com/office/drawing/2014/main" id="{18C75666-F3E0-4AD7-8C05-FEFFEAE1D10C}"/>
              </a:ext>
            </a:extLst>
          </p:cNvPr>
          <p:cNvSpPr>
            <a:spLocks noGrp="1"/>
          </p:cNvSpPr>
          <p:nvPr>
            <p:ph type="body" sz="quarter" idx="41"/>
          </p:nvPr>
        </p:nvSpPr>
        <p:spPr>
          <a:xfrm>
            <a:off x="7938151"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0" name="Text Placeholder 48">
            <a:extLst>
              <a:ext uri="{FF2B5EF4-FFF2-40B4-BE49-F238E27FC236}">
                <a16:creationId xmlns:a16="http://schemas.microsoft.com/office/drawing/2014/main" id="{66478F13-D9B8-4439-9B08-804CD6848EB9}"/>
              </a:ext>
            </a:extLst>
          </p:cNvPr>
          <p:cNvSpPr>
            <a:spLocks noGrp="1"/>
          </p:cNvSpPr>
          <p:nvPr>
            <p:ph type="body" sz="quarter" idx="42" hasCustomPrompt="1"/>
          </p:nvPr>
        </p:nvSpPr>
        <p:spPr>
          <a:xfrm>
            <a:off x="9321072" y="4014522"/>
            <a:ext cx="1181098"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61" name="Text Placeholder 50">
            <a:extLst>
              <a:ext uri="{FF2B5EF4-FFF2-40B4-BE49-F238E27FC236}">
                <a16:creationId xmlns:a16="http://schemas.microsoft.com/office/drawing/2014/main" id="{08844405-957A-4970-A2B6-D161FED665FF}"/>
              </a:ext>
            </a:extLst>
          </p:cNvPr>
          <p:cNvSpPr>
            <a:spLocks noGrp="1"/>
          </p:cNvSpPr>
          <p:nvPr>
            <p:ph type="body" sz="quarter" idx="43"/>
          </p:nvPr>
        </p:nvSpPr>
        <p:spPr>
          <a:xfrm>
            <a:off x="932107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2" name="Text Placeholder 48">
            <a:extLst>
              <a:ext uri="{FF2B5EF4-FFF2-40B4-BE49-F238E27FC236}">
                <a16:creationId xmlns:a16="http://schemas.microsoft.com/office/drawing/2014/main" id="{6F067D31-AE61-48F0-A497-1908DC77F086}"/>
              </a:ext>
            </a:extLst>
          </p:cNvPr>
          <p:cNvSpPr>
            <a:spLocks noGrp="1"/>
          </p:cNvSpPr>
          <p:nvPr>
            <p:ph type="body" sz="quarter" idx="44" hasCustomPrompt="1"/>
          </p:nvPr>
        </p:nvSpPr>
        <p:spPr>
          <a:xfrm>
            <a:off x="10703992" y="4014522"/>
            <a:ext cx="1181098"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63" name="Text Placeholder 50">
            <a:extLst>
              <a:ext uri="{FF2B5EF4-FFF2-40B4-BE49-F238E27FC236}">
                <a16:creationId xmlns:a16="http://schemas.microsoft.com/office/drawing/2014/main" id="{5B4A526A-A40E-4B7D-94EC-5FDCAD2EAD89}"/>
              </a:ext>
            </a:extLst>
          </p:cNvPr>
          <p:cNvSpPr>
            <a:spLocks noGrp="1"/>
          </p:cNvSpPr>
          <p:nvPr>
            <p:ph type="body" sz="quarter" idx="45"/>
          </p:nvPr>
        </p:nvSpPr>
        <p:spPr>
          <a:xfrm>
            <a:off x="1070399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 name="Title 1">
            <a:extLst>
              <a:ext uri="{FF2B5EF4-FFF2-40B4-BE49-F238E27FC236}">
                <a16:creationId xmlns:a16="http://schemas.microsoft.com/office/drawing/2014/main" id="{31A67390-01C5-4A4E-AF7F-79E8DB2B2D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8771363"/>
      </p:ext>
    </p:extLst>
  </p:cSld>
  <p:clrMapOvr>
    <a:masterClrMapping/>
  </p:clrMapOvr>
  <p:extLst>
    <p:ext uri="{DCECCB84-F9BA-43D5-87BE-67443E8EF086}">
      <p15:sldGuideLst xmlns:p15="http://schemas.microsoft.com/office/powerpoint/2012/main">
        <p15:guide id="1" pos="1920">
          <p15:clr>
            <a:srgbClr val="FBAE40"/>
          </p15:clr>
        </p15:guide>
        <p15:guide id="2" pos="3840">
          <p15:clr>
            <a:srgbClr val="FBAE40"/>
          </p15:clr>
        </p15:guide>
        <p15:guide id="3" pos="5760">
          <p15:clr>
            <a:srgbClr val="FBAE40"/>
          </p15:clr>
        </p15:guide>
        <p15:guide id="4" pos="3984">
          <p15:clr>
            <a:srgbClr val="5ACBF0"/>
          </p15:clr>
        </p15:guide>
        <p15:guide id="5" pos="3696">
          <p15:clr>
            <a:srgbClr val="5ACBF0"/>
          </p15:clr>
        </p15:guide>
        <p15:guide id="6" pos="2064">
          <p15:clr>
            <a:srgbClr val="5ACBF0"/>
          </p15:clr>
        </p15:guide>
        <p15:guide id="7" pos="1776">
          <p15:clr>
            <a:srgbClr val="5ACBF0"/>
          </p15:clr>
        </p15:guide>
        <p15:guide id="8" pos="5616">
          <p15:clr>
            <a:srgbClr val="5ACBF0"/>
          </p15:clr>
        </p15:guide>
        <p15:guide id="9" pos="5904">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userDrawn="1">
  <p:cSld name="2_Woorden of quote lichtgroen">
    <p:bg>
      <p:bgRef idx="1001">
        <a:schemeClr val="bg2"/>
      </p:bgRef>
    </p:bg>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D5CFB150-EEA7-43C5-A22B-92653C7F582B}"/>
              </a:ext>
            </a:extLst>
          </p:cNvPr>
          <p:cNvSpPr>
            <a:spLocks noGrp="1"/>
          </p:cNvSpPr>
          <p:nvPr>
            <p:ph type="title" hasCustomPrompt="1"/>
          </p:nvPr>
        </p:nvSpPr>
        <p:spPr>
          <a:xfrm>
            <a:off x="838199" y="2766218"/>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tx2"/>
                </a:solidFill>
                <a:effectLst/>
              </a:defRPr>
            </a:lvl1pPr>
          </a:lstStyle>
          <a:p>
            <a:r>
              <a:rPr lang="en-BE" noProof="0"/>
              <a:t>Click To Add A Section Title</a:t>
            </a:r>
            <a:endParaRPr lang="en-GB" noProof="0"/>
          </a:p>
        </p:txBody>
      </p:sp>
      <p:sp>
        <p:nvSpPr>
          <p:cNvPr id="10" name="Picture Placeholder 9">
            <a:extLst>
              <a:ext uri="{FF2B5EF4-FFF2-40B4-BE49-F238E27FC236}">
                <a16:creationId xmlns:a16="http://schemas.microsoft.com/office/drawing/2014/main" id="{AE24FF97-2CC9-4C9F-9D05-CB171E2EC784}"/>
              </a:ext>
            </a:extLst>
          </p:cNvPr>
          <p:cNvSpPr>
            <a:spLocks noGrp="1"/>
          </p:cNvSpPr>
          <p:nvPr>
            <p:ph type="pic" sz="quarter" idx="10" hasCustomPrompt="1"/>
          </p:nvPr>
        </p:nvSpPr>
        <p:spPr>
          <a:xfrm>
            <a:off x="5419497" y="1275348"/>
            <a:ext cx="1353005" cy="1187157"/>
          </a:xfrm>
        </p:spPr>
        <p:txBody>
          <a:bodyPr/>
          <a:lstStyle>
            <a:lvl1pPr>
              <a:defRPr/>
            </a:lvl1pPr>
          </a:lstStyle>
          <a:p>
            <a:r>
              <a:rPr lang="en-BE"/>
              <a:t>Icon</a:t>
            </a:r>
          </a:p>
        </p:txBody>
      </p:sp>
    </p:spTree>
    <p:extLst>
      <p:ext uri="{BB962C8B-B14F-4D97-AF65-F5344CB8AC3E}">
        <p14:creationId xmlns:p14="http://schemas.microsoft.com/office/powerpoint/2010/main" val="197033416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Texts">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36811FBC-73BD-4634-A9D1-235B14F54AA3}"/>
              </a:ext>
            </a:extLst>
          </p:cNvPr>
          <p:cNvSpPr>
            <a:spLocks noGrp="1"/>
          </p:cNvSpPr>
          <p:nvPr>
            <p:ph type="title"/>
          </p:nvPr>
        </p:nvSpPr>
        <p:spPr/>
        <p:txBody>
          <a:bodyPr/>
          <a:lstStyle/>
          <a:p>
            <a:r>
              <a:rPr lang="en-US"/>
              <a:t>Click to edit Master title style</a:t>
            </a:r>
            <a:endParaRPr lang="en-GB"/>
          </a:p>
        </p:txBody>
      </p:sp>
      <p:sp>
        <p:nvSpPr>
          <p:cNvPr id="7" name="Text Placeholder 7">
            <a:extLst>
              <a:ext uri="{FF2B5EF4-FFF2-40B4-BE49-F238E27FC236}">
                <a16:creationId xmlns:a16="http://schemas.microsoft.com/office/drawing/2014/main" id="{ABECD302-623C-430F-8F7A-C20897A316E8}"/>
              </a:ext>
            </a:extLst>
          </p:cNvPr>
          <p:cNvSpPr>
            <a:spLocks noGrp="1"/>
          </p:cNvSpPr>
          <p:nvPr>
            <p:ph type="body" sz="quarter" idx="12"/>
          </p:nvPr>
        </p:nvSpPr>
        <p:spPr>
          <a:xfrm>
            <a:off x="6265933" y="1971867"/>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34675513-4EC4-496E-86C1-FB2C602B2C46}"/>
              </a:ext>
            </a:extLst>
          </p:cNvPr>
          <p:cNvSpPr>
            <a:spLocks noGrp="1"/>
          </p:cNvSpPr>
          <p:nvPr>
            <p:ph type="body" sz="quarter" idx="13"/>
          </p:nvPr>
        </p:nvSpPr>
        <p:spPr>
          <a:xfrm>
            <a:off x="841727" y="1971868"/>
            <a:ext cx="5189537" cy="4030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7">
            <a:extLst>
              <a:ext uri="{FF2B5EF4-FFF2-40B4-BE49-F238E27FC236}">
                <a16:creationId xmlns:a16="http://schemas.microsoft.com/office/drawing/2014/main" id="{C17006C1-6624-477E-9522-ECD08B69BC3F}"/>
              </a:ext>
            </a:extLst>
          </p:cNvPr>
          <p:cNvSpPr>
            <a:spLocks noGrp="1"/>
          </p:cNvSpPr>
          <p:nvPr>
            <p:ph type="body" sz="quarter" idx="15" hasCustomPrompt="1"/>
          </p:nvPr>
        </p:nvSpPr>
        <p:spPr>
          <a:xfrm>
            <a:off x="6265933" y="1419222"/>
            <a:ext cx="5189537" cy="549307"/>
          </a:xfrm>
          <a:solidFill>
            <a:schemeClr val="bg2"/>
          </a:solidFill>
        </p:spPr>
        <p:txBody>
          <a:bodyPr/>
          <a:lstStyle>
            <a:lvl1pPr algn="ctr">
              <a:defRPr b="1"/>
            </a:lvl1pPr>
          </a:lstStyle>
          <a:p>
            <a:pPr lvl="0"/>
            <a:r>
              <a:rPr lang="en-GB"/>
              <a:t>This is a title</a:t>
            </a:r>
          </a:p>
        </p:txBody>
      </p:sp>
      <p:sp>
        <p:nvSpPr>
          <p:cNvPr id="14" name="Text Placeholder 7">
            <a:extLst>
              <a:ext uri="{FF2B5EF4-FFF2-40B4-BE49-F238E27FC236}">
                <a16:creationId xmlns:a16="http://schemas.microsoft.com/office/drawing/2014/main" id="{8D6EE2EA-321D-422E-A26C-45C54BD0FB0D}"/>
              </a:ext>
            </a:extLst>
          </p:cNvPr>
          <p:cNvSpPr>
            <a:spLocks noGrp="1"/>
          </p:cNvSpPr>
          <p:nvPr>
            <p:ph type="body" sz="quarter" idx="16" hasCustomPrompt="1"/>
          </p:nvPr>
        </p:nvSpPr>
        <p:spPr>
          <a:xfrm>
            <a:off x="841727" y="1419224"/>
            <a:ext cx="5189537" cy="549306"/>
          </a:xfrm>
          <a:solidFill>
            <a:schemeClr val="bg2"/>
          </a:solidFill>
        </p:spPr>
        <p:txBody>
          <a:bodyPr/>
          <a:lstStyle>
            <a:lvl1pPr algn="ctr">
              <a:defRPr b="1"/>
            </a:lvl1pPr>
          </a:lstStyle>
          <a:p>
            <a:pPr lvl="0"/>
            <a:r>
              <a:rPr lang="en-US"/>
              <a:t>This is a title</a:t>
            </a:r>
            <a:endParaRPr lang="en-GB"/>
          </a:p>
        </p:txBody>
      </p:sp>
      <p:sp>
        <p:nvSpPr>
          <p:cNvPr id="9" name="Picture Placeholder 5">
            <a:extLst>
              <a:ext uri="{FF2B5EF4-FFF2-40B4-BE49-F238E27FC236}">
                <a16:creationId xmlns:a16="http://schemas.microsoft.com/office/drawing/2014/main" id="{4F7C935D-3034-41ED-ACAE-FC9BDAFD8949}"/>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13585905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userDrawn="1">
  <p:cSld name="Fron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11547" y="2548126"/>
            <a:ext cx="5968906" cy="1761747"/>
          </a:xfrm>
          <a:prstGeom prst="rect">
            <a:avLst/>
          </a:prstGeom>
        </p:spPr>
      </p:pic>
      <p:sp>
        <p:nvSpPr>
          <p:cNvPr id="2" name="TextBox 1">
            <a:extLst>
              <a:ext uri="{FF2B5EF4-FFF2-40B4-BE49-F238E27FC236}">
                <a16:creationId xmlns:a16="http://schemas.microsoft.com/office/drawing/2014/main" id="{57A7F908-A96A-004E-88EF-19D521BCEDE9}"/>
              </a:ext>
            </a:extLst>
          </p:cNvPr>
          <p:cNvSpPr txBox="1"/>
          <p:nvPr/>
        </p:nvSpPr>
        <p:spPr>
          <a:xfrm>
            <a:off x="3743325" y="-657225"/>
            <a:ext cx="0" cy="0"/>
          </a:xfrm>
          <a:prstGeom prst="rect">
            <a:avLst/>
          </a:prstGeom>
        </p:spPr>
        <p:txBody>
          <a:bodyPr vert="horz" wrap="none" lIns="91440" tIns="45720" rIns="91440" bIns="45720" rtlCol="0" anchor="ctr">
            <a:noAutofit/>
          </a:bodyPr>
          <a:lstStyle/>
          <a:p>
            <a:pPr algn="l"/>
            <a:endParaRPr lang="en-BE"/>
          </a:p>
        </p:txBody>
      </p:sp>
      <p:sp>
        <p:nvSpPr>
          <p:cNvPr id="5" name="Rechthoek 5">
            <a:extLst>
              <a:ext uri="{FF2B5EF4-FFF2-40B4-BE49-F238E27FC236}">
                <a16:creationId xmlns:a16="http://schemas.microsoft.com/office/drawing/2014/main" id="{6D6C2538-5819-464D-BEFE-34A788AACC81}"/>
              </a:ext>
            </a:extLst>
          </p:cNvPr>
          <p:cNvSpPr/>
          <p:nvPr userDrawn="1"/>
        </p:nvSpPr>
        <p:spPr>
          <a:xfrm>
            <a:off x="838198"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
        <p:nvSpPr>
          <p:cNvPr id="6" name="Text Placeholder 5">
            <a:extLst>
              <a:ext uri="{FF2B5EF4-FFF2-40B4-BE49-F238E27FC236}">
                <a16:creationId xmlns:a16="http://schemas.microsoft.com/office/drawing/2014/main" id="{DA7A8069-F225-47F2-BCEE-30658AA06E8C}"/>
              </a:ext>
            </a:extLst>
          </p:cNvPr>
          <p:cNvSpPr>
            <a:spLocks noGrp="1"/>
          </p:cNvSpPr>
          <p:nvPr>
            <p:ph type="body" sz="quarter" idx="10" hasCustomPrompt="1"/>
          </p:nvPr>
        </p:nvSpPr>
        <p:spPr>
          <a:xfrm>
            <a:off x="4404517" y="4423456"/>
            <a:ext cx="3382962" cy="395287"/>
          </a:xfrm>
        </p:spPr>
        <p:txBody>
          <a:bodyPr/>
          <a:lstStyle>
            <a:lvl1pPr algn="ctr">
              <a:defRPr>
                <a:solidFill>
                  <a:schemeClr val="tx1"/>
                </a:solidFill>
              </a:defRPr>
            </a:lvl1pPr>
          </a:lstStyle>
          <a:p>
            <a:pPr lvl="0"/>
            <a:r>
              <a:rPr kumimoji="0" lang="en-GB"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CLIENT</a:t>
            </a:r>
            <a:r>
              <a:rPr kumimoji="0" lang="nl-BE"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 - PROJECT</a:t>
            </a:r>
            <a:endParaRPr lang="en-GB"/>
          </a:p>
        </p:txBody>
      </p:sp>
      <p:sp>
        <p:nvSpPr>
          <p:cNvPr id="9" name="Text Placeholder 8">
            <a:extLst>
              <a:ext uri="{FF2B5EF4-FFF2-40B4-BE49-F238E27FC236}">
                <a16:creationId xmlns:a16="http://schemas.microsoft.com/office/drawing/2014/main" id="{175BF248-0470-40D9-882D-66FD34F03D2E}"/>
              </a:ext>
            </a:extLst>
          </p:cNvPr>
          <p:cNvSpPr>
            <a:spLocks noGrp="1"/>
          </p:cNvSpPr>
          <p:nvPr>
            <p:ph type="body" sz="quarter" idx="11" hasCustomPrompt="1"/>
          </p:nvPr>
        </p:nvSpPr>
        <p:spPr>
          <a:xfrm>
            <a:off x="3599607" y="4837549"/>
            <a:ext cx="4992785" cy="395287"/>
          </a:xfrm>
        </p:spPr>
        <p:txBody>
          <a:bodyPr>
            <a:normAutofit/>
          </a:bodyPr>
          <a:lstStyle>
            <a:lvl1pPr algn="ctr">
              <a:defRPr sz="1800" b="0" cap="none" spc="0">
                <a:ln>
                  <a:noFill/>
                </a:ln>
                <a:solidFill>
                  <a:schemeClr val="tx2"/>
                </a:solidFill>
                <a:effectLst/>
              </a:defRPr>
            </a:lvl1pPr>
          </a:lstStyle>
          <a:p>
            <a:pPr lvl="0"/>
            <a:r>
              <a:rPr kumimoji="0" lang="en-GB" sz="1800" b="0" i="0" u="none" strike="noStrike" kern="1200" cap="none" spc="0" normalizeH="0" baseline="0" noProof="0">
                <a:ln>
                  <a:noFill/>
                </a:ln>
                <a:solidFill>
                  <a:srgbClr val="54E798"/>
                </a:solidFill>
                <a:effectLst/>
                <a:uLnTx/>
                <a:uFillTx/>
                <a:latin typeface="Poppins Latin" panose="00000500000000000000" pitchFamily="2" charset="0"/>
                <a:ea typeface="+mn-ea"/>
                <a:cs typeface="+mn-cs"/>
              </a:rPr>
              <a:t>Thematic Of The Presentation</a:t>
            </a:r>
            <a:endParaRPr lang="en-GB" noProof="0"/>
          </a:p>
        </p:txBody>
      </p:sp>
      <p:sp>
        <p:nvSpPr>
          <p:cNvPr id="8" name="Text Placeholder 5">
            <a:extLst>
              <a:ext uri="{FF2B5EF4-FFF2-40B4-BE49-F238E27FC236}">
                <a16:creationId xmlns:a16="http://schemas.microsoft.com/office/drawing/2014/main" id="{9278ED93-2204-421C-9DBC-F886B8059290}"/>
              </a:ext>
            </a:extLst>
          </p:cNvPr>
          <p:cNvSpPr>
            <a:spLocks noGrp="1"/>
          </p:cNvSpPr>
          <p:nvPr>
            <p:ph type="body" sz="quarter" idx="12" hasCustomPrompt="1"/>
          </p:nvPr>
        </p:nvSpPr>
        <p:spPr>
          <a:xfrm>
            <a:off x="4404517" y="5251642"/>
            <a:ext cx="3382962" cy="395287"/>
          </a:xfrm>
        </p:spPr>
        <p:txBody>
          <a:bodyPr>
            <a:normAutofit/>
          </a:bodyPr>
          <a:lstStyle>
            <a:lvl1pPr algn="ctr">
              <a:defRPr sz="1800">
                <a:solidFill>
                  <a:schemeClr val="tx1"/>
                </a:solidFill>
              </a:defRPr>
            </a:lvl1pPr>
          </a:lstStyle>
          <a:p>
            <a:pPr lvl="0"/>
            <a:r>
              <a:rPr lang="en-BE"/>
              <a:t>DD/MM/YYYY</a:t>
            </a:r>
          </a:p>
        </p:txBody>
      </p:sp>
    </p:spTree>
    <p:extLst>
      <p:ext uri="{BB962C8B-B14F-4D97-AF65-F5344CB8AC3E}">
        <p14:creationId xmlns:p14="http://schemas.microsoft.com/office/powerpoint/2010/main" val="2516870018"/>
      </p:ext>
    </p:extLst>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Tekst + lichtgroene balk">
    <p:spTree>
      <p:nvGrpSpPr>
        <p:cNvPr id="1" name=""/>
        <p:cNvGrpSpPr/>
        <p:nvPr/>
      </p:nvGrpSpPr>
      <p:grpSpPr>
        <a:xfrm>
          <a:off x="0" y="0"/>
          <a:ext cx="0" cy="0"/>
          <a:chOff x="0" y="0"/>
          <a:chExt cx="0" cy="0"/>
        </a:xfrm>
      </p:grpSpPr>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20" name="Rechthoek 19">
            <a:extLst>
              <a:ext uri="{FF2B5EF4-FFF2-40B4-BE49-F238E27FC236}">
                <a16:creationId xmlns:a16="http://schemas.microsoft.com/office/drawing/2014/main" id="{F8E684EC-64CF-A24C-8A01-3B3845097337}"/>
              </a:ext>
            </a:extLst>
          </p:cNvPr>
          <p:cNvSpPr/>
          <p:nvPr userDrawn="1"/>
        </p:nvSpPr>
        <p:spPr>
          <a:xfrm>
            <a:off x="0" y="0"/>
            <a:ext cx="12192000" cy="3079584"/>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Titel 15">
            <a:extLst>
              <a:ext uri="{FF2B5EF4-FFF2-40B4-BE49-F238E27FC236}">
                <a16:creationId xmlns:a16="http://schemas.microsoft.com/office/drawing/2014/main" id="{675FF850-423F-CE4B-9FCB-2990EAE4BC3F}"/>
              </a:ext>
            </a:extLst>
          </p:cNvPr>
          <p:cNvSpPr>
            <a:spLocks noGrp="1"/>
          </p:cNvSpPr>
          <p:nvPr>
            <p:ph type="title" hasCustomPrompt="1"/>
          </p:nvPr>
        </p:nvSpPr>
        <p:spPr>
          <a:xfrm>
            <a:off x="631372" y="3657600"/>
            <a:ext cx="5241890" cy="1852245"/>
          </a:xfrm>
        </p:spPr>
        <p:txBody>
          <a:bodyPr anchor="t">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Titel</a:t>
            </a:r>
          </a:p>
        </p:txBody>
      </p:sp>
      <p:sp>
        <p:nvSpPr>
          <p:cNvPr id="25" name="Tijdelijke aanduiding voor tekst 6">
            <a:extLst>
              <a:ext uri="{FF2B5EF4-FFF2-40B4-BE49-F238E27FC236}">
                <a16:creationId xmlns:a16="http://schemas.microsoft.com/office/drawing/2014/main" id="{C33B27C5-A3AE-084F-BCD4-813486891D37}"/>
              </a:ext>
            </a:extLst>
          </p:cNvPr>
          <p:cNvSpPr>
            <a:spLocks noGrp="1"/>
          </p:cNvSpPr>
          <p:nvPr>
            <p:ph type="body" sz="quarter" idx="20" hasCustomPrompt="1"/>
          </p:nvPr>
        </p:nvSpPr>
        <p:spPr>
          <a:xfrm>
            <a:off x="6378539" y="3657600"/>
            <a:ext cx="5241890" cy="1852245"/>
          </a:xfrm>
        </p:spPr>
        <p:txBody>
          <a:bodyPr>
            <a:normAutofit/>
          </a:bodyPr>
          <a:lstStyle>
            <a:lvl1pPr marL="0" indent="0">
              <a:buNone/>
              <a:defRPr sz="1600" b="1">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nl-BE"/>
              <a:t>Tekst</a:t>
            </a:r>
          </a:p>
        </p:txBody>
      </p:sp>
    </p:spTree>
    <p:extLst>
      <p:ext uri="{BB962C8B-B14F-4D97-AF65-F5344CB8AC3E}">
        <p14:creationId xmlns:p14="http://schemas.microsoft.com/office/powerpoint/2010/main" val="193239124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userDrawn="1">
  <p:cSld name="Las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015776" y="2815013"/>
            <a:ext cx="4160447" cy="1227973"/>
          </a:xfrm>
          <a:prstGeom prst="rect">
            <a:avLst/>
          </a:prstGeom>
        </p:spPr>
      </p:pic>
      <p:sp>
        <p:nvSpPr>
          <p:cNvPr id="5" name="TextBox 4">
            <a:extLst>
              <a:ext uri="{FF2B5EF4-FFF2-40B4-BE49-F238E27FC236}">
                <a16:creationId xmlns:a16="http://schemas.microsoft.com/office/drawing/2014/main" id="{9F5142E9-F990-4D61-91C3-1AAEA47F9967}"/>
              </a:ext>
            </a:extLst>
          </p:cNvPr>
          <p:cNvSpPr txBox="1"/>
          <p:nvPr userDrawn="1"/>
        </p:nvSpPr>
        <p:spPr>
          <a:xfrm>
            <a:off x="1977158"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Author : </a:t>
            </a:r>
          </a:p>
        </p:txBody>
      </p:sp>
      <p:sp>
        <p:nvSpPr>
          <p:cNvPr id="9" name="TextBox 8">
            <a:extLst>
              <a:ext uri="{FF2B5EF4-FFF2-40B4-BE49-F238E27FC236}">
                <a16:creationId xmlns:a16="http://schemas.microsoft.com/office/drawing/2014/main" id="{A1D74788-1B06-4208-A512-AFE2689D9877}"/>
              </a:ext>
            </a:extLst>
          </p:cNvPr>
          <p:cNvSpPr txBox="1"/>
          <p:nvPr userDrawn="1"/>
        </p:nvSpPr>
        <p:spPr>
          <a:xfrm>
            <a:off x="6725229" y="4886036"/>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Reviewer :</a:t>
            </a:r>
          </a:p>
        </p:txBody>
      </p:sp>
      <p:sp>
        <p:nvSpPr>
          <p:cNvPr id="10" name="Text Placeholder 9">
            <a:extLst>
              <a:ext uri="{FF2B5EF4-FFF2-40B4-BE49-F238E27FC236}">
                <a16:creationId xmlns:a16="http://schemas.microsoft.com/office/drawing/2014/main" id="{6318CD6A-0C8C-4B10-A84A-DF0D126923D6}"/>
              </a:ext>
            </a:extLst>
          </p:cNvPr>
          <p:cNvSpPr>
            <a:spLocks noGrp="1"/>
          </p:cNvSpPr>
          <p:nvPr>
            <p:ph type="body" sz="quarter" idx="10" hasCustomPrompt="1"/>
          </p:nvPr>
        </p:nvSpPr>
        <p:spPr>
          <a:xfrm>
            <a:off x="3416735" y="4889781"/>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1" name="Text Placeholder 9">
            <a:extLst>
              <a:ext uri="{FF2B5EF4-FFF2-40B4-BE49-F238E27FC236}">
                <a16:creationId xmlns:a16="http://schemas.microsoft.com/office/drawing/2014/main" id="{562A6205-11CC-4FA2-9F0A-0C2D96A576DE}"/>
              </a:ext>
            </a:extLst>
          </p:cNvPr>
          <p:cNvSpPr>
            <a:spLocks noGrp="1"/>
          </p:cNvSpPr>
          <p:nvPr>
            <p:ph type="body" sz="quarter" idx="11" hasCustomPrompt="1"/>
          </p:nvPr>
        </p:nvSpPr>
        <p:spPr>
          <a:xfrm>
            <a:off x="3416735" y="5055313"/>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2" name="TextBox 11">
            <a:extLst>
              <a:ext uri="{FF2B5EF4-FFF2-40B4-BE49-F238E27FC236}">
                <a16:creationId xmlns:a16="http://schemas.microsoft.com/office/drawing/2014/main" id="{CCBCCFB0-24FA-49D8-8855-7AF8BE80F105}"/>
              </a:ext>
            </a:extLst>
          </p:cNvPr>
          <p:cNvSpPr txBox="1"/>
          <p:nvPr userDrawn="1"/>
        </p:nvSpPr>
        <p:spPr>
          <a:xfrm>
            <a:off x="1977159" y="5030357"/>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 </a:t>
            </a:r>
          </a:p>
        </p:txBody>
      </p:sp>
      <p:sp>
        <p:nvSpPr>
          <p:cNvPr id="13" name="TextBox 12">
            <a:extLst>
              <a:ext uri="{FF2B5EF4-FFF2-40B4-BE49-F238E27FC236}">
                <a16:creationId xmlns:a16="http://schemas.microsoft.com/office/drawing/2014/main" id="{93A14F7B-07F5-4D78-A269-2578AE8F40D7}"/>
              </a:ext>
            </a:extLst>
          </p:cNvPr>
          <p:cNvSpPr txBox="1"/>
          <p:nvPr userDrawn="1"/>
        </p:nvSpPr>
        <p:spPr>
          <a:xfrm>
            <a:off x="6725229" y="5030357"/>
            <a:ext cx="1200727" cy="215444"/>
          </a:xfrm>
          <a:prstGeom prst="rect">
            <a:avLst/>
          </a:prstGeom>
        </p:spPr>
        <p:txBody>
          <a:bodyPr wrap="square" rtlCol="0" anchor="b">
            <a:spAutoFit/>
          </a:bodyPr>
          <a:lstStyle/>
          <a:p>
            <a:pPr algn="l"/>
            <a:r>
              <a:rPr lang="en-BE" sz="800">
                <a:solidFill>
                  <a:schemeClr val="tx1">
                    <a:lumMod val="50000"/>
                    <a:lumOff val="50000"/>
                  </a:schemeClr>
                </a:solidFill>
                <a:latin typeface="Poppins Latin" panose="00000500000000000000" pitchFamily="2" charset="0"/>
              </a:rPr>
              <a:t>Date review :</a:t>
            </a:r>
          </a:p>
        </p:txBody>
      </p:sp>
      <p:sp>
        <p:nvSpPr>
          <p:cNvPr id="14" name="Text Placeholder 9">
            <a:extLst>
              <a:ext uri="{FF2B5EF4-FFF2-40B4-BE49-F238E27FC236}">
                <a16:creationId xmlns:a16="http://schemas.microsoft.com/office/drawing/2014/main" id="{4289AC2F-BDF5-4231-A4AF-2A10FAE832B1}"/>
              </a:ext>
            </a:extLst>
          </p:cNvPr>
          <p:cNvSpPr>
            <a:spLocks noGrp="1"/>
          </p:cNvSpPr>
          <p:nvPr>
            <p:ph type="body" sz="quarter" idx="12" hasCustomPrompt="1"/>
          </p:nvPr>
        </p:nvSpPr>
        <p:spPr>
          <a:xfrm>
            <a:off x="8292597" y="4889781"/>
            <a:ext cx="2818534" cy="165532"/>
          </a:xfrm>
        </p:spPr>
        <p:txBody>
          <a:bodyPr>
            <a:normAutofit/>
          </a:bodyPr>
          <a:lstStyle>
            <a:lvl1pPr>
              <a:defRPr sz="800">
                <a:solidFill>
                  <a:schemeClr val="tx1"/>
                </a:solidFill>
              </a:defRPr>
            </a:lvl1pPr>
          </a:lstStyle>
          <a:p>
            <a:pPr lvl="0"/>
            <a:r>
              <a:rPr lang="en-GB" noProof="0"/>
              <a:t>Click to add name</a:t>
            </a:r>
          </a:p>
          <a:p>
            <a:pPr lvl="0"/>
            <a:endParaRPr lang="en-BE"/>
          </a:p>
        </p:txBody>
      </p:sp>
      <p:sp>
        <p:nvSpPr>
          <p:cNvPr id="15" name="Text Placeholder 9">
            <a:extLst>
              <a:ext uri="{FF2B5EF4-FFF2-40B4-BE49-F238E27FC236}">
                <a16:creationId xmlns:a16="http://schemas.microsoft.com/office/drawing/2014/main" id="{C2A48FF8-78A3-4154-9CF6-0F662A298677}"/>
              </a:ext>
            </a:extLst>
          </p:cNvPr>
          <p:cNvSpPr>
            <a:spLocks noGrp="1"/>
          </p:cNvSpPr>
          <p:nvPr>
            <p:ph type="body" sz="quarter" idx="13" hasCustomPrompt="1"/>
          </p:nvPr>
        </p:nvSpPr>
        <p:spPr>
          <a:xfrm>
            <a:off x="8292597" y="5055313"/>
            <a:ext cx="1443038" cy="165532"/>
          </a:xfrm>
        </p:spPr>
        <p:txBody>
          <a:bodyPr>
            <a:normAutofit/>
          </a:bodyPr>
          <a:lstStyle>
            <a:lvl1pPr>
              <a:defRPr sz="800">
                <a:solidFill>
                  <a:schemeClr val="tx1"/>
                </a:solidFill>
              </a:defRPr>
            </a:lvl1pPr>
          </a:lstStyle>
          <a:p>
            <a:pPr lvl="0"/>
            <a:r>
              <a:rPr lang="en-GB" noProof="0"/>
              <a:t>DD/MM/YYYY</a:t>
            </a:r>
          </a:p>
          <a:p>
            <a:pPr lvl="0"/>
            <a:endParaRPr lang="en-BE"/>
          </a:p>
        </p:txBody>
      </p:sp>
      <p:sp>
        <p:nvSpPr>
          <p:cNvPr id="16" name="Rechthoek 5">
            <a:extLst>
              <a:ext uri="{FF2B5EF4-FFF2-40B4-BE49-F238E27FC236}">
                <a16:creationId xmlns:a16="http://schemas.microsoft.com/office/drawing/2014/main" id="{A1C9BA16-96C4-429C-A3A4-966E17CDBBA8}"/>
              </a:ext>
            </a:extLst>
          </p:cNvPr>
          <p:cNvSpPr/>
          <p:nvPr userDrawn="1"/>
        </p:nvSpPr>
        <p:spPr>
          <a:xfrm>
            <a:off x="838199"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Tree>
    <p:extLst>
      <p:ext uri="{BB962C8B-B14F-4D97-AF65-F5344CB8AC3E}">
        <p14:creationId xmlns:p14="http://schemas.microsoft.com/office/powerpoint/2010/main" val="3521369560"/>
      </p:ext>
    </p:extLst>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Lege pagina met titel bovenaan">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ED283369-E780-BE44-AA03-8425DD7D6DB1}" type="slidenum">
              <a:rPr lang="nl-BE" smtClean="0"/>
              <a:pPr/>
              <a:t>‹nr.›</a:t>
            </a:fld>
            <a:endParaRPr lang="nl-BE"/>
          </a:p>
        </p:txBody>
      </p:sp>
      <p:sp>
        <p:nvSpPr>
          <p:cNvPr id="5" name="Title 1">
            <a:extLst>
              <a:ext uri="{FF2B5EF4-FFF2-40B4-BE49-F238E27FC236}">
                <a16:creationId xmlns:a16="http://schemas.microsoft.com/office/drawing/2014/main" id="{E03603D5-E756-4270-AD7F-9B070AF2622D}"/>
              </a:ext>
            </a:extLst>
          </p:cNvPr>
          <p:cNvSpPr>
            <a:spLocks noGrp="1"/>
          </p:cNvSpPr>
          <p:nvPr>
            <p:ph type="ctrTitle" hasCustomPrompt="1"/>
          </p:nvPr>
        </p:nvSpPr>
        <p:spPr>
          <a:xfrm>
            <a:off x="1524000" y="569588"/>
            <a:ext cx="9144000" cy="514836"/>
          </a:xfrm>
        </p:spPr>
        <p:txBody>
          <a:bodyPr>
            <a:normAutofit fontScale="90000"/>
          </a:bodyPr>
          <a:lstStyle>
            <a:lvl1pPr algn="ctr">
              <a:defRPr/>
            </a:lvl1pPr>
          </a:lstStyle>
          <a:p>
            <a:r>
              <a:rPr lang="fr-BE" sz="3200" err="1">
                <a:solidFill>
                  <a:schemeClr val="bg2"/>
                </a:solidFill>
                <a:latin typeface="Poppins Latin SemiBold" panose="00000700000000000000" pitchFamily="2" charset="0"/>
              </a:rPr>
              <a:t>Title</a:t>
            </a:r>
            <a:endParaRPr lang="en-GB" sz="3200">
              <a:solidFill>
                <a:schemeClr val="bg2"/>
              </a:solidFill>
              <a:latin typeface="Poppins Latin SemiBold" panose="00000700000000000000" pitchFamily="2" charset="0"/>
            </a:endParaRPr>
          </a:p>
        </p:txBody>
      </p:sp>
    </p:spTree>
    <p:extLst>
      <p:ext uri="{BB962C8B-B14F-4D97-AF65-F5344CB8AC3E}">
        <p14:creationId xmlns:p14="http://schemas.microsoft.com/office/powerpoint/2010/main" val="41960210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3AAE54-D4DE-47A9-B040-A39B3CD2036C}"/>
              </a:ext>
            </a:extLst>
          </p:cNvPr>
          <p:cNvSpPr>
            <a:spLocks noGrp="1"/>
          </p:cNvSpPr>
          <p:nvPr>
            <p:ph type="ctrTitle"/>
          </p:nvPr>
        </p:nvSpPr>
        <p:spPr>
          <a:xfrm>
            <a:off x="1524000" y="965103"/>
            <a:ext cx="9144000" cy="514836"/>
          </a:xfrm>
        </p:spPr>
        <p:txBody>
          <a:bodyPr anchor="b">
            <a:normAutofit/>
          </a:bodyPr>
          <a:lstStyle>
            <a:lvl1pPr algn="ctr">
              <a:defRPr sz="2400" cap="all" baseline="0">
                <a:solidFill>
                  <a:srgbClr val="27624E"/>
                </a:solidFill>
              </a:defRPr>
            </a:lvl1pPr>
          </a:lstStyle>
          <a:p>
            <a:r>
              <a:rPr lang="en-US"/>
              <a:t>Click to edit Master title style</a:t>
            </a:r>
            <a:endParaRPr lang="nl-BE"/>
          </a:p>
        </p:txBody>
      </p:sp>
      <p:sp>
        <p:nvSpPr>
          <p:cNvPr id="4" name="Tijdelijke aanduiding voor datum 3">
            <a:extLst>
              <a:ext uri="{FF2B5EF4-FFF2-40B4-BE49-F238E27FC236}">
                <a16:creationId xmlns:a16="http://schemas.microsoft.com/office/drawing/2014/main" id="{B3BEDFF3-8C4B-4E85-9C53-AFEEFEB3D211}"/>
              </a:ext>
            </a:extLst>
          </p:cNvPr>
          <p:cNvSpPr>
            <a:spLocks noGrp="1"/>
          </p:cNvSpPr>
          <p:nvPr>
            <p:ph type="dt" sz="half" idx="10"/>
          </p:nvPr>
        </p:nvSpPr>
        <p:spPr>
          <a:xfrm>
            <a:off x="353008" y="6319030"/>
            <a:ext cx="813318" cy="365125"/>
          </a:xfrm>
        </p:spPr>
        <p:txBody>
          <a:bodyPr/>
          <a:lstStyle>
            <a:lvl1pPr>
              <a:defRPr sz="1000">
                <a:solidFill>
                  <a:schemeClr val="tx1"/>
                </a:solidFill>
                <a:latin typeface="Moon" panose="02000500000000000000"/>
              </a:defRPr>
            </a:lvl1pPr>
          </a:lstStyle>
          <a:p>
            <a:endParaRPr lang="nl-BE"/>
          </a:p>
        </p:txBody>
      </p:sp>
      <p:pic>
        <p:nvPicPr>
          <p:cNvPr id="7" name="Afbeelding 6">
            <a:extLst>
              <a:ext uri="{FF2B5EF4-FFF2-40B4-BE49-F238E27FC236}">
                <a16:creationId xmlns:a16="http://schemas.microsoft.com/office/drawing/2014/main" id="{D70E1922-B137-41B1-93FF-3449BE8C4D4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909112" y="6203049"/>
            <a:ext cx="2049624" cy="673613"/>
          </a:xfrm>
          <a:prstGeom prst="rect">
            <a:avLst/>
          </a:prstGeom>
        </p:spPr>
      </p:pic>
    </p:spTree>
    <p:extLst>
      <p:ext uri="{BB962C8B-B14F-4D97-AF65-F5344CB8AC3E}">
        <p14:creationId xmlns:p14="http://schemas.microsoft.com/office/powerpoint/2010/main" val="367914851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Comparison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3E0FEA-E740-49CA-BD73-DB02FE3C9D10}"/>
              </a:ext>
            </a:extLst>
          </p:cNvPr>
          <p:cNvSpPr>
            <a:spLocks noGrp="1"/>
          </p:cNvSpPr>
          <p:nvPr>
            <p:ph sz="quarter" idx="24" hasCustomPrompt="1"/>
          </p:nvPr>
        </p:nvSpPr>
        <p:spPr>
          <a:xfrm>
            <a:off x="631373" y="3848445"/>
            <a:ext cx="3558636" cy="1991660"/>
          </a:xfrm>
          <a:solidFill>
            <a:schemeClr val="bg2"/>
          </a:solidFill>
        </p:spPr>
        <p:txBody>
          <a:bodyPr/>
          <a:lstStyle>
            <a:lvl1pPr>
              <a:defRPr/>
            </a:lvl1pPr>
          </a:lstStyle>
          <a:p>
            <a:pPr lvl="0"/>
            <a:r>
              <a:rPr lang="en-GB"/>
              <a:t> </a:t>
            </a:r>
          </a:p>
        </p:txBody>
      </p:sp>
      <p:sp>
        <p:nvSpPr>
          <p:cNvPr id="26" name="Content Placeholder 2">
            <a:extLst>
              <a:ext uri="{FF2B5EF4-FFF2-40B4-BE49-F238E27FC236}">
                <a16:creationId xmlns:a16="http://schemas.microsoft.com/office/drawing/2014/main" id="{F0A4EB31-0E8C-47BB-A6C1-36F8C13A8403}"/>
              </a:ext>
            </a:extLst>
          </p:cNvPr>
          <p:cNvSpPr>
            <a:spLocks noGrp="1"/>
          </p:cNvSpPr>
          <p:nvPr>
            <p:ph sz="quarter" idx="25" hasCustomPrompt="1"/>
          </p:nvPr>
        </p:nvSpPr>
        <p:spPr>
          <a:xfrm>
            <a:off x="4362792" y="3848444"/>
            <a:ext cx="3558636" cy="1991660"/>
          </a:xfrm>
          <a:solidFill>
            <a:schemeClr val="bg2"/>
          </a:solidFill>
        </p:spPr>
        <p:txBody>
          <a:bodyPr/>
          <a:lstStyle>
            <a:lvl1pPr>
              <a:defRPr/>
            </a:lvl1pPr>
          </a:lstStyle>
          <a:p>
            <a:pPr lvl="0"/>
            <a:r>
              <a:rPr lang="en-GB"/>
              <a:t> </a:t>
            </a:r>
          </a:p>
        </p:txBody>
      </p:sp>
      <p:sp>
        <p:nvSpPr>
          <p:cNvPr id="27" name="Content Placeholder 2">
            <a:extLst>
              <a:ext uri="{FF2B5EF4-FFF2-40B4-BE49-F238E27FC236}">
                <a16:creationId xmlns:a16="http://schemas.microsoft.com/office/drawing/2014/main" id="{AC18061A-1941-47A2-9F13-4F3E37BBDD92}"/>
              </a:ext>
            </a:extLst>
          </p:cNvPr>
          <p:cNvSpPr>
            <a:spLocks noGrp="1"/>
          </p:cNvSpPr>
          <p:nvPr>
            <p:ph sz="quarter" idx="26" hasCustomPrompt="1"/>
          </p:nvPr>
        </p:nvSpPr>
        <p:spPr>
          <a:xfrm>
            <a:off x="8089074" y="3848444"/>
            <a:ext cx="3558636" cy="1991660"/>
          </a:xfrm>
          <a:solidFill>
            <a:schemeClr val="bg2"/>
          </a:solidFill>
        </p:spPr>
        <p:txBody>
          <a:bodyPr/>
          <a:lstStyle>
            <a:lvl1pPr>
              <a:defRPr/>
            </a:lvl1pPr>
          </a:lstStyle>
          <a:p>
            <a:pPr lvl="0"/>
            <a:r>
              <a:rPr lang="en-GB"/>
              <a:t> </a:t>
            </a:r>
          </a:p>
        </p:txBody>
      </p:sp>
      <p:sp>
        <p:nvSpPr>
          <p:cNvPr id="6" name="Title 5">
            <a:extLst>
              <a:ext uri="{FF2B5EF4-FFF2-40B4-BE49-F238E27FC236}">
                <a16:creationId xmlns:a16="http://schemas.microsoft.com/office/drawing/2014/main" id="{9A3FE719-BB13-4405-85EC-2EA5A7D6EFA4}"/>
              </a:ext>
            </a:extLst>
          </p:cNvPr>
          <p:cNvSpPr>
            <a:spLocks noGrp="1"/>
          </p:cNvSpPr>
          <p:nvPr>
            <p:ph type="title"/>
          </p:nvPr>
        </p:nvSpPr>
        <p:spPr>
          <a:xfrm>
            <a:off x="1524000" y="461331"/>
            <a:ext cx="9144000" cy="556565"/>
          </a:xfrm>
        </p:spPr>
        <p:txBody>
          <a:bodyPr numCol="1"/>
          <a:lstStyle/>
          <a:p>
            <a:r>
              <a:rPr lang="en-US"/>
              <a:t>Click to edit Master title style</a:t>
            </a:r>
            <a:endParaRPr lang="en-GB"/>
          </a:p>
        </p:txBody>
      </p:sp>
      <p:sp>
        <p:nvSpPr>
          <p:cNvPr id="15" name="Tijdelijke aanduiding voor afbeelding 6">
            <a:extLst>
              <a:ext uri="{FF2B5EF4-FFF2-40B4-BE49-F238E27FC236}">
                <a16:creationId xmlns:a16="http://schemas.microsoft.com/office/drawing/2014/main" id="{496028E1-74C8-4949-95A9-EC6D5924BFCD}"/>
              </a:ext>
            </a:extLst>
          </p:cNvPr>
          <p:cNvSpPr>
            <a:spLocks noGrp="1"/>
          </p:cNvSpPr>
          <p:nvPr>
            <p:ph type="pic" sz="quarter" idx="13"/>
          </p:nvPr>
        </p:nvSpPr>
        <p:spPr>
          <a:xfrm>
            <a:off x="631373" y="1710047"/>
            <a:ext cx="3558636" cy="1995055"/>
          </a:xfrm>
        </p:spPr>
        <p:txBody>
          <a:bodyPr/>
          <a:lstStyle>
            <a:lvl1pPr marL="0" indent="0">
              <a:buNone/>
              <a:defRPr/>
            </a:lvl1pPr>
          </a:lstStyle>
          <a:p>
            <a:r>
              <a:rPr lang="en-US"/>
              <a:t>Click icon to add picture</a:t>
            </a:r>
            <a:endParaRPr lang="nl-BE"/>
          </a:p>
        </p:txBody>
      </p:sp>
      <p:sp>
        <p:nvSpPr>
          <p:cNvPr id="16" name="Tijdelijke aanduiding voor afbeelding 6">
            <a:extLst>
              <a:ext uri="{FF2B5EF4-FFF2-40B4-BE49-F238E27FC236}">
                <a16:creationId xmlns:a16="http://schemas.microsoft.com/office/drawing/2014/main" id="{AF8B0118-B88E-D44D-94BB-50B799154422}"/>
              </a:ext>
            </a:extLst>
          </p:cNvPr>
          <p:cNvSpPr>
            <a:spLocks noGrp="1"/>
          </p:cNvSpPr>
          <p:nvPr>
            <p:ph type="pic" sz="quarter" idx="14"/>
          </p:nvPr>
        </p:nvSpPr>
        <p:spPr>
          <a:xfrm>
            <a:off x="4360223" y="1710046"/>
            <a:ext cx="3558636" cy="1995055"/>
          </a:xfrm>
        </p:spPr>
        <p:txBody>
          <a:bodyPr/>
          <a:lstStyle>
            <a:lvl1pPr marL="0" indent="0">
              <a:buNone/>
              <a:defRPr/>
            </a:lvl1pPr>
          </a:lstStyle>
          <a:p>
            <a:r>
              <a:rPr lang="en-US"/>
              <a:t>Click icon to add picture</a:t>
            </a:r>
            <a:endParaRPr lang="nl-BE"/>
          </a:p>
        </p:txBody>
      </p:sp>
      <p:sp>
        <p:nvSpPr>
          <p:cNvPr id="17" name="Tijdelijke aanduiding voor afbeelding 6">
            <a:extLst>
              <a:ext uri="{FF2B5EF4-FFF2-40B4-BE49-F238E27FC236}">
                <a16:creationId xmlns:a16="http://schemas.microsoft.com/office/drawing/2014/main" id="{B511864C-2C1E-F048-A2B5-40621D4B6CA0}"/>
              </a:ext>
            </a:extLst>
          </p:cNvPr>
          <p:cNvSpPr>
            <a:spLocks noGrp="1"/>
          </p:cNvSpPr>
          <p:nvPr>
            <p:ph type="pic" sz="quarter" idx="15"/>
          </p:nvPr>
        </p:nvSpPr>
        <p:spPr>
          <a:xfrm>
            <a:off x="8089074" y="1710047"/>
            <a:ext cx="3558636" cy="1995055"/>
          </a:xfrm>
        </p:spPr>
        <p:txBody>
          <a:bodyPr/>
          <a:lstStyle>
            <a:lvl1pPr marL="0" indent="0">
              <a:buNone/>
              <a:defRPr/>
            </a:lvl1pPr>
          </a:lstStyle>
          <a:p>
            <a:r>
              <a:rPr lang="en-US"/>
              <a:t>Click icon to add picture</a:t>
            </a:r>
            <a:endParaRPr lang="nl-BE"/>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1" name="Tekstvak 20">
            <a:extLst>
              <a:ext uri="{FF2B5EF4-FFF2-40B4-BE49-F238E27FC236}">
                <a16:creationId xmlns:a16="http://schemas.microsoft.com/office/drawing/2014/main" id="{05969FBB-7FE1-5346-9D6C-80656D175BED}"/>
              </a:ext>
            </a:extLst>
          </p:cNvPr>
          <p:cNvSpPr txBox="1"/>
          <p:nvPr/>
        </p:nvSpPr>
        <p:spPr>
          <a:xfrm>
            <a:off x="1175658" y="4025735"/>
            <a:ext cx="3135084" cy="546265"/>
          </a:xfrm>
          <a:prstGeom prst="rect">
            <a:avLst/>
          </a:prstGeom>
        </p:spPr>
        <p:txBody>
          <a:bodyPr vert="horz" wrap="squar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5" name="Tijdelijke aanduiding voor tekst 4">
            <a:extLst>
              <a:ext uri="{FF2B5EF4-FFF2-40B4-BE49-F238E27FC236}">
                <a16:creationId xmlns:a16="http://schemas.microsoft.com/office/drawing/2014/main" id="{3909F7AF-4DC2-4F45-9745-8639CB0E453B}"/>
              </a:ext>
            </a:extLst>
          </p:cNvPr>
          <p:cNvSpPr>
            <a:spLocks noGrp="1"/>
          </p:cNvSpPr>
          <p:nvPr>
            <p:ph type="body" sz="quarter" idx="16" hasCustomPrompt="1"/>
          </p:nvPr>
        </p:nvSpPr>
        <p:spPr>
          <a:xfrm>
            <a:off x="760781" y="4005951"/>
            <a:ext cx="3299590" cy="296081"/>
          </a:xfrm>
        </p:spPr>
        <p:txBody>
          <a:bodyPr>
            <a:normAutofit/>
          </a:bodyPr>
          <a:lstStyle>
            <a:lvl1pPr marL="0" indent="0">
              <a:buNone/>
              <a:defRPr sz="1600" b="1">
                <a:solidFill>
                  <a:schemeClr val="bg1"/>
                </a:solidFill>
              </a:defRPr>
            </a:lvl1pPr>
          </a:lstStyle>
          <a:p>
            <a:pPr lvl="0"/>
            <a:r>
              <a:rPr lang="en-GB" noProof="0"/>
              <a:t>This is a</a:t>
            </a:r>
            <a:r>
              <a:rPr lang="en-BE"/>
              <a:t> </a:t>
            </a:r>
            <a:r>
              <a:rPr lang="en-US" noProof="0"/>
              <a:t>title</a:t>
            </a:r>
          </a:p>
        </p:txBody>
      </p:sp>
      <p:sp>
        <p:nvSpPr>
          <p:cNvPr id="23" name="Tijdelijke aanduiding voor tekst 4">
            <a:extLst>
              <a:ext uri="{FF2B5EF4-FFF2-40B4-BE49-F238E27FC236}">
                <a16:creationId xmlns:a16="http://schemas.microsoft.com/office/drawing/2014/main" id="{093F4A05-E205-6642-8D4F-A45420475D1A}"/>
              </a:ext>
            </a:extLst>
          </p:cNvPr>
          <p:cNvSpPr>
            <a:spLocks noGrp="1"/>
          </p:cNvSpPr>
          <p:nvPr>
            <p:ph type="body" sz="quarter" idx="17" hasCustomPrompt="1"/>
          </p:nvPr>
        </p:nvSpPr>
        <p:spPr>
          <a:xfrm>
            <a:off x="760780" y="4321816"/>
            <a:ext cx="3299591" cy="1364881"/>
          </a:xfrm>
        </p:spPr>
        <p:txBody>
          <a:bodyPr>
            <a:normAutofit/>
          </a:bodyPr>
          <a:lstStyle>
            <a:lvl1pPr marL="0" indent="0">
              <a:lnSpc>
                <a:spcPct val="100000"/>
              </a:lnSpc>
              <a:buNone/>
              <a:defRPr sz="1400" b="0">
                <a:solidFill>
                  <a:schemeClr val="bg1"/>
                </a:solidFill>
              </a:defRPr>
            </a:lvl1pPr>
          </a:lstStyle>
          <a:p>
            <a:pPr lvl="0"/>
            <a:r>
              <a:rPr lang="en-GB" noProof="0"/>
              <a:t>Text</a:t>
            </a:r>
          </a:p>
        </p:txBody>
      </p:sp>
      <p:sp>
        <p:nvSpPr>
          <p:cNvPr id="33" name="Tijdelijke aanduiding voor tekst 4">
            <a:extLst>
              <a:ext uri="{FF2B5EF4-FFF2-40B4-BE49-F238E27FC236}">
                <a16:creationId xmlns:a16="http://schemas.microsoft.com/office/drawing/2014/main" id="{B6F086B0-0AEE-0040-AA33-B9BB980338B3}"/>
              </a:ext>
            </a:extLst>
          </p:cNvPr>
          <p:cNvSpPr>
            <a:spLocks noGrp="1"/>
          </p:cNvSpPr>
          <p:nvPr>
            <p:ph type="body" sz="quarter" idx="20" hasCustomPrompt="1"/>
          </p:nvPr>
        </p:nvSpPr>
        <p:spPr>
          <a:xfrm>
            <a:off x="8222478" y="4005951"/>
            <a:ext cx="3304238" cy="296081"/>
          </a:xfrm>
        </p:spPr>
        <p:txBody>
          <a:bodyPr>
            <a:normAutofit/>
          </a:bodyPr>
          <a:lstStyle>
            <a:lvl1pPr marL="0" indent="0">
              <a:buNone/>
              <a:defRPr sz="1600" b="1">
                <a:solidFill>
                  <a:schemeClr val="bg1"/>
                </a:solidFill>
              </a:defRPr>
            </a:lvl1pPr>
          </a:lstStyle>
          <a:p>
            <a:pPr lvl="0"/>
            <a:r>
              <a:rPr lang="en-GB" noProof="0"/>
              <a:t>This is </a:t>
            </a:r>
            <a:r>
              <a:rPr lang="en-BE"/>
              <a:t>a </a:t>
            </a:r>
            <a:r>
              <a:rPr lang="en-BE" noProof="0"/>
              <a:t>title</a:t>
            </a:r>
          </a:p>
        </p:txBody>
      </p:sp>
      <p:sp>
        <p:nvSpPr>
          <p:cNvPr id="34" name="Tijdelijke aanduiding voor tekst 4">
            <a:extLst>
              <a:ext uri="{FF2B5EF4-FFF2-40B4-BE49-F238E27FC236}">
                <a16:creationId xmlns:a16="http://schemas.microsoft.com/office/drawing/2014/main" id="{5C494A5F-CBA7-934A-9843-88552DA1307C}"/>
              </a:ext>
            </a:extLst>
          </p:cNvPr>
          <p:cNvSpPr>
            <a:spLocks noGrp="1"/>
          </p:cNvSpPr>
          <p:nvPr>
            <p:ph type="body" sz="quarter" idx="21" hasCustomPrompt="1"/>
          </p:nvPr>
        </p:nvSpPr>
        <p:spPr>
          <a:xfrm>
            <a:off x="8222478" y="4321816"/>
            <a:ext cx="3304238"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22" name="Tijdelijke aanduiding voor tekst 4">
            <a:extLst>
              <a:ext uri="{FF2B5EF4-FFF2-40B4-BE49-F238E27FC236}">
                <a16:creationId xmlns:a16="http://schemas.microsoft.com/office/drawing/2014/main" id="{74D0B2A9-4ED0-4725-AA55-98FE09CA8DE3}"/>
              </a:ext>
            </a:extLst>
          </p:cNvPr>
          <p:cNvSpPr>
            <a:spLocks noGrp="1"/>
          </p:cNvSpPr>
          <p:nvPr>
            <p:ph type="body" sz="quarter" idx="22" hasCustomPrompt="1"/>
          </p:nvPr>
        </p:nvSpPr>
        <p:spPr>
          <a:xfrm>
            <a:off x="4489746" y="4005951"/>
            <a:ext cx="3299590" cy="296081"/>
          </a:xfrm>
        </p:spPr>
        <p:txBody>
          <a:bodyPr>
            <a:normAutofit/>
          </a:bodyPr>
          <a:lstStyle>
            <a:lvl1pPr marL="0" indent="0">
              <a:buNone/>
              <a:defRPr sz="1600" b="1">
                <a:solidFill>
                  <a:schemeClr val="bg1"/>
                </a:solidFill>
              </a:defRPr>
            </a:lvl1pPr>
          </a:lstStyle>
          <a:p>
            <a:pPr lvl="0"/>
            <a:r>
              <a:rPr lang="en-GB" noProof="0"/>
              <a:t>This is a </a:t>
            </a:r>
            <a:r>
              <a:rPr lang="en-BE"/>
              <a:t>title</a:t>
            </a:r>
            <a:endParaRPr lang="nl-BE"/>
          </a:p>
        </p:txBody>
      </p:sp>
      <p:sp>
        <p:nvSpPr>
          <p:cNvPr id="24" name="Tijdelijke aanduiding voor tekst 4">
            <a:extLst>
              <a:ext uri="{FF2B5EF4-FFF2-40B4-BE49-F238E27FC236}">
                <a16:creationId xmlns:a16="http://schemas.microsoft.com/office/drawing/2014/main" id="{EACB2721-270A-4660-9545-9192F7F0F10D}"/>
              </a:ext>
            </a:extLst>
          </p:cNvPr>
          <p:cNvSpPr>
            <a:spLocks noGrp="1"/>
          </p:cNvSpPr>
          <p:nvPr>
            <p:ph type="body" sz="quarter" idx="23" hasCustomPrompt="1"/>
          </p:nvPr>
        </p:nvSpPr>
        <p:spPr>
          <a:xfrm>
            <a:off x="4489746" y="4321816"/>
            <a:ext cx="3299591"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25" name="Picture Placeholder 5">
            <a:extLst>
              <a:ext uri="{FF2B5EF4-FFF2-40B4-BE49-F238E27FC236}">
                <a16:creationId xmlns:a16="http://schemas.microsoft.com/office/drawing/2014/main" id="{C6AA9B25-D2FF-42E3-84CD-7BF30C9C925F}"/>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4101539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cSld name="8_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3AAE54-D4DE-47A9-B040-A39B3CD2036C}"/>
              </a:ext>
            </a:extLst>
          </p:cNvPr>
          <p:cNvSpPr>
            <a:spLocks noGrp="1"/>
          </p:cNvSpPr>
          <p:nvPr>
            <p:ph type="ctrTitle"/>
          </p:nvPr>
        </p:nvSpPr>
        <p:spPr>
          <a:xfrm>
            <a:off x="1524000" y="750612"/>
            <a:ext cx="9144000" cy="514836"/>
          </a:xfrm>
        </p:spPr>
        <p:txBody>
          <a:bodyPr anchor="b">
            <a:normAutofit/>
          </a:bodyPr>
          <a:lstStyle>
            <a:lvl1pPr algn="ctr">
              <a:defRPr sz="2400" cap="all" baseline="0">
                <a:solidFill>
                  <a:srgbClr val="27624E"/>
                </a:solidFill>
              </a:defRPr>
            </a:lvl1pPr>
          </a:lstStyle>
          <a:p>
            <a:r>
              <a:rPr lang="nl-NL"/>
              <a:t>Klik om stijl te bewerken</a:t>
            </a:r>
            <a:endParaRPr lang="nl-BE"/>
          </a:p>
        </p:txBody>
      </p:sp>
      <p:sp>
        <p:nvSpPr>
          <p:cNvPr id="4" name="Tijdelijke aanduiding voor datum 3">
            <a:extLst>
              <a:ext uri="{FF2B5EF4-FFF2-40B4-BE49-F238E27FC236}">
                <a16:creationId xmlns:a16="http://schemas.microsoft.com/office/drawing/2014/main" id="{B3BEDFF3-8C4B-4E85-9C53-AFEEFEB3D211}"/>
              </a:ext>
            </a:extLst>
          </p:cNvPr>
          <p:cNvSpPr>
            <a:spLocks noGrp="1"/>
          </p:cNvSpPr>
          <p:nvPr>
            <p:ph type="dt" sz="half" idx="10"/>
          </p:nvPr>
        </p:nvSpPr>
        <p:spPr>
          <a:xfrm>
            <a:off x="353008" y="6319030"/>
            <a:ext cx="813318" cy="365125"/>
          </a:xfrm>
        </p:spPr>
        <p:txBody>
          <a:bodyPr/>
          <a:lstStyle>
            <a:lvl1pPr>
              <a:defRPr sz="1000">
                <a:solidFill>
                  <a:schemeClr val="tx1"/>
                </a:solidFill>
                <a:latin typeface="+mn-lt"/>
              </a:defRPr>
            </a:lvl1pPr>
          </a:lstStyle>
          <a:p>
            <a:endParaRPr lang="nl-BE"/>
          </a:p>
        </p:txBody>
      </p:sp>
      <p:pic>
        <p:nvPicPr>
          <p:cNvPr id="7" name="Afbeelding 6">
            <a:extLst>
              <a:ext uri="{FF2B5EF4-FFF2-40B4-BE49-F238E27FC236}">
                <a16:creationId xmlns:a16="http://schemas.microsoft.com/office/drawing/2014/main" id="{D70E1922-B137-41B1-93FF-3449BE8C4D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909112" y="6203049"/>
            <a:ext cx="2049624" cy="673613"/>
          </a:xfrm>
          <a:prstGeom prst="rect">
            <a:avLst/>
          </a:prstGeom>
        </p:spPr>
      </p:pic>
      <p:sp>
        <p:nvSpPr>
          <p:cNvPr id="5" name="Tijdelijke aanduiding voor tekst 2">
            <a:extLst>
              <a:ext uri="{FF2B5EF4-FFF2-40B4-BE49-F238E27FC236}">
                <a16:creationId xmlns:a16="http://schemas.microsoft.com/office/drawing/2014/main" id="{9660E245-71B8-4504-B99B-E15E9C2C5676}"/>
              </a:ext>
            </a:extLst>
          </p:cNvPr>
          <p:cNvSpPr>
            <a:spLocks noGrp="1"/>
          </p:cNvSpPr>
          <p:nvPr>
            <p:ph type="body" idx="1"/>
          </p:nvPr>
        </p:nvSpPr>
        <p:spPr>
          <a:xfrm>
            <a:off x="1294263" y="5072826"/>
            <a:ext cx="2922896" cy="820071"/>
          </a:xfrm>
          <a:prstGeom prst="rect">
            <a:avLst/>
          </a:prstGeom>
        </p:spPr>
        <p:txBody>
          <a:bodyPr/>
          <a:lstStyle>
            <a:lvl1pPr marL="0" indent="0" algn="ctr">
              <a:buNone/>
              <a:defRPr sz="1400">
                <a:solidFill>
                  <a:schemeClr val="tx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6" name="Tijdelijke aanduiding voor inhoud 2">
            <a:extLst>
              <a:ext uri="{FF2B5EF4-FFF2-40B4-BE49-F238E27FC236}">
                <a16:creationId xmlns:a16="http://schemas.microsoft.com/office/drawing/2014/main" id="{1FD981DB-2734-43D7-95C9-414F1FDD1485}"/>
              </a:ext>
            </a:extLst>
          </p:cNvPr>
          <p:cNvSpPr>
            <a:spLocks noGrp="1"/>
          </p:cNvSpPr>
          <p:nvPr>
            <p:ph sz="half" idx="12"/>
          </p:nvPr>
        </p:nvSpPr>
        <p:spPr>
          <a:xfrm>
            <a:off x="1294263" y="2348185"/>
            <a:ext cx="2922896" cy="272464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atin typeface="+mn-lt"/>
              </a:defRPr>
            </a:lvl1pPr>
          </a:lstStyle>
          <a:p>
            <a:pPr lvl="0"/>
            <a:r>
              <a:rPr lang="nl-NL"/>
              <a:t>Klikken om de tekststijl van het model te bewerken</a:t>
            </a:r>
          </a:p>
        </p:txBody>
      </p:sp>
      <p:sp>
        <p:nvSpPr>
          <p:cNvPr id="8" name="Tijdelijke aanduiding voor tekst 2">
            <a:extLst>
              <a:ext uri="{FF2B5EF4-FFF2-40B4-BE49-F238E27FC236}">
                <a16:creationId xmlns:a16="http://schemas.microsoft.com/office/drawing/2014/main" id="{C5316505-BB89-420D-B31F-54235A759CD0}"/>
              </a:ext>
            </a:extLst>
          </p:cNvPr>
          <p:cNvSpPr>
            <a:spLocks noGrp="1"/>
          </p:cNvSpPr>
          <p:nvPr>
            <p:ph type="body" idx="13"/>
          </p:nvPr>
        </p:nvSpPr>
        <p:spPr>
          <a:xfrm>
            <a:off x="4626591" y="5072826"/>
            <a:ext cx="2922896" cy="820071"/>
          </a:xfrm>
          <a:prstGeom prst="rect">
            <a:avLst/>
          </a:prstGeom>
        </p:spPr>
        <p:txBody>
          <a:bodyPr/>
          <a:lstStyle>
            <a:lvl1pPr marL="0" indent="0" algn="ctr">
              <a:buNone/>
              <a:defRPr sz="1400">
                <a:solidFill>
                  <a:schemeClr val="tx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9" name="Tijdelijke aanduiding voor inhoud 2">
            <a:extLst>
              <a:ext uri="{FF2B5EF4-FFF2-40B4-BE49-F238E27FC236}">
                <a16:creationId xmlns:a16="http://schemas.microsoft.com/office/drawing/2014/main" id="{57B4670B-E1DC-4AC3-A935-A2584672D98F}"/>
              </a:ext>
            </a:extLst>
          </p:cNvPr>
          <p:cNvSpPr>
            <a:spLocks noGrp="1"/>
          </p:cNvSpPr>
          <p:nvPr>
            <p:ph sz="half" idx="14"/>
          </p:nvPr>
        </p:nvSpPr>
        <p:spPr>
          <a:xfrm>
            <a:off x="4626591" y="2348185"/>
            <a:ext cx="2922896" cy="272464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atin typeface="+mn-lt"/>
              </a:defRPr>
            </a:lvl1pPr>
          </a:lstStyle>
          <a:p>
            <a:pPr lvl="0"/>
            <a:r>
              <a:rPr lang="nl-NL"/>
              <a:t>Klikken om de tekststijl van het model te bewerken</a:t>
            </a:r>
          </a:p>
        </p:txBody>
      </p:sp>
      <p:sp>
        <p:nvSpPr>
          <p:cNvPr id="10" name="Tijdelijke aanduiding voor tekst 2">
            <a:extLst>
              <a:ext uri="{FF2B5EF4-FFF2-40B4-BE49-F238E27FC236}">
                <a16:creationId xmlns:a16="http://schemas.microsoft.com/office/drawing/2014/main" id="{351D3BDA-C45A-49B6-8DEB-1EDF456854A8}"/>
              </a:ext>
            </a:extLst>
          </p:cNvPr>
          <p:cNvSpPr>
            <a:spLocks noGrp="1"/>
          </p:cNvSpPr>
          <p:nvPr>
            <p:ph type="body" idx="15"/>
          </p:nvPr>
        </p:nvSpPr>
        <p:spPr>
          <a:xfrm>
            <a:off x="7958919" y="5072826"/>
            <a:ext cx="2922896" cy="820071"/>
          </a:xfrm>
          <a:prstGeom prst="rect">
            <a:avLst/>
          </a:prstGeom>
        </p:spPr>
        <p:txBody>
          <a:bodyPr/>
          <a:lstStyle>
            <a:lvl1pPr marL="0" indent="0" algn="ctr">
              <a:buNone/>
              <a:defRPr sz="1400">
                <a:solidFill>
                  <a:schemeClr val="tx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11" name="Tijdelijke aanduiding voor inhoud 2">
            <a:extLst>
              <a:ext uri="{FF2B5EF4-FFF2-40B4-BE49-F238E27FC236}">
                <a16:creationId xmlns:a16="http://schemas.microsoft.com/office/drawing/2014/main" id="{1A6AEC7E-22DD-458B-8E0E-342B94F2FF07}"/>
              </a:ext>
            </a:extLst>
          </p:cNvPr>
          <p:cNvSpPr>
            <a:spLocks noGrp="1"/>
          </p:cNvSpPr>
          <p:nvPr>
            <p:ph sz="half" idx="16"/>
          </p:nvPr>
        </p:nvSpPr>
        <p:spPr>
          <a:xfrm>
            <a:off x="7958919" y="2348185"/>
            <a:ext cx="2922896" cy="272464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atin typeface="+mn-lt"/>
              </a:defRPr>
            </a:lvl1pPr>
          </a:lstStyle>
          <a:p>
            <a:pPr lvl="0"/>
            <a:r>
              <a:rPr lang="nl-NL"/>
              <a:t>Klikken om de tekststijl van het model te bewerken</a:t>
            </a:r>
          </a:p>
        </p:txBody>
      </p:sp>
    </p:spTree>
    <p:extLst>
      <p:ext uri="{BB962C8B-B14F-4D97-AF65-F5344CB8AC3E}">
        <p14:creationId xmlns:p14="http://schemas.microsoft.com/office/powerpoint/2010/main" val="42942359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Comparison 1">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D074F2A-C57C-4227-A6DA-DEE0A1C63199}"/>
              </a:ext>
            </a:extLst>
          </p:cNvPr>
          <p:cNvSpPr>
            <a:spLocks noGrp="1"/>
          </p:cNvSpPr>
          <p:nvPr>
            <p:ph sz="quarter" idx="28" hasCustomPrompt="1"/>
          </p:nvPr>
        </p:nvSpPr>
        <p:spPr>
          <a:xfrm>
            <a:off x="355600" y="1485900"/>
            <a:ext cx="3738563" cy="4416425"/>
          </a:xfrm>
          <a:solidFill>
            <a:schemeClr val="bg2">
              <a:lumMod val="20000"/>
              <a:lumOff val="80000"/>
            </a:schemeClr>
          </a:solidFill>
          <a:ln>
            <a:solidFill>
              <a:schemeClr val="bg2"/>
            </a:solidFill>
          </a:ln>
        </p:spPr>
        <p:txBody>
          <a:bodyPr/>
          <a:lstStyle>
            <a:lvl1pPr>
              <a:defRPr/>
            </a:lvl1pPr>
          </a:lstStyle>
          <a:p>
            <a:pPr lvl="0"/>
            <a:r>
              <a:rPr lang="en-GB"/>
              <a:t> </a:t>
            </a:r>
          </a:p>
        </p:txBody>
      </p:sp>
      <p:sp>
        <p:nvSpPr>
          <p:cNvPr id="25" name="Content Placeholder 3">
            <a:extLst>
              <a:ext uri="{FF2B5EF4-FFF2-40B4-BE49-F238E27FC236}">
                <a16:creationId xmlns:a16="http://schemas.microsoft.com/office/drawing/2014/main" id="{78D5139A-4072-4662-BB4A-07A65ECA1856}"/>
              </a:ext>
            </a:extLst>
          </p:cNvPr>
          <p:cNvSpPr>
            <a:spLocks noGrp="1"/>
          </p:cNvSpPr>
          <p:nvPr>
            <p:ph sz="quarter" idx="29" hasCustomPrompt="1"/>
          </p:nvPr>
        </p:nvSpPr>
        <p:spPr>
          <a:xfrm>
            <a:off x="4251076" y="1485610"/>
            <a:ext cx="3738563" cy="4416425"/>
          </a:xfrm>
          <a:solidFill>
            <a:schemeClr val="bg2">
              <a:lumMod val="20000"/>
              <a:lumOff val="80000"/>
            </a:schemeClr>
          </a:solidFill>
          <a:ln>
            <a:solidFill>
              <a:schemeClr val="bg2"/>
            </a:solidFill>
          </a:ln>
        </p:spPr>
        <p:txBody>
          <a:bodyPr/>
          <a:lstStyle>
            <a:lvl1pPr>
              <a:defRPr/>
            </a:lvl1pPr>
          </a:lstStyle>
          <a:p>
            <a:pPr lvl="0"/>
            <a:r>
              <a:rPr lang="en-GB"/>
              <a:t> </a:t>
            </a:r>
          </a:p>
        </p:txBody>
      </p:sp>
      <p:sp>
        <p:nvSpPr>
          <p:cNvPr id="26" name="Content Placeholder 3">
            <a:extLst>
              <a:ext uri="{FF2B5EF4-FFF2-40B4-BE49-F238E27FC236}">
                <a16:creationId xmlns:a16="http://schemas.microsoft.com/office/drawing/2014/main" id="{43530E77-7472-4721-B54D-5AC2F7846374}"/>
              </a:ext>
            </a:extLst>
          </p:cNvPr>
          <p:cNvSpPr>
            <a:spLocks noGrp="1"/>
          </p:cNvSpPr>
          <p:nvPr>
            <p:ph sz="quarter" idx="30" hasCustomPrompt="1"/>
          </p:nvPr>
        </p:nvSpPr>
        <p:spPr>
          <a:xfrm>
            <a:off x="8147185" y="1485611"/>
            <a:ext cx="3738563" cy="4416425"/>
          </a:xfrm>
          <a:solidFill>
            <a:schemeClr val="bg2">
              <a:lumMod val="20000"/>
              <a:lumOff val="80000"/>
            </a:schemeClr>
          </a:solidFill>
          <a:ln>
            <a:solidFill>
              <a:schemeClr val="bg2"/>
            </a:solidFill>
          </a:ln>
        </p:spPr>
        <p:txBody>
          <a:bodyPr/>
          <a:lstStyle>
            <a:lvl1pPr>
              <a:defRPr/>
            </a:lvl1pPr>
          </a:lstStyle>
          <a:p>
            <a:pPr lvl="0"/>
            <a:r>
              <a:rPr lang="en-GB"/>
              <a:t> </a:t>
            </a:r>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r>
              <a:rPr lang="en-US"/>
              <a:t>Click icon to add picture</a:t>
            </a:r>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a:solidFill>
            <a:schemeClr val="bg2"/>
          </a:solidFill>
        </p:spPr>
        <p:txBody>
          <a:bodyPr>
            <a:normAutofit/>
          </a:bodyPr>
          <a:lstStyle>
            <a:lvl1pPr marL="0" indent="0">
              <a:buNone/>
              <a:defRPr sz="1050" b="1">
                <a:solidFill>
                  <a:schemeClr val="bg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p>
          <a:p>
            <a:pPr lvl="0"/>
            <a:endParaRPr lang="en-BE" noProof="0"/>
          </a:p>
          <a:p>
            <a:pPr lvl="0"/>
            <a:endParaRPr lang="en-GB" noProof="0"/>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96572" y="3815255"/>
            <a:ext cx="3286515" cy="346842"/>
          </a:xfrm>
          <a:solidFill>
            <a:schemeClr val="bg2"/>
          </a:solidFill>
        </p:spPr>
        <p:txBody>
          <a:bodyPr>
            <a:normAutofit/>
          </a:bodyPr>
          <a:lstStyle>
            <a:lvl1pPr marL="0" indent="0">
              <a:buNone/>
              <a:defRPr sz="1050" b="1">
                <a:solidFill>
                  <a:schemeClr val="bg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r>
              <a:rPr lang="en-US"/>
              <a:t>Click icon to add picture</a:t>
            </a:r>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a:solidFill>
            <a:schemeClr val="bg2"/>
          </a:solidFill>
        </p:spPr>
        <p:txBody>
          <a:bodyPr>
            <a:normAutofit/>
          </a:bodyPr>
          <a:lstStyle>
            <a:lvl1pPr marL="0" indent="0">
              <a:buNone/>
              <a:defRPr sz="1050" b="1">
                <a:solidFill>
                  <a:schemeClr val="bg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22" name="Tekstvak 21">
            <a:extLst>
              <a:ext uri="{FF2B5EF4-FFF2-40B4-BE49-F238E27FC236}">
                <a16:creationId xmlns:a16="http://schemas.microsoft.com/office/drawing/2014/main" id="{37CB1BBC-6BEF-9A47-A5D1-FE357C11051C}"/>
              </a:ext>
            </a:extLst>
          </p:cNvPr>
          <p:cNvSpPr txBox="1"/>
          <p:nvPr/>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2" name="Title 1">
            <a:extLst>
              <a:ext uri="{FF2B5EF4-FFF2-40B4-BE49-F238E27FC236}">
                <a16:creationId xmlns:a16="http://schemas.microsoft.com/office/drawing/2014/main" id="{40D491EE-B006-413D-82ED-EF6790344451}"/>
              </a:ext>
            </a:extLst>
          </p:cNvPr>
          <p:cNvSpPr>
            <a:spLocks noGrp="1"/>
          </p:cNvSpPr>
          <p:nvPr>
            <p:ph type="title"/>
          </p:nvPr>
        </p:nvSpPr>
        <p:spPr/>
        <p:txBody>
          <a:bodyPr/>
          <a:lstStyle/>
          <a:p>
            <a:r>
              <a:rPr lang="en-US"/>
              <a:t>Click to edit Master title style</a:t>
            </a:r>
            <a:endParaRPr lang="en-GB"/>
          </a:p>
        </p:txBody>
      </p:sp>
      <p:sp>
        <p:nvSpPr>
          <p:cNvPr id="21" name="Picture Placeholder 5">
            <a:extLst>
              <a:ext uri="{FF2B5EF4-FFF2-40B4-BE49-F238E27FC236}">
                <a16:creationId xmlns:a16="http://schemas.microsoft.com/office/drawing/2014/main" id="{575250BD-EE93-4E62-AFE0-A077B9C3CA7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6889893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 Texts">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36811FBC-73BD-4634-A9D1-235B14F54AA3}"/>
              </a:ext>
            </a:extLst>
          </p:cNvPr>
          <p:cNvSpPr>
            <a:spLocks noGrp="1"/>
          </p:cNvSpPr>
          <p:nvPr>
            <p:ph type="title"/>
          </p:nvPr>
        </p:nvSpPr>
        <p:spPr/>
        <p:txBody>
          <a:bodyPr/>
          <a:lstStyle/>
          <a:p>
            <a:r>
              <a:rPr lang="en-US"/>
              <a:t>Click to edit Master title style</a:t>
            </a:r>
            <a:endParaRPr lang="en-GB"/>
          </a:p>
        </p:txBody>
      </p:sp>
      <p:sp>
        <p:nvSpPr>
          <p:cNvPr id="7" name="Text Placeholder 7">
            <a:extLst>
              <a:ext uri="{FF2B5EF4-FFF2-40B4-BE49-F238E27FC236}">
                <a16:creationId xmlns:a16="http://schemas.microsoft.com/office/drawing/2014/main" id="{ABECD302-623C-430F-8F7A-C20897A316E8}"/>
              </a:ext>
            </a:extLst>
          </p:cNvPr>
          <p:cNvSpPr>
            <a:spLocks noGrp="1"/>
          </p:cNvSpPr>
          <p:nvPr>
            <p:ph type="body" sz="quarter" idx="12"/>
          </p:nvPr>
        </p:nvSpPr>
        <p:spPr>
          <a:xfrm>
            <a:off x="6265933" y="1971867"/>
            <a:ext cx="5189537" cy="4030663"/>
          </a:xfrm>
        </p:spPr>
        <p:txBody>
          <a:bodyPr/>
          <a:lstStyle>
            <a:lvl2pPr marL="685800" indent="-228600">
              <a:buFontTx/>
              <a:buChar char="-"/>
              <a:defRPr/>
            </a:lvl2pPr>
            <a:lvl3pPr marL="1143000" indent="-228600">
              <a:buFontTx/>
              <a:buChar char="-"/>
              <a:defRPr/>
            </a:lvl3pPr>
            <a:lvl4pPr marL="1600200" indent="-228600">
              <a:buFontTx/>
              <a:buChar char="-"/>
              <a:defRPr/>
            </a:lvl4pPr>
            <a:lvl5pPr marL="2057400" indent="-228600">
              <a:buFontTx/>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34675513-4EC4-496E-86C1-FB2C602B2C46}"/>
              </a:ext>
            </a:extLst>
          </p:cNvPr>
          <p:cNvSpPr>
            <a:spLocks noGrp="1"/>
          </p:cNvSpPr>
          <p:nvPr>
            <p:ph type="body" sz="quarter" idx="13"/>
          </p:nvPr>
        </p:nvSpPr>
        <p:spPr>
          <a:xfrm>
            <a:off x="841727" y="1971868"/>
            <a:ext cx="5189537" cy="4030663"/>
          </a:xfrm>
        </p:spPr>
        <p:txBody>
          <a:bodyPr/>
          <a:lstStyle>
            <a:lvl2pPr marL="685800" indent="-228600">
              <a:buFontTx/>
              <a:buChar char="-"/>
              <a:defRPr/>
            </a:lvl2pPr>
            <a:lvl3pPr marL="1143000" indent="-228600">
              <a:buFontTx/>
              <a:buChar char="-"/>
              <a:defRPr/>
            </a:lvl3pPr>
            <a:lvl4pPr marL="1600200" indent="-228600">
              <a:buFontTx/>
              <a:buChar char="-"/>
              <a:defRPr/>
            </a:lvl4pPr>
            <a:lvl5pPr marL="2057400" indent="-228600">
              <a:buFontTx/>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7">
            <a:extLst>
              <a:ext uri="{FF2B5EF4-FFF2-40B4-BE49-F238E27FC236}">
                <a16:creationId xmlns:a16="http://schemas.microsoft.com/office/drawing/2014/main" id="{C17006C1-6624-477E-9522-ECD08B69BC3F}"/>
              </a:ext>
            </a:extLst>
          </p:cNvPr>
          <p:cNvSpPr>
            <a:spLocks noGrp="1"/>
          </p:cNvSpPr>
          <p:nvPr>
            <p:ph type="body" sz="quarter" idx="15" hasCustomPrompt="1"/>
          </p:nvPr>
        </p:nvSpPr>
        <p:spPr>
          <a:xfrm>
            <a:off x="6265933" y="1419222"/>
            <a:ext cx="5189537" cy="549307"/>
          </a:xfrm>
          <a:solidFill>
            <a:schemeClr val="bg2"/>
          </a:solidFill>
        </p:spPr>
        <p:txBody>
          <a:bodyPr/>
          <a:lstStyle>
            <a:lvl1pPr algn="ctr">
              <a:defRPr b="1">
                <a:solidFill>
                  <a:schemeClr val="bg1"/>
                </a:solidFill>
              </a:defRPr>
            </a:lvl1pPr>
          </a:lstStyle>
          <a:p>
            <a:pPr lvl="0"/>
            <a:r>
              <a:rPr lang="en-GB"/>
              <a:t>This is a title</a:t>
            </a:r>
          </a:p>
        </p:txBody>
      </p:sp>
      <p:sp>
        <p:nvSpPr>
          <p:cNvPr id="14" name="Text Placeholder 7">
            <a:extLst>
              <a:ext uri="{FF2B5EF4-FFF2-40B4-BE49-F238E27FC236}">
                <a16:creationId xmlns:a16="http://schemas.microsoft.com/office/drawing/2014/main" id="{8D6EE2EA-321D-422E-A26C-45C54BD0FB0D}"/>
              </a:ext>
            </a:extLst>
          </p:cNvPr>
          <p:cNvSpPr>
            <a:spLocks noGrp="1"/>
          </p:cNvSpPr>
          <p:nvPr>
            <p:ph type="body" sz="quarter" idx="16" hasCustomPrompt="1"/>
          </p:nvPr>
        </p:nvSpPr>
        <p:spPr>
          <a:xfrm>
            <a:off x="841727" y="1419224"/>
            <a:ext cx="5189537" cy="549306"/>
          </a:xfrm>
          <a:solidFill>
            <a:schemeClr val="bg2"/>
          </a:solidFill>
        </p:spPr>
        <p:txBody>
          <a:bodyPr/>
          <a:lstStyle>
            <a:lvl1pPr algn="ctr">
              <a:defRPr b="1">
                <a:solidFill>
                  <a:schemeClr val="bg1"/>
                </a:solidFill>
              </a:defRPr>
            </a:lvl1pPr>
          </a:lstStyle>
          <a:p>
            <a:pPr lvl="0"/>
            <a:r>
              <a:rPr lang="en-US"/>
              <a:t>This is a title</a:t>
            </a:r>
            <a:endParaRPr lang="en-GB"/>
          </a:p>
        </p:txBody>
      </p:sp>
      <p:sp>
        <p:nvSpPr>
          <p:cNvPr id="9" name="Picture Placeholder 5">
            <a:extLst>
              <a:ext uri="{FF2B5EF4-FFF2-40B4-BE49-F238E27FC236}">
                <a16:creationId xmlns:a16="http://schemas.microsoft.com/office/drawing/2014/main" id="{4F7C935D-3034-41ED-ACAE-FC9BDAFD8949}"/>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8633677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31" name="Text Placeholder 3">
            <a:extLst>
              <a:ext uri="{FF2B5EF4-FFF2-40B4-BE49-F238E27FC236}">
                <a16:creationId xmlns:a16="http://schemas.microsoft.com/office/drawing/2014/main" id="{E1DBE911-C497-4563-AC14-BEBB09891217}"/>
              </a:ext>
            </a:extLst>
          </p:cNvPr>
          <p:cNvSpPr txBox="1">
            <a:spLocks/>
          </p:cNvSpPr>
          <p:nvPr userDrawn="1"/>
        </p:nvSpPr>
        <p:spPr>
          <a:xfrm>
            <a:off x="3154796" y="275685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2E406BF7-65A0-4318-ADBE-4220D9191428}"/>
              </a:ext>
            </a:extLst>
          </p:cNvPr>
          <p:cNvSpPr txBox="1">
            <a:spLocks/>
          </p:cNvSpPr>
          <p:nvPr userDrawn="1"/>
        </p:nvSpPr>
        <p:spPr>
          <a:xfrm>
            <a:off x="5155979" y="2770722"/>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8E649EA4-CD35-4638-ACB6-98A05EC96B6E}"/>
              </a:ext>
            </a:extLst>
          </p:cNvPr>
          <p:cNvSpPr txBox="1">
            <a:spLocks/>
          </p:cNvSpPr>
          <p:nvPr userDrawn="1"/>
        </p:nvSpPr>
        <p:spPr>
          <a:xfrm>
            <a:off x="7159482" y="278458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9FE67BCE-2B07-4124-BB74-5F992FD014BB}"/>
              </a:ext>
            </a:extLst>
          </p:cNvPr>
          <p:cNvSpPr>
            <a:spLocks noGrp="1"/>
          </p:cNvSpPr>
          <p:nvPr>
            <p:ph type="body" sz="quarter" idx="24" hasCustomPrompt="1"/>
          </p:nvPr>
        </p:nvSpPr>
        <p:spPr>
          <a:xfrm>
            <a:off x="3155080" y="351158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76132354-F4E0-4CC6-97C3-7334EB9F7AAC}"/>
              </a:ext>
            </a:extLst>
          </p:cNvPr>
          <p:cNvSpPr>
            <a:spLocks noGrp="1"/>
          </p:cNvSpPr>
          <p:nvPr>
            <p:ph type="body" sz="quarter" idx="25" hasCustomPrompt="1"/>
          </p:nvPr>
        </p:nvSpPr>
        <p:spPr>
          <a:xfrm>
            <a:off x="5156121" y="3523011"/>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8" name="Text Placeholder 54">
            <a:extLst>
              <a:ext uri="{FF2B5EF4-FFF2-40B4-BE49-F238E27FC236}">
                <a16:creationId xmlns:a16="http://schemas.microsoft.com/office/drawing/2014/main" id="{AC4B1BA1-1222-46AB-8D2F-E8E5B8CFF248}"/>
              </a:ext>
            </a:extLst>
          </p:cNvPr>
          <p:cNvSpPr>
            <a:spLocks noGrp="1"/>
          </p:cNvSpPr>
          <p:nvPr>
            <p:ph type="body" sz="quarter" idx="26" hasCustomPrompt="1"/>
          </p:nvPr>
        </p:nvSpPr>
        <p:spPr>
          <a:xfrm>
            <a:off x="7159059" y="353809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0" name="Arrow: Chevron 49">
            <a:extLst>
              <a:ext uri="{FF2B5EF4-FFF2-40B4-BE49-F238E27FC236}">
                <a16:creationId xmlns:a16="http://schemas.microsoft.com/office/drawing/2014/main" id="{6BCD737E-0B31-4606-9D6A-E9D81F61D117}"/>
              </a:ext>
            </a:extLst>
          </p:cNvPr>
          <p:cNvSpPr/>
          <p:nvPr userDrawn="1"/>
        </p:nvSpPr>
        <p:spPr>
          <a:xfrm>
            <a:off x="9249700" y="321431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1" name="Arrow: Chevron 50">
            <a:extLst>
              <a:ext uri="{FF2B5EF4-FFF2-40B4-BE49-F238E27FC236}">
                <a16:creationId xmlns:a16="http://schemas.microsoft.com/office/drawing/2014/main" id="{15B02F3C-B615-44B2-B3B9-11EC24557A9E}"/>
              </a:ext>
            </a:extLst>
          </p:cNvPr>
          <p:cNvSpPr/>
          <p:nvPr userDrawn="1"/>
        </p:nvSpPr>
        <p:spPr>
          <a:xfrm>
            <a:off x="9603292" y="321431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2" name="Arrow: Chevron 51">
            <a:extLst>
              <a:ext uri="{FF2B5EF4-FFF2-40B4-BE49-F238E27FC236}">
                <a16:creationId xmlns:a16="http://schemas.microsoft.com/office/drawing/2014/main" id="{4AB3630D-39D4-4B85-83A9-DE6AFF8B2532}"/>
              </a:ext>
            </a:extLst>
          </p:cNvPr>
          <p:cNvSpPr/>
          <p:nvPr userDrawn="1"/>
        </p:nvSpPr>
        <p:spPr>
          <a:xfrm>
            <a:off x="9956885" y="321431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5270279" y="3442865"/>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7271462" y="345022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30" name="Straight Connector 29">
            <a:extLst>
              <a:ext uri="{FF2B5EF4-FFF2-40B4-BE49-F238E27FC236}">
                <a16:creationId xmlns:a16="http://schemas.microsoft.com/office/drawing/2014/main" id="{E941EBF1-51DE-47F4-9B34-35BF4C574F3C}"/>
              </a:ext>
            </a:extLst>
          </p:cNvPr>
          <p:cNvCxnSpPr>
            <a:cxnSpLocks/>
          </p:cNvCxnSpPr>
          <p:nvPr userDrawn="1"/>
        </p:nvCxnSpPr>
        <p:spPr>
          <a:xfrm>
            <a:off x="3269096" y="343551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Arrow: Chevron 46">
            <a:extLst>
              <a:ext uri="{FF2B5EF4-FFF2-40B4-BE49-F238E27FC236}">
                <a16:creationId xmlns:a16="http://schemas.microsoft.com/office/drawing/2014/main" id="{023AD949-8AAF-47A3-B595-5272BADCEA0E}"/>
              </a:ext>
            </a:extLst>
          </p:cNvPr>
          <p:cNvSpPr/>
          <p:nvPr userDrawn="1"/>
        </p:nvSpPr>
        <p:spPr>
          <a:xfrm>
            <a:off x="1524000" y="318072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8" name="Arrow: Chevron 47">
            <a:extLst>
              <a:ext uri="{FF2B5EF4-FFF2-40B4-BE49-F238E27FC236}">
                <a16:creationId xmlns:a16="http://schemas.microsoft.com/office/drawing/2014/main" id="{C416ABEF-1FC6-47B7-8316-24CC710A201F}"/>
              </a:ext>
            </a:extLst>
          </p:cNvPr>
          <p:cNvSpPr/>
          <p:nvPr userDrawn="1"/>
        </p:nvSpPr>
        <p:spPr>
          <a:xfrm>
            <a:off x="1877592" y="318072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9" name="Arrow: Chevron 48">
            <a:extLst>
              <a:ext uri="{FF2B5EF4-FFF2-40B4-BE49-F238E27FC236}">
                <a16:creationId xmlns:a16="http://schemas.microsoft.com/office/drawing/2014/main" id="{DA853C09-8076-4A73-9BD1-3BD36CCED091}"/>
              </a:ext>
            </a:extLst>
          </p:cNvPr>
          <p:cNvSpPr/>
          <p:nvPr userDrawn="1"/>
        </p:nvSpPr>
        <p:spPr>
          <a:xfrm>
            <a:off x="2231185" y="318072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7C403514-21AE-4DA7-A7CE-865A19D2AB3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63093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1">
    <p:spTree>
      <p:nvGrpSpPr>
        <p:cNvPr id="1" name=""/>
        <p:cNvGrpSpPr/>
        <p:nvPr/>
      </p:nvGrpSpPr>
      <p:grpSpPr>
        <a:xfrm>
          <a:off x="0" y="0"/>
          <a:ext cx="0" cy="0"/>
          <a:chOff x="0" y="0"/>
          <a:chExt cx="0" cy="0"/>
        </a:xfrm>
      </p:grpSpPr>
      <p:sp>
        <p:nvSpPr>
          <p:cNvPr id="20" name="Rechthoek 26">
            <a:extLst>
              <a:ext uri="{FF2B5EF4-FFF2-40B4-BE49-F238E27FC236}">
                <a16:creationId xmlns:a16="http://schemas.microsoft.com/office/drawing/2014/main" id="{1F504EA9-FF43-4BB2-87BB-B1983C6BD875}"/>
              </a:ext>
            </a:extLst>
          </p:cNvPr>
          <p:cNvSpPr/>
          <p:nvPr userDrawn="1"/>
        </p:nvSpPr>
        <p:spPr>
          <a:xfrm>
            <a:off x="4229464" y="1502045"/>
            <a:ext cx="3738880" cy="4416136"/>
          </a:xfrm>
          <a:prstGeom prst="rect">
            <a:avLst/>
          </a:prstGeom>
          <a:solidFill>
            <a:schemeClr val="bg2">
              <a:lumMod val="20000"/>
              <a:lumOff val="80000"/>
            </a:schemeClr>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noProof="0"/>
          </a:p>
        </p:txBody>
      </p:sp>
      <p:sp>
        <p:nvSpPr>
          <p:cNvPr id="24" name="Rechthoek 26">
            <a:extLst>
              <a:ext uri="{FF2B5EF4-FFF2-40B4-BE49-F238E27FC236}">
                <a16:creationId xmlns:a16="http://schemas.microsoft.com/office/drawing/2014/main" id="{8FB52823-C910-4116-A31F-5086F2B0648E}"/>
              </a:ext>
            </a:extLst>
          </p:cNvPr>
          <p:cNvSpPr/>
          <p:nvPr userDrawn="1"/>
        </p:nvSpPr>
        <p:spPr>
          <a:xfrm>
            <a:off x="8146868" y="1485900"/>
            <a:ext cx="3738880" cy="4416136"/>
          </a:xfrm>
          <a:prstGeom prst="rect">
            <a:avLst/>
          </a:prstGeom>
          <a:solidFill>
            <a:schemeClr val="bg2">
              <a:lumMod val="20000"/>
              <a:lumOff val="80000"/>
            </a:schemeClr>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noProof="0"/>
          </a:p>
        </p:txBody>
      </p:sp>
      <p:sp>
        <p:nvSpPr>
          <p:cNvPr id="23" name="Rechthoek 26">
            <a:extLst>
              <a:ext uri="{FF2B5EF4-FFF2-40B4-BE49-F238E27FC236}">
                <a16:creationId xmlns:a16="http://schemas.microsoft.com/office/drawing/2014/main" id="{63A4B451-49F6-4741-9AD0-C1C063B35C1E}"/>
              </a:ext>
            </a:extLst>
          </p:cNvPr>
          <p:cNvSpPr/>
          <p:nvPr userDrawn="1"/>
        </p:nvSpPr>
        <p:spPr>
          <a:xfrm>
            <a:off x="355323" y="1485900"/>
            <a:ext cx="3738880" cy="4416136"/>
          </a:xfrm>
          <a:prstGeom prst="rect">
            <a:avLst/>
          </a:prstGeom>
          <a:solidFill>
            <a:schemeClr val="bg2">
              <a:lumMod val="20000"/>
              <a:lumOff val="80000"/>
            </a:schemeClr>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noProof="0"/>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14" name="Tijdelijke aanduiding voor afbeelding 2">
            <a:extLst>
              <a:ext uri="{FF2B5EF4-FFF2-40B4-BE49-F238E27FC236}">
                <a16:creationId xmlns:a16="http://schemas.microsoft.com/office/drawing/2014/main" id="{1F0DDB22-3370-5E4F-9CD1-E9A631A1CCBE}"/>
              </a:ext>
            </a:extLst>
          </p:cNvPr>
          <p:cNvSpPr>
            <a:spLocks noGrp="1"/>
          </p:cNvSpPr>
          <p:nvPr>
            <p:ph type="pic" sz="quarter" idx="10"/>
          </p:nvPr>
        </p:nvSpPr>
        <p:spPr>
          <a:xfrm>
            <a:off x="4493657" y="1706400"/>
            <a:ext cx="3291768" cy="1928050"/>
          </a:xfrm>
        </p:spPr>
        <p:txBody>
          <a:bodyPr/>
          <a:lstStyle/>
          <a:p>
            <a:r>
              <a:rPr lang="en-US"/>
              <a:t>Click icon to add picture</a:t>
            </a:r>
            <a:endParaRPr lang="nl-BE"/>
          </a:p>
        </p:txBody>
      </p:sp>
      <p:sp>
        <p:nvSpPr>
          <p:cNvPr id="33" name="Tijdelijke aanduiding voor tekst 6">
            <a:extLst>
              <a:ext uri="{FF2B5EF4-FFF2-40B4-BE49-F238E27FC236}">
                <a16:creationId xmlns:a16="http://schemas.microsoft.com/office/drawing/2014/main" id="{C4D1FC87-3026-2A48-955C-34462A0180D7}"/>
              </a:ext>
            </a:extLst>
          </p:cNvPr>
          <p:cNvSpPr>
            <a:spLocks noGrp="1"/>
          </p:cNvSpPr>
          <p:nvPr>
            <p:ph type="body" sz="quarter" idx="14" hasCustomPrompt="1"/>
          </p:nvPr>
        </p:nvSpPr>
        <p:spPr>
          <a:xfrm>
            <a:off x="4493657"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49" name="Tijdelijke aanduiding voor tekst 6">
            <a:extLst>
              <a:ext uri="{FF2B5EF4-FFF2-40B4-BE49-F238E27FC236}">
                <a16:creationId xmlns:a16="http://schemas.microsoft.com/office/drawing/2014/main" id="{3BDE0120-AA71-F74F-B9B0-19CDF895FA42}"/>
              </a:ext>
            </a:extLst>
          </p:cNvPr>
          <p:cNvSpPr>
            <a:spLocks noGrp="1"/>
          </p:cNvSpPr>
          <p:nvPr>
            <p:ph type="body" sz="quarter" idx="20" hasCustomPrompt="1"/>
          </p:nvPr>
        </p:nvSpPr>
        <p:spPr>
          <a:xfrm>
            <a:off x="4498910"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p>
          <a:p>
            <a:pPr lvl="0"/>
            <a:endParaRPr lang="en-BE" noProof="0"/>
          </a:p>
          <a:p>
            <a:pPr lvl="0"/>
            <a:endParaRPr lang="en-GB" noProof="0"/>
          </a:p>
        </p:txBody>
      </p:sp>
      <p:sp>
        <p:nvSpPr>
          <p:cNvPr id="51" name="Tijdelijke aanduiding voor tekst 6">
            <a:extLst>
              <a:ext uri="{FF2B5EF4-FFF2-40B4-BE49-F238E27FC236}">
                <a16:creationId xmlns:a16="http://schemas.microsoft.com/office/drawing/2014/main" id="{F1C0EE25-664F-0D4A-AF22-F20E1057CB1F}"/>
              </a:ext>
            </a:extLst>
          </p:cNvPr>
          <p:cNvSpPr>
            <a:spLocks noGrp="1"/>
          </p:cNvSpPr>
          <p:nvPr>
            <p:ph type="body" sz="quarter" idx="22" hasCustomPrompt="1"/>
          </p:nvPr>
        </p:nvSpPr>
        <p:spPr>
          <a:xfrm>
            <a:off x="5965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52" name="Tijdelijke aanduiding voor tekst 6">
            <a:extLst>
              <a:ext uri="{FF2B5EF4-FFF2-40B4-BE49-F238E27FC236}">
                <a16:creationId xmlns:a16="http://schemas.microsoft.com/office/drawing/2014/main" id="{3489E4FB-0746-444D-823C-BB03D185D002}"/>
              </a:ext>
            </a:extLst>
          </p:cNvPr>
          <p:cNvSpPr>
            <a:spLocks noGrp="1"/>
          </p:cNvSpPr>
          <p:nvPr>
            <p:ph type="body" sz="quarter" idx="23" hasCustomPrompt="1"/>
          </p:nvPr>
        </p:nvSpPr>
        <p:spPr>
          <a:xfrm>
            <a:off x="596572"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53" name="Tijdelijke aanduiding voor afbeelding 2">
            <a:extLst>
              <a:ext uri="{FF2B5EF4-FFF2-40B4-BE49-F238E27FC236}">
                <a16:creationId xmlns:a16="http://schemas.microsoft.com/office/drawing/2014/main" id="{68D2E16B-173F-E445-8B66-E89C3074DE26}"/>
              </a:ext>
            </a:extLst>
          </p:cNvPr>
          <p:cNvSpPr>
            <a:spLocks noGrp="1"/>
          </p:cNvSpPr>
          <p:nvPr>
            <p:ph type="pic" sz="quarter" idx="24"/>
          </p:nvPr>
        </p:nvSpPr>
        <p:spPr>
          <a:xfrm>
            <a:off x="587138" y="1706401"/>
            <a:ext cx="3291768" cy="1928050"/>
          </a:xfrm>
        </p:spPr>
        <p:txBody>
          <a:bodyPr/>
          <a:lstStyle/>
          <a:p>
            <a:r>
              <a:rPr lang="en-US"/>
              <a:t>Click icon to add picture</a:t>
            </a:r>
            <a:endParaRPr lang="nl-BE"/>
          </a:p>
        </p:txBody>
      </p:sp>
      <p:sp>
        <p:nvSpPr>
          <p:cNvPr id="19" name="Tekstvak 18">
            <a:extLst>
              <a:ext uri="{FF2B5EF4-FFF2-40B4-BE49-F238E27FC236}">
                <a16:creationId xmlns:a16="http://schemas.microsoft.com/office/drawing/2014/main" id="{8E4F2DF9-09F2-D244-A4C2-D7C8212F0B5A}"/>
              </a:ext>
            </a:extLst>
          </p:cNvPr>
          <p:cNvSpPr txBox="1"/>
          <p:nvPr/>
        </p:nvSpPr>
        <p:spPr>
          <a:xfrm>
            <a:off x="10493829" y="4713514"/>
            <a:ext cx="0" cy="0"/>
          </a:xfrm>
          <a:prstGeom prst="rect">
            <a:avLst/>
          </a:prstGeom>
        </p:spPr>
        <p:txBody>
          <a:bodyPr vert="horz" wrap="none" lIns="91440" tIns="45720" rIns="91440" bIns="45720" rtlCol="0" anchor="ctr">
            <a:noAutofit/>
          </a:bodyPr>
          <a:lstStyle/>
          <a:p>
            <a:pPr algn="l"/>
            <a:endParaRPr lang="nl-BE"/>
          </a:p>
        </p:txBody>
      </p:sp>
      <p:sp>
        <p:nvSpPr>
          <p:cNvPr id="54" name="Tijdelijke aanduiding voor afbeelding 2">
            <a:extLst>
              <a:ext uri="{FF2B5EF4-FFF2-40B4-BE49-F238E27FC236}">
                <a16:creationId xmlns:a16="http://schemas.microsoft.com/office/drawing/2014/main" id="{3DB43760-9DD0-2F45-BDB4-413EDAA7D5A3}"/>
              </a:ext>
            </a:extLst>
          </p:cNvPr>
          <p:cNvSpPr>
            <a:spLocks noGrp="1"/>
          </p:cNvSpPr>
          <p:nvPr>
            <p:ph type="pic" sz="quarter" idx="25"/>
          </p:nvPr>
        </p:nvSpPr>
        <p:spPr>
          <a:xfrm>
            <a:off x="8370424" y="1706401"/>
            <a:ext cx="3291768" cy="1928050"/>
          </a:xfrm>
        </p:spPr>
        <p:txBody>
          <a:bodyPr/>
          <a:lstStyle/>
          <a:p>
            <a:r>
              <a:rPr lang="en-US"/>
              <a:t>Click icon to add picture</a:t>
            </a:r>
            <a:endParaRPr lang="nl-BE"/>
          </a:p>
        </p:txBody>
      </p:sp>
      <p:sp>
        <p:nvSpPr>
          <p:cNvPr id="56" name="Tijdelijke aanduiding voor tekst 6">
            <a:extLst>
              <a:ext uri="{FF2B5EF4-FFF2-40B4-BE49-F238E27FC236}">
                <a16:creationId xmlns:a16="http://schemas.microsoft.com/office/drawing/2014/main" id="{2169B080-8590-8843-9706-D4A9047E77BA}"/>
              </a:ext>
            </a:extLst>
          </p:cNvPr>
          <p:cNvSpPr>
            <a:spLocks noGrp="1"/>
          </p:cNvSpPr>
          <p:nvPr>
            <p:ph type="body" sz="quarter" idx="26" hasCustomPrompt="1"/>
          </p:nvPr>
        </p:nvSpPr>
        <p:spPr>
          <a:xfrm>
            <a:off x="8375677" y="3815255"/>
            <a:ext cx="3286515" cy="346842"/>
          </a:xfrm>
          <a:solidFill>
            <a:schemeClr val="bg2"/>
          </a:solidFill>
        </p:spPr>
        <p:txBody>
          <a:bodyPr>
            <a:normAutofit/>
          </a:bodyPr>
          <a:lstStyle>
            <a:lvl1pPr marL="0" indent="0">
              <a:buNone/>
              <a:defRPr sz="1050" b="1">
                <a:solidFill>
                  <a:schemeClr val="tx2"/>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BE" noProof="0"/>
              <a:t>Title</a:t>
            </a:r>
            <a:endParaRPr lang="en-GB" noProof="0"/>
          </a:p>
        </p:txBody>
      </p:sp>
      <p:sp>
        <p:nvSpPr>
          <p:cNvPr id="22" name="Tekstvak 21">
            <a:extLst>
              <a:ext uri="{FF2B5EF4-FFF2-40B4-BE49-F238E27FC236}">
                <a16:creationId xmlns:a16="http://schemas.microsoft.com/office/drawing/2014/main" id="{37CB1BBC-6BEF-9A47-A5D1-FE357C11051C}"/>
              </a:ext>
            </a:extLst>
          </p:cNvPr>
          <p:cNvSpPr txBox="1"/>
          <p:nvPr/>
        </p:nvSpPr>
        <p:spPr>
          <a:xfrm>
            <a:off x="1349829" y="4463143"/>
            <a:ext cx="0" cy="0"/>
          </a:xfrm>
          <a:prstGeom prst="rect">
            <a:avLst/>
          </a:prstGeom>
        </p:spPr>
        <p:txBody>
          <a:bodyPr vert="horz" wrap="none" lIns="91440" tIns="45720" rIns="91440" bIns="45720" rtlCol="0" anchor="ctr">
            <a:noAutofit/>
          </a:bodyPr>
          <a:lstStyle/>
          <a:p>
            <a:pPr algn="l"/>
            <a:endParaRPr lang="nl-BE"/>
          </a:p>
        </p:txBody>
      </p:sp>
      <p:sp>
        <p:nvSpPr>
          <p:cNvPr id="57" name="Tijdelijke aanduiding voor tekst 6">
            <a:extLst>
              <a:ext uri="{FF2B5EF4-FFF2-40B4-BE49-F238E27FC236}">
                <a16:creationId xmlns:a16="http://schemas.microsoft.com/office/drawing/2014/main" id="{4EDB2E11-AF05-1943-8A88-2E7FD7978130}"/>
              </a:ext>
            </a:extLst>
          </p:cNvPr>
          <p:cNvSpPr>
            <a:spLocks noGrp="1"/>
          </p:cNvSpPr>
          <p:nvPr>
            <p:ph type="body" sz="quarter" idx="27" hasCustomPrompt="1"/>
          </p:nvPr>
        </p:nvSpPr>
        <p:spPr>
          <a:xfrm>
            <a:off x="8368972" y="4330262"/>
            <a:ext cx="3271449" cy="1333938"/>
          </a:xfrm>
        </p:spPr>
        <p:txBody>
          <a:bodyPr>
            <a:normAutofit/>
          </a:bodyPr>
          <a:lstStyle>
            <a:lvl1pPr marL="0" indent="0">
              <a:buNone/>
              <a:defRPr sz="9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GB" noProof="0"/>
              <a:t>Text</a:t>
            </a:r>
          </a:p>
        </p:txBody>
      </p:sp>
      <p:sp>
        <p:nvSpPr>
          <p:cNvPr id="2" name="Title 1">
            <a:extLst>
              <a:ext uri="{FF2B5EF4-FFF2-40B4-BE49-F238E27FC236}">
                <a16:creationId xmlns:a16="http://schemas.microsoft.com/office/drawing/2014/main" id="{40D491EE-B006-413D-82ED-EF6790344451}"/>
              </a:ext>
            </a:extLst>
          </p:cNvPr>
          <p:cNvSpPr>
            <a:spLocks noGrp="1"/>
          </p:cNvSpPr>
          <p:nvPr>
            <p:ph type="title"/>
          </p:nvPr>
        </p:nvSpPr>
        <p:spPr/>
        <p:txBody>
          <a:bodyPr/>
          <a:lstStyle/>
          <a:p>
            <a:r>
              <a:rPr lang="en-US"/>
              <a:t>Click to edit Master title style</a:t>
            </a:r>
            <a:endParaRPr lang="en-GB"/>
          </a:p>
        </p:txBody>
      </p:sp>
      <p:sp>
        <p:nvSpPr>
          <p:cNvPr id="21" name="Picture Placeholder 5">
            <a:extLst>
              <a:ext uri="{FF2B5EF4-FFF2-40B4-BE49-F238E27FC236}">
                <a16:creationId xmlns:a16="http://schemas.microsoft.com/office/drawing/2014/main" id="{575250BD-EE93-4E62-AFE0-A077B9C3CA7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345831766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30" name="Text Placeholder 3">
            <a:extLst>
              <a:ext uri="{FF2B5EF4-FFF2-40B4-BE49-F238E27FC236}">
                <a16:creationId xmlns:a16="http://schemas.microsoft.com/office/drawing/2014/main" id="{CE2C0564-8B70-4126-B202-319D2B2C736D}"/>
              </a:ext>
            </a:extLst>
          </p:cNvPr>
          <p:cNvSpPr txBox="1">
            <a:spLocks/>
          </p:cNvSpPr>
          <p:nvPr userDrawn="1"/>
        </p:nvSpPr>
        <p:spPr>
          <a:xfrm>
            <a:off x="7943348" y="27780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31" name="Text Placeholder 3">
            <a:extLst>
              <a:ext uri="{FF2B5EF4-FFF2-40B4-BE49-F238E27FC236}">
                <a16:creationId xmlns:a16="http://schemas.microsoft.com/office/drawing/2014/main" id="{24DE8697-9089-48E4-8B6A-D2CDEC20BE52}"/>
              </a:ext>
            </a:extLst>
          </p:cNvPr>
          <p:cNvSpPr txBox="1">
            <a:spLocks/>
          </p:cNvSpPr>
          <p:nvPr userDrawn="1"/>
        </p:nvSpPr>
        <p:spPr>
          <a:xfrm>
            <a:off x="268156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C190631A-528B-4365-82DB-4F13D49C683B}"/>
              </a:ext>
            </a:extLst>
          </p:cNvPr>
          <p:cNvSpPr txBox="1">
            <a:spLocks/>
          </p:cNvSpPr>
          <p:nvPr userDrawn="1"/>
        </p:nvSpPr>
        <p:spPr>
          <a:xfrm>
            <a:off x="4436167"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4FB7ACEE-9D84-4F20-8754-AA4F48DE0BC0}"/>
              </a:ext>
            </a:extLst>
          </p:cNvPr>
          <p:cNvSpPr txBox="1">
            <a:spLocks/>
          </p:cNvSpPr>
          <p:nvPr userDrawn="1"/>
        </p:nvSpPr>
        <p:spPr>
          <a:xfrm>
            <a:off x="619077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4A6E2EDB-4BAD-42B1-B30E-F43499CFC287}"/>
              </a:ext>
            </a:extLst>
          </p:cNvPr>
          <p:cNvSpPr>
            <a:spLocks noGrp="1"/>
          </p:cNvSpPr>
          <p:nvPr>
            <p:ph type="body" sz="quarter" idx="24" hasCustomPrompt="1"/>
          </p:nvPr>
        </p:nvSpPr>
        <p:spPr>
          <a:xfrm>
            <a:off x="2681846" y="35328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B6DF4C13-03AF-4367-8B3B-1FB66D52F032}"/>
              </a:ext>
            </a:extLst>
          </p:cNvPr>
          <p:cNvSpPr>
            <a:spLocks noGrp="1"/>
          </p:cNvSpPr>
          <p:nvPr>
            <p:ph type="body" sz="quarter" idx="25" hasCustomPrompt="1"/>
          </p:nvPr>
        </p:nvSpPr>
        <p:spPr>
          <a:xfrm>
            <a:off x="4436309" y="35303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6" name="Text Placeholder 54">
            <a:extLst>
              <a:ext uri="{FF2B5EF4-FFF2-40B4-BE49-F238E27FC236}">
                <a16:creationId xmlns:a16="http://schemas.microsoft.com/office/drawing/2014/main" id="{DAD8FE55-C614-4985-80F0-475CEB5A30C0}"/>
              </a:ext>
            </a:extLst>
          </p:cNvPr>
          <p:cNvSpPr>
            <a:spLocks noGrp="1"/>
          </p:cNvSpPr>
          <p:nvPr>
            <p:ph type="body" sz="quarter" idx="26" hasCustomPrompt="1"/>
          </p:nvPr>
        </p:nvSpPr>
        <p:spPr>
          <a:xfrm>
            <a:off x="6190349" y="35315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37" name="Text Placeholder 54">
            <a:extLst>
              <a:ext uri="{FF2B5EF4-FFF2-40B4-BE49-F238E27FC236}">
                <a16:creationId xmlns:a16="http://schemas.microsoft.com/office/drawing/2014/main" id="{A48E6FDA-01A0-4CBE-B6AD-880284D7C5FC}"/>
              </a:ext>
            </a:extLst>
          </p:cNvPr>
          <p:cNvSpPr>
            <a:spLocks noGrp="1"/>
          </p:cNvSpPr>
          <p:nvPr>
            <p:ph type="body" sz="quarter" idx="27" hasCustomPrompt="1"/>
          </p:nvPr>
        </p:nvSpPr>
        <p:spPr>
          <a:xfrm>
            <a:off x="7944812" y="35291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cxnSp>
        <p:nvCxnSpPr>
          <p:cNvPr id="38" name="Straight Connector 37">
            <a:extLst>
              <a:ext uri="{FF2B5EF4-FFF2-40B4-BE49-F238E27FC236}">
                <a16:creationId xmlns:a16="http://schemas.microsoft.com/office/drawing/2014/main" id="{F6E90180-7AE1-4B26-87E3-3A156147F1B4}"/>
              </a:ext>
            </a:extLst>
          </p:cNvPr>
          <p:cNvCxnSpPr>
            <a:cxnSpLocks/>
          </p:cNvCxnSpPr>
          <p:nvPr userDrawn="1"/>
        </p:nvCxnSpPr>
        <p:spPr>
          <a:xfrm>
            <a:off x="279543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DE3EEA9-7357-4C37-B9C3-F4481B9F61C2}"/>
              </a:ext>
            </a:extLst>
          </p:cNvPr>
          <p:cNvCxnSpPr>
            <a:cxnSpLocks/>
          </p:cNvCxnSpPr>
          <p:nvPr userDrawn="1"/>
        </p:nvCxnSpPr>
        <p:spPr>
          <a:xfrm>
            <a:off x="455004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54A4B90-382C-4DC0-9A13-0F33ECAD65E6}"/>
              </a:ext>
            </a:extLst>
          </p:cNvPr>
          <p:cNvCxnSpPr>
            <a:cxnSpLocks/>
          </p:cNvCxnSpPr>
          <p:nvPr userDrawn="1"/>
        </p:nvCxnSpPr>
        <p:spPr>
          <a:xfrm>
            <a:off x="630464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2E62F0F-C314-4A25-BAAC-B2038D0BAEB3}"/>
              </a:ext>
            </a:extLst>
          </p:cNvPr>
          <p:cNvCxnSpPr>
            <a:cxnSpLocks/>
          </p:cNvCxnSpPr>
          <p:nvPr userDrawn="1"/>
        </p:nvCxnSpPr>
        <p:spPr>
          <a:xfrm>
            <a:off x="805925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40" name="Arrow: Chevron 39">
            <a:extLst>
              <a:ext uri="{FF2B5EF4-FFF2-40B4-BE49-F238E27FC236}">
                <a16:creationId xmlns:a16="http://schemas.microsoft.com/office/drawing/2014/main" id="{C275225A-A112-452A-B5C9-DF94F3D564CC}"/>
              </a:ext>
            </a:extLst>
          </p:cNvPr>
          <p:cNvSpPr/>
          <p:nvPr userDrawn="1"/>
        </p:nvSpPr>
        <p:spPr>
          <a:xfrm>
            <a:off x="9659976" y="3196481"/>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1" name="Arrow: Chevron 40">
            <a:extLst>
              <a:ext uri="{FF2B5EF4-FFF2-40B4-BE49-F238E27FC236}">
                <a16:creationId xmlns:a16="http://schemas.microsoft.com/office/drawing/2014/main" id="{9C24D9A1-1F77-4FF6-8365-8E7DD091C7E2}"/>
              </a:ext>
            </a:extLst>
          </p:cNvPr>
          <p:cNvSpPr/>
          <p:nvPr userDrawn="1"/>
        </p:nvSpPr>
        <p:spPr>
          <a:xfrm>
            <a:off x="10013568" y="3196481"/>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2" name="Arrow: Chevron 41">
            <a:extLst>
              <a:ext uri="{FF2B5EF4-FFF2-40B4-BE49-F238E27FC236}">
                <a16:creationId xmlns:a16="http://schemas.microsoft.com/office/drawing/2014/main" id="{BA65F2F0-282A-41CE-9A8E-8492A0C8D340}"/>
              </a:ext>
            </a:extLst>
          </p:cNvPr>
          <p:cNvSpPr/>
          <p:nvPr userDrawn="1"/>
        </p:nvSpPr>
        <p:spPr>
          <a:xfrm>
            <a:off x="10367161" y="3196481"/>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4" name="Arrow: Chevron 73">
            <a:extLst>
              <a:ext uri="{FF2B5EF4-FFF2-40B4-BE49-F238E27FC236}">
                <a16:creationId xmlns:a16="http://schemas.microsoft.com/office/drawing/2014/main" id="{FFE7966D-9AEF-475F-91FD-E9E66C0B9BAC}"/>
              </a:ext>
            </a:extLst>
          </p:cNvPr>
          <p:cNvSpPr/>
          <p:nvPr userDrawn="1"/>
        </p:nvSpPr>
        <p:spPr>
          <a:xfrm>
            <a:off x="1367697" y="319309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5" name="Arrow: Chevron 74">
            <a:extLst>
              <a:ext uri="{FF2B5EF4-FFF2-40B4-BE49-F238E27FC236}">
                <a16:creationId xmlns:a16="http://schemas.microsoft.com/office/drawing/2014/main" id="{0FD2B1D6-7A36-4CD5-B884-4645585BF2C9}"/>
              </a:ext>
            </a:extLst>
          </p:cNvPr>
          <p:cNvSpPr/>
          <p:nvPr userDrawn="1"/>
        </p:nvSpPr>
        <p:spPr>
          <a:xfrm>
            <a:off x="1721289" y="319309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6" name="Arrow: Chevron 75">
            <a:extLst>
              <a:ext uri="{FF2B5EF4-FFF2-40B4-BE49-F238E27FC236}">
                <a16:creationId xmlns:a16="http://schemas.microsoft.com/office/drawing/2014/main" id="{CFDC5F73-96E5-47E0-ABA9-320AB27BA29A}"/>
              </a:ext>
            </a:extLst>
          </p:cNvPr>
          <p:cNvSpPr/>
          <p:nvPr userDrawn="1"/>
        </p:nvSpPr>
        <p:spPr>
          <a:xfrm>
            <a:off x="2074882" y="319309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 name="Title 3">
            <a:extLst>
              <a:ext uri="{FF2B5EF4-FFF2-40B4-BE49-F238E27FC236}">
                <a16:creationId xmlns:a16="http://schemas.microsoft.com/office/drawing/2014/main" id="{A227F4B5-E571-45F7-A1EB-08631712067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97060786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5 Contents">
    <p:spTree>
      <p:nvGrpSpPr>
        <p:cNvPr id="1" name=""/>
        <p:cNvGrpSpPr/>
        <p:nvPr/>
      </p:nvGrpSpPr>
      <p:grpSpPr>
        <a:xfrm>
          <a:off x="0" y="0"/>
          <a:ext cx="0" cy="0"/>
          <a:chOff x="0" y="0"/>
          <a:chExt cx="0" cy="0"/>
        </a:xfrm>
      </p:grpSpPr>
      <p:sp>
        <p:nvSpPr>
          <p:cNvPr id="46" name="Text Placeholder 54">
            <a:extLst>
              <a:ext uri="{FF2B5EF4-FFF2-40B4-BE49-F238E27FC236}">
                <a16:creationId xmlns:a16="http://schemas.microsoft.com/office/drawing/2014/main" id="{329AE77F-B7A5-4341-A907-01D40C71AB84}"/>
              </a:ext>
            </a:extLst>
          </p:cNvPr>
          <p:cNvSpPr>
            <a:spLocks noGrp="1"/>
          </p:cNvSpPr>
          <p:nvPr>
            <p:ph type="body" sz="quarter" idx="30" hasCustomPrompt="1"/>
          </p:nvPr>
        </p:nvSpPr>
        <p:spPr>
          <a:xfrm>
            <a:off x="5180144" y="488497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Four</a:t>
            </a:r>
            <a:endParaRPr lang="en-GB" noProof="0"/>
          </a:p>
        </p:txBody>
      </p:sp>
      <p:sp>
        <p:nvSpPr>
          <p:cNvPr id="32" name="Text Placeholder 3">
            <a:extLst>
              <a:ext uri="{FF2B5EF4-FFF2-40B4-BE49-F238E27FC236}">
                <a16:creationId xmlns:a16="http://schemas.microsoft.com/office/drawing/2014/main" id="{3F63BAED-4098-42EB-970A-BBF489FF183B}"/>
              </a:ext>
            </a:extLst>
          </p:cNvPr>
          <p:cNvSpPr txBox="1">
            <a:spLocks/>
          </p:cNvSpPr>
          <p:nvPr userDrawn="1"/>
        </p:nvSpPr>
        <p:spPr>
          <a:xfrm>
            <a:off x="289162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3" name="Text Placeholder 3">
            <a:extLst>
              <a:ext uri="{FF2B5EF4-FFF2-40B4-BE49-F238E27FC236}">
                <a16:creationId xmlns:a16="http://schemas.microsoft.com/office/drawing/2014/main" id="{349EC0B6-49A7-447B-BB2A-5106EA7FE83A}"/>
              </a:ext>
            </a:extLst>
          </p:cNvPr>
          <p:cNvSpPr txBox="1">
            <a:spLocks/>
          </p:cNvSpPr>
          <p:nvPr userDrawn="1"/>
        </p:nvSpPr>
        <p:spPr>
          <a:xfrm>
            <a:off x="4646233"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4" name="Text Placeholder 3">
            <a:extLst>
              <a:ext uri="{FF2B5EF4-FFF2-40B4-BE49-F238E27FC236}">
                <a16:creationId xmlns:a16="http://schemas.microsoft.com/office/drawing/2014/main" id="{4FD686E7-6309-40E0-B177-C706F13A7D5E}"/>
              </a:ext>
            </a:extLst>
          </p:cNvPr>
          <p:cNvSpPr txBox="1">
            <a:spLocks/>
          </p:cNvSpPr>
          <p:nvPr userDrawn="1"/>
        </p:nvSpPr>
        <p:spPr>
          <a:xfrm>
            <a:off x="640083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7" name="Text Placeholder 3">
            <a:extLst>
              <a:ext uri="{FF2B5EF4-FFF2-40B4-BE49-F238E27FC236}">
                <a16:creationId xmlns:a16="http://schemas.microsoft.com/office/drawing/2014/main" id="{17A7F663-B022-4DDC-9D5D-6F70F7CFFC95}"/>
              </a:ext>
            </a:extLst>
          </p:cNvPr>
          <p:cNvSpPr txBox="1">
            <a:spLocks/>
          </p:cNvSpPr>
          <p:nvPr userDrawn="1"/>
        </p:nvSpPr>
        <p:spPr>
          <a:xfrm>
            <a:off x="5159516"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04</a:t>
            </a:r>
          </a:p>
        </p:txBody>
      </p:sp>
      <p:sp>
        <p:nvSpPr>
          <p:cNvPr id="38" name="Text Placeholder 3">
            <a:extLst>
              <a:ext uri="{FF2B5EF4-FFF2-40B4-BE49-F238E27FC236}">
                <a16:creationId xmlns:a16="http://schemas.microsoft.com/office/drawing/2014/main" id="{E16FE36C-D976-4B78-8837-AA610988EE3C}"/>
              </a:ext>
            </a:extLst>
          </p:cNvPr>
          <p:cNvSpPr txBox="1">
            <a:spLocks/>
          </p:cNvSpPr>
          <p:nvPr userDrawn="1"/>
        </p:nvSpPr>
        <p:spPr>
          <a:xfrm>
            <a:off x="6933144"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05</a:t>
            </a:r>
          </a:p>
        </p:txBody>
      </p:sp>
      <p:sp>
        <p:nvSpPr>
          <p:cNvPr id="40" name="Text Placeholder 54">
            <a:extLst>
              <a:ext uri="{FF2B5EF4-FFF2-40B4-BE49-F238E27FC236}">
                <a16:creationId xmlns:a16="http://schemas.microsoft.com/office/drawing/2014/main" id="{917B609B-1829-4026-9ACE-379104A820ED}"/>
              </a:ext>
            </a:extLst>
          </p:cNvPr>
          <p:cNvSpPr>
            <a:spLocks noGrp="1"/>
          </p:cNvSpPr>
          <p:nvPr>
            <p:ph type="body" sz="quarter" idx="24" hasCustomPrompt="1"/>
          </p:nvPr>
        </p:nvSpPr>
        <p:spPr>
          <a:xfrm>
            <a:off x="2891912" y="2714204"/>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41" name="Text Placeholder 54">
            <a:extLst>
              <a:ext uri="{FF2B5EF4-FFF2-40B4-BE49-F238E27FC236}">
                <a16:creationId xmlns:a16="http://schemas.microsoft.com/office/drawing/2014/main" id="{C3BD43DE-4CCA-4A68-AE05-77AEDC4F049E}"/>
              </a:ext>
            </a:extLst>
          </p:cNvPr>
          <p:cNvSpPr>
            <a:spLocks noGrp="1"/>
          </p:cNvSpPr>
          <p:nvPr>
            <p:ph type="body" sz="quarter" idx="25" hasCustomPrompt="1"/>
          </p:nvPr>
        </p:nvSpPr>
        <p:spPr>
          <a:xfrm>
            <a:off x="4646375" y="2711768"/>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42" name="Text Placeholder 54">
            <a:extLst>
              <a:ext uri="{FF2B5EF4-FFF2-40B4-BE49-F238E27FC236}">
                <a16:creationId xmlns:a16="http://schemas.microsoft.com/office/drawing/2014/main" id="{16BD2235-3431-4127-9C9D-17CAEECE9CF0}"/>
              </a:ext>
            </a:extLst>
          </p:cNvPr>
          <p:cNvSpPr>
            <a:spLocks noGrp="1"/>
          </p:cNvSpPr>
          <p:nvPr>
            <p:ph type="body" sz="quarter" idx="26" hasCustomPrompt="1"/>
          </p:nvPr>
        </p:nvSpPr>
        <p:spPr>
          <a:xfrm>
            <a:off x="6400415" y="2712986"/>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47" name="Text Placeholder 54">
            <a:extLst>
              <a:ext uri="{FF2B5EF4-FFF2-40B4-BE49-F238E27FC236}">
                <a16:creationId xmlns:a16="http://schemas.microsoft.com/office/drawing/2014/main" id="{F30A186C-482F-4700-881B-DB9EE3BEA7CC}"/>
              </a:ext>
            </a:extLst>
          </p:cNvPr>
          <p:cNvSpPr>
            <a:spLocks noGrp="1"/>
          </p:cNvSpPr>
          <p:nvPr>
            <p:ph type="body" sz="quarter" idx="31" hasCustomPrompt="1"/>
          </p:nvPr>
        </p:nvSpPr>
        <p:spPr>
          <a:xfrm>
            <a:off x="6934607" y="488253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Five</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268188"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022793"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300592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760533"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51513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8117047" y="2395716"/>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470639" y="2395716"/>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824232" y="2395716"/>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782907"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4136499"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490092"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C2F9FD56-EE22-4F51-9A87-54A0D393AE0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6876291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8C3C751-58C5-4FAB-B768-74066A55DE0D}"/>
              </a:ext>
            </a:extLst>
          </p:cNvPr>
          <p:cNvSpPr txBox="1">
            <a:spLocks/>
          </p:cNvSpPr>
          <p:nvPr userDrawn="1"/>
        </p:nvSpPr>
        <p:spPr>
          <a:xfrm>
            <a:off x="242397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1" name="Text Placeholder 3">
            <a:extLst>
              <a:ext uri="{FF2B5EF4-FFF2-40B4-BE49-F238E27FC236}">
                <a16:creationId xmlns:a16="http://schemas.microsoft.com/office/drawing/2014/main" id="{D6197609-68B8-456D-8A66-EA898F999BF0}"/>
              </a:ext>
            </a:extLst>
          </p:cNvPr>
          <p:cNvSpPr txBox="1">
            <a:spLocks/>
          </p:cNvSpPr>
          <p:nvPr userDrawn="1"/>
        </p:nvSpPr>
        <p:spPr>
          <a:xfrm>
            <a:off x="4178580"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2" name="Text Placeholder 3">
            <a:extLst>
              <a:ext uri="{FF2B5EF4-FFF2-40B4-BE49-F238E27FC236}">
                <a16:creationId xmlns:a16="http://schemas.microsoft.com/office/drawing/2014/main" id="{41E05924-1784-4E2A-A8D0-D526388A58A6}"/>
              </a:ext>
            </a:extLst>
          </p:cNvPr>
          <p:cNvSpPr txBox="1">
            <a:spLocks/>
          </p:cNvSpPr>
          <p:nvPr userDrawn="1"/>
        </p:nvSpPr>
        <p:spPr>
          <a:xfrm>
            <a:off x="593318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4" name="Text Placeholder 3">
            <a:extLst>
              <a:ext uri="{FF2B5EF4-FFF2-40B4-BE49-F238E27FC236}">
                <a16:creationId xmlns:a16="http://schemas.microsoft.com/office/drawing/2014/main" id="{DF006B89-A201-418E-AAE5-3BB1617C3022}"/>
              </a:ext>
            </a:extLst>
          </p:cNvPr>
          <p:cNvSpPr txBox="1">
            <a:spLocks/>
          </p:cNvSpPr>
          <p:nvPr userDrawn="1"/>
        </p:nvSpPr>
        <p:spPr>
          <a:xfrm>
            <a:off x="4715139" y="4094268"/>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04</a:t>
            </a:r>
          </a:p>
        </p:txBody>
      </p:sp>
      <p:sp>
        <p:nvSpPr>
          <p:cNvPr id="55" name="Text Placeholder 3">
            <a:extLst>
              <a:ext uri="{FF2B5EF4-FFF2-40B4-BE49-F238E27FC236}">
                <a16:creationId xmlns:a16="http://schemas.microsoft.com/office/drawing/2014/main" id="{1C94246B-F17F-49C7-B144-A869DC15ACC8}"/>
              </a:ext>
            </a:extLst>
          </p:cNvPr>
          <p:cNvSpPr txBox="1">
            <a:spLocks/>
          </p:cNvSpPr>
          <p:nvPr userDrawn="1"/>
        </p:nvSpPr>
        <p:spPr>
          <a:xfrm>
            <a:off x="6450014"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A3D6E51A-4DD3-4047-9469-8C4400D129E2}"/>
              </a:ext>
            </a:extLst>
          </p:cNvPr>
          <p:cNvSpPr txBox="1">
            <a:spLocks/>
          </p:cNvSpPr>
          <p:nvPr userDrawn="1"/>
        </p:nvSpPr>
        <p:spPr>
          <a:xfrm>
            <a:off x="8223642"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06</a:t>
            </a:r>
          </a:p>
        </p:txBody>
      </p:sp>
      <p:sp>
        <p:nvSpPr>
          <p:cNvPr id="57" name="Text Placeholder 54">
            <a:extLst>
              <a:ext uri="{FF2B5EF4-FFF2-40B4-BE49-F238E27FC236}">
                <a16:creationId xmlns:a16="http://schemas.microsoft.com/office/drawing/2014/main" id="{35ADDF52-8335-44E8-BCD5-3CC5BC1AF232}"/>
              </a:ext>
            </a:extLst>
          </p:cNvPr>
          <p:cNvSpPr>
            <a:spLocks noGrp="1"/>
          </p:cNvSpPr>
          <p:nvPr>
            <p:ph type="body" sz="quarter" idx="32" hasCustomPrompt="1"/>
          </p:nvPr>
        </p:nvSpPr>
        <p:spPr>
          <a:xfrm>
            <a:off x="2424259" y="268065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8" name="Text Placeholder 54">
            <a:extLst>
              <a:ext uri="{FF2B5EF4-FFF2-40B4-BE49-F238E27FC236}">
                <a16:creationId xmlns:a16="http://schemas.microsoft.com/office/drawing/2014/main" id="{B5EFD04D-66D5-4A94-9FF9-823643AEFE2A}"/>
              </a:ext>
            </a:extLst>
          </p:cNvPr>
          <p:cNvSpPr>
            <a:spLocks noGrp="1"/>
          </p:cNvSpPr>
          <p:nvPr>
            <p:ph type="body" sz="quarter" idx="33" hasCustomPrompt="1"/>
          </p:nvPr>
        </p:nvSpPr>
        <p:spPr>
          <a:xfrm>
            <a:off x="4178722" y="267822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9" name="Text Placeholder 54">
            <a:extLst>
              <a:ext uri="{FF2B5EF4-FFF2-40B4-BE49-F238E27FC236}">
                <a16:creationId xmlns:a16="http://schemas.microsoft.com/office/drawing/2014/main" id="{C007C02C-AC8B-47FF-8A56-91628AA54DCA}"/>
              </a:ext>
            </a:extLst>
          </p:cNvPr>
          <p:cNvSpPr>
            <a:spLocks noGrp="1"/>
          </p:cNvSpPr>
          <p:nvPr>
            <p:ph type="body" sz="quarter" idx="34" hasCustomPrompt="1"/>
          </p:nvPr>
        </p:nvSpPr>
        <p:spPr>
          <a:xfrm>
            <a:off x="5932762" y="267943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2" name="Text Placeholder 54">
            <a:extLst>
              <a:ext uri="{FF2B5EF4-FFF2-40B4-BE49-F238E27FC236}">
                <a16:creationId xmlns:a16="http://schemas.microsoft.com/office/drawing/2014/main" id="{D284533C-812A-4F7E-8C52-F98B4BAE2E84}"/>
              </a:ext>
            </a:extLst>
          </p:cNvPr>
          <p:cNvSpPr>
            <a:spLocks noGrp="1"/>
          </p:cNvSpPr>
          <p:nvPr>
            <p:ph type="body" sz="quarter" idx="35" hasCustomPrompt="1"/>
          </p:nvPr>
        </p:nvSpPr>
        <p:spPr>
          <a:xfrm>
            <a:off x="4716602" y="4864341"/>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E7B5E406-0893-4738-90FC-3FB4C7E8C38E}"/>
              </a:ext>
            </a:extLst>
          </p:cNvPr>
          <p:cNvSpPr>
            <a:spLocks noGrp="1"/>
          </p:cNvSpPr>
          <p:nvPr>
            <p:ph type="body" sz="quarter" idx="36" hasCustomPrompt="1"/>
          </p:nvPr>
        </p:nvSpPr>
        <p:spPr>
          <a:xfrm>
            <a:off x="6470642" y="4865559"/>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C8601A21-405B-4212-9309-3777CD5374AB}"/>
              </a:ext>
            </a:extLst>
          </p:cNvPr>
          <p:cNvSpPr>
            <a:spLocks noGrp="1"/>
          </p:cNvSpPr>
          <p:nvPr>
            <p:ph type="body" sz="quarter" idx="37" hasCustomPrompt="1"/>
          </p:nvPr>
        </p:nvSpPr>
        <p:spPr>
          <a:xfrm>
            <a:off x="8225105" y="4863123"/>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Six</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483339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6588004"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834260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53799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292597"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04720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7649111" y="236317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002703" y="236317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356296" y="236317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348118" y="4500660"/>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701710" y="4500660"/>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055303" y="4500660"/>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15" name="Title 14">
            <a:extLst>
              <a:ext uri="{FF2B5EF4-FFF2-40B4-BE49-F238E27FC236}">
                <a16:creationId xmlns:a16="http://schemas.microsoft.com/office/drawing/2014/main" id="{721F694A-6292-4C3E-88BA-C89E85EB87E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5555218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7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BEE65AD-911C-4E54-BDC3-CFFA49BEF8CE}"/>
              </a:ext>
            </a:extLst>
          </p:cNvPr>
          <p:cNvSpPr txBox="1">
            <a:spLocks/>
          </p:cNvSpPr>
          <p:nvPr userDrawn="1"/>
        </p:nvSpPr>
        <p:spPr>
          <a:xfrm>
            <a:off x="7320846" y="19635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51" name="Text Placeholder 3">
            <a:extLst>
              <a:ext uri="{FF2B5EF4-FFF2-40B4-BE49-F238E27FC236}">
                <a16:creationId xmlns:a16="http://schemas.microsoft.com/office/drawing/2014/main" id="{A3D9C2F5-29AD-4F83-A68A-6711F7DC1A53}"/>
              </a:ext>
            </a:extLst>
          </p:cNvPr>
          <p:cNvSpPr txBox="1">
            <a:spLocks/>
          </p:cNvSpPr>
          <p:nvPr userDrawn="1"/>
        </p:nvSpPr>
        <p:spPr>
          <a:xfrm>
            <a:off x="205906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2" name="Text Placeholder 3">
            <a:extLst>
              <a:ext uri="{FF2B5EF4-FFF2-40B4-BE49-F238E27FC236}">
                <a16:creationId xmlns:a16="http://schemas.microsoft.com/office/drawing/2014/main" id="{6ABBFFA0-0679-4D6A-A9C1-DAAE39496E97}"/>
              </a:ext>
            </a:extLst>
          </p:cNvPr>
          <p:cNvSpPr txBox="1">
            <a:spLocks/>
          </p:cNvSpPr>
          <p:nvPr userDrawn="1"/>
        </p:nvSpPr>
        <p:spPr>
          <a:xfrm>
            <a:off x="3813665"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3" name="Text Placeholder 3">
            <a:extLst>
              <a:ext uri="{FF2B5EF4-FFF2-40B4-BE49-F238E27FC236}">
                <a16:creationId xmlns:a16="http://schemas.microsoft.com/office/drawing/2014/main" id="{0C6336F6-1FEA-47FA-8D57-9E2D17E3569B}"/>
              </a:ext>
            </a:extLst>
          </p:cNvPr>
          <p:cNvSpPr txBox="1">
            <a:spLocks/>
          </p:cNvSpPr>
          <p:nvPr userDrawn="1"/>
        </p:nvSpPr>
        <p:spPr>
          <a:xfrm>
            <a:off x="556827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5" name="Text Placeholder 3">
            <a:extLst>
              <a:ext uri="{FF2B5EF4-FFF2-40B4-BE49-F238E27FC236}">
                <a16:creationId xmlns:a16="http://schemas.microsoft.com/office/drawing/2014/main" id="{F7195102-6B11-4500-93DC-D046ED716E47}"/>
              </a:ext>
            </a:extLst>
          </p:cNvPr>
          <p:cNvSpPr txBox="1">
            <a:spLocks/>
          </p:cNvSpPr>
          <p:nvPr userDrawn="1"/>
        </p:nvSpPr>
        <p:spPr>
          <a:xfrm>
            <a:off x="4579368" y="4115944"/>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F2DBA0C2-6265-43D5-AE3B-86BF90648384}"/>
              </a:ext>
            </a:extLst>
          </p:cNvPr>
          <p:cNvSpPr txBox="1">
            <a:spLocks/>
          </p:cNvSpPr>
          <p:nvPr userDrawn="1"/>
        </p:nvSpPr>
        <p:spPr>
          <a:xfrm>
            <a:off x="6314243"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06</a:t>
            </a:r>
          </a:p>
        </p:txBody>
      </p:sp>
      <p:sp>
        <p:nvSpPr>
          <p:cNvPr id="57" name="Text Placeholder 3">
            <a:extLst>
              <a:ext uri="{FF2B5EF4-FFF2-40B4-BE49-F238E27FC236}">
                <a16:creationId xmlns:a16="http://schemas.microsoft.com/office/drawing/2014/main" id="{12D2C4D0-FE72-4646-9F3C-E850442C1269}"/>
              </a:ext>
            </a:extLst>
          </p:cNvPr>
          <p:cNvSpPr txBox="1">
            <a:spLocks/>
          </p:cNvSpPr>
          <p:nvPr userDrawn="1"/>
        </p:nvSpPr>
        <p:spPr>
          <a:xfrm>
            <a:off x="8087871"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07</a:t>
            </a:r>
          </a:p>
        </p:txBody>
      </p:sp>
      <p:sp>
        <p:nvSpPr>
          <p:cNvPr id="58" name="Text Placeholder 54">
            <a:extLst>
              <a:ext uri="{FF2B5EF4-FFF2-40B4-BE49-F238E27FC236}">
                <a16:creationId xmlns:a16="http://schemas.microsoft.com/office/drawing/2014/main" id="{95227564-114E-4CA4-92DA-2062AE67D4E7}"/>
              </a:ext>
            </a:extLst>
          </p:cNvPr>
          <p:cNvSpPr>
            <a:spLocks noGrp="1"/>
          </p:cNvSpPr>
          <p:nvPr>
            <p:ph type="body" sz="quarter" idx="32" hasCustomPrompt="1"/>
          </p:nvPr>
        </p:nvSpPr>
        <p:spPr>
          <a:xfrm>
            <a:off x="2059344" y="27183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9" name="Text Placeholder 54">
            <a:extLst>
              <a:ext uri="{FF2B5EF4-FFF2-40B4-BE49-F238E27FC236}">
                <a16:creationId xmlns:a16="http://schemas.microsoft.com/office/drawing/2014/main" id="{C2EF914A-1E5C-49B6-92F0-9B7B1F6FAB18}"/>
              </a:ext>
            </a:extLst>
          </p:cNvPr>
          <p:cNvSpPr>
            <a:spLocks noGrp="1"/>
          </p:cNvSpPr>
          <p:nvPr>
            <p:ph type="body" sz="quarter" idx="33" hasCustomPrompt="1"/>
          </p:nvPr>
        </p:nvSpPr>
        <p:spPr>
          <a:xfrm>
            <a:off x="3813807" y="27158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60" name="Text Placeholder 54">
            <a:extLst>
              <a:ext uri="{FF2B5EF4-FFF2-40B4-BE49-F238E27FC236}">
                <a16:creationId xmlns:a16="http://schemas.microsoft.com/office/drawing/2014/main" id="{45C46EF2-437C-4CD7-99DC-4DDEBD56CDFF}"/>
              </a:ext>
            </a:extLst>
          </p:cNvPr>
          <p:cNvSpPr>
            <a:spLocks noGrp="1"/>
          </p:cNvSpPr>
          <p:nvPr>
            <p:ph type="body" sz="quarter" idx="34" hasCustomPrompt="1"/>
          </p:nvPr>
        </p:nvSpPr>
        <p:spPr>
          <a:xfrm>
            <a:off x="5567847" y="27170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1" name="Text Placeholder 54">
            <a:extLst>
              <a:ext uri="{FF2B5EF4-FFF2-40B4-BE49-F238E27FC236}">
                <a16:creationId xmlns:a16="http://schemas.microsoft.com/office/drawing/2014/main" id="{16EDDB4A-7380-44C5-A664-EFA8F253672C}"/>
              </a:ext>
            </a:extLst>
          </p:cNvPr>
          <p:cNvSpPr>
            <a:spLocks noGrp="1"/>
          </p:cNvSpPr>
          <p:nvPr>
            <p:ph type="body" sz="quarter" idx="35" hasCustomPrompt="1"/>
          </p:nvPr>
        </p:nvSpPr>
        <p:spPr>
          <a:xfrm>
            <a:off x="7322310" y="27146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48283731-456D-46D0-9F1B-60F3EFC00267}"/>
              </a:ext>
            </a:extLst>
          </p:cNvPr>
          <p:cNvSpPr>
            <a:spLocks noGrp="1"/>
          </p:cNvSpPr>
          <p:nvPr>
            <p:ph type="body" sz="quarter" idx="36" hasCustomPrompt="1"/>
          </p:nvPr>
        </p:nvSpPr>
        <p:spPr>
          <a:xfrm>
            <a:off x="4580831" y="4886017"/>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87488245-A395-4D1F-9277-0139C7A4A39C}"/>
              </a:ext>
            </a:extLst>
          </p:cNvPr>
          <p:cNvSpPr>
            <a:spLocks noGrp="1"/>
          </p:cNvSpPr>
          <p:nvPr>
            <p:ph type="body" sz="quarter" idx="37" hasCustomPrompt="1"/>
          </p:nvPr>
        </p:nvSpPr>
        <p:spPr>
          <a:xfrm>
            <a:off x="6334871" y="4887235"/>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Six</a:t>
            </a:r>
            <a:endParaRPr lang="en-GB" noProof="0"/>
          </a:p>
        </p:txBody>
      </p:sp>
      <p:sp>
        <p:nvSpPr>
          <p:cNvPr id="65" name="Text Placeholder 54">
            <a:extLst>
              <a:ext uri="{FF2B5EF4-FFF2-40B4-BE49-F238E27FC236}">
                <a16:creationId xmlns:a16="http://schemas.microsoft.com/office/drawing/2014/main" id="{FDF0C075-185F-4584-BFC3-7113927BC2E1}"/>
              </a:ext>
            </a:extLst>
          </p:cNvPr>
          <p:cNvSpPr>
            <a:spLocks noGrp="1"/>
          </p:cNvSpPr>
          <p:nvPr>
            <p:ph type="body" sz="quarter" idx="38" hasCustomPrompt="1"/>
          </p:nvPr>
        </p:nvSpPr>
        <p:spPr>
          <a:xfrm>
            <a:off x="8089334" y="4884799"/>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Seven</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13297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88758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564218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739679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465559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6410204"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816480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998700" y="239913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9352292" y="239913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9705885" y="239913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170319"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523911"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877504"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2" name="Title 1">
            <a:extLst>
              <a:ext uri="{FF2B5EF4-FFF2-40B4-BE49-F238E27FC236}">
                <a16:creationId xmlns:a16="http://schemas.microsoft.com/office/drawing/2014/main" id="{37639343-7F06-461D-B8EE-DEE325F8678E}"/>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989522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8 contents">
    <p:spTree>
      <p:nvGrpSpPr>
        <p:cNvPr id="1" name=""/>
        <p:cNvGrpSpPr/>
        <p:nvPr/>
      </p:nvGrpSpPr>
      <p:grpSpPr>
        <a:xfrm>
          <a:off x="0" y="0"/>
          <a:ext cx="0" cy="0"/>
          <a:chOff x="0" y="0"/>
          <a:chExt cx="0" cy="0"/>
        </a:xfrm>
      </p:grpSpPr>
      <p:sp>
        <p:nvSpPr>
          <p:cNvPr id="71" name="Text Placeholder 3">
            <a:extLst>
              <a:ext uri="{FF2B5EF4-FFF2-40B4-BE49-F238E27FC236}">
                <a16:creationId xmlns:a16="http://schemas.microsoft.com/office/drawing/2014/main" id="{6F77FAA1-4034-439A-AFE1-DB2D43792F95}"/>
              </a:ext>
            </a:extLst>
          </p:cNvPr>
          <p:cNvSpPr txBox="1">
            <a:spLocks/>
          </p:cNvSpPr>
          <p:nvPr userDrawn="1"/>
        </p:nvSpPr>
        <p:spPr>
          <a:xfrm>
            <a:off x="6563623" y="199214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72" name="Text Placeholder 3">
            <a:extLst>
              <a:ext uri="{FF2B5EF4-FFF2-40B4-BE49-F238E27FC236}">
                <a16:creationId xmlns:a16="http://schemas.microsoft.com/office/drawing/2014/main" id="{0070B94D-8BA6-4C4A-AAE5-ECAE72A15881}"/>
              </a:ext>
            </a:extLst>
          </p:cNvPr>
          <p:cNvSpPr txBox="1">
            <a:spLocks/>
          </p:cNvSpPr>
          <p:nvPr userDrawn="1"/>
        </p:nvSpPr>
        <p:spPr>
          <a:xfrm>
            <a:off x="130183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73" name="Text Placeholder 3">
            <a:extLst>
              <a:ext uri="{FF2B5EF4-FFF2-40B4-BE49-F238E27FC236}">
                <a16:creationId xmlns:a16="http://schemas.microsoft.com/office/drawing/2014/main" id="{6E64FDCD-E9C4-4BC6-9576-FB9C52AB2079}"/>
              </a:ext>
            </a:extLst>
          </p:cNvPr>
          <p:cNvSpPr txBox="1">
            <a:spLocks/>
          </p:cNvSpPr>
          <p:nvPr userDrawn="1"/>
        </p:nvSpPr>
        <p:spPr>
          <a:xfrm>
            <a:off x="3056442"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74" name="Text Placeholder 3">
            <a:extLst>
              <a:ext uri="{FF2B5EF4-FFF2-40B4-BE49-F238E27FC236}">
                <a16:creationId xmlns:a16="http://schemas.microsoft.com/office/drawing/2014/main" id="{6EC545DB-CE20-476E-8735-20550FF32A02}"/>
              </a:ext>
            </a:extLst>
          </p:cNvPr>
          <p:cNvSpPr txBox="1">
            <a:spLocks/>
          </p:cNvSpPr>
          <p:nvPr userDrawn="1"/>
        </p:nvSpPr>
        <p:spPr>
          <a:xfrm>
            <a:off x="481104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75" name="Text Placeholder 3">
            <a:extLst>
              <a:ext uri="{FF2B5EF4-FFF2-40B4-BE49-F238E27FC236}">
                <a16:creationId xmlns:a16="http://schemas.microsoft.com/office/drawing/2014/main" id="{D545FD3F-7F34-4890-B45B-2661CE1E1684}"/>
              </a:ext>
            </a:extLst>
          </p:cNvPr>
          <p:cNvSpPr txBox="1">
            <a:spLocks/>
          </p:cNvSpPr>
          <p:nvPr userDrawn="1"/>
        </p:nvSpPr>
        <p:spPr>
          <a:xfrm>
            <a:off x="3837094" y="413649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05</a:t>
            </a:r>
          </a:p>
        </p:txBody>
      </p:sp>
      <p:sp>
        <p:nvSpPr>
          <p:cNvPr id="76" name="Text Placeholder 3">
            <a:extLst>
              <a:ext uri="{FF2B5EF4-FFF2-40B4-BE49-F238E27FC236}">
                <a16:creationId xmlns:a16="http://schemas.microsoft.com/office/drawing/2014/main" id="{A1343033-DAB5-460E-A765-44AD5695FBB3}"/>
              </a:ext>
            </a:extLst>
          </p:cNvPr>
          <p:cNvSpPr txBox="1">
            <a:spLocks/>
          </p:cNvSpPr>
          <p:nvPr userDrawn="1"/>
        </p:nvSpPr>
        <p:spPr>
          <a:xfrm>
            <a:off x="5576186" y="413707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06</a:t>
            </a:r>
          </a:p>
        </p:txBody>
      </p:sp>
      <p:sp>
        <p:nvSpPr>
          <p:cNvPr id="77" name="Text Placeholder 3">
            <a:extLst>
              <a:ext uri="{FF2B5EF4-FFF2-40B4-BE49-F238E27FC236}">
                <a16:creationId xmlns:a16="http://schemas.microsoft.com/office/drawing/2014/main" id="{CDD662E3-AAB3-415E-9F03-C393E800BD95}"/>
              </a:ext>
            </a:extLst>
          </p:cNvPr>
          <p:cNvSpPr txBox="1">
            <a:spLocks/>
          </p:cNvSpPr>
          <p:nvPr userDrawn="1"/>
        </p:nvSpPr>
        <p:spPr>
          <a:xfrm>
            <a:off x="7311061"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07</a:t>
            </a:r>
          </a:p>
        </p:txBody>
      </p:sp>
      <p:sp>
        <p:nvSpPr>
          <p:cNvPr id="78" name="Text Placeholder 3">
            <a:extLst>
              <a:ext uri="{FF2B5EF4-FFF2-40B4-BE49-F238E27FC236}">
                <a16:creationId xmlns:a16="http://schemas.microsoft.com/office/drawing/2014/main" id="{867BDE28-FEB6-4D61-B755-EEF017F834A1}"/>
              </a:ext>
            </a:extLst>
          </p:cNvPr>
          <p:cNvSpPr txBox="1">
            <a:spLocks/>
          </p:cNvSpPr>
          <p:nvPr userDrawn="1"/>
        </p:nvSpPr>
        <p:spPr>
          <a:xfrm>
            <a:off x="9084689"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08</a:t>
            </a:r>
          </a:p>
        </p:txBody>
      </p:sp>
      <p:sp>
        <p:nvSpPr>
          <p:cNvPr id="55" name="Text Placeholder 54">
            <a:extLst>
              <a:ext uri="{FF2B5EF4-FFF2-40B4-BE49-F238E27FC236}">
                <a16:creationId xmlns:a16="http://schemas.microsoft.com/office/drawing/2014/main" id="{4A123A0E-2398-43B5-AF82-935353E07E50}"/>
              </a:ext>
            </a:extLst>
          </p:cNvPr>
          <p:cNvSpPr>
            <a:spLocks noGrp="1"/>
          </p:cNvSpPr>
          <p:nvPr>
            <p:ph type="body" sz="quarter" idx="24" hasCustomPrompt="1"/>
          </p:nvPr>
        </p:nvSpPr>
        <p:spPr>
          <a:xfrm>
            <a:off x="1302121" y="274686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6" name="Text Placeholder 54">
            <a:extLst>
              <a:ext uri="{FF2B5EF4-FFF2-40B4-BE49-F238E27FC236}">
                <a16:creationId xmlns:a16="http://schemas.microsoft.com/office/drawing/2014/main" id="{CC2EAE6E-A011-4F23-B877-84E76BC918C7}"/>
              </a:ext>
            </a:extLst>
          </p:cNvPr>
          <p:cNvSpPr>
            <a:spLocks noGrp="1"/>
          </p:cNvSpPr>
          <p:nvPr>
            <p:ph type="body" sz="quarter" idx="25" hasCustomPrompt="1"/>
          </p:nvPr>
        </p:nvSpPr>
        <p:spPr>
          <a:xfrm>
            <a:off x="3056584" y="274443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7" name="Text Placeholder 54">
            <a:extLst>
              <a:ext uri="{FF2B5EF4-FFF2-40B4-BE49-F238E27FC236}">
                <a16:creationId xmlns:a16="http://schemas.microsoft.com/office/drawing/2014/main" id="{F16A5715-E0C0-4756-A85E-111D8CB838F0}"/>
              </a:ext>
            </a:extLst>
          </p:cNvPr>
          <p:cNvSpPr>
            <a:spLocks noGrp="1"/>
          </p:cNvSpPr>
          <p:nvPr>
            <p:ph type="body" sz="quarter" idx="26" hasCustomPrompt="1"/>
          </p:nvPr>
        </p:nvSpPr>
        <p:spPr>
          <a:xfrm>
            <a:off x="4810624" y="274564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8" name="Text Placeholder 54">
            <a:extLst>
              <a:ext uri="{FF2B5EF4-FFF2-40B4-BE49-F238E27FC236}">
                <a16:creationId xmlns:a16="http://schemas.microsoft.com/office/drawing/2014/main" id="{F747046D-4A07-4F67-BF56-2B9765395575}"/>
              </a:ext>
            </a:extLst>
          </p:cNvPr>
          <p:cNvSpPr>
            <a:spLocks noGrp="1"/>
          </p:cNvSpPr>
          <p:nvPr>
            <p:ph type="body" sz="quarter" idx="27" hasCustomPrompt="1"/>
          </p:nvPr>
        </p:nvSpPr>
        <p:spPr>
          <a:xfrm>
            <a:off x="6565087" y="2743212"/>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59" name="Text Placeholder 54">
            <a:extLst>
              <a:ext uri="{FF2B5EF4-FFF2-40B4-BE49-F238E27FC236}">
                <a16:creationId xmlns:a16="http://schemas.microsoft.com/office/drawing/2014/main" id="{AC66F20F-E071-4453-8D27-F9190157C920}"/>
              </a:ext>
            </a:extLst>
          </p:cNvPr>
          <p:cNvSpPr>
            <a:spLocks noGrp="1"/>
          </p:cNvSpPr>
          <p:nvPr>
            <p:ph type="body" sz="quarter" idx="28" hasCustomPrompt="1"/>
          </p:nvPr>
        </p:nvSpPr>
        <p:spPr>
          <a:xfrm>
            <a:off x="3823186" y="4909579"/>
            <a:ext cx="1536032" cy="285911"/>
          </a:xfrm>
        </p:spPr>
        <p:txBody>
          <a:bodyPr vert="horz" lIns="91440" tIns="45720" rIns="91440" bIns="45720" rtlCol="0">
            <a:noAutofit/>
          </a:bodyPr>
          <a:lstStyle>
            <a:lvl1pPr>
              <a:defRPr lang="en-GB" sz="1600" dirty="0">
                <a:solidFill>
                  <a:schemeClr val="tx1"/>
                </a:solidFill>
              </a:defRPr>
            </a:lvl1pPr>
          </a:lstStyle>
          <a:p>
            <a:pPr marL="0" lvl="0"/>
            <a:r>
              <a:rPr lang="en-GB" sz="1600" noProof="0">
                <a:solidFill>
                  <a:schemeClr val="tx1"/>
                </a:solidFill>
                <a:latin typeface="Poppins Latin" panose="00000500000000000000" pitchFamily="2" charset="0"/>
              </a:rPr>
              <a:t>The Five</a:t>
            </a:r>
            <a:endParaRPr lang="en-GB" noProof="0"/>
          </a:p>
        </p:txBody>
      </p:sp>
      <p:sp>
        <p:nvSpPr>
          <p:cNvPr id="60" name="Text Placeholder 54">
            <a:extLst>
              <a:ext uri="{FF2B5EF4-FFF2-40B4-BE49-F238E27FC236}">
                <a16:creationId xmlns:a16="http://schemas.microsoft.com/office/drawing/2014/main" id="{40B9311F-87ED-4332-A2D6-A5FD2DEDF1C1}"/>
              </a:ext>
            </a:extLst>
          </p:cNvPr>
          <p:cNvSpPr>
            <a:spLocks noGrp="1"/>
          </p:cNvSpPr>
          <p:nvPr>
            <p:ph type="body" sz="quarter" idx="29" hasCustomPrompt="1"/>
          </p:nvPr>
        </p:nvSpPr>
        <p:spPr>
          <a:xfrm>
            <a:off x="5577649" y="4907143"/>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Six</a:t>
            </a:r>
            <a:endParaRPr lang="en-GB" noProof="0"/>
          </a:p>
        </p:txBody>
      </p:sp>
      <p:sp>
        <p:nvSpPr>
          <p:cNvPr id="61" name="Text Placeholder 54">
            <a:extLst>
              <a:ext uri="{FF2B5EF4-FFF2-40B4-BE49-F238E27FC236}">
                <a16:creationId xmlns:a16="http://schemas.microsoft.com/office/drawing/2014/main" id="{C1080F8D-56E6-43AF-9ABC-EAC8C14AB8F7}"/>
              </a:ext>
            </a:extLst>
          </p:cNvPr>
          <p:cNvSpPr>
            <a:spLocks noGrp="1"/>
          </p:cNvSpPr>
          <p:nvPr>
            <p:ph type="body" sz="quarter" idx="30" hasCustomPrompt="1"/>
          </p:nvPr>
        </p:nvSpPr>
        <p:spPr>
          <a:xfrm>
            <a:off x="7331689" y="490836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Seven</a:t>
            </a:r>
            <a:endParaRPr lang="en-GB" noProof="0"/>
          </a:p>
        </p:txBody>
      </p:sp>
      <p:sp>
        <p:nvSpPr>
          <p:cNvPr id="62" name="Text Placeholder 54">
            <a:extLst>
              <a:ext uri="{FF2B5EF4-FFF2-40B4-BE49-F238E27FC236}">
                <a16:creationId xmlns:a16="http://schemas.microsoft.com/office/drawing/2014/main" id="{C8CEDCC5-F1E8-4EC1-BB8F-2AED8C8CF132}"/>
              </a:ext>
            </a:extLst>
          </p:cNvPr>
          <p:cNvSpPr>
            <a:spLocks noGrp="1"/>
          </p:cNvSpPr>
          <p:nvPr>
            <p:ph type="body" sz="quarter" idx="31" hasCustomPrompt="1"/>
          </p:nvPr>
        </p:nvSpPr>
        <p:spPr>
          <a:xfrm>
            <a:off x="9086152" y="490592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Eight</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141571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17031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492492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667952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393833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69294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44754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281437" y="2397948"/>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635029" y="2397948"/>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988622" y="2397948"/>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2453055" y="4535435"/>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2806647" y="4535435"/>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160240" y="4535435"/>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920215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itle 78">
            <a:extLst>
              <a:ext uri="{FF2B5EF4-FFF2-40B4-BE49-F238E27FC236}">
                <a16:creationId xmlns:a16="http://schemas.microsoft.com/office/drawing/2014/main" id="{D7D379E8-4AA0-4F57-9B9B-7B93FFFD5B3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0978142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Woorden of quote lichtgroen">
    <p:bg>
      <p:bgRef idx="1001">
        <a:schemeClr val="bg1"/>
      </p:bgRef>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4D1C0E0-AA46-A249-9C9F-5D6AEE45CD7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 name="Titel 2">
            <a:extLst>
              <a:ext uri="{FF2B5EF4-FFF2-40B4-BE49-F238E27FC236}">
                <a16:creationId xmlns:a16="http://schemas.microsoft.com/office/drawing/2014/main" id="{8F8260FC-4DDE-B343-859B-C8D51607B559}"/>
              </a:ext>
            </a:extLst>
          </p:cNvPr>
          <p:cNvSpPr>
            <a:spLocks noGrp="1"/>
          </p:cNvSpPr>
          <p:nvPr>
            <p:ph type="title" hasCustomPrompt="1"/>
          </p:nvPr>
        </p:nvSpPr>
        <p:spPr>
          <a:xfrm>
            <a:off x="838200" y="2766219"/>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bg1"/>
                </a:solidFill>
                <a:effectLst/>
              </a:defRPr>
            </a:lvl1pPr>
          </a:lstStyle>
          <a:p>
            <a:r>
              <a:rPr lang="nl-NL"/>
              <a:t>Woord — Woord</a:t>
            </a:r>
            <a:br>
              <a:rPr lang="nl-NL"/>
            </a:br>
            <a:r>
              <a:rPr lang="nl-NL"/>
              <a:t>Woord — Woord</a:t>
            </a:r>
            <a:br>
              <a:rPr lang="nl-NL"/>
            </a:br>
            <a:r>
              <a:rPr lang="nl-NL"/>
              <a:t>Woord — Woord</a:t>
            </a:r>
            <a:endParaRPr lang="nl-BE"/>
          </a:p>
        </p:txBody>
      </p:sp>
    </p:spTree>
    <p:extLst>
      <p:ext uri="{BB962C8B-B14F-4D97-AF65-F5344CB8AC3E}">
        <p14:creationId xmlns:p14="http://schemas.microsoft.com/office/powerpoint/2010/main" val="981263554"/>
      </p:ext>
    </p:extLst>
  </p:cSld>
  <p:clrMapOvr>
    <a:overrideClrMapping bg1="dk1" tx1="lt1" bg2="dk2" tx2="lt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Double Timeline">
    <p:spTree>
      <p:nvGrpSpPr>
        <p:cNvPr id="1" name=""/>
        <p:cNvGrpSpPr/>
        <p:nvPr/>
      </p:nvGrpSpPr>
      <p:grpSpPr>
        <a:xfrm>
          <a:off x="0" y="0"/>
          <a:ext cx="0" cy="0"/>
          <a:chOff x="0" y="0"/>
          <a:chExt cx="0" cy="0"/>
        </a:xfrm>
      </p:grpSpPr>
      <p:sp>
        <p:nvSpPr>
          <p:cNvPr id="34" name="Text Placeholder 48">
            <a:extLst>
              <a:ext uri="{FF2B5EF4-FFF2-40B4-BE49-F238E27FC236}">
                <a16:creationId xmlns:a16="http://schemas.microsoft.com/office/drawing/2014/main" id="{C6E48CAB-F1C0-4E71-9686-C02A967E923F}"/>
              </a:ext>
            </a:extLst>
          </p:cNvPr>
          <p:cNvSpPr>
            <a:spLocks noGrp="1"/>
          </p:cNvSpPr>
          <p:nvPr>
            <p:ph type="body" sz="quarter" idx="10" hasCustomPrompt="1"/>
          </p:nvPr>
        </p:nvSpPr>
        <p:spPr>
          <a:xfrm>
            <a:off x="456182" y="4014522"/>
            <a:ext cx="1182118"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35" name="Text Placeholder 50">
            <a:extLst>
              <a:ext uri="{FF2B5EF4-FFF2-40B4-BE49-F238E27FC236}">
                <a16:creationId xmlns:a16="http://schemas.microsoft.com/office/drawing/2014/main" id="{7C226081-D459-4A68-9B23-0C804E6A639C}"/>
              </a:ext>
            </a:extLst>
          </p:cNvPr>
          <p:cNvSpPr>
            <a:spLocks noGrp="1"/>
          </p:cNvSpPr>
          <p:nvPr>
            <p:ph type="body" sz="quarter" idx="11"/>
          </p:nvPr>
        </p:nvSpPr>
        <p:spPr>
          <a:xfrm>
            <a:off x="45618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0" name="Text Placeholder 48">
            <a:extLst>
              <a:ext uri="{FF2B5EF4-FFF2-40B4-BE49-F238E27FC236}">
                <a16:creationId xmlns:a16="http://schemas.microsoft.com/office/drawing/2014/main" id="{C32AE455-05F0-44FA-98C4-73D9C60DF896}"/>
              </a:ext>
            </a:extLst>
          </p:cNvPr>
          <p:cNvSpPr>
            <a:spLocks noGrp="1"/>
          </p:cNvSpPr>
          <p:nvPr>
            <p:ph type="body" sz="quarter" idx="32" hasCustomPrompt="1"/>
          </p:nvPr>
        </p:nvSpPr>
        <p:spPr>
          <a:xfrm>
            <a:off x="1839103" y="4014522"/>
            <a:ext cx="1208897"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1" name="Text Placeholder 50">
            <a:extLst>
              <a:ext uri="{FF2B5EF4-FFF2-40B4-BE49-F238E27FC236}">
                <a16:creationId xmlns:a16="http://schemas.microsoft.com/office/drawing/2014/main" id="{3C3FB663-073E-458E-A31A-B15112A0D377}"/>
              </a:ext>
            </a:extLst>
          </p:cNvPr>
          <p:cNvSpPr>
            <a:spLocks noGrp="1"/>
          </p:cNvSpPr>
          <p:nvPr>
            <p:ph type="body" sz="quarter" idx="33"/>
          </p:nvPr>
        </p:nvSpPr>
        <p:spPr>
          <a:xfrm>
            <a:off x="1839103"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2" name="Text Placeholder 48">
            <a:extLst>
              <a:ext uri="{FF2B5EF4-FFF2-40B4-BE49-F238E27FC236}">
                <a16:creationId xmlns:a16="http://schemas.microsoft.com/office/drawing/2014/main" id="{91332113-C9A3-4B1F-A973-C30104497DCE}"/>
              </a:ext>
            </a:extLst>
          </p:cNvPr>
          <p:cNvSpPr>
            <a:spLocks noGrp="1"/>
          </p:cNvSpPr>
          <p:nvPr>
            <p:ph type="body" sz="quarter" idx="34" hasCustomPrompt="1"/>
          </p:nvPr>
        </p:nvSpPr>
        <p:spPr>
          <a:xfrm>
            <a:off x="3222024" y="4014522"/>
            <a:ext cx="1181099"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3" name="Text Placeholder 50">
            <a:extLst>
              <a:ext uri="{FF2B5EF4-FFF2-40B4-BE49-F238E27FC236}">
                <a16:creationId xmlns:a16="http://schemas.microsoft.com/office/drawing/2014/main" id="{CDAC2DE8-0B23-47D4-A121-018184C5D2BD}"/>
              </a:ext>
            </a:extLst>
          </p:cNvPr>
          <p:cNvSpPr>
            <a:spLocks noGrp="1"/>
          </p:cNvSpPr>
          <p:nvPr>
            <p:ph type="body" sz="quarter" idx="35"/>
          </p:nvPr>
        </p:nvSpPr>
        <p:spPr>
          <a:xfrm>
            <a:off x="322202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4" name="Text Placeholder 48">
            <a:extLst>
              <a:ext uri="{FF2B5EF4-FFF2-40B4-BE49-F238E27FC236}">
                <a16:creationId xmlns:a16="http://schemas.microsoft.com/office/drawing/2014/main" id="{AE8613EE-32F0-4251-809B-6B9907E226CF}"/>
              </a:ext>
            </a:extLst>
          </p:cNvPr>
          <p:cNvSpPr>
            <a:spLocks noGrp="1"/>
          </p:cNvSpPr>
          <p:nvPr>
            <p:ph type="body" sz="quarter" idx="36" hasCustomPrompt="1"/>
          </p:nvPr>
        </p:nvSpPr>
        <p:spPr>
          <a:xfrm>
            <a:off x="4604944" y="4014522"/>
            <a:ext cx="1181099"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5" name="Text Placeholder 50">
            <a:extLst>
              <a:ext uri="{FF2B5EF4-FFF2-40B4-BE49-F238E27FC236}">
                <a16:creationId xmlns:a16="http://schemas.microsoft.com/office/drawing/2014/main" id="{6E9683DA-61F6-48A0-9453-C03FB9794010}"/>
              </a:ext>
            </a:extLst>
          </p:cNvPr>
          <p:cNvSpPr>
            <a:spLocks noGrp="1"/>
          </p:cNvSpPr>
          <p:nvPr>
            <p:ph type="body" sz="quarter" idx="37"/>
          </p:nvPr>
        </p:nvSpPr>
        <p:spPr>
          <a:xfrm>
            <a:off x="460494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6" name="Text Placeholder 48">
            <a:extLst>
              <a:ext uri="{FF2B5EF4-FFF2-40B4-BE49-F238E27FC236}">
                <a16:creationId xmlns:a16="http://schemas.microsoft.com/office/drawing/2014/main" id="{53C09CD9-E6F6-4AA3-968A-491D1568E739}"/>
              </a:ext>
            </a:extLst>
          </p:cNvPr>
          <p:cNvSpPr>
            <a:spLocks noGrp="1"/>
          </p:cNvSpPr>
          <p:nvPr>
            <p:ph type="body" sz="quarter" idx="38" hasCustomPrompt="1"/>
          </p:nvPr>
        </p:nvSpPr>
        <p:spPr>
          <a:xfrm>
            <a:off x="6555230" y="4014522"/>
            <a:ext cx="1181099"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7" name="Text Placeholder 50">
            <a:extLst>
              <a:ext uri="{FF2B5EF4-FFF2-40B4-BE49-F238E27FC236}">
                <a16:creationId xmlns:a16="http://schemas.microsoft.com/office/drawing/2014/main" id="{4457D5F2-D7AE-44A9-847A-D20086BCCC22}"/>
              </a:ext>
            </a:extLst>
          </p:cNvPr>
          <p:cNvSpPr>
            <a:spLocks noGrp="1"/>
          </p:cNvSpPr>
          <p:nvPr>
            <p:ph type="body" sz="quarter" idx="39"/>
          </p:nvPr>
        </p:nvSpPr>
        <p:spPr>
          <a:xfrm>
            <a:off x="6555230"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8" name="Text Placeholder 48">
            <a:extLst>
              <a:ext uri="{FF2B5EF4-FFF2-40B4-BE49-F238E27FC236}">
                <a16:creationId xmlns:a16="http://schemas.microsoft.com/office/drawing/2014/main" id="{4FBE8211-41BE-41C2-B826-94FD55BC0AA4}"/>
              </a:ext>
            </a:extLst>
          </p:cNvPr>
          <p:cNvSpPr>
            <a:spLocks noGrp="1"/>
          </p:cNvSpPr>
          <p:nvPr>
            <p:ph type="body" sz="quarter" idx="40" hasCustomPrompt="1"/>
          </p:nvPr>
        </p:nvSpPr>
        <p:spPr>
          <a:xfrm>
            <a:off x="7938151" y="4014522"/>
            <a:ext cx="1181098"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9" name="Text Placeholder 50">
            <a:extLst>
              <a:ext uri="{FF2B5EF4-FFF2-40B4-BE49-F238E27FC236}">
                <a16:creationId xmlns:a16="http://schemas.microsoft.com/office/drawing/2014/main" id="{18C75666-F3E0-4AD7-8C05-FEFFEAE1D10C}"/>
              </a:ext>
            </a:extLst>
          </p:cNvPr>
          <p:cNvSpPr>
            <a:spLocks noGrp="1"/>
          </p:cNvSpPr>
          <p:nvPr>
            <p:ph type="body" sz="quarter" idx="41"/>
          </p:nvPr>
        </p:nvSpPr>
        <p:spPr>
          <a:xfrm>
            <a:off x="7938151"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0" name="Text Placeholder 48">
            <a:extLst>
              <a:ext uri="{FF2B5EF4-FFF2-40B4-BE49-F238E27FC236}">
                <a16:creationId xmlns:a16="http://schemas.microsoft.com/office/drawing/2014/main" id="{66478F13-D9B8-4439-9B08-804CD6848EB9}"/>
              </a:ext>
            </a:extLst>
          </p:cNvPr>
          <p:cNvSpPr>
            <a:spLocks noGrp="1"/>
          </p:cNvSpPr>
          <p:nvPr>
            <p:ph type="body" sz="quarter" idx="42" hasCustomPrompt="1"/>
          </p:nvPr>
        </p:nvSpPr>
        <p:spPr>
          <a:xfrm>
            <a:off x="9321072" y="4014522"/>
            <a:ext cx="1181098"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61" name="Text Placeholder 50">
            <a:extLst>
              <a:ext uri="{FF2B5EF4-FFF2-40B4-BE49-F238E27FC236}">
                <a16:creationId xmlns:a16="http://schemas.microsoft.com/office/drawing/2014/main" id="{08844405-957A-4970-A2B6-D161FED665FF}"/>
              </a:ext>
            </a:extLst>
          </p:cNvPr>
          <p:cNvSpPr>
            <a:spLocks noGrp="1"/>
          </p:cNvSpPr>
          <p:nvPr>
            <p:ph type="body" sz="quarter" idx="43"/>
          </p:nvPr>
        </p:nvSpPr>
        <p:spPr>
          <a:xfrm>
            <a:off x="932107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2" name="Text Placeholder 48">
            <a:extLst>
              <a:ext uri="{FF2B5EF4-FFF2-40B4-BE49-F238E27FC236}">
                <a16:creationId xmlns:a16="http://schemas.microsoft.com/office/drawing/2014/main" id="{6F067D31-AE61-48F0-A497-1908DC77F086}"/>
              </a:ext>
            </a:extLst>
          </p:cNvPr>
          <p:cNvSpPr>
            <a:spLocks noGrp="1"/>
          </p:cNvSpPr>
          <p:nvPr>
            <p:ph type="body" sz="quarter" idx="44" hasCustomPrompt="1"/>
          </p:nvPr>
        </p:nvSpPr>
        <p:spPr>
          <a:xfrm>
            <a:off x="10703992" y="4014522"/>
            <a:ext cx="1181098"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63" name="Text Placeholder 50">
            <a:extLst>
              <a:ext uri="{FF2B5EF4-FFF2-40B4-BE49-F238E27FC236}">
                <a16:creationId xmlns:a16="http://schemas.microsoft.com/office/drawing/2014/main" id="{5B4A526A-A40E-4B7D-94EC-5FDCAD2EAD89}"/>
              </a:ext>
            </a:extLst>
          </p:cNvPr>
          <p:cNvSpPr>
            <a:spLocks noGrp="1"/>
          </p:cNvSpPr>
          <p:nvPr>
            <p:ph type="body" sz="quarter" idx="45"/>
          </p:nvPr>
        </p:nvSpPr>
        <p:spPr>
          <a:xfrm>
            <a:off x="1070399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 name="Title 1">
            <a:extLst>
              <a:ext uri="{FF2B5EF4-FFF2-40B4-BE49-F238E27FC236}">
                <a16:creationId xmlns:a16="http://schemas.microsoft.com/office/drawing/2014/main" id="{31A67390-01C5-4A4E-AF7F-79E8DB2B2D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79240371"/>
      </p:ext>
    </p:extLst>
  </p:cSld>
  <p:clrMapOvr>
    <a:masterClrMapping/>
  </p:clrMapOvr>
  <p:extLst>
    <p:ext uri="{DCECCB84-F9BA-43D5-87BE-67443E8EF086}">
      <p15:sldGuideLst xmlns:p15="http://schemas.microsoft.com/office/powerpoint/2012/main">
        <p15:guide id="1" pos="1920">
          <p15:clr>
            <a:srgbClr val="FBAE40"/>
          </p15:clr>
        </p15:guide>
        <p15:guide id="2" pos="3840">
          <p15:clr>
            <a:srgbClr val="FBAE40"/>
          </p15:clr>
        </p15:guide>
        <p15:guide id="3" pos="5760">
          <p15:clr>
            <a:srgbClr val="FBAE40"/>
          </p15:clr>
        </p15:guide>
        <p15:guide id="4" pos="3984">
          <p15:clr>
            <a:srgbClr val="5ACBF0"/>
          </p15:clr>
        </p15:guide>
        <p15:guide id="5" pos="3696">
          <p15:clr>
            <a:srgbClr val="5ACBF0"/>
          </p15:clr>
        </p15:guide>
        <p15:guide id="6" pos="2064">
          <p15:clr>
            <a:srgbClr val="5ACBF0"/>
          </p15:clr>
        </p15:guide>
        <p15:guide id="7" pos="1776">
          <p15:clr>
            <a:srgbClr val="5ACBF0"/>
          </p15:clr>
        </p15:guide>
        <p15:guide id="8" pos="5616">
          <p15:clr>
            <a:srgbClr val="5ACBF0"/>
          </p15:clr>
        </p15:guide>
        <p15:guide id="9" pos="5904">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Text Or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p:nvPr>
        </p:nvSpPr>
        <p:spPr>
          <a:xfrm>
            <a:off x="740227" y="1298432"/>
            <a:ext cx="10711545" cy="45229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US"/>
              <a:t>Click to edit Master title style</a:t>
            </a:r>
            <a:endParaRPr lang="en-GB"/>
          </a:p>
        </p:txBody>
      </p:sp>
      <p:sp>
        <p:nvSpPr>
          <p:cNvPr id="4" name="Slide Number Placeholder 2">
            <a:extLst>
              <a:ext uri="{FF2B5EF4-FFF2-40B4-BE49-F238E27FC236}">
                <a16:creationId xmlns:a16="http://schemas.microsoft.com/office/drawing/2014/main" id="{F3A6E3A4-0178-4AE3-9208-26096867D24F}"/>
              </a:ext>
            </a:extLst>
          </p:cNvPr>
          <p:cNvSpPr>
            <a:spLocks noGrp="1"/>
          </p:cNvSpPr>
          <p:nvPr>
            <p:ph type="sldNum" sz="quarter" idx="10"/>
          </p:nvPr>
        </p:nvSpPr>
        <p:spPr>
          <a:xfrm>
            <a:off x="8999484" y="6068969"/>
            <a:ext cx="2743200" cy="365125"/>
          </a:xfrm>
        </p:spPr>
        <p:txBody>
          <a:bodyPr/>
          <a:lstStyle/>
          <a:p>
            <a:fld id="{31D62C04-BEEB-4681-9ACE-8DCC16665812}" type="slidenum">
              <a:rPr lang="it-IT" smtClean="0"/>
              <a:t>‹nr.›</a:t>
            </a:fld>
            <a:endParaRPr lang="it-IT"/>
          </a:p>
        </p:txBody>
      </p:sp>
      <p:sp>
        <p:nvSpPr>
          <p:cNvPr id="6" name="Picture Placeholder 5">
            <a:extLst>
              <a:ext uri="{FF2B5EF4-FFF2-40B4-BE49-F238E27FC236}">
                <a16:creationId xmlns:a16="http://schemas.microsoft.com/office/drawing/2014/main" id="{D1F96270-C074-48D2-8C61-228FC757D43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5488110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Tekst + afbeelding 2">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1E139B00-53EB-7043-9580-B87D5BEEB61B}"/>
              </a:ext>
            </a:extLst>
          </p:cNvPr>
          <p:cNvSpPr txBox="1"/>
          <p:nvPr userDrawn="1"/>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userDrawn="1"/>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10" name="Tekstvak 9">
            <a:extLst>
              <a:ext uri="{FF2B5EF4-FFF2-40B4-BE49-F238E27FC236}">
                <a16:creationId xmlns:a16="http://schemas.microsoft.com/office/drawing/2014/main" id="{D1AEACC1-8009-104A-AE8A-21C4150BBB8A}"/>
              </a:ext>
            </a:extLst>
          </p:cNvPr>
          <p:cNvSpPr txBox="1"/>
          <p:nvPr userDrawn="1"/>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sp>
        <p:nvSpPr>
          <p:cNvPr id="5" name="Rechthoek 4">
            <a:extLst>
              <a:ext uri="{FF2B5EF4-FFF2-40B4-BE49-F238E27FC236}">
                <a16:creationId xmlns:a16="http://schemas.microsoft.com/office/drawing/2014/main" id="{0072E07F-1C8B-BC41-A78C-E21297813234}"/>
              </a:ext>
            </a:extLst>
          </p:cNvPr>
          <p:cNvSpPr/>
          <p:nvPr userDrawn="1"/>
        </p:nvSpPr>
        <p:spPr>
          <a:xfrm>
            <a:off x="0" y="0"/>
            <a:ext cx="6096000" cy="6858000"/>
          </a:xfrm>
          <a:prstGeom prst="rect">
            <a:avLst/>
          </a:prstGeom>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9" name="Titel 15">
            <a:extLst>
              <a:ext uri="{FF2B5EF4-FFF2-40B4-BE49-F238E27FC236}">
                <a16:creationId xmlns:a16="http://schemas.microsoft.com/office/drawing/2014/main" id="{27599058-0BB7-7048-9F78-3AACA7F0F636}"/>
              </a:ext>
            </a:extLst>
          </p:cNvPr>
          <p:cNvSpPr>
            <a:spLocks noGrp="1"/>
          </p:cNvSpPr>
          <p:nvPr>
            <p:ph type="title" hasCustomPrompt="1"/>
          </p:nvPr>
        </p:nvSpPr>
        <p:spPr>
          <a:xfrm>
            <a:off x="611578" y="800100"/>
            <a:ext cx="4265222" cy="4673600"/>
          </a:xfrm>
        </p:spPr>
        <p:txBody>
          <a:bodyPr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4000" b="1">
                <a:solidFill>
                  <a:schemeClr val="tx1"/>
                </a:solidFill>
              </a:defRPr>
            </a:lvl1pPr>
          </a:lstStyle>
          <a:p>
            <a:r>
              <a:rPr lang="nl-NL"/>
              <a:t>Tekst</a:t>
            </a:r>
          </a:p>
        </p:txBody>
      </p:sp>
      <p:sp>
        <p:nvSpPr>
          <p:cNvPr id="9" name="Tijdelijke aanduiding voor afbeelding 8">
            <a:extLst>
              <a:ext uri="{FF2B5EF4-FFF2-40B4-BE49-F238E27FC236}">
                <a16:creationId xmlns:a16="http://schemas.microsoft.com/office/drawing/2014/main" id="{CEB7297E-E0C7-0F42-BDB1-BCF1CC17B0DA}"/>
              </a:ext>
            </a:extLst>
          </p:cNvPr>
          <p:cNvSpPr>
            <a:spLocks noGrp="1"/>
          </p:cNvSpPr>
          <p:nvPr>
            <p:ph type="pic" sz="quarter" idx="10"/>
          </p:nvPr>
        </p:nvSpPr>
        <p:spPr>
          <a:xfrm>
            <a:off x="6096000" y="0"/>
            <a:ext cx="6096000" cy="6858000"/>
          </a:xfrm>
        </p:spPr>
        <p:txBody>
          <a:bodyPr/>
          <a:lstStyle/>
          <a:p>
            <a:r>
              <a:rPr lang="nl-NL"/>
              <a:t>Klik op het pictogram als u een afbeelding wilt toevoegen</a:t>
            </a:r>
            <a:endParaRPr lang="nl-BE"/>
          </a:p>
        </p:txBody>
      </p:sp>
    </p:spTree>
    <p:extLst>
      <p:ext uri="{BB962C8B-B14F-4D97-AF65-F5344CB8AC3E}">
        <p14:creationId xmlns:p14="http://schemas.microsoft.com/office/powerpoint/2010/main" val="373169277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31" name="Text Placeholder 3">
            <a:extLst>
              <a:ext uri="{FF2B5EF4-FFF2-40B4-BE49-F238E27FC236}">
                <a16:creationId xmlns:a16="http://schemas.microsoft.com/office/drawing/2014/main" id="{E1DBE911-C497-4563-AC14-BEBB09891217}"/>
              </a:ext>
            </a:extLst>
          </p:cNvPr>
          <p:cNvSpPr txBox="1">
            <a:spLocks/>
          </p:cNvSpPr>
          <p:nvPr userDrawn="1"/>
        </p:nvSpPr>
        <p:spPr>
          <a:xfrm>
            <a:off x="3154796" y="275685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2E406BF7-65A0-4318-ADBE-4220D9191428}"/>
              </a:ext>
            </a:extLst>
          </p:cNvPr>
          <p:cNvSpPr txBox="1">
            <a:spLocks/>
          </p:cNvSpPr>
          <p:nvPr userDrawn="1"/>
        </p:nvSpPr>
        <p:spPr>
          <a:xfrm>
            <a:off x="5155979" y="2770722"/>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8E649EA4-CD35-4638-ACB6-98A05EC96B6E}"/>
              </a:ext>
            </a:extLst>
          </p:cNvPr>
          <p:cNvSpPr txBox="1">
            <a:spLocks/>
          </p:cNvSpPr>
          <p:nvPr userDrawn="1"/>
        </p:nvSpPr>
        <p:spPr>
          <a:xfrm>
            <a:off x="7159482" y="278458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9FE67BCE-2B07-4124-BB74-5F992FD014BB}"/>
              </a:ext>
            </a:extLst>
          </p:cNvPr>
          <p:cNvSpPr>
            <a:spLocks noGrp="1"/>
          </p:cNvSpPr>
          <p:nvPr>
            <p:ph type="body" sz="quarter" idx="24" hasCustomPrompt="1"/>
          </p:nvPr>
        </p:nvSpPr>
        <p:spPr>
          <a:xfrm>
            <a:off x="3155080" y="351158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76132354-F4E0-4CC6-97C3-7334EB9F7AAC}"/>
              </a:ext>
            </a:extLst>
          </p:cNvPr>
          <p:cNvSpPr>
            <a:spLocks noGrp="1"/>
          </p:cNvSpPr>
          <p:nvPr>
            <p:ph type="body" sz="quarter" idx="25" hasCustomPrompt="1"/>
          </p:nvPr>
        </p:nvSpPr>
        <p:spPr>
          <a:xfrm>
            <a:off x="5156121" y="3523011"/>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8" name="Text Placeholder 54">
            <a:extLst>
              <a:ext uri="{FF2B5EF4-FFF2-40B4-BE49-F238E27FC236}">
                <a16:creationId xmlns:a16="http://schemas.microsoft.com/office/drawing/2014/main" id="{AC4B1BA1-1222-46AB-8D2F-E8E5B8CFF248}"/>
              </a:ext>
            </a:extLst>
          </p:cNvPr>
          <p:cNvSpPr>
            <a:spLocks noGrp="1"/>
          </p:cNvSpPr>
          <p:nvPr>
            <p:ph type="body" sz="quarter" idx="26" hasCustomPrompt="1"/>
          </p:nvPr>
        </p:nvSpPr>
        <p:spPr>
          <a:xfrm>
            <a:off x="7159059" y="353809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0" name="Arrow: Chevron 49">
            <a:extLst>
              <a:ext uri="{FF2B5EF4-FFF2-40B4-BE49-F238E27FC236}">
                <a16:creationId xmlns:a16="http://schemas.microsoft.com/office/drawing/2014/main" id="{6BCD737E-0B31-4606-9D6A-E9D81F61D117}"/>
              </a:ext>
            </a:extLst>
          </p:cNvPr>
          <p:cNvSpPr/>
          <p:nvPr userDrawn="1"/>
        </p:nvSpPr>
        <p:spPr>
          <a:xfrm>
            <a:off x="9249700" y="321431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1" name="Arrow: Chevron 50">
            <a:extLst>
              <a:ext uri="{FF2B5EF4-FFF2-40B4-BE49-F238E27FC236}">
                <a16:creationId xmlns:a16="http://schemas.microsoft.com/office/drawing/2014/main" id="{15B02F3C-B615-44B2-B3B9-11EC24557A9E}"/>
              </a:ext>
            </a:extLst>
          </p:cNvPr>
          <p:cNvSpPr/>
          <p:nvPr userDrawn="1"/>
        </p:nvSpPr>
        <p:spPr>
          <a:xfrm>
            <a:off x="9603292" y="321431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52" name="Arrow: Chevron 51">
            <a:extLst>
              <a:ext uri="{FF2B5EF4-FFF2-40B4-BE49-F238E27FC236}">
                <a16:creationId xmlns:a16="http://schemas.microsoft.com/office/drawing/2014/main" id="{4AB3630D-39D4-4B85-83A9-DE6AFF8B2532}"/>
              </a:ext>
            </a:extLst>
          </p:cNvPr>
          <p:cNvSpPr/>
          <p:nvPr userDrawn="1"/>
        </p:nvSpPr>
        <p:spPr>
          <a:xfrm>
            <a:off x="9956885" y="321431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5270279" y="3442865"/>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7271462" y="345022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30" name="Straight Connector 29">
            <a:extLst>
              <a:ext uri="{FF2B5EF4-FFF2-40B4-BE49-F238E27FC236}">
                <a16:creationId xmlns:a16="http://schemas.microsoft.com/office/drawing/2014/main" id="{E941EBF1-51DE-47F4-9B34-35BF4C574F3C}"/>
              </a:ext>
            </a:extLst>
          </p:cNvPr>
          <p:cNvCxnSpPr>
            <a:cxnSpLocks/>
          </p:cNvCxnSpPr>
          <p:nvPr userDrawn="1"/>
        </p:nvCxnSpPr>
        <p:spPr>
          <a:xfrm>
            <a:off x="3269096" y="343551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Arrow: Chevron 46">
            <a:extLst>
              <a:ext uri="{FF2B5EF4-FFF2-40B4-BE49-F238E27FC236}">
                <a16:creationId xmlns:a16="http://schemas.microsoft.com/office/drawing/2014/main" id="{023AD949-8AAF-47A3-B595-5272BADCEA0E}"/>
              </a:ext>
            </a:extLst>
          </p:cNvPr>
          <p:cNvSpPr/>
          <p:nvPr userDrawn="1"/>
        </p:nvSpPr>
        <p:spPr>
          <a:xfrm>
            <a:off x="1524000" y="318072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8" name="Arrow: Chevron 47">
            <a:extLst>
              <a:ext uri="{FF2B5EF4-FFF2-40B4-BE49-F238E27FC236}">
                <a16:creationId xmlns:a16="http://schemas.microsoft.com/office/drawing/2014/main" id="{C416ABEF-1FC6-47B7-8316-24CC710A201F}"/>
              </a:ext>
            </a:extLst>
          </p:cNvPr>
          <p:cNvSpPr/>
          <p:nvPr userDrawn="1"/>
        </p:nvSpPr>
        <p:spPr>
          <a:xfrm>
            <a:off x="1877592" y="318072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9" name="Arrow: Chevron 48">
            <a:extLst>
              <a:ext uri="{FF2B5EF4-FFF2-40B4-BE49-F238E27FC236}">
                <a16:creationId xmlns:a16="http://schemas.microsoft.com/office/drawing/2014/main" id="{DA853C09-8076-4A73-9BD1-3BD36CCED091}"/>
              </a:ext>
            </a:extLst>
          </p:cNvPr>
          <p:cNvSpPr/>
          <p:nvPr userDrawn="1"/>
        </p:nvSpPr>
        <p:spPr>
          <a:xfrm>
            <a:off x="2231185" y="318072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7C403514-21AE-4DA7-A7CE-865A19D2AB3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627965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2">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A3FE719-BB13-4405-85EC-2EA5A7D6EFA4}"/>
              </a:ext>
            </a:extLst>
          </p:cNvPr>
          <p:cNvSpPr>
            <a:spLocks noGrp="1"/>
          </p:cNvSpPr>
          <p:nvPr>
            <p:ph type="title"/>
          </p:nvPr>
        </p:nvSpPr>
        <p:spPr>
          <a:xfrm>
            <a:off x="1524000" y="461331"/>
            <a:ext cx="9144000" cy="556565"/>
          </a:xfrm>
        </p:spPr>
        <p:txBody>
          <a:bodyPr numCol="1"/>
          <a:lstStyle/>
          <a:p>
            <a:r>
              <a:rPr lang="en-US"/>
              <a:t>Click to edit Master title style</a:t>
            </a:r>
            <a:endParaRPr lang="en-GB"/>
          </a:p>
        </p:txBody>
      </p:sp>
      <p:sp>
        <p:nvSpPr>
          <p:cNvPr id="7" name="Rechthoek 6">
            <a:extLst>
              <a:ext uri="{FF2B5EF4-FFF2-40B4-BE49-F238E27FC236}">
                <a16:creationId xmlns:a16="http://schemas.microsoft.com/office/drawing/2014/main" id="{2B581EC8-7445-AC4C-AE30-44E26BD4CA2A}"/>
              </a:ext>
            </a:extLst>
          </p:cNvPr>
          <p:cNvSpPr/>
          <p:nvPr/>
        </p:nvSpPr>
        <p:spPr>
          <a:xfrm>
            <a:off x="631372"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15" name="Tijdelijke aanduiding voor afbeelding 6">
            <a:extLst>
              <a:ext uri="{FF2B5EF4-FFF2-40B4-BE49-F238E27FC236}">
                <a16:creationId xmlns:a16="http://schemas.microsoft.com/office/drawing/2014/main" id="{496028E1-74C8-4949-95A9-EC6D5924BFCD}"/>
              </a:ext>
            </a:extLst>
          </p:cNvPr>
          <p:cNvSpPr>
            <a:spLocks noGrp="1"/>
          </p:cNvSpPr>
          <p:nvPr>
            <p:ph type="pic" sz="quarter" idx="13"/>
          </p:nvPr>
        </p:nvSpPr>
        <p:spPr>
          <a:xfrm>
            <a:off x="631373" y="1710047"/>
            <a:ext cx="3558636" cy="1995055"/>
          </a:xfrm>
        </p:spPr>
        <p:txBody>
          <a:bodyPr/>
          <a:lstStyle>
            <a:lvl1pPr marL="0" indent="0">
              <a:buNone/>
              <a:defRPr/>
            </a:lvl1pPr>
          </a:lstStyle>
          <a:p>
            <a:r>
              <a:rPr lang="en-US"/>
              <a:t>Click icon to add picture</a:t>
            </a:r>
            <a:endParaRPr lang="nl-BE"/>
          </a:p>
        </p:txBody>
      </p:sp>
      <p:sp>
        <p:nvSpPr>
          <p:cNvPr id="16" name="Tijdelijke aanduiding voor afbeelding 6">
            <a:extLst>
              <a:ext uri="{FF2B5EF4-FFF2-40B4-BE49-F238E27FC236}">
                <a16:creationId xmlns:a16="http://schemas.microsoft.com/office/drawing/2014/main" id="{AF8B0118-B88E-D44D-94BB-50B799154422}"/>
              </a:ext>
            </a:extLst>
          </p:cNvPr>
          <p:cNvSpPr>
            <a:spLocks noGrp="1"/>
          </p:cNvSpPr>
          <p:nvPr>
            <p:ph type="pic" sz="quarter" idx="14"/>
          </p:nvPr>
        </p:nvSpPr>
        <p:spPr>
          <a:xfrm>
            <a:off x="4360223" y="1710046"/>
            <a:ext cx="3558636" cy="1995055"/>
          </a:xfrm>
        </p:spPr>
        <p:txBody>
          <a:bodyPr/>
          <a:lstStyle>
            <a:lvl1pPr marL="0" indent="0">
              <a:buNone/>
              <a:defRPr/>
            </a:lvl1pPr>
          </a:lstStyle>
          <a:p>
            <a:r>
              <a:rPr lang="en-US"/>
              <a:t>Click icon to add picture</a:t>
            </a:r>
            <a:endParaRPr lang="nl-BE"/>
          </a:p>
        </p:txBody>
      </p:sp>
      <p:sp>
        <p:nvSpPr>
          <p:cNvPr id="17" name="Tijdelijke aanduiding voor afbeelding 6">
            <a:extLst>
              <a:ext uri="{FF2B5EF4-FFF2-40B4-BE49-F238E27FC236}">
                <a16:creationId xmlns:a16="http://schemas.microsoft.com/office/drawing/2014/main" id="{B511864C-2C1E-F048-A2B5-40621D4B6CA0}"/>
              </a:ext>
            </a:extLst>
          </p:cNvPr>
          <p:cNvSpPr>
            <a:spLocks noGrp="1"/>
          </p:cNvSpPr>
          <p:nvPr>
            <p:ph type="pic" sz="quarter" idx="15"/>
          </p:nvPr>
        </p:nvSpPr>
        <p:spPr>
          <a:xfrm>
            <a:off x="8089074" y="1710047"/>
            <a:ext cx="3558636" cy="1995055"/>
          </a:xfrm>
        </p:spPr>
        <p:txBody>
          <a:bodyPr/>
          <a:lstStyle>
            <a:lvl1pPr marL="0" indent="0">
              <a:buNone/>
              <a:defRPr/>
            </a:lvl1pPr>
          </a:lstStyle>
          <a:p>
            <a:r>
              <a:rPr lang="en-US"/>
              <a:t>Click icon to add picture</a:t>
            </a:r>
            <a:endParaRPr lang="nl-BE"/>
          </a:p>
        </p:txBody>
      </p:sp>
      <p:sp>
        <p:nvSpPr>
          <p:cNvPr id="18" name="Tekstvak 17">
            <a:extLst>
              <a:ext uri="{FF2B5EF4-FFF2-40B4-BE49-F238E27FC236}">
                <a16:creationId xmlns:a16="http://schemas.microsoft.com/office/drawing/2014/main" id="{1E139B00-53EB-7043-9580-B87D5BEEB61B}"/>
              </a:ext>
            </a:extLst>
          </p:cNvPr>
          <p:cNvSpPr txBox="1"/>
          <p:nvPr/>
        </p:nvSpPr>
        <p:spPr>
          <a:xfrm>
            <a:off x="12433465" y="2576945"/>
            <a:ext cx="0" cy="0"/>
          </a:xfrm>
          <a:prstGeom prst="rect">
            <a:avLst/>
          </a:prstGeom>
        </p:spPr>
        <p:txBody>
          <a:bodyPr vert="horz" wrap="none" lIns="91440" tIns="45720" rIns="91440" bIns="45720" rtlCol="0" anchor="ctr">
            <a:noAutofit/>
          </a:bodyPr>
          <a:lstStyle/>
          <a:p>
            <a:pPr algn="l"/>
            <a:endParaRPr lang="nl-BE"/>
          </a:p>
        </p:txBody>
      </p:sp>
      <p:sp>
        <p:nvSpPr>
          <p:cNvPr id="21" name="Tekstvak 20">
            <a:extLst>
              <a:ext uri="{FF2B5EF4-FFF2-40B4-BE49-F238E27FC236}">
                <a16:creationId xmlns:a16="http://schemas.microsoft.com/office/drawing/2014/main" id="{05969FBB-7FE1-5346-9D6C-80656D175BED}"/>
              </a:ext>
            </a:extLst>
          </p:cNvPr>
          <p:cNvSpPr txBox="1"/>
          <p:nvPr/>
        </p:nvSpPr>
        <p:spPr>
          <a:xfrm>
            <a:off x="1175658" y="4025735"/>
            <a:ext cx="3135084" cy="546265"/>
          </a:xfrm>
          <a:prstGeom prst="rect">
            <a:avLst/>
          </a:prstGeom>
        </p:spPr>
        <p:txBody>
          <a:bodyPr vert="horz" wrap="square" lIns="91440" tIns="45720" rIns="91440" bIns="45720" rtlCol="0" anchor="ctr">
            <a:noAutofit/>
          </a:bodyPr>
          <a:lstStyle/>
          <a:p>
            <a:pPr algn="l"/>
            <a:endParaRPr lang="nl-BE"/>
          </a:p>
        </p:txBody>
      </p:sp>
      <p:sp>
        <p:nvSpPr>
          <p:cNvPr id="29" name="Tekstvak 28">
            <a:extLst>
              <a:ext uri="{FF2B5EF4-FFF2-40B4-BE49-F238E27FC236}">
                <a16:creationId xmlns:a16="http://schemas.microsoft.com/office/drawing/2014/main" id="{279FA6D4-E143-A646-9B8C-1B4CDA30A12D}"/>
              </a:ext>
            </a:extLst>
          </p:cNvPr>
          <p:cNvSpPr txBox="1"/>
          <p:nvPr/>
        </p:nvSpPr>
        <p:spPr>
          <a:xfrm>
            <a:off x="2351314" y="6982691"/>
            <a:ext cx="0" cy="0"/>
          </a:xfrm>
          <a:prstGeom prst="rect">
            <a:avLst/>
          </a:prstGeom>
        </p:spPr>
        <p:txBody>
          <a:bodyPr vert="horz" wrap="none" lIns="91440" tIns="45720" rIns="91440" bIns="45720" rtlCol="0" anchor="ctr">
            <a:noAutofit/>
          </a:bodyPr>
          <a:lstStyle/>
          <a:p>
            <a:pPr algn="l"/>
            <a:endParaRPr lang="nl-BE"/>
          </a:p>
        </p:txBody>
      </p:sp>
      <p:sp>
        <p:nvSpPr>
          <p:cNvPr id="5" name="Tijdelijke aanduiding voor tekst 4">
            <a:extLst>
              <a:ext uri="{FF2B5EF4-FFF2-40B4-BE49-F238E27FC236}">
                <a16:creationId xmlns:a16="http://schemas.microsoft.com/office/drawing/2014/main" id="{3909F7AF-4DC2-4F45-9745-8639CB0E453B}"/>
              </a:ext>
            </a:extLst>
          </p:cNvPr>
          <p:cNvSpPr>
            <a:spLocks noGrp="1"/>
          </p:cNvSpPr>
          <p:nvPr>
            <p:ph type="body" sz="quarter" idx="16" hasCustomPrompt="1"/>
          </p:nvPr>
        </p:nvSpPr>
        <p:spPr>
          <a:xfrm>
            <a:off x="760781" y="4005951"/>
            <a:ext cx="3299590" cy="296081"/>
          </a:xfrm>
        </p:spPr>
        <p:txBody>
          <a:bodyPr>
            <a:normAutofit/>
          </a:bodyPr>
          <a:lstStyle>
            <a:lvl1pPr marL="0" indent="0">
              <a:buNone/>
              <a:defRPr sz="1600" b="1"/>
            </a:lvl1pPr>
          </a:lstStyle>
          <a:p>
            <a:pPr lvl="0"/>
            <a:r>
              <a:rPr lang="en-GB" noProof="0"/>
              <a:t>This is a</a:t>
            </a:r>
            <a:r>
              <a:rPr lang="en-BE"/>
              <a:t> </a:t>
            </a:r>
            <a:r>
              <a:rPr lang="en-US" noProof="0"/>
              <a:t>title</a:t>
            </a:r>
          </a:p>
        </p:txBody>
      </p:sp>
      <p:sp>
        <p:nvSpPr>
          <p:cNvPr id="23" name="Tijdelijke aanduiding voor tekst 4">
            <a:extLst>
              <a:ext uri="{FF2B5EF4-FFF2-40B4-BE49-F238E27FC236}">
                <a16:creationId xmlns:a16="http://schemas.microsoft.com/office/drawing/2014/main" id="{093F4A05-E205-6642-8D4F-A45420475D1A}"/>
              </a:ext>
            </a:extLst>
          </p:cNvPr>
          <p:cNvSpPr>
            <a:spLocks noGrp="1"/>
          </p:cNvSpPr>
          <p:nvPr>
            <p:ph type="body" sz="quarter" idx="17" hasCustomPrompt="1"/>
          </p:nvPr>
        </p:nvSpPr>
        <p:spPr>
          <a:xfrm>
            <a:off x="760780" y="4321816"/>
            <a:ext cx="3299591" cy="1364881"/>
          </a:xfrm>
        </p:spPr>
        <p:txBody>
          <a:bodyPr>
            <a:normAutofit/>
          </a:bodyPr>
          <a:lstStyle>
            <a:lvl1pPr marL="0" indent="0">
              <a:lnSpc>
                <a:spcPct val="100000"/>
              </a:lnSpc>
              <a:buNone/>
              <a:defRPr sz="1400" b="0">
                <a:solidFill>
                  <a:schemeClr val="bg1"/>
                </a:solidFill>
              </a:defRPr>
            </a:lvl1pPr>
          </a:lstStyle>
          <a:p>
            <a:pPr lvl="0"/>
            <a:r>
              <a:rPr lang="en-GB" noProof="0"/>
              <a:t>Text</a:t>
            </a:r>
          </a:p>
        </p:txBody>
      </p:sp>
      <p:sp>
        <p:nvSpPr>
          <p:cNvPr id="32" name="Rechthoek 31">
            <a:extLst>
              <a:ext uri="{FF2B5EF4-FFF2-40B4-BE49-F238E27FC236}">
                <a16:creationId xmlns:a16="http://schemas.microsoft.com/office/drawing/2014/main" id="{1811CA04-F1D9-A849-8383-0F7527E4C204}"/>
              </a:ext>
            </a:extLst>
          </p:cNvPr>
          <p:cNvSpPr/>
          <p:nvPr/>
        </p:nvSpPr>
        <p:spPr>
          <a:xfrm>
            <a:off x="8089074"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33" name="Tijdelijke aanduiding voor tekst 4">
            <a:extLst>
              <a:ext uri="{FF2B5EF4-FFF2-40B4-BE49-F238E27FC236}">
                <a16:creationId xmlns:a16="http://schemas.microsoft.com/office/drawing/2014/main" id="{B6F086B0-0AEE-0040-AA33-B9BB980338B3}"/>
              </a:ext>
            </a:extLst>
          </p:cNvPr>
          <p:cNvSpPr>
            <a:spLocks noGrp="1"/>
          </p:cNvSpPr>
          <p:nvPr>
            <p:ph type="body" sz="quarter" idx="20" hasCustomPrompt="1"/>
          </p:nvPr>
        </p:nvSpPr>
        <p:spPr>
          <a:xfrm>
            <a:off x="8222478" y="4005951"/>
            <a:ext cx="3304238" cy="296081"/>
          </a:xfrm>
        </p:spPr>
        <p:txBody>
          <a:bodyPr>
            <a:normAutofit/>
          </a:bodyPr>
          <a:lstStyle>
            <a:lvl1pPr marL="0" indent="0">
              <a:buNone/>
              <a:defRPr sz="1600" b="1"/>
            </a:lvl1pPr>
          </a:lstStyle>
          <a:p>
            <a:pPr lvl="0"/>
            <a:r>
              <a:rPr lang="en-GB" noProof="0"/>
              <a:t>This is </a:t>
            </a:r>
            <a:r>
              <a:rPr lang="en-BE"/>
              <a:t>a </a:t>
            </a:r>
            <a:r>
              <a:rPr lang="en-BE" noProof="0"/>
              <a:t>title</a:t>
            </a:r>
          </a:p>
        </p:txBody>
      </p:sp>
      <p:sp>
        <p:nvSpPr>
          <p:cNvPr id="34" name="Tijdelijke aanduiding voor tekst 4">
            <a:extLst>
              <a:ext uri="{FF2B5EF4-FFF2-40B4-BE49-F238E27FC236}">
                <a16:creationId xmlns:a16="http://schemas.microsoft.com/office/drawing/2014/main" id="{5C494A5F-CBA7-934A-9843-88552DA1307C}"/>
              </a:ext>
            </a:extLst>
          </p:cNvPr>
          <p:cNvSpPr>
            <a:spLocks noGrp="1"/>
          </p:cNvSpPr>
          <p:nvPr>
            <p:ph type="body" sz="quarter" idx="21" hasCustomPrompt="1"/>
          </p:nvPr>
        </p:nvSpPr>
        <p:spPr>
          <a:xfrm>
            <a:off x="8222478" y="4321816"/>
            <a:ext cx="3304238"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10" name="Tekstvak 9">
            <a:extLst>
              <a:ext uri="{FF2B5EF4-FFF2-40B4-BE49-F238E27FC236}">
                <a16:creationId xmlns:a16="http://schemas.microsoft.com/office/drawing/2014/main" id="{D1AEACC1-8009-104A-AE8A-21C4150BBB8A}"/>
              </a:ext>
            </a:extLst>
          </p:cNvPr>
          <p:cNvSpPr txBox="1"/>
          <p:nvPr/>
        </p:nvSpPr>
        <p:spPr>
          <a:xfrm>
            <a:off x="1896533" y="1095022"/>
            <a:ext cx="0" cy="0"/>
          </a:xfrm>
          <a:prstGeom prst="rect">
            <a:avLst/>
          </a:prstGeom>
        </p:spPr>
        <p:txBody>
          <a:bodyPr vert="horz" wrap="none" lIns="91440" tIns="45720" rIns="91440" bIns="45720" rtlCol="0" anchor="ctr">
            <a:noAutofit/>
          </a:bodyPr>
          <a:lstStyle/>
          <a:p>
            <a:pPr algn="l"/>
            <a:endParaRPr lang="nl-BE"/>
          </a:p>
        </p:txBody>
      </p:sp>
      <p:sp>
        <p:nvSpPr>
          <p:cNvPr id="36" name="Tijdelijke aanduiding voor dianummer 5">
            <a:extLst>
              <a:ext uri="{FF2B5EF4-FFF2-40B4-BE49-F238E27FC236}">
                <a16:creationId xmlns:a16="http://schemas.microsoft.com/office/drawing/2014/main" id="{ABE9B4BE-5E06-C443-ABC9-FC21200A67D2}"/>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sp>
        <p:nvSpPr>
          <p:cNvPr id="20" name="Rechthoek 6">
            <a:extLst>
              <a:ext uri="{FF2B5EF4-FFF2-40B4-BE49-F238E27FC236}">
                <a16:creationId xmlns:a16="http://schemas.microsoft.com/office/drawing/2014/main" id="{3BB6D7A7-ECC4-4492-A551-F6164C17DAAB}"/>
              </a:ext>
            </a:extLst>
          </p:cNvPr>
          <p:cNvSpPr/>
          <p:nvPr userDrawn="1"/>
        </p:nvSpPr>
        <p:spPr>
          <a:xfrm>
            <a:off x="4360223" y="3845049"/>
            <a:ext cx="3558636" cy="1995055"/>
          </a:xfrm>
          <a:prstGeom prst="rect">
            <a:avLst/>
          </a:prstGeom>
          <a:solidFill>
            <a:schemeClr val="bg2"/>
          </a:solidFill>
          <a:ln w="0">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22" name="Tijdelijke aanduiding voor tekst 4">
            <a:extLst>
              <a:ext uri="{FF2B5EF4-FFF2-40B4-BE49-F238E27FC236}">
                <a16:creationId xmlns:a16="http://schemas.microsoft.com/office/drawing/2014/main" id="{74D0B2A9-4ED0-4725-AA55-98FE09CA8DE3}"/>
              </a:ext>
            </a:extLst>
          </p:cNvPr>
          <p:cNvSpPr>
            <a:spLocks noGrp="1"/>
          </p:cNvSpPr>
          <p:nvPr>
            <p:ph type="body" sz="quarter" idx="22" hasCustomPrompt="1"/>
          </p:nvPr>
        </p:nvSpPr>
        <p:spPr>
          <a:xfrm>
            <a:off x="4489746" y="4005951"/>
            <a:ext cx="3299590" cy="296081"/>
          </a:xfrm>
        </p:spPr>
        <p:txBody>
          <a:bodyPr>
            <a:normAutofit/>
          </a:bodyPr>
          <a:lstStyle>
            <a:lvl1pPr marL="0" indent="0">
              <a:buNone/>
              <a:defRPr sz="1600" b="1"/>
            </a:lvl1pPr>
          </a:lstStyle>
          <a:p>
            <a:pPr lvl="0"/>
            <a:r>
              <a:rPr lang="en-GB" noProof="0"/>
              <a:t>This is a </a:t>
            </a:r>
            <a:r>
              <a:rPr lang="en-BE"/>
              <a:t>title</a:t>
            </a:r>
            <a:endParaRPr lang="nl-BE"/>
          </a:p>
        </p:txBody>
      </p:sp>
      <p:sp>
        <p:nvSpPr>
          <p:cNvPr id="24" name="Tijdelijke aanduiding voor tekst 4">
            <a:extLst>
              <a:ext uri="{FF2B5EF4-FFF2-40B4-BE49-F238E27FC236}">
                <a16:creationId xmlns:a16="http://schemas.microsoft.com/office/drawing/2014/main" id="{EACB2721-270A-4660-9545-9192F7F0F10D}"/>
              </a:ext>
            </a:extLst>
          </p:cNvPr>
          <p:cNvSpPr>
            <a:spLocks noGrp="1"/>
          </p:cNvSpPr>
          <p:nvPr>
            <p:ph type="body" sz="quarter" idx="23" hasCustomPrompt="1"/>
          </p:nvPr>
        </p:nvSpPr>
        <p:spPr>
          <a:xfrm>
            <a:off x="4489746" y="4321816"/>
            <a:ext cx="3299591" cy="1364881"/>
          </a:xfrm>
        </p:spPr>
        <p:txBody>
          <a:bodyPr>
            <a:normAutofit/>
          </a:bodyPr>
          <a:lstStyle>
            <a:lvl1pPr marL="0" indent="0">
              <a:lnSpc>
                <a:spcPct val="100000"/>
              </a:lnSpc>
              <a:buNone/>
              <a:defRPr sz="1400" b="0">
                <a:solidFill>
                  <a:schemeClr val="bg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GB" noProof="0"/>
              <a:t>Text</a:t>
            </a:r>
          </a:p>
          <a:p>
            <a:pPr lvl="0"/>
            <a:endParaRPr lang="en-US" noProof="0"/>
          </a:p>
        </p:txBody>
      </p:sp>
      <p:sp>
        <p:nvSpPr>
          <p:cNvPr id="25" name="Picture Placeholder 5">
            <a:extLst>
              <a:ext uri="{FF2B5EF4-FFF2-40B4-BE49-F238E27FC236}">
                <a16:creationId xmlns:a16="http://schemas.microsoft.com/office/drawing/2014/main" id="{C6AA9B25-D2FF-42E3-84CD-7BF30C9C925F}"/>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96602836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30" name="Text Placeholder 3">
            <a:extLst>
              <a:ext uri="{FF2B5EF4-FFF2-40B4-BE49-F238E27FC236}">
                <a16:creationId xmlns:a16="http://schemas.microsoft.com/office/drawing/2014/main" id="{CE2C0564-8B70-4126-B202-319D2B2C736D}"/>
              </a:ext>
            </a:extLst>
          </p:cNvPr>
          <p:cNvSpPr txBox="1">
            <a:spLocks/>
          </p:cNvSpPr>
          <p:nvPr userDrawn="1"/>
        </p:nvSpPr>
        <p:spPr>
          <a:xfrm>
            <a:off x="7943348" y="27780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31" name="Text Placeholder 3">
            <a:extLst>
              <a:ext uri="{FF2B5EF4-FFF2-40B4-BE49-F238E27FC236}">
                <a16:creationId xmlns:a16="http://schemas.microsoft.com/office/drawing/2014/main" id="{24DE8697-9089-48E4-8B6A-D2CDEC20BE52}"/>
              </a:ext>
            </a:extLst>
          </p:cNvPr>
          <p:cNvSpPr txBox="1">
            <a:spLocks/>
          </p:cNvSpPr>
          <p:nvPr userDrawn="1"/>
        </p:nvSpPr>
        <p:spPr>
          <a:xfrm>
            <a:off x="268156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2" name="Text Placeholder 3">
            <a:extLst>
              <a:ext uri="{FF2B5EF4-FFF2-40B4-BE49-F238E27FC236}">
                <a16:creationId xmlns:a16="http://schemas.microsoft.com/office/drawing/2014/main" id="{C190631A-528B-4365-82DB-4F13D49C683B}"/>
              </a:ext>
            </a:extLst>
          </p:cNvPr>
          <p:cNvSpPr txBox="1">
            <a:spLocks/>
          </p:cNvSpPr>
          <p:nvPr userDrawn="1"/>
        </p:nvSpPr>
        <p:spPr>
          <a:xfrm>
            <a:off x="4436167"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3" name="Text Placeholder 3">
            <a:extLst>
              <a:ext uri="{FF2B5EF4-FFF2-40B4-BE49-F238E27FC236}">
                <a16:creationId xmlns:a16="http://schemas.microsoft.com/office/drawing/2014/main" id="{4FB7ACEE-9D84-4F20-8754-AA4F48DE0BC0}"/>
              </a:ext>
            </a:extLst>
          </p:cNvPr>
          <p:cNvSpPr txBox="1">
            <a:spLocks/>
          </p:cNvSpPr>
          <p:nvPr userDrawn="1"/>
        </p:nvSpPr>
        <p:spPr>
          <a:xfrm>
            <a:off x="6190772" y="27780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4" name="Text Placeholder 54">
            <a:extLst>
              <a:ext uri="{FF2B5EF4-FFF2-40B4-BE49-F238E27FC236}">
                <a16:creationId xmlns:a16="http://schemas.microsoft.com/office/drawing/2014/main" id="{4A6E2EDB-4BAD-42B1-B30E-F43499CFC287}"/>
              </a:ext>
            </a:extLst>
          </p:cNvPr>
          <p:cNvSpPr>
            <a:spLocks noGrp="1"/>
          </p:cNvSpPr>
          <p:nvPr>
            <p:ph type="body" sz="quarter" idx="24" hasCustomPrompt="1"/>
          </p:nvPr>
        </p:nvSpPr>
        <p:spPr>
          <a:xfrm>
            <a:off x="2681846" y="35328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35" name="Text Placeholder 54">
            <a:extLst>
              <a:ext uri="{FF2B5EF4-FFF2-40B4-BE49-F238E27FC236}">
                <a16:creationId xmlns:a16="http://schemas.microsoft.com/office/drawing/2014/main" id="{B6DF4C13-03AF-4367-8B3B-1FB66D52F032}"/>
              </a:ext>
            </a:extLst>
          </p:cNvPr>
          <p:cNvSpPr>
            <a:spLocks noGrp="1"/>
          </p:cNvSpPr>
          <p:nvPr>
            <p:ph type="body" sz="quarter" idx="25" hasCustomPrompt="1"/>
          </p:nvPr>
        </p:nvSpPr>
        <p:spPr>
          <a:xfrm>
            <a:off x="4436309" y="35303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36" name="Text Placeholder 54">
            <a:extLst>
              <a:ext uri="{FF2B5EF4-FFF2-40B4-BE49-F238E27FC236}">
                <a16:creationId xmlns:a16="http://schemas.microsoft.com/office/drawing/2014/main" id="{DAD8FE55-C614-4985-80F0-475CEB5A30C0}"/>
              </a:ext>
            </a:extLst>
          </p:cNvPr>
          <p:cNvSpPr>
            <a:spLocks noGrp="1"/>
          </p:cNvSpPr>
          <p:nvPr>
            <p:ph type="body" sz="quarter" idx="26" hasCustomPrompt="1"/>
          </p:nvPr>
        </p:nvSpPr>
        <p:spPr>
          <a:xfrm>
            <a:off x="6190349" y="35315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37" name="Text Placeholder 54">
            <a:extLst>
              <a:ext uri="{FF2B5EF4-FFF2-40B4-BE49-F238E27FC236}">
                <a16:creationId xmlns:a16="http://schemas.microsoft.com/office/drawing/2014/main" id="{A48E6FDA-01A0-4CBE-B6AD-880284D7C5FC}"/>
              </a:ext>
            </a:extLst>
          </p:cNvPr>
          <p:cNvSpPr>
            <a:spLocks noGrp="1"/>
          </p:cNvSpPr>
          <p:nvPr>
            <p:ph type="body" sz="quarter" idx="27" hasCustomPrompt="1"/>
          </p:nvPr>
        </p:nvSpPr>
        <p:spPr>
          <a:xfrm>
            <a:off x="7944812" y="35291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cxnSp>
        <p:nvCxnSpPr>
          <p:cNvPr id="38" name="Straight Connector 37">
            <a:extLst>
              <a:ext uri="{FF2B5EF4-FFF2-40B4-BE49-F238E27FC236}">
                <a16:creationId xmlns:a16="http://schemas.microsoft.com/office/drawing/2014/main" id="{F6E90180-7AE1-4B26-87E3-3A156147F1B4}"/>
              </a:ext>
            </a:extLst>
          </p:cNvPr>
          <p:cNvCxnSpPr>
            <a:cxnSpLocks/>
          </p:cNvCxnSpPr>
          <p:nvPr userDrawn="1"/>
        </p:nvCxnSpPr>
        <p:spPr>
          <a:xfrm>
            <a:off x="279543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DE3EEA9-7357-4C37-B9C3-F4481B9F61C2}"/>
              </a:ext>
            </a:extLst>
          </p:cNvPr>
          <p:cNvCxnSpPr>
            <a:cxnSpLocks/>
          </p:cNvCxnSpPr>
          <p:nvPr userDrawn="1"/>
        </p:nvCxnSpPr>
        <p:spPr>
          <a:xfrm>
            <a:off x="455004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54A4B90-382C-4DC0-9A13-0F33ECAD65E6}"/>
              </a:ext>
            </a:extLst>
          </p:cNvPr>
          <p:cNvCxnSpPr>
            <a:cxnSpLocks/>
          </p:cNvCxnSpPr>
          <p:nvPr userDrawn="1"/>
        </p:nvCxnSpPr>
        <p:spPr>
          <a:xfrm>
            <a:off x="6304649"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2E62F0F-C314-4A25-BAAC-B2038D0BAEB3}"/>
              </a:ext>
            </a:extLst>
          </p:cNvPr>
          <p:cNvCxnSpPr>
            <a:cxnSpLocks/>
          </p:cNvCxnSpPr>
          <p:nvPr userDrawn="1"/>
        </p:nvCxnSpPr>
        <p:spPr>
          <a:xfrm>
            <a:off x="8059254" y="341979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40" name="Arrow: Chevron 39">
            <a:extLst>
              <a:ext uri="{FF2B5EF4-FFF2-40B4-BE49-F238E27FC236}">
                <a16:creationId xmlns:a16="http://schemas.microsoft.com/office/drawing/2014/main" id="{C275225A-A112-452A-B5C9-DF94F3D564CC}"/>
              </a:ext>
            </a:extLst>
          </p:cNvPr>
          <p:cNvSpPr/>
          <p:nvPr userDrawn="1"/>
        </p:nvSpPr>
        <p:spPr>
          <a:xfrm>
            <a:off x="9659976" y="3196481"/>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1" name="Arrow: Chevron 40">
            <a:extLst>
              <a:ext uri="{FF2B5EF4-FFF2-40B4-BE49-F238E27FC236}">
                <a16:creationId xmlns:a16="http://schemas.microsoft.com/office/drawing/2014/main" id="{9C24D9A1-1F77-4FF6-8365-8E7DD091C7E2}"/>
              </a:ext>
            </a:extLst>
          </p:cNvPr>
          <p:cNvSpPr/>
          <p:nvPr userDrawn="1"/>
        </p:nvSpPr>
        <p:spPr>
          <a:xfrm>
            <a:off x="10013568" y="3196481"/>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2" name="Arrow: Chevron 41">
            <a:extLst>
              <a:ext uri="{FF2B5EF4-FFF2-40B4-BE49-F238E27FC236}">
                <a16:creationId xmlns:a16="http://schemas.microsoft.com/office/drawing/2014/main" id="{BA65F2F0-282A-41CE-9A8E-8492A0C8D340}"/>
              </a:ext>
            </a:extLst>
          </p:cNvPr>
          <p:cNvSpPr/>
          <p:nvPr userDrawn="1"/>
        </p:nvSpPr>
        <p:spPr>
          <a:xfrm>
            <a:off x="10367161" y="3196481"/>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4" name="Arrow: Chevron 73">
            <a:extLst>
              <a:ext uri="{FF2B5EF4-FFF2-40B4-BE49-F238E27FC236}">
                <a16:creationId xmlns:a16="http://schemas.microsoft.com/office/drawing/2014/main" id="{FFE7966D-9AEF-475F-91FD-E9E66C0B9BAC}"/>
              </a:ext>
            </a:extLst>
          </p:cNvPr>
          <p:cNvSpPr/>
          <p:nvPr userDrawn="1"/>
        </p:nvSpPr>
        <p:spPr>
          <a:xfrm>
            <a:off x="1367697" y="319309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5" name="Arrow: Chevron 74">
            <a:extLst>
              <a:ext uri="{FF2B5EF4-FFF2-40B4-BE49-F238E27FC236}">
                <a16:creationId xmlns:a16="http://schemas.microsoft.com/office/drawing/2014/main" id="{0FD2B1D6-7A36-4CD5-B884-4645585BF2C9}"/>
              </a:ext>
            </a:extLst>
          </p:cNvPr>
          <p:cNvSpPr/>
          <p:nvPr userDrawn="1"/>
        </p:nvSpPr>
        <p:spPr>
          <a:xfrm>
            <a:off x="1721289" y="319309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76" name="Arrow: Chevron 75">
            <a:extLst>
              <a:ext uri="{FF2B5EF4-FFF2-40B4-BE49-F238E27FC236}">
                <a16:creationId xmlns:a16="http://schemas.microsoft.com/office/drawing/2014/main" id="{CFDC5F73-96E5-47E0-ABA9-320AB27BA29A}"/>
              </a:ext>
            </a:extLst>
          </p:cNvPr>
          <p:cNvSpPr/>
          <p:nvPr userDrawn="1"/>
        </p:nvSpPr>
        <p:spPr>
          <a:xfrm>
            <a:off x="2074882" y="319309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4" name="Title 3">
            <a:extLst>
              <a:ext uri="{FF2B5EF4-FFF2-40B4-BE49-F238E27FC236}">
                <a16:creationId xmlns:a16="http://schemas.microsoft.com/office/drawing/2014/main" id="{A227F4B5-E571-45F7-A1EB-08631712067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3163944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 Contents">
    <p:spTree>
      <p:nvGrpSpPr>
        <p:cNvPr id="1" name=""/>
        <p:cNvGrpSpPr/>
        <p:nvPr/>
      </p:nvGrpSpPr>
      <p:grpSpPr>
        <a:xfrm>
          <a:off x="0" y="0"/>
          <a:ext cx="0" cy="0"/>
          <a:chOff x="0" y="0"/>
          <a:chExt cx="0" cy="0"/>
        </a:xfrm>
      </p:grpSpPr>
      <p:sp>
        <p:nvSpPr>
          <p:cNvPr id="46" name="Text Placeholder 54">
            <a:extLst>
              <a:ext uri="{FF2B5EF4-FFF2-40B4-BE49-F238E27FC236}">
                <a16:creationId xmlns:a16="http://schemas.microsoft.com/office/drawing/2014/main" id="{329AE77F-B7A5-4341-A907-01D40C71AB84}"/>
              </a:ext>
            </a:extLst>
          </p:cNvPr>
          <p:cNvSpPr>
            <a:spLocks noGrp="1"/>
          </p:cNvSpPr>
          <p:nvPr>
            <p:ph type="body" sz="quarter" idx="30" hasCustomPrompt="1"/>
          </p:nvPr>
        </p:nvSpPr>
        <p:spPr>
          <a:xfrm>
            <a:off x="5180144" y="488497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Four</a:t>
            </a:r>
            <a:endParaRPr lang="en-GB" noProof="0"/>
          </a:p>
        </p:txBody>
      </p:sp>
      <p:sp>
        <p:nvSpPr>
          <p:cNvPr id="32" name="Text Placeholder 3">
            <a:extLst>
              <a:ext uri="{FF2B5EF4-FFF2-40B4-BE49-F238E27FC236}">
                <a16:creationId xmlns:a16="http://schemas.microsoft.com/office/drawing/2014/main" id="{3F63BAED-4098-42EB-970A-BBF489FF183B}"/>
              </a:ext>
            </a:extLst>
          </p:cNvPr>
          <p:cNvSpPr txBox="1">
            <a:spLocks/>
          </p:cNvSpPr>
          <p:nvPr userDrawn="1"/>
        </p:nvSpPr>
        <p:spPr>
          <a:xfrm>
            <a:off x="289162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33" name="Text Placeholder 3">
            <a:extLst>
              <a:ext uri="{FF2B5EF4-FFF2-40B4-BE49-F238E27FC236}">
                <a16:creationId xmlns:a16="http://schemas.microsoft.com/office/drawing/2014/main" id="{349EC0B6-49A7-447B-BB2A-5106EA7FE83A}"/>
              </a:ext>
            </a:extLst>
          </p:cNvPr>
          <p:cNvSpPr txBox="1">
            <a:spLocks/>
          </p:cNvSpPr>
          <p:nvPr userDrawn="1"/>
        </p:nvSpPr>
        <p:spPr>
          <a:xfrm>
            <a:off x="4646233"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34" name="Text Placeholder 3">
            <a:extLst>
              <a:ext uri="{FF2B5EF4-FFF2-40B4-BE49-F238E27FC236}">
                <a16:creationId xmlns:a16="http://schemas.microsoft.com/office/drawing/2014/main" id="{4FD686E7-6309-40E0-B177-C706F13A7D5E}"/>
              </a:ext>
            </a:extLst>
          </p:cNvPr>
          <p:cNvSpPr txBox="1">
            <a:spLocks/>
          </p:cNvSpPr>
          <p:nvPr userDrawn="1"/>
        </p:nvSpPr>
        <p:spPr>
          <a:xfrm>
            <a:off x="6400838" y="195947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37" name="Text Placeholder 3">
            <a:extLst>
              <a:ext uri="{FF2B5EF4-FFF2-40B4-BE49-F238E27FC236}">
                <a16:creationId xmlns:a16="http://schemas.microsoft.com/office/drawing/2014/main" id="{17A7F663-B022-4DDC-9D5D-6F70F7CFFC95}"/>
              </a:ext>
            </a:extLst>
          </p:cNvPr>
          <p:cNvSpPr txBox="1">
            <a:spLocks/>
          </p:cNvSpPr>
          <p:nvPr userDrawn="1"/>
        </p:nvSpPr>
        <p:spPr>
          <a:xfrm>
            <a:off x="5159516"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04</a:t>
            </a:r>
          </a:p>
        </p:txBody>
      </p:sp>
      <p:sp>
        <p:nvSpPr>
          <p:cNvPr id="38" name="Text Placeholder 3">
            <a:extLst>
              <a:ext uri="{FF2B5EF4-FFF2-40B4-BE49-F238E27FC236}">
                <a16:creationId xmlns:a16="http://schemas.microsoft.com/office/drawing/2014/main" id="{E16FE36C-D976-4B78-8837-AA610988EE3C}"/>
              </a:ext>
            </a:extLst>
          </p:cNvPr>
          <p:cNvSpPr txBox="1">
            <a:spLocks/>
          </p:cNvSpPr>
          <p:nvPr userDrawn="1"/>
        </p:nvSpPr>
        <p:spPr>
          <a:xfrm>
            <a:off x="6933144" y="411540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05</a:t>
            </a:r>
          </a:p>
        </p:txBody>
      </p:sp>
      <p:sp>
        <p:nvSpPr>
          <p:cNvPr id="40" name="Text Placeholder 54">
            <a:extLst>
              <a:ext uri="{FF2B5EF4-FFF2-40B4-BE49-F238E27FC236}">
                <a16:creationId xmlns:a16="http://schemas.microsoft.com/office/drawing/2014/main" id="{917B609B-1829-4026-9ACE-379104A820ED}"/>
              </a:ext>
            </a:extLst>
          </p:cNvPr>
          <p:cNvSpPr>
            <a:spLocks noGrp="1"/>
          </p:cNvSpPr>
          <p:nvPr>
            <p:ph type="body" sz="quarter" idx="24" hasCustomPrompt="1"/>
          </p:nvPr>
        </p:nvSpPr>
        <p:spPr>
          <a:xfrm>
            <a:off x="2891912" y="2714204"/>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41" name="Text Placeholder 54">
            <a:extLst>
              <a:ext uri="{FF2B5EF4-FFF2-40B4-BE49-F238E27FC236}">
                <a16:creationId xmlns:a16="http://schemas.microsoft.com/office/drawing/2014/main" id="{C3BD43DE-4CCA-4A68-AE05-77AEDC4F049E}"/>
              </a:ext>
            </a:extLst>
          </p:cNvPr>
          <p:cNvSpPr>
            <a:spLocks noGrp="1"/>
          </p:cNvSpPr>
          <p:nvPr>
            <p:ph type="body" sz="quarter" idx="25" hasCustomPrompt="1"/>
          </p:nvPr>
        </p:nvSpPr>
        <p:spPr>
          <a:xfrm>
            <a:off x="4646375" y="2711768"/>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42" name="Text Placeholder 54">
            <a:extLst>
              <a:ext uri="{FF2B5EF4-FFF2-40B4-BE49-F238E27FC236}">
                <a16:creationId xmlns:a16="http://schemas.microsoft.com/office/drawing/2014/main" id="{16BD2235-3431-4127-9C9D-17CAEECE9CF0}"/>
              </a:ext>
            </a:extLst>
          </p:cNvPr>
          <p:cNvSpPr>
            <a:spLocks noGrp="1"/>
          </p:cNvSpPr>
          <p:nvPr>
            <p:ph type="body" sz="quarter" idx="26" hasCustomPrompt="1"/>
          </p:nvPr>
        </p:nvSpPr>
        <p:spPr>
          <a:xfrm>
            <a:off x="6400415" y="2712986"/>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47" name="Text Placeholder 54">
            <a:extLst>
              <a:ext uri="{FF2B5EF4-FFF2-40B4-BE49-F238E27FC236}">
                <a16:creationId xmlns:a16="http://schemas.microsoft.com/office/drawing/2014/main" id="{F30A186C-482F-4700-881B-DB9EE3BEA7CC}"/>
              </a:ext>
            </a:extLst>
          </p:cNvPr>
          <p:cNvSpPr>
            <a:spLocks noGrp="1"/>
          </p:cNvSpPr>
          <p:nvPr>
            <p:ph type="body" sz="quarter" idx="31" hasCustomPrompt="1"/>
          </p:nvPr>
        </p:nvSpPr>
        <p:spPr>
          <a:xfrm>
            <a:off x="6934607" y="488253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Five</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268188"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022793"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300592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760533"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515138" y="2631622"/>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8117047" y="2395716"/>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470639" y="2395716"/>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824232" y="2395716"/>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782907"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4136499"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490092"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 name="Title 1">
            <a:extLst>
              <a:ext uri="{FF2B5EF4-FFF2-40B4-BE49-F238E27FC236}">
                <a16:creationId xmlns:a16="http://schemas.microsoft.com/office/drawing/2014/main" id="{C2F9FD56-EE22-4F51-9A87-54A0D393AE0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8722776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6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8C3C751-58C5-4FAB-B768-74066A55DE0D}"/>
              </a:ext>
            </a:extLst>
          </p:cNvPr>
          <p:cNvSpPr txBox="1">
            <a:spLocks/>
          </p:cNvSpPr>
          <p:nvPr userDrawn="1"/>
        </p:nvSpPr>
        <p:spPr>
          <a:xfrm>
            <a:off x="242397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1" name="Text Placeholder 3">
            <a:extLst>
              <a:ext uri="{FF2B5EF4-FFF2-40B4-BE49-F238E27FC236}">
                <a16:creationId xmlns:a16="http://schemas.microsoft.com/office/drawing/2014/main" id="{D6197609-68B8-456D-8A66-EA898F999BF0}"/>
              </a:ext>
            </a:extLst>
          </p:cNvPr>
          <p:cNvSpPr txBox="1">
            <a:spLocks/>
          </p:cNvSpPr>
          <p:nvPr userDrawn="1"/>
        </p:nvSpPr>
        <p:spPr>
          <a:xfrm>
            <a:off x="4178580"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2" name="Text Placeholder 3">
            <a:extLst>
              <a:ext uri="{FF2B5EF4-FFF2-40B4-BE49-F238E27FC236}">
                <a16:creationId xmlns:a16="http://schemas.microsoft.com/office/drawing/2014/main" id="{41E05924-1784-4E2A-A8D0-D526388A58A6}"/>
              </a:ext>
            </a:extLst>
          </p:cNvPr>
          <p:cNvSpPr txBox="1">
            <a:spLocks/>
          </p:cNvSpPr>
          <p:nvPr userDrawn="1"/>
        </p:nvSpPr>
        <p:spPr>
          <a:xfrm>
            <a:off x="5933185" y="192593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4" name="Text Placeholder 3">
            <a:extLst>
              <a:ext uri="{FF2B5EF4-FFF2-40B4-BE49-F238E27FC236}">
                <a16:creationId xmlns:a16="http://schemas.microsoft.com/office/drawing/2014/main" id="{DF006B89-A201-418E-AAE5-3BB1617C3022}"/>
              </a:ext>
            </a:extLst>
          </p:cNvPr>
          <p:cNvSpPr txBox="1">
            <a:spLocks/>
          </p:cNvSpPr>
          <p:nvPr userDrawn="1"/>
        </p:nvSpPr>
        <p:spPr>
          <a:xfrm>
            <a:off x="4715139" y="4094268"/>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04</a:t>
            </a:r>
          </a:p>
        </p:txBody>
      </p:sp>
      <p:sp>
        <p:nvSpPr>
          <p:cNvPr id="55" name="Text Placeholder 3">
            <a:extLst>
              <a:ext uri="{FF2B5EF4-FFF2-40B4-BE49-F238E27FC236}">
                <a16:creationId xmlns:a16="http://schemas.microsoft.com/office/drawing/2014/main" id="{1C94246B-F17F-49C7-B144-A869DC15ACC8}"/>
              </a:ext>
            </a:extLst>
          </p:cNvPr>
          <p:cNvSpPr txBox="1">
            <a:spLocks/>
          </p:cNvSpPr>
          <p:nvPr userDrawn="1"/>
        </p:nvSpPr>
        <p:spPr>
          <a:xfrm>
            <a:off x="6450014"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A3D6E51A-4DD3-4047-9469-8C4400D129E2}"/>
              </a:ext>
            </a:extLst>
          </p:cNvPr>
          <p:cNvSpPr txBox="1">
            <a:spLocks/>
          </p:cNvSpPr>
          <p:nvPr userDrawn="1"/>
        </p:nvSpPr>
        <p:spPr>
          <a:xfrm>
            <a:off x="8223642" y="4095995"/>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06</a:t>
            </a:r>
          </a:p>
        </p:txBody>
      </p:sp>
      <p:sp>
        <p:nvSpPr>
          <p:cNvPr id="57" name="Text Placeholder 54">
            <a:extLst>
              <a:ext uri="{FF2B5EF4-FFF2-40B4-BE49-F238E27FC236}">
                <a16:creationId xmlns:a16="http://schemas.microsoft.com/office/drawing/2014/main" id="{35ADDF52-8335-44E8-BCD5-3CC5BC1AF232}"/>
              </a:ext>
            </a:extLst>
          </p:cNvPr>
          <p:cNvSpPr>
            <a:spLocks noGrp="1"/>
          </p:cNvSpPr>
          <p:nvPr>
            <p:ph type="body" sz="quarter" idx="32" hasCustomPrompt="1"/>
          </p:nvPr>
        </p:nvSpPr>
        <p:spPr>
          <a:xfrm>
            <a:off x="2424259" y="268065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8" name="Text Placeholder 54">
            <a:extLst>
              <a:ext uri="{FF2B5EF4-FFF2-40B4-BE49-F238E27FC236}">
                <a16:creationId xmlns:a16="http://schemas.microsoft.com/office/drawing/2014/main" id="{B5EFD04D-66D5-4A94-9FF9-823643AEFE2A}"/>
              </a:ext>
            </a:extLst>
          </p:cNvPr>
          <p:cNvSpPr>
            <a:spLocks noGrp="1"/>
          </p:cNvSpPr>
          <p:nvPr>
            <p:ph type="body" sz="quarter" idx="33" hasCustomPrompt="1"/>
          </p:nvPr>
        </p:nvSpPr>
        <p:spPr>
          <a:xfrm>
            <a:off x="4178722" y="267822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9" name="Text Placeholder 54">
            <a:extLst>
              <a:ext uri="{FF2B5EF4-FFF2-40B4-BE49-F238E27FC236}">
                <a16:creationId xmlns:a16="http://schemas.microsoft.com/office/drawing/2014/main" id="{C007C02C-AC8B-47FF-8A56-91628AA54DCA}"/>
              </a:ext>
            </a:extLst>
          </p:cNvPr>
          <p:cNvSpPr>
            <a:spLocks noGrp="1"/>
          </p:cNvSpPr>
          <p:nvPr>
            <p:ph type="body" sz="quarter" idx="34" hasCustomPrompt="1"/>
          </p:nvPr>
        </p:nvSpPr>
        <p:spPr>
          <a:xfrm>
            <a:off x="5932762" y="267943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2" name="Text Placeholder 54">
            <a:extLst>
              <a:ext uri="{FF2B5EF4-FFF2-40B4-BE49-F238E27FC236}">
                <a16:creationId xmlns:a16="http://schemas.microsoft.com/office/drawing/2014/main" id="{D284533C-812A-4F7E-8C52-F98B4BAE2E84}"/>
              </a:ext>
            </a:extLst>
          </p:cNvPr>
          <p:cNvSpPr>
            <a:spLocks noGrp="1"/>
          </p:cNvSpPr>
          <p:nvPr>
            <p:ph type="body" sz="quarter" idx="35" hasCustomPrompt="1"/>
          </p:nvPr>
        </p:nvSpPr>
        <p:spPr>
          <a:xfrm>
            <a:off x="4716602" y="4864341"/>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E7B5E406-0893-4738-90FC-3FB4C7E8C38E}"/>
              </a:ext>
            </a:extLst>
          </p:cNvPr>
          <p:cNvSpPr>
            <a:spLocks noGrp="1"/>
          </p:cNvSpPr>
          <p:nvPr>
            <p:ph type="body" sz="quarter" idx="36" hasCustomPrompt="1"/>
          </p:nvPr>
        </p:nvSpPr>
        <p:spPr>
          <a:xfrm>
            <a:off x="6470642" y="4865559"/>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C8601A21-405B-4212-9309-3777CD5374AB}"/>
              </a:ext>
            </a:extLst>
          </p:cNvPr>
          <p:cNvSpPr>
            <a:spLocks noGrp="1"/>
          </p:cNvSpPr>
          <p:nvPr>
            <p:ph type="body" sz="quarter" idx="37" hasCustomPrompt="1"/>
          </p:nvPr>
        </p:nvSpPr>
        <p:spPr>
          <a:xfrm>
            <a:off x="8225105" y="4863123"/>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Six</a:t>
            </a:r>
            <a:endParaRPr lang="en-GB" noProof="0"/>
          </a:p>
        </p:txBody>
      </p: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483339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6588004"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8342609" y="4757786"/>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53799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4292597"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6047202" y="259907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5" name="Arrow: Chevron 24">
            <a:extLst>
              <a:ext uri="{FF2B5EF4-FFF2-40B4-BE49-F238E27FC236}">
                <a16:creationId xmlns:a16="http://schemas.microsoft.com/office/drawing/2014/main" id="{8E9264E5-8C07-4B6C-96F8-5A2701E1C7C6}"/>
              </a:ext>
            </a:extLst>
          </p:cNvPr>
          <p:cNvSpPr/>
          <p:nvPr userDrawn="1"/>
        </p:nvSpPr>
        <p:spPr>
          <a:xfrm>
            <a:off x="7649111" y="236317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002703" y="236317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356296" y="236317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348118" y="4500660"/>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701710" y="4500660"/>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4055303" y="4500660"/>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15" name="Title 14">
            <a:extLst>
              <a:ext uri="{FF2B5EF4-FFF2-40B4-BE49-F238E27FC236}">
                <a16:creationId xmlns:a16="http://schemas.microsoft.com/office/drawing/2014/main" id="{721F694A-6292-4C3E-88BA-C89E85EB87E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11920384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 Contents">
    <p:spTree>
      <p:nvGrpSpPr>
        <p:cNvPr id="1" name=""/>
        <p:cNvGrpSpPr/>
        <p:nvPr/>
      </p:nvGrpSpPr>
      <p:grpSpPr>
        <a:xfrm>
          <a:off x="0" y="0"/>
          <a:ext cx="0" cy="0"/>
          <a:chOff x="0" y="0"/>
          <a:chExt cx="0" cy="0"/>
        </a:xfrm>
      </p:grpSpPr>
      <p:sp>
        <p:nvSpPr>
          <p:cNvPr id="50" name="Text Placeholder 3">
            <a:extLst>
              <a:ext uri="{FF2B5EF4-FFF2-40B4-BE49-F238E27FC236}">
                <a16:creationId xmlns:a16="http://schemas.microsoft.com/office/drawing/2014/main" id="{6BEE65AD-911C-4E54-BDC3-CFFA49BEF8CE}"/>
              </a:ext>
            </a:extLst>
          </p:cNvPr>
          <p:cNvSpPr txBox="1">
            <a:spLocks/>
          </p:cNvSpPr>
          <p:nvPr userDrawn="1"/>
        </p:nvSpPr>
        <p:spPr>
          <a:xfrm>
            <a:off x="7320846" y="1963576"/>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51" name="Text Placeholder 3">
            <a:extLst>
              <a:ext uri="{FF2B5EF4-FFF2-40B4-BE49-F238E27FC236}">
                <a16:creationId xmlns:a16="http://schemas.microsoft.com/office/drawing/2014/main" id="{A3D9C2F5-29AD-4F83-A68A-6711F7DC1A53}"/>
              </a:ext>
            </a:extLst>
          </p:cNvPr>
          <p:cNvSpPr txBox="1">
            <a:spLocks/>
          </p:cNvSpPr>
          <p:nvPr userDrawn="1"/>
        </p:nvSpPr>
        <p:spPr>
          <a:xfrm>
            <a:off x="205906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52" name="Text Placeholder 3">
            <a:extLst>
              <a:ext uri="{FF2B5EF4-FFF2-40B4-BE49-F238E27FC236}">
                <a16:creationId xmlns:a16="http://schemas.microsoft.com/office/drawing/2014/main" id="{6ABBFFA0-0679-4D6A-A9C1-DAAE39496E97}"/>
              </a:ext>
            </a:extLst>
          </p:cNvPr>
          <p:cNvSpPr txBox="1">
            <a:spLocks/>
          </p:cNvSpPr>
          <p:nvPr userDrawn="1"/>
        </p:nvSpPr>
        <p:spPr>
          <a:xfrm>
            <a:off x="3813665"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53" name="Text Placeholder 3">
            <a:extLst>
              <a:ext uri="{FF2B5EF4-FFF2-40B4-BE49-F238E27FC236}">
                <a16:creationId xmlns:a16="http://schemas.microsoft.com/office/drawing/2014/main" id="{0C6336F6-1FEA-47FA-8D57-9E2D17E3569B}"/>
              </a:ext>
            </a:extLst>
          </p:cNvPr>
          <p:cNvSpPr txBox="1">
            <a:spLocks/>
          </p:cNvSpPr>
          <p:nvPr userDrawn="1"/>
        </p:nvSpPr>
        <p:spPr>
          <a:xfrm>
            <a:off x="5568270" y="196357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55" name="Text Placeholder 3">
            <a:extLst>
              <a:ext uri="{FF2B5EF4-FFF2-40B4-BE49-F238E27FC236}">
                <a16:creationId xmlns:a16="http://schemas.microsoft.com/office/drawing/2014/main" id="{F7195102-6B11-4500-93DC-D046ED716E47}"/>
              </a:ext>
            </a:extLst>
          </p:cNvPr>
          <p:cNvSpPr txBox="1">
            <a:spLocks/>
          </p:cNvSpPr>
          <p:nvPr userDrawn="1"/>
        </p:nvSpPr>
        <p:spPr>
          <a:xfrm>
            <a:off x="4579368" y="4115944"/>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05</a:t>
            </a:r>
          </a:p>
        </p:txBody>
      </p:sp>
      <p:sp>
        <p:nvSpPr>
          <p:cNvPr id="56" name="Text Placeholder 3">
            <a:extLst>
              <a:ext uri="{FF2B5EF4-FFF2-40B4-BE49-F238E27FC236}">
                <a16:creationId xmlns:a16="http://schemas.microsoft.com/office/drawing/2014/main" id="{F2DBA0C2-6265-43D5-AE3B-86BF90648384}"/>
              </a:ext>
            </a:extLst>
          </p:cNvPr>
          <p:cNvSpPr txBox="1">
            <a:spLocks/>
          </p:cNvSpPr>
          <p:nvPr userDrawn="1"/>
        </p:nvSpPr>
        <p:spPr>
          <a:xfrm>
            <a:off x="6314243"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06</a:t>
            </a:r>
          </a:p>
        </p:txBody>
      </p:sp>
      <p:sp>
        <p:nvSpPr>
          <p:cNvPr id="57" name="Text Placeholder 3">
            <a:extLst>
              <a:ext uri="{FF2B5EF4-FFF2-40B4-BE49-F238E27FC236}">
                <a16:creationId xmlns:a16="http://schemas.microsoft.com/office/drawing/2014/main" id="{12D2C4D0-FE72-4646-9F3C-E850442C1269}"/>
              </a:ext>
            </a:extLst>
          </p:cNvPr>
          <p:cNvSpPr txBox="1">
            <a:spLocks/>
          </p:cNvSpPr>
          <p:nvPr userDrawn="1"/>
        </p:nvSpPr>
        <p:spPr>
          <a:xfrm>
            <a:off x="8087871" y="411767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07</a:t>
            </a:r>
          </a:p>
        </p:txBody>
      </p:sp>
      <p:sp>
        <p:nvSpPr>
          <p:cNvPr id="58" name="Text Placeholder 54">
            <a:extLst>
              <a:ext uri="{FF2B5EF4-FFF2-40B4-BE49-F238E27FC236}">
                <a16:creationId xmlns:a16="http://schemas.microsoft.com/office/drawing/2014/main" id="{95227564-114E-4CA4-92DA-2062AE67D4E7}"/>
              </a:ext>
            </a:extLst>
          </p:cNvPr>
          <p:cNvSpPr>
            <a:spLocks noGrp="1"/>
          </p:cNvSpPr>
          <p:nvPr>
            <p:ph type="body" sz="quarter" idx="32" hasCustomPrompt="1"/>
          </p:nvPr>
        </p:nvSpPr>
        <p:spPr>
          <a:xfrm>
            <a:off x="2059344" y="2718302"/>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9" name="Text Placeholder 54">
            <a:extLst>
              <a:ext uri="{FF2B5EF4-FFF2-40B4-BE49-F238E27FC236}">
                <a16:creationId xmlns:a16="http://schemas.microsoft.com/office/drawing/2014/main" id="{C2EF914A-1E5C-49B6-92F0-9B7B1F6FAB18}"/>
              </a:ext>
            </a:extLst>
          </p:cNvPr>
          <p:cNvSpPr>
            <a:spLocks noGrp="1"/>
          </p:cNvSpPr>
          <p:nvPr>
            <p:ph type="body" sz="quarter" idx="33" hasCustomPrompt="1"/>
          </p:nvPr>
        </p:nvSpPr>
        <p:spPr>
          <a:xfrm>
            <a:off x="3813807" y="2715866"/>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60" name="Text Placeholder 54">
            <a:extLst>
              <a:ext uri="{FF2B5EF4-FFF2-40B4-BE49-F238E27FC236}">
                <a16:creationId xmlns:a16="http://schemas.microsoft.com/office/drawing/2014/main" id="{45C46EF2-437C-4CD7-99DC-4DDEBD56CDFF}"/>
              </a:ext>
            </a:extLst>
          </p:cNvPr>
          <p:cNvSpPr>
            <a:spLocks noGrp="1"/>
          </p:cNvSpPr>
          <p:nvPr>
            <p:ph type="body" sz="quarter" idx="34" hasCustomPrompt="1"/>
          </p:nvPr>
        </p:nvSpPr>
        <p:spPr>
          <a:xfrm>
            <a:off x="5567847" y="2717084"/>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61" name="Text Placeholder 54">
            <a:extLst>
              <a:ext uri="{FF2B5EF4-FFF2-40B4-BE49-F238E27FC236}">
                <a16:creationId xmlns:a16="http://schemas.microsoft.com/office/drawing/2014/main" id="{16EDDB4A-7380-44C5-A664-EFA8F253672C}"/>
              </a:ext>
            </a:extLst>
          </p:cNvPr>
          <p:cNvSpPr>
            <a:spLocks noGrp="1"/>
          </p:cNvSpPr>
          <p:nvPr>
            <p:ph type="body" sz="quarter" idx="35" hasCustomPrompt="1"/>
          </p:nvPr>
        </p:nvSpPr>
        <p:spPr>
          <a:xfrm>
            <a:off x="7322310" y="2714648"/>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63" name="Text Placeholder 54">
            <a:extLst>
              <a:ext uri="{FF2B5EF4-FFF2-40B4-BE49-F238E27FC236}">
                <a16:creationId xmlns:a16="http://schemas.microsoft.com/office/drawing/2014/main" id="{48283731-456D-46D0-9F1B-60F3EFC00267}"/>
              </a:ext>
            </a:extLst>
          </p:cNvPr>
          <p:cNvSpPr>
            <a:spLocks noGrp="1"/>
          </p:cNvSpPr>
          <p:nvPr>
            <p:ph type="body" sz="quarter" idx="36" hasCustomPrompt="1"/>
          </p:nvPr>
        </p:nvSpPr>
        <p:spPr>
          <a:xfrm>
            <a:off x="4580831" y="4886017"/>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Five</a:t>
            </a:r>
            <a:endParaRPr lang="en-GB" noProof="0"/>
          </a:p>
        </p:txBody>
      </p:sp>
      <p:sp>
        <p:nvSpPr>
          <p:cNvPr id="64" name="Text Placeholder 54">
            <a:extLst>
              <a:ext uri="{FF2B5EF4-FFF2-40B4-BE49-F238E27FC236}">
                <a16:creationId xmlns:a16="http://schemas.microsoft.com/office/drawing/2014/main" id="{87488245-A395-4D1F-9277-0139C7A4A39C}"/>
              </a:ext>
            </a:extLst>
          </p:cNvPr>
          <p:cNvSpPr>
            <a:spLocks noGrp="1"/>
          </p:cNvSpPr>
          <p:nvPr>
            <p:ph type="body" sz="quarter" idx="37" hasCustomPrompt="1"/>
          </p:nvPr>
        </p:nvSpPr>
        <p:spPr>
          <a:xfrm>
            <a:off x="6334871" y="4887235"/>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Six</a:t>
            </a:r>
            <a:endParaRPr lang="en-GB" noProof="0"/>
          </a:p>
        </p:txBody>
      </p:sp>
      <p:sp>
        <p:nvSpPr>
          <p:cNvPr id="65" name="Text Placeholder 54">
            <a:extLst>
              <a:ext uri="{FF2B5EF4-FFF2-40B4-BE49-F238E27FC236}">
                <a16:creationId xmlns:a16="http://schemas.microsoft.com/office/drawing/2014/main" id="{FDF0C075-185F-4584-BFC3-7113927BC2E1}"/>
              </a:ext>
            </a:extLst>
          </p:cNvPr>
          <p:cNvSpPr>
            <a:spLocks noGrp="1"/>
          </p:cNvSpPr>
          <p:nvPr>
            <p:ph type="body" sz="quarter" idx="38" hasCustomPrompt="1"/>
          </p:nvPr>
        </p:nvSpPr>
        <p:spPr>
          <a:xfrm>
            <a:off x="8089334" y="4884799"/>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Seven</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213297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88758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5642187"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7396792" y="2635039"/>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465559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6410204"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8164809" y="4787550"/>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998700" y="2399133"/>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9352292" y="2399133"/>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9705885" y="2399133"/>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3170319" y="4530424"/>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3523911" y="4530424"/>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877504" y="4530424"/>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lumMod val="90000"/>
                  <a:lumOff val="10000"/>
                </a:schemeClr>
              </a:solidFill>
            </a:endParaRPr>
          </a:p>
        </p:txBody>
      </p:sp>
      <p:sp>
        <p:nvSpPr>
          <p:cNvPr id="2" name="Title 1">
            <a:extLst>
              <a:ext uri="{FF2B5EF4-FFF2-40B4-BE49-F238E27FC236}">
                <a16:creationId xmlns:a16="http://schemas.microsoft.com/office/drawing/2014/main" id="{37639343-7F06-461D-B8EE-DEE325F8678E}"/>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8878357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8 contents">
    <p:spTree>
      <p:nvGrpSpPr>
        <p:cNvPr id="1" name=""/>
        <p:cNvGrpSpPr/>
        <p:nvPr/>
      </p:nvGrpSpPr>
      <p:grpSpPr>
        <a:xfrm>
          <a:off x="0" y="0"/>
          <a:ext cx="0" cy="0"/>
          <a:chOff x="0" y="0"/>
          <a:chExt cx="0" cy="0"/>
        </a:xfrm>
      </p:grpSpPr>
      <p:sp>
        <p:nvSpPr>
          <p:cNvPr id="71" name="Text Placeholder 3">
            <a:extLst>
              <a:ext uri="{FF2B5EF4-FFF2-40B4-BE49-F238E27FC236}">
                <a16:creationId xmlns:a16="http://schemas.microsoft.com/office/drawing/2014/main" id="{6F77FAA1-4034-439A-AFE1-DB2D43792F95}"/>
              </a:ext>
            </a:extLst>
          </p:cNvPr>
          <p:cNvSpPr txBox="1">
            <a:spLocks/>
          </p:cNvSpPr>
          <p:nvPr userDrawn="1"/>
        </p:nvSpPr>
        <p:spPr>
          <a:xfrm>
            <a:off x="6563623" y="199214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04</a:t>
            </a:r>
          </a:p>
        </p:txBody>
      </p:sp>
      <p:sp>
        <p:nvSpPr>
          <p:cNvPr id="72" name="Text Placeholder 3">
            <a:extLst>
              <a:ext uri="{FF2B5EF4-FFF2-40B4-BE49-F238E27FC236}">
                <a16:creationId xmlns:a16="http://schemas.microsoft.com/office/drawing/2014/main" id="{0070B94D-8BA6-4C4A-AAE5-ECAE72A15881}"/>
              </a:ext>
            </a:extLst>
          </p:cNvPr>
          <p:cNvSpPr txBox="1">
            <a:spLocks/>
          </p:cNvSpPr>
          <p:nvPr userDrawn="1"/>
        </p:nvSpPr>
        <p:spPr>
          <a:xfrm>
            <a:off x="130183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01</a:t>
            </a:r>
          </a:p>
        </p:txBody>
      </p:sp>
      <p:sp>
        <p:nvSpPr>
          <p:cNvPr id="73" name="Text Placeholder 3">
            <a:extLst>
              <a:ext uri="{FF2B5EF4-FFF2-40B4-BE49-F238E27FC236}">
                <a16:creationId xmlns:a16="http://schemas.microsoft.com/office/drawing/2014/main" id="{6E64FDCD-E9C4-4BC6-9576-FB9C52AB2079}"/>
              </a:ext>
            </a:extLst>
          </p:cNvPr>
          <p:cNvSpPr txBox="1">
            <a:spLocks/>
          </p:cNvSpPr>
          <p:nvPr userDrawn="1"/>
        </p:nvSpPr>
        <p:spPr>
          <a:xfrm>
            <a:off x="3056442"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02</a:t>
            </a:r>
          </a:p>
        </p:txBody>
      </p:sp>
      <p:sp>
        <p:nvSpPr>
          <p:cNvPr id="74" name="Text Placeholder 3">
            <a:extLst>
              <a:ext uri="{FF2B5EF4-FFF2-40B4-BE49-F238E27FC236}">
                <a16:creationId xmlns:a16="http://schemas.microsoft.com/office/drawing/2014/main" id="{6EC545DB-CE20-476E-8735-20550FF32A02}"/>
              </a:ext>
            </a:extLst>
          </p:cNvPr>
          <p:cNvSpPr txBox="1">
            <a:spLocks/>
          </p:cNvSpPr>
          <p:nvPr userDrawn="1"/>
        </p:nvSpPr>
        <p:spPr>
          <a:xfrm>
            <a:off x="4811047" y="1992141"/>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03</a:t>
            </a:r>
          </a:p>
        </p:txBody>
      </p:sp>
      <p:sp>
        <p:nvSpPr>
          <p:cNvPr id="75" name="Text Placeholder 3">
            <a:extLst>
              <a:ext uri="{FF2B5EF4-FFF2-40B4-BE49-F238E27FC236}">
                <a16:creationId xmlns:a16="http://schemas.microsoft.com/office/drawing/2014/main" id="{D545FD3F-7F34-4890-B45B-2661CE1E1684}"/>
              </a:ext>
            </a:extLst>
          </p:cNvPr>
          <p:cNvSpPr txBox="1">
            <a:spLocks/>
          </p:cNvSpPr>
          <p:nvPr userDrawn="1"/>
        </p:nvSpPr>
        <p:spPr>
          <a:xfrm>
            <a:off x="3837094" y="4136499"/>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solidFill>
                <a:latin typeface="Poppins Latin" panose="00000500000000000000" pitchFamily="2" charset="0"/>
              </a:rPr>
              <a:t>05</a:t>
            </a:r>
          </a:p>
        </p:txBody>
      </p:sp>
      <p:sp>
        <p:nvSpPr>
          <p:cNvPr id="76" name="Text Placeholder 3">
            <a:extLst>
              <a:ext uri="{FF2B5EF4-FFF2-40B4-BE49-F238E27FC236}">
                <a16:creationId xmlns:a16="http://schemas.microsoft.com/office/drawing/2014/main" id="{A1343033-DAB5-460E-A765-44AD5695FBB3}"/>
              </a:ext>
            </a:extLst>
          </p:cNvPr>
          <p:cNvSpPr txBox="1">
            <a:spLocks/>
          </p:cNvSpPr>
          <p:nvPr userDrawn="1"/>
        </p:nvSpPr>
        <p:spPr>
          <a:xfrm>
            <a:off x="5576186" y="4137070"/>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90000"/>
                    <a:lumOff val="10000"/>
                  </a:schemeClr>
                </a:solidFill>
                <a:latin typeface="Poppins Latin" panose="00000500000000000000" pitchFamily="2" charset="0"/>
              </a:rPr>
              <a:t>06</a:t>
            </a:r>
          </a:p>
        </p:txBody>
      </p:sp>
      <p:sp>
        <p:nvSpPr>
          <p:cNvPr id="77" name="Text Placeholder 3">
            <a:extLst>
              <a:ext uri="{FF2B5EF4-FFF2-40B4-BE49-F238E27FC236}">
                <a16:creationId xmlns:a16="http://schemas.microsoft.com/office/drawing/2014/main" id="{CDD662E3-AAB3-415E-9F03-C393E800BD95}"/>
              </a:ext>
            </a:extLst>
          </p:cNvPr>
          <p:cNvSpPr txBox="1">
            <a:spLocks/>
          </p:cNvSpPr>
          <p:nvPr userDrawn="1"/>
        </p:nvSpPr>
        <p:spPr>
          <a:xfrm>
            <a:off x="7311061"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75000"/>
                    <a:lumOff val="25000"/>
                  </a:schemeClr>
                </a:solidFill>
                <a:latin typeface="Poppins Latin" panose="00000500000000000000" pitchFamily="2" charset="0"/>
              </a:rPr>
              <a:t>07</a:t>
            </a:r>
          </a:p>
        </p:txBody>
      </p:sp>
      <p:sp>
        <p:nvSpPr>
          <p:cNvPr id="78" name="Text Placeholder 3">
            <a:extLst>
              <a:ext uri="{FF2B5EF4-FFF2-40B4-BE49-F238E27FC236}">
                <a16:creationId xmlns:a16="http://schemas.microsoft.com/office/drawing/2014/main" id="{867BDE28-FEB6-4D61-B755-EEF017F834A1}"/>
              </a:ext>
            </a:extLst>
          </p:cNvPr>
          <p:cNvSpPr txBox="1">
            <a:spLocks/>
          </p:cNvSpPr>
          <p:nvPr userDrawn="1"/>
        </p:nvSpPr>
        <p:spPr>
          <a:xfrm>
            <a:off x="9084689" y="4138797"/>
            <a:ext cx="1536032" cy="650923"/>
          </a:xfrm>
          <a:prstGeom prst="rect">
            <a:avLst/>
          </a:prstGeom>
        </p:spPr>
        <p:txBody>
          <a:bodyPr anchor="b"/>
          <a:lstStyle>
            <a:lvl1pPr marL="0" indent="0" algn="ctr" defTabSz="914400" rtl="0" eaLnBrk="1" latinLnBrk="0" hangingPunct="1">
              <a:lnSpc>
                <a:spcPct val="90000"/>
              </a:lnSpc>
              <a:spcBef>
                <a:spcPts val="1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a:r>
              <a:rPr lang="en-GB" sz="4400" noProof="0">
                <a:solidFill>
                  <a:schemeClr val="tx1">
                    <a:lumMod val="50000"/>
                    <a:lumOff val="50000"/>
                  </a:schemeClr>
                </a:solidFill>
                <a:latin typeface="Poppins Latin" panose="00000500000000000000" pitchFamily="2" charset="0"/>
              </a:rPr>
              <a:t>08</a:t>
            </a:r>
          </a:p>
        </p:txBody>
      </p:sp>
      <p:sp>
        <p:nvSpPr>
          <p:cNvPr id="55" name="Text Placeholder 54">
            <a:extLst>
              <a:ext uri="{FF2B5EF4-FFF2-40B4-BE49-F238E27FC236}">
                <a16:creationId xmlns:a16="http://schemas.microsoft.com/office/drawing/2014/main" id="{4A123A0E-2398-43B5-AF82-935353E07E50}"/>
              </a:ext>
            </a:extLst>
          </p:cNvPr>
          <p:cNvSpPr>
            <a:spLocks noGrp="1"/>
          </p:cNvSpPr>
          <p:nvPr>
            <p:ph type="body" sz="quarter" idx="24" hasCustomPrompt="1"/>
          </p:nvPr>
        </p:nvSpPr>
        <p:spPr>
          <a:xfrm>
            <a:off x="1302121" y="2746866"/>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a:t>The One</a:t>
            </a:r>
          </a:p>
        </p:txBody>
      </p:sp>
      <p:sp>
        <p:nvSpPr>
          <p:cNvPr id="56" name="Text Placeholder 54">
            <a:extLst>
              <a:ext uri="{FF2B5EF4-FFF2-40B4-BE49-F238E27FC236}">
                <a16:creationId xmlns:a16="http://schemas.microsoft.com/office/drawing/2014/main" id="{CC2EAE6E-A011-4F23-B877-84E76BC918C7}"/>
              </a:ext>
            </a:extLst>
          </p:cNvPr>
          <p:cNvSpPr>
            <a:spLocks noGrp="1"/>
          </p:cNvSpPr>
          <p:nvPr>
            <p:ph type="body" sz="quarter" idx="25" hasCustomPrompt="1"/>
          </p:nvPr>
        </p:nvSpPr>
        <p:spPr>
          <a:xfrm>
            <a:off x="3056584" y="2744430"/>
            <a:ext cx="1536032" cy="285911"/>
          </a:xfrm>
        </p:spPr>
        <p:txBody>
          <a:bodyPr vert="horz" lIns="91440" tIns="45720" rIns="91440" bIns="45720" rtlCol="0">
            <a:noAutofit/>
          </a:bodyPr>
          <a:lstStyle>
            <a:lvl1pPr algn="l">
              <a:defRPr lang="en-GB" sz="1600" dirty="0">
                <a:solidFill>
                  <a:schemeClr val="tx1">
                    <a:lumMod val="75000"/>
                    <a:lumOff val="25000"/>
                  </a:schemeClr>
                </a:solidFill>
              </a:defRPr>
            </a:lvl1pPr>
            <a:lvl2pPr>
              <a:defRPr sz="2000"/>
            </a:lvl2pPr>
          </a:lstStyle>
          <a:p>
            <a:pPr marL="0" lvl="0"/>
            <a:r>
              <a:rPr lang="en-GB" sz="1600" noProof="0">
                <a:solidFill>
                  <a:schemeClr val="tx1">
                    <a:lumMod val="75000"/>
                    <a:lumOff val="25000"/>
                  </a:schemeClr>
                </a:solidFill>
                <a:latin typeface="Poppins Latin" panose="00000500000000000000" pitchFamily="2" charset="0"/>
              </a:rPr>
              <a:t>The Two</a:t>
            </a:r>
            <a:endParaRPr lang="en-GB" noProof="0"/>
          </a:p>
        </p:txBody>
      </p:sp>
      <p:sp>
        <p:nvSpPr>
          <p:cNvPr id="57" name="Text Placeholder 54">
            <a:extLst>
              <a:ext uri="{FF2B5EF4-FFF2-40B4-BE49-F238E27FC236}">
                <a16:creationId xmlns:a16="http://schemas.microsoft.com/office/drawing/2014/main" id="{F16A5715-E0C0-4756-A85E-111D8CB838F0}"/>
              </a:ext>
            </a:extLst>
          </p:cNvPr>
          <p:cNvSpPr>
            <a:spLocks noGrp="1"/>
          </p:cNvSpPr>
          <p:nvPr>
            <p:ph type="body" sz="quarter" idx="26" hasCustomPrompt="1"/>
          </p:nvPr>
        </p:nvSpPr>
        <p:spPr>
          <a:xfrm>
            <a:off x="4810624" y="2745648"/>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vl2pPr>
              <a:defRPr sz="2000"/>
            </a:lvl2pPr>
          </a:lstStyle>
          <a:p>
            <a:pPr marL="0" lvl="0"/>
            <a:r>
              <a:rPr lang="en-GB" sz="1600" noProof="0">
                <a:solidFill>
                  <a:schemeClr val="tx1">
                    <a:lumMod val="90000"/>
                    <a:lumOff val="10000"/>
                  </a:schemeClr>
                </a:solidFill>
                <a:latin typeface="Poppins Latin" panose="00000500000000000000" pitchFamily="2" charset="0"/>
              </a:rPr>
              <a:t>The Three</a:t>
            </a:r>
            <a:endParaRPr lang="en-GB" noProof="0"/>
          </a:p>
        </p:txBody>
      </p:sp>
      <p:sp>
        <p:nvSpPr>
          <p:cNvPr id="58" name="Text Placeholder 54">
            <a:extLst>
              <a:ext uri="{FF2B5EF4-FFF2-40B4-BE49-F238E27FC236}">
                <a16:creationId xmlns:a16="http://schemas.microsoft.com/office/drawing/2014/main" id="{F747046D-4A07-4F67-BF56-2B9765395575}"/>
              </a:ext>
            </a:extLst>
          </p:cNvPr>
          <p:cNvSpPr>
            <a:spLocks noGrp="1"/>
          </p:cNvSpPr>
          <p:nvPr>
            <p:ph type="body" sz="quarter" idx="27" hasCustomPrompt="1"/>
          </p:nvPr>
        </p:nvSpPr>
        <p:spPr>
          <a:xfrm>
            <a:off x="6565087" y="2743212"/>
            <a:ext cx="1536032" cy="285911"/>
          </a:xfrm>
        </p:spPr>
        <p:txBody>
          <a:bodyPr vert="horz" lIns="91440" tIns="45720" rIns="91440" bIns="45720" rtlCol="0">
            <a:noAutofit/>
          </a:bodyPr>
          <a:lstStyle>
            <a:lvl1pPr>
              <a:defRPr lang="en-GB" sz="1600" dirty="0">
                <a:solidFill>
                  <a:schemeClr val="tx1"/>
                </a:solidFill>
              </a:defRPr>
            </a:lvl1pPr>
            <a:lvl2pPr>
              <a:defRPr sz="2000"/>
            </a:lvl2pPr>
          </a:lstStyle>
          <a:p>
            <a:pPr marL="0" lvl="0"/>
            <a:r>
              <a:rPr lang="en-GB" sz="1600" noProof="0">
                <a:solidFill>
                  <a:schemeClr val="tx1"/>
                </a:solidFill>
                <a:latin typeface="Poppins Latin" panose="00000500000000000000" pitchFamily="2" charset="0"/>
              </a:rPr>
              <a:t>The Four</a:t>
            </a:r>
            <a:endParaRPr lang="en-GB" noProof="0"/>
          </a:p>
        </p:txBody>
      </p:sp>
      <p:sp>
        <p:nvSpPr>
          <p:cNvPr id="59" name="Text Placeholder 54">
            <a:extLst>
              <a:ext uri="{FF2B5EF4-FFF2-40B4-BE49-F238E27FC236}">
                <a16:creationId xmlns:a16="http://schemas.microsoft.com/office/drawing/2014/main" id="{AC66F20F-E071-4453-8D27-F9190157C920}"/>
              </a:ext>
            </a:extLst>
          </p:cNvPr>
          <p:cNvSpPr>
            <a:spLocks noGrp="1"/>
          </p:cNvSpPr>
          <p:nvPr>
            <p:ph type="body" sz="quarter" idx="28" hasCustomPrompt="1"/>
          </p:nvPr>
        </p:nvSpPr>
        <p:spPr>
          <a:xfrm>
            <a:off x="3823186" y="4909579"/>
            <a:ext cx="1536032" cy="285911"/>
          </a:xfrm>
        </p:spPr>
        <p:txBody>
          <a:bodyPr vert="horz" lIns="91440" tIns="45720" rIns="91440" bIns="45720" rtlCol="0">
            <a:noAutofit/>
          </a:bodyPr>
          <a:lstStyle>
            <a:lvl1pPr>
              <a:defRPr lang="en-GB" sz="1600" dirty="0">
                <a:solidFill>
                  <a:schemeClr val="tx1"/>
                </a:solidFill>
              </a:defRPr>
            </a:lvl1pPr>
          </a:lstStyle>
          <a:p>
            <a:pPr marL="0" lvl="0"/>
            <a:r>
              <a:rPr lang="en-GB" sz="1600" noProof="0">
                <a:solidFill>
                  <a:schemeClr val="tx1"/>
                </a:solidFill>
                <a:latin typeface="Poppins Latin" panose="00000500000000000000" pitchFamily="2" charset="0"/>
              </a:rPr>
              <a:t>The Five</a:t>
            </a:r>
            <a:endParaRPr lang="en-GB" noProof="0"/>
          </a:p>
        </p:txBody>
      </p:sp>
      <p:sp>
        <p:nvSpPr>
          <p:cNvPr id="60" name="Text Placeholder 54">
            <a:extLst>
              <a:ext uri="{FF2B5EF4-FFF2-40B4-BE49-F238E27FC236}">
                <a16:creationId xmlns:a16="http://schemas.microsoft.com/office/drawing/2014/main" id="{40B9311F-87ED-4332-A2D6-A5FD2DEDF1C1}"/>
              </a:ext>
            </a:extLst>
          </p:cNvPr>
          <p:cNvSpPr>
            <a:spLocks noGrp="1"/>
          </p:cNvSpPr>
          <p:nvPr>
            <p:ph type="body" sz="quarter" idx="29" hasCustomPrompt="1"/>
          </p:nvPr>
        </p:nvSpPr>
        <p:spPr>
          <a:xfrm>
            <a:off x="5577649" y="4907143"/>
            <a:ext cx="1536032" cy="285911"/>
          </a:xfrm>
        </p:spPr>
        <p:txBody>
          <a:bodyPr vert="horz" lIns="91440" tIns="45720" rIns="91440" bIns="45720" rtlCol="0">
            <a:noAutofit/>
          </a:bodyPr>
          <a:lstStyle>
            <a:lvl1pPr>
              <a:defRPr lang="en-GB" sz="1600" dirty="0">
                <a:solidFill>
                  <a:schemeClr val="tx1">
                    <a:lumMod val="90000"/>
                    <a:lumOff val="10000"/>
                  </a:schemeClr>
                </a:solidFill>
              </a:defRPr>
            </a:lvl1pPr>
          </a:lstStyle>
          <a:p>
            <a:pPr marL="0" lvl="0"/>
            <a:r>
              <a:rPr lang="en-GB" sz="1600" noProof="0">
                <a:solidFill>
                  <a:schemeClr val="tx1">
                    <a:lumMod val="90000"/>
                    <a:lumOff val="10000"/>
                  </a:schemeClr>
                </a:solidFill>
                <a:latin typeface="Poppins Latin" panose="00000500000000000000" pitchFamily="2" charset="0"/>
              </a:rPr>
              <a:t>The Six</a:t>
            </a:r>
            <a:endParaRPr lang="en-GB" noProof="0"/>
          </a:p>
        </p:txBody>
      </p:sp>
      <p:sp>
        <p:nvSpPr>
          <p:cNvPr id="61" name="Text Placeholder 54">
            <a:extLst>
              <a:ext uri="{FF2B5EF4-FFF2-40B4-BE49-F238E27FC236}">
                <a16:creationId xmlns:a16="http://schemas.microsoft.com/office/drawing/2014/main" id="{C1080F8D-56E6-43AF-9ABC-EAC8C14AB8F7}"/>
              </a:ext>
            </a:extLst>
          </p:cNvPr>
          <p:cNvSpPr>
            <a:spLocks noGrp="1"/>
          </p:cNvSpPr>
          <p:nvPr>
            <p:ph type="body" sz="quarter" idx="30" hasCustomPrompt="1"/>
          </p:nvPr>
        </p:nvSpPr>
        <p:spPr>
          <a:xfrm>
            <a:off x="7331689" y="4908361"/>
            <a:ext cx="1536032" cy="285911"/>
          </a:xfrm>
        </p:spPr>
        <p:txBody>
          <a:bodyPr vert="horz" lIns="91440" tIns="45720" rIns="91440" bIns="45720" rtlCol="0">
            <a:noAutofit/>
          </a:bodyPr>
          <a:lstStyle>
            <a:lvl1pPr>
              <a:defRPr lang="en-GB" sz="1600" dirty="0">
                <a:solidFill>
                  <a:schemeClr val="tx1">
                    <a:lumMod val="75000"/>
                    <a:lumOff val="25000"/>
                  </a:schemeClr>
                </a:solidFill>
              </a:defRPr>
            </a:lvl1pPr>
          </a:lstStyle>
          <a:p>
            <a:pPr marL="0" lvl="0"/>
            <a:r>
              <a:rPr lang="en-GB" sz="1600" noProof="0">
                <a:solidFill>
                  <a:schemeClr val="tx1">
                    <a:lumMod val="75000"/>
                    <a:lumOff val="25000"/>
                  </a:schemeClr>
                </a:solidFill>
                <a:latin typeface="Poppins Latin" panose="00000500000000000000" pitchFamily="2" charset="0"/>
              </a:rPr>
              <a:t>The Seven</a:t>
            </a:r>
            <a:endParaRPr lang="en-GB" noProof="0"/>
          </a:p>
        </p:txBody>
      </p:sp>
      <p:sp>
        <p:nvSpPr>
          <p:cNvPr id="62" name="Text Placeholder 54">
            <a:extLst>
              <a:ext uri="{FF2B5EF4-FFF2-40B4-BE49-F238E27FC236}">
                <a16:creationId xmlns:a16="http://schemas.microsoft.com/office/drawing/2014/main" id="{C8CEDCC5-F1E8-4EC1-BB8F-2AED8C8CF132}"/>
              </a:ext>
            </a:extLst>
          </p:cNvPr>
          <p:cNvSpPr>
            <a:spLocks noGrp="1"/>
          </p:cNvSpPr>
          <p:nvPr>
            <p:ph type="body" sz="quarter" idx="31" hasCustomPrompt="1"/>
          </p:nvPr>
        </p:nvSpPr>
        <p:spPr>
          <a:xfrm>
            <a:off x="9086152" y="4905925"/>
            <a:ext cx="1536032" cy="285911"/>
          </a:xfrm>
        </p:spPr>
        <p:txBody>
          <a:bodyPr vert="horz" lIns="91440" tIns="45720" rIns="91440" bIns="45720" rtlCol="0">
            <a:noAutofit/>
          </a:bodyPr>
          <a:lstStyle>
            <a:lvl1pPr>
              <a:defRPr lang="en-GB" sz="1600" dirty="0">
                <a:solidFill>
                  <a:schemeClr val="tx1">
                    <a:lumMod val="50000"/>
                    <a:lumOff val="50000"/>
                  </a:schemeClr>
                </a:solidFill>
              </a:defRPr>
            </a:lvl1pPr>
          </a:lstStyle>
          <a:p>
            <a:pPr marL="0" lvl="0"/>
            <a:r>
              <a:rPr lang="en-GB" sz="1600" noProof="0">
                <a:solidFill>
                  <a:schemeClr val="tx1">
                    <a:lumMod val="50000"/>
                    <a:lumOff val="50000"/>
                  </a:schemeClr>
                </a:solidFill>
                <a:latin typeface="Poppins Latin" panose="00000500000000000000" pitchFamily="2" charset="0"/>
              </a:rPr>
              <a:t>The Eight</a:t>
            </a:r>
            <a:endParaRPr lang="en-GB" noProof="0"/>
          </a:p>
        </p:txBody>
      </p:sp>
      <p:sp>
        <p:nvSpPr>
          <p:cNvPr id="3" name="Slide Number Placeholder 2">
            <a:extLst>
              <a:ext uri="{FF2B5EF4-FFF2-40B4-BE49-F238E27FC236}">
                <a16:creationId xmlns:a16="http://schemas.microsoft.com/office/drawing/2014/main" id="{AFD10D0B-1964-4718-BDC8-195ADF1DA89A}"/>
              </a:ext>
            </a:extLst>
          </p:cNvPr>
          <p:cNvSpPr>
            <a:spLocks noGrp="1"/>
          </p:cNvSpPr>
          <p:nvPr>
            <p:ph type="sldNum" sz="quarter" idx="10"/>
          </p:nvPr>
        </p:nvSpPr>
        <p:spPr/>
        <p:txBody>
          <a:bodyPr/>
          <a:lstStyle/>
          <a:p>
            <a:fld id="{31D62C04-BEEB-4681-9ACE-8DCC16665812}" type="slidenum">
              <a:rPr lang="it-IT" smtClean="0"/>
              <a:t>‹nr.›</a:t>
            </a:fld>
            <a:endParaRPr lang="it-IT"/>
          </a:p>
        </p:txBody>
      </p:sp>
      <p:cxnSp>
        <p:nvCxnSpPr>
          <p:cNvPr id="6" name="Straight Connector 5">
            <a:extLst>
              <a:ext uri="{FF2B5EF4-FFF2-40B4-BE49-F238E27FC236}">
                <a16:creationId xmlns:a16="http://schemas.microsoft.com/office/drawing/2014/main" id="{32D63C01-B928-4F4A-8358-D4052CDA0031}"/>
              </a:ext>
            </a:extLst>
          </p:cNvPr>
          <p:cNvCxnSpPr>
            <a:cxnSpLocks/>
          </p:cNvCxnSpPr>
          <p:nvPr userDrawn="1"/>
        </p:nvCxnSpPr>
        <p:spPr>
          <a:xfrm>
            <a:off x="141571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8F54FF2-5C6A-40A8-ADF8-3E8BB065E05B}"/>
              </a:ext>
            </a:extLst>
          </p:cNvPr>
          <p:cNvCxnSpPr>
            <a:cxnSpLocks/>
          </p:cNvCxnSpPr>
          <p:nvPr userDrawn="1"/>
        </p:nvCxnSpPr>
        <p:spPr>
          <a:xfrm>
            <a:off x="317031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9580DE0-58AD-45B2-AFB0-43A4DA4C6ED9}"/>
              </a:ext>
            </a:extLst>
          </p:cNvPr>
          <p:cNvCxnSpPr>
            <a:cxnSpLocks/>
          </p:cNvCxnSpPr>
          <p:nvPr userDrawn="1"/>
        </p:nvCxnSpPr>
        <p:spPr>
          <a:xfrm>
            <a:off x="4924924"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A7A26F4-7A3C-4A84-BDA3-CA7D9D6B5890}"/>
              </a:ext>
            </a:extLst>
          </p:cNvPr>
          <p:cNvCxnSpPr>
            <a:cxnSpLocks/>
          </p:cNvCxnSpPr>
          <p:nvPr userDrawn="1"/>
        </p:nvCxnSpPr>
        <p:spPr>
          <a:xfrm>
            <a:off x="6679529" y="2633854"/>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D41667-FAEE-4FED-809A-6967DDBE1AAC}"/>
              </a:ext>
            </a:extLst>
          </p:cNvPr>
          <p:cNvCxnSpPr>
            <a:cxnSpLocks/>
          </p:cNvCxnSpPr>
          <p:nvPr userDrawn="1"/>
        </p:nvCxnSpPr>
        <p:spPr>
          <a:xfrm>
            <a:off x="393833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0346774-7EF9-4CB5-9BAF-44A3328C471F}"/>
              </a:ext>
            </a:extLst>
          </p:cNvPr>
          <p:cNvCxnSpPr>
            <a:cxnSpLocks/>
          </p:cNvCxnSpPr>
          <p:nvPr userDrawn="1"/>
        </p:nvCxnSpPr>
        <p:spPr>
          <a:xfrm>
            <a:off x="569294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726DDB-FCE0-4C3B-8660-94F7375ACB72}"/>
              </a:ext>
            </a:extLst>
          </p:cNvPr>
          <p:cNvCxnSpPr>
            <a:cxnSpLocks/>
          </p:cNvCxnSpPr>
          <p:nvPr userDrawn="1"/>
        </p:nvCxnSpPr>
        <p:spPr>
          <a:xfrm>
            <a:off x="7447545"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Arrow: Chevron 24">
            <a:extLst>
              <a:ext uri="{FF2B5EF4-FFF2-40B4-BE49-F238E27FC236}">
                <a16:creationId xmlns:a16="http://schemas.microsoft.com/office/drawing/2014/main" id="{8E9264E5-8C07-4B6C-96F8-5A2701E1C7C6}"/>
              </a:ext>
            </a:extLst>
          </p:cNvPr>
          <p:cNvSpPr/>
          <p:nvPr userDrawn="1"/>
        </p:nvSpPr>
        <p:spPr>
          <a:xfrm>
            <a:off x="8281437" y="2397948"/>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6" name="Arrow: Chevron 25">
            <a:extLst>
              <a:ext uri="{FF2B5EF4-FFF2-40B4-BE49-F238E27FC236}">
                <a16:creationId xmlns:a16="http://schemas.microsoft.com/office/drawing/2014/main" id="{DC1D31CC-E6C9-4338-A50F-136A80E72E8F}"/>
              </a:ext>
            </a:extLst>
          </p:cNvPr>
          <p:cNvSpPr/>
          <p:nvPr userDrawn="1"/>
        </p:nvSpPr>
        <p:spPr>
          <a:xfrm>
            <a:off x="8635029" y="2397948"/>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7" name="Arrow: Chevron 26">
            <a:extLst>
              <a:ext uri="{FF2B5EF4-FFF2-40B4-BE49-F238E27FC236}">
                <a16:creationId xmlns:a16="http://schemas.microsoft.com/office/drawing/2014/main" id="{C31CB15E-8CE3-446D-A750-6E5A28FC5F5C}"/>
              </a:ext>
            </a:extLst>
          </p:cNvPr>
          <p:cNvSpPr/>
          <p:nvPr userDrawn="1"/>
        </p:nvSpPr>
        <p:spPr>
          <a:xfrm>
            <a:off x="8988622" y="2397948"/>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8" name="Arrow: Chevron 27">
            <a:extLst>
              <a:ext uri="{FF2B5EF4-FFF2-40B4-BE49-F238E27FC236}">
                <a16:creationId xmlns:a16="http://schemas.microsoft.com/office/drawing/2014/main" id="{0E51B7D5-3E36-485F-A0E7-E05BA3FDE162}"/>
              </a:ext>
            </a:extLst>
          </p:cNvPr>
          <p:cNvSpPr/>
          <p:nvPr userDrawn="1"/>
        </p:nvSpPr>
        <p:spPr>
          <a:xfrm>
            <a:off x="2453055" y="4535435"/>
            <a:ext cx="427055" cy="471812"/>
          </a:xfrm>
          <a:prstGeom prst="chevron">
            <a:avLst/>
          </a:prstGeom>
          <a:solidFill>
            <a:schemeClr val="tx1">
              <a:lumMod val="50000"/>
              <a:lumOff val="5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29" name="Arrow: Chevron 28">
            <a:extLst>
              <a:ext uri="{FF2B5EF4-FFF2-40B4-BE49-F238E27FC236}">
                <a16:creationId xmlns:a16="http://schemas.microsoft.com/office/drawing/2014/main" id="{D4932B06-C2F6-457F-8AE7-86C32F04AC05}"/>
              </a:ext>
            </a:extLst>
          </p:cNvPr>
          <p:cNvSpPr/>
          <p:nvPr userDrawn="1"/>
        </p:nvSpPr>
        <p:spPr>
          <a:xfrm>
            <a:off x="2806647" y="4535435"/>
            <a:ext cx="427055" cy="471812"/>
          </a:xfrm>
          <a:prstGeom prst="chevron">
            <a:avLst/>
          </a:prstGeom>
          <a:solidFill>
            <a:schemeClr val="tx1">
              <a:lumMod val="75000"/>
              <a:lumOff val="2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sp>
        <p:nvSpPr>
          <p:cNvPr id="30" name="Arrow: Chevron 29">
            <a:extLst>
              <a:ext uri="{FF2B5EF4-FFF2-40B4-BE49-F238E27FC236}">
                <a16:creationId xmlns:a16="http://schemas.microsoft.com/office/drawing/2014/main" id="{141ADDA2-4577-4089-948F-CA9C5F5A20E5}"/>
              </a:ext>
            </a:extLst>
          </p:cNvPr>
          <p:cNvSpPr/>
          <p:nvPr userDrawn="1"/>
        </p:nvSpPr>
        <p:spPr>
          <a:xfrm>
            <a:off x="3160240" y="4535435"/>
            <a:ext cx="427055" cy="471812"/>
          </a:xfrm>
          <a:prstGeom prst="chevron">
            <a:avLst/>
          </a:prstGeom>
          <a:solidFill>
            <a:schemeClr val="tx1">
              <a:lumMod val="90000"/>
              <a:lumOff val="1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solidFill>
                <a:schemeClr val="tx1"/>
              </a:solidFill>
            </a:endParaRPr>
          </a:p>
        </p:txBody>
      </p:sp>
      <p:cxnSp>
        <p:nvCxnSpPr>
          <p:cNvPr id="33" name="Straight Connector 32">
            <a:extLst>
              <a:ext uri="{FF2B5EF4-FFF2-40B4-BE49-F238E27FC236}">
                <a16:creationId xmlns:a16="http://schemas.microsoft.com/office/drawing/2014/main" id="{DF9668A3-F543-46F2-9D9E-848B186AF2C3}"/>
              </a:ext>
            </a:extLst>
          </p:cNvPr>
          <p:cNvCxnSpPr>
            <a:cxnSpLocks/>
          </p:cNvCxnSpPr>
          <p:nvPr userDrawn="1"/>
        </p:nvCxnSpPr>
        <p:spPr>
          <a:xfrm>
            <a:off x="9202150" y="4792561"/>
            <a:ext cx="1307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itle 78">
            <a:extLst>
              <a:ext uri="{FF2B5EF4-FFF2-40B4-BE49-F238E27FC236}">
                <a16:creationId xmlns:a16="http://schemas.microsoft.com/office/drawing/2014/main" id="{D7D379E8-4AA0-4F57-9B9B-7B93FFFD5B3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2810896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Front Page">
    <p:bg>
      <p:bgRef idx="1001">
        <a:schemeClr val="bg2"/>
      </p:bgRef>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31A51EE-3647-2348-8183-863FE362AAE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111547" y="2548126"/>
            <a:ext cx="5968906" cy="1761747"/>
          </a:xfrm>
          <a:prstGeom prst="rect">
            <a:avLst/>
          </a:prstGeom>
        </p:spPr>
      </p:pic>
      <p:sp>
        <p:nvSpPr>
          <p:cNvPr id="2" name="TextBox 1">
            <a:extLst>
              <a:ext uri="{FF2B5EF4-FFF2-40B4-BE49-F238E27FC236}">
                <a16:creationId xmlns:a16="http://schemas.microsoft.com/office/drawing/2014/main" id="{57A7F908-A96A-004E-88EF-19D521BCEDE9}"/>
              </a:ext>
            </a:extLst>
          </p:cNvPr>
          <p:cNvSpPr txBox="1"/>
          <p:nvPr/>
        </p:nvSpPr>
        <p:spPr>
          <a:xfrm>
            <a:off x="3743325" y="-657225"/>
            <a:ext cx="0" cy="0"/>
          </a:xfrm>
          <a:prstGeom prst="rect">
            <a:avLst/>
          </a:prstGeom>
        </p:spPr>
        <p:txBody>
          <a:bodyPr vert="horz" wrap="none" lIns="91440" tIns="45720" rIns="91440" bIns="45720" rtlCol="0" anchor="ctr">
            <a:noAutofit/>
          </a:bodyPr>
          <a:lstStyle/>
          <a:p>
            <a:pPr algn="l"/>
            <a:endParaRPr lang="en-BE"/>
          </a:p>
        </p:txBody>
      </p:sp>
      <p:sp>
        <p:nvSpPr>
          <p:cNvPr id="5" name="Rechthoek 5">
            <a:extLst>
              <a:ext uri="{FF2B5EF4-FFF2-40B4-BE49-F238E27FC236}">
                <a16:creationId xmlns:a16="http://schemas.microsoft.com/office/drawing/2014/main" id="{6D6C2538-5819-464D-BEFE-34A788AACC81}"/>
              </a:ext>
            </a:extLst>
          </p:cNvPr>
          <p:cNvSpPr/>
          <p:nvPr userDrawn="1"/>
        </p:nvSpPr>
        <p:spPr>
          <a:xfrm>
            <a:off x="838198" y="6265826"/>
            <a:ext cx="10515599" cy="338554"/>
          </a:xfrm>
          <a:prstGeom prst="rect">
            <a:avLst/>
          </a:prstGeom>
        </p:spPr>
        <p:txBody>
          <a:bodyPr wrap="square">
            <a:spAutoFit/>
          </a:bodyPr>
          <a:lstStyle/>
          <a:p>
            <a:pPr algn="ctr"/>
            <a:r>
              <a:rPr lang="en-US" sz="800" i="0">
                <a:solidFill>
                  <a:prstClr val="white"/>
                </a:solidFill>
                <a:latin typeface="+mn-lt"/>
              </a:rPr>
              <a:t>All texts, comments, illustrations and images contained in the documentation of any kind provided by SuReal are the exclusive property of SuReal and are protected worldwide by copyright and intellectual property laws. Any reproduction in whole or in part without the prior consent of SuReal is strictly prohibited.</a:t>
            </a:r>
          </a:p>
        </p:txBody>
      </p:sp>
      <p:sp>
        <p:nvSpPr>
          <p:cNvPr id="6" name="Text Placeholder 5">
            <a:extLst>
              <a:ext uri="{FF2B5EF4-FFF2-40B4-BE49-F238E27FC236}">
                <a16:creationId xmlns:a16="http://schemas.microsoft.com/office/drawing/2014/main" id="{DA7A8069-F225-47F2-BCEE-30658AA06E8C}"/>
              </a:ext>
            </a:extLst>
          </p:cNvPr>
          <p:cNvSpPr>
            <a:spLocks noGrp="1"/>
          </p:cNvSpPr>
          <p:nvPr>
            <p:ph type="body" sz="quarter" idx="10" hasCustomPrompt="1"/>
          </p:nvPr>
        </p:nvSpPr>
        <p:spPr>
          <a:xfrm>
            <a:off x="4404517" y="4423456"/>
            <a:ext cx="3382962" cy="395287"/>
          </a:xfrm>
        </p:spPr>
        <p:txBody>
          <a:bodyPr/>
          <a:lstStyle>
            <a:lvl1pPr algn="ctr">
              <a:defRPr>
                <a:solidFill>
                  <a:schemeClr val="tx1"/>
                </a:solidFill>
              </a:defRPr>
            </a:lvl1pPr>
          </a:lstStyle>
          <a:p>
            <a:pPr lvl="0"/>
            <a:r>
              <a:rPr kumimoji="0" lang="en-GB"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CLIENT</a:t>
            </a:r>
            <a:r>
              <a:rPr kumimoji="0" lang="nl-BE" sz="18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 - PROJECT</a:t>
            </a:r>
            <a:endParaRPr lang="en-GB"/>
          </a:p>
        </p:txBody>
      </p:sp>
      <p:sp>
        <p:nvSpPr>
          <p:cNvPr id="9" name="Text Placeholder 8">
            <a:extLst>
              <a:ext uri="{FF2B5EF4-FFF2-40B4-BE49-F238E27FC236}">
                <a16:creationId xmlns:a16="http://schemas.microsoft.com/office/drawing/2014/main" id="{175BF248-0470-40D9-882D-66FD34F03D2E}"/>
              </a:ext>
            </a:extLst>
          </p:cNvPr>
          <p:cNvSpPr>
            <a:spLocks noGrp="1"/>
          </p:cNvSpPr>
          <p:nvPr>
            <p:ph type="body" sz="quarter" idx="11" hasCustomPrompt="1"/>
          </p:nvPr>
        </p:nvSpPr>
        <p:spPr>
          <a:xfrm>
            <a:off x="3599607" y="4837549"/>
            <a:ext cx="4992785" cy="395287"/>
          </a:xfrm>
        </p:spPr>
        <p:txBody>
          <a:bodyPr>
            <a:normAutofit/>
          </a:bodyPr>
          <a:lstStyle>
            <a:lvl1pPr algn="ctr">
              <a:defRPr sz="1800" b="0" cap="none" spc="0">
                <a:ln>
                  <a:noFill/>
                </a:ln>
                <a:solidFill>
                  <a:schemeClr val="tx2"/>
                </a:solidFill>
                <a:effectLst/>
              </a:defRPr>
            </a:lvl1pPr>
          </a:lstStyle>
          <a:p>
            <a:pPr lvl="0"/>
            <a:r>
              <a:rPr kumimoji="0" lang="en-GB" sz="1800" b="0" i="0" u="none" strike="noStrike" kern="1200" cap="none" spc="0" normalizeH="0" baseline="0" noProof="0">
                <a:ln>
                  <a:noFill/>
                </a:ln>
                <a:solidFill>
                  <a:srgbClr val="54E798"/>
                </a:solidFill>
                <a:effectLst/>
                <a:uLnTx/>
                <a:uFillTx/>
                <a:latin typeface="Poppins Latin" panose="00000500000000000000" pitchFamily="2" charset="0"/>
                <a:ea typeface="+mn-ea"/>
                <a:cs typeface="+mn-cs"/>
              </a:rPr>
              <a:t>Thematic Of The Presentation</a:t>
            </a:r>
            <a:endParaRPr lang="en-GB" noProof="0"/>
          </a:p>
        </p:txBody>
      </p:sp>
      <p:sp>
        <p:nvSpPr>
          <p:cNvPr id="8" name="Text Placeholder 5">
            <a:extLst>
              <a:ext uri="{FF2B5EF4-FFF2-40B4-BE49-F238E27FC236}">
                <a16:creationId xmlns:a16="http://schemas.microsoft.com/office/drawing/2014/main" id="{9278ED93-2204-421C-9DBC-F886B8059290}"/>
              </a:ext>
            </a:extLst>
          </p:cNvPr>
          <p:cNvSpPr>
            <a:spLocks noGrp="1"/>
          </p:cNvSpPr>
          <p:nvPr>
            <p:ph type="body" sz="quarter" idx="12" hasCustomPrompt="1"/>
          </p:nvPr>
        </p:nvSpPr>
        <p:spPr>
          <a:xfrm>
            <a:off x="4404517" y="5251642"/>
            <a:ext cx="3382962" cy="395287"/>
          </a:xfrm>
        </p:spPr>
        <p:txBody>
          <a:bodyPr>
            <a:normAutofit/>
          </a:bodyPr>
          <a:lstStyle>
            <a:lvl1pPr algn="ctr">
              <a:defRPr sz="1800">
                <a:solidFill>
                  <a:schemeClr val="tx1"/>
                </a:solidFill>
              </a:defRPr>
            </a:lvl1pPr>
          </a:lstStyle>
          <a:p>
            <a:pPr lvl="0"/>
            <a:r>
              <a:rPr lang="en-BE"/>
              <a:t>DD/MM/YYYY</a:t>
            </a:r>
          </a:p>
        </p:txBody>
      </p:sp>
    </p:spTree>
    <p:extLst>
      <p:ext uri="{BB962C8B-B14F-4D97-AF65-F5344CB8AC3E}">
        <p14:creationId xmlns:p14="http://schemas.microsoft.com/office/powerpoint/2010/main" val="2251420724"/>
      </p:ext>
    </p:extLst>
  </p:cSld>
  <p:clrMapOvr>
    <a:overrideClrMapping bg1="dk1" tx1="lt1" bg2="dk2" tx2="lt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2_Woorden of quote lichtgroen">
    <p:bg>
      <p:bgRef idx="1001">
        <a:schemeClr val="bg2"/>
      </p:bgRef>
    </p:bg>
    <p:spTree>
      <p:nvGrpSpPr>
        <p:cNvPr id="1" name=""/>
        <p:cNvGrpSpPr/>
        <p:nvPr/>
      </p:nvGrpSpPr>
      <p:grpSpPr>
        <a:xfrm>
          <a:off x="0" y="0"/>
          <a:ext cx="0" cy="0"/>
          <a:chOff x="0" y="0"/>
          <a:chExt cx="0" cy="0"/>
        </a:xfrm>
      </p:grpSpPr>
      <p:sp>
        <p:nvSpPr>
          <p:cNvPr id="8" name="Titel 2">
            <a:extLst>
              <a:ext uri="{FF2B5EF4-FFF2-40B4-BE49-F238E27FC236}">
                <a16:creationId xmlns:a16="http://schemas.microsoft.com/office/drawing/2014/main" id="{D5CFB150-EEA7-43C5-A22B-92653C7F582B}"/>
              </a:ext>
            </a:extLst>
          </p:cNvPr>
          <p:cNvSpPr>
            <a:spLocks noGrp="1"/>
          </p:cNvSpPr>
          <p:nvPr>
            <p:ph type="title" hasCustomPrompt="1"/>
          </p:nvPr>
        </p:nvSpPr>
        <p:spPr>
          <a:xfrm>
            <a:off x="838199" y="2766218"/>
            <a:ext cx="10515600" cy="1325563"/>
          </a:xfrm>
        </p:spPr>
        <p:txBody>
          <a:bodyP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smtClean="0">
                <a:solidFill>
                  <a:schemeClr val="tx2"/>
                </a:solidFill>
                <a:effectLst/>
              </a:defRPr>
            </a:lvl1pPr>
          </a:lstStyle>
          <a:p>
            <a:r>
              <a:rPr lang="en-BE" noProof="0"/>
              <a:t>Click To Add A Section Title</a:t>
            </a:r>
            <a:endParaRPr lang="en-GB" noProof="0"/>
          </a:p>
        </p:txBody>
      </p:sp>
      <p:sp>
        <p:nvSpPr>
          <p:cNvPr id="10" name="Picture Placeholder 9">
            <a:extLst>
              <a:ext uri="{FF2B5EF4-FFF2-40B4-BE49-F238E27FC236}">
                <a16:creationId xmlns:a16="http://schemas.microsoft.com/office/drawing/2014/main" id="{AE24FF97-2CC9-4C9F-9D05-CB171E2EC784}"/>
              </a:ext>
            </a:extLst>
          </p:cNvPr>
          <p:cNvSpPr>
            <a:spLocks noGrp="1"/>
          </p:cNvSpPr>
          <p:nvPr>
            <p:ph type="pic" sz="quarter" idx="10" hasCustomPrompt="1"/>
          </p:nvPr>
        </p:nvSpPr>
        <p:spPr>
          <a:xfrm>
            <a:off x="5419497" y="1275348"/>
            <a:ext cx="1353005" cy="1187157"/>
          </a:xfrm>
        </p:spPr>
        <p:txBody>
          <a:bodyPr/>
          <a:lstStyle>
            <a:lvl1pPr>
              <a:defRPr/>
            </a:lvl1pPr>
          </a:lstStyle>
          <a:p>
            <a:r>
              <a:rPr lang="en-BE"/>
              <a:t>Icon</a:t>
            </a:r>
          </a:p>
        </p:txBody>
      </p:sp>
    </p:spTree>
    <p:extLst>
      <p:ext uri="{BB962C8B-B14F-4D97-AF65-F5344CB8AC3E}">
        <p14:creationId xmlns:p14="http://schemas.microsoft.com/office/powerpoint/2010/main" val="421898086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ext Or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74091-9EA2-47C8-AAA9-6DFE207852E4}"/>
              </a:ext>
            </a:extLst>
          </p:cNvPr>
          <p:cNvSpPr>
            <a:spLocks noGrp="1"/>
          </p:cNvSpPr>
          <p:nvPr>
            <p:ph idx="1"/>
          </p:nvPr>
        </p:nvSpPr>
        <p:spPr>
          <a:xfrm>
            <a:off x="740227" y="1298432"/>
            <a:ext cx="10711545" cy="452292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u-RU"/>
          </a:p>
        </p:txBody>
      </p:sp>
      <p:sp>
        <p:nvSpPr>
          <p:cNvPr id="2" name="Title 1">
            <a:extLst>
              <a:ext uri="{FF2B5EF4-FFF2-40B4-BE49-F238E27FC236}">
                <a16:creationId xmlns:a16="http://schemas.microsoft.com/office/drawing/2014/main" id="{6C7B051C-5B29-4DFF-9E36-EB35920EAA35}"/>
              </a:ext>
            </a:extLst>
          </p:cNvPr>
          <p:cNvSpPr>
            <a:spLocks noGrp="1"/>
          </p:cNvSpPr>
          <p:nvPr>
            <p:ph type="title"/>
          </p:nvPr>
        </p:nvSpPr>
        <p:spPr/>
        <p:txBody>
          <a:bodyPr/>
          <a:lstStyle/>
          <a:p>
            <a:r>
              <a:rPr lang="en-GB"/>
              <a:t>Click to edit Master title style</a:t>
            </a:r>
          </a:p>
        </p:txBody>
      </p:sp>
      <p:sp>
        <p:nvSpPr>
          <p:cNvPr id="4" name="Slide Number Placeholder 2">
            <a:extLst>
              <a:ext uri="{FF2B5EF4-FFF2-40B4-BE49-F238E27FC236}">
                <a16:creationId xmlns:a16="http://schemas.microsoft.com/office/drawing/2014/main" id="{F3A6E3A4-0178-4AE3-9208-26096867D24F}"/>
              </a:ext>
            </a:extLst>
          </p:cNvPr>
          <p:cNvSpPr>
            <a:spLocks noGrp="1"/>
          </p:cNvSpPr>
          <p:nvPr>
            <p:ph type="sldNum" sz="quarter" idx="10"/>
          </p:nvPr>
        </p:nvSpPr>
        <p:spPr>
          <a:xfrm>
            <a:off x="8999484" y="6068969"/>
            <a:ext cx="2743200" cy="365125"/>
          </a:xfrm>
        </p:spPr>
        <p:txBody>
          <a:bodyPr/>
          <a:lstStyle/>
          <a:p>
            <a:fld id="{31D62C04-BEEB-4681-9ACE-8DCC16665812}" type="slidenum">
              <a:rPr lang="it-IT" smtClean="0"/>
              <a:t>‹nr.›</a:t>
            </a:fld>
            <a:endParaRPr lang="it-IT"/>
          </a:p>
        </p:txBody>
      </p:sp>
      <p:sp>
        <p:nvSpPr>
          <p:cNvPr id="6" name="Picture Placeholder 5">
            <a:extLst>
              <a:ext uri="{FF2B5EF4-FFF2-40B4-BE49-F238E27FC236}">
                <a16:creationId xmlns:a16="http://schemas.microsoft.com/office/drawing/2014/main" id="{D1F96270-C074-48D2-8C61-228FC757D430}"/>
              </a:ext>
            </a:extLst>
          </p:cNvPr>
          <p:cNvSpPr>
            <a:spLocks noGrp="1"/>
          </p:cNvSpPr>
          <p:nvPr>
            <p:ph type="pic" sz="quarter" idx="11"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168561251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Picture + Text">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602BC636-80A8-444C-9F84-05B6A1C71D7C}"/>
              </a:ext>
            </a:extLst>
          </p:cNvPr>
          <p:cNvSpPr>
            <a:spLocks noGrp="1"/>
          </p:cNvSpPr>
          <p:nvPr>
            <p:ph type="title"/>
          </p:nvPr>
        </p:nvSpPr>
        <p:spPr/>
        <p:txBody>
          <a:bodyPr/>
          <a:lstStyle/>
          <a:p>
            <a:r>
              <a:rPr lang="en-GB"/>
              <a:t>Click to edit Master title style</a:t>
            </a:r>
          </a:p>
        </p:txBody>
      </p:sp>
      <p:sp>
        <p:nvSpPr>
          <p:cNvPr id="6" name="Picture Placeholder 5">
            <a:extLst>
              <a:ext uri="{FF2B5EF4-FFF2-40B4-BE49-F238E27FC236}">
                <a16:creationId xmlns:a16="http://schemas.microsoft.com/office/drawing/2014/main" id="{E7CD3D22-4B5D-4A4E-8078-656507BB9A58}"/>
              </a:ext>
            </a:extLst>
          </p:cNvPr>
          <p:cNvSpPr>
            <a:spLocks noGrp="1"/>
          </p:cNvSpPr>
          <p:nvPr>
            <p:ph type="pic" sz="quarter" idx="11"/>
          </p:nvPr>
        </p:nvSpPr>
        <p:spPr>
          <a:xfrm>
            <a:off x="906463" y="1528763"/>
            <a:ext cx="4434280" cy="3989387"/>
          </a:xfrm>
        </p:spPr>
        <p:txBody>
          <a:bodyPr/>
          <a:lstStyle/>
          <a:p>
            <a:r>
              <a:rPr lang="en-GB"/>
              <a:t>Click icon to add picture</a:t>
            </a:r>
          </a:p>
        </p:txBody>
      </p:sp>
      <p:sp>
        <p:nvSpPr>
          <p:cNvPr id="8" name="Text Placeholder 7">
            <a:extLst>
              <a:ext uri="{FF2B5EF4-FFF2-40B4-BE49-F238E27FC236}">
                <a16:creationId xmlns:a16="http://schemas.microsoft.com/office/drawing/2014/main" id="{1E9DFCFD-E383-457B-9FC6-F0E2B0BCAA37}"/>
              </a:ext>
            </a:extLst>
          </p:cNvPr>
          <p:cNvSpPr>
            <a:spLocks noGrp="1"/>
          </p:cNvSpPr>
          <p:nvPr>
            <p:ph type="body" sz="quarter" idx="12"/>
          </p:nvPr>
        </p:nvSpPr>
        <p:spPr>
          <a:xfrm>
            <a:off x="6096000" y="1528101"/>
            <a:ext cx="5189537" cy="40306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Picture Placeholder 5">
            <a:extLst>
              <a:ext uri="{FF2B5EF4-FFF2-40B4-BE49-F238E27FC236}">
                <a16:creationId xmlns:a16="http://schemas.microsoft.com/office/drawing/2014/main" id="{5C0D3038-8D76-4446-8A92-F031520BA65F}"/>
              </a:ext>
            </a:extLst>
          </p:cNvPr>
          <p:cNvSpPr>
            <a:spLocks noGrp="1"/>
          </p:cNvSpPr>
          <p:nvPr>
            <p:ph type="pic" sz="quarter" idx="13"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72591286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ext + Picture">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8128EA-EE5C-904C-BD52-9ED150A29CB0}"/>
              </a:ext>
            </a:extLst>
          </p:cNvPr>
          <p:cNvSpPr>
            <a:spLocks noGrp="1"/>
          </p:cNvSpPr>
          <p:nvPr>
            <p:ph type="sldNum" sz="quarter" idx="10"/>
          </p:nvPr>
        </p:nvSpPr>
        <p:spPr/>
        <p:txBody>
          <a:bodyPr/>
          <a:lstStyle/>
          <a:p>
            <a:fld id="{31D62C04-BEEB-4681-9ACE-8DCC16665812}" type="slidenum">
              <a:rPr lang="it-IT" smtClean="0"/>
              <a:t>‹nr.›</a:t>
            </a:fld>
            <a:endParaRPr lang="it-IT"/>
          </a:p>
        </p:txBody>
      </p:sp>
      <p:sp>
        <p:nvSpPr>
          <p:cNvPr id="2" name="Title 1">
            <a:extLst>
              <a:ext uri="{FF2B5EF4-FFF2-40B4-BE49-F238E27FC236}">
                <a16:creationId xmlns:a16="http://schemas.microsoft.com/office/drawing/2014/main" id="{602BC636-80A8-444C-9F84-05B6A1C71D7C}"/>
              </a:ext>
            </a:extLst>
          </p:cNvPr>
          <p:cNvSpPr>
            <a:spLocks noGrp="1"/>
          </p:cNvSpPr>
          <p:nvPr>
            <p:ph type="title"/>
          </p:nvPr>
        </p:nvSpPr>
        <p:spPr/>
        <p:txBody>
          <a:bodyPr/>
          <a:lstStyle/>
          <a:p>
            <a:r>
              <a:rPr lang="en-GB"/>
              <a:t>Click to edit Master title style</a:t>
            </a:r>
          </a:p>
        </p:txBody>
      </p:sp>
      <p:sp>
        <p:nvSpPr>
          <p:cNvPr id="6" name="Picture Placeholder 5">
            <a:extLst>
              <a:ext uri="{FF2B5EF4-FFF2-40B4-BE49-F238E27FC236}">
                <a16:creationId xmlns:a16="http://schemas.microsoft.com/office/drawing/2014/main" id="{E7CD3D22-4B5D-4A4E-8078-656507BB9A58}"/>
              </a:ext>
            </a:extLst>
          </p:cNvPr>
          <p:cNvSpPr>
            <a:spLocks noGrp="1"/>
          </p:cNvSpPr>
          <p:nvPr>
            <p:ph type="pic" sz="quarter" idx="11"/>
          </p:nvPr>
        </p:nvSpPr>
        <p:spPr>
          <a:xfrm>
            <a:off x="6851257" y="1548738"/>
            <a:ext cx="4434280" cy="3989387"/>
          </a:xfrm>
        </p:spPr>
        <p:txBody>
          <a:bodyPr/>
          <a:lstStyle/>
          <a:p>
            <a:r>
              <a:rPr lang="en-GB"/>
              <a:t>Click icon to add picture</a:t>
            </a:r>
          </a:p>
        </p:txBody>
      </p:sp>
      <p:sp>
        <p:nvSpPr>
          <p:cNvPr id="8" name="Text Placeholder 7">
            <a:extLst>
              <a:ext uri="{FF2B5EF4-FFF2-40B4-BE49-F238E27FC236}">
                <a16:creationId xmlns:a16="http://schemas.microsoft.com/office/drawing/2014/main" id="{1E9DFCFD-E383-457B-9FC6-F0E2B0BCAA37}"/>
              </a:ext>
            </a:extLst>
          </p:cNvPr>
          <p:cNvSpPr>
            <a:spLocks noGrp="1"/>
          </p:cNvSpPr>
          <p:nvPr>
            <p:ph type="body" sz="quarter" idx="12"/>
          </p:nvPr>
        </p:nvSpPr>
        <p:spPr>
          <a:xfrm>
            <a:off x="906463" y="1548738"/>
            <a:ext cx="5189537" cy="40306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Picture Placeholder 5">
            <a:extLst>
              <a:ext uri="{FF2B5EF4-FFF2-40B4-BE49-F238E27FC236}">
                <a16:creationId xmlns:a16="http://schemas.microsoft.com/office/drawing/2014/main" id="{A6694BC7-9C0D-46A4-87EB-3B039A440422}"/>
              </a:ext>
            </a:extLst>
          </p:cNvPr>
          <p:cNvSpPr>
            <a:spLocks noGrp="1"/>
          </p:cNvSpPr>
          <p:nvPr>
            <p:ph type="pic" sz="quarter" idx="13" hasCustomPrompt="1"/>
          </p:nvPr>
        </p:nvSpPr>
        <p:spPr>
          <a:xfrm>
            <a:off x="136191" y="119814"/>
            <a:ext cx="504825" cy="481013"/>
          </a:xfrm>
        </p:spPr>
        <p:txBody>
          <a:bodyPr>
            <a:noAutofit/>
          </a:bodyPr>
          <a:lstStyle>
            <a:lvl1pPr>
              <a:defRPr sz="1100"/>
            </a:lvl1pPr>
          </a:lstStyle>
          <a:p>
            <a:r>
              <a:rPr lang="en-BE"/>
              <a:t>Icon</a:t>
            </a:r>
          </a:p>
        </p:txBody>
      </p:sp>
    </p:spTree>
    <p:extLst>
      <p:ext uri="{BB962C8B-B14F-4D97-AF65-F5344CB8AC3E}">
        <p14:creationId xmlns:p14="http://schemas.microsoft.com/office/powerpoint/2010/main" val="2330093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theme" Target="../theme/theme10.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image" Target="../media/image18.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image" Target="../media/image4.png"/><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theme" Target="../theme/theme3.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8" Type="http://schemas.openxmlformats.org/officeDocument/2006/relationships/slideLayout" Target="../slideLayouts/slideLayout24.xml"/><Relationship Id="rId3"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image" Target="../media/image1.png"/><Relationship Id="rId5" Type="http://schemas.openxmlformats.org/officeDocument/2006/relationships/slideLayout" Target="../slideLayouts/slideLayout57.xml"/><Relationship Id="rId10" Type="http://schemas.openxmlformats.org/officeDocument/2006/relationships/theme" Target="../theme/theme4.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theme" Target="../theme/theme5.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10" Type="http://schemas.openxmlformats.org/officeDocument/2006/relationships/slideLayout" Target="../slideLayouts/slideLayout71.xml"/><Relationship Id="rId19" Type="http://schemas.openxmlformats.org/officeDocument/2006/relationships/image" Target="../media/image1.png"/><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image" Target="../media/image1.png"/><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theme" Target="../theme/theme6.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91.xml"/><Relationship Id="rId7" Type="http://schemas.openxmlformats.org/officeDocument/2006/relationships/theme" Target="../theme/theme7.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image" Target="../media/image18.png"/><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120.xml"/><Relationship Id="rId18" Type="http://schemas.openxmlformats.org/officeDocument/2006/relationships/slideLayout" Target="../slideLayouts/slideLayout125.xml"/><Relationship Id="rId26" Type="http://schemas.openxmlformats.org/officeDocument/2006/relationships/slideLayout" Target="../slideLayouts/slideLayout133.xml"/><Relationship Id="rId3" Type="http://schemas.openxmlformats.org/officeDocument/2006/relationships/slideLayout" Target="../slideLayouts/slideLayout110.xml"/><Relationship Id="rId21" Type="http://schemas.openxmlformats.org/officeDocument/2006/relationships/slideLayout" Target="../slideLayouts/slideLayout128.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17" Type="http://schemas.openxmlformats.org/officeDocument/2006/relationships/slideLayout" Target="../slideLayouts/slideLayout124.xml"/><Relationship Id="rId25" Type="http://schemas.openxmlformats.org/officeDocument/2006/relationships/slideLayout" Target="../slideLayouts/slideLayout132.xml"/><Relationship Id="rId33" Type="http://schemas.openxmlformats.org/officeDocument/2006/relationships/image" Target="../media/image18.png"/><Relationship Id="rId2" Type="http://schemas.openxmlformats.org/officeDocument/2006/relationships/slideLayout" Target="../slideLayouts/slideLayout109.xml"/><Relationship Id="rId16" Type="http://schemas.openxmlformats.org/officeDocument/2006/relationships/slideLayout" Target="../slideLayouts/slideLayout123.xml"/><Relationship Id="rId20" Type="http://schemas.openxmlformats.org/officeDocument/2006/relationships/slideLayout" Target="../slideLayouts/slideLayout127.xml"/><Relationship Id="rId29" Type="http://schemas.openxmlformats.org/officeDocument/2006/relationships/slideLayout" Target="../slideLayouts/slideLayout136.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24" Type="http://schemas.openxmlformats.org/officeDocument/2006/relationships/slideLayout" Target="../slideLayouts/slideLayout131.xml"/><Relationship Id="rId32" Type="http://schemas.openxmlformats.org/officeDocument/2006/relationships/theme" Target="../theme/theme9.xml"/><Relationship Id="rId5" Type="http://schemas.openxmlformats.org/officeDocument/2006/relationships/slideLayout" Target="../slideLayouts/slideLayout112.xml"/><Relationship Id="rId15" Type="http://schemas.openxmlformats.org/officeDocument/2006/relationships/slideLayout" Target="../slideLayouts/slideLayout122.xml"/><Relationship Id="rId23" Type="http://schemas.openxmlformats.org/officeDocument/2006/relationships/slideLayout" Target="../slideLayouts/slideLayout130.xml"/><Relationship Id="rId28" Type="http://schemas.openxmlformats.org/officeDocument/2006/relationships/slideLayout" Target="../slideLayouts/slideLayout135.xml"/><Relationship Id="rId10" Type="http://schemas.openxmlformats.org/officeDocument/2006/relationships/slideLayout" Target="../slideLayouts/slideLayout117.xml"/><Relationship Id="rId19" Type="http://schemas.openxmlformats.org/officeDocument/2006/relationships/slideLayout" Target="../slideLayouts/slideLayout126.xml"/><Relationship Id="rId31" Type="http://schemas.openxmlformats.org/officeDocument/2006/relationships/slideLayout" Target="../slideLayouts/slideLayout138.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 Id="rId22" Type="http://schemas.openxmlformats.org/officeDocument/2006/relationships/slideLayout" Target="../slideLayouts/slideLayout129.xml"/><Relationship Id="rId27" Type="http://schemas.openxmlformats.org/officeDocument/2006/relationships/slideLayout" Target="../slideLayouts/slideLayout134.xml"/><Relationship Id="rId30" Type="http://schemas.openxmlformats.org/officeDocument/2006/relationships/slideLayout" Target="../slideLayouts/slideLayout137.xml"/><Relationship Id="rId8"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2"/>
                </a:solidFill>
              </a:defRPr>
            </a:lvl1pPr>
          </a:lstStyle>
          <a:p>
            <a:fld id="{31D62C04-BEEB-4681-9ACE-8DCC16665812}" type="slidenum">
              <a:rPr lang="it-IT" smtClean="0"/>
              <a:pPr/>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436911" y="6104595"/>
            <a:ext cx="5717611" cy="276999"/>
          </a:xfrm>
          <a:prstGeom prst="rect">
            <a:avLst/>
          </a:prstGeom>
        </p:spPr>
        <p:txBody>
          <a:bodyPr wrap="square" anchor="ctr">
            <a:spAutoFit/>
          </a:bodyPr>
          <a:lstStyle/>
          <a:p>
            <a:r>
              <a:rPr lang="en-GB" sz="1200" b="0" i="0" u="none" strike="noStrike" kern="1200" spc="50" baseline="0" noProof="0">
                <a:solidFill>
                  <a:schemeClr val="tx2"/>
                </a:solidFill>
                <a:effectLst/>
                <a:latin typeface="+mn-lt"/>
                <a:ea typeface="+mn-ea"/>
                <a:cs typeface="+mn-cs"/>
              </a:rPr>
              <a:t> —  Sustainable Real Estate Consulting</a:t>
            </a:r>
            <a:endParaRPr lang="en-GB" sz="1200" spc="50" baseline="0" noProof="0">
              <a:solidFill>
                <a:schemeClr val="tx2"/>
              </a:solidFill>
            </a:endParaRPr>
          </a:p>
        </p:txBody>
      </p:sp>
    </p:spTree>
    <p:extLst>
      <p:ext uri="{BB962C8B-B14F-4D97-AF65-F5344CB8AC3E}">
        <p14:creationId xmlns:p14="http://schemas.microsoft.com/office/powerpoint/2010/main" val="4223618400"/>
      </p:ext>
    </p:extLst>
  </p:cSld>
  <p:clrMap bg1="lt1" tx1="dk1" bg2="lt2" tx2="dk2" accent1="accent1" accent2="accent2" accent3="accent3" accent4="accent4" accent5="accent5" accent6="accent6" hlink="hlink" folHlink="folHlink"/>
  <p:sldLayoutIdLst>
    <p:sldLayoutId id="2147483782" r:id="rId1"/>
    <p:sldLayoutId id="2147483829" r:id="rId2"/>
    <p:sldLayoutId id="2147483816" r:id="rId3"/>
    <p:sldLayoutId id="2147483785" r:id="rId4"/>
    <p:sldLayoutId id="2147483832" r:id="rId5"/>
    <p:sldLayoutId id="2147483830" r:id="rId6"/>
    <p:sldLayoutId id="2147483784" r:id="rId7"/>
    <p:sldLayoutId id="2147483797" r:id="rId8"/>
    <p:sldLayoutId id="2147483793" r:id="rId9"/>
    <p:sldLayoutId id="2147483813" r:id="rId10"/>
  </p:sldLayoutIdLst>
  <p:hf hdr="0" ftr="0" dt="0"/>
  <p:txStyles>
    <p:titleStyle>
      <a:lvl1pPr algn="ctr" defTabSz="914400" rtl="0" eaLnBrk="1" latinLnBrk="0" hangingPunct="1">
        <a:lnSpc>
          <a:spcPct val="114000"/>
        </a:lnSpc>
        <a:spcBef>
          <a:spcPct val="0"/>
        </a:spcBef>
        <a:buNone/>
        <a:defRPr sz="3200" kern="1200">
          <a:solidFill>
            <a:schemeClr val="tx2"/>
          </a:solidFill>
          <a:latin typeface="Poppins Latin SemiBold" panose="00000700000000000000" pitchFamily="2" charset="0"/>
          <a:ea typeface="+mj-ea"/>
          <a:cs typeface="+mj-cs"/>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2"/>
                </a:solidFill>
              </a:defRPr>
            </a:lvl1pPr>
          </a:lstStyle>
          <a:p>
            <a:fld id="{31D62C04-BEEB-4681-9ACE-8DCC16665812}" type="slidenum">
              <a:rPr lang="it-IT" smtClean="0"/>
              <a:pPr/>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395815" y="6150806"/>
            <a:ext cx="5717611" cy="246221"/>
          </a:xfrm>
          <a:prstGeom prst="rect">
            <a:avLst/>
          </a:prstGeom>
        </p:spPr>
        <p:txBody>
          <a:bodyPr wrap="square" anchor="ctr">
            <a:spAutoFit/>
          </a:bodyPr>
          <a:lstStyle/>
          <a:p>
            <a:r>
              <a:rPr lang="en-GB" sz="1000" b="0" i="0" u="none" strike="noStrike" kern="1200" spc="50" baseline="0" noProof="0">
                <a:solidFill>
                  <a:schemeClr val="tx2"/>
                </a:solidFill>
                <a:effectLst/>
                <a:latin typeface="Poppins" pitchFamily="2" charset="77"/>
                <a:ea typeface="+mn-ea"/>
                <a:cs typeface="Poppins" pitchFamily="2" charset="77"/>
              </a:rPr>
              <a:t> —  Sustainable Real Estate Consulting</a:t>
            </a:r>
            <a:endParaRPr lang="en-GB" sz="1000" spc="50" baseline="0" noProof="0">
              <a:solidFill>
                <a:schemeClr val="tx2"/>
              </a:solidFill>
              <a:latin typeface="Poppins" pitchFamily="2" charset="77"/>
              <a:cs typeface="Poppins" pitchFamily="2" charset="77"/>
            </a:endParaRPr>
          </a:p>
        </p:txBody>
      </p:sp>
    </p:spTree>
    <p:extLst>
      <p:ext uri="{BB962C8B-B14F-4D97-AF65-F5344CB8AC3E}">
        <p14:creationId xmlns:p14="http://schemas.microsoft.com/office/powerpoint/2010/main" val="571166397"/>
      </p:ext>
    </p:extLst>
  </p:cSld>
  <p:clrMap bg1="lt1" tx1="dk1" bg2="lt2" tx2="dk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 id="2147484060" r:id="rId12"/>
  </p:sldLayoutIdLst>
  <p:hf hdr="0" ftr="0" dt="0"/>
  <p:txStyles>
    <p:titleStyle>
      <a:lvl1pPr algn="ctr" defTabSz="914400" rtl="0" eaLnBrk="1" latinLnBrk="0" hangingPunct="1">
        <a:lnSpc>
          <a:spcPct val="114000"/>
        </a:lnSpc>
        <a:spcBef>
          <a:spcPct val="0"/>
        </a:spcBef>
        <a:buNone/>
        <a:defRPr sz="3200" kern="1200">
          <a:solidFill>
            <a:schemeClr val="tx2"/>
          </a:solidFill>
          <a:latin typeface="Poppins" pitchFamily="2" charset="77"/>
          <a:ea typeface="+mj-ea"/>
          <a:cs typeface="Poppins" pitchFamily="2" charset="77"/>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pitchFamily="2" charset="77"/>
          <a:ea typeface="+mn-ea"/>
          <a:cs typeface="Poppins" pitchFamily="2" charset="77"/>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pitchFamily="2" charset="77"/>
          <a:ea typeface="+mn-ea"/>
          <a:cs typeface="Poppins" pitchFamily="2" charset="77"/>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pitchFamily="2" charset="77"/>
          <a:ea typeface="+mn-ea"/>
          <a:cs typeface="Poppins" pitchFamily="2" charset="77"/>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pitchFamily="2" charset="77"/>
          <a:ea typeface="+mn-ea"/>
          <a:cs typeface="Poppins" pitchFamily="2" charset="77"/>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pitchFamily="2" charset="77"/>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itchFamily="2" charset="77"/>
          <a:ea typeface="+mn-ea"/>
          <a:cs typeface="Poppins" pitchFamily="2" charset="77"/>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Poppins" pitchFamily="2" charset="77"/>
          <a:ea typeface="+mn-ea"/>
          <a:cs typeface="Poppins" pitchFamily="2" charset="77"/>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Poppins" pitchFamily="2" charset="77"/>
          <a:ea typeface="+mn-ea"/>
          <a:cs typeface="Poppins" pitchFamily="2" charset="77"/>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Poppins" pitchFamily="2" charset="77"/>
          <a:ea typeface="+mn-ea"/>
          <a:cs typeface="Poppins" pitchFamily="2" charset="77"/>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436911" y="6104595"/>
            <a:ext cx="5717611" cy="276999"/>
          </a:xfrm>
          <a:prstGeom prst="rect">
            <a:avLst/>
          </a:prstGeom>
        </p:spPr>
        <p:txBody>
          <a:bodyPr wrap="square" anchor="ctr">
            <a:spAutoFit/>
          </a:bodyPr>
          <a:lstStyle/>
          <a:p>
            <a:r>
              <a:rPr lang="en-GB" sz="1200" b="0" i="0" u="none" strike="noStrike" kern="1200" spc="50" baseline="0" noProof="0">
                <a:solidFill>
                  <a:schemeClr val="tx1"/>
                </a:solidFill>
                <a:effectLst/>
                <a:latin typeface="+mn-lt"/>
                <a:ea typeface="+mn-ea"/>
                <a:cs typeface="+mn-cs"/>
              </a:rPr>
              <a:t> —  Sustainable Real Estate Consulting</a:t>
            </a:r>
            <a:endParaRPr lang="en-GB" sz="1200" spc="50" baseline="0" noProof="0">
              <a:solidFill>
                <a:schemeClr val="tx1"/>
              </a:solidFill>
            </a:endParaRPr>
          </a:p>
        </p:txBody>
      </p:sp>
    </p:spTree>
    <p:extLst>
      <p:ext uri="{BB962C8B-B14F-4D97-AF65-F5344CB8AC3E}">
        <p14:creationId xmlns:p14="http://schemas.microsoft.com/office/powerpoint/2010/main" val="1676209317"/>
      </p:ext>
    </p:extLst>
  </p:cSld>
  <p:clrMap bg1="lt1" tx1="dk1" bg2="lt2" tx2="dk2" accent1="accent1" accent2="accent2" accent3="accent3" accent4="accent4" accent5="accent5" accent6="accent6" hlink="hlink" folHlink="folHlink"/>
  <p:sldLayoutIdLst>
    <p:sldLayoutId id="2147483853" r:id="rId1"/>
    <p:sldLayoutId id="2147483852" r:id="rId2"/>
    <p:sldLayoutId id="2147483836" r:id="rId3"/>
    <p:sldLayoutId id="2147483851" r:id="rId4"/>
    <p:sldLayoutId id="2147483850" r:id="rId5"/>
    <p:sldLayoutId id="2147483849" r:id="rId6"/>
  </p:sldLayoutIdLst>
  <p:hf hdr="0" ftr="0" dt="0"/>
  <p:txStyles>
    <p:titleStyle>
      <a:lvl1pPr algn="ctr" defTabSz="914400" rtl="0" eaLnBrk="1" latinLnBrk="0" hangingPunct="1">
        <a:lnSpc>
          <a:spcPct val="114000"/>
        </a:lnSpc>
        <a:spcBef>
          <a:spcPct val="0"/>
        </a:spcBef>
        <a:buNone/>
        <a:defRPr sz="3200" kern="1200">
          <a:solidFill>
            <a:schemeClr val="tx1"/>
          </a:solidFill>
          <a:latin typeface="Poppins Latin SemiBold" panose="00000700000000000000" pitchFamily="2" charset="0"/>
          <a:ea typeface="+mj-ea"/>
          <a:cs typeface="+mj-cs"/>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cxnSp>
        <p:nvCxnSpPr>
          <p:cNvPr id="8" name="Rechte verbindingslijn 7">
            <a:extLst>
              <a:ext uri="{FF2B5EF4-FFF2-40B4-BE49-F238E27FC236}">
                <a16:creationId xmlns:a16="http://schemas.microsoft.com/office/drawing/2014/main" id="{334A297B-1D75-AF46-A810-55E17F31A7AC}"/>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userDrawn="1"/>
        </p:nvPicPr>
        <p:blipFill rotWithShape="1">
          <a:blip r:embed="rId38"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9" name="Rechthoek 8">
            <a:extLst>
              <a:ext uri="{FF2B5EF4-FFF2-40B4-BE49-F238E27FC236}">
                <a16:creationId xmlns:a16="http://schemas.microsoft.com/office/drawing/2014/main" id="{D67E6797-F662-4F4C-849A-7BD5B84D0B40}"/>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Tree>
    <p:extLst>
      <p:ext uri="{BB962C8B-B14F-4D97-AF65-F5344CB8AC3E}">
        <p14:creationId xmlns:p14="http://schemas.microsoft.com/office/powerpoint/2010/main" val="3401611945"/>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 id="2147483871" r:id="rId14"/>
    <p:sldLayoutId id="2147483872" r:id="rId15"/>
    <p:sldLayoutId id="2147483873" r:id="rId16"/>
    <p:sldLayoutId id="2147483874" r:id="rId17"/>
    <p:sldLayoutId id="2147483875" r:id="rId18"/>
    <p:sldLayoutId id="2147483876" r:id="rId19"/>
    <p:sldLayoutId id="2147483877" r:id="rId20"/>
    <p:sldLayoutId id="2147483878" r:id="rId21"/>
    <p:sldLayoutId id="2147483879" r:id="rId22"/>
    <p:sldLayoutId id="2147483880" r:id="rId23"/>
    <p:sldLayoutId id="2147483881" r:id="rId24"/>
    <p:sldLayoutId id="2147483882" r:id="rId25"/>
    <p:sldLayoutId id="2147483883" r:id="rId26"/>
    <p:sldLayoutId id="2147483884" r:id="rId27"/>
    <p:sldLayoutId id="2147483885" r:id="rId28"/>
    <p:sldLayoutId id="2147483886" r:id="rId29"/>
    <p:sldLayoutId id="2147483887" r:id="rId30"/>
    <p:sldLayoutId id="2147483888" r:id="rId31"/>
    <p:sldLayoutId id="2147483890" r:id="rId32"/>
    <p:sldLayoutId id="2147483893" r:id="rId33"/>
    <p:sldLayoutId id="2147483945" r:id="rId34"/>
    <p:sldLayoutId id="2147483950" r:id="rId35"/>
    <p:sldLayoutId id="2147484046" r:id="rId3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436911" y="6104595"/>
            <a:ext cx="5717611" cy="276999"/>
          </a:xfrm>
          <a:prstGeom prst="rect">
            <a:avLst/>
          </a:prstGeom>
        </p:spPr>
        <p:txBody>
          <a:bodyPr wrap="square" anchor="ctr">
            <a:spAutoFit/>
          </a:bodyPr>
          <a:lstStyle/>
          <a:p>
            <a:r>
              <a:rPr lang="en-GB" sz="1200" b="0" i="0" u="none" strike="noStrike" kern="1200" spc="50" baseline="0" noProof="0">
                <a:solidFill>
                  <a:schemeClr val="tx1"/>
                </a:solidFill>
                <a:effectLst/>
                <a:latin typeface="+mn-lt"/>
                <a:ea typeface="+mn-ea"/>
                <a:cs typeface="+mn-cs"/>
              </a:rPr>
              <a:t> —  Sustainable Real Estate Consulting</a:t>
            </a:r>
            <a:endParaRPr lang="en-GB" sz="1200" spc="50" baseline="0" noProof="0">
              <a:solidFill>
                <a:schemeClr val="tx1"/>
              </a:solidFill>
            </a:endParaRPr>
          </a:p>
        </p:txBody>
      </p:sp>
    </p:spTree>
    <p:extLst>
      <p:ext uri="{BB962C8B-B14F-4D97-AF65-F5344CB8AC3E}">
        <p14:creationId xmlns:p14="http://schemas.microsoft.com/office/powerpoint/2010/main" val="3257126814"/>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3" r:id="rId8"/>
    <p:sldLayoutId id="2147483904" r:id="rId9"/>
  </p:sldLayoutIdLst>
  <p:hf hdr="0" ftr="0" dt="0"/>
  <p:txStyles>
    <p:titleStyle>
      <a:lvl1pPr algn="ctr" defTabSz="914400" rtl="0" eaLnBrk="1" latinLnBrk="0" hangingPunct="1">
        <a:lnSpc>
          <a:spcPct val="114000"/>
        </a:lnSpc>
        <a:spcBef>
          <a:spcPct val="0"/>
        </a:spcBef>
        <a:buNone/>
        <a:defRPr sz="3200" kern="1200">
          <a:solidFill>
            <a:schemeClr val="tx1"/>
          </a:solidFill>
          <a:latin typeface="Poppins Latin SemiBold" panose="00000700000000000000" pitchFamily="2" charset="0"/>
          <a:ea typeface="+mj-ea"/>
          <a:cs typeface="+mj-cs"/>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19"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436911" y="6104595"/>
            <a:ext cx="5717611" cy="276999"/>
          </a:xfrm>
          <a:prstGeom prst="rect">
            <a:avLst/>
          </a:prstGeom>
        </p:spPr>
        <p:txBody>
          <a:bodyPr wrap="square" anchor="ctr">
            <a:spAutoFit/>
          </a:bodyPr>
          <a:lstStyle/>
          <a:p>
            <a:r>
              <a:rPr lang="en-GB" sz="1200" b="0" i="0" u="none" strike="noStrike" kern="1200" spc="50" baseline="0" noProof="0">
                <a:solidFill>
                  <a:schemeClr val="tx1"/>
                </a:solidFill>
                <a:effectLst/>
                <a:latin typeface="+mn-lt"/>
                <a:ea typeface="+mn-ea"/>
                <a:cs typeface="+mn-cs"/>
              </a:rPr>
              <a:t> —  Sustainable Real Estate Consulting</a:t>
            </a:r>
            <a:endParaRPr lang="en-GB" sz="1200" spc="50" baseline="0" noProof="0">
              <a:solidFill>
                <a:schemeClr val="tx1"/>
              </a:solidFill>
            </a:endParaRPr>
          </a:p>
        </p:txBody>
      </p:sp>
    </p:spTree>
    <p:extLst>
      <p:ext uri="{BB962C8B-B14F-4D97-AF65-F5344CB8AC3E}">
        <p14:creationId xmlns:p14="http://schemas.microsoft.com/office/powerpoint/2010/main" val="10395851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4" r:id="rId11"/>
    <p:sldLayoutId id="2147483926" r:id="rId12"/>
    <p:sldLayoutId id="2147483928" r:id="rId13"/>
    <p:sldLayoutId id="2147483929" r:id="rId14"/>
    <p:sldLayoutId id="2147483930" r:id="rId15"/>
    <p:sldLayoutId id="2147483931" r:id="rId16"/>
    <p:sldLayoutId id="2147483932" r:id="rId17"/>
  </p:sldLayoutIdLst>
  <p:hf hdr="0" ftr="0" dt="0"/>
  <p:txStyles>
    <p:titleStyle>
      <a:lvl1pPr algn="ctr" defTabSz="914400" rtl="0" eaLnBrk="1" latinLnBrk="0" hangingPunct="1">
        <a:lnSpc>
          <a:spcPct val="114000"/>
        </a:lnSpc>
        <a:spcBef>
          <a:spcPct val="0"/>
        </a:spcBef>
        <a:buNone/>
        <a:defRPr sz="3200" b="1" kern="1200">
          <a:solidFill>
            <a:schemeClr val="tx1"/>
          </a:solidFill>
          <a:latin typeface="Poppins Latin SemiBold" panose="00000700000000000000" pitchFamily="2" charset="0"/>
          <a:ea typeface="+mj-ea"/>
          <a:cs typeface="+mj-cs"/>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436911" y="6104595"/>
            <a:ext cx="5717611" cy="276999"/>
          </a:xfrm>
          <a:prstGeom prst="rect">
            <a:avLst/>
          </a:prstGeom>
        </p:spPr>
        <p:txBody>
          <a:bodyPr wrap="square" anchor="ctr">
            <a:spAutoFit/>
          </a:bodyPr>
          <a:lstStyle/>
          <a:p>
            <a:r>
              <a:rPr lang="en-GB" sz="1200" b="0" i="0" u="none" strike="noStrike" kern="1200" spc="50" baseline="0" noProof="0">
                <a:solidFill>
                  <a:schemeClr val="tx1"/>
                </a:solidFill>
                <a:effectLst/>
                <a:latin typeface="+mn-lt"/>
                <a:ea typeface="+mn-ea"/>
                <a:cs typeface="+mn-cs"/>
              </a:rPr>
              <a:t> —  Sustainable Real Estate Consulting</a:t>
            </a:r>
            <a:endParaRPr lang="en-GB" sz="1200" spc="50" baseline="0" noProof="0">
              <a:solidFill>
                <a:schemeClr val="tx1"/>
              </a:solidFill>
            </a:endParaRPr>
          </a:p>
        </p:txBody>
      </p:sp>
    </p:spTree>
    <p:extLst>
      <p:ext uri="{BB962C8B-B14F-4D97-AF65-F5344CB8AC3E}">
        <p14:creationId xmlns:p14="http://schemas.microsoft.com/office/powerpoint/2010/main" val="1318547118"/>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Lst>
  <p:hf hdr="0" ftr="0" dt="0"/>
  <p:txStyles>
    <p:titleStyle>
      <a:lvl1pPr algn="ctr" defTabSz="914400" rtl="0" eaLnBrk="1" latinLnBrk="0" hangingPunct="1">
        <a:lnSpc>
          <a:spcPct val="114000"/>
        </a:lnSpc>
        <a:spcBef>
          <a:spcPct val="0"/>
        </a:spcBef>
        <a:buNone/>
        <a:defRPr sz="3200" kern="1200">
          <a:solidFill>
            <a:schemeClr val="tx1"/>
          </a:solidFill>
          <a:latin typeface="Poppins Latin SemiBold" panose="00000700000000000000" pitchFamily="2" charset="0"/>
          <a:ea typeface="+mj-ea"/>
          <a:cs typeface="+mj-cs"/>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31D62C04-BEEB-4681-9ACE-8DCC16665812}" type="slidenum">
              <a:rPr lang="it-IT" smtClean="0"/>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436911" y="6104595"/>
            <a:ext cx="5717611" cy="276999"/>
          </a:xfrm>
          <a:prstGeom prst="rect">
            <a:avLst/>
          </a:prstGeom>
        </p:spPr>
        <p:txBody>
          <a:bodyPr wrap="square" anchor="ctr">
            <a:spAutoFit/>
          </a:bodyPr>
          <a:lstStyle/>
          <a:p>
            <a:r>
              <a:rPr lang="en-GB" sz="1200" b="0" i="0" u="none" strike="noStrike" kern="1200" spc="50" baseline="0" noProof="0">
                <a:solidFill>
                  <a:schemeClr val="tx1"/>
                </a:solidFill>
                <a:effectLst/>
                <a:latin typeface="+mn-lt"/>
                <a:ea typeface="+mn-ea"/>
                <a:cs typeface="+mn-cs"/>
              </a:rPr>
              <a:t> —  Sustainable Real Estate Consulting</a:t>
            </a:r>
            <a:endParaRPr lang="en-GB" sz="1200" spc="50" baseline="0" noProof="0">
              <a:solidFill>
                <a:schemeClr val="tx1"/>
              </a:solidFill>
            </a:endParaRPr>
          </a:p>
        </p:txBody>
      </p:sp>
    </p:spTree>
    <p:extLst>
      <p:ext uri="{BB962C8B-B14F-4D97-AF65-F5344CB8AC3E}">
        <p14:creationId xmlns:p14="http://schemas.microsoft.com/office/powerpoint/2010/main" val="1252642146"/>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Lst>
  <p:hf hdr="0" ftr="0" dt="0"/>
  <p:txStyles>
    <p:titleStyle>
      <a:lvl1pPr algn="ctr" defTabSz="914400" rtl="0" eaLnBrk="1" latinLnBrk="0" hangingPunct="1">
        <a:lnSpc>
          <a:spcPct val="114000"/>
        </a:lnSpc>
        <a:spcBef>
          <a:spcPct val="0"/>
        </a:spcBef>
        <a:buNone/>
        <a:defRPr sz="3200" kern="1200">
          <a:solidFill>
            <a:schemeClr val="tx1"/>
          </a:solidFill>
          <a:latin typeface="Poppins Latin SemiBold" panose="00000700000000000000" pitchFamily="2" charset="0"/>
          <a:ea typeface="+mj-ea"/>
          <a:cs typeface="+mj-cs"/>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1524000" y="468590"/>
            <a:ext cx="9144000" cy="549306"/>
          </a:xfrm>
          <a:prstGeom prst="rect">
            <a:avLst/>
          </a:prstGeom>
        </p:spPr>
        <p:txBody>
          <a:bodyPr vert="horz" lIns="91440" tIns="45720" rIns="91440" bIns="45720" rtlCol="0" anchor="ctr">
            <a:normAutofit/>
          </a:bodyPr>
          <a:lstStyle/>
          <a:p>
            <a:r>
              <a:rPr lang="en-GB" noProof="0"/>
              <a:t>Click to edit the title style</a:t>
            </a:r>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346445"/>
            <a:ext cx="10515600" cy="4351338"/>
          </a:xfrm>
          <a:prstGeom prst="rect">
            <a:avLst/>
          </a:prstGeom>
        </p:spPr>
        <p:txBody>
          <a:bodyPr vert="horz" lIns="91440" tIns="45720" rIns="91440" bIns="45720" rtlCol="0">
            <a:normAutofit/>
          </a:bodyPr>
          <a:lstStyle/>
          <a:p>
            <a:pPr lvl="0"/>
            <a:r>
              <a:rPr lang="en-GB" noProof="0"/>
              <a:t>Click to edit the text style of the model</a:t>
            </a:r>
          </a:p>
          <a:p>
            <a:pPr lvl="1"/>
            <a:r>
              <a:rPr lang="en-GB" noProof="0"/>
              <a:t>Second Level</a:t>
            </a:r>
          </a:p>
          <a:p>
            <a:pPr lvl="2"/>
            <a:r>
              <a:rPr lang="en-GB" noProof="0"/>
              <a:t>Third Level</a:t>
            </a:r>
          </a:p>
          <a:p>
            <a:pPr lvl="3"/>
            <a:r>
              <a:rPr lang="en-GB" noProof="0"/>
              <a:t>Fourth Level</a:t>
            </a:r>
          </a:p>
          <a:p>
            <a:pPr lvl="4"/>
            <a:r>
              <a:rPr lang="en-GB" noProof="0"/>
              <a:t>Fifth Level</a:t>
            </a:r>
          </a:p>
          <a:p>
            <a:pPr lvl="5"/>
            <a:r>
              <a:rPr lang="en-GB" noProof="0"/>
              <a:t>Sixth Level</a:t>
            </a:r>
          </a:p>
          <a:p>
            <a:pPr lvl="6"/>
            <a:r>
              <a:rPr lang="en-GB" noProof="0"/>
              <a:t>Poppins 12 minimum</a:t>
            </a:r>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noProof="0"/>
              <a:t>Poppins 12 minimum</a:t>
            </a:r>
          </a:p>
        </p:txBody>
      </p:sp>
      <p:cxnSp>
        <p:nvCxnSpPr>
          <p:cNvPr id="8" name="Rechte verbindingslijn 7">
            <a:extLst>
              <a:ext uri="{FF2B5EF4-FFF2-40B4-BE49-F238E27FC236}">
                <a16:creationId xmlns:a16="http://schemas.microsoft.com/office/drawing/2014/main" id="{334A297B-1D75-AF46-A810-55E17F31A7AC}"/>
              </a:ext>
            </a:extLst>
          </p:cNvPr>
          <p:cNvCxnSpPr/>
          <p:nvPr/>
        </p:nvCxnSpPr>
        <p:spPr>
          <a:xfrm>
            <a:off x="611578" y="6026333"/>
            <a:ext cx="11057908"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2"/>
                </a:solidFill>
              </a:defRPr>
            </a:lvl1pPr>
          </a:lstStyle>
          <a:p>
            <a:fld id="{31D62C04-BEEB-4681-9ACE-8DCC16665812}" type="slidenum">
              <a:rPr lang="it-IT" smtClean="0"/>
              <a:pPr/>
              <a:t>‹nr.›</a:t>
            </a:fld>
            <a:endParaRPr lang="it-IT"/>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11" name="Rechthoek 8">
            <a:extLst>
              <a:ext uri="{FF2B5EF4-FFF2-40B4-BE49-F238E27FC236}">
                <a16:creationId xmlns:a16="http://schemas.microsoft.com/office/drawing/2014/main" id="{9ACE0900-BFFE-4823-8858-7BAFA8F1E349}"/>
              </a:ext>
            </a:extLst>
          </p:cNvPr>
          <p:cNvSpPr/>
          <p:nvPr userDrawn="1"/>
        </p:nvSpPr>
        <p:spPr>
          <a:xfrm>
            <a:off x="1436911" y="6104595"/>
            <a:ext cx="5717611" cy="276999"/>
          </a:xfrm>
          <a:prstGeom prst="rect">
            <a:avLst/>
          </a:prstGeom>
        </p:spPr>
        <p:txBody>
          <a:bodyPr wrap="square" anchor="ctr">
            <a:spAutoFit/>
          </a:bodyPr>
          <a:lstStyle/>
          <a:p>
            <a:r>
              <a:rPr lang="en-GB" sz="1200" b="0" i="0" u="none" strike="noStrike" kern="1200" spc="50" baseline="0" noProof="0">
                <a:solidFill>
                  <a:schemeClr val="tx2"/>
                </a:solidFill>
                <a:effectLst/>
                <a:latin typeface="+mn-lt"/>
                <a:ea typeface="+mn-ea"/>
                <a:cs typeface="+mn-cs"/>
              </a:rPr>
              <a:t> —  Sustainable Real Estate Consulting</a:t>
            </a:r>
            <a:endParaRPr lang="en-GB" sz="1200" spc="50" baseline="0" noProof="0">
              <a:solidFill>
                <a:schemeClr val="tx2"/>
              </a:solidFill>
            </a:endParaRPr>
          </a:p>
        </p:txBody>
      </p:sp>
    </p:spTree>
    <p:extLst>
      <p:ext uri="{BB962C8B-B14F-4D97-AF65-F5344CB8AC3E}">
        <p14:creationId xmlns:p14="http://schemas.microsoft.com/office/powerpoint/2010/main" val="3452049929"/>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70" r:id="rId11"/>
    <p:sldLayoutId id="2147483971" r:id="rId12"/>
    <p:sldLayoutId id="2147484047" r:id="rId13"/>
  </p:sldLayoutIdLst>
  <p:hf hdr="0" ftr="0" dt="0"/>
  <p:txStyles>
    <p:titleStyle>
      <a:lvl1pPr algn="ctr" defTabSz="914400" rtl="0" eaLnBrk="1" latinLnBrk="0" hangingPunct="1">
        <a:lnSpc>
          <a:spcPct val="114000"/>
        </a:lnSpc>
        <a:spcBef>
          <a:spcPct val="0"/>
        </a:spcBef>
        <a:buNone/>
        <a:defRPr sz="3200" kern="1200">
          <a:solidFill>
            <a:schemeClr val="tx2"/>
          </a:solidFill>
          <a:latin typeface="Poppins Latin SemiBold" panose="00000700000000000000" pitchFamily="2" charset="0"/>
          <a:ea typeface="+mj-ea"/>
          <a:cs typeface="+mj-cs"/>
        </a:defRPr>
      </a:lvl1pPr>
    </p:titleStyle>
    <p:body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91C836B-D070-4B4A-B03D-60B9DB300D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9555F06E-1EDD-2D44-A233-82DBF3660B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cxnSp>
        <p:nvCxnSpPr>
          <p:cNvPr id="8" name="Rechte verbindingslijn 7">
            <a:extLst>
              <a:ext uri="{FF2B5EF4-FFF2-40B4-BE49-F238E27FC236}">
                <a16:creationId xmlns:a16="http://schemas.microsoft.com/office/drawing/2014/main" id="{334A297B-1D75-AF46-A810-55E17F31A7AC}"/>
              </a:ext>
            </a:extLst>
          </p:cNvPr>
          <p:cNvCxnSpPr/>
          <p:nvPr userDrawn="1"/>
        </p:nvCxnSpPr>
        <p:spPr>
          <a:xfrm>
            <a:off x="611578" y="6026333"/>
            <a:ext cx="1105790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jdelijke aanduiding voor dianummer 5">
            <a:extLst>
              <a:ext uri="{FF2B5EF4-FFF2-40B4-BE49-F238E27FC236}">
                <a16:creationId xmlns:a16="http://schemas.microsoft.com/office/drawing/2014/main" id="{E8686A9D-2E62-884B-9D69-ED3C60F93A38}"/>
              </a:ext>
            </a:extLst>
          </p:cNvPr>
          <p:cNvSpPr>
            <a:spLocks noGrp="1"/>
          </p:cNvSpPr>
          <p:nvPr>
            <p:ph type="sldNum" sz="quarter" idx="4"/>
          </p:nvPr>
        </p:nvSpPr>
        <p:spPr>
          <a:xfrm>
            <a:off x="8999484" y="6068969"/>
            <a:ext cx="2743200" cy="365125"/>
          </a:xfrm>
          <a:prstGeom prst="rect">
            <a:avLst/>
          </a:prstGeom>
        </p:spPr>
        <p:txBody>
          <a:bodyPr vert="horz" lIns="91440" tIns="45720" rIns="91440" bIns="45720" rtlCol="0" anchor="ctr"/>
          <a:lstStyle>
            <a:lvl1pPr algn="r">
              <a:defRPr sz="1100">
                <a:solidFill>
                  <a:schemeClr val="tx1"/>
                </a:solidFill>
              </a:defRPr>
            </a:lvl1pPr>
          </a:lstStyle>
          <a:p>
            <a:fld id="{ED283369-E780-BE44-AA03-8425DD7D6DB1}" type="slidenum">
              <a:rPr lang="nl-BE" smtClean="0"/>
              <a:pPr/>
              <a:t>‹nr.›</a:t>
            </a:fld>
            <a:endParaRPr lang="nl-BE"/>
          </a:p>
        </p:txBody>
      </p:sp>
      <p:pic>
        <p:nvPicPr>
          <p:cNvPr id="7" name="Afbeelding 6">
            <a:extLst>
              <a:ext uri="{FF2B5EF4-FFF2-40B4-BE49-F238E27FC236}">
                <a16:creationId xmlns:a16="http://schemas.microsoft.com/office/drawing/2014/main" id="{82E80BEB-0C66-AC46-A99B-EC890C2E92F9}"/>
              </a:ext>
            </a:extLst>
          </p:cNvPr>
          <p:cNvPicPr>
            <a:picLocks noChangeAspect="1"/>
          </p:cNvPicPr>
          <p:nvPr userDrawn="1"/>
        </p:nvPicPr>
        <p:blipFill rotWithShape="1">
          <a:blip r:embed="rId33" cstate="hqprint">
            <a:extLst>
              <a:ext uri="{28A0092B-C50C-407E-A947-70E740481C1C}">
                <a14:useLocalDpi xmlns:a14="http://schemas.microsoft.com/office/drawing/2010/main"/>
              </a:ext>
            </a:extLst>
          </a:blip>
          <a:srcRect/>
          <a:stretch/>
        </p:blipFill>
        <p:spPr>
          <a:xfrm>
            <a:off x="611578" y="6170058"/>
            <a:ext cx="825333" cy="155963"/>
          </a:xfrm>
          <a:prstGeom prst="rect">
            <a:avLst/>
          </a:prstGeom>
        </p:spPr>
      </p:pic>
      <p:sp>
        <p:nvSpPr>
          <p:cNvPr id="9" name="Rechthoek 8">
            <a:extLst>
              <a:ext uri="{FF2B5EF4-FFF2-40B4-BE49-F238E27FC236}">
                <a16:creationId xmlns:a16="http://schemas.microsoft.com/office/drawing/2014/main" id="{D67E6797-F662-4F4C-849A-7BD5B84D0B40}"/>
              </a:ext>
            </a:extLst>
          </p:cNvPr>
          <p:cNvSpPr/>
          <p:nvPr userDrawn="1"/>
        </p:nvSpPr>
        <p:spPr>
          <a:xfrm>
            <a:off x="1389042" y="6112411"/>
            <a:ext cx="4565442" cy="276999"/>
          </a:xfrm>
          <a:prstGeom prst="rect">
            <a:avLst/>
          </a:prstGeom>
        </p:spPr>
        <p:txBody>
          <a:bodyPr wrap="square">
            <a:spAutoFit/>
          </a:bodyPr>
          <a:lstStyle/>
          <a:p>
            <a:r>
              <a:rPr lang="nl-BE" sz="1200" b="0" i="0" u="none" strike="noStrike" kern="1200" spc="50" baseline="0">
                <a:solidFill>
                  <a:schemeClr val="tx1"/>
                </a:solidFill>
                <a:effectLst/>
                <a:latin typeface="+mn-lt"/>
                <a:ea typeface="+mn-ea"/>
                <a:cs typeface="+mn-cs"/>
              </a:rPr>
              <a:t> —  sustainable real estate consulting  —  www.sureal.be</a:t>
            </a:r>
            <a:endParaRPr lang="nl-BE" sz="1200" spc="50" baseline="0"/>
          </a:p>
        </p:txBody>
      </p:sp>
    </p:spTree>
    <p:extLst>
      <p:ext uri="{BB962C8B-B14F-4D97-AF65-F5344CB8AC3E}">
        <p14:creationId xmlns:p14="http://schemas.microsoft.com/office/powerpoint/2010/main" val="1713449264"/>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 id="2147483985" r:id="rId12"/>
    <p:sldLayoutId id="2147483986" r:id="rId13"/>
    <p:sldLayoutId id="2147483987" r:id="rId14"/>
    <p:sldLayoutId id="2147483988" r:id="rId15"/>
    <p:sldLayoutId id="2147483989" r:id="rId16"/>
    <p:sldLayoutId id="2147483990" r:id="rId17"/>
    <p:sldLayoutId id="2147483991" r:id="rId18"/>
    <p:sldLayoutId id="2147483992" r:id="rId19"/>
    <p:sldLayoutId id="2147483993" r:id="rId20"/>
    <p:sldLayoutId id="2147483994" r:id="rId21"/>
    <p:sldLayoutId id="2147483995" r:id="rId22"/>
    <p:sldLayoutId id="2147483996" r:id="rId23"/>
    <p:sldLayoutId id="2147483997" r:id="rId24"/>
    <p:sldLayoutId id="2147483998" r:id="rId25"/>
    <p:sldLayoutId id="2147483999" r:id="rId26"/>
    <p:sldLayoutId id="2147484000" r:id="rId27"/>
    <p:sldLayoutId id="2147484001" r:id="rId28"/>
    <p:sldLayoutId id="2147484002" r:id="rId29"/>
    <p:sldLayoutId id="2147484003" r:id="rId30"/>
    <p:sldLayoutId id="2147484005" r:id="rId31"/>
  </p:sldLayoutIdLst>
  <p:hf hdr="0" ftr="0" dt="0"/>
  <p:txStyles>
    <p:titleStyle>
      <a:lvl1pPr algn="l" defTabSz="914400" rtl="0" eaLnBrk="1" latinLnBrk="0" hangingPunct="1">
        <a:lnSpc>
          <a:spcPct val="90000"/>
        </a:lnSpc>
        <a:spcBef>
          <a:spcPct val="0"/>
        </a:spcBef>
        <a:buNone/>
        <a:defRPr sz="4400" kern="1200">
          <a:solidFill>
            <a:schemeClr val="tx1"/>
          </a:solidFill>
          <a:latin typeface="Poppins Latin" panose="000005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3BC_B29A644A.xml"/><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31.png"/><Relationship Id="rId4" Type="http://schemas.openxmlformats.org/officeDocument/2006/relationships/image" Target="../media/image30.jpeg"/></Relationships>
</file>

<file path=ppt/slides/_rels/slide10.xml.rels><?xml version="1.0" encoding="UTF-8" standalone="yes"?>
<Relationships xmlns="http://schemas.openxmlformats.org/package/2006/relationships"><Relationship Id="rId2" Type="http://schemas.microsoft.com/office/2018/10/relationships/comments" Target="../comments/modernComment_BE4_E45D60EC.xml"/><Relationship Id="rId1" Type="http://schemas.openxmlformats.org/officeDocument/2006/relationships/slideLayout" Target="../slideLayouts/slideLayout97.xml"/></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microsoft.com/office/2018/10/relationships/comments" Target="../comments/modernComment_5AB_33B3E35C.xml"/><Relationship Id="rId1" Type="http://schemas.openxmlformats.org/officeDocument/2006/relationships/slideLayout" Target="../slideLayouts/slideLayout96.xml"/><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2" Type="http://schemas.microsoft.com/office/2018/10/relationships/comments" Target="../comments/modernComment_5AC_C312D4E2.xml"/><Relationship Id="rId1" Type="http://schemas.openxmlformats.org/officeDocument/2006/relationships/slideLayout" Target="../slideLayouts/slideLayout120.xml"/><Relationship Id="rId5" Type="http://schemas.openxmlformats.org/officeDocument/2006/relationships/image" Target="../media/image47.png"/><Relationship Id="rId4" Type="http://schemas.openxmlformats.org/officeDocument/2006/relationships/image" Target="../media/image46.jpeg"/></Relationships>
</file>

<file path=ppt/slides/_rels/slide13.xml.rels><?xml version="1.0" encoding="UTF-8" standalone="yes"?>
<Relationships xmlns="http://schemas.openxmlformats.org/package/2006/relationships"><Relationship Id="rId3" Type="http://schemas.microsoft.com/office/2018/10/relationships/comments" Target="../comments/modernComment_C4C_C2BF514F.xml"/><Relationship Id="rId2" Type="http://schemas.openxmlformats.org/officeDocument/2006/relationships/slideLayout" Target="../slideLayouts/slideLayout130.xml"/><Relationship Id="rId1" Type="http://schemas.openxmlformats.org/officeDocument/2006/relationships/themeOverride" Target="../theme/themeOverride1.xml"/><Relationship Id="rId5" Type="http://schemas.openxmlformats.org/officeDocument/2006/relationships/image" Target="../media/image49.tiff"/><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microsoft.com/office/2018/10/relationships/comments" Target="../comments/modernComment_C4D_BAAA1EF2.xml"/><Relationship Id="rId1" Type="http://schemas.openxmlformats.org/officeDocument/2006/relationships/slideLayout" Target="../slideLayouts/slideLayout130.xml"/><Relationship Id="rId4" Type="http://schemas.openxmlformats.org/officeDocument/2006/relationships/image" Target="../media/image49.tiff"/></Relationships>
</file>

<file path=ppt/slides/_rels/slide1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3" Type="http://schemas.openxmlformats.org/officeDocument/2006/relationships/image" Target="../media/image49.tiff"/><Relationship Id="rId7" Type="http://schemas.openxmlformats.org/officeDocument/2006/relationships/image" Target="../media/image55.png"/><Relationship Id="rId12" Type="http://schemas.openxmlformats.org/officeDocument/2006/relationships/image" Target="../media/image60.png"/><Relationship Id="rId2" Type="http://schemas.microsoft.com/office/2018/10/relationships/comments" Target="../comments/modernComment_C4E_6C64B90D.xml"/><Relationship Id="rId1" Type="http://schemas.openxmlformats.org/officeDocument/2006/relationships/slideLayout" Target="../slideLayouts/slideLayout106.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2.png"/><Relationship Id="rId1" Type="http://schemas.openxmlformats.org/officeDocument/2006/relationships/slideLayout" Target="../slideLayouts/slideLayout106.xml"/><Relationship Id="rId4" Type="http://schemas.openxmlformats.org/officeDocument/2006/relationships/image" Target="../media/image49.tiff"/></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microsoft.com/office/2018/10/relationships/comments" Target="../comments/modernComment_5BB_7E4408.xml"/><Relationship Id="rId1" Type="http://schemas.openxmlformats.org/officeDocument/2006/relationships/slideLayout" Target="../slideLayouts/slideLayout106.xml"/><Relationship Id="rId5" Type="http://schemas.openxmlformats.org/officeDocument/2006/relationships/image" Target="../media/image49.tiff"/><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microsoft.com/office/2018/10/relationships/comments" Target="../comments/modernComment_5C4_33D1127C.xml"/><Relationship Id="rId1" Type="http://schemas.openxmlformats.org/officeDocument/2006/relationships/slideLayout" Target="../slideLayouts/slideLayout10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20.xml.rels><?xml version="1.0" encoding="UTF-8" standalone="yes"?>
<Relationships xmlns="http://schemas.openxmlformats.org/package/2006/relationships"><Relationship Id="rId2" Type="http://schemas.microsoft.com/office/2018/10/relationships/comments" Target="../comments/modernComment_C5C_589D3925.xml"/><Relationship Id="rId1" Type="http://schemas.openxmlformats.org/officeDocument/2006/relationships/slideLayout" Target="../slideLayouts/slideLayout97.xml"/></Relationships>
</file>

<file path=ppt/slides/_rels/slide2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99.xml"/></Relationships>
</file>

<file path=ppt/slides/_rels/slide2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06.xml"/></Relationships>
</file>

<file path=ppt/slides/_rels/slide2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_rels/slide2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20.xml"/><Relationship Id="rId5" Type="http://schemas.openxmlformats.org/officeDocument/2006/relationships/image" Target="../media/image70.png"/><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99.xml"/></Relationships>
</file>

<file path=ppt/slides/_rels/slide2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97.xml"/></Relationships>
</file>

<file path=ppt/slides/_rels/slide2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xml"/><Relationship Id="rId1" Type="http://schemas.openxmlformats.org/officeDocument/2006/relationships/slideLayout" Target="../slideLayouts/slideLayout106.xml"/><Relationship Id="rId4" Type="http://schemas.openxmlformats.org/officeDocument/2006/relationships/image" Target="../media/image76.png"/></Relationships>
</file>

<file path=ppt/slides/_rels/slide3.xml.rels><?xml version="1.0" encoding="UTF-8" standalone="yes"?>
<Relationships xmlns="http://schemas.openxmlformats.org/package/2006/relationships"><Relationship Id="rId3" Type="http://schemas.openxmlformats.org/officeDocument/2006/relationships/image" Target="../media/image33.png"/><Relationship Id="rId2" Type="http://schemas.microsoft.com/office/2018/10/relationships/comments" Target="../comments/modernComment_543_1044B00.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2" Type="http://schemas.microsoft.com/office/2018/10/relationships/comments" Target="../comments/modernComment_C5D_69348576.xml"/><Relationship Id="rId1" Type="http://schemas.openxmlformats.org/officeDocument/2006/relationships/slideLayout" Target="../slideLayouts/slideLayout97.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82.png"/></Relationships>
</file>

<file path=ppt/slides/_rels/slide34.xml.rels><?xml version="1.0" encoding="UTF-8" standalone="yes"?>
<Relationships xmlns="http://schemas.openxmlformats.org/package/2006/relationships"><Relationship Id="rId2" Type="http://schemas.microsoft.com/office/2018/10/relationships/comments" Target="../comments/modernComment_C5E_B807D682.xml"/><Relationship Id="rId1" Type="http://schemas.openxmlformats.org/officeDocument/2006/relationships/slideLayout" Target="../slideLayouts/slideLayout50.xml"/></Relationships>
</file>

<file path=ppt/slides/_rels/slide3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98.xml"/></Relationships>
</file>

<file path=ppt/slides/_rels/slide3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98.xml"/></Relationships>
</file>

<file path=ppt/slides/_rels/slide37.xml.rels><?xml version="1.0" encoding="UTF-8" standalone="yes"?>
<Relationships xmlns="http://schemas.openxmlformats.org/package/2006/relationships"><Relationship Id="rId3" Type="http://schemas.microsoft.com/office/2018/10/relationships/comments" Target="../comments/modernComment_115_B3C322E1.xml"/><Relationship Id="rId2" Type="http://schemas.openxmlformats.org/officeDocument/2006/relationships/notesSlide" Target="../notesSlides/notesSlide11.xml"/><Relationship Id="rId1" Type="http://schemas.openxmlformats.org/officeDocument/2006/relationships/slideLayout" Target="../slideLayouts/slideLayout98.xml"/><Relationship Id="rId5" Type="http://schemas.openxmlformats.org/officeDocument/2006/relationships/image" Target="../media/image86.png"/><Relationship Id="rId4" Type="http://schemas.openxmlformats.org/officeDocument/2006/relationships/image" Target="../media/image85.png"/></Relationships>
</file>

<file path=ppt/slides/_rels/slide38.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image" Target="../media/image87.png"/><Relationship Id="rId1" Type="http://schemas.openxmlformats.org/officeDocument/2006/relationships/slideLayout" Target="../slideLayouts/slideLayout97.xml"/><Relationship Id="rId6" Type="http://schemas.openxmlformats.org/officeDocument/2006/relationships/image" Target="../media/image91.png"/><Relationship Id="rId5" Type="http://schemas.openxmlformats.org/officeDocument/2006/relationships/image" Target="../media/image90.png"/><Relationship Id="rId10" Type="http://schemas.openxmlformats.org/officeDocument/2006/relationships/image" Target="../media/image95.png"/><Relationship Id="rId4" Type="http://schemas.openxmlformats.org/officeDocument/2006/relationships/image" Target="../media/image89.png"/><Relationship Id="rId9" Type="http://schemas.openxmlformats.org/officeDocument/2006/relationships/image" Target="../media/image94.png"/></Relationships>
</file>

<file path=ppt/slides/_rels/slide39.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101.png"/><Relationship Id="rId18" Type="http://schemas.openxmlformats.org/officeDocument/2006/relationships/image" Target="../media/image104.png"/><Relationship Id="rId3" Type="http://schemas.microsoft.com/office/2018/10/relationships/comments" Target="../comments/modernComment_C5B_9D861A8B.xml"/><Relationship Id="rId7" Type="http://schemas.openxmlformats.org/officeDocument/2006/relationships/image" Target="../media/image98.png"/><Relationship Id="rId12" Type="http://schemas.microsoft.com/office/2007/relationships/hdphoto" Target="../media/hdphoto6.wdp"/><Relationship Id="rId17" Type="http://schemas.microsoft.com/office/2007/relationships/hdphoto" Target="../media/hdphoto8.wdp"/><Relationship Id="rId2" Type="http://schemas.openxmlformats.org/officeDocument/2006/relationships/notesSlide" Target="../notesSlides/notesSlide12.xml"/><Relationship Id="rId16" Type="http://schemas.openxmlformats.org/officeDocument/2006/relationships/image" Target="../media/image103.png"/><Relationship Id="rId1" Type="http://schemas.openxmlformats.org/officeDocument/2006/relationships/slideLayout" Target="../slideLayouts/slideLayout107.xml"/><Relationship Id="rId6" Type="http://schemas.openxmlformats.org/officeDocument/2006/relationships/image" Target="../media/image97.png"/><Relationship Id="rId11" Type="http://schemas.openxmlformats.org/officeDocument/2006/relationships/image" Target="../media/image100.png"/><Relationship Id="rId5" Type="http://schemas.microsoft.com/office/2007/relationships/hdphoto" Target="../media/hdphoto3.wdp"/><Relationship Id="rId15" Type="http://schemas.microsoft.com/office/2007/relationships/hdphoto" Target="../media/hdphoto7.wdp"/><Relationship Id="rId10" Type="http://schemas.microsoft.com/office/2007/relationships/hdphoto" Target="../media/hdphoto5.wdp"/><Relationship Id="rId19" Type="http://schemas.openxmlformats.org/officeDocument/2006/relationships/image" Target="../media/image105.png"/><Relationship Id="rId4" Type="http://schemas.openxmlformats.org/officeDocument/2006/relationships/image" Target="../media/image96.png"/><Relationship Id="rId9" Type="http://schemas.openxmlformats.org/officeDocument/2006/relationships/image" Target="../media/image99.png"/><Relationship Id="rId14" Type="http://schemas.openxmlformats.org/officeDocument/2006/relationships/image" Target="../media/image1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40.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98.xml"/></Relationships>
</file>

<file path=ppt/slides/_rels/slide41.xml.rels><?xml version="1.0" encoding="UTF-8" standalone="yes"?>
<Relationships xmlns="http://schemas.openxmlformats.org/package/2006/relationships"><Relationship Id="rId3" Type="http://schemas.openxmlformats.org/officeDocument/2006/relationships/image" Target="../media/image107.jpeg"/><Relationship Id="rId2" Type="http://schemas.microsoft.com/office/2018/10/relationships/comments" Target="../comments/modernComment_17D_1ACE7A62.xml"/><Relationship Id="rId1" Type="http://schemas.openxmlformats.org/officeDocument/2006/relationships/slideLayout" Target="../slideLayouts/slideLayout100.xml"/><Relationship Id="rId4" Type="http://schemas.openxmlformats.org/officeDocument/2006/relationships/image" Target="../media/image108.png"/></Relationships>
</file>

<file path=ppt/slides/_rels/slide4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144.xml"/><Relationship Id="rId4" Type="http://schemas.openxmlformats.org/officeDocument/2006/relationships/image" Target="../media/image107.jpeg"/></Relationships>
</file>

<file path=ppt/slides/_rels/slide4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100.xml"/></Relationships>
</file>

<file path=ppt/slides/_rels/slide44.xml.rels><?xml version="1.0" encoding="UTF-8" standalone="yes"?>
<Relationships xmlns="http://schemas.openxmlformats.org/package/2006/relationships"><Relationship Id="rId3" Type="http://schemas.microsoft.com/office/2018/10/relationships/comments" Target="../comments/modernComment_570_C7E451.xml"/><Relationship Id="rId2" Type="http://schemas.openxmlformats.org/officeDocument/2006/relationships/notesSlide" Target="../notesSlides/notesSlide13.xml"/><Relationship Id="rId1" Type="http://schemas.openxmlformats.org/officeDocument/2006/relationships/slideLayout" Target="../slideLayouts/slideLayout50.xml"/></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17.xml"/><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49.xml"/></Relationships>
</file>

<file path=ppt/slides/_rels/slide6.xml.rels><?xml version="1.0" encoding="UTF-8" standalone="yes"?>
<Relationships xmlns="http://schemas.openxmlformats.org/package/2006/relationships"><Relationship Id="rId3" Type="http://schemas.microsoft.com/office/2018/10/relationships/comments" Target="../comments/modernComment_BE0_A16366C4.xml"/><Relationship Id="rId2" Type="http://schemas.openxmlformats.org/officeDocument/2006/relationships/notesSlide" Target="../notesSlides/notesSlide3.xml"/><Relationship Id="rId1" Type="http://schemas.openxmlformats.org/officeDocument/2006/relationships/slideLayout" Target="../slideLayouts/slideLayout20.xml"/><Relationship Id="rId5" Type="http://schemas.openxmlformats.org/officeDocument/2006/relationships/image" Target="../media/image36.jpeg"/><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3" Type="http://schemas.openxmlformats.org/officeDocument/2006/relationships/image" Target="../media/image38.emf"/><Relationship Id="rId2" Type="http://schemas.microsoft.com/office/2018/10/relationships/comments" Target="../comments/modernComment_542_DC5FFEB0.xml"/><Relationship Id="rId1" Type="http://schemas.openxmlformats.org/officeDocument/2006/relationships/slideLayout" Target="../slideLayouts/slideLayout50.xml"/><Relationship Id="rId4" Type="http://schemas.openxmlformats.org/officeDocument/2006/relationships/image" Target="../media/image39.emf"/></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102.xml"/><Relationship Id="rId5" Type="http://schemas.openxmlformats.org/officeDocument/2006/relationships/image" Target="../media/image42.pn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590078DD-D34B-847D-3E08-C449D6C245B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6200000">
            <a:off x="2667000" y="-2667000"/>
            <a:ext cx="6858001" cy="12191998"/>
          </a:xfrm>
          <a:prstGeom prst="rect">
            <a:avLst/>
          </a:prstGeom>
        </p:spPr>
      </p:pic>
      <p:sp>
        <p:nvSpPr>
          <p:cNvPr id="7" name="Tekstvak 6">
            <a:extLst>
              <a:ext uri="{FF2B5EF4-FFF2-40B4-BE49-F238E27FC236}">
                <a16:creationId xmlns:a16="http://schemas.microsoft.com/office/drawing/2014/main" id="{6547D839-C0AB-334D-0FBA-387573BFA283}"/>
              </a:ext>
            </a:extLst>
          </p:cNvPr>
          <p:cNvSpPr txBox="1"/>
          <p:nvPr/>
        </p:nvSpPr>
        <p:spPr>
          <a:xfrm>
            <a:off x="7172325" y="6500813"/>
            <a:ext cx="0" cy="0"/>
          </a:xfrm>
          <a:prstGeom prst="rect">
            <a:avLst/>
          </a:prstGeom>
        </p:spPr>
        <p:txBody>
          <a:bodyPr vert="horz" wrap="none" lIns="91440" tIns="45720" rIns="91440" bIns="45720" rtlCol="0" anchor="ctr">
            <a:noAutofit/>
          </a:bodyPr>
          <a:lstStyle/>
          <a:p>
            <a:pPr algn="l"/>
            <a:endParaRPr lang="nl-BE"/>
          </a:p>
        </p:txBody>
      </p:sp>
      <p:sp>
        <p:nvSpPr>
          <p:cNvPr id="11" name="Tekstvak 10">
            <a:extLst>
              <a:ext uri="{FF2B5EF4-FFF2-40B4-BE49-F238E27FC236}">
                <a16:creationId xmlns:a16="http://schemas.microsoft.com/office/drawing/2014/main" id="{CB0686FC-B443-72BC-1C09-E52FF5D01624}"/>
              </a:ext>
            </a:extLst>
          </p:cNvPr>
          <p:cNvSpPr txBox="1"/>
          <p:nvPr/>
        </p:nvSpPr>
        <p:spPr>
          <a:xfrm>
            <a:off x="12630150" y="5472113"/>
            <a:ext cx="0" cy="0"/>
          </a:xfrm>
          <a:prstGeom prst="rect">
            <a:avLst/>
          </a:prstGeom>
        </p:spPr>
        <p:txBody>
          <a:bodyPr vert="horz" wrap="none" lIns="91440" tIns="45720" rIns="91440" bIns="45720" rtlCol="0" anchor="ctr">
            <a:noAutofit/>
          </a:bodyPr>
          <a:lstStyle/>
          <a:p>
            <a:pPr algn="l"/>
            <a:endParaRPr lang="nl-BE"/>
          </a:p>
        </p:txBody>
      </p:sp>
      <p:sp>
        <p:nvSpPr>
          <p:cNvPr id="12" name="Tekstvak 11">
            <a:extLst>
              <a:ext uri="{FF2B5EF4-FFF2-40B4-BE49-F238E27FC236}">
                <a16:creationId xmlns:a16="http://schemas.microsoft.com/office/drawing/2014/main" id="{AC7C9034-F216-0ACB-FC3E-999B180DB9CE}"/>
              </a:ext>
            </a:extLst>
          </p:cNvPr>
          <p:cNvSpPr txBox="1"/>
          <p:nvPr/>
        </p:nvSpPr>
        <p:spPr>
          <a:xfrm>
            <a:off x="13173075" y="600075"/>
            <a:ext cx="0" cy="0"/>
          </a:xfrm>
          <a:prstGeom prst="rect">
            <a:avLst/>
          </a:prstGeom>
        </p:spPr>
        <p:txBody>
          <a:bodyPr vert="horz" wrap="none" lIns="91440" tIns="45720" rIns="91440" bIns="45720" rtlCol="0" anchor="ctr">
            <a:noAutofit/>
          </a:bodyPr>
          <a:lstStyle/>
          <a:p>
            <a:pPr algn="l"/>
            <a:endParaRPr lang="nl-BE"/>
          </a:p>
        </p:txBody>
      </p:sp>
      <p:sp>
        <p:nvSpPr>
          <p:cNvPr id="13" name="Tekstvak 12">
            <a:extLst>
              <a:ext uri="{FF2B5EF4-FFF2-40B4-BE49-F238E27FC236}">
                <a16:creationId xmlns:a16="http://schemas.microsoft.com/office/drawing/2014/main" id="{13C6D8CF-288C-070C-4FEA-074765D2B80A}"/>
              </a:ext>
            </a:extLst>
          </p:cNvPr>
          <p:cNvSpPr txBox="1"/>
          <p:nvPr/>
        </p:nvSpPr>
        <p:spPr>
          <a:xfrm>
            <a:off x="12944475" y="1800225"/>
            <a:ext cx="0" cy="0"/>
          </a:xfrm>
          <a:prstGeom prst="rect">
            <a:avLst/>
          </a:prstGeom>
        </p:spPr>
        <p:txBody>
          <a:bodyPr vert="horz" wrap="none" lIns="91440" tIns="45720" rIns="91440" bIns="45720" rtlCol="0" anchor="ctr">
            <a:noAutofit/>
          </a:bodyPr>
          <a:lstStyle/>
          <a:p>
            <a:pPr algn="l"/>
            <a:endParaRPr lang="nl-BE"/>
          </a:p>
        </p:txBody>
      </p:sp>
      <p:sp>
        <p:nvSpPr>
          <p:cNvPr id="2" name="Rechthoek 5">
            <a:extLst>
              <a:ext uri="{FF2B5EF4-FFF2-40B4-BE49-F238E27FC236}">
                <a16:creationId xmlns:a16="http://schemas.microsoft.com/office/drawing/2014/main" id="{46AC57C6-E6F3-898B-1C8B-57774ADAF0B4}"/>
              </a:ext>
            </a:extLst>
          </p:cNvPr>
          <p:cNvSpPr/>
          <p:nvPr/>
        </p:nvSpPr>
        <p:spPr>
          <a:xfrm>
            <a:off x="838195" y="6083290"/>
            <a:ext cx="10515599" cy="369332"/>
          </a:xfrm>
          <a:prstGeom prst="rect">
            <a:avLst/>
          </a:prstGeom>
        </p:spPr>
        <p:txBody>
          <a:bodyPr wrap="square">
            <a:spAutoFit/>
          </a:bodyPr>
          <a:lstStyle/>
          <a:p>
            <a:pPr algn="ctr"/>
            <a:r>
              <a:rPr lang="en-US" sz="900" b="0">
                <a:effectLst/>
                <a:latin typeface="Arial" panose="020B0604020202020204" pitchFamily="34" charset="0"/>
                <a:cs typeface="Arial" panose="020B0604020202020204" pitchFamily="34" charset="0"/>
              </a:rPr>
              <a:t>All texts, comments, illustrations and images contained in the documentation of any kind provided by </a:t>
            </a:r>
            <a:r>
              <a:rPr lang="en-US" sz="900" b="0" err="1">
                <a:effectLst/>
                <a:latin typeface="Arial" panose="020B0604020202020204" pitchFamily="34" charset="0"/>
                <a:cs typeface="Arial" panose="020B0604020202020204" pitchFamily="34" charset="0"/>
              </a:rPr>
              <a:t>SuReal</a:t>
            </a:r>
            <a:r>
              <a:rPr lang="en-US" sz="900" b="0">
                <a:effectLst/>
                <a:latin typeface="Arial" panose="020B0604020202020204" pitchFamily="34" charset="0"/>
                <a:cs typeface="Arial" panose="020B0604020202020204" pitchFamily="34" charset="0"/>
              </a:rPr>
              <a:t> are the exclusive property of </a:t>
            </a:r>
            <a:r>
              <a:rPr lang="en-US" sz="900" b="0" err="1">
                <a:effectLst/>
                <a:latin typeface="Arial" panose="020B0604020202020204" pitchFamily="34" charset="0"/>
                <a:cs typeface="Arial" panose="020B0604020202020204" pitchFamily="34" charset="0"/>
              </a:rPr>
              <a:t>SuReal</a:t>
            </a:r>
            <a:r>
              <a:rPr lang="en-US" sz="900" b="0">
                <a:effectLst/>
                <a:latin typeface="Arial" panose="020B0604020202020204" pitchFamily="34" charset="0"/>
                <a:cs typeface="Arial" panose="020B0604020202020204" pitchFamily="34" charset="0"/>
              </a:rPr>
              <a:t> and are protected worldwide by copyright and intellectual property laws. Any reproduction in whole or in part without the prior consent of </a:t>
            </a:r>
            <a:r>
              <a:rPr lang="en-US" sz="900" b="0" err="1">
                <a:effectLst/>
                <a:latin typeface="Arial" panose="020B0604020202020204" pitchFamily="34" charset="0"/>
                <a:cs typeface="Arial" panose="020B0604020202020204" pitchFamily="34" charset="0"/>
              </a:rPr>
              <a:t>SuReal</a:t>
            </a:r>
            <a:r>
              <a:rPr lang="en-US" sz="900" b="0">
                <a:effectLst/>
                <a:latin typeface="Arial" panose="020B0604020202020204" pitchFamily="34" charset="0"/>
                <a:cs typeface="Arial" panose="020B0604020202020204" pitchFamily="34" charset="0"/>
              </a:rPr>
              <a:t> is strictly prohibited.</a:t>
            </a:r>
          </a:p>
        </p:txBody>
      </p:sp>
      <p:cxnSp>
        <p:nvCxnSpPr>
          <p:cNvPr id="4" name="Rechte verbindingslijn 3">
            <a:extLst>
              <a:ext uri="{FF2B5EF4-FFF2-40B4-BE49-F238E27FC236}">
                <a16:creationId xmlns:a16="http://schemas.microsoft.com/office/drawing/2014/main" id="{4C01B663-A453-49FE-51A2-FAADCE1BE102}"/>
              </a:ext>
            </a:extLst>
          </p:cNvPr>
          <p:cNvCxnSpPr/>
          <p:nvPr/>
        </p:nvCxnSpPr>
        <p:spPr>
          <a:xfrm>
            <a:off x="982133" y="6056589"/>
            <a:ext cx="102277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Afbeelding 4" descr="Afbeelding met tekst, illustratie&#10;&#10;Automatisch gegenereerde beschrijving">
            <a:extLst>
              <a:ext uri="{FF2B5EF4-FFF2-40B4-BE49-F238E27FC236}">
                <a16:creationId xmlns:a16="http://schemas.microsoft.com/office/drawing/2014/main" id="{57A8399A-158C-FA45-CB93-4803A6A5952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07516" y="5231168"/>
            <a:ext cx="1976968" cy="541313"/>
          </a:xfrm>
          <a:prstGeom prst="rect">
            <a:avLst/>
          </a:prstGeom>
        </p:spPr>
      </p:pic>
      <p:sp>
        <p:nvSpPr>
          <p:cNvPr id="9" name="Text Placeholder 3">
            <a:extLst>
              <a:ext uri="{FF2B5EF4-FFF2-40B4-BE49-F238E27FC236}">
                <a16:creationId xmlns:a16="http://schemas.microsoft.com/office/drawing/2014/main" id="{1EC67B00-04BB-6936-6E72-BCB1351102A0}"/>
              </a:ext>
            </a:extLst>
          </p:cNvPr>
          <p:cNvSpPr txBox="1">
            <a:spLocks/>
          </p:cNvSpPr>
          <p:nvPr/>
        </p:nvSpPr>
        <p:spPr>
          <a:xfrm>
            <a:off x="5393003" y="4719477"/>
            <a:ext cx="3382962" cy="395287"/>
          </a:xfrm>
          <a:prstGeom prst="rect">
            <a:avLst/>
          </a:prstGeom>
        </p:spPr>
        <p:txBody>
          <a:bodyPr vert="horz" lIns="91440" tIns="45720" rIns="91440" bIns="45720" rtlCol="0" anchor="t">
            <a:normAutofit fontScale="85000" lnSpcReduction="10000"/>
          </a:bodyPr>
          <a:lst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9pPr>
          </a:lstStyle>
          <a:p>
            <a:r>
              <a:rPr lang="en-GB" dirty="0">
                <a:latin typeface="Poppins Latin"/>
              </a:rPr>
              <a:t>26/05/2025</a:t>
            </a:r>
            <a:endParaRPr lang="en-GB" dirty="0"/>
          </a:p>
        </p:txBody>
      </p:sp>
      <p:sp>
        <p:nvSpPr>
          <p:cNvPr id="15" name="Rechthoek 2">
            <a:extLst>
              <a:ext uri="{FF2B5EF4-FFF2-40B4-BE49-F238E27FC236}">
                <a16:creationId xmlns:a16="http://schemas.microsoft.com/office/drawing/2014/main" id="{6F3505AB-1CFC-3623-1515-8A23F089AD64}"/>
              </a:ext>
            </a:extLst>
          </p:cNvPr>
          <p:cNvSpPr/>
          <p:nvPr/>
        </p:nvSpPr>
        <p:spPr>
          <a:xfrm>
            <a:off x="3384788" y="3642309"/>
            <a:ext cx="6074522" cy="435823"/>
          </a:xfrm>
          <a:prstGeom prst="rect">
            <a:avLst/>
          </a:prstGeom>
          <a:solidFill>
            <a:srgbClr val="54E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Text Placeholder 2">
            <a:extLst>
              <a:ext uri="{FF2B5EF4-FFF2-40B4-BE49-F238E27FC236}">
                <a16:creationId xmlns:a16="http://schemas.microsoft.com/office/drawing/2014/main" id="{9DFD7E5D-E50F-F9B6-826F-70B1886497EE}"/>
              </a:ext>
            </a:extLst>
          </p:cNvPr>
          <p:cNvSpPr txBox="1">
            <a:spLocks/>
          </p:cNvSpPr>
          <p:nvPr/>
        </p:nvSpPr>
        <p:spPr>
          <a:xfrm>
            <a:off x="3311216" y="3594906"/>
            <a:ext cx="6074522" cy="530630"/>
          </a:xfrm>
          <a:prstGeom prst="rect">
            <a:avLst/>
          </a:prstGeom>
        </p:spPr>
        <p:txBody>
          <a:bodyPr/>
          <a:lst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9pPr>
          </a:lstStyle>
          <a:p>
            <a:r>
              <a:rPr lang="en-US" b="1" dirty="0">
                <a:solidFill>
                  <a:schemeClr val="tx1"/>
                </a:solidFill>
              </a:rPr>
              <a:t> Certifications in Sustainable Real Estate </a:t>
            </a:r>
          </a:p>
        </p:txBody>
      </p:sp>
    </p:spTree>
    <p:extLst>
      <p:ext uri="{BB962C8B-B14F-4D97-AF65-F5344CB8AC3E}">
        <p14:creationId xmlns:p14="http://schemas.microsoft.com/office/powerpoint/2010/main" val="2996462666"/>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99B04-7D80-05B1-9CEB-09B2F8D1C7A7}"/>
            </a:ext>
          </a:extLst>
        </p:cNvPr>
        <p:cNvGrpSpPr/>
        <p:nvPr/>
      </p:nvGrpSpPr>
      <p:grpSpPr>
        <a:xfrm>
          <a:off x="0" y="0"/>
          <a:ext cx="0" cy="0"/>
          <a:chOff x="0" y="0"/>
          <a:chExt cx="0" cy="0"/>
        </a:xfrm>
      </p:grpSpPr>
      <p:sp>
        <p:nvSpPr>
          <p:cNvPr id="2" name="Afgeronde rechthoek 1">
            <a:extLst>
              <a:ext uri="{FF2B5EF4-FFF2-40B4-BE49-F238E27FC236}">
                <a16:creationId xmlns:a16="http://schemas.microsoft.com/office/drawing/2014/main" id="{FFA3EC32-A031-438F-2E33-2CBF95FF03E4}"/>
              </a:ext>
            </a:extLst>
          </p:cNvPr>
          <p:cNvSpPr/>
          <p:nvPr/>
        </p:nvSpPr>
        <p:spPr>
          <a:xfrm>
            <a:off x="352926" y="352926"/>
            <a:ext cx="11486148" cy="6152148"/>
          </a:xfrm>
          <a:prstGeom prst="roundRect">
            <a:avLst>
              <a:gd name="adj" fmla="val 5205"/>
            </a:avLst>
          </a:prstGeom>
          <a:solidFill>
            <a:srgbClr val="ECE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a:extLst>
              <a:ext uri="{FF2B5EF4-FFF2-40B4-BE49-F238E27FC236}">
                <a16:creationId xmlns:a16="http://schemas.microsoft.com/office/drawing/2014/main" id="{A9D3CB2A-E85A-177F-7671-A18139DB7E2D}"/>
              </a:ext>
            </a:extLst>
          </p:cNvPr>
          <p:cNvSpPr txBox="1"/>
          <p:nvPr/>
        </p:nvSpPr>
        <p:spPr>
          <a:xfrm>
            <a:off x="1037223" y="1955414"/>
            <a:ext cx="8694606" cy="707886"/>
          </a:xfrm>
          <a:prstGeom prst="rect">
            <a:avLst/>
          </a:prstGeom>
          <a:noFill/>
        </p:spPr>
        <p:txBody>
          <a:bodyPr wrap="square">
            <a:spAutoFit/>
          </a:bodyPr>
          <a:lstStyle/>
          <a:p>
            <a:r>
              <a:rPr lang="en-US" sz="4000" b="1" dirty="0">
                <a:solidFill>
                  <a:srgbClr val="54E798"/>
                </a:solidFill>
                <a:latin typeface="Poppins" pitchFamily="2" charset="77"/>
                <a:cs typeface="Poppins" pitchFamily="2" charset="77"/>
              </a:rPr>
              <a:t>BREEAM</a:t>
            </a:r>
            <a:endParaRPr lang="nl-BE" sz="4000" b="1" dirty="0">
              <a:solidFill>
                <a:srgbClr val="54E798"/>
              </a:solidFill>
              <a:latin typeface="Poppins" pitchFamily="2" charset="77"/>
              <a:cs typeface="Poppins" pitchFamily="2" charset="77"/>
            </a:endParaRPr>
          </a:p>
        </p:txBody>
      </p:sp>
    </p:spTree>
    <p:extLst>
      <p:ext uri="{BB962C8B-B14F-4D97-AF65-F5344CB8AC3E}">
        <p14:creationId xmlns:p14="http://schemas.microsoft.com/office/powerpoint/2010/main" val="3831324908"/>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0">
            <a:extLst>
              <a:ext uri="{FF2B5EF4-FFF2-40B4-BE49-F238E27FC236}">
                <a16:creationId xmlns:a16="http://schemas.microsoft.com/office/drawing/2014/main" id="{6729AE98-7E4C-4A73-8335-AEF51ED5A0B1}"/>
              </a:ext>
            </a:extLst>
          </p:cNvPr>
          <p:cNvGraphicFramePr>
            <a:graphicFrameLocks noGrp="1"/>
          </p:cNvGraphicFramePr>
          <p:nvPr>
            <p:extLst>
              <p:ext uri="{D42A27DB-BD31-4B8C-83A1-F6EECF244321}">
                <p14:modId xmlns:p14="http://schemas.microsoft.com/office/powerpoint/2010/main" val="3210563104"/>
              </p:ext>
            </p:extLst>
          </p:nvPr>
        </p:nvGraphicFramePr>
        <p:xfrm>
          <a:off x="6346269" y="877864"/>
          <a:ext cx="5366753" cy="5035257"/>
        </p:xfrm>
        <a:graphic>
          <a:graphicData uri="http://schemas.openxmlformats.org/drawingml/2006/table">
            <a:tbl>
              <a:tblPr firstRow="1" bandRow="1">
                <a:tableStyleId>{0505E3EF-67EA-436B-97B2-0124C06EBD24}</a:tableStyleId>
              </a:tblPr>
              <a:tblGrid>
                <a:gridCol w="2588723">
                  <a:extLst>
                    <a:ext uri="{9D8B030D-6E8A-4147-A177-3AD203B41FA5}">
                      <a16:colId xmlns:a16="http://schemas.microsoft.com/office/drawing/2014/main" val="2415592334"/>
                    </a:ext>
                  </a:extLst>
                </a:gridCol>
                <a:gridCol w="2778030">
                  <a:extLst>
                    <a:ext uri="{9D8B030D-6E8A-4147-A177-3AD203B41FA5}">
                      <a16:colId xmlns:a16="http://schemas.microsoft.com/office/drawing/2014/main" val="1490584626"/>
                    </a:ext>
                  </a:extLst>
                </a:gridCol>
              </a:tblGrid>
              <a:tr h="559473">
                <a:tc>
                  <a:txBody>
                    <a:bodyPr/>
                    <a:lstStyle/>
                    <a:p>
                      <a:r>
                        <a:rPr lang="fr-BE" sz="1400"/>
                        <a:t>Object</a:t>
                      </a:r>
                    </a:p>
                  </a:txBody>
                  <a:tcPr marL="71438" marR="71438" marT="35719" marB="35719"/>
                </a:tc>
                <a:tc>
                  <a:txBody>
                    <a:bodyPr/>
                    <a:lstStyle/>
                    <a:p>
                      <a:r>
                        <a:rPr lang="fr-BE" sz="1400" b="1"/>
                        <a:t>Integrated </a:t>
                      </a:r>
                      <a:r>
                        <a:rPr lang="fr-BE" sz="1400" b="1" err="1"/>
                        <a:t>sustainability</a:t>
                      </a:r>
                      <a:endParaRPr lang="fr-BE" sz="1400" b="1"/>
                    </a:p>
                  </a:txBody>
                  <a:tcPr marL="71438" marR="71438" marT="35719" marB="35719"/>
                </a:tc>
                <a:extLst>
                  <a:ext uri="{0D108BD9-81ED-4DB2-BD59-A6C34878D82A}">
                    <a16:rowId xmlns:a16="http://schemas.microsoft.com/office/drawing/2014/main" val="858723907"/>
                  </a:ext>
                </a:extLst>
              </a:tr>
              <a:tr h="559473">
                <a:tc>
                  <a:txBody>
                    <a:bodyPr/>
                    <a:lstStyle/>
                    <a:p>
                      <a:r>
                        <a:rPr lang="fr-BE" sz="1400" b="0"/>
                        <a:t>Origin</a:t>
                      </a:r>
                    </a:p>
                  </a:txBody>
                  <a:tcPr marL="71438" marR="71438" marT="35719" marB="35719"/>
                </a:tc>
                <a:tc>
                  <a:txBody>
                    <a:bodyPr/>
                    <a:lstStyle/>
                    <a:p>
                      <a:r>
                        <a:rPr lang="fr-BE" sz="1400" b="0"/>
                        <a:t>UK </a:t>
                      </a:r>
                    </a:p>
                  </a:txBody>
                  <a:tcPr marL="71438" marR="71438" marT="35719" marB="35719"/>
                </a:tc>
                <a:extLst>
                  <a:ext uri="{0D108BD9-81ED-4DB2-BD59-A6C34878D82A}">
                    <a16:rowId xmlns:a16="http://schemas.microsoft.com/office/drawing/2014/main" val="2790329952"/>
                  </a:ext>
                </a:extLst>
              </a:tr>
              <a:tr h="559473">
                <a:tc>
                  <a:txBody>
                    <a:bodyPr/>
                    <a:lstStyle/>
                    <a:p>
                      <a:r>
                        <a:rPr lang="fr-BE" sz="1400"/>
                        <a:t>Historic</a:t>
                      </a:r>
                    </a:p>
                  </a:txBody>
                  <a:tcPr marL="71438" marR="71438" marT="35719" marB="35719"/>
                </a:tc>
                <a:tc>
                  <a:txBody>
                    <a:bodyPr/>
                    <a:lstStyle/>
                    <a:p>
                      <a:r>
                        <a:rPr lang="fr-BE" sz="1400"/>
                        <a:t>1990</a:t>
                      </a:r>
                    </a:p>
                  </a:txBody>
                  <a:tcPr marL="71438" marR="71438" marT="35719" marB="35719"/>
                </a:tc>
                <a:extLst>
                  <a:ext uri="{0D108BD9-81ED-4DB2-BD59-A6C34878D82A}">
                    <a16:rowId xmlns:a16="http://schemas.microsoft.com/office/drawing/2014/main" val="1147702604"/>
                  </a:ext>
                </a:extLst>
              </a:tr>
              <a:tr h="559473">
                <a:tc>
                  <a:txBody>
                    <a:bodyPr/>
                    <a:lstStyle/>
                    <a:p>
                      <a:r>
                        <a:rPr lang="fr-BE" sz="1400" err="1"/>
                        <a:t>Independant</a:t>
                      </a:r>
                      <a:r>
                        <a:rPr lang="fr-BE" sz="1400"/>
                        <a:t> certification organisation</a:t>
                      </a:r>
                    </a:p>
                  </a:txBody>
                  <a:tcPr marL="71438" marR="71438" marT="35719" marB="35719"/>
                </a:tc>
                <a:tc>
                  <a:txBody>
                    <a:bodyPr/>
                    <a:lstStyle/>
                    <a:p>
                      <a:r>
                        <a:rPr lang="fr-BE" sz="1400"/>
                        <a:t>Yes, </a:t>
                      </a:r>
                      <a:r>
                        <a:rPr lang="fr-BE" sz="1400" err="1"/>
                        <a:t>independant</a:t>
                      </a:r>
                      <a:r>
                        <a:rPr lang="fr-BE" sz="1400"/>
                        <a:t> </a:t>
                      </a:r>
                      <a:r>
                        <a:rPr lang="fr-BE" sz="1400" err="1"/>
                        <a:t>third</a:t>
                      </a:r>
                      <a:r>
                        <a:rPr lang="fr-BE" sz="1400"/>
                        <a:t> party verification</a:t>
                      </a:r>
                    </a:p>
                  </a:txBody>
                  <a:tcPr marL="71438" marR="71438" marT="35719" marB="35719"/>
                </a:tc>
                <a:extLst>
                  <a:ext uri="{0D108BD9-81ED-4DB2-BD59-A6C34878D82A}">
                    <a16:rowId xmlns:a16="http://schemas.microsoft.com/office/drawing/2014/main" val="1017726393"/>
                  </a:ext>
                </a:extLst>
              </a:tr>
              <a:tr h="559473">
                <a:tc>
                  <a:txBody>
                    <a:bodyPr/>
                    <a:lstStyle/>
                    <a:p>
                      <a:r>
                        <a:rPr lang="fr-BE" sz="1400"/>
                        <a:t>Recognition</a:t>
                      </a:r>
                    </a:p>
                  </a:txBody>
                  <a:tcPr marL="71438" marR="71438" marT="35719" marB="35719"/>
                </a:tc>
                <a:tc>
                  <a:txBody>
                    <a:bodyPr/>
                    <a:lstStyle/>
                    <a:p>
                      <a:r>
                        <a:rPr lang="fr-BE" sz="1400"/>
                        <a:t>International recognition</a:t>
                      </a:r>
                    </a:p>
                  </a:txBody>
                  <a:tcPr marL="71438" marR="71438" marT="35719" marB="35719"/>
                </a:tc>
                <a:extLst>
                  <a:ext uri="{0D108BD9-81ED-4DB2-BD59-A6C34878D82A}">
                    <a16:rowId xmlns:a16="http://schemas.microsoft.com/office/drawing/2014/main" val="1596040276"/>
                  </a:ext>
                </a:extLst>
              </a:tr>
              <a:tr h="559473">
                <a:tc>
                  <a:txBody>
                    <a:bodyPr/>
                    <a:lstStyle/>
                    <a:p>
                      <a:r>
                        <a:rPr lang="fr-BE" sz="1400"/>
                        <a:t>Cotation system</a:t>
                      </a:r>
                    </a:p>
                  </a:txBody>
                  <a:tcPr marL="71438" marR="71438" marT="35719" marB="35719"/>
                </a:tc>
                <a:tc>
                  <a:txBody>
                    <a:bodyPr/>
                    <a:lstStyle/>
                    <a:p>
                      <a:r>
                        <a:rPr lang="fr-BE" sz="1400" err="1"/>
                        <a:t>Themes</a:t>
                      </a:r>
                      <a:r>
                        <a:rPr lang="fr-BE" sz="1400"/>
                        <a:t> (10), points (</a:t>
                      </a:r>
                      <a:r>
                        <a:rPr lang="fr-BE" sz="1400" err="1"/>
                        <a:t>prerequisite</a:t>
                      </a:r>
                      <a:r>
                        <a:rPr lang="fr-BE" sz="1400"/>
                        <a:t> and </a:t>
                      </a:r>
                      <a:r>
                        <a:rPr lang="fr-BE" sz="1400" err="1"/>
                        <a:t>optional</a:t>
                      </a:r>
                      <a:r>
                        <a:rPr lang="fr-BE" sz="1400"/>
                        <a:t>)</a:t>
                      </a:r>
                    </a:p>
                  </a:txBody>
                  <a:tcPr marL="71438" marR="71438" marT="35719" marB="35719"/>
                </a:tc>
                <a:extLst>
                  <a:ext uri="{0D108BD9-81ED-4DB2-BD59-A6C34878D82A}">
                    <a16:rowId xmlns:a16="http://schemas.microsoft.com/office/drawing/2014/main" val="3775043650"/>
                  </a:ext>
                </a:extLst>
              </a:tr>
              <a:tr h="559473">
                <a:tc>
                  <a:txBody>
                    <a:bodyPr/>
                    <a:lstStyle/>
                    <a:p>
                      <a:r>
                        <a:rPr lang="fr-BE" sz="1400" err="1"/>
                        <a:t>Additional</a:t>
                      </a:r>
                      <a:r>
                        <a:rPr lang="fr-BE" sz="1400"/>
                        <a:t> construction cost</a:t>
                      </a:r>
                    </a:p>
                  </a:txBody>
                  <a:tcPr marL="71438" marR="71438" marT="35719" marB="3571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400"/>
                        <a:t>+- 0,5% - 4% </a:t>
                      </a:r>
                      <a:r>
                        <a:rPr lang="fr-BE" sz="1400"/>
                        <a:t>of construction cost</a:t>
                      </a:r>
                      <a:endParaRPr lang="nl-BE" sz="1400"/>
                    </a:p>
                  </a:txBody>
                  <a:tcPr marL="71438" marR="71438" marT="35719" marB="35719"/>
                </a:tc>
                <a:extLst>
                  <a:ext uri="{0D108BD9-81ED-4DB2-BD59-A6C34878D82A}">
                    <a16:rowId xmlns:a16="http://schemas.microsoft.com/office/drawing/2014/main" val="3760875560"/>
                  </a:ext>
                </a:extLst>
              </a:tr>
              <a:tr h="559473">
                <a:tc>
                  <a:txBody>
                    <a:bodyPr/>
                    <a:lstStyle/>
                    <a:p>
                      <a:r>
                        <a:rPr lang="fr-BE" sz="1400" err="1"/>
                        <a:t>Certificate</a:t>
                      </a:r>
                      <a:r>
                        <a:rPr lang="fr-BE" sz="1400"/>
                        <a:t> </a:t>
                      </a:r>
                      <a:r>
                        <a:rPr lang="fr-BE" sz="1400" err="1"/>
                        <a:t>validity</a:t>
                      </a:r>
                      <a:endParaRPr lang="fr-BE" sz="1400"/>
                    </a:p>
                  </a:txBody>
                  <a:tcPr marL="71438" marR="71438" marT="35719" marB="3571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400"/>
                        <a:t>Depending on type of </a:t>
                      </a:r>
                      <a:r>
                        <a:rPr lang="nl-BE" sz="1400" err="1"/>
                        <a:t>certificate</a:t>
                      </a:r>
                      <a:endParaRPr lang="nl-BE" sz="1400"/>
                    </a:p>
                  </a:txBody>
                  <a:tcPr marL="71438" marR="71438" marT="35719" marB="35719"/>
                </a:tc>
                <a:extLst>
                  <a:ext uri="{0D108BD9-81ED-4DB2-BD59-A6C34878D82A}">
                    <a16:rowId xmlns:a16="http://schemas.microsoft.com/office/drawing/2014/main" val="2228810485"/>
                  </a:ext>
                </a:extLst>
              </a:tr>
              <a:tr h="559473">
                <a:tc>
                  <a:txBody>
                    <a:bodyPr/>
                    <a:lstStyle/>
                    <a:p>
                      <a:r>
                        <a:rPr lang="fr-BE" sz="1400" dirty="0"/>
                        <a:t>ESG importance</a:t>
                      </a:r>
                    </a:p>
                  </a:txBody>
                  <a:tcPr marL="71438" marR="71438" marT="35719" marB="35719"/>
                </a:tc>
                <a:tc>
                  <a:txBody>
                    <a:bodyPr/>
                    <a:lstStyle/>
                    <a:p>
                      <a:r>
                        <a:rPr lang="fr-BE" sz="1400" dirty="0"/>
                        <a:t>Clear </a:t>
                      </a:r>
                      <a:r>
                        <a:rPr lang="fr-BE" sz="1400" dirty="0" err="1"/>
                        <a:t>link</a:t>
                      </a:r>
                      <a:r>
                        <a:rPr lang="fr-BE" sz="1400" dirty="0"/>
                        <a:t> </a:t>
                      </a:r>
                      <a:r>
                        <a:rPr lang="fr-BE" sz="1400" dirty="0" err="1"/>
                        <a:t>with</a:t>
                      </a:r>
                      <a:r>
                        <a:rPr lang="fr-BE" sz="1400" dirty="0"/>
                        <a:t> </a:t>
                      </a:r>
                      <a:r>
                        <a:rPr lang="fr-BE" sz="1400" dirty="0" err="1"/>
                        <a:t>SDG’s</a:t>
                      </a:r>
                      <a:r>
                        <a:rPr lang="fr-BE" sz="1400" dirty="0"/>
                        <a:t>, ESRS &amp; EU </a:t>
                      </a:r>
                      <a:r>
                        <a:rPr lang="fr-BE" sz="1400" dirty="0" err="1"/>
                        <a:t>Taxonomy</a:t>
                      </a:r>
                      <a:r>
                        <a:rPr lang="fr-BE" sz="1400" dirty="0"/>
                        <a:t> – focus buildings </a:t>
                      </a:r>
                    </a:p>
                  </a:txBody>
                  <a:tcPr marL="71438" marR="71438" marT="35719" marB="35719"/>
                </a:tc>
                <a:extLst>
                  <a:ext uri="{0D108BD9-81ED-4DB2-BD59-A6C34878D82A}">
                    <a16:rowId xmlns:a16="http://schemas.microsoft.com/office/drawing/2014/main" val="3967122733"/>
                  </a:ext>
                </a:extLst>
              </a:tr>
            </a:tbl>
          </a:graphicData>
        </a:graphic>
      </p:graphicFrame>
      <p:grpSp>
        <p:nvGrpSpPr>
          <p:cNvPr id="18" name="Group 17">
            <a:extLst>
              <a:ext uri="{FF2B5EF4-FFF2-40B4-BE49-F238E27FC236}">
                <a16:creationId xmlns:a16="http://schemas.microsoft.com/office/drawing/2014/main" id="{ACF95285-FFC6-4E33-A12A-DC14138C5D94}"/>
              </a:ext>
            </a:extLst>
          </p:cNvPr>
          <p:cNvGrpSpPr/>
          <p:nvPr/>
        </p:nvGrpSpPr>
        <p:grpSpPr>
          <a:xfrm>
            <a:off x="2419401" y="1814833"/>
            <a:ext cx="1876374" cy="1804523"/>
            <a:chOff x="2059999" y="1885981"/>
            <a:chExt cx="1080475" cy="1080475"/>
          </a:xfrm>
        </p:grpSpPr>
        <p:sp>
          <p:nvSpPr>
            <p:cNvPr id="19" name="Oval 18">
              <a:extLst>
                <a:ext uri="{FF2B5EF4-FFF2-40B4-BE49-F238E27FC236}">
                  <a16:creationId xmlns:a16="http://schemas.microsoft.com/office/drawing/2014/main" id="{46E99398-AEC7-4A73-8153-1036C2AC68D9}"/>
                </a:ext>
              </a:extLst>
            </p:cNvPr>
            <p:cNvSpPr/>
            <p:nvPr/>
          </p:nvSpPr>
          <p:spPr>
            <a:xfrm>
              <a:off x="2059999" y="1885981"/>
              <a:ext cx="1080475" cy="108047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20" name="Picture 22">
              <a:extLst>
                <a:ext uri="{FF2B5EF4-FFF2-40B4-BE49-F238E27FC236}">
                  <a16:creationId xmlns:a16="http://schemas.microsoft.com/office/drawing/2014/main" id="{18863602-6350-41A3-B298-F83C6FC4358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23033" y="1951190"/>
              <a:ext cx="953468" cy="953468"/>
            </a:xfrm>
            <a:prstGeom prst="ellipse">
              <a:avLst/>
            </a:prstGeom>
          </p:spPr>
        </p:pic>
      </p:grpSp>
      <p:sp>
        <p:nvSpPr>
          <p:cNvPr id="24" name="TextBox 23">
            <a:extLst>
              <a:ext uri="{FF2B5EF4-FFF2-40B4-BE49-F238E27FC236}">
                <a16:creationId xmlns:a16="http://schemas.microsoft.com/office/drawing/2014/main" id="{FCD2D2A1-92F7-40BB-8972-9F9A57F7E0DD}"/>
              </a:ext>
            </a:extLst>
          </p:cNvPr>
          <p:cNvSpPr txBox="1"/>
          <p:nvPr/>
        </p:nvSpPr>
        <p:spPr>
          <a:xfrm>
            <a:off x="810430" y="908346"/>
            <a:ext cx="6096000" cy="646331"/>
          </a:xfrm>
          <a:prstGeom prst="rect">
            <a:avLst/>
          </a:prstGeom>
          <a:noFill/>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rgbClr val="FFFFFF"/>
                </a:solidFill>
                <a:effectLst/>
                <a:uLnTx/>
                <a:uFillTx/>
                <a:latin typeface="Arial" panose="020B0604020202020204"/>
                <a:ea typeface="+mn-ea"/>
                <a:cs typeface="+mn-cs"/>
              </a:rPr>
              <a:t>BRE</a:t>
            </a:r>
            <a:r>
              <a:rPr kumimoji="0" lang="en-GB" sz="1800" b="0" i="0" u="none" strike="noStrike" kern="0" cap="none" spc="0" normalizeH="0" baseline="0" noProof="0">
                <a:ln>
                  <a:noFill/>
                </a:ln>
                <a:solidFill>
                  <a:srgbClr val="063422"/>
                </a:solidFill>
                <a:effectLst/>
                <a:uLnTx/>
                <a:uFillTx/>
                <a:latin typeface="Arial" panose="020B0604020202020204"/>
                <a:ea typeface="+mn-ea"/>
                <a:cs typeface="+mn-cs"/>
              </a:rPr>
              <a:t> : Building Research Establishment</a:t>
            </a:r>
          </a:p>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rgbClr val="063422"/>
                </a:solidFill>
                <a:effectLst/>
                <a:uLnTx/>
                <a:uFillTx/>
                <a:latin typeface="Arial" panose="020B0604020202020204"/>
                <a:ea typeface="+mn-ea"/>
                <a:cs typeface="+mn-cs"/>
              </a:rPr>
              <a:t>       </a:t>
            </a:r>
            <a:r>
              <a:rPr kumimoji="0" lang="en-GB" sz="1800" b="0" i="0" u="none" strike="noStrike" kern="0" cap="none" spc="0" normalizeH="0" baseline="0" noProof="0">
                <a:ln>
                  <a:noFill/>
                </a:ln>
                <a:solidFill>
                  <a:srgbClr val="FFFFFF"/>
                </a:solidFill>
                <a:effectLst/>
                <a:uLnTx/>
                <a:uFillTx/>
                <a:latin typeface="Arial" panose="020B0604020202020204"/>
                <a:ea typeface="+mn-ea"/>
                <a:cs typeface="+mn-cs"/>
              </a:rPr>
              <a:t> - EAM </a:t>
            </a:r>
            <a:r>
              <a:rPr kumimoji="0" lang="en-GB" sz="1800" b="0" i="0" u="none" strike="noStrike" kern="0" cap="none" spc="0" normalizeH="0" baseline="0" noProof="0">
                <a:ln>
                  <a:noFill/>
                </a:ln>
                <a:solidFill>
                  <a:srgbClr val="063422"/>
                </a:solidFill>
                <a:effectLst/>
                <a:uLnTx/>
                <a:uFillTx/>
                <a:latin typeface="Arial" panose="020B0604020202020204"/>
                <a:ea typeface="+mn-ea"/>
                <a:cs typeface="+mn-cs"/>
              </a:rPr>
              <a:t>: Environmental Assessment Method</a:t>
            </a:r>
          </a:p>
        </p:txBody>
      </p:sp>
      <p:pic>
        <p:nvPicPr>
          <p:cNvPr id="5" name="Picture 4">
            <a:extLst>
              <a:ext uri="{FF2B5EF4-FFF2-40B4-BE49-F238E27FC236}">
                <a16:creationId xmlns:a16="http://schemas.microsoft.com/office/drawing/2014/main" id="{AFB06A7F-AC89-40E9-7247-EFD0447917EE}"/>
              </a:ext>
            </a:extLst>
          </p:cNvPr>
          <p:cNvPicPr>
            <a:picLocks noChangeAspect="1"/>
          </p:cNvPicPr>
          <p:nvPr/>
        </p:nvPicPr>
        <p:blipFill>
          <a:blip r:embed="rId4"/>
          <a:srcRect/>
          <a:stretch/>
        </p:blipFill>
        <p:spPr>
          <a:xfrm>
            <a:off x="478978" y="4108599"/>
            <a:ext cx="5596343" cy="1804522"/>
          </a:xfrm>
          <a:prstGeom prst="rect">
            <a:avLst/>
          </a:prstGeom>
        </p:spPr>
      </p:pic>
    </p:spTree>
    <p:extLst>
      <p:ext uri="{BB962C8B-B14F-4D97-AF65-F5344CB8AC3E}">
        <p14:creationId xmlns:p14="http://schemas.microsoft.com/office/powerpoint/2010/main" val="86742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35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30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690C08-850B-45E8-B084-28087F8CA4AF}"/>
              </a:ext>
            </a:extLst>
          </p:cNvPr>
          <p:cNvSpPr>
            <a:spLocks noGrp="1"/>
          </p:cNvSpPr>
          <p:nvPr>
            <p:ph type="title"/>
          </p:nvPr>
        </p:nvSpPr>
        <p:spPr/>
        <p:txBody>
          <a:bodyPr/>
          <a:lstStyle/>
          <a:p>
            <a:r>
              <a:rPr lang="en-GB" noProof="0"/>
              <a:t>Scopes</a:t>
            </a:r>
          </a:p>
        </p:txBody>
      </p:sp>
      <p:sp>
        <p:nvSpPr>
          <p:cNvPr id="9" name="Slide Number Placeholder 8">
            <a:extLst>
              <a:ext uri="{FF2B5EF4-FFF2-40B4-BE49-F238E27FC236}">
                <a16:creationId xmlns:a16="http://schemas.microsoft.com/office/drawing/2014/main" id="{3C40E1A8-DDDC-4971-AE27-0E005653C21B}"/>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BE"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pic>
        <p:nvPicPr>
          <p:cNvPr id="19" name="Picture 18">
            <a:extLst>
              <a:ext uri="{FF2B5EF4-FFF2-40B4-BE49-F238E27FC236}">
                <a16:creationId xmlns:a16="http://schemas.microsoft.com/office/drawing/2014/main" id="{34F9931B-38A5-4BB2-B890-2EF61078041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33148" r="33436"/>
          <a:stretch/>
        </p:blipFill>
        <p:spPr>
          <a:xfrm>
            <a:off x="1663639" y="2191686"/>
            <a:ext cx="1762228" cy="2105186"/>
          </a:xfrm>
          <a:prstGeom prst="rect">
            <a:avLst/>
          </a:prstGeom>
        </p:spPr>
      </p:pic>
      <p:pic>
        <p:nvPicPr>
          <p:cNvPr id="20" name="Picture 19">
            <a:extLst>
              <a:ext uri="{FF2B5EF4-FFF2-40B4-BE49-F238E27FC236}">
                <a16:creationId xmlns:a16="http://schemas.microsoft.com/office/drawing/2014/main" id="{70B69080-DFDD-45B6-8A03-E50DAECD447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916097" y="2138099"/>
            <a:ext cx="1840670" cy="2105186"/>
          </a:xfrm>
          <a:prstGeom prst="rect">
            <a:avLst/>
          </a:prstGeom>
        </p:spPr>
      </p:pic>
      <p:pic>
        <p:nvPicPr>
          <p:cNvPr id="21" name="Picture 20">
            <a:extLst>
              <a:ext uri="{FF2B5EF4-FFF2-40B4-BE49-F238E27FC236}">
                <a16:creationId xmlns:a16="http://schemas.microsoft.com/office/drawing/2014/main" id="{4F9D7052-01EA-4FDA-8FE0-6F0DDAEED97A}"/>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246997" y="2181012"/>
            <a:ext cx="1784382" cy="2115859"/>
          </a:xfrm>
          <a:prstGeom prst="rect">
            <a:avLst/>
          </a:prstGeom>
        </p:spPr>
      </p:pic>
      <p:pic>
        <p:nvPicPr>
          <p:cNvPr id="22" name="Picture 21">
            <a:extLst>
              <a:ext uri="{FF2B5EF4-FFF2-40B4-BE49-F238E27FC236}">
                <a16:creationId xmlns:a16="http://schemas.microsoft.com/office/drawing/2014/main" id="{866EBB75-7459-4DF2-BA35-56609418C8E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66951" r="-1"/>
          <a:stretch/>
        </p:blipFill>
        <p:spPr>
          <a:xfrm>
            <a:off x="8521610" y="2191686"/>
            <a:ext cx="1742916" cy="2159999"/>
          </a:xfrm>
          <a:prstGeom prst="rect">
            <a:avLst/>
          </a:prstGeom>
        </p:spPr>
      </p:pic>
    </p:spTree>
    <p:extLst>
      <p:ext uri="{BB962C8B-B14F-4D97-AF65-F5344CB8AC3E}">
        <p14:creationId xmlns:p14="http://schemas.microsoft.com/office/powerpoint/2010/main" val="3272791266"/>
      </p:ext>
    </p:extLst>
  </p:cSld>
  <p:clrMapOvr>
    <a:masterClrMapping/>
  </p:clrMapOvr>
  <p:extLst>
    <p:ext uri="{6950BFC3-D8DA-4A85-94F7-54DA5524770B}">
      <p188:commentRel xmlns:p188="http://schemas.microsoft.com/office/powerpoint/2018/8/main" r:id="rId2"/>
    </p:ext>
  </p:extLst>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6DBEFA66-69F3-F449-BCC1-C4E77AE6559A}"/>
              </a:ext>
            </a:extLst>
          </p:cNvPr>
          <p:cNvSpPr>
            <a:spLocks noGrp="1"/>
          </p:cNvSpPr>
          <p:nvPr>
            <p:ph type="sldNum" sz="quarter" idx="4"/>
          </p:nvPr>
        </p:nvSpPr>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ED283369-E780-BE44-AA03-8425DD7D6DB1}" type="slidenum">
              <a:rPr kumimoji="0" lang="en-US" sz="1200" b="0" i="0" u="none" strike="noStrike" kern="1200" cap="none" spc="0" normalizeH="0" baseline="0" noProof="0">
                <a:ln>
                  <a:noFill/>
                </a:ln>
                <a:solidFill>
                  <a:srgbClr val="00462E">
                    <a:alpha val="70000"/>
                  </a:srgb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en-US" sz="1200" b="0" i="0" u="none" strike="noStrike" kern="1200" cap="none" spc="0" normalizeH="0" baseline="0" noProof="0">
              <a:ln>
                <a:noFill/>
              </a:ln>
              <a:solidFill>
                <a:srgbClr val="00462E">
                  <a:alpha val="70000"/>
                </a:srgbClr>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95E7F98F-9324-2C44-BAF7-2528927001DC}"/>
              </a:ext>
            </a:extLst>
          </p:cNvPr>
          <p:cNvSpPr>
            <a:spLocks noGrp="1"/>
          </p:cNvSpPr>
          <p:nvPr>
            <p:ph type="title"/>
          </p:nvPr>
        </p:nvSpPr>
        <p:spPr>
          <a:xfrm>
            <a:off x="611578" y="989134"/>
            <a:ext cx="4265222" cy="1151793"/>
          </a:xfrm>
        </p:spPr>
        <p:txBody>
          <a:bodyPr vert="horz" lIns="91440" tIns="45720" rIns="91440" bIns="45720" rtlCol="0" anchor="b">
            <a:normAutofit fontScale="90000"/>
          </a:bodyPr>
          <a:lstStyle/>
          <a:p>
            <a:r>
              <a:rPr lang="en-GB" noProof="0"/>
              <a:t>New Construction scheme</a:t>
            </a:r>
          </a:p>
        </p:txBody>
      </p:sp>
      <p:pic>
        <p:nvPicPr>
          <p:cNvPr id="5" name="Picture Placeholder 4">
            <a:extLst>
              <a:ext uri="{FF2B5EF4-FFF2-40B4-BE49-F238E27FC236}">
                <a16:creationId xmlns:a16="http://schemas.microsoft.com/office/drawing/2014/main" id="{112A6B3A-D3EA-4F1C-807F-AD7F3A550943}"/>
              </a:ext>
            </a:extLst>
          </p:cNvPr>
          <p:cNvPicPr>
            <a:picLocks noGrp="1" noChangeAspect="1"/>
          </p:cNvPicPr>
          <p:nvPr>
            <p:ph type="pic" sz="quarter" idx="10"/>
          </p:nvPr>
        </p:nvPicPr>
        <p:blipFill rotWithShape="1">
          <a:blip r:embed="rId4"/>
          <a:srcRect r="50000"/>
          <a:stretch/>
        </p:blipFill>
        <p:spPr>
          <a:xfrm>
            <a:off x="6096000" y="0"/>
            <a:ext cx="6096000" cy="6858000"/>
          </a:xfrm>
          <a:prstGeom prst="rect">
            <a:avLst/>
          </a:prstGeom>
        </p:spPr>
      </p:pic>
      <p:sp>
        <p:nvSpPr>
          <p:cNvPr id="6" name="Tijdelijke aanduiding voor tekst 5">
            <a:extLst>
              <a:ext uri="{FF2B5EF4-FFF2-40B4-BE49-F238E27FC236}">
                <a16:creationId xmlns:a16="http://schemas.microsoft.com/office/drawing/2014/main" id="{B16E85B3-5723-4442-B356-F84D95A27C24}"/>
              </a:ext>
            </a:extLst>
          </p:cNvPr>
          <p:cNvSpPr>
            <a:spLocks noGrp="1"/>
          </p:cNvSpPr>
          <p:nvPr>
            <p:ph type="body" sz="quarter" idx="4294967295"/>
          </p:nvPr>
        </p:nvSpPr>
        <p:spPr>
          <a:xfrm>
            <a:off x="611578" y="2720975"/>
            <a:ext cx="4724400" cy="1692275"/>
          </a:xfrm>
        </p:spPr>
        <p:txBody>
          <a:bodyPr vert="horz" lIns="91440" tIns="45720" rIns="91440" bIns="45720" rtlCol="0" anchor="t">
            <a:noAutofit/>
          </a:bodyPr>
          <a:lstStyle/>
          <a:p>
            <a:pPr marL="0" indent="0">
              <a:buNone/>
            </a:pPr>
            <a:r>
              <a:rPr lang="en-GB" sz="1400" noProof="0">
                <a:solidFill>
                  <a:schemeClr val="accent1"/>
                </a:solidFill>
              </a:rPr>
              <a:t>The New Construction standards can be used to assess the design, construction, intended use and future-proofing of new building developments, including the local, natural or manmade environment surrounding the building. </a:t>
            </a:r>
          </a:p>
          <a:p>
            <a:endParaRPr lang="en-GB" sz="1400" noProof="0">
              <a:solidFill>
                <a:schemeClr val="accent1"/>
              </a:solidFill>
            </a:endParaRPr>
          </a:p>
          <a:p>
            <a:pPr marL="0" indent="0">
              <a:buNone/>
            </a:pPr>
            <a:r>
              <a:rPr lang="en-GB" sz="1400" noProof="0">
                <a:solidFill>
                  <a:schemeClr val="accent1"/>
                </a:solidFill>
              </a:rPr>
              <a:t>The standards can be used to assess most types of new buildings, including new homes and new-build extensions to existing buildings. Each uses a common framework that is adaptable, depending upon the building’s type and location.</a:t>
            </a:r>
          </a:p>
        </p:txBody>
      </p:sp>
      <p:pic>
        <p:nvPicPr>
          <p:cNvPr id="9" name="Picture 8">
            <a:extLst>
              <a:ext uri="{FF2B5EF4-FFF2-40B4-BE49-F238E27FC236}">
                <a16:creationId xmlns:a16="http://schemas.microsoft.com/office/drawing/2014/main" id="{14A18911-A01A-4B91-BDA8-A7F7EC040A83}"/>
              </a:ext>
            </a:extLst>
          </p:cNvPr>
          <p:cNvPicPr>
            <a:picLocks noChangeAspect="1"/>
          </p:cNvPicPr>
          <p:nvPr/>
        </p:nvPicPr>
        <p:blipFill>
          <a:blip r:embed="rId5"/>
          <a:stretch>
            <a:fillRect/>
          </a:stretch>
        </p:blipFill>
        <p:spPr>
          <a:xfrm>
            <a:off x="11187701" y="125068"/>
            <a:ext cx="823547" cy="770301"/>
          </a:xfrm>
          <a:prstGeom prst="rect">
            <a:avLst/>
          </a:prstGeom>
        </p:spPr>
      </p:pic>
      <p:sp>
        <p:nvSpPr>
          <p:cNvPr id="4" name="Tijdelijke aanduiding voor tekst 5">
            <a:extLst>
              <a:ext uri="{FF2B5EF4-FFF2-40B4-BE49-F238E27FC236}">
                <a16:creationId xmlns:a16="http://schemas.microsoft.com/office/drawing/2014/main" id="{45C4C277-28C5-D9C9-AB3E-A4F40F6208EF}"/>
              </a:ext>
            </a:extLst>
          </p:cNvPr>
          <p:cNvSpPr txBox="1">
            <a:spLocks/>
          </p:cNvSpPr>
          <p:nvPr/>
        </p:nvSpPr>
        <p:spPr>
          <a:xfrm>
            <a:off x="611578" y="5868866"/>
            <a:ext cx="4724400" cy="84613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400" b="0" i="0" u="none" strike="noStrike" kern="1200" cap="none" spc="0" normalizeH="0" baseline="0" noProof="0">
              <a:ln>
                <a:noFill/>
              </a:ln>
              <a:solidFill>
                <a:srgbClr val="54E798"/>
              </a:solidFill>
              <a:effectLst/>
              <a:uLnTx/>
              <a:uFillTx/>
              <a:latin typeface="Poppins Latin" panose="00000500000000000000" pitchFamily="2" charset="0"/>
              <a:ea typeface="+mn-ea"/>
              <a:cs typeface="+mn-cs"/>
            </a:endParaRPr>
          </a:p>
        </p:txBody>
      </p:sp>
      <p:sp>
        <p:nvSpPr>
          <p:cNvPr id="7" name="Tijdelijke aanduiding voor tekst 5">
            <a:extLst>
              <a:ext uri="{FF2B5EF4-FFF2-40B4-BE49-F238E27FC236}">
                <a16:creationId xmlns:a16="http://schemas.microsoft.com/office/drawing/2014/main" id="{3BBCE7F5-F3AF-0717-3DE3-A50D00083C2D}"/>
              </a:ext>
            </a:extLst>
          </p:cNvPr>
          <p:cNvSpPr txBox="1">
            <a:spLocks/>
          </p:cNvSpPr>
          <p:nvPr/>
        </p:nvSpPr>
        <p:spPr>
          <a:xfrm>
            <a:off x="611578" y="6068969"/>
            <a:ext cx="4724400" cy="16922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400" b="0" i="1" u="none" strike="noStrike" kern="1200" cap="none" spc="0" normalizeH="0" baseline="0" noProof="0">
                <a:ln>
                  <a:noFill/>
                </a:ln>
                <a:solidFill>
                  <a:srgbClr val="54E798"/>
                </a:solidFill>
                <a:effectLst/>
                <a:uLnTx/>
                <a:uFillTx/>
                <a:latin typeface="Poppins Latin" panose="00000500000000000000" pitchFamily="2" charset="0"/>
                <a:ea typeface="+mn-ea"/>
                <a:cs typeface="+mn-cs"/>
              </a:rPr>
              <a:t>The manual will be updated during 2025 and will be stricter than the V6 version.</a:t>
            </a:r>
          </a:p>
        </p:txBody>
      </p:sp>
    </p:spTree>
    <p:extLst>
      <p:ext uri="{BB962C8B-B14F-4D97-AF65-F5344CB8AC3E}">
        <p14:creationId xmlns:p14="http://schemas.microsoft.com/office/powerpoint/2010/main" val="3267318095"/>
      </p:ext>
    </p:extLst>
  </p:cSld>
  <p:clrMapOvr>
    <a:overrideClrMapping bg1="lt1" tx1="dk1" bg2="lt2" tx2="dk2" accent1="accent1" accent2="accent2" accent3="accent3" accent4="accent4" accent5="accent5" accent6="accent6" hlink="hlink" folHlink="folHlink"/>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6DBEFA66-69F3-F449-BCC1-C4E77AE6559A}"/>
              </a:ext>
            </a:extLst>
          </p:cNvPr>
          <p:cNvSpPr>
            <a:spLocks noGrp="1"/>
          </p:cNvSpPr>
          <p:nvPr>
            <p:ph type="sldNum" sz="quarter" idx="4"/>
          </p:nvPr>
        </p:nvSpPr>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ED283369-E780-BE44-AA03-8425DD7D6DB1}" type="slidenum">
              <a:rPr kumimoji="0" lang="en-US" sz="1200" b="0" i="0" u="none" strike="noStrike" kern="1200" cap="none" spc="0" normalizeH="0" baseline="0" noProof="0">
                <a:ln>
                  <a:noFill/>
                </a:ln>
                <a:solidFill>
                  <a:srgbClr val="00462E">
                    <a:alpha val="70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14</a:t>
            </a:fld>
            <a:endParaRPr kumimoji="0" lang="en-US" sz="1200" b="0" i="0" u="none" strike="noStrike" kern="1200" cap="none" spc="0" normalizeH="0" baseline="0" noProof="0">
              <a:ln>
                <a:noFill/>
              </a:ln>
              <a:solidFill>
                <a:srgbClr val="00462E">
                  <a:alpha val="70000"/>
                </a:srgbClr>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5E7F98F-9324-2C44-BAF7-2528927001DC}"/>
              </a:ext>
            </a:extLst>
          </p:cNvPr>
          <p:cNvSpPr>
            <a:spLocks noGrp="1"/>
          </p:cNvSpPr>
          <p:nvPr>
            <p:ph type="title"/>
          </p:nvPr>
        </p:nvSpPr>
        <p:spPr>
          <a:xfrm>
            <a:off x="611578" y="423862"/>
            <a:ext cx="4265222" cy="1104900"/>
          </a:xfrm>
        </p:spPr>
        <p:txBody>
          <a:bodyPr vert="horz" lIns="91440" tIns="45720" rIns="91440" bIns="45720" rtlCol="0" anchor="b">
            <a:normAutofit/>
          </a:bodyPr>
          <a:lstStyle/>
          <a:p>
            <a:r>
              <a:rPr lang="en-GB" sz="3600" dirty="0"/>
              <a:t>Refurbishment &amp; Fit-doo Scheme</a:t>
            </a:r>
          </a:p>
        </p:txBody>
      </p:sp>
      <p:pic>
        <p:nvPicPr>
          <p:cNvPr id="5" name="Picture Placeholder 4">
            <a:extLst>
              <a:ext uri="{FF2B5EF4-FFF2-40B4-BE49-F238E27FC236}">
                <a16:creationId xmlns:a16="http://schemas.microsoft.com/office/drawing/2014/main" id="{2CBDEF14-EC5F-40BE-A2D0-F5EFFF791990}"/>
              </a:ext>
            </a:extLst>
          </p:cNvPr>
          <p:cNvPicPr>
            <a:picLocks noGrp="1" noChangeAspect="1"/>
          </p:cNvPicPr>
          <p:nvPr>
            <p:ph type="pic" sz="quarter" idx="10"/>
          </p:nvPr>
        </p:nvPicPr>
        <p:blipFill rotWithShape="1">
          <a:blip r:embed="rId3"/>
          <a:srcRect t="955" b="955"/>
          <a:stretch/>
        </p:blipFill>
        <p:spPr>
          <a:prstGeom prst="rect">
            <a:avLst/>
          </a:prstGeom>
        </p:spPr>
      </p:pic>
      <p:sp>
        <p:nvSpPr>
          <p:cNvPr id="6" name="Tijdelijke aanduiding voor tekst 5">
            <a:extLst>
              <a:ext uri="{FF2B5EF4-FFF2-40B4-BE49-F238E27FC236}">
                <a16:creationId xmlns:a16="http://schemas.microsoft.com/office/drawing/2014/main" id="{B16E85B3-5723-4442-B356-F84D95A27C24}"/>
              </a:ext>
            </a:extLst>
          </p:cNvPr>
          <p:cNvSpPr>
            <a:spLocks noGrp="1"/>
          </p:cNvSpPr>
          <p:nvPr>
            <p:ph type="body" sz="quarter" idx="4294967295"/>
          </p:nvPr>
        </p:nvSpPr>
        <p:spPr>
          <a:xfrm>
            <a:off x="718650" y="1905000"/>
            <a:ext cx="4887912" cy="3976688"/>
          </a:xfrm>
        </p:spPr>
        <p:txBody>
          <a:bodyPr vert="horz" lIns="91440" tIns="45720" rIns="91440" bIns="45720" rtlCol="0" anchor="t">
            <a:noAutofit/>
          </a:bodyPr>
          <a:lstStyle/>
          <a:p>
            <a:pPr indent="-228600">
              <a:buFont typeface="Arial" panose="020B0604020202020204" pitchFamily="34" charset="0"/>
              <a:buChar char="•"/>
            </a:pPr>
            <a:r>
              <a:rPr lang="en-GB" sz="1400" noProof="0">
                <a:solidFill>
                  <a:schemeClr val="accent1"/>
                </a:solidFill>
              </a:rPr>
              <a:t>Mainly applied to renovation. Different parts to be chosen from:</a:t>
            </a:r>
          </a:p>
          <a:p>
            <a:pPr marL="742950" lvl="1"/>
            <a:r>
              <a:rPr lang="en-GB" sz="1400" noProof="0">
                <a:solidFill>
                  <a:schemeClr val="accent1"/>
                </a:solidFill>
              </a:rPr>
              <a:t>Part 1 : Fabric and Structure</a:t>
            </a:r>
          </a:p>
          <a:p>
            <a:pPr marL="742950" lvl="1"/>
            <a:r>
              <a:rPr lang="en-GB" sz="1400" noProof="0">
                <a:solidFill>
                  <a:schemeClr val="accent1"/>
                </a:solidFill>
              </a:rPr>
              <a:t>Part 2 : Core Services</a:t>
            </a:r>
          </a:p>
          <a:p>
            <a:pPr marL="742950" lvl="1"/>
            <a:r>
              <a:rPr lang="en-GB" sz="1400" noProof="0">
                <a:solidFill>
                  <a:schemeClr val="accent1"/>
                </a:solidFill>
              </a:rPr>
              <a:t>Part 3 : Local Services</a:t>
            </a:r>
          </a:p>
          <a:p>
            <a:pPr marL="742950" lvl="1"/>
            <a:r>
              <a:rPr lang="en-GB" sz="1400" noProof="0">
                <a:solidFill>
                  <a:schemeClr val="accent1"/>
                </a:solidFill>
              </a:rPr>
              <a:t>Part 4 : Interior Design </a:t>
            </a:r>
          </a:p>
          <a:p>
            <a:pPr marL="0" indent="0">
              <a:buNone/>
            </a:pPr>
            <a:endParaRPr lang="en-GB" sz="1400" noProof="0">
              <a:solidFill>
                <a:schemeClr val="accent1"/>
              </a:solidFill>
            </a:endParaRPr>
          </a:p>
          <a:p>
            <a:pPr marL="285750"/>
            <a:r>
              <a:rPr lang="en-GB" sz="1400" noProof="0">
                <a:solidFill>
                  <a:schemeClr val="accent1"/>
                </a:solidFill>
              </a:rPr>
              <a:t>Same themes but adapted credits available</a:t>
            </a:r>
          </a:p>
          <a:p>
            <a:pPr marL="285750"/>
            <a:r>
              <a:rPr lang="en-GB" sz="1400" noProof="0">
                <a:solidFill>
                  <a:schemeClr val="accent1"/>
                </a:solidFill>
              </a:rPr>
              <a:t>Example : ENE 01 is an audit of the building and not a PEB file</a:t>
            </a:r>
          </a:p>
          <a:p>
            <a:pPr marL="285750"/>
            <a:r>
              <a:rPr lang="en-GB" sz="1400" noProof="0">
                <a:solidFill>
                  <a:schemeClr val="accent1"/>
                </a:solidFill>
              </a:rPr>
              <a:t>Is particularly adapted for Heritage building (adapted credits, stricter or softer)</a:t>
            </a:r>
          </a:p>
          <a:p>
            <a:pPr marL="285750"/>
            <a:r>
              <a:rPr lang="en-GB" sz="1400" noProof="0">
                <a:solidFill>
                  <a:schemeClr val="accent1"/>
                </a:solidFill>
              </a:rPr>
              <a:t>-&gt; A renovation project can also be considered for the New Construction scheme but tougher credits</a:t>
            </a:r>
          </a:p>
          <a:p>
            <a:endParaRPr lang="en-GB" sz="1400" noProof="0">
              <a:solidFill>
                <a:schemeClr val="accent1"/>
              </a:solidFill>
            </a:endParaRPr>
          </a:p>
          <a:p>
            <a:pPr indent="-228600">
              <a:buFont typeface="Arial" panose="020B0604020202020204" pitchFamily="34" charset="0"/>
              <a:buChar char="•"/>
            </a:pPr>
            <a:endParaRPr lang="en-GB" sz="1400" noProof="0">
              <a:solidFill>
                <a:schemeClr val="accent1"/>
              </a:solidFill>
            </a:endParaRPr>
          </a:p>
        </p:txBody>
      </p:sp>
      <p:pic>
        <p:nvPicPr>
          <p:cNvPr id="10" name="Picture 9">
            <a:extLst>
              <a:ext uri="{FF2B5EF4-FFF2-40B4-BE49-F238E27FC236}">
                <a16:creationId xmlns:a16="http://schemas.microsoft.com/office/drawing/2014/main" id="{B1220F7B-4F3A-4E2E-BCE5-DCACA383EED9}"/>
              </a:ext>
            </a:extLst>
          </p:cNvPr>
          <p:cNvPicPr>
            <a:picLocks noChangeAspect="1"/>
          </p:cNvPicPr>
          <p:nvPr/>
        </p:nvPicPr>
        <p:blipFill>
          <a:blip r:embed="rId4"/>
          <a:stretch>
            <a:fillRect/>
          </a:stretch>
        </p:blipFill>
        <p:spPr>
          <a:xfrm>
            <a:off x="11164093" y="137795"/>
            <a:ext cx="823547" cy="770301"/>
          </a:xfrm>
          <a:prstGeom prst="rect">
            <a:avLst/>
          </a:prstGeom>
        </p:spPr>
      </p:pic>
    </p:spTree>
    <p:extLst>
      <p:ext uri="{BB962C8B-B14F-4D97-AF65-F5344CB8AC3E}">
        <p14:creationId xmlns:p14="http://schemas.microsoft.com/office/powerpoint/2010/main" val="3131711218"/>
      </p:ext>
    </p:extLst>
  </p:cSld>
  <p:clrMapOvr>
    <a:masterClrMapping/>
  </p:clrMapOvr>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a:extLst>
            <a:ext uri="{FF2B5EF4-FFF2-40B4-BE49-F238E27FC236}">
              <a16:creationId xmlns:a16="http://schemas.microsoft.com/office/drawing/2014/main" id="{84AD630B-F1E3-0A26-5CF7-862E97CA4488}"/>
            </a:ext>
          </a:extLst>
        </p:cNvPr>
        <p:cNvGrpSpPr/>
        <p:nvPr/>
      </p:nvGrpSpPr>
      <p:grpSpPr>
        <a:xfrm>
          <a:off x="0" y="0"/>
          <a:ext cx="0" cy="0"/>
          <a:chOff x="0" y="0"/>
          <a:chExt cx="0" cy="0"/>
        </a:xfrm>
      </p:grpSpPr>
      <p:sp useBgFill="1">
        <p:nvSpPr>
          <p:cNvPr id="14" name="!!BGRectangle">
            <a:extLst>
              <a:ext uri="{FF2B5EF4-FFF2-40B4-BE49-F238E27FC236}">
                <a16:creationId xmlns:a16="http://schemas.microsoft.com/office/drawing/2014/main" id="{FF8AC881-32BA-18B1-60B9-94F44FC7D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6" name="!!Line">
            <a:extLst>
              <a:ext uri="{FF2B5EF4-FFF2-40B4-BE49-F238E27FC236}">
                <a16:creationId xmlns:a16="http://schemas.microsoft.com/office/drawing/2014/main" id="{51DA60C0-D808-1447-38C8-6283F78B2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08192" y="1417320"/>
            <a:ext cx="9144" cy="40233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Tijdelijke aanduiding voor dianummer 2">
            <a:extLst>
              <a:ext uri="{FF2B5EF4-FFF2-40B4-BE49-F238E27FC236}">
                <a16:creationId xmlns:a16="http://schemas.microsoft.com/office/drawing/2014/main" id="{9BAE2FD4-465E-AA9D-07F7-6A34B6551B52}"/>
              </a:ext>
            </a:extLst>
          </p:cNvPr>
          <p:cNvSpPr>
            <a:spLocks noGrp="1"/>
          </p:cNvSpPr>
          <p:nvPr>
            <p:ph type="sldNum" sz="quarter" idx="4"/>
          </p:nvPr>
        </p:nvSpPr>
        <p:spPr>
          <a:xfrm>
            <a:off x="10528664" y="6355080"/>
            <a:ext cx="828184"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ED283369-E780-BE44-AA03-8425DD7D6DB1}" type="slidenum">
              <a:rPr kumimoji="0" lang="en-US" sz="1200" b="0" i="0" u="none" strike="noStrike" kern="1200" cap="none" spc="0" normalizeH="0" baseline="0" noProof="0">
                <a:ln>
                  <a:noFill/>
                </a:ln>
                <a:solidFill>
                  <a:srgbClr val="FFFFFF">
                    <a:alpha val="70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15</a:t>
            </a:fld>
            <a:endParaRPr kumimoji="0" lang="en-US" sz="1200" b="0" i="0" u="none" strike="noStrike" kern="1200" cap="none" spc="0" normalizeH="0" baseline="0" noProof="0">
              <a:ln>
                <a:noFill/>
              </a:ln>
              <a:solidFill>
                <a:srgbClr val="FFFFFF">
                  <a:alpha val="70000"/>
                </a:srgbClr>
              </a:solidFill>
              <a:effectLst/>
              <a:uLnTx/>
              <a:uFillTx/>
              <a:latin typeface="Calibri" panose="020F0502020204030204"/>
              <a:ea typeface="+mn-ea"/>
              <a:cs typeface="+mn-cs"/>
            </a:endParaRPr>
          </a:p>
        </p:txBody>
      </p:sp>
      <p:sp>
        <p:nvSpPr>
          <p:cNvPr id="9" name="Tijdelijke aanduiding voor inhoud 1">
            <a:extLst>
              <a:ext uri="{FF2B5EF4-FFF2-40B4-BE49-F238E27FC236}">
                <a16:creationId xmlns:a16="http://schemas.microsoft.com/office/drawing/2014/main" id="{4B500973-92C8-2CD0-C4E3-B155698EBFD5}"/>
              </a:ext>
            </a:extLst>
          </p:cNvPr>
          <p:cNvSpPr txBox="1">
            <a:spLocks/>
          </p:cNvSpPr>
          <p:nvPr/>
        </p:nvSpPr>
        <p:spPr>
          <a:xfrm>
            <a:off x="6751180" y="2534463"/>
            <a:ext cx="4519571" cy="1252750"/>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9pPr>
          </a:lstStyle>
          <a:p>
            <a:pPr marL="0" marR="0" lvl="0" indent="0" algn="l" defTabSz="914400" rtl="0" eaLnBrk="1" fontAlgn="auto" latinLnBrk="0" hangingPunct="1">
              <a:lnSpc>
                <a:spcPct val="114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BREEAM In-Use is an environmental assessment method that enables property investors, owners, managers and occupiers to determine and drive sustainable improvements in the operational performance of their buildings. It provides sustainability benchmarking and assurance for all building types.</a:t>
            </a:r>
          </a:p>
          <a:p>
            <a:pPr marL="0" marR="0" lvl="0" indent="-2286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endParaRPr>
          </a:p>
          <a:p>
            <a:pPr marL="0" marR="0" lvl="0" indent="-228600" algn="l" defTabSz="914400" rtl="0" eaLnBrk="1" fontAlgn="auto" latinLnBrk="0" hangingPunct="1">
              <a:lnSpc>
                <a:spcPct val="114000"/>
              </a:lnSpc>
              <a:spcBef>
                <a:spcPts val="100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FFFFFF"/>
                </a:solidFill>
                <a:effectLst/>
                <a:uLnTx/>
                <a:uFillTx/>
                <a:latin typeface="Poppins Latin" panose="00000500000000000000" pitchFamily="2" charset="0"/>
                <a:ea typeface="+mn-ea"/>
                <a:cs typeface="Arial"/>
              </a:rPr>
              <a:t>Certification is valid for 3 years</a:t>
            </a:r>
          </a:p>
        </p:txBody>
      </p:sp>
      <p:sp>
        <p:nvSpPr>
          <p:cNvPr id="13" name="Titel 1">
            <a:extLst>
              <a:ext uri="{FF2B5EF4-FFF2-40B4-BE49-F238E27FC236}">
                <a16:creationId xmlns:a16="http://schemas.microsoft.com/office/drawing/2014/main" id="{79268EF5-8A7A-BB5B-4940-27E568860D37}"/>
              </a:ext>
            </a:extLst>
          </p:cNvPr>
          <p:cNvSpPr txBox="1">
            <a:spLocks/>
          </p:cNvSpPr>
          <p:nvPr/>
        </p:nvSpPr>
        <p:spPr>
          <a:xfrm>
            <a:off x="6751180" y="895369"/>
            <a:ext cx="4724530" cy="1575457"/>
          </a:xfrm>
          <a:prstGeom prst="rect">
            <a:avLst/>
          </a:prstGeom>
        </p:spPr>
        <p:txBody>
          <a:bodyPr vert="horz" lIns="91440" tIns="45720" rIns="91440" bIns="45720" rtlCol="0" anchor="b">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a:ln>
                  <a:noFill/>
                </a:ln>
                <a:solidFill>
                  <a:srgbClr val="FFFFFF"/>
                </a:solidFill>
                <a:effectLst/>
                <a:uLnTx/>
                <a:uFillTx/>
                <a:latin typeface="Arial" panose="020B0604020202020204"/>
                <a:ea typeface="+mj-ea"/>
                <a:cs typeface="+mj-cs"/>
              </a:rPr>
              <a:t>In-Use scheme</a:t>
            </a:r>
          </a:p>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3600" b="1" i="0" u="none" strike="noStrike" kern="1200" cap="none" spc="0" normalizeH="0" baseline="0" noProof="0">
              <a:ln>
                <a:noFill/>
              </a:ln>
              <a:solidFill>
                <a:srgbClr val="FFFFFF"/>
              </a:solidFill>
              <a:effectLst/>
              <a:uLnTx/>
              <a:uFillTx/>
              <a:latin typeface="Poppins Latin" panose="00000500000000000000" pitchFamily="2" charset="0"/>
              <a:ea typeface="+mj-ea"/>
              <a:cs typeface="+mj-cs"/>
            </a:endParaRPr>
          </a:p>
        </p:txBody>
      </p:sp>
      <p:sp>
        <p:nvSpPr>
          <p:cNvPr id="15" name="Titel 2">
            <a:extLst>
              <a:ext uri="{FF2B5EF4-FFF2-40B4-BE49-F238E27FC236}">
                <a16:creationId xmlns:a16="http://schemas.microsoft.com/office/drawing/2014/main" id="{F0F7A329-407C-BE9F-2B63-686A0671FFE6}"/>
              </a:ext>
            </a:extLst>
          </p:cNvPr>
          <p:cNvSpPr txBox="1">
            <a:spLocks/>
          </p:cNvSpPr>
          <p:nvPr/>
        </p:nvSpPr>
        <p:spPr>
          <a:xfrm>
            <a:off x="631372" y="267008"/>
            <a:ext cx="11016338" cy="1325563"/>
          </a:xfrm>
          <a:prstGeom prst="rect">
            <a:avLst/>
          </a:prstGeom>
        </p:spPr>
        <p:txBody>
          <a:bodyPr vert="horz" lIns="91440" tIns="45720" rIns="91440" bIns="45720" rtlCol="0" anchor="ctr">
            <a:normAutofit/>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2900" b="1" i="0" u="none" strike="noStrike" kern="1200" cap="none" spc="0" normalizeH="0" baseline="0" noProof="0" dirty="0">
              <a:ln>
                <a:noFill/>
              </a:ln>
              <a:solidFill>
                <a:srgbClr val="FFFFFF"/>
              </a:solidFill>
              <a:effectLst/>
              <a:uLnTx/>
              <a:uFillTx/>
              <a:latin typeface="Poppins Latin" panose="00000500000000000000" pitchFamily="2" charset="0"/>
              <a:ea typeface="+mj-ea"/>
              <a:cs typeface="+mj-cs"/>
            </a:endParaRPr>
          </a:p>
        </p:txBody>
      </p:sp>
      <p:pic>
        <p:nvPicPr>
          <p:cNvPr id="18" name="Picture Placeholder 4">
            <a:extLst>
              <a:ext uri="{FF2B5EF4-FFF2-40B4-BE49-F238E27FC236}">
                <a16:creationId xmlns:a16="http://schemas.microsoft.com/office/drawing/2014/main" id="{639F2778-7B59-36AF-E00B-AAD5F93574D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1"/>
          <a:stretch/>
        </p:blipFill>
        <p:spPr>
          <a:xfrm>
            <a:off x="1200709" y="1358641"/>
            <a:ext cx="4174624" cy="4671533"/>
          </a:xfrm>
          <a:prstGeom prst="rect">
            <a:avLst/>
          </a:prstGeom>
        </p:spPr>
      </p:pic>
    </p:spTree>
    <p:extLst>
      <p:ext uri="{BB962C8B-B14F-4D97-AF65-F5344CB8AC3E}">
        <p14:creationId xmlns:p14="http://schemas.microsoft.com/office/powerpoint/2010/main" val="2302691630"/>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DAAB30A6-883A-7845-806D-E90E3241D0A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l-BE"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sp>
        <p:nvSpPr>
          <p:cNvPr id="3" name="Titel 2">
            <a:extLst>
              <a:ext uri="{FF2B5EF4-FFF2-40B4-BE49-F238E27FC236}">
                <a16:creationId xmlns:a16="http://schemas.microsoft.com/office/drawing/2014/main" id="{D1619706-AC18-934B-A7DD-90E47B7F68DB}"/>
              </a:ext>
            </a:extLst>
          </p:cNvPr>
          <p:cNvSpPr>
            <a:spLocks noGrp="1"/>
          </p:cNvSpPr>
          <p:nvPr>
            <p:ph type="title"/>
          </p:nvPr>
        </p:nvSpPr>
        <p:spPr>
          <a:xfrm>
            <a:off x="631372" y="267009"/>
            <a:ext cx="11016338" cy="1021102"/>
          </a:xfrm>
        </p:spPr>
        <p:txBody>
          <a:bodyPr/>
          <a:lstStyle/>
          <a:p>
            <a:r>
              <a:rPr lang="nl-BE" sz="2900"/>
              <a:t>Environmental </a:t>
            </a:r>
            <a:r>
              <a:rPr lang="nl-BE" sz="2900" err="1"/>
              <a:t>Categories</a:t>
            </a:r>
            <a:br>
              <a:rPr lang="nl-BE"/>
            </a:br>
            <a:r>
              <a:rPr lang="nl-BE" sz="1800"/>
              <a:t>(New Construction and RFO)</a:t>
            </a:r>
            <a:endParaRPr lang="nl-BE" sz="2000"/>
          </a:p>
        </p:txBody>
      </p:sp>
      <p:pic>
        <p:nvPicPr>
          <p:cNvPr id="36" name="Picture 35">
            <a:extLst>
              <a:ext uri="{FF2B5EF4-FFF2-40B4-BE49-F238E27FC236}">
                <a16:creationId xmlns:a16="http://schemas.microsoft.com/office/drawing/2014/main" id="{C7CB5A39-A1BF-45C4-9D07-DB0A423530EA}"/>
              </a:ext>
            </a:extLst>
          </p:cNvPr>
          <p:cNvPicPr>
            <a:picLocks noChangeAspect="1"/>
          </p:cNvPicPr>
          <p:nvPr/>
        </p:nvPicPr>
        <p:blipFill>
          <a:blip r:embed="rId3"/>
          <a:stretch>
            <a:fillRect/>
          </a:stretch>
        </p:blipFill>
        <p:spPr>
          <a:xfrm>
            <a:off x="177496" y="225122"/>
            <a:ext cx="823547" cy="770301"/>
          </a:xfrm>
          <a:prstGeom prst="rect">
            <a:avLst/>
          </a:prstGeom>
        </p:spPr>
      </p:pic>
      <p:grpSp>
        <p:nvGrpSpPr>
          <p:cNvPr id="4" name="Group 143">
            <a:extLst>
              <a:ext uri="{FF2B5EF4-FFF2-40B4-BE49-F238E27FC236}">
                <a16:creationId xmlns:a16="http://schemas.microsoft.com/office/drawing/2014/main" id="{9B05B958-1297-D4F9-DAED-F002FA5748CF}"/>
              </a:ext>
            </a:extLst>
          </p:cNvPr>
          <p:cNvGrpSpPr/>
          <p:nvPr/>
        </p:nvGrpSpPr>
        <p:grpSpPr>
          <a:xfrm>
            <a:off x="475929" y="2667606"/>
            <a:ext cx="11342584" cy="1908539"/>
            <a:chOff x="475929" y="2776466"/>
            <a:chExt cx="11342584" cy="1908539"/>
          </a:xfrm>
        </p:grpSpPr>
        <p:grpSp>
          <p:nvGrpSpPr>
            <p:cNvPr id="5" name="Group 144">
              <a:extLst>
                <a:ext uri="{FF2B5EF4-FFF2-40B4-BE49-F238E27FC236}">
                  <a16:creationId xmlns:a16="http://schemas.microsoft.com/office/drawing/2014/main" id="{1B08D4CC-C17A-F373-766B-ACDD6CE426B1}"/>
                </a:ext>
              </a:extLst>
            </p:cNvPr>
            <p:cNvGrpSpPr/>
            <p:nvPr/>
          </p:nvGrpSpPr>
          <p:grpSpPr>
            <a:xfrm>
              <a:off x="475929" y="3299144"/>
              <a:ext cx="11240141" cy="895538"/>
              <a:chOff x="373117" y="3299144"/>
              <a:chExt cx="11240141" cy="895538"/>
            </a:xfrm>
          </p:grpSpPr>
          <p:pic>
            <p:nvPicPr>
              <p:cNvPr id="25" name="Picture 165">
                <a:extLst>
                  <a:ext uri="{FF2B5EF4-FFF2-40B4-BE49-F238E27FC236}">
                    <a16:creationId xmlns:a16="http://schemas.microsoft.com/office/drawing/2014/main" id="{1862C7FB-7CC2-D51A-A430-3F25350C45C3}"/>
                  </a:ext>
                </a:extLst>
              </p:cNvPr>
              <p:cNvPicPr>
                <a:picLocks noChangeAspect="1"/>
              </p:cNvPicPr>
              <p:nvPr/>
            </p:nvPicPr>
            <p:blipFill>
              <a:blip r:embed="rId4"/>
              <a:stretch>
                <a:fillRect/>
              </a:stretch>
            </p:blipFill>
            <p:spPr>
              <a:xfrm>
                <a:off x="373117" y="3299144"/>
                <a:ext cx="895538" cy="895538"/>
              </a:xfrm>
              <a:prstGeom prst="rect">
                <a:avLst/>
              </a:prstGeom>
            </p:spPr>
          </p:pic>
          <p:pic>
            <p:nvPicPr>
              <p:cNvPr id="26" name="Picture 166">
                <a:extLst>
                  <a:ext uri="{FF2B5EF4-FFF2-40B4-BE49-F238E27FC236}">
                    <a16:creationId xmlns:a16="http://schemas.microsoft.com/office/drawing/2014/main" id="{7BA91CB2-FF6D-D664-B304-4323D766F863}"/>
                  </a:ext>
                </a:extLst>
              </p:cNvPr>
              <p:cNvPicPr>
                <a:picLocks noChangeAspect="1"/>
              </p:cNvPicPr>
              <p:nvPr/>
            </p:nvPicPr>
            <p:blipFill>
              <a:blip r:embed="rId5"/>
              <a:stretch>
                <a:fillRect/>
              </a:stretch>
            </p:blipFill>
            <p:spPr>
              <a:xfrm>
                <a:off x="1524000" y="3299144"/>
                <a:ext cx="895538" cy="895538"/>
              </a:xfrm>
              <a:prstGeom prst="rect">
                <a:avLst/>
              </a:prstGeom>
            </p:spPr>
          </p:pic>
          <p:pic>
            <p:nvPicPr>
              <p:cNvPr id="27" name="Picture 167">
                <a:extLst>
                  <a:ext uri="{FF2B5EF4-FFF2-40B4-BE49-F238E27FC236}">
                    <a16:creationId xmlns:a16="http://schemas.microsoft.com/office/drawing/2014/main" id="{3BC0C5BA-0732-2471-9284-C46BD57ACD69}"/>
                  </a:ext>
                </a:extLst>
              </p:cNvPr>
              <p:cNvPicPr>
                <a:picLocks noChangeAspect="1"/>
              </p:cNvPicPr>
              <p:nvPr/>
            </p:nvPicPr>
            <p:blipFill>
              <a:blip r:embed="rId6"/>
              <a:stretch>
                <a:fillRect/>
              </a:stretch>
            </p:blipFill>
            <p:spPr>
              <a:xfrm>
                <a:off x="2674883" y="3299144"/>
                <a:ext cx="895538" cy="895538"/>
              </a:xfrm>
              <a:prstGeom prst="rect">
                <a:avLst/>
              </a:prstGeom>
            </p:spPr>
          </p:pic>
          <p:pic>
            <p:nvPicPr>
              <p:cNvPr id="28" name="Picture 168">
                <a:extLst>
                  <a:ext uri="{FF2B5EF4-FFF2-40B4-BE49-F238E27FC236}">
                    <a16:creationId xmlns:a16="http://schemas.microsoft.com/office/drawing/2014/main" id="{51B6A206-E38D-8082-4390-E50B57BE3782}"/>
                  </a:ext>
                </a:extLst>
              </p:cNvPr>
              <p:cNvPicPr>
                <a:picLocks noChangeAspect="1"/>
              </p:cNvPicPr>
              <p:nvPr/>
            </p:nvPicPr>
            <p:blipFill>
              <a:blip r:embed="rId7"/>
              <a:stretch>
                <a:fillRect/>
              </a:stretch>
            </p:blipFill>
            <p:spPr>
              <a:xfrm>
                <a:off x="3825766" y="3299144"/>
                <a:ext cx="895538" cy="895538"/>
              </a:xfrm>
              <a:prstGeom prst="rect">
                <a:avLst/>
              </a:prstGeom>
            </p:spPr>
          </p:pic>
          <p:pic>
            <p:nvPicPr>
              <p:cNvPr id="29" name="Picture 169">
                <a:extLst>
                  <a:ext uri="{FF2B5EF4-FFF2-40B4-BE49-F238E27FC236}">
                    <a16:creationId xmlns:a16="http://schemas.microsoft.com/office/drawing/2014/main" id="{74347927-45D4-372F-AAC5-AC80E6FA1BF0}"/>
                  </a:ext>
                </a:extLst>
              </p:cNvPr>
              <p:cNvPicPr>
                <a:picLocks noChangeAspect="1"/>
              </p:cNvPicPr>
              <p:nvPr/>
            </p:nvPicPr>
            <p:blipFill>
              <a:blip r:embed="rId8"/>
              <a:stretch>
                <a:fillRect/>
              </a:stretch>
            </p:blipFill>
            <p:spPr>
              <a:xfrm>
                <a:off x="4976570" y="3299144"/>
                <a:ext cx="895538" cy="895538"/>
              </a:xfrm>
              <a:prstGeom prst="rect">
                <a:avLst/>
              </a:prstGeom>
            </p:spPr>
          </p:pic>
          <p:pic>
            <p:nvPicPr>
              <p:cNvPr id="30" name="Picture 170">
                <a:extLst>
                  <a:ext uri="{FF2B5EF4-FFF2-40B4-BE49-F238E27FC236}">
                    <a16:creationId xmlns:a16="http://schemas.microsoft.com/office/drawing/2014/main" id="{8CD2AC07-E1E3-5827-3A61-D4CDE741C0C2}"/>
                  </a:ext>
                </a:extLst>
              </p:cNvPr>
              <p:cNvPicPr>
                <a:picLocks noChangeAspect="1"/>
              </p:cNvPicPr>
              <p:nvPr/>
            </p:nvPicPr>
            <p:blipFill>
              <a:blip r:embed="rId9"/>
              <a:stretch>
                <a:fillRect/>
              </a:stretch>
            </p:blipFill>
            <p:spPr>
              <a:xfrm>
                <a:off x="6124800" y="3299144"/>
                <a:ext cx="895538" cy="895538"/>
              </a:xfrm>
              <a:prstGeom prst="rect">
                <a:avLst/>
              </a:prstGeom>
            </p:spPr>
          </p:pic>
          <p:pic>
            <p:nvPicPr>
              <p:cNvPr id="31" name="Picture 171">
                <a:extLst>
                  <a:ext uri="{FF2B5EF4-FFF2-40B4-BE49-F238E27FC236}">
                    <a16:creationId xmlns:a16="http://schemas.microsoft.com/office/drawing/2014/main" id="{727388FB-CEBC-AED3-9622-C7AA0AE1D77B}"/>
                  </a:ext>
                </a:extLst>
              </p:cNvPr>
              <p:cNvPicPr>
                <a:picLocks noChangeAspect="1"/>
              </p:cNvPicPr>
              <p:nvPr/>
            </p:nvPicPr>
            <p:blipFill>
              <a:blip r:embed="rId10"/>
              <a:stretch>
                <a:fillRect/>
              </a:stretch>
            </p:blipFill>
            <p:spPr>
              <a:xfrm>
                <a:off x="7273030" y="3299144"/>
                <a:ext cx="895538" cy="895538"/>
              </a:xfrm>
              <a:prstGeom prst="rect">
                <a:avLst/>
              </a:prstGeom>
            </p:spPr>
          </p:pic>
          <p:pic>
            <p:nvPicPr>
              <p:cNvPr id="32" name="Picture 172">
                <a:extLst>
                  <a:ext uri="{FF2B5EF4-FFF2-40B4-BE49-F238E27FC236}">
                    <a16:creationId xmlns:a16="http://schemas.microsoft.com/office/drawing/2014/main" id="{8CCA91B4-CC7B-7AC3-F6CF-AA897A606DB8}"/>
                  </a:ext>
                </a:extLst>
              </p:cNvPr>
              <p:cNvPicPr>
                <a:picLocks noChangeAspect="1"/>
              </p:cNvPicPr>
              <p:nvPr/>
            </p:nvPicPr>
            <p:blipFill>
              <a:blip r:embed="rId11"/>
              <a:stretch>
                <a:fillRect/>
              </a:stretch>
            </p:blipFill>
            <p:spPr>
              <a:xfrm>
                <a:off x="8421260" y="3299144"/>
                <a:ext cx="895538" cy="895538"/>
              </a:xfrm>
              <a:prstGeom prst="rect">
                <a:avLst/>
              </a:prstGeom>
            </p:spPr>
          </p:pic>
          <p:pic>
            <p:nvPicPr>
              <p:cNvPr id="33" name="Picture 173">
                <a:extLst>
                  <a:ext uri="{FF2B5EF4-FFF2-40B4-BE49-F238E27FC236}">
                    <a16:creationId xmlns:a16="http://schemas.microsoft.com/office/drawing/2014/main" id="{EB887A7C-91BC-5206-FB21-7E98EE92DD5C}"/>
                  </a:ext>
                </a:extLst>
              </p:cNvPr>
              <p:cNvPicPr>
                <a:picLocks noChangeAspect="1"/>
              </p:cNvPicPr>
              <p:nvPr/>
            </p:nvPicPr>
            <p:blipFill>
              <a:blip r:embed="rId12"/>
              <a:stretch>
                <a:fillRect/>
              </a:stretch>
            </p:blipFill>
            <p:spPr>
              <a:xfrm>
                <a:off x="9569490" y="3299144"/>
                <a:ext cx="895538" cy="895538"/>
              </a:xfrm>
              <a:prstGeom prst="rect">
                <a:avLst/>
              </a:prstGeom>
            </p:spPr>
          </p:pic>
          <p:pic>
            <p:nvPicPr>
              <p:cNvPr id="34" name="Picture 174">
                <a:extLst>
                  <a:ext uri="{FF2B5EF4-FFF2-40B4-BE49-F238E27FC236}">
                    <a16:creationId xmlns:a16="http://schemas.microsoft.com/office/drawing/2014/main" id="{05BC393D-AA4D-5C5E-0BC8-CCDEE727B140}"/>
                  </a:ext>
                </a:extLst>
              </p:cNvPr>
              <p:cNvPicPr>
                <a:picLocks noChangeAspect="1"/>
              </p:cNvPicPr>
              <p:nvPr/>
            </p:nvPicPr>
            <p:blipFill>
              <a:blip r:embed="rId13"/>
              <a:stretch>
                <a:fillRect/>
              </a:stretch>
            </p:blipFill>
            <p:spPr>
              <a:xfrm>
                <a:off x="10717720" y="3299144"/>
                <a:ext cx="895538" cy="895538"/>
              </a:xfrm>
              <a:prstGeom prst="rect">
                <a:avLst/>
              </a:prstGeom>
            </p:spPr>
          </p:pic>
        </p:grpSp>
        <p:sp>
          <p:nvSpPr>
            <p:cNvPr id="6" name="TextBox 145">
              <a:extLst>
                <a:ext uri="{FF2B5EF4-FFF2-40B4-BE49-F238E27FC236}">
                  <a16:creationId xmlns:a16="http://schemas.microsoft.com/office/drawing/2014/main" id="{1581BC46-1D1F-E582-0C95-D918F35F54CA}"/>
                </a:ext>
              </a:extLst>
            </p:cNvPr>
            <p:cNvSpPr txBox="1"/>
            <p:nvPr/>
          </p:nvSpPr>
          <p:spPr>
            <a:xfrm>
              <a:off x="475930" y="4192562"/>
              <a:ext cx="895538"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Energy</a:t>
              </a:r>
            </a:p>
          </p:txBody>
        </p:sp>
        <p:sp>
          <p:nvSpPr>
            <p:cNvPr id="7" name="TextBox 146">
              <a:extLst>
                <a:ext uri="{FF2B5EF4-FFF2-40B4-BE49-F238E27FC236}">
                  <a16:creationId xmlns:a16="http://schemas.microsoft.com/office/drawing/2014/main" id="{B11DE562-4EA6-3EF3-5CFC-3E074D4FF1AE}"/>
                </a:ext>
              </a:extLst>
            </p:cNvPr>
            <p:cNvSpPr txBox="1"/>
            <p:nvPr/>
          </p:nvSpPr>
          <p:spPr>
            <a:xfrm>
              <a:off x="1595043" y="4192562"/>
              <a:ext cx="959075" cy="49244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Health &amp; Wellbeing</a:t>
              </a:r>
            </a:p>
          </p:txBody>
        </p:sp>
        <p:sp>
          <p:nvSpPr>
            <p:cNvPr id="8" name="TextBox 147">
              <a:extLst>
                <a:ext uri="{FF2B5EF4-FFF2-40B4-BE49-F238E27FC236}">
                  <a16:creationId xmlns:a16="http://schemas.microsoft.com/office/drawing/2014/main" id="{14786E23-07DC-4067-A355-09C2BFA64F51}"/>
                </a:ext>
              </a:extLst>
            </p:cNvPr>
            <p:cNvSpPr txBox="1"/>
            <p:nvPr/>
          </p:nvSpPr>
          <p:spPr>
            <a:xfrm>
              <a:off x="2744560" y="4192562"/>
              <a:ext cx="959075"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Innovation</a:t>
              </a:r>
            </a:p>
          </p:txBody>
        </p:sp>
        <p:sp>
          <p:nvSpPr>
            <p:cNvPr id="9" name="TextBox 148">
              <a:extLst>
                <a:ext uri="{FF2B5EF4-FFF2-40B4-BE49-F238E27FC236}">
                  <a16:creationId xmlns:a16="http://schemas.microsoft.com/office/drawing/2014/main" id="{ADBFECC4-469E-C587-F107-B9FA7C2FBDCF}"/>
                </a:ext>
              </a:extLst>
            </p:cNvPr>
            <p:cNvSpPr txBox="1"/>
            <p:nvPr/>
          </p:nvSpPr>
          <p:spPr>
            <a:xfrm>
              <a:off x="3894077" y="4192562"/>
              <a:ext cx="959075"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Land use</a:t>
              </a:r>
            </a:p>
          </p:txBody>
        </p:sp>
        <p:sp>
          <p:nvSpPr>
            <p:cNvPr id="10" name="TextBox 149">
              <a:extLst>
                <a:ext uri="{FF2B5EF4-FFF2-40B4-BE49-F238E27FC236}">
                  <a16:creationId xmlns:a16="http://schemas.microsoft.com/office/drawing/2014/main" id="{84242CE9-CFB8-9403-02B0-2A8C18A700C8}"/>
                </a:ext>
              </a:extLst>
            </p:cNvPr>
            <p:cNvSpPr txBox="1"/>
            <p:nvPr/>
          </p:nvSpPr>
          <p:spPr>
            <a:xfrm>
              <a:off x="5047613" y="4192562"/>
              <a:ext cx="959075"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Materials</a:t>
              </a:r>
            </a:p>
          </p:txBody>
        </p:sp>
        <p:sp>
          <p:nvSpPr>
            <p:cNvPr id="11" name="TextBox 150">
              <a:extLst>
                <a:ext uri="{FF2B5EF4-FFF2-40B4-BE49-F238E27FC236}">
                  <a16:creationId xmlns:a16="http://schemas.microsoft.com/office/drawing/2014/main" id="{874C239A-E6B0-1360-8792-BC0CF3646692}"/>
                </a:ext>
              </a:extLst>
            </p:cNvPr>
            <p:cNvSpPr txBox="1"/>
            <p:nvPr/>
          </p:nvSpPr>
          <p:spPr>
            <a:xfrm>
              <a:off x="6119762" y="4190179"/>
              <a:ext cx="1219088"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Management</a:t>
              </a:r>
            </a:p>
          </p:txBody>
        </p:sp>
        <p:sp>
          <p:nvSpPr>
            <p:cNvPr id="12" name="TextBox 151">
              <a:extLst>
                <a:ext uri="{FF2B5EF4-FFF2-40B4-BE49-F238E27FC236}">
                  <a16:creationId xmlns:a16="http://schemas.microsoft.com/office/drawing/2014/main" id="{60B820DD-4759-E2B6-A9CA-6FC8EC73361D}"/>
                </a:ext>
              </a:extLst>
            </p:cNvPr>
            <p:cNvSpPr txBox="1"/>
            <p:nvPr/>
          </p:nvSpPr>
          <p:spPr>
            <a:xfrm>
              <a:off x="7267992" y="4190179"/>
              <a:ext cx="1111238"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Pollution</a:t>
              </a:r>
            </a:p>
          </p:txBody>
        </p:sp>
        <p:sp>
          <p:nvSpPr>
            <p:cNvPr id="13" name="TextBox 152">
              <a:extLst>
                <a:ext uri="{FF2B5EF4-FFF2-40B4-BE49-F238E27FC236}">
                  <a16:creationId xmlns:a16="http://schemas.microsoft.com/office/drawing/2014/main" id="{DA1F588E-14F8-FC0E-6BB5-F9460D836D99}"/>
                </a:ext>
              </a:extLst>
            </p:cNvPr>
            <p:cNvSpPr txBox="1"/>
            <p:nvPr/>
          </p:nvSpPr>
          <p:spPr>
            <a:xfrm>
              <a:off x="8416222" y="4190179"/>
              <a:ext cx="1111238"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Transport</a:t>
              </a:r>
            </a:p>
          </p:txBody>
        </p:sp>
        <p:sp>
          <p:nvSpPr>
            <p:cNvPr id="14" name="TextBox 153">
              <a:extLst>
                <a:ext uri="{FF2B5EF4-FFF2-40B4-BE49-F238E27FC236}">
                  <a16:creationId xmlns:a16="http://schemas.microsoft.com/office/drawing/2014/main" id="{CCD65B34-8450-A7C2-824B-EE95ED0785E2}"/>
                </a:ext>
              </a:extLst>
            </p:cNvPr>
            <p:cNvSpPr txBox="1"/>
            <p:nvPr/>
          </p:nvSpPr>
          <p:spPr>
            <a:xfrm>
              <a:off x="9564452" y="4190179"/>
              <a:ext cx="1111238"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Waste</a:t>
              </a:r>
            </a:p>
          </p:txBody>
        </p:sp>
        <p:sp>
          <p:nvSpPr>
            <p:cNvPr id="15" name="TextBox 154">
              <a:extLst>
                <a:ext uri="{FF2B5EF4-FFF2-40B4-BE49-F238E27FC236}">
                  <a16:creationId xmlns:a16="http://schemas.microsoft.com/office/drawing/2014/main" id="{15B75615-9DE0-D0E6-490D-F0DD2ABC1C77}"/>
                </a:ext>
              </a:extLst>
            </p:cNvPr>
            <p:cNvSpPr txBox="1"/>
            <p:nvPr/>
          </p:nvSpPr>
          <p:spPr>
            <a:xfrm>
              <a:off x="10707275" y="4190179"/>
              <a:ext cx="1111238"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300" b="0" i="0" u="none" strike="noStrike" kern="1200" cap="none" spc="0" normalizeH="0" baseline="0" noProof="0">
                  <a:ln>
                    <a:noFill/>
                  </a:ln>
                  <a:solidFill>
                    <a:srgbClr val="00462E"/>
                  </a:solidFill>
                  <a:effectLst/>
                  <a:uLnTx/>
                  <a:uFillTx/>
                  <a:latin typeface="Arial" panose="020B0604020202020204"/>
                  <a:ea typeface="+mn-ea"/>
                  <a:cs typeface="+mn-cs"/>
                </a:rPr>
                <a:t>Water</a:t>
              </a:r>
            </a:p>
          </p:txBody>
        </p:sp>
        <p:sp>
          <p:nvSpPr>
            <p:cNvPr id="16" name="TextBox 155">
              <a:extLst>
                <a:ext uri="{FF2B5EF4-FFF2-40B4-BE49-F238E27FC236}">
                  <a16:creationId xmlns:a16="http://schemas.microsoft.com/office/drawing/2014/main" id="{6158AFEB-0573-F478-ECF2-F6EC3D4EA647}"/>
                </a:ext>
              </a:extLst>
            </p:cNvPr>
            <p:cNvSpPr txBox="1"/>
            <p:nvPr/>
          </p:nvSpPr>
          <p:spPr>
            <a:xfrm>
              <a:off x="555398" y="2776466"/>
              <a:ext cx="81606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17" name="TextBox 156">
              <a:extLst>
                <a:ext uri="{FF2B5EF4-FFF2-40B4-BE49-F238E27FC236}">
                  <a16:creationId xmlns:a16="http://schemas.microsoft.com/office/drawing/2014/main" id="{8D3648BD-DC9A-9058-A2B8-B085B715BFD6}"/>
                </a:ext>
              </a:extLst>
            </p:cNvPr>
            <p:cNvSpPr txBox="1"/>
            <p:nvPr/>
          </p:nvSpPr>
          <p:spPr>
            <a:xfrm>
              <a:off x="1706280" y="2776466"/>
              <a:ext cx="81606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18" name="TextBox 158">
              <a:extLst>
                <a:ext uri="{FF2B5EF4-FFF2-40B4-BE49-F238E27FC236}">
                  <a16:creationId xmlns:a16="http://schemas.microsoft.com/office/drawing/2014/main" id="{71CBA90C-E76D-D470-76EE-405D7B1D93AA}"/>
                </a:ext>
              </a:extLst>
            </p:cNvPr>
            <p:cNvSpPr txBox="1"/>
            <p:nvPr/>
          </p:nvSpPr>
          <p:spPr>
            <a:xfrm>
              <a:off x="4005314" y="2776466"/>
              <a:ext cx="847838"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19" name="TextBox 159">
              <a:extLst>
                <a:ext uri="{FF2B5EF4-FFF2-40B4-BE49-F238E27FC236}">
                  <a16:creationId xmlns:a16="http://schemas.microsoft.com/office/drawing/2014/main" id="{34D765EB-F293-65C5-D851-DFB1B2AB240F}"/>
                </a:ext>
              </a:extLst>
            </p:cNvPr>
            <p:cNvSpPr txBox="1"/>
            <p:nvPr/>
          </p:nvSpPr>
          <p:spPr>
            <a:xfrm>
              <a:off x="5155411" y="2776466"/>
              <a:ext cx="81950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20" name="TextBox 160">
              <a:extLst>
                <a:ext uri="{FF2B5EF4-FFF2-40B4-BE49-F238E27FC236}">
                  <a16:creationId xmlns:a16="http://schemas.microsoft.com/office/drawing/2014/main" id="{B72B8D0B-FF05-8800-8440-B7658CD2FE8A}"/>
                </a:ext>
              </a:extLst>
            </p:cNvPr>
            <p:cNvSpPr txBox="1"/>
            <p:nvPr/>
          </p:nvSpPr>
          <p:spPr>
            <a:xfrm>
              <a:off x="6307081" y="2776466"/>
              <a:ext cx="81606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21" name="TextBox 161">
              <a:extLst>
                <a:ext uri="{FF2B5EF4-FFF2-40B4-BE49-F238E27FC236}">
                  <a16:creationId xmlns:a16="http://schemas.microsoft.com/office/drawing/2014/main" id="{180CB267-A8D5-AD3A-DD00-D141A4A436D3}"/>
                </a:ext>
              </a:extLst>
            </p:cNvPr>
            <p:cNvSpPr txBox="1"/>
            <p:nvPr/>
          </p:nvSpPr>
          <p:spPr>
            <a:xfrm>
              <a:off x="7458751" y="2776466"/>
              <a:ext cx="73659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22" name="TextBox 162">
              <a:extLst>
                <a:ext uri="{FF2B5EF4-FFF2-40B4-BE49-F238E27FC236}">
                  <a16:creationId xmlns:a16="http://schemas.microsoft.com/office/drawing/2014/main" id="{40D33AE3-7492-4469-E776-637D7C2A48DE}"/>
                </a:ext>
              </a:extLst>
            </p:cNvPr>
            <p:cNvSpPr txBox="1"/>
            <p:nvPr/>
          </p:nvSpPr>
          <p:spPr>
            <a:xfrm>
              <a:off x="8599604" y="2776466"/>
              <a:ext cx="73659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23" name="TextBox 163">
              <a:extLst>
                <a:ext uri="{FF2B5EF4-FFF2-40B4-BE49-F238E27FC236}">
                  <a16:creationId xmlns:a16="http://schemas.microsoft.com/office/drawing/2014/main" id="{4917FF24-68D2-1736-CDB2-CB686E171FF1}"/>
                </a:ext>
              </a:extLst>
            </p:cNvPr>
            <p:cNvSpPr txBox="1"/>
            <p:nvPr/>
          </p:nvSpPr>
          <p:spPr>
            <a:xfrm>
              <a:off x="9751771" y="2776466"/>
              <a:ext cx="73659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sp>
          <p:nvSpPr>
            <p:cNvPr id="24" name="TextBox 164">
              <a:extLst>
                <a:ext uri="{FF2B5EF4-FFF2-40B4-BE49-F238E27FC236}">
                  <a16:creationId xmlns:a16="http://schemas.microsoft.com/office/drawing/2014/main" id="{92657923-D5E8-FD10-A5D1-439DEDA5832A}"/>
                </a:ext>
              </a:extLst>
            </p:cNvPr>
            <p:cNvSpPr txBox="1"/>
            <p:nvPr/>
          </p:nvSpPr>
          <p:spPr>
            <a:xfrm>
              <a:off x="10903938" y="2776466"/>
              <a:ext cx="736599" cy="292388"/>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BE" sz="1300" b="0" i="0" u="none" strike="noStrike" kern="1200" cap="none" spc="0" normalizeH="0" baseline="0" noProof="0" dirty="0">
                <a:ln>
                  <a:noFill/>
                </a:ln>
                <a:solidFill>
                  <a:srgbClr val="00462E"/>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1818540301"/>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FA48D8B3-7E51-78DA-B863-EF1B82D4EF7B}"/>
              </a:ext>
            </a:extLst>
          </p:cNvPr>
          <p:cNvPicPr>
            <a:picLocks noChangeAspect="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2201842" y="1287037"/>
            <a:ext cx="7788315" cy="4610500"/>
          </a:xfrm>
          <a:prstGeom prst="rect">
            <a:avLst/>
          </a:prstGeom>
        </p:spPr>
      </p:pic>
      <p:sp>
        <p:nvSpPr>
          <p:cNvPr id="2" name="Tijdelijke aanduiding voor dianummer 1">
            <a:extLst>
              <a:ext uri="{FF2B5EF4-FFF2-40B4-BE49-F238E27FC236}">
                <a16:creationId xmlns:a16="http://schemas.microsoft.com/office/drawing/2014/main" id="{DAAB30A6-883A-7845-806D-E90E3241D0A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nl-BE"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sp>
        <p:nvSpPr>
          <p:cNvPr id="3" name="Titel 2">
            <a:extLst>
              <a:ext uri="{FF2B5EF4-FFF2-40B4-BE49-F238E27FC236}">
                <a16:creationId xmlns:a16="http://schemas.microsoft.com/office/drawing/2014/main" id="{D1619706-AC18-934B-A7DD-90E47B7F68DB}"/>
              </a:ext>
            </a:extLst>
          </p:cNvPr>
          <p:cNvSpPr>
            <a:spLocks noGrp="1"/>
          </p:cNvSpPr>
          <p:nvPr>
            <p:ph type="title"/>
          </p:nvPr>
        </p:nvSpPr>
        <p:spPr>
          <a:xfrm>
            <a:off x="631372" y="267008"/>
            <a:ext cx="11016338" cy="693455"/>
          </a:xfrm>
        </p:spPr>
        <p:txBody>
          <a:bodyPr>
            <a:normAutofit/>
          </a:bodyPr>
          <a:lstStyle/>
          <a:p>
            <a:r>
              <a:rPr lang="nl-BE" sz="2900"/>
              <a:t>Ratings</a:t>
            </a:r>
          </a:p>
        </p:txBody>
      </p:sp>
      <p:sp>
        <p:nvSpPr>
          <p:cNvPr id="4" name="Rectangle 3">
            <a:extLst>
              <a:ext uri="{FF2B5EF4-FFF2-40B4-BE49-F238E27FC236}">
                <a16:creationId xmlns:a16="http://schemas.microsoft.com/office/drawing/2014/main" id="{5C164C84-4F3F-4DD3-A99E-85B61F190414}"/>
              </a:ext>
            </a:extLst>
          </p:cNvPr>
          <p:cNvSpPr/>
          <p:nvPr/>
        </p:nvSpPr>
        <p:spPr>
          <a:xfrm>
            <a:off x="8505420" y="3314831"/>
            <a:ext cx="1596521" cy="1202741"/>
          </a:xfrm>
          <a:prstGeom prst="rect">
            <a:avLst/>
          </a:pr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41" name="Picture 40">
            <a:extLst>
              <a:ext uri="{FF2B5EF4-FFF2-40B4-BE49-F238E27FC236}">
                <a16:creationId xmlns:a16="http://schemas.microsoft.com/office/drawing/2014/main" id="{DEB9EBFF-ADBE-46A2-9128-5C34F96F5039}"/>
              </a:ext>
            </a:extLst>
          </p:cNvPr>
          <p:cNvPicPr>
            <a:picLocks noChangeAspect="1"/>
          </p:cNvPicPr>
          <p:nvPr/>
        </p:nvPicPr>
        <p:blipFill>
          <a:blip r:embed="rId4"/>
          <a:stretch>
            <a:fillRect/>
          </a:stretch>
        </p:blipFill>
        <p:spPr>
          <a:xfrm>
            <a:off x="177496" y="225122"/>
            <a:ext cx="823547" cy="770301"/>
          </a:xfrm>
          <a:prstGeom prst="rect">
            <a:avLst/>
          </a:prstGeom>
        </p:spPr>
      </p:pic>
    </p:spTree>
    <p:extLst>
      <p:ext uri="{BB962C8B-B14F-4D97-AF65-F5344CB8AC3E}">
        <p14:creationId xmlns:p14="http://schemas.microsoft.com/office/powerpoint/2010/main" val="3805070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DAAB30A6-883A-7845-806D-E90E3241D0A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nl-BE"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sp>
        <p:nvSpPr>
          <p:cNvPr id="3" name="Titel 2">
            <a:extLst>
              <a:ext uri="{FF2B5EF4-FFF2-40B4-BE49-F238E27FC236}">
                <a16:creationId xmlns:a16="http://schemas.microsoft.com/office/drawing/2014/main" id="{D1619706-AC18-934B-A7DD-90E47B7F68DB}"/>
              </a:ext>
            </a:extLst>
          </p:cNvPr>
          <p:cNvSpPr>
            <a:spLocks noGrp="1"/>
          </p:cNvSpPr>
          <p:nvPr>
            <p:ph type="title"/>
          </p:nvPr>
        </p:nvSpPr>
        <p:spPr>
          <a:xfrm>
            <a:off x="631372" y="267008"/>
            <a:ext cx="11016338" cy="656535"/>
          </a:xfrm>
        </p:spPr>
        <p:txBody>
          <a:bodyPr>
            <a:normAutofit/>
          </a:bodyPr>
          <a:lstStyle/>
          <a:p>
            <a:r>
              <a:rPr lang="nl-BE" sz="2900"/>
              <a:t>Assessment Stages</a:t>
            </a:r>
          </a:p>
        </p:txBody>
      </p:sp>
      <p:pic>
        <p:nvPicPr>
          <p:cNvPr id="8" name="Picture 2" descr="RÃ©sultat de recherche d'images pour &quot;breeam assessment process&quot;">
            <a:extLst>
              <a:ext uri="{FF2B5EF4-FFF2-40B4-BE49-F238E27FC236}">
                <a16:creationId xmlns:a16="http://schemas.microsoft.com/office/drawing/2014/main" id="{BA6C5099-CD25-4420-8C4F-DF8E0DF000F2}"/>
              </a:ext>
            </a:extLst>
          </p:cNvPr>
          <p:cNvPicPr>
            <a:picLocks noChangeAspect="1" noChangeArrowheads="1"/>
          </p:cNvPicPr>
          <p:nvPr/>
        </p:nvPicPr>
        <p:blipFill>
          <a:blip r:embed="rId3" cstate="hqprint">
            <a:duotone>
              <a:schemeClr val="accent3">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1072829" y="1205469"/>
            <a:ext cx="7084607" cy="453414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1CE7A430-B2B6-4CCC-8A59-2863F0AC49EA}"/>
              </a:ext>
            </a:extLst>
          </p:cNvPr>
          <p:cNvPicPr>
            <a:picLocks noChangeAspect="1"/>
          </p:cNvPicPr>
          <p:nvPr/>
        </p:nvPicPr>
        <p:blipFill>
          <a:blip r:embed="rId5"/>
          <a:stretch>
            <a:fillRect/>
          </a:stretch>
        </p:blipFill>
        <p:spPr>
          <a:xfrm>
            <a:off x="177496" y="225122"/>
            <a:ext cx="823547" cy="770301"/>
          </a:xfrm>
          <a:prstGeom prst="rect">
            <a:avLst/>
          </a:prstGeom>
        </p:spPr>
      </p:pic>
      <p:sp>
        <p:nvSpPr>
          <p:cNvPr id="9" name="Rechthoek 8">
            <a:extLst>
              <a:ext uri="{FF2B5EF4-FFF2-40B4-BE49-F238E27FC236}">
                <a16:creationId xmlns:a16="http://schemas.microsoft.com/office/drawing/2014/main" id="{14E206F4-7333-E262-EE07-9DD17F6513D8}"/>
              </a:ext>
            </a:extLst>
          </p:cNvPr>
          <p:cNvSpPr/>
          <p:nvPr/>
        </p:nvSpPr>
        <p:spPr>
          <a:xfrm>
            <a:off x="6945085" y="2531032"/>
            <a:ext cx="2509768" cy="30315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 name="Tekstvak 4">
            <a:extLst>
              <a:ext uri="{FF2B5EF4-FFF2-40B4-BE49-F238E27FC236}">
                <a16:creationId xmlns:a16="http://schemas.microsoft.com/office/drawing/2014/main" id="{81F12A8F-1DB3-7BA6-086B-540BD76A9380}"/>
              </a:ext>
            </a:extLst>
          </p:cNvPr>
          <p:cNvSpPr txBox="1"/>
          <p:nvPr/>
        </p:nvSpPr>
        <p:spPr>
          <a:xfrm>
            <a:off x="7168948" y="2081550"/>
            <a:ext cx="1429945" cy="523155"/>
          </a:xfrm>
          <a:prstGeom prst="rect">
            <a:avLst/>
          </a:prstGeom>
          <a:solidFill>
            <a:schemeClr val="accent3">
              <a:lumMod val="50000"/>
            </a:schemeClr>
          </a:solidFill>
        </p:spPr>
        <p:txBody>
          <a:bodyPr vert="horz"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2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Concept design</a:t>
            </a:r>
          </a:p>
        </p:txBody>
      </p:sp>
      <p:cxnSp>
        <p:nvCxnSpPr>
          <p:cNvPr id="11" name="Rechte verbindingslijn 10">
            <a:extLst>
              <a:ext uri="{FF2B5EF4-FFF2-40B4-BE49-F238E27FC236}">
                <a16:creationId xmlns:a16="http://schemas.microsoft.com/office/drawing/2014/main" id="{A4B956AA-48BA-ABC9-68A7-72D5469E4A56}"/>
              </a:ext>
            </a:extLst>
          </p:cNvPr>
          <p:cNvCxnSpPr>
            <a:cxnSpLocks/>
          </p:cNvCxnSpPr>
          <p:nvPr/>
        </p:nvCxnSpPr>
        <p:spPr>
          <a:xfrm>
            <a:off x="5475514" y="2079093"/>
            <a:ext cx="1752599" cy="0"/>
          </a:xfrm>
          <a:prstGeom prst="line">
            <a:avLst/>
          </a:prstGeom>
          <a:ln w="19050">
            <a:solidFill>
              <a:schemeClr val="tx2">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0330B6BE-E456-EAA2-0FBE-CBD21661E8ED}"/>
              </a:ext>
            </a:extLst>
          </p:cNvPr>
          <p:cNvCxnSpPr>
            <a:cxnSpLocks/>
          </p:cNvCxnSpPr>
          <p:nvPr/>
        </p:nvCxnSpPr>
        <p:spPr>
          <a:xfrm>
            <a:off x="5475514" y="2604627"/>
            <a:ext cx="1752599" cy="0"/>
          </a:xfrm>
          <a:prstGeom prst="line">
            <a:avLst/>
          </a:prstGeom>
          <a:ln w="19050">
            <a:solidFill>
              <a:schemeClr val="tx2">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20F63B9F-6B1E-3D56-535E-7C96466A8008}"/>
              </a:ext>
            </a:extLst>
          </p:cNvPr>
          <p:cNvSpPr txBox="1"/>
          <p:nvPr/>
        </p:nvSpPr>
        <p:spPr>
          <a:xfrm>
            <a:off x="7168948" y="2607161"/>
            <a:ext cx="1429945" cy="1074682"/>
          </a:xfrm>
          <a:prstGeom prst="rect">
            <a:avLst/>
          </a:prstGeom>
          <a:solidFill>
            <a:schemeClr val="accent3">
              <a:lumMod val="50000"/>
            </a:schemeClr>
          </a:solidFill>
        </p:spPr>
        <p:txBody>
          <a:bodyPr vert="horz" wrap="square" lIns="91440" tIns="45720" rIns="91440" bIns="4572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2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Detailed design</a:t>
            </a:r>
          </a:p>
        </p:txBody>
      </p:sp>
      <p:cxnSp>
        <p:nvCxnSpPr>
          <p:cNvPr id="15" name="Rechte verbindingslijn 14">
            <a:extLst>
              <a:ext uri="{FF2B5EF4-FFF2-40B4-BE49-F238E27FC236}">
                <a16:creationId xmlns:a16="http://schemas.microsoft.com/office/drawing/2014/main" id="{AF0EB563-57DE-97EF-EA97-0C6E73D72F83}"/>
              </a:ext>
            </a:extLst>
          </p:cNvPr>
          <p:cNvCxnSpPr/>
          <p:nvPr/>
        </p:nvCxnSpPr>
        <p:spPr>
          <a:xfrm>
            <a:off x="6772931" y="3681921"/>
            <a:ext cx="455182" cy="0"/>
          </a:xfrm>
          <a:prstGeom prst="line">
            <a:avLst/>
          </a:prstGeom>
          <a:ln w="19050">
            <a:solidFill>
              <a:schemeClr val="tx2">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ijdelijke aanduiding voor tekst 5">
            <a:extLst>
              <a:ext uri="{FF2B5EF4-FFF2-40B4-BE49-F238E27FC236}">
                <a16:creationId xmlns:a16="http://schemas.microsoft.com/office/drawing/2014/main" id="{10203821-5CCC-190D-4B61-0A11F5B037EB}"/>
              </a:ext>
            </a:extLst>
          </p:cNvPr>
          <p:cNvSpPr txBox="1">
            <a:spLocks/>
          </p:cNvSpPr>
          <p:nvPr/>
        </p:nvSpPr>
        <p:spPr>
          <a:xfrm>
            <a:off x="9572578" y="3531949"/>
            <a:ext cx="1803114" cy="528421"/>
          </a:xfrm>
          <a:prstGeom prst="rect">
            <a:avLst/>
          </a:prstGeom>
          <a:solidFill>
            <a:schemeClr val="accent3">
              <a:lumMod val="50000"/>
            </a:schemeClr>
          </a:solidFill>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200" b="0" i="0" u="none" strike="noStrike" kern="1200" cap="none" spc="0" normalizeH="0" baseline="0" noProof="0">
                <a:ln>
                  <a:noFill/>
                </a:ln>
                <a:solidFill>
                  <a:srgbClr val="FFFFFF"/>
                </a:solidFill>
                <a:effectLst/>
                <a:uLnTx/>
                <a:uFillTx/>
                <a:latin typeface="Poppins Latin"/>
                <a:ea typeface="+mn-ea"/>
                <a:cs typeface="+mn-cs"/>
              </a:rPr>
              <a:t>Design Stage Certificate</a:t>
            </a:r>
          </a:p>
        </p:txBody>
      </p:sp>
      <p:cxnSp>
        <p:nvCxnSpPr>
          <p:cNvPr id="16" name="Straight Arrow Connector 10">
            <a:extLst>
              <a:ext uri="{FF2B5EF4-FFF2-40B4-BE49-F238E27FC236}">
                <a16:creationId xmlns:a16="http://schemas.microsoft.com/office/drawing/2014/main" id="{A5E3E21A-DF03-4A60-0B2E-39CB743A4B58}"/>
              </a:ext>
            </a:extLst>
          </p:cNvPr>
          <p:cNvCxnSpPr>
            <a:cxnSpLocks/>
          </p:cNvCxnSpPr>
          <p:nvPr/>
        </p:nvCxnSpPr>
        <p:spPr>
          <a:xfrm>
            <a:off x="8295811" y="3666095"/>
            <a:ext cx="1191700" cy="1574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Rechthoek 16">
            <a:extLst>
              <a:ext uri="{FF2B5EF4-FFF2-40B4-BE49-F238E27FC236}">
                <a16:creationId xmlns:a16="http://schemas.microsoft.com/office/drawing/2014/main" id="{B5EF2061-334B-1F30-C77D-3800C88E260A}"/>
              </a:ext>
            </a:extLst>
          </p:cNvPr>
          <p:cNvSpPr/>
          <p:nvPr/>
        </p:nvSpPr>
        <p:spPr>
          <a:xfrm>
            <a:off x="5475514" y="5298388"/>
            <a:ext cx="1752599" cy="528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8" name="Rechthoek 17">
            <a:extLst>
              <a:ext uri="{FF2B5EF4-FFF2-40B4-BE49-F238E27FC236}">
                <a16:creationId xmlns:a16="http://schemas.microsoft.com/office/drawing/2014/main" id="{03ED7497-985D-AA79-F4EF-E53C26F0B57B}"/>
              </a:ext>
            </a:extLst>
          </p:cNvPr>
          <p:cNvSpPr/>
          <p:nvPr/>
        </p:nvSpPr>
        <p:spPr>
          <a:xfrm>
            <a:off x="5475514" y="3796160"/>
            <a:ext cx="1752599" cy="1854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0" name="Rechthoek 19">
            <a:extLst>
              <a:ext uri="{FF2B5EF4-FFF2-40B4-BE49-F238E27FC236}">
                <a16:creationId xmlns:a16="http://schemas.microsoft.com/office/drawing/2014/main" id="{25EA28BF-61CD-B8AA-80BF-DAF563026563}"/>
              </a:ext>
            </a:extLst>
          </p:cNvPr>
          <p:cNvSpPr/>
          <p:nvPr/>
        </p:nvSpPr>
        <p:spPr>
          <a:xfrm>
            <a:off x="5627914" y="5450788"/>
            <a:ext cx="1752599" cy="528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1" name="Rechthoek 20">
            <a:extLst>
              <a:ext uri="{FF2B5EF4-FFF2-40B4-BE49-F238E27FC236}">
                <a16:creationId xmlns:a16="http://schemas.microsoft.com/office/drawing/2014/main" id="{81D31785-D077-9D9D-AE76-44240B9A929B}"/>
              </a:ext>
            </a:extLst>
          </p:cNvPr>
          <p:cNvSpPr/>
          <p:nvPr/>
        </p:nvSpPr>
        <p:spPr>
          <a:xfrm>
            <a:off x="5475514" y="2794663"/>
            <a:ext cx="740229" cy="1854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2" name="Rechthoek 21">
            <a:extLst>
              <a:ext uri="{FF2B5EF4-FFF2-40B4-BE49-F238E27FC236}">
                <a16:creationId xmlns:a16="http://schemas.microsoft.com/office/drawing/2014/main" id="{AB555B5D-B6AD-C47C-5731-DA843A1DA782}"/>
              </a:ext>
            </a:extLst>
          </p:cNvPr>
          <p:cNvSpPr/>
          <p:nvPr/>
        </p:nvSpPr>
        <p:spPr>
          <a:xfrm>
            <a:off x="6809740" y="2794664"/>
            <a:ext cx="354128" cy="185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3" name="Rechthoek 22">
            <a:extLst>
              <a:ext uri="{FF2B5EF4-FFF2-40B4-BE49-F238E27FC236}">
                <a16:creationId xmlns:a16="http://schemas.microsoft.com/office/drawing/2014/main" id="{3DF41F2F-C495-ED6A-4C47-B0CFFF7B3847}"/>
              </a:ext>
            </a:extLst>
          </p:cNvPr>
          <p:cNvSpPr/>
          <p:nvPr/>
        </p:nvSpPr>
        <p:spPr>
          <a:xfrm>
            <a:off x="5475514" y="4228509"/>
            <a:ext cx="590005" cy="2207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4" name="Tijdelijke aanduiding voor tekst 5">
            <a:extLst>
              <a:ext uri="{FF2B5EF4-FFF2-40B4-BE49-F238E27FC236}">
                <a16:creationId xmlns:a16="http://schemas.microsoft.com/office/drawing/2014/main" id="{816E6287-DBC1-5DD8-F2DE-676BAB057C80}"/>
              </a:ext>
            </a:extLst>
          </p:cNvPr>
          <p:cNvSpPr txBox="1">
            <a:spLocks/>
          </p:cNvSpPr>
          <p:nvPr/>
        </p:nvSpPr>
        <p:spPr>
          <a:xfrm>
            <a:off x="9572579" y="4922367"/>
            <a:ext cx="1803114" cy="528421"/>
          </a:xfrm>
          <a:prstGeom prst="rect">
            <a:avLst/>
          </a:prstGeom>
          <a:solidFill>
            <a:schemeClr val="accent3">
              <a:lumMod val="50000"/>
            </a:schemeClr>
          </a:solidFill>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nl-BE" sz="1200" b="0" i="0" u="none" strike="noStrike" kern="1200" cap="none" spc="0" normalizeH="0" baseline="0" noProof="0">
                <a:ln>
                  <a:noFill/>
                </a:ln>
                <a:solidFill>
                  <a:srgbClr val="FFFFFF"/>
                </a:solidFill>
                <a:effectLst/>
                <a:uLnTx/>
                <a:uFillTx/>
                <a:latin typeface="Poppins Latin"/>
                <a:ea typeface="+mn-ea"/>
                <a:cs typeface="+mn-cs"/>
              </a:rPr>
              <a:t>Post Construction  Stage Certificate</a:t>
            </a:r>
          </a:p>
        </p:txBody>
      </p:sp>
      <p:cxnSp>
        <p:nvCxnSpPr>
          <p:cNvPr id="25" name="Straight Arrow Connector 10">
            <a:extLst>
              <a:ext uri="{FF2B5EF4-FFF2-40B4-BE49-F238E27FC236}">
                <a16:creationId xmlns:a16="http://schemas.microsoft.com/office/drawing/2014/main" id="{64EA93BF-BF85-2ED8-F7C2-0950967BABF4}"/>
              </a:ext>
            </a:extLst>
          </p:cNvPr>
          <p:cNvCxnSpPr>
            <a:cxnSpLocks/>
          </p:cNvCxnSpPr>
          <p:nvPr/>
        </p:nvCxnSpPr>
        <p:spPr>
          <a:xfrm>
            <a:off x="6935210" y="5121369"/>
            <a:ext cx="2539397"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 name="Rechte verbindingslijn 10">
            <a:extLst>
              <a:ext uri="{FF2B5EF4-FFF2-40B4-BE49-F238E27FC236}">
                <a16:creationId xmlns:a16="http://schemas.microsoft.com/office/drawing/2014/main" id="{D3078044-1F4D-F95A-AC1A-4E1082CA7076}"/>
              </a:ext>
            </a:extLst>
          </p:cNvPr>
          <p:cNvCxnSpPr>
            <a:cxnSpLocks/>
          </p:cNvCxnSpPr>
          <p:nvPr/>
        </p:nvCxnSpPr>
        <p:spPr>
          <a:xfrm>
            <a:off x="5475514" y="1425248"/>
            <a:ext cx="620486" cy="0"/>
          </a:xfrm>
          <a:prstGeom prst="line">
            <a:avLst/>
          </a:prstGeom>
          <a:ln w="19050">
            <a:solidFill>
              <a:schemeClr val="tx2">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74952"/>
      </p:ext>
    </p:extLst>
  </p:cSld>
  <p:clrMapOvr>
    <a:masterClrMapping/>
  </p:clrMapOvr>
  <p:extLst>
    <p:ext uri="{6950BFC3-D8DA-4A85-94F7-54DA5524770B}">
      <p188:commentRel xmlns:p188="http://schemas.microsoft.com/office/powerpoint/2018/8/main" r:id="rId2"/>
    </p:ext>
  </p:extLs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42869C5-4613-888B-FF13-E010E1D09DDC}"/>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044E9C71-87A8-6396-4E9E-D3AF35C7EE69}"/>
              </a:ext>
            </a:extLst>
          </p:cNvPr>
          <p:cNvSpPr>
            <a:spLocks noGrp="1"/>
          </p:cNvSpPr>
          <p:nvPr>
            <p:ph type="sldNum" sz="quarter" idx="10"/>
          </p:nvPr>
        </p:nvSpPr>
        <p:spPr>
          <a:xfrm>
            <a:off x="8740206" y="6148482"/>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nl-BE"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sp>
        <p:nvSpPr>
          <p:cNvPr id="3" name="Titel 2">
            <a:extLst>
              <a:ext uri="{FF2B5EF4-FFF2-40B4-BE49-F238E27FC236}">
                <a16:creationId xmlns:a16="http://schemas.microsoft.com/office/drawing/2014/main" id="{D1EA4FA5-F038-D4D6-795E-038D53C2CE14}"/>
              </a:ext>
            </a:extLst>
          </p:cNvPr>
          <p:cNvSpPr>
            <a:spLocks noGrp="1"/>
          </p:cNvSpPr>
          <p:nvPr>
            <p:ph type="title"/>
          </p:nvPr>
        </p:nvSpPr>
        <p:spPr>
          <a:xfrm>
            <a:off x="440684" y="340790"/>
            <a:ext cx="11016338" cy="656535"/>
          </a:xfrm>
        </p:spPr>
        <p:txBody>
          <a:bodyPr>
            <a:normAutofit/>
          </a:bodyPr>
          <a:lstStyle/>
          <a:p>
            <a:r>
              <a:rPr lang="nl-BE" sz="2900" dirty="0"/>
              <a:t>Assessment Stages BREEAM</a:t>
            </a:r>
            <a:endParaRPr lang="nl-BE" sz="2900" dirty="0">
              <a:highlight>
                <a:srgbClr val="FFFF00"/>
              </a:highlight>
            </a:endParaRPr>
          </a:p>
        </p:txBody>
      </p:sp>
      <p:graphicFrame>
        <p:nvGraphicFramePr>
          <p:cNvPr id="72" name="Diagram 71">
            <a:extLst>
              <a:ext uri="{FF2B5EF4-FFF2-40B4-BE49-F238E27FC236}">
                <a16:creationId xmlns:a16="http://schemas.microsoft.com/office/drawing/2014/main" id="{A0563147-769B-63ED-BA08-5DBF74883839}"/>
              </a:ext>
            </a:extLst>
          </p:cNvPr>
          <p:cNvGraphicFramePr/>
          <p:nvPr>
            <p:extLst>
              <p:ext uri="{D42A27DB-BD31-4B8C-83A1-F6EECF244321}">
                <p14:modId xmlns:p14="http://schemas.microsoft.com/office/powerpoint/2010/main" val="196982591"/>
              </p:ext>
            </p:extLst>
          </p:nvPr>
        </p:nvGraphicFramePr>
        <p:xfrm>
          <a:off x="467069" y="1695020"/>
          <a:ext cx="11016337" cy="1492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 name="TextBox 26">
            <a:extLst>
              <a:ext uri="{FF2B5EF4-FFF2-40B4-BE49-F238E27FC236}">
                <a16:creationId xmlns:a16="http://schemas.microsoft.com/office/drawing/2014/main" id="{9F0245FF-E048-856B-BB7A-C0D75A6C81D2}"/>
              </a:ext>
            </a:extLst>
          </p:cNvPr>
          <p:cNvSpPr txBox="1"/>
          <p:nvPr/>
        </p:nvSpPr>
        <p:spPr>
          <a:xfrm>
            <a:off x="2805896" y="3506912"/>
            <a:ext cx="3912998" cy="547624"/>
          </a:xfrm>
          <a:prstGeom prst="rect">
            <a:avLst/>
          </a:prstGeom>
          <a:solidFill>
            <a:schemeClr val="accent3"/>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Design stage assessment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29" name="TextBox 28">
            <a:extLst>
              <a:ext uri="{FF2B5EF4-FFF2-40B4-BE49-F238E27FC236}">
                <a16:creationId xmlns:a16="http://schemas.microsoft.com/office/drawing/2014/main" id="{64A2B86D-FFB5-A262-BA71-3A45298479B7}"/>
              </a:ext>
            </a:extLst>
          </p:cNvPr>
          <p:cNvSpPr txBox="1"/>
          <p:nvPr/>
        </p:nvSpPr>
        <p:spPr>
          <a:xfrm>
            <a:off x="7445647" y="3500122"/>
            <a:ext cx="3047091" cy="547624"/>
          </a:xfrm>
          <a:prstGeom prst="rect">
            <a:avLst/>
          </a:prstGeom>
          <a:solidFill>
            <a:srgbClr val="119964">
              <a:shade val="50000"/>
              <a:hueOff val="-71397"/>
              <a:satOff val="-6216"/>
              <a:lumOff val="5221"/>
              <a:alphaOff val="0"/>
            </a:srgbClr>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Construction  stage  assessment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30" name="TextBox 29">
            <a:extLst>
              <a:ext uri="{FF2B5EF4-FFF2-40B4-BE49-F238E27FC236}">
                <a16:creationId xmlns:a16="http://schemas.microsoft.com/office/drawing/2014/main" id="{56C4F794-89F9-400E-D058-8D2B3E8BD42C}"/>
              </a:ext>
            </a:extLst>
          </p:cNvPr>
          <p:cNvSpPr txBox="1"/>
          <p:nvPr/>
        </p:nvSpPr>
        <p:spPr>
          <a:xfrm>
            <a:off x="10692182" y="4188650"/>
            <a:ext cx="1037163" cy="510833"/>
          </a:xfrm>
          <a:prstGeom prst="rect">
            <a:avLst/>
          </a:prstGeom>
          <a:solidFill>
            <a:schemeClr val="bg2"/>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Final PCS BREEAM CERTIFICATE</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77" name="TextBox 76">
            <a:extLst>
              <a:ext uri="{FF2B5EF4-FFF2-40B4-BE49-F238E27FC236}">
                <a16:creationId xmlns:a16="http://schemas.microsoft.com/office/drawing/2014/main" id="{C93044FF-8959-FF7C-5332-E4665B83BBA5}"/>
              </a:ext>
            </a:extLst>
          </p:cNvPr>
          <p:cNvSpPr txBox="1"/>
          <p:nvPr/>
        </p:nvSpPr>
        <p:spPr>
          <a:xfrm>
            <a:off x="462655" y="4268243"/>
            <a:ext cx="1569603" cy="590704"/>
          </a:xfrm>
          <a:prstGeom prst="rect">
            <a:avLst/>
          </a:prstGeom>
          <a:solidFill>
            <a:schemeClr val="accent4">
              <a:lumMod val="20000"/>
              <a:lumOff val="80000"/>
            </a:schemeClr>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BREEAM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cxnSp>
        <p:nvCxnSpPr>
          <p:cNvPr id="9" name="Straight Connector 8">
            <a:extLst>
              <a:ext uri="{FF2B5EF4-FFF2-40B4-BE49-F238E27FC236}">
                <a16:creationId xmlns:a16="http://schemas.microsoft.com/office/drawing/2014/main" id="{2B971634-72F6-1D20-AB17-E72D76248A15}"/>
              </a:ext>
            </a:extLst>
          </p:cNvPr>
          <p:cNvCxnSpPr>
            <a:cxnSpLocks/>
          </p:cNvCxnSpPr>
          <p:nvPr/>
        </p:nvCxnSpPr>
        <p:spPr>
          <a:xfrm>
            <a:off x="2785190" y="2313885"/>
            <a:ext cx="0" cy="1740655"/>
          </a:xfrm>
          <a:prstGeom prst="line">
            <a:avLst/>
          </a:prstGeom>
          <a:ln w="28575">
            <a:solidFill>
              <a:schemeClr val="bg2"/>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7DB9C8F-396E-53E7-2D61-83F7C68A966C}"/>
              </a:ext>
            </a:extLst>
          </p:cNvPr>
          <p:cNvCxnSpPr>
            <a:cxnSpLocks/>
          </p:cNvCxnSpPr>
          <p:nvPr/>
        </p:nvCxnSpPr>
        <p:spPr>
          <a:xfrm>
            <a:off x="7445648" y="2313885"/>
            <a:ext cx="0" cy="1678995"/>
          </a:xfrm>
          <a:prstGeom prst="line">
            <a:avLst/>
          </a:prstGeom>
          <a:ln w="28575">
            <a:solidFill>
              <a:schemeClr val="bg2"/>
            </a:solidFill>
            <a:prstDash val="sysDash"/>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048D7BC-D20B-5023-81EF-720B3AE908F9}"/>
              </a:ext>
            </a:extLst>
          </p:cNvPr>
          <p:cNvSpPr/>
          <p:nvPr/>
        </p:nvSpPr>
        <p:spPr>
          <a:xfrm flipV="1">
            <a:off x="199551" y="1436392"/>
            <a:ext cx="11498603" cy="30598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800" b="0" i="0" u="none" strike="noStrike" kern="1200" cap="none" spc="0" normalizeH="0" baseline="0" noProof="0">
              <a:ln>
                <a:noFill/>
              </a:ln>
              <a:solidFill>
                <a:srgbClr val="FFFFFF"/>
              </a:solidFill>
              <a:effectLst/>
              <a:uLnTx/>
              <a:uFillTx/>
              <a:latin typeface="Poppins Latin"/>
              <a:ea typeface="+mn-ea"/>
              <a:cs typeface="+mn-cs"/>
            </a:endParaRPr>
          </a:p>
        </p:txBody>
      </p:sp>
      <p:sp>
        <p:nvSpPr>
          <p:cNvPr id="22" name="TextBox 21">
            <a:extLst>
              <a:ext uri="{FF2B5EF4-FFF2-40B4-BE49-F238E27FC236}">
                <a16:creationId xmlns:a16="http://schemas.microsoft.com/office/drawing/2014/main" id="{1F7FF4D5-88F9-1577-A9B4-86402D485553}"/>
              </a:ext>
            </a:extLst>
          </p:cNvPr>
          <p:cNvSpPr txBox="1"/>
          <p:nvPr/>
        </p:nvSpPr>
        <p:spPr>
          <a:xfrm>
            <a:off x="6718893" y="1409035"/>
            <a:ext cx="726750" cy="305988"/>
          </a:xfrm>
          <a:prstGeom prst="rect">
            <a:avLst/>
          </a:prstGeom>
          <a:solidFill>
            <a:schemeClr val="bg1"/>
          </a:solidFill>
          <a:ln w="12700" cap="flat" cmpd="sng" algn="ctr">
            <a:solidFill>
              <a:schemeClr val="bg1"/>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119964">
                    <a:lumMod val="50000"/>
                  </a:srgbClr>
                </a:solidFill>
                <a:effectLst/>
                <a:uLnTx/>
                <a:uFillTx/>
                <a:latin typeface="Poppins Latin"/>
                <a:ea typeface="+mn-ea"/>
                <a:cs typeface="+mn-cs"/>
              </a:rPr>
              <a:t>          PERMIT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119964">
                    <a:lumMod val="50000"/>
                  </a:srgbClr>
                </a:solidFill>
                <a:effectLst/>
                <a:uLnTx/>
                <a:uFillTx/>
                <a:latin typeface="Poppins Latin"/>
                <a:ea typeface="+mn-ea"/>
                <a:cs typeface="+mn-cs"/>
              </a:rPr>
              <a:t>RECEIVED</a:t>
            </a:r>
            <a:endParaRPr kumimoji="0" lang="en-BE" sz="800" b="1" i="0" u="none" strike="noStrike" kern="1200" cap="none" spc="0" normalizeH="0" baseline="0" noProof="0" dirty="0">
              <a:ln>
                <a:noFill/>
              </a:ln>
              <a:solidFill>
                <a:srgbClr val="119964">
                  <a:lumMod val="50000"/>
                </a:srgbClr>
              </a:solidFill>
              <a:effectLst/>
              <a:uLnTx/>
              <a:uFillTx/>
              <a:latin typeface="Poppins Latin"/>
              <a:ea typeface="+mn-ea"/>
              <a:cs typeface="+mn-cs"/>
            </a:endParaRPr>
          </a:p>
        </p:txBody>
      </p:sp>
      <p:sp>
        <p:nvSpPr>
          <p:cNvPr id="23" name="TextBox 22">
            <a:extLst>
              <a:ext uri="{FF2B5EF4-FFF2-40B4-BE49-F238E27FC236}">
                <a16:creationId xmlns:a16="http://schemas.microsoft.com/office/drawing/2014/main" id="{E3B5B21A-68F4-DF93-2FF1-EFCCF2B4BD1D}"/>
              </a:ext>
            </a:extLst>
          </p:cNvPr>
          <p:cNvSpPr txBox="1"/>
          <p:nvPr/>
        </p:nvSpPr>
        <p:spPr>
          <a:xfrm>
            <a:off x="381929" y="1391301"/>
            <a:ext cx="1099630" cy="378436"/>
          </a:xfrm>
          <a:prstGeom prst="rect">
            <a:avLst/>
          </a:prstGeom>
          <a:solidFill>
            <a:schemeClr val="bg1"/>
          </a:solidFill>
          <a:ln w="12700" cap="flat" cmpd="sng" algn="ctr">
            <a:solidFill>
              <a:schemeClr val="bg1"/>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119964">
                    <a:lumMod val="50000"/>
                  </a:srgbClr>
                </a:solidFill>
                <a:effectLst/>
                <a:uLnTx/>
                <a:uFillTx/>
                <a:latin typeface="Poppins Latin"/>
                <a:ea typeface="+mn-ea"/>
                <a:cs typeface="+mn-cs"/>
              </a:rPr>
              <a:t>          CHOOSE DESIGN TEAM</a:t>
            </a:r>
            <a:endParaRPr kumimoji="0" lang="en-BE" sz="800" b="1" i="0" u="none" strike="noStrike" kern="1200" cap="none" spc="0" normalizeH="0" baseline="0" noProof="0" dirty="0">
              <a:ln>
                <a:noFill/>
              </a:ln>
              <a:solidFill>
                <a:srgbClr val="119964">
                  <a:lumMod val="50000"/>
                </a:srgbClr>
              </a:solidFill>
              <a:effectLst/>
              <a:uLnTx/>
              <a:uFillTx/>
              <a:latin typeface="Poppins Latin"/>
              <a:ea typeface="+mn-ea"/>
              <a:cs typeface="+mn-cs"/>
            </a:endParaRPr>
          </a:p>
        </p:txBody>
      </p:sp>
      <p:sp>
        <p:nvSpPr>
          <p:cNvPr id="24" name="TextBox 23">
            <a:extLst>
              <a:ext uri="{FF2B5EF4-FFF2-40B4-BE49-F238E27FC236}">
                <a16:creationId xmlns:a16="http://schemas.microsoft.com/office/drawing/2014/main" id="{8422CB09-2512-6D57-4BC7-6E145AEE4D7E}"/>
              </a:ext>
            </a:extLst>
          </p:cNvPr>
          <p:cNvSpPr txBox="1"/>
          <p:nvPr/>
        </p:nvSpPr>
        <p:spPr>
          <a:xfrm>
            <a:off x="1390573" y="1399601"/>
            <a:ext cx="1032967" cy="370136"/>
          </a:xfrm>
          <a:prstGeom prst="rect">
            <a:avLst/>
          </a:prstGeom>
          <a:solidFill>
            <a:schemeClr val="bg1"/>
          </a:solidFill>
          <a:ln w="12700" cap="flat" cmpd="sng" algn="ctr">
            <a:solidFill>
              <a:schemeClr val="bg1"/>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119964">
                    <a:lumMod val="50000"/>
                  </a:srgbClr>
                </a:solidFill>
                <a:effectLst/>
                <a:uLnTx/>
                <a:uFillTx/>
                <a:latin typeface="Poppins Latin"/>
                <a:ea typeface="+mn-ea"/>
                <a:cs typeface="+mn-cs"/>
              </a:rPr>
              <a:t>REGISTER PROJECT</a:t>
            </a:r>
            <a:endParaRPr kumimoji="0" lang="en-BE" sz="800" b="1" i="0" u="none" strike="noStrike" kern="1200" cap="none" spc="0" normalizeH="0" baseline="0" noProof="0" dirty="0">
              <a:ln>
                <a:noFill/>
              </a:ln>
              <a:solidFill>
                <a:srgbClr val="119964">
                  <a:lumMod val="50000"/>
                </a:srgbClr>
              </a:solidFill>
              <a:effectLst/>
              <a:uLnTx/>
              <a:uFillTx/>
              <a:latin typeface="Poppins Latin"/>
              <a:ea typeface="+mn-ea"/>
              <a:cs typeface="+mn-cs"/>
            </a:endParaRPr>
          </a:p>
        </p:txBody>
      </p:sp>
      <p:sp>
        <p:nvSpPr>
          <p:cNvPr id="25" name="TextBox 24">
            <a:extLst>
              <a:ext uri="{FF2B5EF4-FFF2-40B4-BE49-F238E27FC236}">
                <a16:creationId xmlns:a16="http://schemas.microsoft.com/office/drawing/2014/main" id="{75E3BB64-EF59-672A-9FBB-8E4302CCB3CD}"/>
              </a:ext>
            </a:extLst>
          </p:cNvPr>
          <p:cNvSpPr txBox="1"/>
          <p:nvPr/>
        </p:nvSpPr>
        <p:spPr>
          <a:xfrm>
            <a:off x="8998159" y="1409034"/>
            <a:ext cx="1210712" cy="342779"/>
          </a:xfrm>
          <a:prstGeom prst="rect">
            <a:avLst/>
          </a:prstGeom>
          <a:solidFill>
            <a:schemeClr val="bg1"/>
          </a:solidFill>
          <a:ln w="12700" cap="flat" cmpd="sng" algn="ctr">
            <a:solidFill>
              <a:schemeClr val="bg1"/>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119964">
                    <a:lumMod val="50000"/>
                  </a:srgbClr>
                </a:solidFill>
                <a:effectLst/>
                <a:uLnTx/>
                <a:uFillTx/>
                <a:latin typeface="Poppins Latin"/>
                <a:ea typeface="+mn-ea"/>
                <a:cs typeface="+mn-cs"/>
              </a:rPr>
              <a:t>BUILDING COMPLETION </a:t>
            </a:r>
            <a:endParaRPr kumimoji="0" lang="en-BE" sz="800" b="1" i="0" u="none" strike="noStrike" kern="1200" cap="none" spc="0" normalizeH="0" baseline="0" noProof="0" dirty="0">
              <a:ln>
                <a:noFill/>
              </a:ln>
              <a:solidFill>
                <a:srgbClr val="119964">
                  <a:lumMod val="50000"/>
                </a:srgbClr>
              </a:solidFill>
              <a:effectLst/>
              <a:uLnTx/>
              <a:uFillTx/>
              <a:latin typeface="Poppins Latin"/>
              <a:ea typeface="+mn-ea"/>
              <a:cs typeface="+mn-cs"/>
            </a:endParaRPr>
          </a:p>
        </p:txBody>
      </p:sp>
      <p:sp>
        <p:nvSpPr>
          <p:cNvPr id="26" name="TextBox 25">
            <a:extLst>
              <a:ext uri="{FF2B5EF4-FFF2-40B4-BE49-F238E27FC236}">
                <a16:creationId xmlns:a16="http://schemas.microsoft.com/office/drawing/2014/main" id="{C285F0D4-076A-3CE5-501E-FDB05FE9E36A}"/>
              </a:ext>
            </a:extLst>
          </p:cNvPr>
          <p:cNvSpPr txBox="1"/>
          <p:nvPr/>
        </p:nvSpPr>
        <p:spPr>
          <a:xfrm>
            <a:off x="4224830" y="1399600"/>
            <a:ext cx="770301" cy="342779"/>
          </a:xfrm>
          <a:prstGeom prst="rect">
            <a:avLst/>
          </a:prstGeom>
          <a:solidFill>
            <a:schemeClr val="bg1"/>
          </a:solidFill>
          <a:ln w="12700" cap="flat" cmpd="sng" algn="ctr">
            <a:solidFill>
              <a:schemeClr val="bg1"/>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119964">
                    <a:lumMod val="50000"/>
                  </a:srgbClr>
                </a:solidFill>
                <a:effectLst/>
                <a:uLnTx/>
                <a:uFillTx/>
                <a:latin typeface="Poppins Latin"/>
                <a:ea typeface="+mn-ea"/>
                <a:cs typeface="+mn-cs"/>
              </a:rPr>
              <a:t>          PERMIT</a:t>
            </a:r>
            <a:endParaRPr kumimoji="0" lang="en-BE" sz="800" b="1" i="0" u="none" strike="noStrike" kern="1200" cap="none" spc="0" normalizeH="0" baseline="0" noProof="0" dirty="0">
              <a:ln>
                <a:noFill/>
              </a:ln>
              <a:solidFill>
                <a:srgbClr val="119964">
                  <a:lumMod val="50000"/>
                </a:srgbClr>
              </a:solidFill>
              <a:effectLst/>
              <a:uLnTx/>
              <a:uFillTx/>
              <a:latin typeface="Poppins Latin"/>
              <a:ea typeface="+mn-ea"/>
              <a:cs typeface="+mn-cs"/>
            </a:endParaRPr>
          </a:p>
        </p:txBody>
      </p:sp>
      <p:sp>
        <p:nvSpPr>
          <p:cNvPr id="38" name="TextBox 37">
            <a:extLst>
              <a:ext uri="{FF2B5EF4-FFF2-40B4-BE49-F238E27FC236}">
                <a16:creationId xmlns:a16="http://schemas.microsoft.com/office/drawing/2014/main" id="{568C91B9-A541-0573-4322-2163CB10C8B2}"/>
              </a:ext>
            </a:extLst>
          </p:cNvPr>
          <p:cNvSpPr txBox="1"/>
          <p:nvPr/>
        </p:nvSpPr>
        <p:spPr>
          <a:xfrm>
            <a:off x="467069" y="3463836"/>
            <a:ext cx="1565185" cy="590704"/>
          </a:xfrm>
          <a:prstGeom prst="rect">
            <a:avLst/>
          </a:prstGeom>
          <a:solidFill>
            <a:schemeClr val="accent4">
              <a:lumMod val="20000"/>
              <a:lumOff val="80000"/>
            </a:schemeClr>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SUREAL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40" name="TextBox 39">
            <a:extLst>
              <a:ext uri="{FF2B5EF4-FFF2-40B4-BE49-F238E27FC236}">
                <a16:creationId xmlns:a16="http://schemas.microsoft.com/office/drawing/2014/main" id="{CA78BB4C-7DC7-0467-6C39-5367AB52A06B}"/>
              </a:ext>
            </a:extLst>
          </p:cNvPr>
          <p:cNvSpPr txBox="1"/>
          <p:nvPr/>
        </p:nvSpPr>
        <p:spPr>
          <a:xfrm>
            <a:off x="477503" y="4980233"/>
            <a:ext cx="1569603" cy="590704"/>
          </a:xfrm>
          <a:prstGeom prst="rect">
            <a:avLst/>
          </a:prstGeom>
          <a:solidFill>
            <a:schemeClr val="accent4">
              <a:lumMod val="20000"/>
              <a:lumOff val="80000"/>
            </a:schemeClr>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WELL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45" name="TextBox 44">
            <a:extLst>
              <a:ext uri="{FF2B5EF4-FFF2-40B4-BE49-F238E27FC236}">
                <a16:creationId xmlns:a16="http://schemas.microsoft.com/office/drawing/2014/main" id="{03D21582-F571-A654-536B-B2080A4B22A4}"/>
              </a:ext>
            </a:extLst>
          </p:cNvPr>
          <p:cNvSpPr txBox="1"/>
          <p:nvPr/>
        </p:nvSpPr>
        <p:spPr>
          <a:xfrm>
            <a:off x="5966460" y="4268243"/>
            <a:ext cx="1479187" cy="590704"/>
          </a:xfrm>
          <a:prstGeom prst="rect">
            <a:avLst/>
          </a:prstGeom>
          <a:solidFill>
            <a:schemeClr val="bg2"/>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Interim design stage CERTIFICATE</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46" name="TextBox 45">
            <a:extLst>
              <a:ext uri="{FF2B5EF4-FFF2-40B4-BE49-F238E27FC236}">
                <a16:creationId xmlns:a16="http://schemas.microsoft.com/office/drawing/2014/main" id="{B3B5D604-55D9-956A-EC74-A60F54EB78FE}"/>
              </a:ext>
            </a:extLst>
          </p:cNvPr>
          <p:cNvSpPr txBox="1"/>
          <p:nvPr/>
        </p:nvSpPr>
        <p:spPr>
          <a:xfrm>
            <a:off x="1830094" y="4268242"/>
            <a:ext cx="1032209" cy="590705"/>
          </a:xfrm>
          <a:prstGeom prst="rect">
            <a:avLst/>
          </a:prstGeom>
          <a:solidFill>
            <a:schemeClr val="bg2"/>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Registration + pre assessment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47" name="TextBox 46">
            <a:extLst>
              <a:ext uri="{FF2B5EF4-FFF2-40B4-BE49-F238E27FC236}">
                <a16:creationId xmlns:a16="http://schemas.microsoft.com/office/drawing/2014/main" id="{7246EC1C-39A4-31CF-FF63-4C4145C1407D}"/>
              </a:ext>
            </a:extLst>
          </p:cNvPr>
          <p:cNvSpPr txBox="1"/>
          <p:nvPr/>
        </p:nvSpPr>
        <p:spPr>
          <a:xfrm>
            <a:off x="5979299" y="4943560"/>
            <a:ext cx="1479187" cy="590704"/>
          </a:xfrm>
          <a:prstGeom prst="rect">
            <a:avLst/>
          </a:prstGeom>
          <a:solidFill>
            <a:schemeClr val="bg2"/>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Pre certification</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48" name="TextBox 47">
            <a:extLst>
              <a:ext uri="{FF2B5EF4-FFF2-40B4-BE49-F238E27FC236}">
                <a16:creationId xmlns:a16="http://schemas.microsoft.com/office/drawing/2014/main" id="{ECAE93E1-127E-51D8-54F3-89C1D58E7B96}"/>
              </a:ext>
            </a:extLst>
          </p:cNvPr>
          <p:cNvSpPr txBox="1"/>
          <p:nvPr/>
        </p:nvSpPr>
        <p:spPr>
          <a:xfrm>
            <a:off x="10692182" y="4980234"/>
            <a:ext cx="1037163" cy="510833"/>
          </a:xfrm>
          <a:prstGeom prst="rect">
            <a:avLst/>
          </a:prstGeom>
          <a:solidFill>
            <a:schemeClr val="bg2"/>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Final PCS WELL CERTIFICATE</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49" name="TextBox 48">
            <a:extLst>
              <a:ext uri="{FF2B5EF4-FFF2-40B4-BE49-F238E27FC236}">
                <a16:creationId xmlns:a16="http://schemas.microsoft.com/office/drawing/2014/main" id="{41C83399-2B0D-5D5D-DAF7-29F77EE43A6E}"/>
              </a:ext>
            </a:extLst>
          </p:cNvPr>
          <p:cNvSpPr txBox="1"/>
          <p:nvPr/>
        </p:nvSpPr>
        <p:spPr>
          <a:xfrm>
            <a:off x="1830094" y="4980234"/>
            <a:ext cx="1032209" cy="590705"/>
          </a:xfrm>
          <a:prstGeom prst="rect">
            <a:avLst/>
          </a:prstGeom>
          <a:solidFill>
            <a:schemeClr val="bg2"/>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Registration + pre assessment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53" name="TextBox 52">
            <a:extLst>
              <a:ext uri="{FF2B5EF4-FFF2-40B4-BE49-F238E27FC236}">
                <a16:creationId xmlns:a16="http://schemas.microsoft.com/office/drawing/2014/main" id="{2FB63C40-F999-8435-256A-51338ED3FE70}"/>
              </a:ext>
            </a:extLst>
          </p:cNvPr>
          <p:cNvSpPr txBox="1"/>
          <p:nvPr/>
        </p:nvSpPr>
        <p:spPr>
          <a:xfrm>
            <a:off x="3003551" y="4402688"/>
            <a:ext cx="2932591" cy="286165"/>
          </a:xfrm>
          <a:prstGeom prst="rect">
            <a:avLst/>
          </a:prstGeom>
          <a:solidFill>
            <a:schemeClr val="bg1"/>
          </a:solidFill>
          <a:ln w="12700" cap="flat" cmpd="sng" algn="ctr">
            <a:solidFill>
              <a:schemeClr val="bg1"/>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highlight>
                  <a:srgbClr val="FFFF00"/>
                </a:highlight>
                <a:uLnTx/>
                <a:uFillTx/>
                <a:latin typeface="Poppins Latin"/>
                <a:ea typeface="+mn-ea"/>
                <a:cs typeface="+mn-cs"/>
              </a:rPr>
              <a:t>         </a:t>
            </a:r>
            <a:endParaRPr kumimoji="0" lang="en-BE" sz="800" b="1" i="0" u="none" strike="noStrike" kern="1200" cap="none" spc="0" normalizeH="0" baseline="0" noProof="0" dirty="0">
              <a:ln>
                <a:noFill/>
              </a:ln>
              <a:solidFill>
                <a:srgbClr val="000000"/>
              </a:solidFill>
              <a:effectLst/>
              <a:highlight>
                <a:srgbClr val="FFFF00"/>
              </a:highlight>
              <a:uLnTx/>
              <a:uFillTx/>
              <a:latin typeface="Poppins Latin"/>
              <a:ea typeface="+mn-ea"/>
              <a:cs typeface="+mn-cs"/>
            </a:endParaRPr>
          </a:p>
        </p:txBody>
      </p:sp>
      <p:sp>
        <p:nvSpPr>
          <p:cNvPr id="55" name="TextBox 54">
            <a:extLst>
              <a:ext uri="{FF2B5EF4-FFF2-40B4-BE49-F238E27FC236}">
                <a16:creationId xmlns:a16="http://schemas.microsoft.com/office/drawing/2014/main" id="{36A70E09-78BD-C635-22E7-BBEAE2099A2A}"/>
              </a:ext>
            </a:extLst>
          </p:cNvPr>
          <p:cNvSpPr txBox="1"/>
          <p:nvPr/>
        </p:nvSpPr>
        <p:spPr>
          <a:xfrm>
            <a:off x="5936142" y="3500122"/>
            <a:ext cx="803456" cy="547624"/>
          </a:xfrm>
          <a:prstGeom prst="rect">
            <a:avLst/>
          </a:prstGeom>
          <a:solidFill>
            <a:schemeClr val="bg2">
              <a:lumMod val="40000"/>
              <a:lumOff val="60000"/>
            </a:schemeClr>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Hand-in + correct remarks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
        <p:nvSpPr>
          <p:cNvPr id="56" name="TextBox 55">
            <a:extLst>
              <a:ext uri="{FF2B5EF4-FFF2-40B4-BE49-F238E27FC236}">
                <a16:creationId xmlns:a16="http://schemas.microsoft.com/office/drawing/2014/main" id="{A09558C7-0030-F61E-6703-157205976C45}"/>
              </a:ext>
            </a:extLst>
          </p:cNvPr>
          <p:cNvSpPr txBox="1"/>
          <p:nvPr/>
        </p:nvSpPr>
        <p:spPr>
          <a:xfrm>
            <a:off x="10492739" y="3493545"/>
            <a:ext cx="765809" cy="547624"/>
          </a:xfrm>
          <a:prstGeom prst="rect">
            <a:avLst/>
          </a:prstGeom>
          <a:solidFill>
            <a:schemeClr val="bg2">
              <a:lumMod val="40000"/>
              <a:lumOff val="60000"/>
            </a:schemeClr>
          </a:solidFill>
          <a:ln w="12700" cap="flat" cmpd="sng" algn="ctr">
            <a:solidFill>
              <a:srgbClr val="FFFFFF">
                <a:hueOff val="0"/>
                <a:satOff val="0"/>
                <a:lumOff val="0"/>
                <a:alphaOff val="0"/>
              </a:srgbClr>
            </a:solidFill>
            <a:prstDash val="solid"/>
            <a:miter lim="800000"/>
          </a:ln>
          <a:effectLst/>
        </p:spPr>
        <p:txBody>
          <a:bodyPr spcFirstLastPara="0" vert="horz" wrap="square" lIns="78232" tIns="78232" rIns="78232" bIns="78232" numCol="1" spcCol="1270" anchor="ctr" anchorCtr="0">
            <a:noAutofit/>
          </a:bodyPr>
          <a:lstStyle>
            <a:lvl1pPr>
              <a:defRPr sz="1050" b="1"/>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000000"/>
                </a:solidFill>
                <a:effectLst/>
                <a:uLnTx/>
                <a:uFillTx/>
                <a:latin typeface="Poppins Latin"/>
                <a:ea typeface="+mn-ea"/>
                <a:cs typeface="+mn-cs"/>
              </a:rPr>
              <a:t>Hand-in + correct remarks </a:t>
            </a:r>
            <a:endParaRPr kumimoji="0" lang="en-BE" sz="800" b="1" i="0" u="none" strike="noStrike" kern="1200" cap="none" spc="0" normalizeH="0" baseline="0" noProof="0">
              <a:ln>
                <a:noFill/>
              </a:ln>
              <a:solidFill>
                <a:srgbClr val="000000"/>
              </a:solidFill>
              <a:effectLst/>
              <a:uLnTx/>
              <a:uFillTx/>
              <a:latin typeface="Poppins Latin"/>
              <a:ea typeface="+mn-ea"/>
              <a:cs typeface="+mn-cs"/>
            </a:endParaRPr>
          </a:p>
        </p:txBody>
      </p:sp>
    </p:spTree>
    <p:extLst>
      <p:ext uri="{BB962C8B-B14F-4D97-AF65-F5344CB8AC3E}">
        <p14:creationId xmlns:p14="http://schemas.microsoft.com/office/powerpoint/2010/main" val="869339772"/>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fgeronde rechthoek 1">
            <a:extLst>
              <a:ext uri="{FF2B5EF4-FFF2-40B4-BE49-F238E27FC236}">
                <a16:creationId xmlns:a16="http://schemas.microsoft.com/office/drawing/2014/main" id="{F4D28A04-4C77-0190-2534-81870E4B81EF}"/>
              </a:ext>
            </a:extLst>
          </p:cNvPr>
          <p:cNvSpPr/>
          <p:nvPr/>
        </p:nvSpPr>
        <p:spPr>
          <a:xfrm>
            <a:off x="352926" y="352926"/>
            <a:ext cx="11486148" cy="6152148"/>
          </a:xfrm>
          <a:prstGeom prst="roundRect">
            <a:avLst>
              <a:gd name="adj" fmla="val 5205"/>
            </a:avLst>
          </a:prstGeom>
          <a:blipFill dpi="0" rotWithShape="1">
            <a:blip r:embed="rId3">
              <a:extLst>
                <a:ext uri="{28A0092B-C50C-407E-A947-70E740481C1C}">
                  <a14:useLocalDpi xmlns:a14="http://schemas.microsoft.com/office/drawing/2010/main" val="0"/>
                </a:ext>
              </a:extLst>
            </a:blip>
            <a:srcRect/>
            <a:stretch>
              <a:fillRect t="-101297" b="-1012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3" name="Afgeronde rechthoek 2">
            <a:extLst>
              <a:ext uri="{FF2B5EF4-FFF2-40B4-BE49-F238E27FC236}">
                <a16:creationId xmlns:a16="http://schemas.microsoft.com/office/drawing/2014/main" id="{5F39C63A-DB40-C31C-4DF2-649AF39BE50D}"/>
              </a:ext>
            </a:extLst>
          </p:cNvPr>
          <p:cNvSpPr/>
          <p:nvPr/>
        </p:nvSpPr>
        <p:spPr>
          <a:xfrm>
            <a:off x="352926" y="352926"/>
            <a:ext cx="11486148" cy="6152148"/>
          </a:xfrm>
          <a:prstGeom prst="roundRect">
            <a:avLst>
              <a:gd name="adj" fmla="val 5205"/>
            </a:avLst>
          </a:prstGeom>
          <a:solidFill>
            <a:schemeClr val="tx1">
              <a:alpha val="4472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4" name="Tekstvak 3">
            <a:extLst>
              <a:ext uri="{FF2B5EF4-FFF2-40B4-BE49-F238E27FC236}">
                <a16:creationId xmlns:a16="http://schemas.microsoft.com/office/drawing/2014/main" id="{1C2829E2-04DC-C6D0-8F37-3E4BCE92352F}"/>
              </a:ext>
            </a:extLst>
          </p:cNvPr>
          <p:cNvSpPr txBox="1"/>
          <p:nvPr/>
        </p:nvSpPr>
        <p:spPr>
          <a:xfrm>
            <a:off x="1099465" y="930935"/>
            <a:ext cx="9709563" cy="13234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4000" b="1" i="0" u="none" strike="noStrike" kern="1200" cap="none" spc="0" normalizeH="0" baseline="0" noProof="0">
                <a:ln>
                  <a:noFill/>
                </a:ln>
                <a:solidFill>
                  <a:srgbClr val="FFFFFF"/>
                </a:solidFill>
                <a:effectLst/>
                <a:uLnTx/>
                <a:uFillTx/>
                <a:latin typeface="Poppins Latin SemiBold" pitchFamily="2" charset="77"/>
                <a:ea typeface="+mn-ea"/>
                <a:cs typeface="+mn-cs"/>
              </a:rPr>
              <a:t>Together, we go towards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4000" b="1" i="0" u="none" strike="noStrike" kern="1200" cap="none" spc="0" normalizeH="0" baseline="0" noProof="0">
                <a:ln>
                  <a:noFill/>
                </a:ln>
                <a:solidFill>
                  <a:srgbClr val="FFFFFF"/>
                </a:solidFill>
                <a:effectLst/>
                <a:uLnTx/>
                <a:uFillTx/>
                <a:latin typeface="Poppins Latin SemiBold" pitchFamily="2" charset="77"/>
                <a:ea typeface="+mn-ea"/>
                <a:cs typeface="+mn-cs"/>
              </a:rPr>
              <a:t>a </a:t>
            </a:r>
            <a:r>
              <a:rPr kumimoji="0" lang="nl-BE" sz="4000" b="1" i="0" u="none" strike="noStrike" kern="1200" cap="none" spc="0" normalizeH="0" baseline="0" noProof="0">
                <a:ln>
                  <a:noFill/>
                </a:ln>
                <a:solidFill>
                  <a:srgbClr val="54E798"/>
                </a:solidFill>
                <a:effectLst/>
                <a:uLnTx/>
                <a:uFillTx/>
                <a:latin typeface="Poppins Latin SemiBold" pitchFamily="2" charset="77"/>
                <a:ea typeface="+mn-ea"/>
                <a:cs typeface="+mn-cs"/>
              </a:rPr>
              <a:t>zero carbon society</a:t>
            </a:r>
            <a:r>
              <a:rPr kumimoji="0" lang="nl-BE" sz="4000" b="1" i="0" u="none" strike="noStrike" kern="1200" cap="none" spc="0" normalizeH="0" baseline="0" noProof="0">
                <a:ln>
                  <a:noFill/>
                </a:ln>
                <a:solidFill>
                  <a:srgbClr val="FFFFFF"/>
                </a:solidFill>
                <a:effectLst/>
                <a:uLnTx/>
                <a:uFillTx/>
                <a:latin typeface="Poppins Latin SemiBold" pitchFamily="2" charset="77"/>
                <a:ea typeface="+mn-ea"/>
                <a:cs typeface="+mn-cs"/>
              </a:rPr>
              <a:t>.</a:t>
            </a:r>
          </a:p>
        </p:txBody>
      </p:sp>
      <p:sp>
        <p:nvSpPr>
          <p:cNvPr id="7" name="Tekstvak 6">
            <a:extLst>
              <a:ext uri="{FF2B5EF4-FFF2-40B4-BE49-F238E27FC236}">
                <a16:creationId xmlns:a16="http://schemas.microsoft.com/office/drawing/2014/main" id="{897A2D19-E829-F043-6A5A-528B854A31A7}"/>
              </a:ext>
            </a:extLst>
          </p:cNvPr>
          <p:cNvSpPr txBox="1"/>
          <p:nvPr/>
        </p:nvSpPr>
        <p:spPr>
          <a:xfrm>
            <a:off x="1099465" y="2642955"/>
            <a:ext cx="12209865"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600" b="0" i="0" u="none" strike="noStrike" kern="1200" cap="none" spc="0" normalizeH="0" baseline="0" noProof="0" err="1">
                <a:ln>
                  <a:noFill/>
                </a:ln>
                <a:solidFill>
                  <a:srgbClr val="54E798"/>
                </a:solidFill>
                <a:effectLst/>
                <a:uLnTx/>
                <a:uFillTx/>
                <a:latin typeface="Poppins Latin SemiBold" pitchFamily="2" charset="77"/>
                <a:ea typeface="+mn-ea"/>
                <a:cs typeface="+mn-cs"/>
              </a:rPr>
              <a:t>Who</a:t>
            </a:r>
            <a:r>
              <a:rPr kumimoji="0" lang="nl-BE" sz="1600" b="0" i="0" u="none" strike="noStrike" kern="1200" cap="none" spc="0" normalizeH="0" baseline="0" noProof="0">
                <a:ln>
                  <a:noFill/>
                </a:ln>
                <a:solidFill>
                  <a:srgbClr val="54E798"/>
                </a:solidFill>
                <a:effectLst/>
                <a:uLnTx/>
                <a:uFillTx/>
                <a:latin typeface="Poppins Latin SemiBold" pitchFamily="2" charset="77"/>
                <a:ea typeface="+mn-ea"/>
                <a:cs typeface="+mn-cs"/>
              </a:rPr>
              <a:t> is SuReal?</a:t>
            </a:r>
          </a:p>
        </p:txBody>
      </p:sp>
      <p:sp>
        <p:nvSpPr>
          <p:cNvPr id="10" name="Tekstvak 9">
            <a:extLst>
              <a:ext uri="{FF2B5EF4-FFF2-40B4-BE49-F238E27FC236}">
                <a16:creationId xmlns:a16="http://schemas.microsoft.com/office/drawing/2014/main" id="{E1DAE244-1EEA-00BE-7D97-025C7636544A}"/>
              </a:ext>
            </a:extLst>
          </p:cNvPr>
          <p:cNvSpPr txBox="1"/>
          <p:nvPr/>
        </p:nvSpPr>
        <p:spPr>
          <a:xfrm>
            <a:off x="1099465" y="3055477"/>
            <a:ext cx="6392198" cy="1692964"/>
          </a:xfrm>
          <a:prstGeom prst="rect">
            <a:avLst/>
          </a:prstGeom>
          <a:noFill/>
        </p:spPr>
        <p:txBody>
          <a:bodyPr wrap="square">
            <a:spAutoFit/>
          </a:bodyPr>
          <a:lstStyle/>
          <a:p>
            <a:pPr marL="0" marR="0" lvl="0" indent="0" algn="l" defTabSz="914400" rtl="0" eaLnBrk="1" fontAlgn="auto" latinLnBrk="0" hangingPunct="1">
              <a:lnSpc>
                <a:spcPct val="125000"/>
              </a:lnSpc>
              <a:spcBef>
                <a:spcPts val="0"/>
              </a:spcBef>
              <a:spcAft>
                <a:spcPts val="0"/>
              </a:spcAft>
              <a:buClrTx/>
              <a:buSzTx/>
              <a:buFontTx/>
              <a:buNone/>
              <a:tabLst/>
              <a:defRPr/>
            </a:pP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SuReal is a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boutique</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consultancy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firm</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offering</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strategic</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ESG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advice</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to</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very</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in-</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depth</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expertise in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all</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domains</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of </a:t>
            </a:r>
            <a:r>
              <a:rPr lang="nl-BE" sz="1200">
                <a:solidFill>
                  <a:srgbClr val="FFFFFF"/>
                </a:solidFill>
                <a:latin typeface="Poppins Latin" pitchFamily="2" charset="77"/>
              </a:rPr>
              <a:t>s</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ustainability</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We guide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investors</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developers</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architects,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governement</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agencies</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contractors</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manufacturers</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and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general</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companies in making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their</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projects</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standing assets and companies more </a:t>
            </a:r>
            <a:r>
              <a:rPr kumimoji="0" lang="nl-BE" sz="1200" b="0" i="0" u="none" strike="noStrike" kern="1200" cap="none" spc="0" normalizeH="0" baseline="0" noProof="0" err="1">
                <a:ln>
                  <a:noFill/>
                </a:ln>
                <a:solidFill>
                  <a:srgbClr val="FFFFFF"/>
                </a:solidFill>
                <a:effectLst/>
                <a:uLnTx/>
                <a:uFillTx/>
                <a:latin typeface="Poppins Latin" pitchFamily="2" charset="77"/>
                <a:ea typeface="+mn-ea"/>
                <a:cs typeface="+mn-cs"/>
              </a:rPr>
              <a:t>sustainable</a:t>
            </a:r>
            <a:r>
              <a:rPr kumimoji="0" lang="nl-BE" sz="1200" b="0" i="0" u="none" strike="noStrike" kern="1200" cap="none" spc="0" normalizeH="0" baseline="0" noProof="0">
                <a:ln>
                  <a:noFill/>
                </a:ln>
                <a:solidFill>
                  <a:srgbClr val="FFFFFF"/>
                </a:solidFill>
                <a:effectLst/>
                <a:uLnTx/>
                <a:uFillTx/>
                <a:latin typeface="Poppins Latin" pitchFamily="2" charset="77"/>
                <a:ea typeface="+mn-ea"/>
                <a:cs typeface="+mn-cs"/>
              </a:rPr>
              <a:t>.  </a:t>
            </a:r>
          </a:p>
          <a:p>
            <a:pPr marL="0" marR="0" lvl="0" indent="0" algn="l" defTabSz="914400" rtl="0" eaLnBrk="1" fontAlgn="auto" latinLnBrk="0" hangingPunct="1">
              <a:lnSpc>
                <a:spcPct val="125000"/>
              </a:lnSpc>
              <a:spcBef>
                <a:spcPts val="0"/>
              </a:spcBef>
              <a:spcAft>
                <a:spcPts val="0"/>
              </a:spcAft>
              <a:buClrTx/>
              <a:buSzTx/>
              <a:buFontTx/>
              <a:buNone/>
              <a:tabLst/>
              <a:defRPr/>
            </a:pPr>
            <a:endParaRPr lang="nl-BE" sz="1200">
              <a:solidFill>
                <a:srgbClr val="FFFFFF"/>
              </a:solidFill>
              <a:latin typeface="Poppins Latin" pitchFamily="2" charset="77"/>
            </a:endParaRPr>
          </a:p>
          <a:p>
            <a:pPr marL="0" marR="0" lvl="0" indent="0" algn="l" defTabSz="914400" rtl="0" eaLnBrk="1" fontAlgn="auto" latinLnBrk="0" hangingPunct="1">
              <a:lnSpc>
                <a:spcPct val="125000"/>
              </a:lnSpc>
              <a:spcBef>
                <a:spcPts val="0"/>
              </a:spcBef>
              <a:spcAft>
                <a:spcPts val="0"/>
              </a:spcAft>
              <a:buClrTx/>
              <a:buSzTx/>
              <a:buFontTx/>
              <a:buNone/>
              <a:tabLst/>
              <a:defRPr/>
            </a:pPr>
            <a:r>
              <a:rPr lang="en-GB" sz="1200">
                <a:solidFill>
                  <a:srgbClr val="FFFFFF"/>
                </a:solidFill>
                <a:latin typeface="Poppins Latin" pitchFamily="2" charset="77"/>
              </a:rPr>
              <a:t>Our approach is not based on gimmicks or greenwashing but on truly realistic and future-proof actions with one sole aim: having an impact on society.</a:t>
            </a:r>
            <a:endParaRPr lang="nl-BE" sz="1200">
              <a:solidFill>
                <a:srgbClr val="FFFFFF"/>
              </a:solidFill>
              <a:latin typeface="Poppins Latin" pitchFamily="2" charset="77"/>
            </a:endParaRPr>
          </a:p>
        </p:txBody>
      </p:sp>
      <p:sp>
        <p:nvSpPr>
          <p:cNvPr id="17" name="Tekstvak 16">
            <a:extLst>
              <a:ext uri="{FF2B5EF4-FFF2-40B4-BE49-F238E27FC236}">
                <a16:creationId xmlns:a16="http://schemas.microsoft.com/office/drawing/2014/main" id="{B09E630E-D51F-36BE-A0C0-CB481A47E62C}"/>
              </a:ext>
            </a:extLst>
          </p:cNvPr>
          <p:cNvSpPr txBox="1"/>
          <p:nvPr/>
        </p:nvSpPr>
        <p:spPr>
          <a:xfrm>
            <a:off x="1099466" y="4973733"/>
            <a:ext cx="1788114"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2000" b="1" i="0" u="none" strike="noStrike" kern="1200" cap="none" spc="0" normalizeH="0" baseline="0" noProof="0">
                <a:ln>
                  <a:noFill/>
                </a:ln>
                <a:solidFill>
                  <a:srgbClr val="54E798"/>
                </a:solidFill>
                <a:effectLst/>
                <a:uLnTx/>
                <a:uFillTx/>
                <a:latin typeface="Poppins Latin SemiBold" pitchFamily="2" charset="77"/>
                <a:ea typeface="+mn-ea"/>
                <a:cs typeface="+mn-cs"/>
              </a:rPr>
              <a:t>&gt; 6.000.000</a:t>
            </a:r>
          </a:p>
        </p:txBody>
      </p:sp>
      <p:sp>
        <p:nvSpPr>
          <p:cNvPr id="20" name="Tekstvak 19">
            <a:extLst>
              <a:ext uri="{FF2B5EF4-FFF2-40B4-BE49-F238E27FC236}">
                <a16:creationId xmlns:a16="http://schemas.microsoft.com/office/drawing/2014/main" id="{BC2AAD94-7A33-C542-EEF6-AE489A132944}"/>
              </a:ext>
            </a:extLst>
          </p:cNvPr>
          <p:cNvSpPr txBox="1"/>
          <p:nvPr/>
        </p:nvSpPr>
        <p:spPr>
          <a:xfrm>
            <a:off x="3024523" y="4973733"/>
            <a:ext cx="1788114"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2000" b="1" i="0" u="none" strike="noStrike" kern="1200" cap="none" spc="0" normalizeH="0" baseline="0" noProof="0">
                <a:ln>
                  <a:noFill/>
                </a:ln>
                <a:solidFill>
                  <a:srgbClr val="54E798"/>
                </a:solidFill>
                <a:effectLst/>
                <a:uLnTx/>
                <a:uFillTx/>
                <a:latin typeface="Poppins Latin SemiBold" pitchFamily="2" charset="77"/>
                <a:ea typeface="+mn-ea"/>
                <a:cs typeface="+mn-cs"/>
              </a:rPr>
              <a:t>&gt; 6.000.000</a:t>
            </a:r>
          </a:p>
        </p:txBody>
      </p:sp>
      <p:sp>
        <p:nvSpPr>
          <p:cNvPr id="21" name="Tekstvak 20">
            <a:extLst>
              <a:ext uri="{FF2B5EF4-FFF2-40B4-BE49-F238E27FC236}">
                <a16:creationId xmlns:a16="http://schemas.microsoft.com/office/drawing/2014/main" id="{F009995D-FC2C-A178-F7CC-674F23C2E398}"/>
              </a:ext>
            </a:extLst>
          </p:cNvPr>
          <p:cNvSpPr txBox="1"/>
          <p:nvPr/>
        </p:nvSpPr>
        <p:spPr>
          <a:xfrm>
            <a:off x="5198807" y="4973733"/>
            <a:ext cx="1788114"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2000" b="1" i="0" u="none" strike="noStrike" kern="1200" cap="none" spc="0" normalizeH="0" baseline="0" noProof="0">
                <a:ln>
                  <a:noFill/>
                </a:ln>
                <a:solidFill>
                  <a:srgbClr val="54E798"/>
                </a:solidFill>
                <a:effectLst/>
                <a:uLnTx/>
                <a:uFillTx/>
                <a:latin typeface="Poppins Latin SemiBold" pitchFamily="2" charset="77"/>
                <a:ea typeface="+mn-ea"/>
                <a:cs typeface="+mn-cs"/>
              </a:rPr>
              <a:t>&gt; 1.200.000</a:t>
            </a:r>
          </a:p>
        </p:txBody>
      </p:sp>
      <p:sp>
        <p:nvSpPr>
          <p:cNvPr id="22" name="Tekstvak 21">
            <a:extLst>
              <a:ext uri="{FF2B5EF4-FFF2-40B4-BE49-F238E27FC236}">
                <a16:creationId xmlns:a16="http://schemas.microsoft.com/office/drawing/2014/main" id="{99F478E8-3802-BD57-08E8-2A58408E57C0}"/>
              </a:ext>
            </a:extLst>
          </p:cNvPr>
          <p:cNvSpPr txBox="1"/>
          <p:nvPr/>
        </p:nvSpPr>
        <p:spPr>
          <a:xfrm>
            <a:off x="7290485" y="4973733"/>
            <a:ext cx="1788114"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2000" b="1" i="0" u="none" strike="noStrike" kern="1200" cap="none" spc="0" normalizeH="0" baseline="0" noProof="0">
                <a:ln>
                  <a:noFill/>
                </a:ln>
                <a:solidFill>
                  <a:srgbClr val="54E798"/>
                </a:solidFill>
                <a:effectLst/>
                <a:uLnTx/>
                <a:uFillTx/>
                <a:latin typeface="Poppins Latin SemiBold" pitchFamily="2" charset="77"/>
                <a:ea typeface="+mn-ea"/>
                <a:cs typeface="+mn-cs"/>
              </a:rPr>
              <a:t>14</a:t>
            </a:r>
          </a:p>
        </p:txBody>
      </p:sp>
      <p:sp>
        <p:nvSpPr>
          <p:cNvPr id="24" name="Tekstvak 23">
            <a:extLst>
              <a:ext uri="{FF2B5EF4-FFF2-40B4-BE49-F238E27FC236}">
                <a16:creationId xmlns:a16="http://schemas.microsoft.com/office/drawing/2014/main" id="{7FB8E391-396D-FBAB-D16D-C32DA993F214}"/>
              </a:ext>
            </a:extLst>
          </p:cNvPr>
          <p:cNvSpPr txBox="1"/>
          <p:nvPr/>
        </p:nvSpPr>
        <p:spPr>
          <a:xfrm>
            <a:off x="9132842" y="4973733"/>
            <a:ext cx="1788114"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2000" b="1" i="0" u="none" strike="noStrike" kern="1200" cap="none" spc="0" normalizeH="0" baseline="0" noProof="0">
                <a:ln>
                  <a:noFill/>
                </a:ln>
                <a:solidFill>
                  <a:srgbClr val="54E798"/>
                </a:solidFill>
                <a:effectLst/>
                <a:uLnTx/>
                <a:uFillTx/>
                <a:latin typeface="Poppins Latin SemiBold" pitchFamily="2" charset="77"/>
                <a:ea typeface="+mn-ea"/>
                <a:cs typeface="+mn-cs"/>
              </a:rPr>
              <a:t>30</a:t>
            </a:r>
          </a:p>
        </p:txBody>
      </p:sp>
      <p:sp>
        <p:nvSpPr>
          <p:cNvPr id="25" name="Tekstvak 24">
            <a:extLst>
              <a:ext uri="{FF2B5EF4-FFF2-40B4-BE49-F238E27FC236}">
                <a16:creationId xmlns:a16="http://schemas.microsoft.com/office/drawing/2014/main" id="{AE22E79D-3082-99CA-B2C5-C796681FCA90}"/>
              </a:ext>
            </a:extLst>
          </p:cNvPr>
          <p:cNvSpPr txBox="1"/>
          <p:nvPr/>
        </p:nvSpPr>
        <p:spPr>
          <a:xfrm>
            <a:off x="1099465" y="5373393"/>
            <a:ext cx="1788114"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200" b="0" i="0" u="none" strike="noStrike" kern="1200" cap="none" spc="0" normalizeH="0" baseline="0" noProof="0">
                <a:ln>
                  <a:noFill/>
                </a:ln>
                <a:solidFill>
                  <a:srgbClr val="54E798"/>
                </a:solidFill>
                <a:effectLst/>
                <a:uLnTx/>
                <a:uFillTx/>
                <a:latin typeface="Poppins Latin" pitchFamily="2" charset="77"/>
                <a:ea typeface="+mn-ea"/>
                <a:cs typeface="+mn-cs"/>
              </a:rPr>
              <a:t>m2  of ESG Guidance</a:t>
            </a:r>
          </a:p>
        </p:txBody>
      </p:sp>
      <p:sp>
        <p:nvSpPr>
          <p:cNvPr id="26" name="Tekstvak 25">
            <a:extLst>
              <a:ext uri="{FF2B5EF4-FFF2-40B4-BE49-F238E27FC236}">
                <a16:creationId xmlns:a16="http://schemas.microsoft.com/office/drawing/2014/main" id="{FD2709FF-1A01-C642-0935-0F032BFECA33}"/>
              </a:ext>
            </a:extLst>
          </p:cNvPr>
          <p:cNvSpPr txBox="1"/>
          <p:nvPr/>
        </p:nvSpPr>
        <p:spPr>
          <a:xfrm>
            <a:off x="3052886" y="5373393"/>
            <a:ext cx="215336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200" b="0" i="0" u="none" strike="noStrike" kern="1200" cap="none" spc="0" normalizeH="0" baseline="0" noProof="0">
                <a:ln>
                  <a:noFill/>
                </a:ln>
                <a:solidFill>
                  <a:srgbClr val="54E798"/>
                </a:solidFill>
                <a:effectLst/>
                <a:uLnTx/>
                <a:uFillTx/>
                <a:latin typeface="Poppins Latin" pitchFamily="2" charset="77"/>
                <a:ea typeface="+mn-ea"/>
                <a:cs typeface="+mn-cs"/>
              </a:rPr>
              <a:t>m2 Real Estate projects</a:t>
            </a:r>
          </a:p>
        </p:txBody>
      </p:sp>
      <p:sp>
        <p:nvSpPr>
          <p:cNvPr id="27" name="Tekstvak 26">
            <a:extLst>
              <a:ext uri="{FF2B5EF4-FFF2-40B4-BE49-F238E27FC236}">
                <a16:creationId xmlns:a16="http://schemas.microsoft.com/office/drawing/2014/main" id="{9338ED29-25E5-7624-9304-D60E7825BB98}"/>
              </a:ext>
            </a:extLst>
          </p:cNvPr>
          <p:cNvSpPr txBox="1"/>
          <p:nvPr/>
        </p:nvSpPr>
        <p:spPr>
          <a:xfrm>
            <a:off x="5198807" y="5373393"/>
            <a:ext cx="215336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200" b="0" i="0" u="none" strike="noStrike" kern="1200" cap="none" spc="0" normalizeH="0" baseline="0" noProof="0">
                <a:ln>
                  <a:noFill/>
                </a:ln>
                <a:solidFill>
                  <a:srgbClr val="54E798"/>
                </a:solidFill>
                <a:effectLst/>
                <a:uLnTx/>
                <a:uFillTx/>
                <a:latin typeface="Poppins Latin" pitchFamily="2" charset="77"/>
                <a:ea typeface="+mn-ea"/>
                <a:cs typeface="+mn-cs"/>
              </a:rPr>
              <a:t>CO2eq.ton/year saved</a:t>
            </a:r>
          </a:p>
        </p:txBody>
      </p:sp>
      <p:sp>
        <p:nvSpPr>
          <p:cNvPr id="32" name="Tekstvak 31">
            <a:extLst>
              <a:ext uri="{FF2B5EF4-FFF2-40B4-BE49-F238E27FC236}">
                <a16:creationId xmlns:a16="http://schemas.microsoft.com/office/drawing/2014/main" id="{CB252EBF-1305-F5D0-0BFF-E9879A968828}"/>
              </a:ext>
            </a:extLst>
          </p:cNvPr>
          <p:cNvSpPr txBox="1"/>
          <p:nvPr/>
        </p:nvSpPr>
        <p:spPr>
          <a:xfrm>
            <a:off x="7290485" y="5373393"/>
            <a:ext cx="215336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200" b="0" i="0" u="none" strike="noStrike" kern="1200" cap="none" spc="0" normalizeH="0" baseline="0" noProof="0">
                <a:ln>
                  <a:noFill/>
                </a:ln>
                <a:solidFill>
                  <a:srgbClr val="54E798"/>
                </a:solidFill>
                <a:effectLst/>
                <a:uLnTx/>
                <a:uFillTx/>
                <a:latin typeface="Poppins Latin" pitchFamily="2" charset="77"/>
                <a:ea typeface="+mn-ea"/>
                <a:cs typeface="+mn-cs"/>
              </a:rPr>
              <a:t>countries operative</a:t>
            </a:r>
          </a:p>
        </p:txBody>
      </p:sp>
      <p:sp>
        <p:nvSpPr>
          <p:cNvPr id="33" name="Tekstvak 32">
            <a:extLst>
              <a:ext uri="{FF2B5EF4-FFF2-40B4-BE49-F238E27FC236}">
                <a16:creationId xmlns:a16="http://schemas.microsoft.com/office/drawing/2014/main" id="{54493484-34C8-A119-A6FB-2EFDCC18E528}"/>
              </a:ext>
            </a:extLst>
          </p:cNvPr>
          <p:cNvSpPr txBox="1"/>
          <p:nvPr/>
        </p:nvSpPr>
        <p:spPr>
          <a:xfrm>
            <a:off x="9132842" y="5373393"/>
            <a:ext cx="215336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200" b="0" i="0" u="none" strike="noStrike" kern="1200" cap="none" spc="0" normalizeH="0" baseline="0" noProof="0">
                <a:ln>
                  <a:noFill/>
                </a:ln>
                <a:solidFill>
                  <a:srgbClr val="54E798"/>
                </a:solidFill>
                <a:effectLst/>
                <a:uLnTx/>
                <a:uFillTx/>
                <a:latin typeface="Poppins Latin" pitchFamily="2" charset="77"/>
                <a:ea typeface="+mn-ea"/>
                <a:cs typeface="+mn-cs"/>
              </a:rPr>
              <a:t>sustainability experts</a:t>
            </a:r>
          </a:p>
        </p:txBody>
      </p:sp>
      <p:sp>
        <p:nvSpPr>
          <p:cNvPr id="5" name="Tijdelijke aanduiding voor dianummer 4">
            <a:extLst>
              <a:ext uri="{FF2B5EF4-FFF2-40B4-BE49-F238E27FC236}">
                <a16:creationId xmlns:a16="http://schemas.microsoft.com/office/drawing/2014/main" id="{DA30DF31-DD73-9418-6D14-92DA058E58C4}"/>
              </a:ext>
            </a:extLst>
          </p:cNvPr>
          <p:cNvSpPr>
            <a:spLocks noGrp="1"/>
          </p:cNvSpPr>
          <p:nvPr>
            <p:ph type="sldNum" sz="quarter" idx="10"/>
          </p:nvPr>
        </p:nvSpPr>
        <p:spPr/>
        <p:txBody>
          <a:bodyPr/>
          <a:lstStyle/>
          <a:p>
            <a:fld id="{31D62C04-BEEB-4681-9ACE-8DCC16665812}" type="slidenum">
              <a:rPr lang="it-IT" smtClean="0"/>
              <a:t>2</a:t>
            </a:fld>
            <a:endParaRPr lang="it-IT"/>
          </a:p>
        </p:txBody>
      </p:sp>
    </p:spTree>
    <p:extLst>
      <p:ext uri="{BB962C8B-B14F-4D97-AF65-F5344CB8AC3E}">
        <p14:creationId xmlns:p14="http://schemas.microsoft.com/office/powerpoint/2010/main" val="1614659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90044-6EF9-49FF-422D-451389BF3CB9}"/>
            </a:ext>
          </a:extLst>
        </p:cNvPr>
        <p:cNvGrpSpPr/>
        <p:nvPr/>
      </p:nvGrpSpPr>
      <p:grpSpPr>
        <a:xfrm>
          <a:off x="0" y="0"/>
          <a:ext cx="0" cy="0"/>
          <a:chOff x="0" y="0"/>
          <a:chExt cx="0" cy="0"/>
        </a:xfrm>
      </p:grpSpPr>
      <p:sp>
        <p:nvSpPr>
          <p:cNvPr id="2" name="Afgeronde rechthoek 1">
            <a:extLst>
              <a:ext uri="{FF2B5EF4-FFF2-40B4-BE49-F238E27FC236}">
                <a16:creationId xmlns:a16="http://schemas.microsoft.com/office/drawing/2014/main" id="{75D31CC6-E0D1-55DA-3D91-091A7DE623E4}"/>
              </a:ext>
            </a:extLst>
          </p:cNvPr>
          <p:cNvSpPr/>
          <p:nvPr/>
        </p:nvSpPr>
        <p:spPr>
          <a:xfrm>
            <a:off x="352926" y="352926"/>
            <a:ext cx="11486148" cy="6152148"/>
          </a:xfrm>
          <a:prstGeom prst="roundRect">
            <a:avLst>
              <a:gd name="adj" fmla="val 5205"/>
            </a:avLst>
          </a:prstGeom>
          <a:solidFill>
            <a:srgbClr val="ECE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a:extLst>
              <a:ext uri="{FF2B5EF4-FFF2-40B4-BE49-F238E27FC236}">
                <a16:creationId xmlns:a16="http://schemas.microsoft.com/office/drawing/2014/main" id="{A237325A-8214-333C-C005-FEC14ABF44BF}"/>
              </a:ext>
            </a:extLst>
          </p:cNvPr>
          <p:cNvSpPr txBox="1"/>
          <p:nvPr/>
        </p:nvSpPr>
        <p:spPr>
          <a:xfrm>
            <a:off x="1037223" y="1955414"/>
            <a:ext cx="8694606" cy="707886"/>
          </a:xfrm>
          <a:prstGeom prst="rect">
            <a:avLst/>
          </a:prstGeom>
          <a:noFill/>
        </p:spPr>
        <p:txBody>
          <a:bodyPr wrap="square">
            <a:spAutoFit/>
          </a:bodyPr>
          <a:lstStyle/>
          <a:p>
            <a:r>
              <a:rPr lang="en-US" sz="4000" b="1" dirty="0">
                <a:solidFill>
                  <a:srgbClr val="54E798"/>
                </a:solidFill>
                <a:latin typeface="Poppins" pitchFamily="2" charset="77"/>
                <a:cs typeface="Poppins" pitchFamily="2" charset="77"/>
              </a:rPr>
              <a:t>WELL</a:t>
            </a:r>
            <a:endParaRPr lang="nl-BE" sz="4000" b="1" dirty="0">
              <a:solidFill>
                <a:srgbClr val="54E798"/>
              </a:solidFill>
              <a:latin typeface="Poppins" pitchFamily="2" charset="77"/>
              <a:cs typeface="Poppins" pitchFamily="2" charset="77"/>
            </a:endParaRPr>
          </a:p>
        </p:txBody>
      </p:sp>
      <p:sp>
        <p:nvSpPr>
          <p:cNvPr id="3" name="TextBox 3">
            <a:extLst>
              <a:ext uri="{FF2B5EF4-FFF2-40B4-BE49-F238E27FC236}">
                <a16:creationId xmlns:a16="http://schemas.microsoft.com/office/drawing/2014/main" id="{94455736-52DB-EDD5-42C6-F7F6C42F4F2C}"/>
              </a:ext>
            </a:extLst>
          </p:cNvPr>
          <p:cNvSpPr txBox="1"/>
          <p:nvPr/>
        </p:nvSpPr>
        <p:spPr>
          <a:xfrm>
            <a:off x="1037223" y="2663300"/>
            <a:ext cx="10515601" cy="369332"/>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2"/>
                </a:solidFill>
                <a:effectLst/>
                <a:uLnTx/>
                <a:uFillTx/>
                <a:latin typeface="Poppins Latin" panose="00000500000000000000"/>
                <a:ea typeface="+mn-ea"/>
                <a:cs typeface="+mn-cs"/>
              </a:rPr>
              <a:t>Healthier companies outperform their peers</a:t>
            </a:r>
          </a:p>
        </p:txBody>
      </p:sp>
    </p:spTree>
    <p:extLst>
      <p:ext uri="{BB962C8B-B14F-4D97-AF65-F5344CB8AC3E}">
        <p14:creationId xmlns:p14="http://schemas.microsoft.com/office/powerpoint/2010/main" val="1486698789"/>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77EF931-6323-9058-00EB-424BCF7F419A}"/>
              </a:ext>
            </a:extLst>
          </p:cNvPr>
          <p:cNvSpPr/>
          <p:nvPr/>
        </p:nvSpPr>
        <p:spPr>
          <a:xfrm>
            <a:off x="544291" y="1500306"/>
            <a:ext cx="5366753" cy="4026648"/>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Poppins Latin"/>
              <a:ea typeface="+mn-ea"/>
              <a:cs typeface="+mn-cs"/>
            </a:endParaRPr>
          </a:p>
        </p:txBody>
      </p:sp>
      <p:graphicFrame>
        <p:nvGraphicFramePr>
          <p:cNvPr id="15" name="Table 10">
            <a:extLst>
              <a:ext uri="{FF2B5EF4-FFF2-40B4-BE49-F238E27FC236}">
                <a16:creationId xmlns:a16="http://schemas.microsoft.com/office/drawing/2014/main" id="{6729AE98-7E4C-4A73-8335-AEF51ED5A0B1}"/>
              </a:ext>
            </a:extLst>
          </p:cNvPr>
          <p:cNvGraphicFramePr>
            <a:graphicFrameLocks noGrp="1"/>
          </p:cNvGraphicFramePr>
          <p:nvPr/>
        </p:nvGraphicFramePr>
        <p:xfrm>
          <a:off x="6280957" y="1500306"/>
          <a:ext cx="5368938" cy="4138642"/>
        </p:xfrm>
        <a:graphic>
          <a:graphicData uri="http://schemas.openxmlformats.org/drawingml/2006/table">
            <a:tbl>
              <a:tblPr firstRow="1" bandRow="1">
                <a:tableStyleId>{0505E3EF-67EA-436B-97B2-0124C06EBD24}</a:tableStyleId>
              </a:tblPr>
              <a:tblGrid>
                <a:gridCol w="2588723">
                  <a:extLst>
                    <a:ext uri="{9D8B030D-6E8A-4147-A177-3AD203B41FA5}">
                      <a16:colId xmlns:a16="http://schemas.microsoft.com/office/drawing/2014/main" val="2415592334"/>
                    </a:ext>
                  </a:extLst>
                </a:gridCol>
                <a:gridCol w="2780215">
                  <a:extLst>
                    <a:ext uri="{9D8B030D-6E8A-4147-A177-3AD203B41FA5}">
                      <a16:colId xmlns:a16="http://schemas.microsoft.com/office/drawing/2014/main" val="1490584626"/>
                    </a:ext>
                  </a:extLst>
                </a:gridCol>
              </a:tblGrid>
              <a:tr h="386164">
                <a:tc>
                  <a:txBody>
                    <a:bodyPr/>
                    <a:lstStyle/>
                    <a:p>
                      <a:r>
                        <a:rPr lang="fr-BE" sz="1400"/>
                        <a:t>Object</a:t>
                      </a:r>
                    </a:p>
                  </a:txBody>
                  <a:tcPr marL="71438" marR="71438" marT="35719" marB="35719"/>
                </a:tc>
                <a:tc>
                  <a:txBody>
                    <a:bodyPr/>
                    <a:lstStyle/>
                    <a:p>
                      <a:r>
                        <a:rPr lang="fr-BE" sz="1400" err="1"/>
                        <a:t>Wellbeing</a:t>
                      </a:r>
                      <a:r>
                        <a:rPr lang="fr-BE" sz="1400"/>
                        <a:t> of </a:t>
                      </a:r>
                      <a:r>
                        <a:rPr lang="fr-BE" sz="1400" err="1"/>
                        <a:t>users</a:t>
                      </a:r>
                      <a:endParaRPr lang="fr-BE" sz="1400"/>
                    </a:p>
                  </a:txBody>
                  <a:tcPr marL="71438" marR="71438" marT="35719" marB="35719"/>
                </a:tc>
                <a:extLst>
                  <a:ext uri="{0D108BD9-81ED-4DB2-BD59-A6C34878D82A}">
                    <a16:rowId xmlns:a16="http://schemas.microsoft.com/office/drawing/2014/main" val="785928453"/>
                  </a:ext>
                </a:extLst>
              </a:tr>
              <a:tr h="386164">
                <a:tc>
                  <a:txBody>
                    <a:bodyPr/>
                    <a:lstStyle/>
                    <a:p>
                      <a:r>
                        <a:rPr lang="fr-BE" sz="1400"/>
                        <a:t>Historic</a:t>
                      </a:r>
                    </a:p>
                  </a:txBody>
                  <a:tcPr marL="71438" marR="71438" marT="35719" marB="35719"/>
                </a:tc>
                <a:tc>
                  <a:txBody>
                    <a:bodyPr/>
                    <a:lstStyle/>
                    <a:p>
                      <a:r>
                        <a:rPr lang="fr-BE" sz="1400"/>
                        <a:t>2015</a:t>
                      </a:r>
                    </a:p>
                  </a:txBody>
                  <a:tcPr marL="71438" marR="71438" marT="35719" marB="35719"/>
                </a:tc>
                <a:extLst>
                  <a:ext uri="{0D108BD9-81ED-4DB2-BD59-A6C34878D82A}">
                    <a16:rowId xmlns:a16="http://schemas.microsoft.com/office/drawing/2014/main" val="2790329952"/>
                  </a:ext>
                </a:extLst>
              </a:tr>
              <a:tr h="386164">
                <a:tc>
                  <a:txBody>
                    <a:bodyPr/>
                    <a:lstStyle/>
                    <a:p>
                      <a:r>
                        <a:rPr lang="fr-BE" sz="1400" err="1"/>
                        <a:t>Independant</a:t>
                      </a:r>
                      <a:r>
                        <a:rPr lang="fr-BE" sz="1400"/>
                        <a:t> certification organisation</a:t>
                      </a:r>
                    </a:p>
                  </a:txBody>
                  <a:tcPr marL="71438" marR="71438" marT="35719" marB="35719"/>
                </a:tc>
                <a:tc>
                  <a:txBody>
                    <a:bodyPr/>
                    <a:lstStyle/>
                    <a:p>
                      <a:r>
                        <a:rPr lang="fr-BE" sz="1400"/>
                        <a:t>Yes</a:t>
                      </a:r>
                    </a:p>
                  </a:txBody>
                  <a:tcPr marL="71438" marR="71438" marT="35719" marB="35719"/>
                </a:tc>
                <a:extLst>
                  <a:ext uri="{0D108BD9-81ED-4DB2-BD59-A6C34878D82A}">
                    <a16:rowId xmlns:a16="http://schemas.microsoft.com/office/drawing/2014/main" val="1147702604"/>
                  </a:ext>
                </a:extLst>
              </a:tr>
              <a:tr h="569888">
                <a:tc>
                  <a:txBody>
                    <a:bodyPr/>
                    <a:lstStyle/>
                    <a:p>
                      <a:r>
                        <a:rPr lang="fr-BE" sz="1400"/>
                        <a:t>Recognition</a:t>
                      </a:r>
                    </a:p>
                  </a:txBody>
                  <a:tcPr marL="71438" marR="71438" marT="35719" marB="35719"/>
                </a:tc>
                <a:tc>
                  <a:txBody>
                    <a:bodyPr/>
                    <a:lstStyle/>
                    <a:p>
                      <a:r>
                        <a:rPr lang="fr-BE" sz="1400"/>
                        <a:t>International recognition</a:t>
                      </a:r>
                    </a:p>
                  </a:txBody>
                  <a:tcPr marL="71438" marR="71438" marT="35719" marB="35719"/>
                </a:tc>
                <a:extLst>
                  <a:ext uri="{0D108BD9-81ED-4DB2-BD59-A6C34878D82A}">
                    <a16:rowId xmlns:a16="http://schemas.microsoft.com/office/drawing/2014/main" val="1017726393"/>
                  </a:ext>
                </a:extLst>
              </a:tr>
              <a:tr h="386164">
                <a:tc>
                  <a:txBody>
                    <a:bodyPr/>
                    <a:lstStyle/>
                    <a:p>
                      <a:r>
                        <a:rPr lang="fr-BE" sz="1400"/>
                        <a:t>Origin</a:t>
                      </a:r>
                    </a:p>
                  </a:txBody>
                  <a:tcPr marL="71438" marR="71438" marT="35719" marB="35719"/>
                </a:tc>
                <a:tc>
                  <a:txBody>
                    <a:bodyPr/>
                    <a:lstStyle/>
                    <a:p>
                      <a:r>
                        <a:rPr lang="fr-BE" sz="1400"/>
                        <a:t>USA</a:t>
                      </a:r>
                    </a:p>
                  </a:txBody>
                  <a:tcPr marL="71438" marR="71438" marT="35719" marB="35719"/>
                </a:tc>
                <a:extLst>
                  <a:ext uri="{0D108BD9-81ED-4DB2-BD59-A6C34878D82A}">
                    <a16:rowId xmlns:a16="http://schemas.microsoft.com/office/drawing/2014/main" val="1596040276"/>
                  </a:ext>
                </a:extLst>
              </a:tr>
              <a:tr h="569888">
                <a:tc>
                  <a:txBody>
                    <a:bodyPr/>
                    <a:lstStyle/>
                    <a:p>
                      <a:r>
                        <a:rPr lang="fr-BE" sz="1400"/>
                        <a:t>Cotation system</a:t>
                      </a:r>
                    </a:p>
                  </a:txBody>
                  <a:tcPr marL="71438" marR="71438" marT="35719" marB="35719"/>
                </a:tc>
                <a:tc>
                  <a:txBody>
                    <a:bodyPr/>
                    <a:lstStyle/>
                    <a:p>
                      <a:r>
                        <a:rPr lang="fr-BE" sz="1400" err="1"/>
                        <a:t>Themes</a:t>
                      </a:r>
                      <a:r>
                        <a:rPr lang="fr-BE" sz="1400"/>
                        <a:t> (10), points (</a:t>
                      </a:r>
                      <a:r>
                        <a:rPr lang="fr-BE" sz="1400" err="1"/>
                        <a:t>prerequisite</a:t>
                      </a:r>
                      <a:r>
                        <a:rPr lang="fr-BE" sz="1400"/>
                        <a:t> and </a:t>
                      </a:r>
                      <a:r>
                        <a:rPr lang="fr-BE" sz="1400" err="1"/>
                        <a:t>optional</a:t>
                      </a:r>
                      <a:r>
                        <a:rPr lang="fr-BE" sz="1400"/>
                        <a:t>)</a:t>
                      </a:r>
                    </a:p>
                  </a:txBody>
                  <a:tcPr marL="71438" marR="71438" marT="35719" marB="35719"/>
                </a:tc>
                <a:extLst>
                  <a:ext uri="{0D108BD9-81ED-4DB2-BD59-A6C34878D82A}">
                    <a16:rowId xmlns:a16="http://schemas.microsoft.com/office/drawing/2014/main" val="3775043650"/>
                  </a:ext>
                </a:extLst>
              </a:tr>
              <a:tr h="386164">
                <a:tc>
                  <a:txBody>
                    <a:bodyPr/>
                    <a:lstStyle/>
                    <a:p>
                      <a:r>
                        <a:rPr lang="fr-BE" sz="1400" err="1"/>
                        <a:t>Cost</a:t>
                      </a:r>
                      <a:endParaRPr lang="fr-BE" sz="1400"/>
                    </a:p>
                  </a:txBody>
                  <a:tcPr marL="71438" marR="71438" marT="35719" marB="3571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400"/>
                        <a:t>+- 0,6% - 5%</a:t>
                      </a:r>
                    </a:p>
                  </a:txBody>
                  <a:tcPr marL="71438" marR="71438" marT="35719" marB="35719"/>
                </a:tc>
                <a:extLst>
                  <a:ext uri="{0D108BD9-81ED-4DB2-BD59-A6C34878D82A}">
                    <a16:rowId xmlns:a16="http://schemas.microsoft.com/office/drawing/2014/main" val="3760875560"/>
                  </a:ext>
                </a:extLst>
              </a:tr>
              <a:tr h="386164">
                <a:tc>
                  <a:txBody>
                    <a:bodyPr/>
                    <a:lstStyle/>
                    <a:p>
                      <a:r>
                        <a:rPr lang="fr-BE" sz="1400"/>
                        <a:t>Certificat </a:t>
                      </a:r>
                      <a:r>
                        <a:rPr lang="fr-BE" sz="1400" err="1"/>
                        <a:t>validity</a:t>
                      </a:r>
                      <a:endParaRPr lang="fr-BE" sz="1400"/>
                    </a:p>
                  </a:txBody>
                  <a:tcPr marL="71438" marR="71438" marT="35719" marB="3571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400"/>
                        <a:t>3 </a:t>
                      </a:r>
                      <a:r>
                        <a:rPr lang="nl-BE" sz="1400" err="1"/>
                        <a:t>years</a:t>
                      </a:r>
                      <a:r>
                        <a:rPr lang="nl-BE" sz="1400"/>
                        <a:t>, </a:t>
                      </a:r>
                      <a:r>
                        <a:rPr lang="nl-BE" sz="1400" err="1"/>
                        <a:t>then</a:t>
                      </a:r>
                      <a:r>
                        <a:rPr lang="nl-BE" sz="1400"/>
                        <a:t> </a:t>
                      </a:r>
                      <a:r>
                        <a:rPr lang="nl-BE" sz="1400" err="1"/>
                        <a:t>recertification</a:t>
                      </a:r>
                      <a:endParaRPr lang="nl-BE" sz="1400"/>
                    </a:p>
                  </a:txBody>
                  <a:tcPr marL="71438" marR="71438" marT="35719" marB="35719"/>
                </a:tc>
                <a:extLst>
                  <a:ext uri="{0D108BD9-81ED-4DB2-BD59-A6C34878D82A}">
                    <a16:rowId xmlns:a16="http://schemas.microsoft.com/office/drawing/2014/main" val="2228810485"/>
                  </a:ext>
                </a:extLst>
              </a:tr>
              <a:tr h="569888">
                <a:tc>
                  <a:txBody>
                    <a:bodyPr/>
                    <a:lstStyle/>
                    <a:p>
                      <a:r>
                        <a:rPr lang="fr-BE" sz="1400"/>
                        <a:t>CSR importance</a:t>
                      </a:r>
                    </a:p>
                  </a:txBody>
                  <a:tcPr marL="71438" marR="71438" marT="35719" marB="35719"/>
                </a:tc>
                <a:tc>
                  <a:txBody>
                    <a:bodyPr/>
                    <a:lstStyle/>
                    <a:p>
                      <a:r>
                        <a:rPr lang="fr-BE" sz="1400"/>
                        <a:t>Beyond buildings – best </a:t>
                      </a:r>
                      <a:r>
                        <a:rPr lang="fr-BE" sz="1400" err="1"/>
                        <a:t>integration</a:t>
                      </a:r>
                      <a:endParaRPr lang="fr-BE" sz="1400"/>
                    </a:p>
                  </a:txBody>
                  <a:tcPr marL="71438" marR="71438" marT="35719" marB="35719"/>
                </a:tc>
                <a:extLst>
                  <a:ext uri="{0D108BD9-81ED-4DB2-BD59-A6C34878D82A}">
                    <a16:rowId xmlns:a16="http://schemas.microsoft.com/office/drawing/2014/main" val="3967122733"/>
                  </a:ext>
                </a:extLst>
              </a:tr>
            </a:tbl>
          </a:graphicData>
        </a:graphic>
      </p:graphicFrame>
      <p:sp>
        <p:nvSpPr>
          <p:cNvPr id="23" name="Titel 2">
            <a:extLst>
              <a:ext uri="{FF2B5EF4-FFF2-40B4-BE49-F238E27FC236}">
                <a16:creationId xmlns:a16="http://schemas.microsoft.com/office/drawing/2014/main" id="{8431E5D3-0B80-480E-9820-23D01C7C87AE}"/>
              </a:ext>
            </a:extLst>
          </p:cNvPr>
          <p:cNvSpPr>
            <a:spLocks noGrp="1"/>
          </p:cNvSpPr>
          <p:nvPr>
            <p:ph type="title"/>
          </p:nvPr>
        </p:nvSpPr>
        <p:spPr/>
        <p:txBody>
          <a:bodyPr>
            <a:normAutofit fontScale="90000"/>
          </a:bodyPr>
          <a:lstStyle/>
          <a:p>
            <a:r>
              <a:rPr lang="nl-BE"/>
              <a:t>WELL</a:t>
            </a:r>
          </a:p>
        </p:txBody>
      </p:sp>
      <p:sp>
        <p:nvSpPr>
          <p:cNvPr id="4" name="Picture Placeholder 3">
            <a:extLst>
              <a:ext uri="{FF2B5EF4-FFF2-40B4-BE49-F238E27FC236}">
                <a16:creationId xmlns:a16="http://schemas.microsoft.com/office/drawing/2014/main" id="{670BB479-7422-ED3B-A549-BDC689327333}"/>
              </a:ext>
            </a:extLst>
          </p:cNvPr>
          <p:cNvSpPr>
            <a:spLocks noGrp="1"/>
          </p:cNvSpPr>
          <p:nvPr>
            <p:ph type="pic" sz="quarter" idx="13"/>
          </p:nvPr>
        </p:nvSpPr>
        <p:spPr/>
        <p:txBody>
          <a:bodyPr/>
          <a:lstStyle/>
          <a:p>
            <a:endParaRPr lang="en-BE"/>
          </a:p>
        </p:txBody>
      </p:sp>
      <p:sp>
        <p:nvSpPr>
          <p:cNvPr id="2" name="TextBox 1">
            <a:extLst>
              <a:ext uri="{FF2B5EF4-FFF2-40B4-BE49-F238E27FC236}">
                <a16:creationId xmlns:a16="http://schemas.microsoft.com/office/drawing/2014/main" id="{E75264AB-BFCD-51BA-6892-48BA9B46E57F}"/>
              </a:ext>
            </a:extLst>
          </p:cNvPr>
          <p:cNvSpPr txBox="1"/>
          <p:nvPr/>
        </p:nvSpPr>
        <p:spPr>
          <a:xfrm>
            <a:off x="810430" y="1724448"/>
            <a:ext cx="6096000" cy="369332"/>
          </a:xfrm>
          <a:prstGeom prst="rect">
            <a:avLst/>
          </a:prstGeom>
          <a:noFill/>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rgbClr val="FFFFFF"/>
                </a:solidFill>
                <a:effectLst/>
                <a:uLnTx/>
                <a:uFillTx/>
                <a:latin typeface="Arial" panose="020B0604020202020204"/>
                <a:ea typeface="+mn-ea"/>
                <a:cs typeface="+mn-cs"/>
              </a:rPr>
              <a:t>from </a:t>
            </a:r>
            <a:r>
              <a:rPr kumimoji="0" lang="en-GB" sz="1800" b="0" i="0" u="none" strike="noStrike" kern="0" cap="none" spc="0" normalizeH="0" baseline="0" noProof="0">
                <a:ln>
                  <a:noFill/>
                </a:ln>
                <a:solidFill>
                  <a:srgbClr val="54E798"/>
                </a:solidFill>
                <a:effectLst/>
                <a:uLnTx/>
                <a:uFillTx/>
                <a:latin typeface="Arial" panose="020B0604020202020204"/>
                <a:ea typeface="+mn-ea"/>
                <a:cs typeface="+mn-cs"/>
              </a:rPr>
              <a:t>IWBI </a:t>
            </a:r>
            <a:r>
              <a:rPr kumimoji="0" lang="en-GB" sz="1800" b="0" i="0" u="none" strike="noStrike" kern="0" cap="none" spc="0" normalizeH="0" baseline="0" noProof="0">
                <a:ln>
                  <a:noFill/>
                </a:ln>
                <a:solidFill>
                  <a:srgbClr val="FFFFFF"/>
                </a:solidFill>
                <a:effectLst/>
                <a:uLnTx/>
                <a:uFillTx/>
                <a:latin typeface="Arial" panose="020B0604020202020204"/>
                <a:ea typeface="+mn-ea"/>
                <a:cs typeface="+mn-cs"/>
              </a:rPr>
              <a:t>: International Well Building Institute</a:t>
            </a:r>
          </a:p>
        </p:txBody>
      </p:sp>
      <p:pic>
        <p:nvPicPr>
          <p:cNvPr id="3" name="Picture 2" descr="Afbeeldingsresultaat voor WELL interna">
            <a:extLst>
              <a:ext uri="{FF2B5EF4-FFF2-40B4-BE49-F238E27FC236}">
                <a16:creationId xmlns:a16="http://schemas.microsoft.com/office/drawing/2014/main" id="{ADD06249-2F1E-5196-80D0-007190C3424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21202" y="2974693"/>
            <a:ext cx="3325975" cy="2250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35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30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F56C6A-0933-7C33-4CED-7EB89B4D21A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nl-BE"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3" name="Title 2">
            <a:extLst>
              <a:ext uri="{FF2B5EF4-FFF2-40B4-BE49-F238E27FC236}">
                <a16:creationId xmlns:a16="http://schemas.microsoft.com/office/drawing/2014/main" id="{FE90DA7B-FC56-BF08-79EA-4B06B7FCBC8C}"/>
              </a:ext>
            </a:extLst>
          </p:cNvPr>
          <p:cNvSpPr>
            <a:spLocks noGrp="1"/>
          </p:cNvSpPr>
          <p:nvPr>
            <p:ph type="ctrTitle"/>
          </p:nvPr>
        </p:nvSpPr>
        <p:spPr/>
        <p:txBody>
          <a:bodyPr/>
          <a:lstStyle/>
          <a:p>
            <a:endParaRPr lang="en-BE"/>
          </a:p>
        </p:txBody>
      </p:sp>
      <p:pic>
        <p:nvPicPr>
          <p:cNvPr id="1026" name="Picture 2" descr="No alt text provided for this image">
            <a:extLst>
              <a:ext uri="{FF2B5EF4-FFF2-40B4-BE49-F238E27FC236}">
                <a16:creationId xmlns:a16="http://schemas.microsoft.com/office/drawing/2014/main" id="{DACFEB47-BB72-4345-4B52-B52AD3F914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410" y="1356410"/>
            <a:ext cx="8779496" cy="4348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510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C1CD0-847D-3714-9361-F8AD58A74D4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4130592-A111-A3CB-03B3-BD076200C016}"/>
              </a:ext>
            </a:extLst>
          </p:cNvPr>
          <p:cNvPicPr>
            <a:picLocks noChangeAspect="1"/>
          </p:cNvPicPr>
          <p:nvPr/>
        </p:nvPicPr>
        <p:blipFill>
          <a:blip r:embed="rId2"/>
          <a:stretch>
            <a:fillRect/>
          </a:stretch>
        </p:blipFill>
        <p:spPr>
          <a:xfrm>
            <a:off x="1794020" y="1276312"/>
            <a:ext cx="8603960" cy="4546226"/>
          </a:xfrm>
          <a:prstGeom prst="rect">
            <a:avLst/>
          </a:prstGeom>
        </p:spPr>
      </p:pic>
      <p:sp>
        <p:nvSpPr>
          <p:cNvPr id="3" name="Slide Number Placeholder 2">
            <a:extLst>
              <a:ext uri="{FF2B5EF4-FFF2-40B4-BE49-F238E27FC236}">
                <a16:creationId xmlns:a16="http://schemas.microsoft.com/office/drawing/2014/main" id="{5ECDAC85-D2EE-180A-0871-7DE4E69724D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en-US"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sp>
        <p:nvSpPr>
          <p:cNvPr id="9" name="Titel 2">
            <a:extLst>
              <a:ext uri="{FF2B5EF4-FFF2-40B4-BE49-F238E27FC236}">
                <a16:creationId xmlns:a16="http://schemas.microsoft.com/office/drawing/2014/main" id="{EFFA833E-B76E-BFDE-A286-7914D9F96F2B}"/>
              </a:ext>
            </a:extLst>
          </p:cNvPr>
          <p:cNvSpPr txBox="1">
            <a:spLocks/>
          </p:cNvSpPr>
          <p:nvPr/>
        </p:nvSpPr>
        <p:spPr>
          <a:xfrm>
            <a:off x="1524000" y="468590"/>
            <a:ext cx="9144000" cy="549306"/>
          </a:xfrm>
          <a:prstGeom prst="rect">
            <a:avLst/>
          </a:prstGeom>
        </p:spPr>
        <p:txBody>
          <a:bodyPr vert="horz" lIns="91440" tIns="45720" rIns="91440" bIns="45720" rtlCol="0" anchor="ctr">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900" b="1" i="0" u="none" strike="noStrike" kern="1200" cap="none" spc="0" normalizeH="0" baseline="0" noProof="0">
                <a:ln>
                  <a:noFill/>
                </a:ln>
                <a:solidFill>
                  <a:srgbClr val="00462E"/>
                </a:solidFill>
                <a:effectLst/>
                <a:uLnTx/>
                <a:uFillTx/>
                <a:latin typeface="Poppins Latin" panose="00000500000000000000" pitchFamily="2" charset="0"/>
                <a:ea typeface="+mj-ea"/>
                <a:cs typeface="+mj-cs"/>
              </a:rPr>
              <a:t>WELL Certification</a:t>
            </a:r>
          </a:p>
        </p:txBody>
      </p:sp>
    </p:spTree>
    <p:extLst>
      <p:ext uri="{BB962C8B-B14F-4D97-AF65-F5344CB8AC3E}">
        <p14:creationId xmlns:p14="http://schemas.microsoft.com/office/powerpoint/2010/main" val="3742113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A8AB0-1E02-2B17-AFB0-548D386CEB91}"/>
            </a:ext>
          </a:extLst>
        </p:cNvPr>
        <p:cNvGrpSpPr/>
        <p:nvPr/>
      </p:nvGrpSpPr>
      <p:grpSpPr>
        <a:xfrm>
          <a:off x="0" y="0"/>
          <a:ext cx="0" cy="0"/>
          <a:chOff x="0" y="0"/>
          <a:chExt cx="0" cy="0"/>
        </a:xfrm>
      </p:grpSpPr>
      <p:grpSp>
        <p:nvGrpSpPr>
          <p:cNvPr id="20" name="Group 19">
            <a:extLst>
              <a:ext uri="{FF2B5EF4-FFF2-40B4-BE49-F238E27FC236}">
                <a16:creationId xmlns:a16="http://schemas.microsoft.com/office/drawing/2014/main" id="{A99F8FBB-2B11-7D9C-66A0-2C16665B0EB8}"/>
              </a:ext>
            </a:extLst>
          </p:cNvPr>
          <p:cNvGrpSpPr/>
          <p:nvPr/>
        </p:nvGrpSpPr>
        <p:grpSpPr>
          <a:xfrm>
            <a:off x="1862799" y="1865845"/>
            <a:ext cx="9358604" cy="2904141"/>
            <a:chOff x="4805378" y="2969338"/>
            <a:chExt cx="6319496" cy="2424585"/>
          </a:xfrm>
        </p:grpSpPr>
        <p:grpSp>
          <p:nvGrpSpPr>
            <p:cNvPr id="7" name="Group 6">
              <a:extLst>
                <a:ext uri="{FF2B5EF4-FFF2-40B4-BE49-F238E27FC236}">
                  <a16:creationId xmlns:a16="http://schemas.microsoft.com/office/drawing/2014/main" id="{BFCAC7DD-B9BD-AE98-B1A2-D84D7527184F}"/>
                </a:ext>
              </a:extLst>
            </p:cNvPr>
            <p:cNvGrpSpPr/>
            <p:nvPr/>
          </p:nvGrpSpPr>
          <p:grpSpPr>
            <a:xfrm>
              <a:off x="4805378" y="2969338"/>
              <a:ext cx="6319496" cy="2410312"/>
              <a:chOff x="523208" y="3027532"/>
              <a:chExt cx="6319496" cy="2410312"/>
            </a:xfrm>
          </p:grpSpPr>
          <p:sp>
            <p:nvSpPr>
              <p:cNvPr id="8" name="TextBox 7">
                <a:extLst>
                  <a:ext uri="{FF2B5EF4-FFF2-40B4-BE49-F238E27FC236}">
                    <a16:creationId xmlns:a16="http://schemas.microsoft.com/office/drawing/2014/main" id="{3F5EDE9F-C00E-1F5F-6DF0-A933EE02AD3B}"/>
                  </a:ext>
                </a:extLst>
              </p:cNvPr>
              <p:cNvSpPr txBox="1"/>
              <p:nvPr/>
            </p:nvSpPr>
            <p:spPr>
              <a:xfrm>
                <a:off x="1088005" y="3032152"/>
                <a:ext cx="2468927"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1" u="none" strike="noStrike" kern="1200" cap="none" spc="0" normalizeH="0" baseline="0" noProof="0">
                    <a:ln>
                      <a:noFill/>
                    </a:ln>
                    <a:solidFill>
                      <a:srgbClr val="00462E"/>
                    </a:solidFill>
                    <a:effectLst/>
                    <a:uLnTx/>
                    <a:uFillTx/>
                    <a:latin typeface="FrutigerBQ-Light"/>
                    <a:ea typeface="+mn-ea"/>
                    <a:cs typeface="+mn-cs"/>
                  </a:rPr>
                  <a:t>Education</a:t>
                </a:r>
                <a:endParaRPr kumimoji="0" lang="en-GB" sz="3000" b="0" i="1" u="none" strike="noStrike" kern="1200" cap="none" spc="0" normalizeH="0" baseline="0" noProof="0">
                  <a:ln>
                    <a:noFill/>
                  </a:ln>
                  <a:solidFill>
                    <a:srgbClr val="00462E"/>
                  </a:solidFill>
                  <a:effectLst/>
                  <a:uLnTx/>
                  <a:uFillTx/>
                  <a:latin typeface="FrutigerBQ-Light"/>
                  <a:ea typeface="+mn-ea"/>
                  <a:cs typeface="+mn-cs"/>
                </a:endParaRPr>
              </a:p>
            </p:txBody>
          </p:sp>
          <p:sp>
            <p:nvSpPr>
              <p:cNvPr id="9" name="TextBox 8">
                <a:extLst>
                  <a:ext uri="{FF2B5EF4-FFF2-40B4-BE49-F238E27FC236}">
                    <a16:creationId xmlns:a16="http://schemas.microsoft.com/office/drawing/2014/main" id="{353EFD9C-19CD-45E4-A3AB-9D8F9EEBCBB4}"/>
                  </a:ext>
                </a:extLst>
              </p:cNvPr>
              <p:cNvSpPr txBox="1"/>
              <p:nvPr/>
            </p:nvSpPr>
            <p:spPr>
              <a:xfrm>
                <a:off x="1473410" y="4407908"/>
                <a:ext cx="3970893"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1" u="none" strike="noStrike" kern="1200" cap="none" spc="0" normalizeH="0" baseline="0" noProof="0">
                    <a:ln>
                      <a:noFill/>
                    </a:ln>
                    <a:solidFill>
                      <a:srgbClr val="54E798"/>
                    </a:solidFill>
                    <a:effectLst/>
                    <a:uLnTx/>
                    <a:uFillTx/>
                    <a:latin typeface="FrutigerBQ-Light"/>
                    <a:ea typeface="+mn-ea"/>
                    <a:cs typeface="+mn-cs"/>
                  </a:rPr>
                  <a:t>Restorative</a:t>
                </a:r>
                <a:endParaRPr kumimoji="0" lang="en-GB" sz="3000" b="0" i="1" u="none" strike="noStrike" kern="1200" cap="none" spc="0" normalizeH="0" baseline="0" noProof="0">
                  <a:ln>
                    <a:noFill/>
                  </a:ln>
                  <a:solidFill>
                    <a:srgbClr val="54E798"/>
                  </a:solidFill>
                  <a:effectLst/>
                  <a:uLnTx/>
                  <a:uFillTx/>
                  <a:latin typeface="FrutigerBQ-Light"/>
                  <a:ea typeface="+mn-ea"/>
                  <a:cs typeface="+mn-cs"/>
                </a:endParaRPr>
              </a:p>
            </p:txBody>
          </p:sp>
          <p:sp>
            <p:nvSpPr>
              <p:cNvPr id="10" name="TextBox 9">
                <a:extLst>
                  <a:ext uri="{FF2B5EF4-FFF2-40B4-BE49-F238E27FC236}">
                    <a16:creationId xmlns:a16="http://schemas.microsoft.com/office/drawing/2014/main" id="{6C8196D3-B7C7-05E2-4335-A8E7679EF80D}"/>
                  </a:ext>
                </a:extLst>
              </p:cNvPr>
              <p:cNvSpPr txBox="1"/>
              <p:nvPr/>
            </p:nvSpPr>
            <p:spPr>
              <a:xfrm>
                <a:off x="523208" y="3471295"/>
                <a:ext cx="2468927"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1" u="none" strike="noStrike" kern="1200" cap="none" spc="0" normalizeH="0" baseline="0" noProof="0">
                    <a:ln>
                      <a:noFill/>
                    </a:ln>
                    <a:solidFill>
                      <a:srgbClr val="54E798"/>
                    </a:solidFill>
                    <a:effectLst/>
                    <a:uLnTx/>
                    <a:uFillTx/>
                    <a:latin typeface="FrutigerBQ-Light"/>
                    <a:ea typeface="+mn-ea"/>
                    <a:cs typeface="+mn-cs"/>
                  </a:rPr>
                  <a:t>Promote</a:t>
                </a:r>
                <a:endParaRPr kumimoji="0" lang="en-GB" sz="3000" b="0" i="1" u="none" strike="noStrike" kern="1200" cap="none" spc="0" normalizeH="0" baseline="0" noProof="0">
                  <a:ln>
                    <a:noFill/>
                  </a:ln>
                  <a:solidFill>
                    <a:srgbClr val="54E798"/>
                  </a:solidFill>
                  <a:effectLst/>
                  <a:uLnTx/>
                  <a:uFillTx/>
                  <a:latin typeface="FrutigerBQ-Light"/>
                  <a:ea typeface="+mn-ea"/>
                  <a:cs typeface="+mn-cs"/>
                </a:endParaRPr>
              </a:p>
            </p:txBody>
          </p:sp>
          <p:sp>
            <p:nvSpPr>
              <p:cNvPr id="11" name="TextBox 10">
                <a:extLst>
                  <a:ext uri="{FF2B5EF4-FFF2-40B4-BE49-F238E27FC236}">
                    <a16:creationId xmlns:a16="http://schemas.microsoft.com/office/drawing/2014/main" id="{B4FF6D67-969D-AB5E-E0C7-AAE138A79FC5}"/>
                  </a:ext>
                </a:extLst>
              </p:cNvPr>
              <p:cNvSpPr txBox="1"/>
              <p:nvPr/>
            </p:nvSpPr>
            <p:spPr>
              <a:xfrm>
                <a:off x="2153814" y="3473687"/>
                <a:ext cx="2468927"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1" u="none" strike="noStrike" kern="1200" cap="none" spc="0" normalizeH="0" baseline="0" noProof="0">
                    <a:ln>
                      <a:noFill/>
                    </a:ln>
                    <a:solidFill>
                      <a:srgbClr val="00462E"/>
                    </a:solidFill>
                    <a:effectLst/>
                    <a:uLnTx/>
                    <a:uFillTx/>
                    <a:latin typeface="FrutigerBQ-Light"/>
                    <a:ea typeface="+mn-ea"/>
                    <a:cs typeface="+mn-cs"/>
                  </a:rPr>
                  <a:t>Controllability</a:t>
                </a:r>
                <a:endParaRPr kumimoji="0" lang="en-GB" sz="3000" b="0" i="1" u="none" strike="noStrike" kern="1200" cap="none" spc="0" normalizeH="0" baseline="0" noProof="0">
                  <a:ln>
                    <a:noFill/>
                  </a:ln>
                  <a:solidFill>
                    <a:srgbClr val="00462E"/>
                  </a:solidFill>
                  <a:effectLst/>
                  <a:uLnTx/>
                  <a:uFillTx/>
                  <a:latin typeface="FrutigerBQ-Light"/>
                  <a:ea typeface="+mn-ea"/>
                  <a:cs typeface="+mn-cs"/>
                </a:endParaRPr>
              </a:p>
            </p:txBody>
          </p:sp>
          <p:sp>
            <p:nvSpPr>
              <p:cNvPr id="12" name="TextBox 11">
                <a:extLst>
                  <a:ext uri="{FF2B5EF4-FFF2-40B4-BE49-F238E27FC236}">
                    <a16:creationId xmlns:a16="http://schemas.microsoft.com/office/drawing/2014/main" id="{D3BADDC4-E528-44FE-F0E9-5062D2A398BB}"/>
                  </a:ext>
                </a:extLst>
              </p:cNvPr>
              <p:cNvSpPr txBox="1"/>
              <p:nvPr/>
            </p:nvSpPr>
            <p:spPr>
              <a:xfrm>
                <a:off x="4373777" y="3491510"/>
                <a:ext cx="2468927"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1" u="none" strike="noStrike" kern="1200" cap="none" spc="0" normalizeH="0" baseline="0" noProof="0">
                    <a:ln>
                      <a:noFill/>
                    </a:ln>
                    <a:solidFill>
                      <a:srgbClr val="00462E">
                        <a:lumMod val="75000"/>
                        <a:lumOff val="25000"/>
                      </a:srgbClr>
                    </a:solidFill>
                    <a:effectLst/>
                    <a:uLnTx/>
                    <a:uFillTx/>
                    <a:latin typeface="FrutigerBQ-Light"/>
                    <a:ea typeface="+mn-ea"/>
                    <a:cs typeface="+mn-cs"/>
                  </a:rPr>
                  <a:t>Prevention</a:t>
                </a:r>
                <a:endParaRPr kumimoji="0" lang="en-GB" sz="3000" b="0" i="1" u="none" strike="noStrike" kern="1200" cap="none" spc="0" normalizeH="0" baseline="0" noProof="0">
                  <a:ln>
                    <a:noFill/>
                  </a:ln>
                  <a:solidFill>
                    <a:srgbClr val="00462E">
                      <a:lumMod val="75000"/>
                      <a:lumOff val="25000"/>
                    </a:srgbClr>
                  </a:solidFill>
                  <a:effectLst/>
                  <a:uLnTx/>
                  <a:uFillTx/>
                  <a:latin typeface="FrutigerBQ-Light"/>
                  <a:ea typeface="+mn-ea"/>
                  <a:cs typeface="+mn-cs"/>
                </a:endParaRPr>
              </a:p>
            </p:txBody>
          </p:sp>
          <p:sp>
            <p:nvSpPr>
              <p:cNvPr id="13" name="TextBox 12">
                <a:extLst>
                  <a:ext uri="{FF2B5EF4-FFF2-40B4-BE49-F238E27FC236}">
                    <a16:creationId xmlns:a16="http://schemas.microsoft.com/office/drawing/2014/main" id="{C207A667-0BA4-FC9C-5E71-922CCDEB34B5}"/>
                  </a:ext>
                </a:extLst>
              </p:cNvPr>
              <p:cNvSpPr txBox="1"/>
              <p:nvPr/>
            </p:nvSpPr>
            <p:spPr>
              <a:xfrm>
                <a:off x="2847763" y="3917889"/>
                <a:ext cx="2468927"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1" u="none" strike="noStrike" kern="1200" cap="none" spc="0" normalizeH="0" baseline="0" noProof="0">
                    <a:ln>
                      <a:noFill/>
                    </a:ln>
                    <a:solidFill>
                      <a:srgbClr val="54E798"/>
                    </a:solidFill>
                    <a:effectLst/>
                    <a:uLnTx/>
                    <a:uFillTx/>
                    <a:latin typeface="FrutigerBQ-Light"/>
                    <a:ea typeface="+mn-ea"/>
                    <a:cs typeface="+mn-cs"/>
                  </a:rPr>
                  <a:t>Communication</a:t>
                </a:r>
                <a:endParaRPr kumimoji="0" lang="en-GB" sz="3000" b="0" i="1" u="none" strike="noStrike" kern="1200" cap="none" spc="0" normalizeH="0" baseline="0" noProof="0">
                  <a:ln>
                    <a:noFill/>
                  </a:ln>
                  <a:solidFill>
                    <a:srgbClr val="54E798"/>
                  </a:solidFill>
                  <a:effectLst/>
                  <a:uLnTx/>
                  <a:uFillTx/>
                  <a:latin typeface="FrutigerBQ-Light"/>
                  <a:ea typeface="+mn-ea"/>
                  <a:cs typeface="+mn-cs"/>
                </a:endParaRPr>
              </a:p>
            </p:txBody>
          </p:sp>
          <p:sp>
            <p:nvSpPr>
              <p:cNvPr id="14" name="TextBox 13">
                <a:extLst>
                  <a:ext uri="{FF2B5EF4-FFF2-40B4-BE49-F238E27FC236}">
                    <a16:creationId xmlns:a16="http://schemas.microsoft.com/office/drawing/2014/main" id="{D4BD99BF-4876-657A-922F-AECA0A0C4DFD}"/>
                  </a:ext>
                </a:extLst>
              </p:cNvPr>
              <p:cNvSpPr txBox="1"/>
              <p:nvPr/>
            </p:nvSpPr>
            <p:spPr>
              <a:xfrm>
                <a:off x="4338850" y="3032152"/>
                <a:ext cx="2468927"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1" i="1" u="none" strike="noStrike" kern="1200" cap="none" spc="0" normalizeH="0" baseline="0" noProof="0">
                    <a:ln>
                      <a:noFill/>
                    </a:ln>
                    <a:solidFill>
                      <a:srgbClr val="00462E">
                        <a:lumMod val="75000"/>
                        <a:lumOff val="25000"/>
                      </a:srgbClr>
                    </a:solidFill>
                    <a:effectLst/>
                    <a:uLnTx/>
                    <a:uFillTx/>
                    <a:latin typeface="FrutigerBQ-Light"/>
                    <a:ea typeface="+mn-ea"/>
                    <a:cs typeface="+mn-cs"/>
                  </a:rPr>
                  <a:t>Accessibility</a:t>
                </a:r>
                <a:endParaRPr kumimoji="0" lang="en-GB" sz="3000" b="0" i="1" u="none" strike="noStrike" kern="1200" cap="none" spc="0" normalizeH="0" baseline="0" noProof="0">
                  <a:ln>
                    <a:noFill/>
                  </a:ln>
                  <a:solidFill>
                    <a:srgbClr val="00462E">
                      <a:lumMod val="75000"/>
                      <a:lumOff val="25000"/>
                    </a:srgbClr>
                  </a:solidFill>
                  <a:effectLst/>
                  <a:uLnTx/>
                  <a:uFillTx/>
                  <a:latin typeface="FrutigerBQ-Light"/>
                  <a:ea typeface="+mn-ea"/>
                  <a:cs typeface="+mn-cs"/>
                </a:endParaRPr>
              </a:p>
            </p:txBody>
          </p:sp>
          <p:sp>
            <p:nvSpPr>
              <p:cNvPr id="15" name="TextBox 14">
                <a:extLst>
                  <a:ext uri="{FF2B5EF4-FFF2-40B4-BE49-F238E27FC236}">
                    <a16:creationId xmlns:a16="http://schemas.microsoft.com/office/drawing/2014/main" id="{75972DE6-EEA3-2B81-40CE-427161434C0C}"/>
                  </a:ext>
                </a:extLst>
              </p:cNvPr>
              <p:cNvSpPr txBox="1"/>
              <p:nvPr/>
            </p:nvSpPr>
            <p:spPr>
              <a:xfrm>
                <a:off x="798927" y="3966565"/>
                <a:ext cx="3687667"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0" i="1" u="none" strike="noStrike" kern="1200" cap="none" spc="0" normalizeH="0" baseline="0" noProof="0">
                    <a:ln>
                      <a:noFill/>
                    </a:ln>
                    <a:solidFill>
                      <a:srgbClr val="00462E">
                        <a:lumMod val="75000"/>
                        <a:lumOff val="25000"/>
                      </a:srgbClr>
                    </a:solidFill>
                    <a:effectLst/>
                    <a:uLnTx/>
                    <a:uFillTx/>
                    <a:latin typeface="FrutigerBQ-Light"/>
                    <a:ea typeface="+mn-ea"/>
                    <a:cs typeface="+mn-cs"/>
                  </a:rPr>
                  <a:t>Adaptability</a:t>
                </a:r>
              </a:p>
            </p:txBody>
          </p:sp>
          <p:sp>
            <p:nvSpPr>
              <p:cNvPr id="16" name="TextBox 15">
                <a:extLst>
                  <a:ext uri="{FF2B5EF4-FFF2-40B4-BE49-F238E27FC236}">
                    <a16:creationId xmlns:a16="http://schemas.microsoft.com/office/drawing/2014/main" id="{8A7FD559-C3A8-E029-C951-BD0D37F0D297}"/>
                  </a:ext>
                </a:extLst>
              </p:cNvPr>
              <p:cNvSpPr txBox="1"/>
              <p:nvPr/>
            </p:nvSpPr>
            <p:spPr>
              <a:xfrm>
                <a:off x="3117859" y="4422181"/>
                <a:ext cx="3669994"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0" i="1" u="none" strike="noStrike" kern="1200" cap="none" spc="0" normalizeH="0" baseline="0" noProof="0">
                    <a:ln>
                      <a:noFill/>
                    </a:ln>
                    <a:solidFill>
                      <a:srgbClr val="00462E"/>
                    </a:solidFill>
                    <a:effectLst/>
                    <a:uLnTx/>
                    <a:uFillTx/>
                    <a:latin typeface="FrutigerBQ-Light"/>
                    <a:ea typeface="+mn-ea"/>
                    <a:cs typeface="+mn-cs"/>
                  </a:rPr>
                  <a:t>On site performance test </a:t>
                </a:r>
              </a:p>
            </p:txBody>
          </p:sp>
          <p:sp>
            <p:nvSpPr>
              <p:cNvPr id="17" name="TextBox 16">
                <a:extLst>
                  <a:ext uri="{FF2B5EF4-FFF2-40B4-BE49-F238E27FC236}">
                    <a16:creationId xmlns:a16="http://schemas.microsoft.com/office/drawing/2014/main" id="{754088B1-AF80-7865-5F56-65AD82A48128}"/>
                  </a:ext>
                </a:extLst>
              </p:cNvPr>
              <p:cNvSpPr txBox="1"/>
              <p:nvPr/>
            </p:nvSpPr>
            <p:spPr>
              <a:xfrm>
                <a:off x="2633765" y="3027532"/>
                <a:ext cx="3514299"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0" i="1" u="none" strike="noStrike" kern="1200" cap="none" spc="0" normalizeH="0" baseline="0" noProof="0">
                    <a:ln>
                      <a:noFill/>
                    </a:ln>
                    <a:solidFill>
                      <a:srgbClr val="54E798"/>
                    </a:solidFill>
                    <a:effectLst/>
                    <a:uLnTx/>
                    <a:uFillTx/>
                    <a:latin typeface="FrutigerBQ-Light"/>
                    <a:ea typeface="+mn-ea"/>
                    <a:cs typeface="+mn-cs"/>
                  </a:rPr>
                  <a:t>Management</a:t>
                </a:r>
              </a:p>
            </p:txBody>
          </p:sp>
        </p:grpSp>
        <p:sp>
          <p:nvSpPr>
            <p:cNvPr id="18" name="TextBox 17">
              <a:extLst>
                <a:ext uri="{FF2B5EF4-FFF2-40B4-BE49-F238E27FC236}">
                  <a16:creationId xmlns:a16="http://schemas.microsoft.com/office/drawing/2014/main" id="{D6996B86-C0D8-39B0-FF6B-277E040B7171}"/>
                </a:ext>
              </a:extLst>
            </p:cNvPr>
            <p:cNvSpPr txBox="1"/>
            <p:nvPr/>
          </p:nvSpPr>
          <p:spPr>
            <a:xfrm>
              <a:off x="6552574" y="4839925"/>
              <a:ext cx="3514299"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000" b="0" i="1" u="none" strike="noStrike" kern="1200" cap="none" spc="0" normalizeH="0" baseline="0" noProof="0">
                  <a:ln>
                    <a:noFill/>
                  </a:ln>
                  <a:solidFill>
                    <a:srgbClr val="54E798"/>
                  </a:solidFill>
                  <a:effectLst/>
                  <a:uLnTx/>
                  <a:uFillTx/>
                  <a:latin typeface="FrutigerBQ-Light"/>
                  <a:ea typeface="+mn-ea"/>
                  <a:cs typeface="+mn-cs"/>
                </a:rPr>
                <a:t>Certification validity</a:t>
              </a:r>
            </a:p>
          </p:txBody>
        </p:sp>
      </p:grpSp>
      <p:sp>
        <p:nvSpPr>
          <p:cNvPr id="3" name="Slide Number Placeholder 2">
            <a:extLst>
              <a:ext uri="{FF2B5EF4-FFF2-40B4-BE49-F238E27FC236}">
                <a16:creationId xmlns:a16="http://schemas.microsoft.com/office/drawing/2014/main" id="{6972C9F5-7175-DDF6-20EE-69B3B53E6C49}"/>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nl-BE"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sp>
        <p:nvSpPr>
          <p:cNvPr id="23" name="Titel 2">
            <a:extLst>
              <a:ext uri="{FF2B5EF4-FFF2-40B4-BE49-F238E27FC236}">
                <a16:creationId xmlns:a16="http://schemas.microsoft.com/office/drawing/2014/main" id="{65EA26E2-40E9-6D6A-624A-233487CE2458}"/>
              </a:ext>
            </a:extLst>
          </p:cNvPr>
          <p:cNvSpPr txBox="1">
            <a:spLocks/>
          </p:cNvSpPr>
          <p:nvPr/>
        </p:nvSpPr>
        <p:spPr>
          <a:xfrm>
            <a:off x="1524000" y="468590"/>
            <a:ext cx="9144000" cy="549306"/>
          </a:xfrm>
          <a:prstGeom prst="rect">
            <a:avLst/>
          </a:prstGeom>
        </p:spPr>
        <p:txBody>
          <a:bodyPr vert="horz" lIns="91440" tIns="45720" rIns="91440" bIns="45720" rtlCol="0" anchor="ctr">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900" b="1" i="0" u="none" strike="noStrike" kern="1200" cap="none" spc="0" normalizeH="0" baseline="0" noProof="0">
                <a:ln>
                  <a:noFill/>
                </a:ln>
                <a:solidFill>
                  <a:srgbClr val="00462E"/>
                </a:solidFill>
                <a:effectLst/>
                <a:uLnTx/>
                <a:uFillTx/>
                <a:latin typeface="Poppins Latin" panose="00000500000000000000" pitchFamily="2" charset="0"/>
                <a:ea typeface="+mj-ea"/>
                <a:cs typeface="+mj-cs"/>
              </a:rPr>
              <a:t>WELL Certification</a:t>
            </a:r>
          </a:p>
        </p:txBody>
      </p:sp>
    </p:spTree>
    <p:extLst>
      <p:ext uri="{BB962C8B-B14F-4D97-AF65-F5344CB8AC3E}">
        <p14:creationId xmlns:p14="http://schemas.microsoft.com/office/powerpoint/2010/main" val="12470895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2B3B9-0BB8-52D3-0DC4-5BA16946523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3C9CDB-9255-E1FF-666E-14D0F5A540D6}"/>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en-US"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053170B8-23AA-A92B-10F4-67560029792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10456" y="1890078"/>
            <a:ext cx="3510469" cy="1755235"/>
          </a:xfrm>
          <a:prstGeom prst="rect">
            <a:avLst/>
          </a:prstGeom>
        </p:spPr>
      </p:pic>
      <p:pic>
        <p:nvPicPr>
          <p:cNvPr id="13" name="Picture 12">
            <a:extLst>
              <a:ext uri="{FF2B5EF4-FFF2-40B4-BE49-F238E27FC236}">
                <a16:creationId xmlns:a16="http://schemas.microsoft.com/office/drawing/2014/main" id="{9F102DD1-D41A-31A8-C89D-138800DE0C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10456" y="3928515"/>
            <a:ext cx="3510468" cy="1755234"/>
          </a:xfrm>
          <a:prstGeom prst="rect">
            <a:avLst/>
          </a:prstGeom>
        </p:spPr>
      </p:pic>
      <p:pic>
        <p:nvPicPr>
          <p:cNvPr id="14" name="Picture 13">
            <a:extLst>
              <a:ext uri="{FF2B5EF4-FFF2-40B4-BE49-F238E27FC236}">
                <a16:creationId xmlns:a16="http://schemas.microsoft.com/office/drawing/2014/main" id="{06511263-FCEA-3394-79A4-3B99BCB5FE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63499" y="3928515"/>
            <a:ext cx="3510469" cy="1749964"/>
          </a:xfrm>
          <a:prstGeom prst="rect">
            <a:avLst/>
          </a:prstGeom>
        </p:spPr>
      </p:pic>
      <p:sp>
        <p:nvSpPr>
          <p:cNvPr id="15" name="Ondertitel 2">
            <a:extLst>
              <a:ext uri="{FF2B5EF4-FFF2-40B4-BE49-F238E27FC236}">
                <a16:creationId xmlns:a16="http://schemas.microsoft.com/office/drawing/2014/main" id="{4D81E899-6EF6-ED58-3C50-93AAFB190857}"/>
              </a:ext>
            </a:extLst>
          </p:cNvPr>
          <p:cNvSpPr txBox="1">
            <a:spLocks/>
          </p:cNvSpPr>
          <p:nvPr/>
        </p:nvSpPr>
        <p:spPr>
          <a:xfrm>
            <a:off x="236350" y="3921399"/>
            <a:ext cx="1924864" cy="36512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rgbClr val="27624E"/>
                </a:solidFill>
                <a:latin typeface="Moon" panose="0200050000000000000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27624E"/>
                </a:solidFill>
                <a:effectLst/>
                <a:uLnTx/>
                <a:uFillTx/>
                <a:latin typeface="Moon" panose="02000500000000000000"/>
                <a:ea typeface="+mn-ea"/>
                <a:cs typeface="+mn-cs"/>
              </a:rPr>
              <a:t>WELL Core</a:t>
            </a:r>
          </a:p>
        </p:txBody>
      </p:sp>
      <p:sp>
        <p:nvSpPr>
          <p:cNvPr id="16" name="Ondertitel 2">
            <a:extLst>
              <a:ext uri="{FF2B5EF4-FFF2-40B4-BE49-F238E27FC236}">
                <a16:creationId xmlns:a16="http://schemas.microsoft.com/office/drawing/2014/main" id="{8DE60E81-A3C4-C581-B05A-1FA048E4731A}"/>
              </a:ext>
            </a:extLst>
          </p:cNvPr>
          <p:cNvSpPr txBox="1">
            <a:spLocks/>
          </p:cNvSpPr>
          <p:nvPr/>
        </p:nvSpPr>
        <p:spPr>
          <a:xfrm>
            <a:off x="9614688" y="1896716"/>
            <a:ext cx="2201089" cy="36512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rgbClr val="27624E"/>
                </a:solidFill>
                <a:latin typeface="Moon" panose="0200050000000000000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27624E"/>
                </a:solidFill>
                <a:effectLst/>
                <a:uLnTx/>
                <a:uFillTx/>
                <a:latin typeface="Moon" panose="02000500000000000000"/>
                <a:ea typeface="+mn-ea"/>
                <a:cs typeface="+mn-cs"/>
              </a:rPr>
              <a:t>WELL Community</a:t>
            </a:r>
          </a:p>
        </p:txBody>
      </p:sp>
      <p:sp>
        <p:nvSpPr>
          <p:cNvPr id="17" name="Ondertitel 2">
            <a:extLst>
              <a:ext uri="{FF2B5EF4-FFF2-40B4-BE49-F238E27FC236}">
                <a16:creationId xmlns:a16="http://schemas.microsoft.com/office/drawing/2014/main" id="{EDA8AC56-95DA-4100-0E89-C1CFAC05CEC2}"/>
              </a:ext>
            </a:extLst>
          </p:cNvPr>
          <p:cNvSpPr txBox="1">
            <a:spLocks/>
          </p:cNvSpPr>
          <p:nvPr/>
        </p:nvSpPr>
        <p:spPr>
          <a:xfrm>
            <a:off x="9752800" y="3928515"/>
            <a:ext cx="1924864" cy="36512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rgbClr val="27624E"/>
                </a:solidFill>
                <a:latin typeface="Moon" panose="0200050000000000000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27624E"/>
                </a:solidFill>
                <a:effectLst/>
                <a:uLnTx/>
                <a:uFillTx/>
                <a:latin typeface="Moon" panose="02000500000000000000"/>
                <a:ea typeface="+mn-ea"/>
                <a:cs typeface="+mn-cs"/>
              </a:rPr>
              <a:t>WELL Portfolio</a:t>
            </a:r>
          </a:p>
        </p:txBody>
      </p:sp>
      <p:pic>
        <p:nvPicPr>
          <p:cNvPr id="18" name="Picture 17">
            <a:extLst>
              <a:ext uri="{FF2B5EF4-FFF2-40B4-BE49-F238E27FC236}">
                <a16:creationId xmlns:a16="http://schemas.microsoft.com/office/drawing/2014/main" id="{7B9924C3-E925-A489-469B-17DC89945856}"/>
              </a:ext>
            </a:extLst>
          </p:cNvPr>
          <p:cNvPicPr>
            <a:picLocks noChangeAspect="1"/>
          </p:cNvPicPr>
          <p:nvPr/>
        </p:nvPicPr>
        <p:blipFill>
          <a:blip r:embed="rId5"/>
          <a:stretch>
            <a:fillRect/>
          </a:stretch>
        </p:blipFill>
        <p:spPr>
          <a:xfrm>
            <a:off x="2161214" y="1896716"/>
            <a:ext cx="3297988" cy="1748598"/>
          </a:xfrm>
          <a:prstGeom prst="rect">
            <a:avLst/>
          </a:prstGeom>
        </p:spPr>
      </p:pic>
      <p:sp>
        <p:nvSpPr>
          <p:cNvPr id="19" name="Ondertitel 2">
            <a:extLst>
              <a:ext uri="{FF2B5EF4-FFF2-40B4-BE49-F238E27FC236}">
                <a16:creationId xmlns:a16="http://schemas.microsoft.com/office/drawing/2014/main" id="{2FA58559-9266-26D4-AE2D-1C46EE45D463}"/>
              </a:ext>
            </a:extLst>
          </p:cNvPr>
          <p:cNvSpPr txBox="1">
            <a:spLocks/>
          </p:cNvSpPr>
          <p:nvPr/>
        </p:nvSpPr>
        <p:spPr>
          <a:xfrm>
            <a:off x="236350" y="1890078"/>
            <a:ext cx="1924864" cy="36512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rgbClr val="27624E"/>
                </a:solidFill>
                <a:latin typeface="Moon" panose="0200050000000000000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27624E"/>
                </a:solidFill>
                <a:effectLst/>
                <a:uLnTx/>
                <a:uFillTx/>
                <a:latin typeface="Moon" panose="02000500000000000000"/>
                <a:ea typeface="+mn-ea"/>
                <a:cs typeface="+mn-cs"/>
              </a:rPr>
              <a:t>WELL Certification</a:t>
            </a:r>
          </a:p>
        </p:txBody>
      </p:sp>
      <p:sp>
        <p:nvSpPr>
          <p:cNvPr id="22" name="Titel 2">
            <a:extLst>
              <a:ext uri="{FF2B5EF4-FFF2-40B4-BE49-F238E27FC236}">
                <a16:creationId xmlns:a16="http://schemas.microsoft.com/office/drawing/2014/main" id="{AD0C7244-74C5-3C04-7C84-81EDC233FB5B}"/>
              </a:ext>
            </a:extLst>
          </p:cNvPr>
          <p:cNvSpPr txBox="1">
            <a:spLocks/>
          </p:cNvSpPr>
          <p:nvPr/>
        </p:nvSpPr>
        <p:spPr>
          <a:xfrm>
            <a:off x="1524000" y="468590"/>
            <a:ext cx="9144000" cy="549306"/>
          </a:xfrm>
          <a:prstGeom prst="rect">
            <a:avLst/>
          </a:prstGeom>
        </p:spPr>
        <p:txBody>
          <a:bodyPr vert="horz" lIns="91440" tIns="45720" rIns="91440" bIns="45720" rtlCol="0" anchor="ctr">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900" b="1" i="0" u="none" strike="noStrike" kern="1200" cap="none" spc="0" normalizeH="0" baseline="0" noProof="0">
                <a:ln>
                  <a:noFill/>
                </a:ln>
                <a:solidFill>
                  <a:srgbClr val="00462E"/>
                </a:solidFill>
                <a:effectLst/>
                <a:uLnTx/>
                <a:uFillTx/>
                <a:latin typeface="Poppins Latin" panose="00000500000000000000" pitchFamily="2" charset="0"/>
                <a:ea typeface="+mj-ea"/>
                <a:cs typeface="+mj-cs"/>
              </a:rPr>
              <a:t>WELL Scopes</a:t>
            </a:r>
          </a:p>
        </p:txBody>
      </p:sp>
    </p:spTree>
    <p:extLst>
      <p:ext uri="{BB962C8B-B14F-4D97-AF65-F5344CB8AC3E}">
        <p14:creationId xmlns:p14="http://schemas.microsoft.com/office/powerpoint/2010/main" val="7404956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A8354-A657-ED39-E123-D9DBC90E00F0}"/>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B195C0E7-B016-B3C2-B831-CB302CBFD0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0361" y="1988611"/>
            <a:ext cx="5345816" cy="2880777"/>
          </a:xfrm>
          <a:prstGeom prst="rect">
            <a:avLst/>
          </a:prstGeom>
        </p:spPr>
      </p:pic>
      <p:sp>
        <p:nvSpPr>
          <p:cNvPr id="7" name="Text Placeholder 7">
            <a:extLst>
              <a:ext uri="{FF2B5EF4-FFF2-40B4-BE49-F238E27FC236}">
                <a16:creationId xmlns:a16="http://schemas.microsoft.com/office/drawing/2014/main" id="{5A50659D-3881-C5D9-8BB3-C7EBE1C831F5}"/>
              </a:ext>
            </a:extLst>
          </p:cNvPr>
          <p:cNvSpPr txBox="1">
            <a:spLocks/>
          </p:cNvSpPr>
          <p:nvPr/>
        </p:nvSpPr>
        <p:spPr>
          <a:xfrm>
            <a:off x="6275825" y="1988611"/>
            <a:ext cx="4655326" cy="133393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oppins Latin" panose="000005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oppins Latin" panose="000005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oppins Latin" panose="000005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rPr>
              <a:t>Types of evidences : </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rPr>
              <a:t>On site performance testing and photographic evidence</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rPr>
              <a:t>Policies and operational schedule</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rPr>
              <a:t>Professional narratives</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rPr>
              <a:t>Technical drawings and documents</a:t>
            </a:r>
          </a:p>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rPr>
              <a:t>Ongoing reporting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00462E"/>
              </a:solidFill>
              <a:effectLst/>
              <a:uLnTx/>
              <a:uFillTx/>
              <a:latin typeface="Poppins Latin" panose="00000500000000000000" pitchFamily="2" charset="0"/>
              <a:ea typeface="+mn-ea"/>
              <a:cs typeface="+mn-cs"/>
            </a:endParaRPr>
          </a:p>
        </p:txBody>
      </p:sp>
      <p:sp>
        <p:nvSpPr>
          <p:cNvPr id="3" name="Slide Number Placeholder 2">
            <a:extLst>
              <a:ext uri="{FF2B5EF4-FFF2-40B4-BE49-F238E27FC236}">
                <a16:creationId xmlns:a16="http://schemas.microsoft.com/office/drawing/2014/main" id="{CA4B2E1C-4448-A1EA-F650-F80D0CB6C1F5}"/>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en-US" sz="1100" b="0" i="0" u="none" strike="noStrike" kern="1200" cap="none" spc="0" normalizeH="0" baseline="0" noProof="0" smtClean="0">
                <a:ln>
                  <a:noFill/>
                </a:ln>
                <a:solidFill>
                  <a:srgbClr val="00462E"/>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100" b="0" i="0" u="none" strike="noStrike" kern="1200" cap="none" spc="0" normalizeH="0" baseline="0" noProof="0">
              <a:ln>
                <a:noFill/>
              </a:ln>
              <a:solidFill>
                <a:srgbClr val="00462E"/>
              </a:solidFill>
              <a:effectLst/>
              <a:uLnTx/>
              <a:uFillTx/>
              <a:latin typeface="Arial" panose="020B0604020202020204"/>
              <a:ea typeface="+mn-ea"/>
              <a:cs typeface="+mn-cs"/>
            </a:endParaRPr>
          </a:p>
        </p:txBody>
      </p:sp>
      <p:sp>
        <p:nvSpPr>
          <p:cNvPr id="9" name="Titel 2">
            <a:extLst>
              <a:ext uri="{FF2B5EF4-FFF2-40B4-BE49-F238E27FC236}">
                <a16:creationId xmlns:a16="http://schemas.microsoft.com/office/drawing/2014/main" id="{9A337339-6D9C-CADE-8A0A-4B773C9755F0}"/>
              </a:ext>
            </a:extLst>
          </p:cNvPr>
          <p:cNvSpPr txBox="1">
            <a:spLocks/>
          </p:cNvSpPr>
          <p:nvPr/>
        </p:nvSpPr>
        <p:spPr>
          <a:xfrm>
            <a:off x="1524000" y="468590"/>
            <a:ext cx="9144000" cy="549306"/>
          </a:xfrm>
          <a:prstGeom prst="rect">
            <a:avLst/>
          </a:prstGeom>
        </p:spPr>
        <p:txBody>
          <a:bodyPr vert="horz" lIns="91440" tIns="45720" rIns="91440" bIns="45720" rtlCol="0" anchor="ctr">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900" b="1" i="0" u="none" strike="noStrike" kern="1200" cap="none" spc="0" normalizeH="0" baseline="0" noProof="0">
                <a:ln>
                  <a:noFill/>
                </a:ln>
                <a:solidFill>
                  <a:srgbClr val="00462E"/>
                </a:solidFill>
                <a:effectLst/>
                <a:uLnTx/>
                <a:uFillTx/>
                <a:latin typeface="Poppins Latin" panose="00000500000000000000" pitchFamily="2" charset="0"/>
                <a:ea typeface="+mj-ea"/>
                <a:cs typeface="+mj-cs"/>
              </a:rPr>
              <a:t>WELL Evidences</a:t>
            </a:r>
          </a:p>
        </p:txBody>
      </p:sp>
      <p:sp>
        <p:nvSpPr>
          <p:cNvPr id="5" name="Titel 4">
            <a:extLst>
              <a:ext uri="{FF2B5EF4-FFF2-40B4-BE49-F238E27FC236}">
                <a16:creationId xmlns:a16="http://schemas.microsoft.com/office/drawing/2014/main" id="{FB272877-D8A7-85F7-BEB2-F8D38370ED47}"/>
              </a:ext>
            </a:extLst>
          </p:cNvPr>
          <p:cNvSpPr>
            <a:spLocks noGrp="1"/>
          </p:cNvSpPr>
          <p:nvPr>
            <p:ph type="ctrTitle"/>
          </p:nvPr>
        </p:nvSpPr>
        <p:spPr/>
        <p:txBody>
          <a:bodyPr/>
          <a:lstStyle/>
          <a:p>
            <a:endParaRPr lang="nl-BE" dirty="0"/>
          </a:p>
        </p:txBody>
      </p:sp>
    </p:spTree>
    <p:extLst>
      <p:ext uri="{BB962C8B-B14F-4D97-AF65-F5344CB8AC3E}">
        <p14:creationId xmlns:p14="http://schemas.microsoft.com/office/powerpoint/2010/main" val="657361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38FE441-24F7-4329-A2AB-93E5692D65B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2" name="Title 1">
            <a:extLst>
              <a:ext uri="{FF2B5EF4-FFF2-40B4-BE49-F238E27FC236}">
                <a16:creationId xmlns:a16="http://schemas.microsoft.com/office/drawing/2014/main" id="{743EA575-6490-2BED-92CB-B02CAE5926BC}"/>
              </a:ext>
            </a:extLst>
          </p:cNvPr>
          <p:cNvSpPr>
            <a:spLocks noGrp="1"/>
          </p:cNvSpPr>
          <p:nvPr>
            <p:ph type="title"/>
          </p:nvPr>
        </p:nvSpPr>
        <p:spPr/>
        <p:txBody>
          <a:bodyPr>
            <a:normAutofit fontScale="90000"/>
          </a:bodyPr>
          <a:lstStyle/>
          <a:p>
            <a:r>
              <a:rPr lang="en-US" dirty="0"/>
              <a:t>WELL Features</a:t>
            </a:r>
            <a:endParaRPr lang="en-BE" dirty="0"/>
          </a:p>
        </p:txBody>
      </p:sp>
      <p:sp>
        <p:nvSpPr>
          <p:cNvPr id="22" name="TextBox 21">
            <a:extLst>
              <a:ext uri="{FF2B5EF4-FFF2-40B4-BE49-F238E27FC236}">
                <a16:creationId xmlns:a16="http://schemas.microsoft.com/office/drawing/2014/main" id="{59985562-2CAF-567D-BB06-F910D15E3AA6}"/>
              </a:ext>
            </a:extLst>
          </p:cNvPr>
          <p:cNvSpPr txBox="1"/>
          <p:nvPr/>
        </p:nvSpPr>
        <p:spPr>
          <a:xfrm>
            <a:off x="574855" y="3903194"/>
            <a:ext cx="73793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Air</a:t>
            </a:r>
          </a:p>
        </p:txBody>
      </p:sp>
      <p:sp>
        <p:nvSpPr>
          <p:cNvPr id="23" name="TextBox 22">
            <a:extLst>
              <a:ext uri="{FF2B5EF4-FFF2-40B4-BE49-F238E27FC236}">
                <a16:creationId xmlns:a16="http://schemas.microsoft.com/office/drawing/2014/main" id="{34E320F2-3975-F240-9DF0-E215017D76CD}"/>
              </a:ext>
            </a:extLst>
          </p:cNvPr>
          <p:cNvSpPr txBox="1"/>
          <p:nvPr/>
        </p:nvSpPr>
        <p:spPr>
          <a:xfrm>
            <a:off x="1508401" y="3938017"/>
            <a:ext cx="90550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Water</a:t>
            </a:r>
          </a:p>
        </p:txBody>
      </p:sp>
      <p:sp>
        <p:nvSpPr>
          <p:cNvPr id="24" name="TextBox 23">
            <a:extLst>
              <a:ext uri="{FF2B5EF4-FFF2-40B4-BE49-F238E27FC236}">
                <a16:creationId xmlns:a16="http://schemas.microsoft.com/office/drawing/2014/main" id="{D8171ACA-7528-9C1C-38E7-C6EFB82762B2}"/>
              </a:ext>
            </a:extLst>
          </p:cNvPr>
          <p:cNvSpPr txBox="1"/>
          <p:nvPr/>
        </p:nvSpPr>
        <p:spPr>
          <a:xfrm>
            <a:off x="2337809" y="3938017"/>
            <a:ext cx="169601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Nourishment</a:t>
            </a:r>
          </a:p>
        </p:txBody>
      </p:sp>
      <p:sp>
        <p:nvSpPr>
          <p:cNvPr id="25" name="TextBox 24">
            <a:extLst>
              <a:ext uri="{FF2B5EF4-FFF2-40B4-BE49-F238E27FC236}">
                <a16:creationId xmlns:a16="http://schemas.microsoft.com/office/drawing/2014/main" id="{A5B8EB6A-27B5-C845-A8B3-149F7EF56531}"/>
              </a:ext>
            </a:extLst>
          </p:cNvPr>
          <p:cNvSpPr txBox="1"/>
          <p:nvPr/>
        </p:nvSpPr>
        <p:spPr>
          <a:xfrm>
            <a:off x="3914775" y="3938017"/>
            <a:ext cx="809625"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Light</a:t>
            </a:r>
          </a:p>
        </p:txBody>
      </p:sp>
      <p:sp>
        <p:nvSpPr>
          <p:cNvPr id="26" name="TextBox 25">
            <a:extLst>
              <a:ext uri="{FF2B5EF4-FFF2-40B4-BE49-F238E27FC236}">
                <a16:creationId xmlns:a16="http://schemas.microsoft.com/office/drawing/2014/main" id="{9A3B0504-135E-977A-0ACE-8B8A02D04A3E}"/>
              </a:ext>
            </a:extLst>
          </p:cNvPr>
          <p:cNvSpPr txBox="1"/>
          <p:nvPr/>
        </p:nvSpPr>
        <p:spPr>
          <a:xfrm>
            <a:off x="4560601" y="3927468"/>
            <a:ext cx="169601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Movement</a:t>
            </a:r>
          </a:p>
        </p:txBody>
      </p:sp>
      <p:sp>
        <p:nvSpPr>
          <p:cNvPr id="27" name="TextBox 26">
            <a:extLst>
              <a:ext uri="{FF2B5EF4-FFF2-40B4-BE49-F238E27FC236}">
                <a16:creationId xmlns:a16="http://schemas.microsoft.com/office/drawing/2014/main" id="{7FD0D96C-223F-E511-7644-60293BADC0C2}"/>
              </a:ext>
            </a:extLst>
          </p:cNvPr>
          <p:cNvSpPr txBox="1"/>
          <p:nvPr/>
        </p:nvSpPr>
        <p:spPr>
          <a:xfrm>
            <a:off x="5807535" y="3903194"/>
            <a:ext cx="1696019"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Thermal Comfort</a:t>
            </a:r>
          </a:p>
        </p:txBody>
      </p:sp>
      <p:sp>
        <p:nvSpPr>
          <p:cNvPr id="28" name="TextBox 27">
            <a:extLst>
              <a:ext uri="{FF2B5EF4-FFF2-40B4-BE49-F238E27FC236}">
                <a16:creationId xmlns:a16="http://schemas.microsoft.com/office/drawing/2014/main" id="{E5F6C899-698B-2CFF-D164-913810D35A00}"/>
              </a:ext>
            </a:extLst>
          </p:cNvPr>
          <p:cNvSpPr txBox="1"/>
          <p:nvPr/>
        </p:nvSpPr>
        <p:spPr>
          <a:xfrm>
            <a:off x="7245952" y="3903194"/>
            <a:ext cx="99358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Sound</a:t>
            </a:r>
          </a:p>
        </p:txBody>
      </p:sp>
      <p:sp>
        <p:nvSpPr>
          <p:cNvPr id="29" name="TextBox 28">
            <a:extLst>
              <a:ext uri="{FF2B5EF4-FFF2-40B4-BE49-F238E27FC236}">
                <a16:creationId xmlns:a16="http://schemas.microsoft.com/office/drawing/2014/main" id="{55DFABA1-8090-6C43-457A-81F85DA69A38}"/>
              </a:ext>
            </a:extLst>
          </p:cNvPr>
          <p:cNvSpPr txBox="1"/>
          <p:nvPr/>
        </p:nvSpPr>
        <p:spPr>
          <a:xfrm>
            <a:off x="7927676" y="3927468"/>
            <a:ext cx="169601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Materials</a:t>
            </a:r>
          </a:p>
        </p:txBody>
      </p:sp>
      <p:sp>
        <p:nvSpPr>
          <p:cNvPr id="30" name="TextBox 29">
            <a:extLst>
              <a:ext uri="{FF2B5EF4-FFF2-40B4-BE49-F238E27FC236}">
                <a16:creationId xmlns:a16="http://schemas.microsoft.com/office/drawing/2014/main" id="{0EBA2495-193E-5AB6-E30A-2B36B923F7FE}"/>
              </a:ext>
            </a:extLst>
          </p:cNvPr>
          <p:cNvSpPr txBox="1"/>
          <p:nvPr/>
        </p:nvSpPr>
        <p:spPr>
          <a:xfrm>
            <a:off x="8965891" y="3927468"/>
            <a:ext cx="169601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Mind</a:t>
            </a:r>
          </a:p>
        </p:txBody>
      </p:sp>
      <p:sp>
        <p:nvSpPr>
          <p:cNvPr id="31" name="TextBox 30">
            <a:extLst>
              <a:ext uri="{FF2B5EF4-FFF2-40B4-BE49-F238E27FC236}">
                <a16:creationId xmlns:a16="http://schemas.microsoft.com/office/drawing/2014/main" id="{DFAB1125-D5F9-90C3-C1FA-A7D941934D3F}"/>
              </a:ext>
            </a:extLst>
          </p:cNvPr>
          <p:cNvSpPr txBox="1"/>
          <p:nvPr/>
        </p:nvSpPr>
        <p:spPr>
          <a:xfrm>
            <a:off x="10253253" y="3927468"/>
            <a:ext cx="1733338"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Poppins Latin" panose="00000500000000000000"/>
                <a:ea typeface="+mn-ea"/>
                <a:cs typeface="+mn-cs"/>
              </a:rPr>
              <a:t>Community</a:t>
            </a:r>
          </a:p>
        </p:txBody>
      </p:sp>
      <p:pic>
        <p:nvPicPr>
          <p:cNvPr id="32" name="Picture 31">
            <a:extLst>
              <a:ext uri="{FF2B5EF4-FFF2-40B4-BE49-F238E27FC236}">
                <a16:creationId xmlns:a16="http://schemas.microsoft.com/office/drawing/2014/main" id="{001E633B-3DEE-6C95-324E-6FD1B169583E}"/>
              </a:ext>
            </a:extLst>
          </p:cNvPr>
          <p:cNvPicPr>
            <a:picLocks noChangeAspect="1"/>
          </p:cNvPicPr>
          <p:nvPr/>
        </p:nvPicPr>
        <p:blipFill rotWithShape="1">
          <a:blip r:embed="rId2" cstate="hqprint">
            <a:alphaModFix/>
            <a:extLst>
              <a:ext uri="{28A0092B-C50C-407E-A947-70E740481C1C}">
                <a14:useLocalDpi xmlns:a14="http://schemas.microsoft.com/office/drawing/2010/main"/>
              </a:ext>
            </a:extLst>
          </a:blip>
          <a:srcRect/>
          <a:stretch/>
        </p:blipFill>
        <p:spPr>
          <a:xfrm>
            <a:off x="476078" y="2841253"/>
            <a:ext cx="5359849" cy="968952"/>
          </a:xfrm>
          <a:prstGeom prst="rect">
            <a:avLst/>
          </a:prstGeom>
        </p:spPr>
      </p:pic>
      <p:pic>
        <p:nvPicPr>
          <p:cNvPr id="33" name="Picture 32">
            <a:extLst>
              <a:ext uri="{FF2B5EF4-FFF2-40B4-BE49-F238E27FC236}">
                <a16:creationId xmlns:a16="http://schemas.microsoft.com/office/drawing/2014/main" id="{AD311602-CA01-64C0-E362-4387161C258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044646" y="2817887"/>
            <a:ext cx="5524982" cy="968952"/>
          </a:xfrm>
          <a:prstGeom prst="rect">
            <a:avLst/>
          </a:prstGeom>
        </p:spPr>
      </p:pic>
      <p:sp>
        <p:nvSpPr>
          <p:cNvPr id="41" name="Picture Placeholder 40">
            <a:extLst>
              <a:ext uri="{FF2B5EF4-FFF2-40B4-BE49-F238E27FC236}">
                <a16:creationId xmlns:a16="http://schemas.microsoft.com/office/drawing/2014/main" id="{181E83BD-575B-766C-DA2B-001FE729B648}"/>
              </a:ext>
            </a:extLst>
          </p:cNvPr>
          <p:cNvSpPr>
            <a:spLocks noGrp="1"/>
          </p:cNvSpPr>
          <p:nvPr>
            <p:ph type="pic" sz="quarter" idx="13"/>
          </p:nvPr>
        </p:nvSpPr>
        <p:spPr/>
        <p:txBody>
          <a:bodyPr/>
          <a:lstStyle/>
          <a:p>
            <a:endParaRPr lang="en-BE"/>
          </a:p>
        </p:txBody>
      </p:sp>
    </p:spTree>
    <p:extLst>
      <p:ext uri="{BB962C8B-B14F-4D97-AF65-F5344CB8AC3E}">
        <p14:creationId xmlns:p14="http://schemas.microsoft.com/office/powerpoint/2010/main" val="37391499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96FC487-0EDD-E399-D8D9-4610EE465BF0}"/>
              </a:ext>
            </a:extLst>
          </p:cNvPr>
          <p:cNvPicPr>
            <a:picLocks noGrp="1" noChangeAspect="1"/>
          </p:cNvPicPr>
          <p:nvPr>
            <p:ph idx="1"/>
          </p:nvPr>
        </p:nvPicPr>
        <p:blipFill>
          <a:blip r:embed="rId2"/>
          <a:stretch>
            <a:fillRect/>
          </a:stretch>
        </p:blipFill>
        <p:spPr>
          <a:xfrm>
            <a:off x="1262631" y="1817222"/>
            <a:ext cx="9666737" cy="3080682"/>
          </a:xfrm>
          <a:prstGeom prst="rect">
            <a:avLst/>
          </a:prstGeom>
        </p:spPr>
      </p:pic>
      <p:sp>
        <p:nvSpPr>
          <p:cNvPr id="3" name="Title 2">
            <a:extLst>
              <a:ext uri="{FF2B5EF4-FFF2-40B4-BE49-F238E27FC236}">
                <a16:creationId xmlns:a16="http://schemas.microsoft.com/office/drawing/2014/main" id="{86437BC4-C3F3-57D7-8DBC-C4ADD9F71A3C}"/>
              </a:ext>
            </a:extLst>
          </p:cNvPr>
          <p:cNvSpPr>
            <a:spLocks noGrp="1"/>
          </p:cNvSpPr>
          <p:nvPr>
            <p:ph type="title"/>
          </p:nvPr>
        </p:nvSpPr>
        <p:spPr/>
        <p:txBody>
          <a:bodyPr>
            <a:normAutofit fontScale="90000"/>
          </a:bodyPr>
          <a:lstStyle/>
          <a:p>
            <a:r>
              <a:rPr lang="de-DE"/>
              <a:t>WELL Timeline </a:t>
            </a:r>
            <a:r>
              <a:rPr lang="de-DE" err="1"/>
              <a:t>Recertification</a:t>
            </a:r>
            <a:endParaRPr lang="en-BE"/>
          </a:p>
        </p:txBody>
      </p:sp>
      <p:sp>
        <p:nvSpPr>
          <p:cNvPr id="4" name="Slide Number Placeholder 3">
            <a:extLst>
              <a:ext uri="{FF2B5EF4-FFF2-40B4-BE49-F238E27FC236}">
                <a16:creationId xmlns:a16="http://schemas.microsoft.com/office/drawing/2014/main" id="{5D71ACEA-E8DA-E904-D12E-37C105F8657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5" name="Picture Placeholder 4">
            <a:extLst>
              <a:ext uri="{FF2B5EF4-FFF2-40B4-BE49-F238E27FC236}">
                <a16:creationId xmlns:a16="http://schemas.microsoft.com/office/drawing/2014/main" id="{02763E4D-0F2A-F514-263A-4B0EDB876C0F}"/>
              </a:ext>
            </a:extLst>
          </p:cNvPr>
          <p:cNvSpPr>
            <a:spLocks noGrp="1"/>
          </p:cNvSpPr>
          <p:nvPr>
            <p:ph type="pic" sz="quarter" idx="11"/>
          </p:nvPr>
        </p:nvSpPr>
        <p:spPr/>
        <p:txBody>
          <a:bodyPr/>
          <a:lstStyle/>
          <a:p>
            <a:endParaRPr lang="en-BE"/>
          </a:p>
        </p:txBody>
      </p:sp>
    </p:spTree>
    <p:extLst>
      <p:ext uri="{BB962C8B-B14F-4D97-AF65-F5344CB8AC3E}">
        <p14:creationId xmlns:p14="http://schemas.microsoft.com/office/powerpoint/2010/main" val="3594723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768F79-C1EC-408C-AE98-400EE53EC9E7}"/>
              </a:ext>
            </a:extLst>
          </p:cNvPr>
          <p:cNvSpPr>
            <a:spLocks noGrp="1"/>
          </p:cNvSpPr>
          <p:nvPr>
            <p:ph type="title"/>
          </p:nvPr>
        </p:nvSpPr>
        <p:spPr/>
        <p:txBody>
          <a:bodyPr/>
          <a:lstStyle/>
          <a:p>
            <a:r>
              <a:rPr lang="en-US"/>
              <a:t>Ratings</a:t>
            </a:r>
          </a:p>
        </p:txBody>
      </p:sp>
      <p:pic>
        <p:nvPicPr>
          <p:cNvPr id="5" name="Picture 4">
            <a:extLst>
              <a:ext uri="{FF2B5EF4-FFF2-40B4-BE49-F238E27FC236}">
                <a16:creationId xmlns:a16="http://schemas.microsoft.com/office/drawing/2014/main" id="{DA83613F-4797-48E6-987E-8E39C76F9EA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6947" y="1592571"/>
            <a:ext cx="7405187" cy="4165417"/>
          </a:xfrm>
          <a:prstGeom prst="rect">
            <a:avLst/>
          </a:prstGeom>
        </p:spPr>
      </p:pic>
      <p:pic>
        <p:nvPicPr>
          <p:cNvPr id="10" name="Picture 9" descr="Carrier Corporate, The International WELL Building Institute, IWBI, healthy buildings, sustainable buildings, sustainability">
            <a:extLst>
              <a:ext uri="{FF2B5EF4-FFF2-40B4-BE49-F238E27FC236}">
                <a16:creationId xmlns:a16="http://schemas.microsoft.com/office/drawing/2014/main" id="{304A1902-C010-437D-9B16-8BD423A2903D}"/>
              </a:ext>
            </a:extLst>
          </p:cNvPr>
          <p:cNvPicPr>
            <a:picLocks noChangeAspect="1" noChangeArrowheads="1"/>
          </p:cNvPicPr>
          <p:nvPr/>
        </p:nvPicPr>
        <p:blipFill>
          <a:blip r:embed="rId4">
            <a:biLevel thresh="50000"/>
            <a:extLst>
              <a:ext uri="{28A0092B-C50C-407E-A947-70E740481C1C}">
                <a14:useLocalDpi xmlns:a14="http://schemas.microsoft.com/office/drawing/2010/main" val="0"/>
              </a:ext>
            </a:extLst>
          </a:blip>
          <a:srcRect/>
          <a:stretch>
            <a:fillRect/>
          </a:stretch>
        </p:blipFill>
        <p:spPr bwMode="auto">
          <a:xfrm>
            <a:off x="246631" y="223801"/>
            <a:ext cx="840807" cy="47505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BF36B61F-5B19-486F-A022-997F0688490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nl-BE" sz="1100" b="0" i="0" u="none" strike="noStrike" kern="1200" cap="none" spc="0" normalizeH="0" baseline="0" noProof="0">
              <a:ln>
                <a:noFill/>
              </a:ln>
              <a:solidFill>
                <a:srgbClr val="063422"/>
              </a:solidFill>
              <a:effectLst/>
              <a:uLnTx/>
              <a:uFillTx/>
              <a:latin typeface="Poppins Latin"/>
              <a:ea typeface="+mn-ea"/>
              <a:cs typeface="+mn-cs"/>
            </a:endParaRPr>
          </a:p>
        </p:txBody>
      </p:sp>
    </p:spTree>
    <p:extLst>
      <p:ext uri="{BB962C8B-B14F-4D97-AF65-F5344CB8AC3E}">
        <p14:creationId xmlns:p14="http://schemas.microsoft.com/office/powerpoint/2010/main" val="3720818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38B7D7E7-6C9C-5AF2-CB64-7BBC6F54DA0E}"/>
              </a:ext>
            </a:extLst>
          </p:cNvPr>
          <p:cNvSpPr>
            <a:spLocks noGrp="1"/>
          </p:cNvSpPr>
          <p:nvPr>
            <p:ph type="sldNum" sz="quarter" idx="4"/>
          </p:nvPr>
        </p:nvSpPr>
        <p:spPr/>
        <p:txBody>
          <a:bodyPr/>
          <a:lstStyle/>
          <a:p>
            <a:fld id="{ED283369-E780-BE44-AA03-8425DD7D6DB1}" type="slidenum">
              <a:rPr lang="nl-BE" smtClean="0"/>
              <a:pPr/>
              <a:t>3</a:t>
            </a:fld>
            <a:endParaRPr lang="nl-BE"/>
          </a:p>
        </p:txBody>
      </p:sp>
      <p:sp>
        <p:nvSpPr>
          <p:cNvPr id="2" name="Afgeronde rechthoek 1">
            <a:extLst>
              <a:ext uri="{FF2B5EF4-FFF2-40B4-BE49-F238E27FC236}">
                <a16:creationId xmlns:a16="http://schemas.microsoft.com/office/drawing/2014/main" id="{917F6B70-EDD7-A6B4-9695-CB803C04896F}"/>
              </a:ext>
            </a:extLst>
          </p:cNvPr>
          <p:cNvSpPr/>
          <p:nvPr/>
        </p:nvSpPr>
        <p:spPr>
          <a:xfrm>
            <a:off x="352926" y="352926"/>
            <a:ext cx="11486148" cy="6152148"/>
          </a:xfrm>
          <a:prstGeom prst="roundRect">
            <a:avLst>
              <a:gd name="adj" fmla="val 5205"/>
            </a:avLst>
          </a:prstGeom>
          <a:solidFill>
            <a:srgbClr val="ECE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5" name="Afbeelding 4" descr="Afbeelding met kaart, tekenfilm, Graphics, kunst&#10;&#10;Door AI gegenereerde inhoud is mogelijk onjuist.">
            <a:extLst>
              <a:ext uri="{FF2B5EF4-FFF2-40B4-BE49-F238E27FC236}">
                <a16:creationId xmlns:a16="http://schemas.microsoft.com/office/drawing/2014/main" id="{DC2223D3-E188-CFE5-ABB8-49AD3780E7DB}"/>
              </a:ext>
            </a:extLst>
          </p:cNvPr>
          <p:cNvPicPr>
            <a:picLocks noChangeAspect="1"/>
          </p:cNvPicPr>
          <p:nvPr/>
        </p:nvPicPr>
        <p:blipFill>
          <a:blip r:embed="rId3"/>
          <a:stretch>
            <a:fillRect/>
          </a:stretch>
        </p:blipFill>
        <p:spPr>
          <a:xfrm>
            <a:off x="1465729" y="366050"/>
            <a:ext cx="8658625" cy="6125899"/>
          </a:xfrm>
          <a:prstGeom prst="rect">
            <a:avLst/>
          </a:prstGeom>
        </p:spPr>
      </p:pic>
    </p:spTree>
    <p:extLst>
      <p:ext uri="{BB962C8B-B14F-4D97-AF65-F5344CB8AC3E}">
        <p14:creationId xmlns:p14="http://schemas.microsoft.com/office/powerpoint/2010/main" val="17058560"/>
      </p:ext>
    </p:extLst>
  </p:cSld>
  <p:clrMapOvr>
    <a:masterClrMapping/>
  </p:clrMapOvr>
  <p:extLst>
    <p:ext uri="{6950BFC3-D8DA-4A85-94F7-54DA5524770B}">
      <p188:commentRel xmlns:p188="http://schemas.microsoft.com/office/powerpoint/2018/8/main" r:id="rId2"/>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21651-31CD-61A3-7F22-1EC423198A2A}"/>
            </a:ext>
          </a:extLst>
        </p:cNvPr>
        <p:cNvGrpSpPr/>
        <p:nvPr/>
      </p:nvGrpSpPr>
      <p:grpSpPr>
        <a:xfrm>
          <a:off x="0" y="0"/>
          <a:ext cx="0" cy="0"/>
          <a:chOff x="0" y="0"/>
          <a:chExt cx="0" cy="0"/>
        </a:xfrm>
      </p:grpSpPr>
      <p:sp>
        <p:nvSpPr>
          <p:cNvPr id="2" name="Afgeronde rechthoek 1">
            <a:extLst>
              <a:ext uri="{FF2B5EF4-FFF2-40B4-BE49-F238E27FC236}">
                <a16:creationId xmlns:a16="http://schemas.microsoft.com/office/drawing/2014/main" id="{0BB3434A-87DC-07BC-AC5E-60152AE49BDF}"/>
              </a:ext>
            </a:extLst>
          </p:cNvPr>
          <p:cNvSpPr/>
          <p:nvPr/>
        </p:nvSpPr>
        <p:spPr>
          <a:xfrm>
            <a:off x="352926" y="352926"/>
            <a:ext cx="11486148" cy="6152148"/>
          </a:xfrm>
          <a:prstGeom prst="roundRect">
            <a:avLst>
              <a:gd name="adj" fmla="val 5205"/>
            </a:avLst>
          </a:prstGeom>
          <a:solidFill>
            <a:srgbClr val="ECE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a:extLst>
              <a:ext uri="{FF2B5EF4-FFF2-40B4-BE49-F238E27FC236}">
                <a16:creationId xmlns:a16="http://schemas.microsoft.com/office/drawing/2014/main" id="{3DEBDE83-F347-031C-5BF8-1D6025128E91}"/>
              </a:ext>
            </a:extLst>
          </p:cNvPr>
          <p:cNvSpPr txBox="1"/>
          <p:nvPr/>
        </p:nvSpPr>
        <p:spPr>
          <a:xfrm>
            <a:off x="1037223" y="1955414"/>
            <a:ext cx="8694606" cy="707886"/>
          </a:xfrm>
          <a:prstGeom prst="rect">
            <a:avLst/>
          </a:prstGeom>
          <a:noFill/>
        </p:spPr>
        <p:txBody>
          <a:bodyPr wrap="square">
            <a:spAutoFit/>
          </a:bodyPr>
          <a:lstStyle/>
          <a:p>
            <a:r>
              <a:rPr lang="en-US" sz="4000" b="1" dirty="0">
                <a:solidFill>
                  <a:srgbClr val="54E798"/>
                </a:solidFill>
                <a:latin typeface="Poppins" pitchFamily="2" charset="77"/>
                <a:cs typeface="Poppins" pitchFamily="2" charset="77"/>
              </a:rPr>
              <a:t>MINERGIE</a:t>
            </a:r>
            <a:endParaRPr lang="nl-BE" sz="4000" b="1" dirty="0">
              <a:solidFill>
                <a:srgbClr val="54E798"/>
              </a:solidFill>
              <a:latin typeface="Poppins" pitchFamily="2" charset="77"/>
              <a:cs typeface="Poppins" pitchFamily="2" charset="77"/>
            </a:endParaRPr>
          </a:p>
        </p:txBody>
      </p:sp>
    </p:spTree>
    <p:extLst>
      <p:ext uri="{BB962C8B-B14F-4D97-AF65-F5344CB8AC3E}">
        <p14:creationId xmlns:p14="http://schemas.microsoft.com/office/powerpoint/2010/main" val="1765049718"/>
      </p:ext>
    </p:extLst>
  </p:cSld>
  <p:clrMapOvr>
    <a:masterClrMapping/>
  </p:clrMapOvr>
  <p:extLst>
    <p:ext uri="{6950BFC3-D8DA-4A85-94F7-54DA5524770B}">
      <p188:commentRel xmlns:p188="http://schemas.microsoft.com/office/powerpoint/2018/8/main" r:id="rId2"/>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CDBB2-D706-D411-89B0-5CCFB67A9F1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E76FCB3-39C8-852B-9CD5-A8CD010AE7A4}"/>
              </a:ext>
            </a:extLst>
          </p:cNvPr>
          <p:cNvSpPr>
            <a:spLocks noGrp="1"/>
          </p:cNvSpPr>
          <p:nvPr>
            <p:ph type="sldNum" sz="quarter" idx="10"/>
          </p:nvPr>
        </p:nvSpPr>
        <p:spPr/>
        <p:txBody>
          <a:bodyPr/>
          <a:lstStyle/>
          <a:p>
            <a:fld id="{ED283369-E780-BE44-AA03-8425DD7D6DB1}" type="slidenum">
              <a:rPr lang="nl-BE" smtClean="0"/>
              <a:pPr/>
              <a:t>31</a:t>
            </a:fld>
            <a:endParaRPr lang="nl-BE"/>
          </a:p>
        </p:txBody>
      </p:sp>
      <p:sp>
        <p:nvSpPr>
          <p:cNvPr id="15" name="Titel 2">
            <a:extLst>
              <a:ext uri="{FF2B5EF4-FFF2-40B4-BE49-F238E27FC236}">
                <a16:creationId xmlns:a16="http://schemas.microsoft.com/office/drawing/2014/main" id="{2DB37A27-6AD2-3E74-046C-BDF272B94A44}"/>
              </a:ext>
            </a:extLst>
          </p:cNvPr>
          <p:cNvSpPr txBox="1">
            <a:spLocks/>
          </p:cNvSpPr>
          <p:nvPr/>
        </p:nvSpPr>
        <p:spPr>
          <a:xfrm>
            <a:off x="1524000" y="468590"/>
            <a:ext cx="9144000" cy="549306"/>
          </a:xfrm>
          <a:prstGeom prst="rect">
            <a:avLst/>
          </a:prstGeom>
        </p:spPr>
        <p:txBody>
          <a:bodyPr vert="horz" lIns="91440" tIns="45720" rIns="91440" bIns="45720" rtlCol="0" anchor="ctr">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r>
              <a:rPr lang="en-US" sz="2900" dirty="0">
                <a:latin typeface="Poppins Latin" panose="00000500000000000000" pitchFamily="2" charset="0"/>
              </a:rPr>
              <a:t>MINERGIE</a:t>
            </a:r>
          </a:p>
        </p:txBody>
      </p:sp>
      <p:sp>
        <p:nvSpPr>
          <p:cNvPr id="3" name="TextBox 2">
            <a:extLst>
              <a:ext uri="{FF2B5EF4-FFF2-40B4-BE49-F238E27FC236}">
                <a16:creationId xmlns:a16="http://schemas.microsoft.com/office/drawing/2014/main" id="{E1A1CB42-C745-7BB1-B6CB-E7FD4E638832}"/>
              </a:ext>
            </a:extLst>
          </p:cNvPr>
          <p:cNvSpPr txBox="1"/>
          <p:nvPr/>
        </p:nvSpPr>
        <p:spPr>
          <a:xfrm>
            <a:off x="6400800" y="1415143"/>
            <a:ext cx="4593771" cy="4288971"/>
          </a:xfrm>
          <a:prstGeom prst="rect">
            <a:avLst/>
          </a:prstGeom>
        </p:spPr>
        <p:txBody>
          <a:bodyPr vert="horz" wrap="square" lIns="91440" tIns="45720" rIns="91440" bIns="45720" rtlCol="0" anchor="ctr">
            <a:noAutofit/>
          </a:bodyPr>
          <a:lstStyle/>
          <a:p>
            <a:pPr algn="l"/>
            <a:endParaRPr lang="fr-BE" dirty="0"/>
          </a:p>
        </p:txBody>
      </p:sp>
      <p:sp>
        <p:nvSpPr>
          <p:cNvPr id="5" name="TextBox 4">
            <a:extLst>
              <a:ext uri="{FF2B5EF4-FFF2-40B4-BE49-F238E27FC236}">
                <a16:creationId xmlns:a16="http://schemas.microsoft.com/office/drawing/2014/main" id="{CB4BA494-6E43-0D31-B59D-3E88E0C1A5B3}"/>
              </a:ext>
            </a:extLst>
          </p:cNvPr>
          <p:cNvSpPr txBox="1"/>
          <p:nvPr/>
        </p:nvSpPr>
        <p:spPr>
          <a:xfrm>
            <a:off x="6400800" y="1208580"/>
            <a:ext cx="4735285" cy="4495534"/>
          </a:xfrm>
          <a:prstGeom prst="rect">
            <a:avLst/>
          </a:prstGeom>
          <a:solidFill>
            <a:schemeClr val="bg2"/>
          </a:solidFill>
          <a:ln>
            <a:solidFill>
              <a:schemeClr val="bg2"/>
            </a:solidFill>
          </a:ln>
        </p:spPr>
        <p:txBody>
          <a:bodyPr vert="horz" wrap="square" lIns="91440" tIns="45720" rIns="91440" bIns="45720" rtlCol="0" anchor="ctr">
            <a:noAutofit/>
          </a:bodyPr>
          <a:lstStyle/>
          <a:p>
            <a:pPr algn="just"/>
            <a:r>
              <a:rPr lang="en-GB" sz="1400" dirty="0" err="1">
                <a:latin typeface="Poppins" panose="00000500000000000000" pitchFamily="2" charset="0"/>
                <a:cs typeface="Poppins" panose="00000500000000000000" pitchFamily="2" charset="0"/>
              </a:rPr>
              <a:t>Minergie</a:t>
            </a:r>
            <a:r>
              <a:rPr lang="en-GB" sz="1400" dirty="0">
                <a:latin typeface="Poppins" panose="00000500000000000000" pitchFamily="2" charset="0"/>
                <a:cs typeface="Poppins" panose="00000500000000000000" pitchFamily="2" charset="0"/>
              </a:rPr>
              <a:t> promotes sustainable and high-quality buildings by focussing on reducing energy consumption while still enhancing comfort within buildings. It introduces stringent requirements for insulation, air tightness and the use of renewable energy sources. </a:t>
            </a:r>
          </a:p>
          <a:p>
            <a:endParaRPr lang="en-GB" sz="1400" dirty="0">
              <a:latin typeface="Poppins" panose="00000500000000000000" pitchFamily="2" charset="0"/>
              <a:cs typeface="Poppins" panose="00000500000000000000" pitchFamily="2" charset="0"/>
            </a:endParaRPr>
          </a:p>
          <a:p>
            <a:r>
              <a:rPr lang="en-GB" sz="1400" dirty="0" err="1">
                <a:latin typeface="Poppins" panose="00000500000000000000" pitchFamily="2" charset="0"/>
                <a:cs typeface="Poppins" panose="00000500000000000000" pitchFamily="2" charset="0"/>
              </a:rPr>
              <a:t>Minergie</a:t>
            </a:r>
            <a:r>
              <a:rPr lang="en-GB" sz="1400" dirty="0">
                <a:latin typeface="Poppins" panose="00000500000000000000" pitchFamily="2" charset="0"/>
                <a:cs typeface="Poppins" panose="00000500000000000000" pitchFamily="2" charset="0"/>
              </a:rPr>
              <a:t> is recognised as the most important sustainability standard for buildings in Switzerland. It is furthermore aligned to legislation and can be used in the Canton Geneve to comply to standards in terms of energy.</a:t>
            </a:r>
          </a:p>
          <a:p>
            <a:endParaRPr lang="en-GB" sz="1400" dirty="0">
              <a:latin typeface="Poppins" panose="00000500000000000000" pitchFamily="2" charset="0"/>
              <a:cs typeface="Poppins" panose="00000500000000000000" pitchFamily="2" charset="0"/>
            </a:endParaRPr>
          </a:p>
          <a:p>
            <a:r>
              <a:rPr lang="en-GB" sz="1400" b="0" i="0" dirty="0">
                <a:effectLst/>
                <a:latin typeface="Poppins" panose="00000500000000000000" pitchFamily="2" charset="0"/>
                <a:cs typeface="Poppins" panose="00000500000000000000" pitchFamily="2" charset="0"/>
              </a:rPr>
              <a:t>The </a:t>
            </a:r>
            <a:r>
              <a:rPr lang="en-GB" sz="1400" b="0" i="0" dirty="0" err="1">
                <a:effectLst/>
                <a:latin typeface="Poppins" panose="00000500000000000000" pitchFamily="2" charset="0"/>
                <a:cs typeface="Poppins" panose="00000500000000000000" pitchFamily="2" charset="0"/>
              </a:rPr>
              <a:t>Minergie</a:t>
            </a:r>
            <a:r>
              <a:rPr lang="en-GB" sz="1400" b="0" i="0" dirty="0">
                <a:effectLst/>
                <a:latin typeface="Poppins" panose="00000500000000000000" pitchFamily="2" charset="0"/>
                <a:cs typeface="Poppins" panose="00000500000000000000" pitchFamily="2" charset="0"/>
              </a:rPr>
              <a:t> label defines clear elements that all have to be implemented in the building to obtain the label, and is thus</a:t>
            </a:r>
            <a:r>
              <a:rPr lang="en-GB" sz="1400" dirty="0">
                <a:latin typeface="Poppins" panose="00000500000000000000" pitchFamily="2" charset="0"/>
                <a:cs typeface="Poppins" panose="00000500000000000000" pitchFamily="2" charset="0"/>
              </a:rPr>
              <a:t> </a:t>
            </a:r>
            <a:r>
              <a:rPr lang="en-GB" sz="1400" b="0" i="0" dirty="0">
                <a:effectLst/>
                <a:latin typeface="Poppins" panose="00000500000000000000" pitchFamily="2" charset="0"/>
                <a:cs typeface="Poppins" panose="00000500000000000000" pitchFamily="2" charset="0"/>
              </a:rPr>
              <a:t>not a label like BREEAM where multiple options are necessary to come to the required result.</a:t>
            </a:r>
            <a:br>
              <a:rPr lang="en-GB" b="0" i="0" dirty="0">
                <a:effectLst/>
                <a:latin typeface="Arial" panose="020B0604020202020204" pitchFamily="34" charset="0"/>
              </a:rPr>
            </a:br>
            <a:endParaRPr lang="fr-BE" dirty="0"/>
          </a:p>
        </p:txBody>
      </p:sp>
      <p:pic>
        <p:nvPicPr>
          <p:cNvPr id="2052" name="Picture 4" descr="Minergie : Mais c'est quoi au fait le label Minergie ?">
            <a:extLst>
              <a:ext uri="{FF2B5EF4-FFF2-40B4-BE49-F238E27FC236}">
                <a16:creationId xmlns:a16="http://schemas.microsoft.com/office/drawing/2014/main" id="{B7C2EBC8-0E01-2318-35DF-D45E95AC5B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442" y="2016932"/>
            <a:ext cx="5328558" cy="28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4948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FB3D1C-B924-ECB4-68B7-DE27A378FAEA}"/>
              </a:ext>
            </a:extLst>
          </p:cNvPr>
          <p:cNvSpPr>
            <a:spLocks noGrp="1"/>
          </p:cNvSpPr>
          <p:nvPr>
            <p:ph type="sldNum" sz="quarter" idx="10"/>
          </p:nvPr>
        </p:nvSpPr>
        <p:spPr/>
        <p:txBody>
          <a:bodyPr/>
          <a:lstStyle/>
          <a:p>
            <a:fld id="{ED283369-E780-BE44-AA03-8425DD7D6DB1}" type="slidenum">
              <a:rPr lang="nl-BE" smtClean="0"/>
              <a:pPr/>
              <a:t>32</a:t>
            </a:fld>
            <a:endParaRPr lang="nl-BE"/>
          </a:p>
        </p:txBody>
      </p:sp>
      <p:pic>
        <p:nvPicPr>
          <p:cNvPr id="4" name="Picture 3">
            <a:extLst>
              <a:ext uri="{FF2B5EF4-FFF2-40B4-BE49-F238E27FC236}">
                <a16:creationId xmlns:a16="http://schemas.microsoft.com/office/drawing/2014/main" id="{1F8914E3-F01B-29B6-CFB9-C09AC76D7A85}"/>
              </a:ext>
            </a:extLst>
          </p:cNvPr>
          <p:cNvPicPr>
            <a:picLocks noChangeAspect="1"/>
          </p:cNvPicPr>
          <p:nvPr/>
        </p:nvPicPr>
        <p:blipFill>
          <a:blip r:embed="rId3"/>
          <a:stretch>
            <a:fillRect/>
          </a:stretch>
        </p:blipFill>
        <p:spPr>
          <a:xfrm>
            <a:off x="1248294" y="1393465"/>
            <a:ext cx="1647307" cy="1647307"/>
          </a:xfrm>
          <a:prstGeom prst="rect">
            <a:avLst/>
          </a:prstGeom>
        </p:spPr>
      </p:pic>
      <p:pic>
        <p:nvPicPr>
          <p:cNvPr id="6" name="Picture 5">
            <a:extLst>
              <a:ext uri="{FF2B5EF4-FFF2-40B4-BE49-F238E27FC236}">
                <a16:creationId xmlns:a16="http://schemas.microsoft.com/office/drawing/2014/main" id="{0046B59D-B260-3AB4-541E-1B66338ABC5D}"/>
              </a:ext>
            </a:extLst>
          </p:cNvPr>
          <p:cNvPicPr>
            <a:picLocks noChangeAspect="1"/>
          </p:cNvPicPr>
          <p:nvPr/>
        </p:nvPicPr>
        <p:blipFill>
          <a:blip r:embed="rId4"/>
          <a:stretch>
            <a:fillRect/>
          </a:stretch>
        </p:blipFill>
        <p:spPr>
          <a:xfrm>
            <a:off x="1248294" y="3820885"/>
            <a:ext cx="1654086" cy="1647307"/>
          </a:xfrm>
          <a:prstGeom prst="rect">
            <a:avLst/>
          </a:prstGeom>
        </p:spPr>
      </p:pic>
      <p:pic>
        <p:nvPicPr>
          <p:cNvPr id="8" name="Picture 7">
            <a:extLst>
              <a:ext uri="{FF2B5EF4-FFF2-40B4-BE49-F238E27FC236}">
                <a16:creationId xmlns:a16="http://schemas.microsoft.com/office/drawing/2014/main" id="{3E091E67-641F-715B-C74A-042EFB37EB7C}"/>
              </a:ext>
            </a:extLst>
          </p:cNvPr>
          <p:cNvPicPr>
            <a:picLocks noChangeAspect="1"/>
          </p:cNvPicPr>
          <p:nvPr/>
        </p:nvPicPr>
        <p:blipFill>
          <a:blip r:embed="rId5"/>
          <a:stretch>
            <a:fillRect/>
          </a:stretch>
        </p:blipFill>
        <p:spPr>
          <a:xfrm>
            <a:off x="6096000" y="1428345"/>
            <a:ext cx="1620412" cy="1647307"/>
          </a:xfrm>
          <a:prstGeom prst="rect">
            <a:avLst/>
          </a:prstGeom>
        </p:spPr>
      </p:pic>
      <p:pic>
        <p:nvPicPr>
          <p:cNvPr id="10" name="Picture 9">
            <a:extLst>
              <a:ext uri="{FF2B5EF4-FFF2-40B4-BE49-F238E27FC236}">
                <a16:creationId xmlns:a16="http://schemas.microsoft.com/office/drawing/2014/main" id="{D8111AB3-4354-E40C-3493-B9264F7D342D}"/>
              </a:ext>
            </a:extLst>
          </p:cNvPr>
          <p:cNvPicPr>
            <a:picLocks noChangeAspect="1"/>
          </p:cNvPicPr>
          <p:nvPr/>
        </p:nvPicPr>
        <p:blipFill>
          <a:blip r:embed="rId6"/>
          <a:stretch>
            <a:fillRect/>
          </a:stretch>
        </p:blipFill>
        <p:spPr>
          <a:xfrm>
            <a:off x="6136063" y="3834442"/>
            <a:ext cx="1654087" cy="1633750"/>
          </a:xfrm>
          <a:prstGeom prst="rect">
            <a:avLst/>
          </a:prstGeom>
        </p:spPr>
      </p:pic>
      <p:sp>
        <p:nvSpPr>
          <p:cNvPr id="11" name="Rectangle 10">
            <a:extLst>
              <a:ext uri="{FF2B5EF4-FFF2-40B4-BE49-F238E27FC236}">
                <a16:creationId xmlns:a16="http://schemas.microsoft.com/office/drawing/2014/main" id="{40CF222F-DAC0-38AF-F134-8853FD740173}"/>
              </a:ext>
            </a:extLst>
          </p:cNvPr>
          <p:cNvSpPr/>
          <p:nvPr/>
        </p:nvSpPr>
        <p:spPr>
          <a:xfrm>
            <a:off x="2902380" y="1439231"/>
            <a:ext cx="2605791" cy="1573173"/>
          </a:xfrm>
          <a:prstGeom prst="rect">
            <a:avLst/>
          </a:prstGeom>
          <a:solidFill>
            <a:schemeClr val="accent2"/>
          </a:solidFill>
          <a:ln w="28575">
            <a:solidFill>
              <a:srgbClr val="EA6E7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n-GB" sz="1400" dirty="0">
                <a:solidFill>
                  <a:schemeClr val="tx2"/>
                </a:solidFill>
              </a:rPr>
              <a:t>Basis version of </a:t>
            </a:r>
            <a:r>
              <a:rPr lang="en-GB" sz="1400" dirty="0" err="1">
                <a:solidFill>
                  <a:schemeClr val="tx2"/>
                </a:solidFill>
              </a:rPr>
              <a:t>Minergie</a:t>
            </a:r>
            <a:endParaRPr lang="en-GB" sz="1400" dirty="0">
              <a:solidFill>
                <a:schemeClr val="tx2"/>
              </a:solidFill>
            </a:endParaRPr>
          </a:p>
          <a:p>
            <a:pPr marL="285750" indent="-285750">
              <a:buFontTx/>
              <a:buChar char="-"/>
            </a:pPr>
            <a:r>
              <a:rPr lang="en-GB" sz="1400" dirty="0">
                <a:solidFill>
                  <a:schemeClr val="tx2"/>
                </a:solidFill>
              </a:rPr>
              <a:t>Focus on energy efficiency and thermal comfort</a:t>
            </a:r>
          </a:p>
          <a:p>
            <a:pPr marL="285750" indent="-285750">
              <a:buFontTx/>
              <a:buChar char="-"/>
            </a:pPr>
            <a:r>
              <a:rPr lang="en-GB" sz="1400" dirty="0">
                <a:solidFill>
                  <a:schemeClr val="tx2"/>
                </a:solidFill>
              </a:rPr>
              <a:t>Minimisation of energy consumption</a:t>
            </a:r>
            <a:endParaRPr lang="fr-BE" sz="1400" dirty="0">
              <a:solidFill>
                <a:schemeClr val="tx2"/>
              </a:solidFill>
            </a:endParaRPr>
          </a:p>
        </p:txBody>
      </p:sp>
      <p:sp>
        <p:nvSpPr>
          <p:cNvPr id="12" name="Rectangle 11">
            <a:extLst>
              <a:ext uri="{FF2B5EF4-FFF2-40B4-BE49-F238E27FC236}">
                <a16:creationId xmlns:a16="http://schemas.microsoft.com/office/drawing/2014/main" id="{6DF75890-5CB9-D01F-1752-F590794FB4DF}"/>
              </a:ext>
            </a:extLst>
          </p:cNvPr>
          <p:cNvSpPr/>
          <p:nvPr/>
        </p:nvSpPr>
        <p:spPr>
          <a:xfrm>
            <a:off x="2902380" y="3845596"/>
            <a:ext cx="2605791" cy="1597884"/>
          </a:xfrm>
          <a:prstGeom prst="rect">
            <a:avLst/>
          </a:prstGeom>
          <a:solidFill>
            <a:schemeClr val="accent2"/>
          </a:solidFill>
          <a:ln w="28575">
            <a:solidFill>
              <a:srgbClr val="9BB3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n-GB" sz="1400" dirty="0">
                <a:solidFill>
                  <a:schemeClr val="tx2"/>
                </a:solidFill>
              </a:rPr>
              <a:t>On top of </a:t>
            </a:r>
            <a:r>
              <a:rPr lang="en-GB" sz="1400" dirty="0" err="1">
                <a:solidFill>
                  <a:schemeClr val="tx2"/>
                </a:solidFill>
              </a:rPr>
              <a:t>Minergie</a:t>
            </a:r>
            <a:r>
              <a:rPr lang="en-GB" sz="1400" dirty="0">
                <a:solidFill>
                  <a:schemeClr val="tx2"/>
                </a:solidFill>
              </a:rPr>
              <a:t> Base</a:t>
            </a:r>
          </a:p>
          <a:p>
            <a:pPr marL="285750" indent="-285750">
              <a:buFontTx/>
              <a:buChar char="-"/>
            </a:pPr>
            <a:r>
              <a:rPr lang="en-GB" sz="1400" dirty="0">
                <a:solidFill>
                  <a:schemeClr val="tx2"/>
                </a:solidFill>
              </a:rPr>
              <a:t>Aims for ultra-low energy consumption</a:t>
            </a:r>
          </a:p>
          <a:p>
            <a:pPr marL="285750" indent="-285750">
              <a:buFontTx/>
              <a:buChar char="-"/>
            </a:pPr>
            <a:r>
              <a:rPr lang="en-GB" sz="1400" dirty="0">
                <a:solidFill>
                  <a:schemeClr val="tx2"/>
                </a:solidFill>
              </a:rPr>
              <a:t>Envelope of the highest quality</a:t>
            </a:r>
            <a:endParaRPr lang="fr-BE" sz="1400" dirty="0">
              <a:solidFill>
                <a:schemeClr val="tx2"/>
              </a:solidFill>
            </a:endParaRPr>
          </a:p>
          <a:p>
            <a:pPr algn="ctr"/>
            <a:endParaRPr lang="fr-BE" dirty="0"/>
          </a:p>
        </p:txBody>
      </p:sp>
      <p:sp>
        <p:nvSpPr>
          <p:cNvPr id="13" name="Rectangle 12">
            <a:extLst>
              <a:ext uri="{FF2B5EF4-FFF2-40B4-BE49-F238E27FC236}">
                <a16:creationId xmlns:a16="http://schemas.microsoft.com/office/drawing/2014/main" id="{E8924604-78AC-EB3B-B9AF-F749DB3ED49B}"/>
              </a:ext>
            </a:extLst>
          </p:cNvPr>
          <p:cNvSpPr/>
          <p:nvPr/>
        </p:nvSpPr>
        <p:spPr>
          <a:xfrm>
            <a:off x="7743521" y="1450117"/>
            <a:ext cx="2605791" cy="1597884"/>
          </a:xfrm>
          <a:prstGeom prst="rect">
            <a:avLst/>
          </a:prstGeom>
          <a:solidFill>
            <a:schemeClr val="accent2"/>
          </a:solidFill>
          <a:ln w="28575">
            <a:solidFill>
              <a:srgbClr val="E1B95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n-GB" sz="1400" dirty="0">
                <a:solidFill>
                  <a:schemeClr val="tx2"/>
                </a:solidFill>
              </a:rPr>
              <a:t>On top of </a:t>
            </a:r>
            <a:r>
              <a:rPr lang="en-GB" sz="1400" dirty="0" err="1">
                <a:solidFill>
                  <a:schemeClr val="tx2"/>
                </a:solidFill>
              </a:rPr>
              <a:t>Minergie</a:t>
            </a:r>
            <a:r>
              <a:rPr lang="en-GB" sz="1400" dirty="0">
                <a:solidFill>
                  <a:schemeClr val="tx2"/>
                </a:solidFill>
              </a:rPr>
              <a:t> Base</a:t>
            </a:r>
          </a:p>
          <a:p>
            <a:pPr marL="285750" indent="-285750">
              <a:buFontTx/>
              <a:buChar char="-"/>
            </a:pPr>
            <a:r>
              <a:rPr lang="en-GB" sz="1400" dirty="0">
                <a:solidFill>
                  <a:schemeClr val="tx2"/>
                </a:solidFill>
              </a:rPr>
              <a:t>Net-zero energy balance</a:t>
            </a:r>
          </a:p>
          <a:p>
            <a:pPr marL="285750" indent="-285750">
              <a:buFontTx/>
              <a:buChar char="-"/>
            </a:pPr>
            <a:r>
              <a:rPr lang="en-GB" sz="1400" dirty="0">
                <a:solidFill>
                  <a:schemeClr val="tx2"/>
                </a:solidFill>
              </a:rPr>
              <a:t>Produce as much energy as it consumes</a:t>
            </a:r>
            <a:endParaRPr lang="fr-BE" sz="1400" dirty="0">
              <a:solidFill>
                <a:schemeClr val="tx2"/>
              </a:solidFill>
            </a:endParaRPr>
          </a:p>
        </p:txBody>
      </p:sp>
      <p:sp>
        <p:nvSpPr>
          <p:cNvPr id="14" name="Rectangle 13">
            <a:extLst>
              <a:ext uri="{FF2B5EF4-FFF2-40B4-BE49-F238E27FC236}">
                <a16:creationId xmlns:a16="http://schemas.microsoft.com/office/drawing/2014/main" id="{30097A87-B2F3-7CAC-2E50-70D6BA474FCE}"/>
              </a:ext>
            </a:extLst>
          </p:cNvPr>
          <p:cNvSpPr/>
          <p:nvPr/>
        </p:nvSpPr>
        <p:spPr>
          <a:xfrm>
            <a:off x="7805771" y="3856482"/>
            <a:ext cx="2605791" cy="1597884"/>
          </a:xfrm>
          <a:prstGeom prst="rect">
            <a:avLst/>
          </a:prstGeom>
          <a:solidFill>
            <a:schemeClr val="accent2"/>
          </a:solidFill>
          <a:ln w="28575">
            <a:solidFill>
              <a:srgbClr val="AA8C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n-GB" sz="1400" dirty="0">
                <a:solidFill>
                  <a:schemeClr val="tx2"/>
                </a:solidFill>
              </a:rPr>
              <a:t>Supplement to be added to any other version of </a:t>
            </a:r>
            <a:r>
              <a:rPr lang="en-GB" sz="1400" dirty="0" err="1">
                <a:solidFill>
                  <a:schemeClr val="tx2"/>
                </a:solidFill>
              </a:rPr>
              <a:t>Minergie</a:t>
            </a:r>
            <a:endParaRPr lang="en-GB" sz="1400" dirty="0">
              <a:solidFill>
                <a:schemeClr val="tx2"/>
              </a:solidFill>
            </a:endParaRPr>
          </a:p>
          <a:p>
            <a:pPr marL="285750" indent="-285750">
              <a:buFontTx/>
              <a:buChar char="-"/>
            </a:pPr>
            <a:r>
              <a:rPr lang="en-GB" sz="1400" dirty="0">
                <a:solidFill>
                  <a:schemeClr val="tx2"/>
                </a:solidFill>
              </a:rPr>
              <a:t>Introduction of extra aspects of ecological construction and health</a:t>
            </a:r>
          </a:p>
        </p:txBody>
      </p:sp>
      <p:sp>
        <p:nvSpPr>
          <p:cNvPr id="15" name="Titel 2">
            <a:extLst>
              <a:ext uri="{FF2B5EF4-FFF2-40B4-BE49-F238E27FC236}">
                <a16:creationId xmlns:a16="http://schemas.microsoft.com/office/drawing/2014/main" id="{78548036-2B54-D549-9BDF-66B42F6FF426}"/>
              </a:ext>
            </a:extLst>
          </p:cNvPr>
          <p:cNvSpPr txBox="1">
            <a:spLocks/>
          </p:cNvSpPr>
          <p:nvPr/>
        </p:nvSpPr>
        <p:spPr>
          <a:xfrm>
            <a:off x="1524000" y="468590"/>
            <a:ext cx="9144000" cy="549306"/>
          </a:xfrm>
          <a:prstGeom prst="rect">
            <a:avLst/>
          </a:prstGeom>
        </p:spPr>
        <p:txBody>
          <a:bodyPr vert="horz" lIns="91440" tIns="45720" rIns="91440" bIns="45720" rtlCol="0" anchor="ctr">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r>
              <a:rPr lang="en-US" sz="2900" dirty="0">
                <a:latin typeface="Poppins Latin" panose="00000500000000000000" pitchFamily="2" charset="0"/>
              </a:rPr>
              <a:t>MINERGIE Versions</a:t>
            </a:r>
          </a:p>
        </p:txBody>
      </p:sp>
    </p:spTree>
    <p:extLst>
      <p:ext uri="{BB962C8B-B14F-4D97-AF65-F5344CB8AC3E}">
        <p14:creationId xmlns:p14="http://schemas.microsoft.com/office/powerpoint/2010/main" val="217464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08F45D-FEB5-A3B1-7ED5-CD4A9980DC73}"/>
              </a:ext>
            </a:extLst>
          </p:cNvPr>
          <p:cNvSpPr>
            <a:spLocks noGrp="1"/>
          </p:cNvSpPr>
          <p:nvPr>
            <p:ph type="sldNum" sz="quarter" idx="10"/>
          </p:nvPr>
        </p:nvSpPr>
        <p:spPr/>
        <p:txBody>
          <a:bodyPr/>
          <a:lstStyle/>
          <a:p>
            <a:fld id="{ED283369-E780-BE44-AA03-8425DD7D6DB1}" type="slidenum">
              <a:rPr lang="nl-BE" smtClean="0"/>
              <a:pPr/>
              <a:t>33</a:t>
            </a:fld>
            <a:endParaRPr lang="nl-BE" dirty="0"/>
          </a:p>
        </p:txBody>
      </p:sp>
      <p:pic>
        <p:nvPicPr>
          <p:cNvPr id="4" name="Picture 3">
            <a:extLst>
              <a:ext uri="{FF2B5EF4-FFF2-40B4-BE49-F238E27FC236}">
                <a16:creationId xmlns:a16="http://schemas.microsoft.com/office/drawing/2014/main" id="{D879CCD8-AF06-E342-2276-BD64C88F103A}"/>
              </a:ext>
            </a:extLst>
          </p:cNvPr>
          <p:cNvPicPr>
            <a:picLocks noChangeAspect="1"/>
          </p:cNvPicPr>
          <p:nvPr/>
        </p:nvPicPr>
        <p:blipFill>
          <a:blip r:embed="rId3"/>
          <a:stretch>
            <a:fillRect/>
          </a:stretch>
        </p:blipFill>
        <p:spPr>
          <a:xfrm>
            <a:off x="506948" y="1136420"/>
            <a:ext cx="5020372" cy="4753331"/>
          </a:xfrm>
          <a:prstGeom prst="rect">
            <a:avLst/>
          </a:prstGeom>
        </p:spPr>
      </p:pic>
      <p:sp>
        <p:nvSpPr>
          <p:cNvPr id="5" name="Titel 2">
            <a:extLst>
              <a:ext uri="{FF2B5EF4-FFF2-40B4-BE49-F238E27FC236}">
                <a16:creationId xmlns:a16="http://schemas.microsoft.com/office/drawing/2014/main" id="{624C579E-5984-1380-06B0-2350EE5C0EE8}"/>
              </a:ext>
            </a:extLst>
          </p:cNvPr>
          <p:cNvSpPr txBox="1">
            <a:spLocks/>
          </p:cNvSpPr>
          <p:nvPr/>
        </p:nvSpPr>
        <p:spPr>
          <a:xfrm>
            <a:off x="1524000" y="468590"/>
            <a:ext cx="9144000" cy="549306"/>
          </a:xfrm>
          <a:prstGeom prst="rect">
            <a:avLst/>
          </a:prstGeom>
        </p:spPr>
        <p:txBody>
          <a:bodyPr vert="horz" lIns="91440" tIns="45720" rIns="91440" bIns="45720" rtlCol="0" anchor="ctr">
            <a:normAutofit fontScale="97500"/>
          </a:bodyPr>
          <a:lstStyle>
            <a:lvl1pPr marL="0" marR="0" indent="0" algn="ctr" defTabSz="914400" rtl="0" eaLnBrk="1" fontAlgn="auto" latinLnBrk="0" hangingPunct="1">
              <a:lnSpc>
                <a:spcPct val="90000"/>
              </a:lnSpc>
              <a:spcBef>
                <a:spcPct val="0"/>
              </a:spcBef>
              <a:spcAft>
                <a:spcPts val="0"/>
              </a:spcAft>
              <a:buClrTx/>
              <a:buSzTx/>
              <a:buFontTx/>
              <a:buNone/>
              <a:tabLst/>
              <a:defRPr sz="4000" b="1" kern="1200">
                <a:solidFill>
                  <a:schemeClr val="tx1"/>
                </a:solidFill>
                <a:latin typeface="+mj-lt"/>
                <a:ea typeface="+mj-ea"/>
                <a:cs typeface="+mj-cs"/>
              </a:defRPr>
            </a:lvl1pPr>
          </a:lstStyle>
          <a:p>
            <a:r>
              <a:rPr lang="en-US" sz="2900" dirty="0">
                <a:latin typeface="Poppins Latin" panose="00000500000000000000" pitchFamily="2" charset="0"/>
              </a:rPr>
              <a:t>MINERGIE Requirements</a:t>
            </a:r>
          </a:p>
        </p:txBody>
      </p:sp>
      <p:sp>
        <p:nvSpPr>
          <p:cNvPr id="6" name="TextBox 5">
            <a:extLst>
              <a:ext uri="{FF2B5EF4-FFF2-40B4-BE49-F238E27FC236}">
                <a16:creationId xmlns:a16="http://schemas.microsoft.com/office/drawing/2014/main" id="{0390D834-6FB9-7998-8D68-3B50DC6241CD}"/>
              </a:ext>
            </a:extLst>
          </p:cNvPr>
          <p:cNvSpPr txBox="1"/>
          <p:nvPr/>
        </p:nvSpPr>
        <p:spPr>
          <a:xfrm>
            <a:off x="8354395" y="5721578"/>
            <a:ext cx="2398643" cy="168173"/>
          </a:xfrm>
          <a:prstGeom prst="rect">
            <a:avLst/>
          </a:prstGeom>
        </p:spPr>
        <p:txBody>
          <a:bodyPr vert="horz" wrap="square" lIns="91440" tIns="45720" rIns="91440" bIns="45720" rtlCol="0" anchor="ctr">
            <a:noAutofit/>
          </a:bodyPr>
          <a:lstStyle/>
          <a:p>
            <a:pPr algn="l"/>
            <a:r>
              <a:rPr lang="en-GB" sz="1100" dirty="0"/>
              <a:t>Source: Minergie.ch</a:t>
            </a:r>
            <a:endParaRPr lang="fr-BE" sz="1100" dirty="0"/>
          </a:p>
        </p:txBody>
      </p:sp>
      <p:pic>
        <p:nvPicPr>
          <p:cNvPr id="3" name="Picture 3">
            <a:extLst>
              <a:ext uri="{FF2B5EF4-FFF2-40B4-BE49-F238E27FC236}">
                <a16:creationId xmlns:a16="http://schemas.microsoft.com/office/drawing/2014/main" id="{CB98FA08-853D-8151-E0B6-37FC61CE1F85}"/>
              </a:ext>
            </a:extLst>
          </p:cNvPr>
          <p:cNvPicPr>
            <a:picLocks noChangeAspect="1"/>
          </p:cNvPicPr>
          <p:nvPr/>
        </p:nvPicPr>
        <p:blipFill>
          <a:blip r:embed="rId4"/>
          <a:stretch>
            <a:fillRect/>
          </a:stretch>
        </p:blipFill>
        <p:spPr>
          <a:xfrm>
            <a:off x="6789665" y="1017896"/>
            <a:ext cx="4895387" cy="4952421"/>
          </a:xfrm>
          <a:prstGeom prst="rect">
            <a:avLst/>
          </a:prstGeom>
        </p:spPr>
      </p:pic>
    </p:spTree>
    <p:extLst>
      <p:ext uri="{BB962C8B-B14F-4D97-AF65-F5344CB8AC3E}">
        <p14:creationId xmlns:p14="http://schemas.microsoft.com/office/powerpoint/2010/main" val="4102585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72723F-7B6B-E4B1-69B4-F6AB685A662F}"/>
            </a:ext>
          </a:extLst>
        </p:cNvPr>
        <p:cNvGrpSpPr/>
        <p:nvPr/>
      </p:nvGrpSpPr>
      <p:grpSpPr>
        <a:xfrm>
          <a:off x="0" y="0"/>
          <a:ext cx="0" cy="0"/>
          <a:chOff x="0" y="0"/>
          <a:chExt cx="0" cy="0"/>
        </a:xfrm>
      </p:grpSpPr>
      <p:sp>
        <p:nvSpPr>
          <p:cNvPr id="2" name="Afgeronde rechthoek 1">
            <a:extLst>
              <a:ext uri="{FF2B5EF4-FFF2-40B4-BE49-F238E27FC236}">
                <a16:creationId xmlns:a16="http://schemas.microsoft.com/office/drawing/2014/main" id="{25440F2D-8BAC-9E5A-8A8F-9E72892F2079}"/>
              </a:ext>
            </a:extLst>
          </p:cNvPr>
          <p:cNvSpPr/>
          <p:nvPr/>
        </p:nvSpPr>
        <p:spPr>
          <a:xfrm>
            <a:off x="352926" y="352926"/>
            <a:ext cx="11486148" cy="6152148"/>
          </a:xfrm>
          <a:prstGeom prst="roundRect">
            <a:avLst>
              <a:gd name="adj" fmla="val 5205"/>
            </a:avLst>
          </a:prstGeom>
          <a:solidFill>
            <a:srgbClr val="ECE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a:extLst>
              <a:ext uri="{FF2B5EF4-FFF2-40B4-BE49-F238E27FC236}">
                <a16:creationId xmlns:a16="http://schemas.microsoft.com/office/drawing/2014/main" id="{003B72C8-3940-AC0D-35BA-E80AC28BF2FE}"/>
              </a:ext>
            </a:extLst>
          </p:cNvPr>
          <p:cNvSpPr txBox="1"/>
          <p:nvPr/>
        </p:nvSpPr>
        <p:spPr>
          <a:xfrm>
            <a:off x="1037223" y="1955414"/>
            <a:ext cx="8694606" cy="707886"/>
          </a:xfrm>
          <a:prstGeom prst="rect">
            <a:avLst/>
          </a:prstGeom>
          <a:noFill/>
        </p:spPr>
        <p:txBody>
          <a:bodyPr wrap="square">
            <a:spAutoFit/>
          </a:bodyPr>
          <a:lstStyle/>
          <a:p>
            <a:r>
              <a:rPr lang="en-US" sz="4000" b="1" dirty="0">
                <a:solidFill>
                  <a:srgbClr val="54E798"/>
                </a:solidFill>
                <a:latin typeface="Poppins" pitchFamily="2" charset="77"/>
                <a:cs typeface="Poppins" pitchFamily="2" charset="77"/>
              </a:rPr>
              <a:t>EXAMPLES OF SUCCES</a:t>
            </a:r>
            <a:endParaRPr lang="nl-BE" sz="4000" b="1" dirty="0">
              <a:solidFill>
                <a:srgbClr val="54E798"/>
              </a:solidFill>
              <a:latin typeface="Poppins" pitchFamily="2" charset="77"/>
              <a:cs typeface="Poppins" pitchFamily="2" charset="77"/>
            </a:endParaRPr>
          </a:p>
        </p:txBody>
      </p:sp>
    </p:spTree>
    <p:extLst>
      <p:ext uri="{BB962C8B-B14F-4D97-AF65-F5344CB8AC3E}">
        <p14:creationId xmlns:p14="http://schemas.microsoft.com/office/powerpoint/2010/main" val="3087521410"/>
      </p:ext>
    </p:extLst>
  </p:cSld>
  <p:clrMapOvr>
    <a:masterClrMapping/>
  </p:clrMapOvr>
  <p:extLst>
    <p:ext uri="{6950BFC3-D8DA-4A85-94F7-54DA5524770B}">
      <p188:commentRel xmlns:p188="http://schemas.microsoft.com/office/powerpoint/2018/8/main" r:id="rId2"/>
    </p:ext>
  </p:extLst>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6131A46-1D5A-BD0A-E641-14CCABA5F027}"/>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C0DB2795-A1DA-F200-F13A-4B876E22368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3" name="Titel 2">
            <a:extLst>
              <a:ext uri="{FF2B5EF4-FFF2-40B4-BE49-F238E27FC236}">
                <a16:creationId xmlns:a16="http://schemas.microsoft.com/office/drawing/2014/main" id="{A2F0581E-BC37-7561-AEDB-685350F420EC}"/>
              </a:ext>
            </a:extLst>
          </p:cNvPr>
          <p:cNvSpPr>
            <a:spLocks noGrp="1"/>
          </p:cNvSpPr>
          <p:nvPr>
            <p:ph type="title"/>
          </p:nvPr>
        </p:nvSpPr>
        <p:spPr/>
        <p:txBody>
          <a:bodyPr>
            <a:normAutofit fontScale="90000"/>
          </a:bodyPr>
          <a:lstStyle/>
          <a:p>
            <a:r>
              <a:rPr lang="it-IT" err="1"/>
              <a:t>Well</a:t>
            </a:r>
            <a:r>
              <a:rPr lang="it-IT"/>
              <a:t> </a:t>
            </a:r>
            <a:r>
              <a:rPr lang="it-IT" err="1"/>
              <a:t>being</a:t>
            </a:r>
            <a:endParaRPr lang="it-IT"/>
          </a:p>
        </p:txBody>
      </p:sp>
      <p:sp>
        <p:nvSpPr>
          <p:cNvPr id="5" name="Tijdelijke aanduiding voor afbeelding 4">
            <a:extLst>
              <a:ext uri="{FF2B5EF4-FFF2-40B4-BE49-F238E27FC236}">
                <a16:creationId xmlns:a16="http://schemas.microsoft.com/office/drawing/2014/main" id="{95543311-E564-DB8D-7A82-8263E5BCDEDA}"/>
              </a:ext>
            </a:extLst>
          </p:cNvPr>
          <p:cNvSpPr>
            <a:spLocks noGrp="1"/>
          </p:cNvSpPr>
          <p:nvPr>
            <p:ph type="pic" sz="quarter" idx="13"/>
          </p:nvPr>
        </p:nvSpPr>
        <p:spPr/>
        <p:txBody>
          <a:bodyPr/>
          <a:lstStyle/>
          <a:p>
            <a:endParaRPr lang="en-GB"/>
          </a:p>
        </p:txBody>
      </p:sp>
      <p:sp>
        <p:nvSpPr>
          <p:cNvPr id="12" name="Tekstvak 11">
            <a:extLst>
              <a:ext uri="{FF2B5EF4-FFF2-40B4-BE49-F238E27FC236}">
                <a16:creationId xmlns:a16="http://schemas.microsoft.com/office/drawing/2014/main" id="{E5AA9A9A-45CD-598D-0F27-BFA7A64AE13C}"/>
              </a:ext>
            </a:extLst>
          </p:cNvPr>
          <p:cNvSpPr txBox="1"/>
          <p:nvPr/>
        </p:nvSpPr>
        <p:spPr>
          <a:xfrm>
            <a:off x="3749842" y="6550223"/>
            <a:ext cx="463215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400" b="0" i="0" u="none" strike="noStrike" kern="1200" cap="none" spc="0" normalizeH="0" baseline="0" noProof="0">
                <a:ln>
                  <a:noFill/>
                </a:ln>
                <a:solidFill>
                  <a:srgbClr val="FFFFFF"/>
                </a:solidFill>
                <a:effectLst/>
                <a:uLnTx/>
                <a:uFillTx/>
                <a:latin typeface="Poppins Latin"/>
                <a:ea typeface="+mn-ea"/>
                <a:cs typeface="Times New Roman" panose="02020603050405020304" pitchFamily="18" charset="0"/>
              </a:rPr>
              <a:t>© Amazon Office</a:t>
            </a:r>
            <a:endParaRPr kumimoji="0" lang="nl-BE" sz="1400" b="0" i="0" u="none" strike="noStrike" kern="1200" cap="none" spc="0" normalizeH="0" baseline="0" noProof="0">
              <a:ln>
                <a:noFill/>
              </a:ln>
              <a:solidFill>
                <a:srgbClr val="FFFFFF"/>
              </a:solidFill>
              <a:effectLst/>
              <a:uLnTx/>
              <a:uFillTx/>
              <a:latin typeface="Poppins Latin"/>
              <a:ea typeface="+mn-ea"/>
              <a:cs typeface="+mn-cs"/>
            </a:endParaRPr>
          </a:p>
        </p:txBody>
      </p:sp>
      <p:pic>
        <p:nvPicPr>
          <p:cNvPr id="11" name="Afbeelding 10">
            <a:extLst>
              <a:ext uri="{FF2B5EF4-FFF2-40B4-BE49-F238E27FC236}">
                <a16:creationId xmlns:a16="http://schemas.microsoft.com/office/drawing/2014/main" id="{EA7DA26C-A91F-B9B4-EAC3-E5C74CD89121}"/>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a:xfrm>
            <a:off x="2720135" y="1996195"/>
            <a:ext cx="8553325" cy="3866494"/>
          </a:xfrm>
          <a:prstGeom prst="rect">
            <a:avLst/>
          </a:prstGeom>
        </p:spPr>
      </p:pic>
      <p:sp>
        <p:nvSpPr>
          <p:cNvPr id="13" name="Text Placeholder 4">
            <a:extLst>
              <a:ext uri="{FF2B5EF4-FFF2-40B4-BE49-F238E27FC236}">
                <a16:creationId xmlns:a16="http://schemas.microsoft.com/office/drawing/2014/main" id="{DB37C12B-C0E8-420A-FF09-F4358AC185A9}"/>
              </a:ext>
            </a:extLst>
          </p:cNvPr>
          <p:cNvSpPr txBox="1">
            <a:spLocks/>
          </p:cNvSpPr>
          <p:nvPr/>
        </p:nvSpPr>
        <p:spPr>
          <a:xfrm>
            <a:off x="3541359" y="1313637"/>
            <a:ext cx="5049124" cy="1965376"/>
          </a:xfrm>
          <a:prstGeom prst="rect">
            <a:avLst/>
          </a:prstGeom>
        </p:spPr>
        <p:txBody>
          <a:bodyPr>
            <a:normAutofit/>
          </a:bodyPr>
          <a:lst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9pPr>
          </a:lstStyle>
          <a:p>
            <a:pPr marL="0" marR="0" lvl="0" indent="0" algn="ctr" defTabSz="914400" rtl="0" eaLnBrk="1" fontAlgn="auto" latinLnBrk="0" hangingPunct="1">
              <a:lnSpc>
                <a:spcPct val="114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063422"/>
                </a:solidFill>
                <a:effectLst/>
                <a:uLnTx/>
                <a:uFillTx/>
                <a:latin typeface="Poppins Latin" panose="00000500000000000000" pitchFamily="2" charset="0"/>
                <a:ea typeface="+mn-ea"/>
                <a:cs typeface="+mn-cs"/>
              </a:rPr>
              <a:t>BREEAM + WELL communities Accessibility </a:t>
            </a:r>
          </a:p>
        </p:txBody>
      </p:sp>
    </p:spTree>
    <p:extLst>
      <p:ext uri="{BB962C8B-B14F-4D97-AF65-F5344CB8AC3E}">
        <p14:creationId xmlns:p14="http://schemas.microsoft.com/office/powerpoint/2010/main" val="14560047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B000351-EEF5-2B25-B233-B4F97C6EA923}"/>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E8ED4424-6E68-7FD6-35E5-574DF6075586}"/>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3" name="Titel 2">
            <a:extLst>
              <a:ext uri="{FF2B5EF4-FFF2-40B4-BE49-F238E27FC236}">
                <a16:creationId xmlns:a16="http://schemas.microsoft.com/office/drawing/2014/main" id="{4665030C-7F41-CE63-CC4F-89EF8C1F3155}"/>
              </a:ext>
            </a:extLst>
          </p:cNvPr>
          <p:cNvSpPr>
            <a:spLocks noGrp="1"/>
          </p:cNvSpPr>
          <p:nvPr>
            <p:ph type="title"/>
          </p:nvPr>
        </p:nvSpPr>
        <p:spPr/>
        <p:txBody>
          <a:bodyPr>
            <a:normAutofit fontScale="90000"/>
          </a:bodyPr>
          <a:lstStyle/>
          <a:p>
            <a:r>
              <a:rPr lang="it-IT" err="1"/>
              <a:t>Well</a:t>
            </a:r>
            <a:r>
              <a:rPr lang="it-IT"/>
              <a:t> </a:t>
            </a:r>
            <a:r>
              <a:rPr lang="it-IT" err="1"/>
              <a:t>being</a:t>
            </a:r>
            <a:endParaRPr lang="it-IT"/>
          </a:p>
        </p:txBody>
      </p:sp>
      <p:sp>
        <p:nvSpPr>
          <p:cNvPr id="5" name="Tijdelijke aanduiding voor afbeelding 4">
            <a:extLst>
              <a:ext uri="{FF2B5EF4-FFF2-40B4-BE49-F238E27FC236}">
                <a16:creationId xmlns:a16="http://schemas.microsoft.com/office/drawing/2014/main" id="{588FBEFB-437A-0446-8682-4099FA4901E8}"/>
              </a:ext>
            </a:extLst>
          </p:cNvPr>
          <p:cNvSpPr>
            <a:spLocks noGrp="1"/>
          </p:cNvSpPr>
          <p:nvPr>
            <p:ph type="pic" sz="quarter" idx="13"/>
          </p:nvPr>
        </p:nvSpPr>
        <p:spPr/>
        <p:txBody>
          <a:bodyPr/>
          <a:lstStyle/>
          <a:p>
            <a:endParaRPr lang="en-GB"/>
          </a:p>
        </p:txBody>
      </p:sp>
      <p:sp>
        <p:nvSpPr>
          <p:cNvPr id="12" name="Tekstvak 11">
            <a:extLst>
              <a:ext uri="{FF2B5EF4-FFF2-40B4-BE49-F238E27FC236}">
                <a16:creationId xmlns:a16="http://schemas.microsoft.com/office/drawing/2014/main" id="{44D7AF29-73A7-B288-2D04-8513A4615986}"/>
              </a:ext>
            </a:extLst>
          </p:cNvPr>
          <p:cNvSpPr txBox="1"/>
          <p:nvPr/>
        </p:nvSpPr>
        <p:spPr>
          <a:xfrm>
            <a:off x="3749842" y="6550223"/>
            <a:ext cx="463215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400" b="0" i="0" u="none" strike="noStrike" kern="1200" cap="none" spc="0" normalizeH="0" baseline="0" noProof="0">
                <a:ln>
                  <a:noFill/>
                </a:ln>
                <a:solidFill>
                  <a:srgbClr val="FFFFFF"/>
                </a:solidFill>
                <a:effectLst/>
                <a:uLnTx/>
                <a:uFillTx/>
                <a:latin typeface="Poppins Latin"/>
                <a:ea typeface="+mn-ea"/>
                <a:cs typeface="Times New Roman" panose="02020603050405020304" pitchFamily="18" charset="0"/>
              </a:rPr>
              <a:t>© Amazon Office</a:t>
            </a:r>
            <a:endParaRPr kumimoji="0" lang="nl-BE" sz="1400" b="0" i="0" u="none" strike="noStrike" kern="1200" cap="none" spc="0" normalizeH="0" baseline="0" noProof="0">
              <a:ln>
                <a:noFill/>
              </a:ln>
              <a:solidFill>
                <a:srgbClr val="FFFFFF"/>
              </a:solidFill>
              <a:effectLst/>
              <a:uLnTx/>
              <a:uFillTx/>
              <a:latin typeface="Poppins Latin"/>
              <a:ea typeface="+mn-ea"/>
              <a:cs typeface="+mn-cs"/>
            </a:endParaRPr>
          </a:p>
        </p:txBody>
      </p:sp>
      <p:pic>
        <p:nvPicPr>
          <p:cNvPr id="11" name="Afbeelding 10">
            <a:extLst>
              <a:ext uri="{FF2B5EF4-FFF2-40B4-BE49-F238E27FC236}">
                <a16:creationId xmlns:a16="http://schemas.microsoft.com/office/drawing/2014/main" id="{2FC47E46-9982-37FF-52E7-1DB720D6662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065669" y="1652337"/>
            <a:ext cx="4099763" cy="4294944"/>
          </a:xfrm>
          <a:prstGeom prst="rect">
            <a:avLst/>
          </a:prstGeom>
        </p:spPr>
      </p:pic>
      <p:sp>
        <p:nvSpPr>
          <p:cNvPr id="13" name="Text Placeholder 4">
            <a:extLst>
              <a:ext uri="{FF2B5EF4-FFF2-40B4-BE49-F238E27FC236}">
                <a16:creationId xmlns:a16="http://schemas.microsoft.com/office/drawing/2014/main" id="{9CB8B103-286C-5492-B309-CC2B1D207F97}"/>
              </a:ext>
            </a:extLst>
          </p:cNvPr>
          <p:cNvSpPr txBox="1">
            <a:spLocks/>
          </p:cNvSpPr>
          <p:nvPr/>
        </p:nvSpPr>
        <p:spPr>
          <a:xfrm>
            <a:off x="3541359" y="1313637"/>
            <a:ext cx="5217630" cy="1965376"/>
          </a:xfrm>
          <a:prstGeom prst="rect">
            <a:avLst/>
          </a:prstGeom>
        </p:spPr>
        <p:txBody>
          <a:bodyPr>
            <a:normAutofit/>
          </a:bodyPr>
          <a:lstStyle>
            <a:lvl1pPr marL="0" indent="0" algn="l" defTabSz="914400" rtl="0" eaLnBrk="1" latinLnBrk="0" hangingPunct="1">
              <a:lnSpc>
                <a:spcPct val="114000"/>
              </a:lnSpc>
              <a:spcBef>
                <a:spcPts val="1000"/>
              </a:spcBef>
              <a:buFont typeface="Arial" panose="020B0604020202020204" pitchFamily="34" charset="0"/>
              <a:buNone/>
              <a:defRPr sz="2400" kern="1200">
                <a:solidFill>
                  <a:schemeClr val="tx2"/>
                </a:solidFill>
                <a:latin typeface="Poppins Latin" panose="00000500000000000000" pitchFamily="2" charset="0"/>
                <a:ea typeface="+mn-ea"/>
                <a:cs typeface="+mn-cs"/>
              </a:defRPr>
            </a:lvl1pPr>
            <a:lvl2pPr marL="685800" indent="-228600" algn="l" defTabSz="914400" rtl="0" eaLnBrk="1" latinLnBrk="0" hangingPunct="1">
              <a:lnSpc>
                <a:spcPct val="114000"/>
              </a:lnSpc>
              <a:spcBef>
                <a:spcPts val="500"/>
              </a:spcBef>
              <a:buFont typeface="Arial" panose="020B0604020202020204" pitchFamily="34" charset="0"/>
              <a:buChar char="•"/>
              <a:defRPr sz="2000" kern="1200">
                <a:solidFill>
                  <a:schemeClr val="tx2"/>
                </a:solidFill>
                <a:latin typeface="Poppins Latin" panose="00000500000000000000" pitchFamily="2" charset="0"/>
                <a:ea typeface="+mn-ea"/>
                <a:cs typeface="+mn-cs"/>
              </a:defRPr>
            </a:lvl2pPr>
            <a:lvl3pPr marL="1143000" indent="-228600" algn="l" defTabSz="914400" rtl="0" eaLnBrk="1" latinLnBrk="0" hangingPunct="1">
              <a:lnSpc>
                <a:spcPct val="114000"/>
              </a:lnSpc>
              <a:spcBef>
                <a:spcPts val="500"/>
              </a:spcBef>
              <a:buFont typeface="Arial" panose="020B0604020202020204" pitchFamily="34" charset="0"/>
              <a:buChar char="•"/>
              <a:defRPr sz="1800" kern="1200">
                <a:solidFill>
                  <a:schemeClr val="tx2"/>
                </a:solidFill>
                <a:latin typeface="Poppins Latin" panose="00000500000000000000" pitchFamily="2" charset="0"/>
                <a:ea typeface="+mn-ea"/>
                <a:cs typeface="+mn-cs"/>
              </a:defRPr>
            </a:lvl3pPr>
            <a:lvl4pPr marL="1600200" indent="-228600" algn="l" defTabSz="914400" rtl="0" eaLnBrk="1" latinLnBrk="0" hangingPunct="1">
              <a:lnSpc>
                <a:spcPct val="114000"/>
              </a:lnSpc>
              <a:spcBef>
                <a:spcPts val="500"/>
              </a:spcBef>
              <a:buFont typeface="Arial" panose="020B0604020202020204" pitchFamily="34" charset="0"/>
              <a:buChar char="•"/>
              <a:defRPr sz="1600" kern="1200">
                <a:solidFill>
                  <a:schemeClr val="tx2"/>
                </a:solidFill>
                <a:latin typeface="Poppins Latin" panose="00000500000000000000" pitchFamily="2" charset="0"/>
                <a:ea typeface="+mn-ea"/>
                <a:cs typeface="+mn-cs"/>
              </a:defRPr>
            </a:lvl4pPr>
            <a:lvl5pPr marL="2057400" indent="-228600" algn="l" defTabSz="914400" rtl="0" eaLnBrk="1" latinLnBrk="0" hangingPunct="1">
              <a:lnSpc>
                <a:spcPct val="114000"/>
              </a:lnSpc>
              <a:spcBef>
                <a:spcPts val="500"/>
              </a:spcBef>
              <a:buFont typeface="Arial" panose="020B0604020202020204" pitchFamily="34" charset="0"/>
              <a:buChar char="•"/>
              <a:defRPr sz="1400" kern="1200">
                <a:solidFill>
                  <a:schemeClr val="tx2"/>
                </a:solidFill>
                <a:latin typeface="Poppins Latin"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200" kern="1200">
                <a:solidFill>
                  <a:schemeClr val="tx2"/>
                </a:solidFill>
                <a:latin typeface="+mn-lt"/>
                <a:ea typeface="+mn-ea"/>
                <a:cs typeface="+mn-cs"/>
              </a:defRPr>
            </a:lvl7pPr>
            <a:lvl8pPr marL="34290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9pPr>
          </a:lstStyle>
          <a:p>
            <a:pPr marL="0" marR="0" lvl="0" indent="0" algn="ctr" defTabSz="914400" rtl="0" eaLnBrk="1" fontAlgn="auto" latinLnBrk="0" hangingPunct="1">
              <a:lnSpc>
                <a:spcPct val="114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063422"/>
                </a:solidFill>
                <a:effectLst/>
                <a:uLnTx/>
                <a:uFillTx/>
                <a:latin typeface="Poppins Latin" panose="00000500000000000000" pitchFamily="2" charset="0"/>
                <a:ea typeface="+mn-ea"/>
                <a:cs typeface="+mn-cs"/>
              </a:rPr>
              <a:t>BREEAM + WELL communities green and social cohesion </a:t>
            </a:r>
          </a:p>
        </p:txBody>
      </p:sp>
    </p:spTree>
    <p:extLst>
      <p:ext uri="{BB962C8B-B14F-4D97-AF65-F5344CB8AC3E}">
        <p14:creationId xmlns:p14="http://schemas.microsoft.com/office/powerpoint/2010/main" val="22792217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452FD-EBF8-8A56-E96E-EABA8A0F8B9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1A8A41-2635-42EB-A45A-05CBA1CBCCF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47" name="Google Shape;238;gd80f9e9fe1_3_123">
            <a:extLst>
              <a:ext uri="{FF2B5EF4-FFF2-40B4-BE49-F238E27FC236}">
                <a16:creationId xmlns:a16="http://schemas.microsoft.com/office/drawing/2014/main" id="{F7844661-87E7-8C4E-45BE-858E85B71123}"/>
              </a:ext>
            </a:extLst>
          </p:cNvPr>
          <p:cNvSpPr/>
          <p:nvPr/>
        </p:nvSpPr>
        <p:spPr>
          <a:xfrm>
            <a:off x="7552508" y="3424977"/>
            <a:ext cx="3946423" cy="471237"/>
          </a:xfrm>
          <a:prstGeom prst="rect">
            <a:avLst/>
          </a:prstGeom>
          <a:ln w="28575">
            <a:solidFill>
              <a:schemeClr val="bg1"/>
            </a:solidFill>
          </a:ln>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rPr>
              <a:t>&gt;30</a:t>
            </a:r>
            <a:r>
              <a:rPr kumimoji="0" lang="en-GB"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 is within </a:t>
            </a:r>
            <a:r>
              <a:rPr kumimoji="0" lang="en-GB"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rPr>
              <a:t>6</a:t>
            </a:r>
            <a:r>
              <a:rPr kumimoji="0" lang="en-GB"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 m of windows</a:t>
            </a:r>
            <a:endParaRPr kumimoji="0" lang="en-US"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endParaRPr>
          </a:p>
        </p:txBody>
      </p:sp>
      <p:sp>
        <p:nvSpPr>
          <p:cNvPr id="22" name="Google Shape;238;gd80f9e9fe1_3_123">
            <a:extLst>
              <a:ext uri="{FF2B5EF4-FFF2-40B4-BE49-F238E27FC236}">
                <a16:creationId xmlns:a16="http://schemas.microsoft.com/office/drawing/2014/main" id="{EFDC8DDF-531E-5822-E92B-092FB52D6485}"/>
              </a:ext>
            </a:extLst>
          </p:cNvPr>
          <p:cNvSpPr/>
          <p:nvPr/>
        </p:nvSpPr>
        <p:spPr>
          <a:xfrm>
            <a:off x="7556500" y="4031502"/>
            <a:ext cx="3946422" cy="733523"/>
          </a:xfrm>
          <a:prstGeom prst="rect">
            <a:avLst/>
          </a:prstGeom>
          <a:ln w="28575">
            <a:solidFill>
              <a:schemeClr val="bg1"/>
            </a:solidFill>
          </a:ln>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fr-BE"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sym typeface="Calibri"/>
              </a:rPr>
              <a:t>80</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of </a:t>
            </a:r>
            <a:r>
              <a:rPr kumimoji="0" lang="fr-BE" sz="1400" b="0" i="0" u="none" strike="noStrike" kern="1200" cap="none" spc="0" normalizeH="0" baseline="0" noProof="0" err="1">
                <a:ln>
                  <a:noFill/>
                </a:ln>
                <a:solidFill>
                  <a:srgbClr val="000000"/>
                </a:solidFill>
                <a:effectLst/>
                <a:uLnTx/>
                <a:uFillTx/>
                <a:latin typeface="Poppins Latin" panose="00000500000000000000" pitchFamily="2" charset="0"/>
                <a:ea typeface="+mn-ea"/>
                <a:cs typeface="+mn-cs"/>
                <a:sym typeface="Calibri"/>
              </a:rPr>
              <a:t>occupied</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a:t>
            </a:r>
            <a:r>
              <a:rPr kumimoji="0" lang="fr-BE" sz="1400" b="0" i="0" u="none" strike="noStrike" kern="1200" cap="none" spc="0" normalizeH="0" baseline="0" noProof="0" err="1">
                <a:ln>
                  <a:noFill/>
                </a:ln>
                <a:solidFill>
                  <a:srgbClr val="000000"/>
                </a:solidFill>
                <a:effectLst/>
                <a:uLnTx/>
                <a:uFillTx/>
                <a:latin typeface="Poppins Latin" panose="00000500000000000000" pitchFamily="2" charset="0"/>
                <a:ea typeface="+mn-ea"/>
                <a:cs typeface="+mn-cs"/>
                <a:sym typeface="Calibri"/>
              </a:rPr>
              <a:t>spaces</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have an </a:t>
            </a:r>
            <a:r>
              <a:rPr kumimoji="0" lang="fr-BE" sz="1400" b="0" i="0" u="none" strike="noStrike" kern="1200" cap="none" spc="0" normalizeH="0" baseline="0" noProof="0" err="1">
                <a:ln>
                  <a:noFill/>
                </a:ln>
                <a:solidFill>
                  <a:srgbClr val="000000"/>
                </a:solidFill>
                <a:effectLst/>
                <a:uLnTx/>
                <a:uFillTx/>
                <a:latin typeface="Poppins Latin" panose="00000500000000000000" pitchFamily="2" charset="0"/>
                <a:ea typeface="+mn-ea"/>
                <a:cs typeface="+mn-cs"/>
                <a:sym typeface="Calibri"/>
              </a:rPr>
              <a:t>average</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a:t>
            </a:r>
            <a:r>
              <a:rPr kumimoji="0" lang="fr-BE" sz="1400" b="0" i="0" u="none" strike="noStrike" kern="1200" cap="none" spc="0" normalizeH="0" baseline="0" noProof="0" err="1">
                <a:ln>
                  <a:noFill/>
                </a:ln>
                <a:solidFill>
                  <a:srgbClr val="000000"/>
                </a:solidFill>
                <a:effectLst/>
                <a:uLnTx/>
                <a:uFillTx/>
                <a:latin typeface="Poppins Latin" panose="00000500000000000000" pitchFamily="2" charset="0"/>
                <a:ea typeface="+mn-ea"/>
                <a:cs typeface="+mn-cs"/>
                <a:sym typeface="Calibri"/>
              </a:rPr>
              <a:t>daylight</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factor (</a:t>
            </a:r>
            <a:r>
              <a:rPr kumimoji="0" lang="fr-BE"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sym typeface="Calibri"/>
              </a:rPr>
              <a:t>2</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and minimum </a:t>
            </a:r>
            <a:r>
              <a:rPr kumimoji="0" lang="fr-BE" sz="1400" b="0" i="0" u="none" strike="noStrike" kern="1200" cap="none" spc="0" normalizeH="0" baseline="0" noProof="0" err="1">
                <a:ln>
                  <a:noFill/>
                </a:ln>
                <a:solidFill>
                  <a:srgbClr val="000000"/>
                </a:solidFill>
                <a:effectLst/>
                <a:uLnTx/>
                <a:uFillTx/>
                <a:latin typeface="Poppins Latin" panose="00000500000000000000" pitchFamily="2" charset="0"/>
                <a:ea typeface="+mn-ea"/>
                <a:cs typeface="+mn-cs"/>
                <a:sym typeface="Calibri"/>
              </a:rPr>
              <a:t>daylight</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point of min </a:t>
            </a:r>
            <a:r>
              <a:rPr kumimoji="0" lang="fr-BE"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sym typeface="Calibri"/>
              </a:rPr>
              <a:t>0.6</a:t>
            </a:r>
            <a:r>
              <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 </a:t>
            </a:r>
          </a:p>
        </p:txBody>
      </p:sp>
      <p:sp>
        <p:nvSpPr>
          <p:cNvPr id="28" name="Google Shape;238;gd80f9e9fe1_3_123">
            <a:extLst>
              <a:ext uri="{FF2B5EF4-FFF2-40B4-BE49-F238E27FC236}">
                <a16:creationId xmlns:a16="http://schemas.microsoft.com/office/drawing/2014/main" id="{2AAD46AF-2FBB-D884-2D58-A84B432AF277}"/>
              </a:ext>
            </a:extLst>
          </p:cNvPr>
          <p:cNvSpPr/>
          <p:nvPr/>
        </p:nvSpPr>
        <p:spPr>
          <a:xfrm>
            <a:off x="7556500" y="4909552"/>
            <a:ext cx="3946422" cy="552893"/>
          </a:xfrm>
          <a:prstGeom prst="rect">
            <a:avLst/>
          </a:prstGeom>
          <a:ln w="28575">
            <a:solidFill>
              <a:schemeClr val="bg1"/>
            </a:solidFill>
          </a:ln>
        </p:spPr>
        <p:txBody>
          <a:bodyPr vert="horz" lIns="91440" tIns="45720" rIns="91440" bIns="45720" rtlCol="0">
            <a:no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Window-to-wall ratio &gt;</a:t>
            </a:r>
            <a:r>
              <a:rPr kumimoji="0" lang="en-US"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sym typeface="Calibri"/>
              </a:rPr>
              <a:t>20%</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rPr>
              <a:t>View out of </a:t>
            </a:r>
            <a:r>
              <a:rPr kumimoji="0" lang="en-US"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sym typeface="Calibri"/>
              </a:rPr>
              <a:t>min. 10 m</a:t>
            </a:r>
            <a:br>
              <a:rPr kumimoji="0" lang="en-US" sz="1400" b="0" i="0" u="none" strike="noStrike" kern="1200" cap="none" spc="0" normalizeH="0" baseline="0" noProof="0">
                <a:ln>
                  <a:noFill/>
                </a:ln>
                <a:solidFill>
                  <a:srgbClr val="000000"/>
                </a:solidFill>
                <a:effectLst/>
                <a:highlight>
                  <a:srgbClr val="FFFF00"/>
                </a:highlight>
                <a:uLnTx/>
                <a:uFillTx/>
                <a:latin typeface="Poppins Latin" panose="00000500000000000000" pitchFamily="2" charset="0"/>
                <a:ea typeface="+mn-ea"/>
                <a:cs typeface="+mn-cs"/>
                <a:sym typeface="Calibri"/>
              </a:rPr>
            </a:br>
            <a:endParaRPr kumimoji="0" lang="fr-BE" sz="14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sym typeface="Calibri"/>
            </a:endParaRPr>
          </a:p>
        </p:txBody>
      </p:sp>
      <p:pic>
        <p:nvPicPr>
          <p:cNvPr id="10" name="Picture 9">
            <a:extLst>
              <a:ext uri="{FF2B5EF4-FFF2-40B4-BE49-F238E27FC236}">
                <a16:creationId xmlns:a16="http://schemas.microsoft.com/office/drawing/2014/main" id="{09682F67-6302-EBA7-9CFC-B07842C05848}"/>
              </a:ext>
            </a:extLst>
          </p:cNvPr>
          <p:cNvPicPr>
            <a:picLocks noChangeAspect="1"/>
          </p:cNvPicPr>
          <p:nvPr/>
        </p:nvPicPr>
        <p:blipFill>
          <a:blip r:embed="rId4"/>
          <a:stretch>
            <a:fillRect/>
          </a:stretch>
        </p:blipFill>
        <p:spPr>
          <a:xfrm>
            <a:off x="7505638" y="949308"/>
            <a:ext cx="3881555" cy="2021258"/>
          </a:xfrm>
          <a:prstGeom prst="rect">
            <a:avLst/>
          </a:prstGeom>
        </p:spPr>
      </p:pic>
      <p:sp>
        <p:nvSpPr>
          <p:cNvPr id="17" name="TextBox 16">
            <a:extLst>
              <a:ext uri="{FF2B5EF4-FFF2-40B4-BE49-F238E27FC236}">
                <a16:creationId xmlns:a16="http://schemas.microsoft.com/office/drawing/2014/main" id="{0AD12804-A84B-658F-840C-076B535EDFD7}"/>
              </a:ext>
            </a:extLst>
          </p:cNvPr>
          <p:cNvSpPr txBox="1"/>
          <p:nvPr/>
        </p:nvSpPr>
        <p:spPr>
          <a:xfrm>
            <a:off x="1658761" y="5651468"/>
            <a:ext cx="1428144" cy="261610"/>
          </a:xfrm>
          <a:prstGeom prst="rect">
            <a:avLst/>
          </a:prstGeom>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Façade Belliard</a:t>
            </a:r>
            <a:endParaRPr kumimoji="0" lang="en-BE" sz="11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endParaRPr>
          </a:p>
        </p:txBody>
      </p:sp>
      <p:pic>
        <p:nvPicPr>
          <p:cNvPr id="9" name="Picture 8">
            <a:extLst>
              <a:ext uri="{FF2B5EF4-FFF2-40B4-BE49-F238E27FC236}">
                <a16:creationId xmlns:a16="http://schemas.microsoft.com/office/drawing/2014/main" id="{C85F0D7D-EC1B-188C-142B-57ABEA27B3F0}"/>
              </a:ext>
            </a:extLst>
          </p:cNvPr>
          <p:cNvPicPr>
            <a:picLocks noChangeAspect="1"/>
          </p:cNvPicPr>
          <p:nvPr/>
        </p:nvPicPr>
        <p:blipFill>
          <a:blip r:embed="rId5"/>
          <a:stretch>
            <a:fillRect/>
          </a:stretch>
        </p:blipFill>
        <p:spPr>
          <a:xfrm>
            <a:off x="1139237" y="1041972"/>
            <a:ext cx="5661125" cy="4609875"/>
          </a:xfrm>
          <a:prstGeom prst="rect">
            <a:avLst/>
          </a:prstGeom>
        </p:spPr>
      </p:pic>
      <p:cxnSp>
        <p:nvCxnSpPr>
          <p:cNvPr id="16" name="Straight Arrow Connector 15">
            <a:extLst>
              <a:ext uri="{FF2B5EF4-FFF2-40B4-BE49-F238E27FC236}">
                <a16:creationId xmlns:a16="http://schemas.microsoft.com/office/drawing/2014/main" id="{C70ACA2B-9C41-4729-603B-A27EE7103AC8}"/>
              </a:ext>
            </a:extLst>
          </p:cNvPr>
          <p:cNvCxnSpPr>
            <a:cxnSpLocks/>
          </p:cNvCxnSpPr>
          <p:nvPr/>
        </p:nvCxnSpPr>
        <p:spPr>
          <a:xfrm flipH="1" flipV="1">
            <a:off x="3124979" y="2950669"/>
            <a:ext cx="4380659" cy="1352359"/>
          </a:xfrm>
          <a:prstGeom prst="straightConnector1">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or: Curved 20">
            <a:extLst>
              <a:ext uri="{FF2B5EF4-FFF2-40B4-BE49-F238E27FC236}">
                <a16:creationId xmlns:a16="http://schemas.microsoft.com/office/drawing/2014/main" id="{46F8E875-7B02-F77C-B18F-2EB976162C48}"/>
              </a:ext>
            </a:extLst>
          </p:cNvPr>
          <p:cNvCxnSpPr/>
          <p:nvPr/>
        </p:nvCxnSpPr>
        <p:spPr>
          <a:xfrm>
            <a:off x="1737833" y="1679058"/>
            <a:ext cx="741680" cy="622834"/>
          </a:xfrm>
          <a:prstGeom prst="curvedConnector3">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Connector: Curved 24">
            <a:extLst>
              <a:ext uri="{FF2B5EF4-FFF2-40B4-BE49-F238E27FC236}">
                <a16:creationId xmlns:a16="http://schemas.microsoft.com/office/drawing/2014/main" id="{72C632F2-6C11-F2D9-445E-9788EF9F41B6}"/>
              </a:ext>
            </a:extLst>
          </p:cNvPr>
          <p:cNvCxnSpPr>
            <a:cxnSpLocks/>
          </p:cNvCxnSpPr>
          <p:nvPr/>
        </p:nvCxnSpPr>
        <p:spPr>
          <a:xfrm rot="5400000" flipH="1" flipV="1">
            <a:off x="1712433" y="3082749"/>
            <a:ext cx="792480" cy="528320"/>
          </a:xfrm>
          <a:prstGeom prst="curvedConnector3">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itle 23">
            <a:extLst>
              <a:ext uri="{FF2B5EF4-FFF2-40B4-BE49-F238E27FC236}">
                <a16:creationId xmlns:a16="http://schemas.microsoft.com/office/drawing/2014/main" id="{7B5F67C3-3E4C-6DD8-2CA8-EE897C8E8290}"/>
              </a:ext>
            </a:extLst>
          </p:cNvPr>
          <p:cNvSpPr>
            <a:spLocks noGrp="1"/>
          </p:cNvSpPr>
          <p:nvPr>
            <p:ph type="title"/>
          </p:nvPr>
        </p:nvSpPr>
        <p:spPr>
          <a:xfrm>
            <a:off x="1271644" y="420403"/>
            <a:ext cx="9144000" cy="549306"/>
          </a:xfrm>
        </p:spPr>
        <p:txBody>
          <a:bodyPr>
            <a:normAutofit fontScale="90000"/>
          </a:bodyPr>
          <a:lstStyle/>
          <a:p>
            <a:r>
              <a:rPr lang="en-US"/>
              <a:t>Windows: Daylight and view out </a:t>
            </a:r>
            <a:endParaRPr lang="en-BE"/>
          </a:p>
        </p:txBody>
      </p:sp>
    </p:spTree>
    <p:extLst>
      <p:ext uri="{BB962C8B-B14F-4D97-AF65-F5344CB8AC3E}">
        <p14:creationId xmlns:p14="http://schemas.microsoft.com/office/powerpoint/2010/main" val="3015910113"/>
      </p:ext>
    </p:extLst>
  </p:cSld>
  <p:clrMapOvr>
    <a:masterClrMapping/>
  </p:clrMapOvr>
  <p:extLst>
    <p:ext uri="{6950BFC3-D8DA-4A85-94F7-54DA5524770B}">
      <p188:commentRel xmlns:p188="http://schemas.microsoft.com/office/powerpoint/2018/8/main" r:id="rId3"/>
    </p:ext>
  </p:extLs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44591-6BBE-28D6-EFCE-6C1F33536C9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8B37291-0133-BC27-B241-E916B9FFA26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5" name="Picture Placeholder 4">
            <a:extLst>
              <a:ext uri="{FF2B5EF4-FFF2-40B4-BE49-F238E27FC236}">
                <a16:creationId xmlns:a16="http://schemas.microsoft.com/office/drawing/2014/main" id="{21588401-00FB-4F2F-07A5-AC48A7918A4B}"/>
              </a:ext>
            </a:extLst>
          </p:cNvPr>
          <p:cNvSpPr>
            <a:spLocks noGrp="1"/>
          </p:cNvSpPr>
          <p:nvPr>
            <p:ph type="pic" sz="quarter" idx="11"/>
          </p:nvPr>
        </p:nvSpPr>
        <p:spPr/>
        <p:txBody>
          <a:bodyPr/>
          <a:lstStyle/>
          <a:p>
            <a:endParaRPr lang="en-BE"/>
          </a:p>
        </p:txBody>
      </p:sp>
      <p:pic>
        <p:nvPicPr>
          <p:cNvPr id="10" name="Picture 9">
            <a:extLst>
              <a:ext uri="{FF2B5EF4-FFF2-40B4-BE49-F238E27FC236}">
                <a16:creationId xmlns:a16="http://schemas.microsoft.com/office/drawing/2014/main" id="{8B7A47BB-26A7-5C2D-6B82-6E52203DC802}"/>
              </a:ext>
            </a:extLst>
          </p:cNvPr>
          <p:cNvPicPr>
            <a:picLocks noChangeAspect="1"/>
          </p:cNvPicPr>
          <p:nvPr/>
        </p:nvPicPr>
        <p:blipFill>
          <a:blip r:embed="rId2"/>
          <a:stretch>
            <a:fillRect/>
          </a:stretch>
        </p:blipFill>
        <p:spPr>
          <a:xfrm>
            <a:off x="1917217" y="5524900"/>
            <a:ext cx="1158340" cy="320068"/>
          </a:xfrm>
          <a:prstGeom prst="rect">
            <a:avLst/>
          </a:prstGeom>
        </p:spPr>
      </p:pic>
      <p:pic>
        <p:nvPicPr>
          <p:cNvPr id="12" name="Picture 11">
            <a:extLst>
              <a:ext uri="{FF2B5EF4-FFF2-40B4-BE49-F238E27FC236}">
                <a16:creationId xmlns:a16="http://schemas.microsoft.com/office/drawing/2014/main" id="{19DDB076-00E5-DB2C-3AE2-D8D4ED94C01F}"/>
              </a:ext>
            </a:extLst>
          </p:cNvPr>
          <p:cNvPicPr>
            <a:picLocks noChangeAspect="1"/>
          </p:cNvPicPr>
          <p:nvPr/>
        </p:nvPicPr>
        <p:blipFill>
          <a:blip r:embed="rId3"/>
          <a:stretch>
            <a:fillRect/>
          </a:stretch>
        </p:blipFill>
        <p:spPr>
          <a:xfrm>
            <a:off x="10022627" y="5432778"/>
            <a:ext cx="504312" cy="504312"/>
          </a:xfrm>
          <a:prstGeom prst="rect">
            <a:avLst/>
          </a:prstGeom>
        </p:spPr>
      </p:pic>
      <p:pic>
        <p:nvPicPr>
          <p:cNvPr id="8" name="Picture 7">
            <a:extLst>
              <a:ext uri="{FF2B5EF4-FFF2-40B4-BE49-F238E27FC236}">
                <a16:creationId xmlns:a16="http://schemas.microsoft.com/office/drawing/2014/main" id="{C299A908-901A-8A2E-2224-4AF8C4260830}"/>
              </a:ext>
            </a:extLst>
          </p:cNvPr>
          <p:cNvPicPr>
            <a:picLocks noChangeAspect="1"/>
          </p:cNvPicPr>
          <p:nvPr/>
        </p:nvPicPr>
        <p:blipFill>
          <a:blip r:embed="rId4"/>
          <a:stretch>
            <a:fillRect/>
          </a:stretch>
        </p:blipFill>
        <p:spPr>
          <a:xfrm>
            <a:off x="1947699" y="5556276"/>
            <a:ext cx="1127858" cy="243861"/>
          </a:xfrm>
          <a:prstGeom prst="rect">
            <a:avLst/>
          </a:prstGeom>
        </p:spPr>
      </p:pic>
      <p:pic>
        <p:nvPicPr>
          <p:cNvPr id="9" name="Picture 8">
            <a:extLst>
              <a:ext uri="{FF2B5EF4-FFF2-40B4-BE49-F238E27FC236}">
                <a16:creationId xmlns:a16="http://schemas.microsoft.com/office/drawing/2014/main" id="{BBCB6BE2-20CA-544E-9DBC-A850198622C8}"/>
              </a:ext>
            </a:extLst>
          </p:cNvPr>
          <p:cNvPicPr>
            <a:picLocks noChangeAspect="1"/>
          </p:cNvPicPr>
          <p:nvPr/>
        </p:nvPicPr>
        <p:blipFill>
          <a:blip r:embed="rId5"/>
          <a:stretch>
            <a:fillRect/>
          </a:stretch>
        </p:blipFill>
        <p:spPr>
          <a:xfrm>
            <a:off x="1947699" y="5524900"/>
            <a:ext cx="1181202" cy="243861"/>
          </a:xfrm>
          <a:prstGeom prst="rect">
            <a:avLst/>
          </a:prstGeom>
        </p:spPr>
      </p:pic>
      <p:pic>
        <p:nvPicPr>
          <p:cNvPr id="7" name="Picture 6">
            <a:extLst>
              <a:ext uri="{FF2B5EF4-FFF2-40B4-BE49-F238E27FC236}">
                <a16:creationId xmlns:a16="http://schemas.microsoft.com/office/drawing/2014/main" id="{29737E66-17A7-4B08-B65D-124E5D1AC348}"/>
              </a:ext>
            </a:extLst>
          </p:cNvPr>
          <p:cNvPicPr>
            <a:picLocks noChangeAspect="1"/>
          </p:cNvPicPr>
          <p:nvPr/>
        </p:nvPicPr>
        <p:blipFill>
          <a:blip r:embed="rId6"/>
          <a:stretch>
            <a:fillRect/>
          </a:stretch>
        </p:blipFill>
        <p:spPr>
          <a:xfrm>
            <a:off x="2390055" y="1355873"/>
            <a:ext cx="7504361" cy="3093988"/>
          </a:xfrm>
          <a:prstGeom prst="rect">
            <a:avLst/>
          </a:prstGeom>
        </p:spPr>
      </p:pic>
      <p:pic>
        <p:nvPicPr>
          <p:cNvPr id="14" name="Picture 13">
            <a:extLst>
              <a:ext uri="{FF2B5EF4-FFF2-40B4-BE49-F238E27FC236}">
                <a16:creationId xmlns:a16="http://schemas.microsoft.com/office/drawing/2014/main" id="{CC86D999-35C3-A359-5F21-1BD3CF647DB6}"/>
              </a:ext>
            </a:extLst>
          </p:cNvPr>
          <p:cNvPicPr>
            <a:picLocks noChangeAspect="1"/>
          </p:cNvPicPr>
          <p:nvPr/>
        </p:nvPicPr>
        <p:blipFill>
          <a:blip r:embed="rId7"/>
          <a:stretch>
            <a:fillRect/>
          </a:stretch>
        </p:blipFill>
        <p:spPr>
          <a:xfrm>
            <a:off x="1917217" y="5533860"/>
            <a:ext cx="1212505" cy="288692"/>
          </a:xfrm>
          <a:prstGeom prst="rect">
            <a:avLst/>
          </a:prstGeom>
        </p:spPr>
      </p:pic>
      <p:pic>
        <p:nvPicPr>
          <p:cNvPr id="18" name="Picture 17">
            <a:extLst>
              <a:ext uri="{FF2B5EF4-FFF2-40B4-BE49-F238E27FC236}">
                <a16:creationId xmlns:a16="http://schemas.microsoft.com/office/drawing/2014/main" id="{BC4B04C3-45E2-B359-1F97-5749A6193437}"/>
              </a:ext>
            </a:extLst>
          </p:cNvPr>
          <p:cNvPicPr>
            <a:picLocks noChangeAspect="1"/>
          </p:cNvPicPr>
          <p:nvPr/>
        </p:nvPicPr>
        <p:blipFill>
          <a:blip r:embed="rId8">
            <a:alphaModFix amt="50000"/>
          </a:blip>
          <a:stretch>
            <a:fillRect/>
          </a:stretch>
        </p:blipFill>
        <p:spPr>
          <a:xfrm>
            <a:off x="2390055" y="1393863"/>
            <a:ext cx="7504361" cy="3018007"/>
          </a:xfrm>
          <a:prstGeom prst="rect">
            <a:avLst/>
          </a:prstGeom>
        </p:spPr>
      </p:pic>
      <p:pic>
        <p:nvPicPr>
          <p:cNvPr id="20" name="Picture 19">
            <a:extLst>
              <a:ext uri="{FF2B5EF4-FFF2-40B4-BE49-F238E27FC236}">
                <a16:creationId xmlns:a16="http://schemas.microsoft.com/office/drawing/2014/main" id="{4639B745-382A-6562-4832-9EDE50E8316A}"/>
              </a:ext>
            </a:extLst>
          </p:cNvPr>
          <p:cNvPicPr>
            <a:picLocks noChangeAspect="1"/>
          </p:cNvPicPr>
          <p:nvPr/>
        </p:nvPicPr>
        <p:blipFill>
          <a:blip r:embed="rId9"/>
          <a:stretch>
            <a:fillRect/>
          </a:stretch>
        </p:blipFill>
        <p:spPr>
          <a:xfrm>
            <a:off x="1908252" y="5408612"/>
            <a:ext cx="1499689" cy="476435"/>
          </a:xfrm>
          <a:prstGeom prst="rect">
            <a:avLst/>
          </a:prstGeom>
        </p:spPr>
      </p:pic>
      <p:cxnSp>
        <p:nvCxnSpPr>
          <p:cNvPr id="23" name="Straight Arrow Connector 22">
            <a:extLst>
              <a:ext uri="{FF2B5EF4-FFF2-40B4-BE49-F238E27FC236}">
                <a16:creationId xmlns:a16="http://schemas.microsoft.com/office/drawing/2014/main" id="{37F79D41-94F0-5483-D3B7-7FD90D4C192F}"/>
              </a:ext>
            </a:extLst>
          </p:cNvPr>
          <p:cNvCxnSpPr>
            <a:cxnSpLocks/>
          </p:cNvCxnSpPr>
          <p:nvPr/>
        </p:nvCxnSpPr>
        <p:spPr>
          <a:xfrm>
            <a:off x="2476017" y="1220587"/>
            <a:ext cx="733854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5CF007F-BB9B-11FB-53F9-161692DCE2C3}"/>
              </a:ext>
            </a:extLst>
          </p:cNvPr>
          <p:cNvSpPr txBox="1"/>
          <p:nvPr/>
        </p:nvSpPr>
        <p:spPr>
          <a:xfrm>
            <a:off x="5889052" y="937501"/>
            <a:ext cx="437940" cy="215444"/>
          </a:xfrm>
          <a:prstGeom prst="rect">
            <a:avLst/>
          </a:prstGeom>
        </p:spPr>
        <p:txBody>
          <a:bodyPr wrap="non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8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70 m</a:t>
            </a:r>
            <a:endParaRPr kumimoji="0" lang="en-BE" sz="8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endParaRPr>
          </a:p>
        </p:txBody>
      </p:sp>
      <p:pic>
        <p:nvPicPr>
          <p:cNvPr id="26" name="Picture 25">
            <a:extLst>
              <a:ext uri="{FF2B5EF4-FFF2-40B4-BE49-F238E27FC236}">
                <a16:creationId xmlns:a16="http://schemas.microsoft.com/office/drawing/2014/main" id="{319D005E-1B64-268A-BDB6-C32DFAD631C2}"/>
              </a:ext>
            </a:extLst>
          </p:cNvPr>
          <p:cNvPicPr>
            <a:picLocks noChangeAspect="1"/>
          </p:cNvPicPr>
          <p:nvPr/>
        </p:nvPicPr>
        <p:blipFill>
          <a:blip r:embed="rId10"/>
          <a:srcRect l="15635"/>
          <a:stretch/>
        </p:blipFill>
        <p:spPr>
          <a:xfrm>
            <a:off x="4716780" y="5475748"/>
            <a:ext cx="4498212" cy="418371"/>
          </a:xfrm>
          <a:prstGeom prst="rect">
            <a:avLst/>
          </a:prstGeom>
        </p:spPr>
      </p:pic>
      <p:sp>
        <p:nvSpPr>
          <p:cNvPr id="27" name="Rectangle 26">
            <a:extLst>
              <a:ext uri="{FF2B5EF4-FFF2-40B4-BE49-F238E27FC236}">
                <a16:creationId xmlns:a16="http://schemas.microsoft.com/office/drawing/2014/main" id="{201020A5-4F9F-7429-421F-B89F40A72618}"/>
              </a:ext>
            </a:extLst>
          </p:cNvPr>
          <p:cNvSpPr/>
          <p:nvPr/>
        </p:nvSpPr>
        <p:spPr>
          <a:xfrm>
            <a:off x="4312920" y="5479558"/>
            <a:ext cx="403860" cy="414000"/>
          </a:xfrm>
          <a:prstGeom prst="rect">
            <a:avLst/>
          </a:prstGeom>
          <a:solidFill>
            <a:srgbClr val="FF8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800" b="0" i="0" u="none" strike="noStrike" kern="1200" cap="none" spc="0" normalizeH="0" baseline="0" noProof="0">
              <a:ln>
                <a:noFill/>
              </a:ln>
              <a:solidFill>
                <a:srgbClr val="FFFFFF"/>
              </a:solidFill>
              <a:effectLst/>
              <a:uLnTx/>
              <a:uFillTx/>
              <a:latin typeface="Poppins Latin"/>
              <a:ea typeface="+mn-ea"/>
              <a:cs typeface="+mn-cs"/>
            </a:endParaRPr>
          </a:p>
        </p:txBody>
      </p:sp>
      <p:sp>
        <p:nvSpPr>
          <p:cNvPr id="28" name="TextBox 27">
            <a:extLst>
              <a:ext uri="{FF2B5EF4-FFF2-40B4-BE49-F238E27FC236}">
                <a16:creationId xmlns:a16="http://schemas.microsoft.com/office/drawing/2014/main" id="{66BA0473-C738-A83A-54AB-0F78822F7692}"/>
              </a:ext>
            </a:extLst>
          </p:cNvPr>
          <p:cNvSpPr txBox="1"/>
          <p:nvPr/>
        </p:nvSpPr>
        <p:spPr>
          <a:xfrm>
            <a:off x="4293475" y="5561822"/>
            <a:ext cx="442750" cy="246221"/>
          </a:xfrm>
          <a:prstGeom prst="rect">
            <a:avLst/>
          </a:prstGeom>
        </p:spPr>
        <p:txBody>
          <a:bodyPr wrap="non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0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rPr>
              <a:t>&lt;0,6</a:t>
            </a:r>
            <a:endParaRPr kumimoji="0" lang="en-BE" sz="1000" b="0" i="0" u="none" strike="noStrike" kern="1200" cap="none" spc="0" normalizeH="0" baseline="0" noProof="0">
              <a:ln>
                <a:noFill/>
              </a:ln>
              <a:solidFill>
                <a:srgbClr val="FFFFFF"/>
              </a:solidFill>
              <a:effectLst/>
              <a:uLnTx/>
              <a:uFillTx/>
              <a:latin typeface="Poppins Latin" panose="00000500000000000000" pitchFamily="2" charset="0"/>
              <a:ea typeface="+mn-ea"/>
              <a:cs typeface="+mn-cs"/>
            </a:endParaRPr>
          </a:p>
        </p:txBody>
      </p:sp>
      <p:sp>
        <p:nvSpPr>
          <p:cNvPr id="2" name="Rectangle 1">
            <a:extLst>
              <a:ext uri="{FF2B5EF4-FFF2-40B4-BE49-F238E27FC236}">
                <a16:creationId xmlns:a16="http://schemas.microsoft.com/office/drawing/2014/main" id="{1086F895-A463-8D8D-705A-0626BB22D727}"/>
              </a:ext>
            </a:extLst>
          </p:cNvPr>
          <p:cNvSpPr/>
          <p:nvPr/>
        </p:nvSpPr>
        <p:spPr>
          <a:xfrm>
            <a:off x="3583897" y="2332549"/>
            <a:ext cx="5048250" cy="885715"/>
          </a:xfrm>
          <a:prstGeom prst="rect">
            <a:avLst/>
          </a:prstGeom>
          <a:solidFill>
            <a:schemeClr val="tx1">
              <a:lumMod val="75000"/>
              <a:lumOff val="25000"/>
              <a:alpha val="50196"/>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37" name="Rectangle 36">
            <a:extLst>
              <a:ext uri="{FF2B5EF4-FFF2-40B4-BE49-F238E27FC236}">
                <a16:creationId xmlns:a16="http://schemas.microsoft.com/office/drawing/2014/main" id="{460D38C8-8EAF-F5B6-3AA2-DD5C8099D66F}"/>
              </a:ext>
            </a:extLst>
          </p:cNvPr>
          <p:cNvSpPr/>
          <p:nvPr/>
        </p:nvSpPr>
        <p:spPr>
          <a:xfrm>
            <a:off x="3583897" y="2264906"/>
            <a:ext cx="5048250" cy="9533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3" name="TextBox 2">
            <a:extLst>
              <a:ext uri="{FF2B5EF4-FFF2-40B4-BE49-F238E27FC236}">
                <a16:creationId xmlns:a16="http://schemas.microsoft.com/office/drawing/2014/main" id="{5FF1BBFB-4B0F-1889-9696-5CEA97391CBB}"/>
              </a:ext>
            </a:extLst>
          </p:cNvPr>
          <p:cNvSpPr txBox="1"/>
          <p:nvPr/>
        </p:nvSpPr>
        <p:spPr>
          <a:xfrm>
            <a:off x="10092328" y="3578281"/>
            <a:ext cx="1326253" cy="1200329"/>
          </a:xfrm>
          <a:prstGeom prst="rect">
            <a:avLst/>
          </a:prstGeom>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2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Glazing properties: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2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2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U</a:t>
            </a:r>
            <a:r>
              <a:rPr kumimoji="0" lang="fr-BE" sz="9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g</a:t>
            </a:r>
            <a:r>
              <a:rPr kumimoji="0" lang="fr-BE" sz="12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 0,54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2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g-value: 0,3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2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rPr>
              <a:t>LT: 60%</a:t>
            </a:r>
            <a:endParaRPr kumimoji="0" lang="en-BE" sz="1200" b="0" i="0" u="none" strike="noStrike" kern="1200" cap="none" spc="0" normalizeH="0" baseline="0" noProof="0">
              <a:ln>
                <a:noFill/>
              </a:ln>
              <a:solidFill>
                <a:srgbClr val="000000"/>
              </a:solidFill>
              <a:effectLst/>
              <a:uLnTx/>
              <a:uFillTx/>
              <a:latin typeface="Poppins Latin" panose="00000500000000000000" pitchFamily="2" charset="0"/>
              <a:ea typeface="+mn-ea"/>
              <a:cs typeface="+mn-cs"/>
            </a:endParaRPr>
          </a:p>
        </p:txBody>
      </p:sp>
    </p:spTree>
    <p:extLst>
      <p:ext uri="{BB962C8B-B14F-4D97-AF65-F5344CB8AC3E}">
        <p14:creationId xmlns:p14="http://schemas.microsoft.com/office/powerpoint/2010/main" val="2961927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999C7C-25A0-179F-2C18-2AA89F4CD3C7}"/>
            </a:ext>
          </a:extLst>
        </p:cNvPr>
        <p:cNvGrpSpPr/>
        <p:nvPr/>
      </p:nvGrpSpPr>
      <p:grpSpPr>
        <a:xfrm>
          <a:off x="0" y="0"/>
          <a:ext cx="0" cy="0"/>
          <a:chOff x="0" y="0"/>
          <a:chExt cx="0" cy="0"/>
        </a:xfrm>
      </p:grpSpPr>
      <p:sp>
        <p:nvSpPr>
          <p:cNvPr id="102" name="TextBox 86">
            <a:extLst>
              <a:ext uri="{FF2B5EF4-FFF2-40B4-BE49-F238E27FC236}">
                <a16:creationId xmlns:a16="http://schemas.microsoft.com/office/drawing/2014/main" id="{0A0C08E8-BCCE-D30B-6063-B845CD4A0DDB}"/>
              </a:ext>
            </a:extLst>
          </p:cNvPr>
          <p:cNvSpPr txBox="1"/>
          <p:nvPr/>
        </p:nvSpPr>
        <p:spPr>
          <a:xfrm>
            <a:off x="2288910" y="3736190"/>
            <a:ext cx="1800340" cy="369332"/>
          </a:xfrm>
          <a:prstGeom prst="rect">
            <a:avLst/>
          </a:prstGeom>
          <a:noFill/>
        </p:spPr>
        <p:txBody>
          <a:bodyPr wrap="square" lIns="0" r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462E"/>
                </a:solidFill>
                <a:effectLst/>
                <a:uLnTx/>
                <a:uFillTx/>
                <a:latin typeface="Poppins Latin"/>
                <a:ea typeface="+mn-ea"/>
                <a:cs typeface="+mn-cs"/>
              </a:rPr>
              <a:t>Daylight </a:t>
            </a:r>
          </a:p>
        </p:txBody>
      </p:sp>
      <p:sp>
        <p:nvSpPr>
          <p:cNvPr id="83" name="Freeform: Shape 37">
            <a:extLst>
              <a:ext uri="{FF2B5EF4-FFF2-40B4-BE49-F238E27FC236}">
                <a16:creationId xmlns:a16="http://schemas.microsoft.com/office/drawing/2014/main" id="{4E1921DA-9366-BEB2-0FCC-0C7E207CBA44}"/>
              </a:ext>
            </a:extLst>
          </p:cNvPr>
          <p:cNvSpPr/>
          <p:nvPr/>
        </p:nvSpPr>
        <p:spPr>
          <a:xfrm>
            <a:off x="5444584" y="4200665"/>
            <a:ext cx="1058931" cy="1055806"/>
          </a:xfrm>
          <a:custGeom>
            <a:avLst/>
            <a:gdLst>
              <a:gd name="connsiteX0" fmla="*/ 3376 w 1115032"/>
              <a:gd name="connsiteY0" fmla="*/ 0 h 1111741"/>
              <a:gd name="connsiteX1" fmla="*/ 12889 w 1115032"/>
              <a:gd name="connsiteY1" fmla="*/ 4583 h 1111741"/>
              <a:gd name="connsiteX2" fmla="*/ 558186 w 1115032"/>
              <a:gd name="connsiteY2" fmla="*/ 114673 h 1111741"/>
              <a:gd name="connsiteX3" fmla="*/ 1103483 w 1115032"/>
              <a:gd name="connsiteY3" fmla="*/ 4583 h 1111741"/>
              <a:gd name="connsiteX4" fmla="*/ 1111688 w 1115032"/>
              <a:gd name="connsiteY4" fmla="*/ 631 h 1111741"/>
              <a:gd name="connsiteX5" fmla="*/ 1115032 w 1115032"/>
              <a:gd name="connsiteY5" fmla="*/ 66856 h 1111741"/>
              <a:gd name="connsiteX6" fmla="*/ 560701 w 1115032"/>
              <a:gd name="connsiteY6" fmla="*/ 1109429 h 1111741"/>
              <a:gd name="connsiteX7" fmla="*/ 556896 w 1115032"/>
              <a:gd name="connsiteY7" fmla="*/ 1111741 h 1111741"/>
              <a:gd name="connsiteX8" fmla="*/ 554922 w 1115032"/>
              <a:gd name="connsiteY8" fmla="*/ 1110542 h 1111741"/>
              <a:gd name="connsiteX9" fmla="*/ 0 w 1115032"/>
              <a:gd name="connsiteY9" fmla="*/ 66857 h 1111741"/>
              <a:gd name="connsiteX10" fmla="*/ 3376 w 1115032"/>
              <a:gd name="connsiteY10" fmla="*/ 0 h 111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5032" h="1111741">
                <a:moveTo>
                  <a:pt x="3376" y="0"/>
                </a:moveTo>
                <a:lnTo>
                  <a:pt x="12889" y="4583"/>
                </a:lnTo>
                <a:cubicBezTo>
                  <a:pt x="180492" y="75473"/>
                  <a:pt x="364761" y="114673"/>
                  <a:pt x="558186" y="114673"/>
                </a:cubicBezTo>
                <a:cubicBezTo>
                  <a:pt x="751611" y="114673"/>
                  <a:pt x="935880" y="75473"/>
                  <a:pt x="1103483" y="4583"/>
                </a:cubicBezTo>
                <a:lnTo>
                  <a:pt x="1111688" y="631"/>
                </a:lnTo>
                <a:lnTo>
                  <a:pt x="1115032" y="66856"/>
                </a:lnTo>
                <a:cubicBezTo>
                  <a:pt x="1115032" y="500849"/>
                  <a:pt x="895145" y="883483"/>
                  <a:pt x="560701" y="1109429"/>
                </a:cubicBezTo>
                <a:lnTo>
                  <a:pt x="556896" y="1111741"/>
                </a:lnTo>
                <a:lnTo>
                  <a:pt x="554922" y="1110542"/>
                </a:lnTo>
                <a:cubicBezTo>
                  <a:pt x="220122" y="884355"/>
                  <a:pt x="0" y="501312"/>
                  <a:pt x="0" y="66857"/>
                </a:cubicBezTo>
                <a:lnTo>
                  <a:pt x="3376" y="0"/>
                </a:lnTo>
                <a:close/>
              </a:path>
            </a:pathLst>
          </a:custGeom>
          <a:solidFill>
            <a:schemeClr val="bg2">
              <a:lumMod val="90000"/>
              <a:lumOff val="10000"/>
            </a:schemeClr>
          </a:solidFill>
          <a:ln w="12700" cap="flat" cmpd="sng" algn="ctr">
            <a:solidFill>
              <a:schemeClr val="bg2">
                <a:lumMod val="90000"/>
                <a:lumOff val="10000"/>
              </a:scheme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84" name="Afbeelding 83">
            <a:extLst>
              <a:ext uri="{FF2B5EF4-FFF2-40B4-BE49-F238E27FC236}">
                <a16:creationId xmlns:a16="http://schemas.microsoft.com/office/drawing/2014/main" id="{2EB108F4-897C-305F-82F8-CAF67FF395FA}"/>
              </a:ext>
            </a:extLst>
          </p:cNvPr>
          <p:cNvPicPr>
            <a:picLocks noChangeAspect="1"/>
          </p:cNvPicPr>
          <p:nvPr/>
        </p:nvPicPr>
        <p:blipFill rotWithShape="1">
          <a:blip r:embed="rId4">
            <a:lum bright="70000" contrast="-70000"/>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b="19505"/>
          <a:stretch/>
        </p:blipFill>
        <p:spPr>
          <a:xfrm>
            <a:off x="5494101" y="4370528"/>
            <a:ext cx="793266" cy="638536"/>
          </a:xfrm>
          <a:prstGeom prst="rect">
            <a:avLst/>
          </a:prstGeom>
        </p:spPr>
      </p:pic>
      <p:sp>
        <p:nvSpPr>
          <p:cNvPr id="85" name="Freeform: Shape 32">
            <a:extLst>
              <a:ext uri="{FF2B5EF4-FFF2-40B4-BE49-F238E27FC236}">
                <a16:creationId xmlns:a16="http://schemas.microsoft.com/office/drawing/2014/main" id="{FA8424C3-B81E-0B60-9F5C-736A1B8DB26C}"/>
              </a:ext>
            </a:extLst>
          </p:cNvPr>
          <p:cNvSpPr/>
          <p:nvPr/>
        </p:nvSpPr>
        <p:spPr>
          <a:xfrm>
            <a:off x="4780645" y="1785103"/>
            <a:ext cx="2388083" cy="1328071"/>
          </a:xfrm>
          <a:custGeom>
            <a:avLst/>
            <a:gdLst>
              <a:gd name="connsiteX0" fmla="*/ 1257300 w 2514600"/>
              <a:gd name="connsiteY0" fmla="*/ 0 h 1398430"/>
              <a:gd name="connsiteX1" fmla="*/ 2514600 w 2514600"/>
              <a:gd name="connsiteY1" fmla="*/ 1257300 h 1398430"/>
              <a:gd name="connsiteX2" fmla="*/ 2511256 w 2514600"/>
              <a:gd name="connsiteY2" fmla="*/ 1323525 h 1398430"/>
              <a:gd name="connsiteX3" fmla="*/ 2503051 w 2514600"/>
              <a:gd name="connsiteY3" fmla="*/ 1319573 h 1398430"/>
              <a:gd name="connsiteX4" fmla="*/ 1957754 w 2514600"/>
              <a:gd name="connsiteY4" fmla="*/ 1209483 h 1398430"/>
              <a:gd name="connsiteX5" fmla="*/ 1289998 w 2514600"/>
              <a:gd name="connsiteY5" fmla="*/ 1378565 h 1398430"/>
              <a:gd name="connsiteX6" fmla="*/ 1257300 w 2514600"/>
              <a:gd name="connsiteY6" fmla="*/ 1398430 h 1398430"/>
              <a:gd name="connsiteX7" fmla="*/ 1224602 w 2514600"/>
              <a:gd name="connsiteY7" fmla="*/ 1378565 h 1398430"/>
              <a:gd name="connsiteX8" fmla="*/ 556846 w 2514600"/>
              <a:gd name="connsiteY8" fmla="*/ 1209483 h 1398430"/>
              <a:gd name="connsiteX9" fmla="*/ 11549 w 2514600"/>
              <a:gd name="connsiteY9" fmla="*/ 1319573 h 1398430"/>
              <a:gd name="connsiteX10" fmla="*/ 3344 w 2514600"/>
              <a:gd name="connsiteY10" fmla="*/ 1323525 h 1398430"/>
              <a:gd name="connsiteX11" fmla="*/ 0 w 2514600"/>
              <a:gd name="connsiteY11" fmla="*/ 1257300 h 1398430"/>
              <a:gd name="connsiteX12" fmla="*/ 1257300 w 2514600"/>
              <a:gd name="connsiteY12" fmla="*/ 0 h 1398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14600" h="1398430">
                <a:moveTo>
                  <a:pt x="1257300" y="0"/>
                </a:moveTo>
                <a:cubicBezTo>
                  <a:pt x="1951688" y="0"/>
                  <a:pt x="2514600" y="562912"/>
                  <a:pt x="2514600" y="1257300"/>
                </a:cubicBezTo>
                <a:lnTo>
                  <a:pt x="2511256" y="1323525"/>
                </a:lnTo>
                <a:lnTo>
                  <a:pt x="2503051" y="1319573"/>
                </a:lnTo>
                <a:cubicBezTo>
                  <a:pt x="2335448" y="1248683"/>
                  <a:pt x="2151179" y="1209483"/>
                  <a:pt x="1957754" y="1209483"/>
                </a:cubicBezTo>
                <a:cubicBezTo>
                  <a:pt x="1715973" y="1209483"/>
                  <a:pt x="1488498" y="1270734"/>
                  <a:pt x="1289998" y="1378565"/>
                </a:cubicBezTo>
                <a:lnTo>
                  <a:pt x="1257300" y="1398430"/>
                </a:lnTo>
                <a:lnTo>
                  <a:pt x="1224602" y="1378565"/>
                </a:lnTo>
                <a:cubicBezTo>
                  <a:pt x="1026103" y="1270734"/>
                  <a:pt x="798627" y="1209483"/>
                  <a:pt x="556846" y="1209483"/>
                </a:cubicBezTo>
                <a:cubicBezTo>
                  <a:pt x="363421" y="1209483"/>
                  <a:pt x="179152" y="1248683"/>
                  <a:pt x="11549" y="1319573"/>
                </a:cubicBezTo>
                <a:lnTo>
                  <a:pt x="3344" y="1323525"/>
                </a:lnTo>
                <a:lnTo>
                  <a:pt x="0" y="1257300"/>
                </a:lnTo>
                <a:cubicBezTo>
                  <a:pt x="0" y="562912"/>
                  <a:pt x="562912" y="0"/>
                  <a:pt x="1257300" y="0"/>
                </a:cubicBezTo>
                <a:close/>
              </a:path>
            </a:pathLst>
          </a:custGeom>
          <a:noFill/>
          <a:ln w="38100" cap="flat" cmpd="sng" algn="ctr">
            <a:solidFill>
              <a:srgbClr val="ED7D31">
                <a:lumMod val="75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ED7D31">
                  <a:lumMod val="60000"/>
                  <a:lumOff val="40000"/>
                </a:srgbClr>
              </a:solidFill>
              <a:effectLst/>
              <a:uLnTx/>
              <a:uFillTx/>
              <a:latin typeface="Calibri" panose="020F0502020204030204"/>
              <a:ea typeface="+mn-ea"/>
              <a:cs typeface="+mn-cs"/>
            </a:endParaRPr>
          </a:p>
        </p:txBody>
      </p:sp>
      <p:sp>
        <p:nvSpPr>
          <p:cNvPr id="86" name="Freeform: Shape 33">
            <a:extLst>
              <a:ext uri="{FF2B5EF4-FFF2-40B4-BE49-F238E27FC236}">
                <a16:creationId xmlns:a16="http://schemas.microsoft.com/office/drawing/2014/main" id="{AAF2601B-33F5-B595-9DE4-33D400643D95}"/>
              </a:ext>
            </a:extLst>
          </p:cNvPr>
          <p:cNvSpPr/>
          <p:nvPr/>
        </p:nvSpPr>
        <p:spPr>
          <a:xfrm>
            <a:off x="6102341" y="3068842"/>
            <a:ext cx="1047542" cy="919493"/>
          </a:xfrm>
          <a:custGeom>
            <a:avLst/>
            <a:gdLst>
              <a:gd name="connsiteX0" fmla="*/ 566037 w 1103039"/>
              <a:gd name="connsiteY0" fmla="*/ 0 h 968206"/>
              <a:gd name="connsiteX1" fmla="*/ 1055957 w 1103039"/>
              <a:gd name="connsiteY1" fmla="*/ 98910 h 968206"/>
              <a:gd name="connsiteX2" fmla="*/ 1103039 w 1103039"/>
              <a:gd name="connsiteY2" fmla="*/ 121591 h 968206"/>
              <a:gd name="connsiteX3" fmla="*/ 1097339 w 1103039"/>
              <a:gd name="connsiteY3" fmla="*/ 158939 h 968206"/>
              <a:gd name="connsiteX4" fmla="*/ 568552 w 1103039"/>
              <a:gd name="connsiteY4" fmla="*/ 948122 h 968206"/>
              <a:gd name="connsiteX5" fmla="*/ 535493 w 1103039"/>
              <a:gd name="connsiteY5" fmla="*/ 968206 h 968206"/>
              <a:gd name="connsiteX6" fmla="*/ 503055 w 1103039"/>
              <a:gd name="connsiteY6" fmla="*/ 842053 h 968206"/>
              <a:gd name="connsiteX7" fmla="*/ 56237 w 1103039"/>
              <a:gd name="connsiteY7" fmla="*/ 177631 h 968206"/>
              <a:gd name="connsiteX8" fmla="*/ 0 w 1103039"/>
              <a:gd name="connsiteY8" fmla="*/ 135578 h 968206"/>
              <a:gd name="connsiteX9" fmla="*/ 76117 w 1103039"/>
              <a:gd name="connsiteY9" fmla="*/ 98910 h 968206"/>
              <a:gd name="connsiteX10" fmla="*/ 566037 w 1103039"/>
              <a:gd name="connsiteY10" fmla="*/ 0 h 968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3039" h="968206">
                <a:moveTo>
                  <a:pt x="566037" y="0"/>
                </a:moveTo>
                <a:cubicBezTo>
                  <a:pt x="739819" y="0"/>
                  <a:pt x="905375" y="35220"/>
                  <a:pt x="1055957" y="98910"/>
                </a:cubicBezTo>
                <a:lnTo>
                  <a:pt x="1103039" y="121591"/>
                </a:lnTo>
                <a:lnTo>
                  <a:pt x="1097339" y="158939"/>
                </a:lnTo>
                <a:cubicBezTo>
                  <a:pt x="1030346" y="486328"/>
                  <a:pt x="836107" y="767365"/>
                  <a:pt x="568552" y="948122"/>
                </a:cubicBezTo>
                <a:lnTo>
                  <a:pt x="535493" y="968206"/>
                </a:lnTo>
                <a:lnTo>
                  <a:pt x="503055" y="842053"/>
                </a:lnTo>
                <a:cubicBezTo>
                  <a:pt x="421192" y="578853"/>
                  <a:pt x="263802" y="348930"/>
                  <a:pt x="56237" y="177631"/>
                </a:cubicBezTo>
                <a:lnTo>
                  <a:pt x="0" y="135578"/>
                </a:lnTo>
                <a:lnTo>
                  <a:pt x="76117" y="98910"/>
                </a:lnTo>
                <a:cubicBezTo>
                  <a:pt x="226699" y="35220"/>
                  <a:pt x="392255" y="0"/>
                  <a:pt x="566037" y="0"/>
                </a:cubicBezTo>
                <a:close/>
              </a:path>
            </a:pathLst>
          </a:custGeom>
          <a:solidFill>
            <a:srgbClr val="ED7D31">
              <a:lumMod val="75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7" name="Freeform: Shape 34">
            <a:extLst>
              <a:ext uri="{FF2B5EF4-FFF2-40B4-BE49-F238E27FC236}">
                <a16:creationId xmlns:a16="http://schemas.microsoft.com/office/drawing/2014/main" id="{2B08A50E-6F2E-7A4C-08A1-672B05F0CC2B}"/>
              </a:ext>
            </a:extLst>
          </p:cNvPr>
          <p:cNvSpPr/>
          <p:nvPr/>
        </p:nvSpPr>
        <p:spPr>
          <a:xfrm>
            <a:off x="4799692" y="3070116"/>
            <a:ext cx="1046194" cy="918220"/>
          </a:xfrm>
          <a:custGeom>
            <a:avLst/>
            <a:gdLst>
              <a:gd name="connsiteX0" fmla="*/ 536791 w 1101620"/>
              <a:gd name="connsiteY0" fmla="*/ 0 h 966866"/>
              <a:gd name="connsiteX1" fmla="*/ 1026189 w 1101620"/>
              <a:gd name="connsiteY1" fmla="*/ 98805 h 966866"/>
              <a:gd name="connsiteX2" fmla="*/ 1101620 w 1101620"/>
              <a:gd name="connsiteY2" fmla="*/ 135142 h 966866"/>
              <a:gd name="connsiteX3" fmla="*/ 1046591 w 1101620"/>
              <a:gd name="connsiteY3" fmla="*/ 176291 h 966866"/>
              <a:gd name="connsiteX4" fmla="*/ 599773 w 1101620"/>
              <a:gd name="connsiteY4" fmla="*/ 840713 h 966866"/>
              <a:gd name="connsiteX5" fmla="*/ 567335 w 1101620"/>
              <a:gd name="connsiteY5" fmla="*/ 966866 h 966866"/>
              <a:gd name="connsiteX6" fmla="*/ 534276 w 1101620"/>
              <a:gd name="connsiteY6" fmla="*/ 946782 h 966866"/>
              <a:gd name="connsiteX7" fmla="*/ 5489 w 1101620"/>
              <a:gd name="connsiteY7" fmla="*/ 157599 h 966866"/>
              <a:gd name="connsiteX8" fmla="*/ 0 w 1101620"/>
              <a:gd name="connsiteY8" fmla="*/ 121635 h 966866"/>
              <a:gd name="connsiteX9" fmla="*/ 47393 w 1101620"/>
              <a:gd name="connsiteY9" fmla="*/ 98805 h 966866"/>
              <a:gd name="connsiteX10" fmla="*/ 536791 w 1101620"/>
              <a:gd name="connsiteY10" fmla="*/ 0 h 966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1620" h="966866">
                <a:moveTo>
                  <a:pt x="536791" y="0"/>
                </a:moveTo>
                <a:cubicBezTo>
                  <a:pt x="710388" y="0"/>
                  <a:pt x="875768" y="35182"/>
                  <a:pt x="1026189" y="98805"/>
                </a:cubicBezTo>
                <a:lnTo>
                  <a:pt x="1101620" y="135142"/>
                </a:lnTo>
                <a:lnTo>
                  <a:pt x="1046591" y="176291"/>
                </a:lnTo>
                <a:cubicBezTo>
                  <a:pt x="839026" y="347590"/>
                  <a:pt x="681637" y="577513"/>
                  <a:pt x="599773" y="840713"/>
                </a:cubicBezTo>
                <a:lnTo>
                  <a:pt x="567335" y="966866"/>
                </a:lnTo>
                <a:lnTo>
                  <a:pt x="534276" y="946782"/>
                </a:lnTo>
                <a:cubicBezTo>
                  <a:pt x="266721" y="766025"/>
                  <a:pt x="72482" y="484988"/>
                  <a:pt x="5489" y="157599"/>
                </a:cubicBezTo>
                <a:lnTo>
                  <a:pt x="0" y="121635"/>
                </a:lnTo>
                <a:lnTo>
                  <a:pt x="47393" y="98805"/>
                </a:lnTo>
                <a:cubicBezTo>
                  <a:pt x="197814" y="35182"/>
                  <a:pt x="363194" y="0"/>
                  <a:pt x="536791" y="0"/>
                </a:cubicBezTo>
                <a:close/>
              </a:path>
            </a:pathLst>
          </a:custGeom>
          <a:solidFill>
            <a:srgbClr val="FFC000">
              <a:lumMod val="75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8" name="Freeform: Shape 35">
            <a:extLst>
              <a:ext uri="{FF2B5EF4-FFF2-40B4-BE49-F238E27FC236}">
                <a16:creationId xmlns:a16="http://schemas.microsoft.com/office/drawing/2014/main" id="{A4168232-E70A-8D53-33B2-9129C035B917}"/>
              </a:ext>
            </a:extLst>
          </p:cNvPr>
          <p:cNvSpPr/>
          <p:nvPr/>
        </p:nvSpPr>
        <p:spPr>
          <a:xfrm>
            <a:off x="6102339" y="3253680"/>
            <a:ext cx="1732874" cy="2205793"/>
          </a:xfrm>
          <a:custGeom>
            <a:avLst/>
            <a:gdLst>
              <a:gd name="connsiteX0" fmla="*/ 1236297 w 1824679"/>
              <a:gd name="connsiteY0" fmla="*/ 0 h 2322653"/>
              <a:gd name="connsiteX1" fmla="*/ 1269757 w 1824679"/>
              <a:gd name="connsiteY1" fmla="*/ 20327 h 2322653"/>
              <a:gd name="connsiteX2" fmla="*/ 1824679 w 1824679"/>
              <a:gd name="connsiteY2" fmla="*/ 1064012 h 2322653"/>
              <a:gd name="connsiteX3" fmla="*/ 566039 w 1824679"/>
              <a:gd name="connsiteY3" fmla="*/ 2322653 h 2322653"/>
              <a:gd name="connsiteX4" fmla="*/ 76119 w 1824679"/>
              <a:gd name="connsiteY4" fmla="*/ 2223743 h 2322653"/>
              <a:gd name="connsiteX5" fmla="*/ 0 w 1824679"/>
              <a:gd name="connsiteY5" fmla="*/ 2187075 h 2322653"/>
              <a:gd name="connsiteX6" fmla="*/ 56239 w 1824679"/>
              <a:gd name="connsiteY6" fmla="*/ 2145020 h 2322653"/>
              <a:gd name="connsiteX7" fmla="*/ 566039 w 1824679"/>
              <a:gd name="connsiteY7" fmla="*/ 1064011 h 2322653"/>
              <a:gd name="connsiteX8" fmla="*/ 559125 w 1824679"/>
              <a:gd name="connsiteY8" fmla="*/ 927082 h 2322653"/>
              <a:gd name="connsiteX9" fmla="*/ 648846 w 1824679"/>
              <a:gd name="connsiteY9" fmla="*/ 872575 h 2322653"/>
              <a:gd name="connsiteX10" fmla="*/ 1203511 w 1824679"/>
              <a:gd name="connsiteY10" fmla="*/ 127507 h 2322653"/>
              <a:gd name="connsiteX11" fmla="*/ 1236297 w 1824679"/>
              <a:gd name="connsiteY11" fmla="*/ 0 h 2322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24679" h="2322653">
                <a:moveTo>
                  <a:pt x="1236297" y="0"/>
                </a:moveTo>
                <a:lnTo>
                  <a:pt x="1269757" y="20327"/>
                </a:lnTo>
                <a:cubicBezTo>
                  <a:pt x="1604557" y="246514"/>
                  <a:pt x="1824679" y="629557"/>
                  <a:pt x="1824679" y="1064012"/>
                </a:cubicBezTo>
                <a:cubicBezTo>
                  <a:pt x="1824679" y="1759140"/>
                  <a:pt x="1261167" y="2322653"/>
                  <a:pt x="566039" y="2322653"/>
                </a:cubicBezTo>
                <a:cubicBezTo>
                  <a:pt x="392257" y="2322653"/>
                  <a:pt x="226701" y="2287434"/>
                  <a:pt x="76119" y="2223743"/>
                </a:cubicBezTo>
                <a:lnTo>
                  <a:pt x="0" y="2187075"/>
                </a:lnTo>
                <a:lnTo>
                  <a:pt x="56239" y="2145020"/>
                </a:lnTo>
                <a:cubicBezTo>
                  <a:pt x="367587" y="1888073"/>
                  <a:pt x="566039" y="1499217"/>
                  <a:pt x="566039" y="1064011"/>
                </a:cubicBezTo>
                <a:lnTo>
                  <a:pt x="559125" y="927082"/>
                </a:lnTo>
                <a:lnTo>
                  <a:pt x="648846" y="872575"/>
                </a:lnTo>
                <a:cubicBezTo>
                  <a:pt x="909697" y="696348"/>
                  <a:pt x="1108004" y="434573"/>
                  <a:pt x="1203511" y="127507"/>
                </a:cubicBezTo>
                <a:lnTo>
                  <a:pt x="1236297" y="0"/>
                </a:lnTo>
                <a:close/>
              </a:path>
            </a:pathLst>
          </a:custGeom>
          <a:noFill/>
          <a:ln w="38100" cap="flat" cmpd="sng" algn="ctr">
            <a:solidFill>
              <a:schemeClr val="bg2">
                <a:lumMod val="90000"/>
                <a:lumOff val="10000"/>
              </a:scheme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9" name="Freeform: Shape 36">
            <a:extLst>
              <a:ext uri="{FF2B5EF4-FFF2-40B4-BE49-F238E27FC236}">
                <a16:creationId xmlns:a16="http://schemas.microsoft.com/office/drawing/2014/main" id="{38965126-61A9-3779-05A4-5153EDF0D87A}"/>
              </a:ext>
            </a:extLst>
          </p:cNvPr>
          <p:cNvSpPr/>
          <p:nvPr/>
        </p:nvSpPr>
        <p:spPr>
          <a:xfrm>
            <a:off x="4115434" y="3254966"/>
            <a:ext cx="1730452" cy="2203232"/>
          </a:xfrm>
          <a:custGeom>
            <a:avLst/>
            <a:gdLst>
              <a:gd name="connsiteX0" fmla="*/ 587390 w 1822129"/>
              <a:gd name="connsiteY0" fmla="*/ 0 h 2319957"/>
              <a:gd name="connsiteX1" fmla="*/ 619828 w 1822129"/>
              <a:gd name="connsiteY1" fmla="*/ 126153 h 2319957"/>
              <a:gd name="connsiteX2" fmla="*/ 1174493 w 1822129"/>
              <a:gd name="connsiteY2" fmla="*/ 871221 h 2319957"/>
              <a:gd name="connsiteX3" fmla="*/ 1264214 w 1822129"/>
              <a:gd name="connsiteY3" fmla="*/ 925728 h 2319957"/>
              <a:gd name="connsiteX4" fmla="*/ 1257300 w 1822129"/>
              <a:gd name="connsiteY4" fmla="*/ 1062657 h 2319957"/>
              <a:gd name="connsiteX5" fmla="*/ 1767100 w 1822129"/>
              <a:gd name="connsiteY5" fmla="*/ 2143666 h 2319957"/>
              <a:gd name="connsiteX6" fmla="*/ 1822129 w 1822129"/>
              <a:gd name="connsiteY6" fmla="*/ 2184816 h 2319957"/>
              <a:gd name="connsiteX7" fmla="*/ 1746698 w 1822129"/>
              <a:gd name="connsiteY7" fmla="*/ 2221152 h 2319957"/>
              <a:gd name="connsiteX8" fmla="*/ 1257300 w 1822129"/>
              <a:gd name="connsiteY8" fmla="*/ 2319957 h 2319957"/>
              <a:gd name="connsiteX9" fmla="*/ 0 w 1822129"/>
              <a:gd name="connsiteY9" fmla="*/ 1062657 h 2319957"/>
              <a:gd name="connsiteX10" fmla="*/ 554331 w 1822129"/>
              <a:gd name="connsiteY10" fmla="*/ 20084 h 2319957"/>
              <a:gd name="connsiteX11" fmla="*/ 587390 w 1822129"/>
              <a:gd name="connsiteY11" fmla="*/ 0 h 2319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22129" h="2319957">
                <a:moveTo>
                  <a:pt x="587390" y="0"/>
                </a:moveTo>
                <a:lnTo>
                  <a:pt x="619828" y="126153"/>
                </a:lnTo>
                <a:cubicBezTo>
                  <a:pt x="715335" y="433219"/>
                  <a:pt x="913642" y="694994"/>
                  <a:pt x="1174493" y="871221"/>
                </a:cubicBezTo>
                <a:lnTo>
                  <a:pt x="1264214" y="925728"/>
                </a:lnTo>
                <a:lnTo>
                  <a:pt x="1257300" y="1062657"/>
                </a:lnTo>
                <a:cubicBezTo>
                  <a:pt x="1257300" y="1497863"/>
                  <a:pt x="1455753" y="1886719"/>
                  <a:pt x="1767100" y="2143666"/>
                </a:cubicBezTo>
                <a:lnTo>
                  <a:pt x="1822129" y="2184816"/>
                </a:lnTo>
                <a:lnTo>
                  <a:pt x="1746698" y="2221152"/>
                </a:lnTo>
                <a:cubicBezTo>
                  <a:pt x="1596277" y="2284775"/>
                  <a:pt x="1430897" y="2319957"/>
                  <a:pt x="1257300" y="2319957"/>
                </a:cubicBezTo>
                <a:cubicBezTo>
                  <a:pt x="562912" y="2319957"/>
                  <a:pt x="0" y="1757045"/>
                  <a:pt x="0" y="1062657"/>
                </a:cubicBezTo>
                <a:cubicBezTo>
                  <a:pt x="0" y="628665"/>
                  <a:pt x="219887" y="246030"/>
                  <a:pt x="554331" y="20084"/>
                </a:cubicBezTo>
                <a:lnTo>
                  <a:pt x="587390" y="0"/>
                </a:lnTo>
                <a:close/>
              </a:path>
            </a:pathLst>
          </a:custGeom>
          <a:noFill/>
          <a:ln w="38100" cap="flat" cmpd="sng" algn="ctr">
            <a:solidFill>
              <a:srgbClr val="FFC000">
                <a:lumMod val="40000"/>
                <a:lumOff val="6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ED7D31">
                  <a:lumMod val="60000"/>
                  <a:lumOff val="40000"/>
                </a:srgbClr>
              </a:solidFill>
              <a:effectLst/>
              <a:uLnTx/>
              <a:uFillTx/>
              <a:latin typeface="Calibri" panose="020F0502020204030204"/>
              <a:ea typeface="+mn-ea"/>
              <a:cs typeface="+mn-cs"/>
            </a:endParaRPr>
          </a:p>
        </p:txBody>
      </p:sp>
      <p:sp>
        <p:nvSpPr>
          <p:cNvPr id="90" name="Rectangle 3">
            <a:extLst>
              <a:ext uri="{FF2B5EF4-FFF2-40B4-BE49-F238E27FC236}">
                <a16:creationId xmlns:a16="http://schemas.microsoft.com/office/drawing/2014/main" id="{B97BD1F1-4263-9169-53D3-CEA87C6EF712}"/>
              </a:ext>
            </a:extLst>
          </p:cNvPr>
          <p:cNvSpPr/>
          <p:nvPr/>
        </p:nvSpPr>
        <p:spPr>
          <a:xfrm>
            <a:off x="5174791" y="2333625"/>
            <a:ext cx="1598516" cy="307777"/>
          </a:xfrm>
          <a:prstGeom prst="rect">
            <a:avLst/>
          </a:prstGeom>
        </p:spPr>
        <p:txBody>
          <a:bodyPr wrap="square"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462E"/>
                </a:solidFill>
                <a:effectLst/>
                <a:uLnTx/>
                <a:uFillTx/>
                <a:latin typeface="Poppins Latin"/>
                <a:ea typeface="+mn-ea"/>
                <a:cs typeface="+mn-cs"/>
              </a:rPr>
              <a:t>Thermal comfort</a:t>
            </a:r>
          </a:p>
        </p:txBody>
      </p:sp>
      <p:sp>
        <p:nvSpPr>
          <p:cNvPr id="91" name="Rectangle 41">
            <a:extLst>
              <a:ext uri="{FF2B5EF4-FFF2-40B4-BE49-F238E27FC236}">
                <a16:creationId xmlns:a16="http://schemas.microsoft.com/office/drawing/2014/main" id="{6B49064E-342B-C63F-DC4D-93EC64F61EB7}"/>
              </a:ext>
            </a:extLst>
          </p:cNvPr>
          <p:cNvSpPr/>
          <p:nvPr/>
        </p:nvSpPr>
        <p:spPr>
          <a:xfrm>
            <a:off x="4239237" y="4284108"/>
            <a:ext cx="989199" cy="307777"/>
          </a:xfrm>
          <a:prstGeom prst="rect">
            <a:avLst/>
          </a:prstGeom>
        </p:spPr>
        <p:txBody>
          <a:bodyPr wrap="square" anchor="b">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462E"/>
                </a:solidFill>
                <a:effectLst/>
                <a:uLnTx/>
                <a:uFillTx/>
                <a:latin typeface="Poppins Latin"/>
                <a:ea typeface="+mn-ea"/>
                <a:cs typeface="+mn-cs"/>
              </a:rPr>
              <a:t>Daylight </a:t>
            </a:r>
          </a:p>
        </p:txBody>
      </p:sp>
      <p:sp>
        <p:nvSpPr>
          <p:cNvPr id="92" name="Rectangle 72">
            <a:extLst>
              <a:ext uri="{FF2B5EF4-FFF2-40B4-BE49-F238E27FC236}">
                <a16:creationId xmlns:a16="http://schemas.microsoft.com/office/drawing/2014/main" id="{BEB10E4F-AFD8-FA95-C485-5CE6DDE299FA}"/>
              </a:ext>
            </a:extLst>
          </p:cNvPr>
          <p:cNvSpPr/>
          <p:nvPr/>
        </p:nvSpPr>
        <p:spPr>
          <a:xfrm>
            <a:off x="6748878" y="4336599"/>
            <a:ext cx="829125" cy="307777"/>
          </a:xfrm>
          <a:prstGeom prst="rect">
            <a:avLst/>
          </a:prstGeom>
        </p:spPr>
        <p:txBody>
          <a:bodyPr wrap="square"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462E"/>
                </a:solidFill>
                <a:effectLst/>
                <a:uLnTx/>
                <a:uFillTx/>
                <a:latin typeface="Poppins Latin"/>
                <a:ea typeface="+mn-ea"/>
                <a:cs typeface="+mn-cs"/>
              </a:rPr>
              <a:t>Energy</a:t>
            </a:r>
          </a:p>
        </p:txBody>
      </p:sp>
      <p:sp>
        <p:nvSpPr>
          <p:cNvPr id="93" name="Rectangle 73">
            <a:extLst>
              <a:ext uri="{FF2B5EF4-FFF2-40B4-BE49-F238E27FC236}">
                <a16:creationId xmlns:a16="http://schemas.microsoft.com/office/drawing/2014/main" id="{E312600E-C013-FB78-84A2-4023DA545DD2}"/>
              </a:ext>
            </a:extLst>
          </p:cNvPr>
          <p:cNvSpPr/>
          <p:nvPr/>
        </p:nvSpPr>
        <p:spPr>
          <a:xfrm>
            <a:off x="5459932" y="3514758"/>
            <a:ext cx="1082695" cy="584775"/>
          </a:xfrm>
          <a:prstGeom prst="rect">
            <a:avLst/>
          </a:prstGeom>
        </p:spPr>
        <p:txBody>
          <a:bodyPr wrap="square"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462E"/>
                </a:solidFill>
                <a:effectLst/>
                <a:uLnTx/>
                <a:uFillTx/>
                <a:latin typeface="Poppins Latin"/>
                <a:ea typeface="+mn-ea"/>
                <a:cs typeface="+mn-cs"/>
              </a:rPr>
              <a:t>Optimal</a:t>
            </a:r>
            <a:r>
              <a:rPr kumimoji="0" lang="en-US" sz="1600" b="1" i="0" u="none" strike="noStrike" kern="1200" cap="none" spc="0" normalizeH="0" baseline="0" noProof="0">
                <a:ln>
                  <a:noFill/>
                </a:ln>
                <a:solidFill>
                  <a:srgbClr val="00462E"/>
                </a:solidFill>
                <a:effectLst/>
                <a:uLnTx/>
                <a:uFillTx/>
                <a:latin typeface="Calibri" panose="020F0502020204030204"/>
                <a:ea typeface="+mn-ea"/>
                <a:cs typeface="+mn-cs"/>
              </a:rPr>
              <a:t> </a:t>
            </a:r>
            <a:r>
              <a:rPr kumimoji="0" lang="en-US" sz="1600" b="1" i="0" u="none" strike="noStrike" kern="1200" cap="none" spc="0" normalizeH="0" baseline="0" noProof="0">
                <a:ln>
                  <a:noFill/>
                </a:ln>
                <a:solidFill>
                  <a:srgbClr val="00462E"/>
                </a:solidFill>
                <a:effectLst/>
                <a:uLnTx/>
                <a:uFillTx/>
                <a:latin typeface="Poppins Latin"/>
                <a:ea typeface="+mn-ea"/>
                <a:cs typeface="+mn-cs"/>
              </a:rPr>
              <a:t>Solution</a:t>
            </a:r>
          </a:p>
        </p:txBody>
      </p:sp>
      <p:grpSp>
        <p:nvGrpSpPr>
          <p:cNvPr id="104" name="Groep 103">
            <a:extLst>
              <a:ext uri="{FF2B5EF4-FFF2-40B4-BE49-F238E27FC236}">
                <a16:creationId xmlns:a16="http://schemas.microsoft.com/office/drawing/2014/main" id="{F5635B63-3DAE-196D-5B89-D39DC59A4F34}"/>
              </a:ext>
            </a:extLst>
          </p:cNvPr>
          <p:cNvGrpSpPr/>
          <p:nvPr/>
        </p:nvGrpSpPr>
        <p:grpSpPr>
          <a:xfrm>
            <a:off x="1717714" y="3638535"/>
            <a:ext cx="625996" cy="602143"/>
            <a:chOff x="1620729" y="1239089"/>
            <a:chExt cx="266633" cy="256473"/>
          </a:xfrm>
        </p:grpSpPr>
        <p:pic>
          <p:nvPicPr>
            <p:cNvPr id="105" name="Afbeelding 104">
              <a:extLst>
                <a:ext uri="{FF2B5EF4-FFF2-40B4-BE49-F238E27FC236}">
                  <a16:creationId xmlns:a16="http://schemas.microsoft.com/office/drawing/2014/main" id="{ECAED268-8015-613E-ECAC-9449413D778B}"/>
                </a:ext>
              </a:extLst>
            </p:cNvPr>
            <p:cNvPicPr>
              <a:picLocks noChangeAspect="1"/>
            </p:cNvPicPr>
            <p:nvPr/>
          </p:nvPicPr>
          <p:blipFill rotWithShape="1">
            <a:blip r:embed="rId6">
              <a:lum bright="70000" contrast="-70000"/>
              <a:extLst>
                <a:ext uri="{28A0092B-C50C-407E-A947-70E740481C1C}">
                  <a14:useLocalDpi xmlns:a14="http://schemas.microsoft.com/office/drawing/2010/main" val="0"/>
                </a:ext>
              </a:extLst>
            </a:blip>
            <a:srcRect l="19789" t="14258" r="21343" b="29117"/>
            <a:stretch/>
          </p:blipFill>
          <p:spPr>
            <a:xfrm>
              <a:off x="1620729" y="1239089"/>
              <a:ext cx="266633" cy="256473"/>
            </a:xfrm>
            <a:prstGeom prst="rect">
              <a:avLst/>
            </a:prstGeom>
          </p:spPr>
        </p:pic>
        <p:sp>
          <p:nvSpPr>
            <p:cNvPr id="106" name="Ovaal 105">
              <a:extLst>
                <a:ext uri="{FF2B5EF4-FFF2-40B4-BE49-F238E27FC236}">
                  <a16:creationId xmlns:a16="http://schemas.microsoft.com/office/drawing/2014/main" id="{F3CD3E22-B57E-316E-10C2-B92D7085F985}"/>
                </a:ext>
              </a:extLst>
            </p:cNvPr>
            <p:cNvSpPr/>
            <p:nvPr/>
          </p:nvSpPr>
          <p:spPr>
            <a:xfrm>
              <a:off x="1686624" y="1296311"/>
              <a:ext cx="142451" cy="142451"/>
            </a:xfrm>
            <a:prstGeom prst="ellipse">
              <a:avLst/>
            </a:prstGeom>
            <a:solidFill>
              <a:srgbClr val="BF9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pic>
        <p:nvPicPr>
          <p:cNvPr id="108" name="Afbeelding 107">
            <a:extLst>
              <a:ext uri="{FF2B5EF4-FFF2-40B4-BE49-F238E27FC236}">
                <a16:creationId xmlns:a16="http://schemas.microsoft.com/office/drawing/2014/main" id="{3B37F385-BF37-F1A3-DD55-7BADFA9F8030}"/>
              </a:ext>
            </a:extLst>
          </p:cNvPr>
          <p:cNvPicPr>
            <a:picLocks noChangeAspect="1"/>
          </p:cNvPicPr>
          <p:nvPr/>
        </p:nvPicPr>
        <p:blipFill rotWithShape="1">
          <a:blip r:embed="rId7">
            <a:duotone>
              <a:srgbClr val="ED7D31">
                <a:shade val="45000"/>
                <a:satMod val="135000"/>
              </a:srgbClr>
              <a:prstClr val="white"/>
            </a:duotone>
            <a:extLst>
              <a:ext uri="{BEBA8EAE-BF5A-486C-A8C5-ECC9F3942E4B}">
                <a14:imgProps xmlns:a14="http://schemas.microsoft.com/office/drawing/2010/main">
                  <a14:imgLayer r:embed="rId8">
                    <a14:imgEffect>
                      <a14:colorTemperature colorTemp="6196"/>
                    </a14:imgEffect>
                  </a14:imgLayer>
                </a14:imgProps>
              </a:ext>
              <a:ext uri="{28A0092B-C50C-407E-A947-70E740481C1C}">
                <a14:useLocalDpi xmlns:a14="http://schemas.microsoft.com/office/drawing/2010/main" val="0"/>
              </a:ext>
            </a:extLst>
          </a:blip>
          <a:srcRect b="15740"/>
          <a:stretch/>
        </p:blipFill>
        <p:spPr>
          <a:xfrm>
            <a:off x="7307116" y="1236572"/>
            <a:ext cx="681261" cy="574035"/>
          </a:xfrm>
          <a:prstGeom prst="rect">
            <a:avLst/>
          </a:prstGeom>
        </p:spPr>
      </p:pic>
      <p:pic>
        <p:nvPicPr>
          <p:cNvPr id="109" name="Afbeelding 108">
            <a:extLst>
              <a:ext uri="{FF2B5EF4-FFF2-40B4-BE49-F238E27FC236}">
                <a16:creationId xmlns:a16="http://schemas.microsoft.com/office/drawing/2014/main" id="{3FAD289D-EC9B-2DE2-F74A-5B136626806E}"/>
              </a:ext>
            </a:extLst>
          </p:cNvPr>
          <p:cNvPicPr>
            <a:picLocks noChangeAspect="1"/>
          </p:cNvPicPr>
          <p:nvPr/>
        </p:nvPicPr>
        <p:blipFill rotWithShape="1">
          <a:blip r:embed="rId9">
            <a:duotone>
              <a:prstClr val="black"/>
              <a:srgbClr val="0B5D3D">
                <a:tint val="45000"/>
                <a:satMod val="400000"/>
              </a:srgbClr>
            </a:duotone>
            <a:extLst>
              <a:ext uri="{BEBA8EAE-BF5A-486C-A8C5-ECC9F3942E4B}">
                <a14:imgProps xmlns:a14="http://schemas.microsoft.com/office/drawing/2010/main">
                  <a14:imgLayer r:embed="rId10">
                    <a14:imgEffect>
                      <a14:colorTemperature colorTemp="11200"/>
                    </a14:imgEffect>
                    <a14:imgEffect>
                      <a14:saturation sat="0"/>
                    </a14:imgEffect>
                  </a14:imgLayer>
                </a14:imgProps>
              </a:ext>
              <a:ext uri="{28A0092B-C50C-407E-A947-70E740481C1C}">
                <a14:useLocalDpi xmlns:a14="http://schemas.microsoft.com/office/drawing/2010/main" val="0"/>
              </a:ext>
            </a:extLst>
          </a:blip>
          <a:srcRect t="30424" b="25164"/>
          <a:stretch/>
        </p:blipFill>
        <p:spPr>
          <a:xfrm>
            <a:off x="7993297" y="3691948"/>
            <a:ext cx="1064990" cy="472979"/>
          </a:xfrm>
          <a:prstGeom prst="rect">
            <a:avLst/>
          </a:prstGeom>
        </p:spPr>
      </p:pic>
      <p:grpSp>
        <p:nvGrpSpPr>
          <p:cNvPr id="110" name="Groep 109">
            <a:extLst>
              <a:ext uri="{FF2B5EF4-FFF2-40B4-BE49-F238E27FC236}">
                <a16:creationId xmlns:a16="http://schemas.microsoft.com/office/drawing/2014/main" id="{137E7DE3-13A8-FE0A-6657-EE77FCA5495A}"/>
              </a:ext>
            </a:extLst>
          </p:cNvPr>
          <p:cNvGrpSpPr/>
          <p:nvPr/>
        </p:nvGrpSpPr>
        <p:grpSpPr>
          <a:xfrm rot="3092378">
            <a:off x="4859672" y="3153607"/>
            <a:ext cx="469076" cy="564426"/>
            <a:chOff x="4912948" y="2967418"/>
            <a:chExt cx="469076" cy="564426"/>
          </a:xfrm>
        </p:grpSpPr>
        <p:pic>
          <p:nvPicPr>
            <p:cNvPr id="111" name="Afbeelding 110">
              <a:extLst>
                <a:ext uri="{FF2B5EF4-FFF2-40B4-BE49-F238E27FC236}">
                  <a16:creationId xmlns:a16="http://schemas.microsoft.com/office/drawing/2014/main" id="{6E513E62-F88B-0458-A806-208B7F90ED64}"/>
                </a:ext>
              </a:extLst>
            </p:cNvPr>
            <p:cNvPicPr>
              <a:picLocks noChangeAspect="1"/>
            </p:cNvPicPr>
            <p:nvPr/>
          </p:nvPicPr>
          <p:blipFill rotWithShape="1">
            <a:blip r:embed="rId11">
              <a:lum bright="70000" contrast="-70000"/>
              <a:extLst>
                <a:ext uri="{BEBA8EAE-BF5A-486C-A8C5-ECC9F3942E4B}">
                  <a14:imgProps xmlns:a14="http://schemas.microsoft.com/office/drawing/2010/main">
                    <a14:imgLayer r:embed="rId12">
                      <a14:imgEffect>
                        <a14:artisticPhotocopy/>
                      </a14:imgEffect>
                    </a14:imgLayer>
                  </a14:imgProps>
                </a:ext>
                <a:ext uri="{28A0092B-C50C-407E-A947-70E740481C1C}">
                  <a14:useLocalDpi xmlns:a14="http://schemas.microsoft.com/office/drawing/2010/main" val="0"/>
                </a:ext>
              </a:extLst>
            </a:blip>
            <a:srcRect b="16894"/>
            <a:stretch/>
          </p:blipFill>
          <p:spPr>
            <a:xfrm rot="15321777">
              <a:off x="4865273" y="3015093"/>
              <a:ext cx="564426" cy="469076"/>
            </a:xfrm>
            <a:prstGeom prst="rect">
              <a:avLst/>
            </a:prstGeom>
          </p:spPr>
        </p:pic>
        <p:sp>
          <p:nvSpPr>
            <p:cNvPr id="112" name="Rectangle 4">
              <a:extLst>
                <a:ext uri="{FF2B5EF4-FFF2-40B4-BE49-F238E27FC236}">
                  <a16:creationId xmlns:a16="http://schemas.microsoft.com/office/drawing/2014/main" id="{82865E31-50F3-1253-46C9-2DEBE3C1CF87}"/>
                </a:ext>
              </a:extLst>
            </p:cNvPr>
            <p:cNvSpPr/>
            <p:nvPr/>
          </p:nvSpPr>
          <p:spPr>
            <a:xfrm rot="17972713">
              <a:off x="5097867" y="3046235"/>
              <a:ext cx="155211"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C000">
                      <a:lumMod val="75000"/>
                    </a:srgbClr>
                  </a:solidFill>
                  <a:effectLst/>
                  <a:uLnTx/>
                  <a:uFillTx/>
                  <a:latin typeface="Calibri" panose="020F0502020204030204"/>
                  <a:ea typeface="+mn-ea"/>
                  <a:cs typeface="+mn-cs"/>
                </a:rPr>
                <a:t>$</a:t>
              </a:r>
            </a:p>
          </p:txBody>
        </p:sp>
      </p:grpSp>
      <p:grpSp>
        <p:nvGrpSpPr>
          <p:cNvPr id="113" name="Groep 112">
            <a:extLst>
              <a:ext uri="{FF2B5EF4-FFF2-40B4-BE49-F238E27FC236}">
                <a16:creationId xmlns:a16="http://schemas.microsoft.com/office/drawing/2014/main" id="{8D8A1EFF-9B1C-90BC-BCB4-7C284918DC51}"/>
              </a:ext>
            </a:extLst>
          </p:cNvPr>
          <p:cNvGrpSpPr/>
          <p:nvPr/>
        </p:nvGrpSpPr>
        <p:grpSpPr>
          <a:xfrm>
            <a:off x="4957643" y="3019406"/>
            <a:ext cx="753642" cy="564426"/>
            <a:chOff x="4988057" y="2704314"/>
            <a:chExt cx="753642" cy="564426"/>
          </a:xfrm>
        </p:grpSpPr>
        <p:pic>
          <p:nvPicPr>
            <p:cNvPr id="114" name="Afbeelding 113">
              <a:extLst>
                <a:ext uri="{FF2B5EF4-FFF2-40B4-BE49-F238E27FC236}">
                  <a16:creationId xmlns:a16="http://schemas.microsoft.com/office/drawing/2014/main" id="{9AE1A4D8-160E-802C-5C21-28E421F04C6E}"/>
                </a:ext>
              </a:extLst>
            </p:cNvPr>
            <p:cNvPicPr>
              <a:picLocks noChangeAspect="1"/>
            </p:cNvPicPr>
            <p:nvPr/>
          </p:nvPicPr>
          <p:blipFill rotWithShape="1">
            <a:blip r:embed="rId13">
              <a:duotone>
                <a:prstClr val="black"/>
                <a:schemeClr val="tx1">
                  <a:tint val="45000"/>
                  <a:satMod val="400000"/>
                </a:schemeClr>
              </a:duotone>
              <a:extLst>
                <a:ext uri="{BEBA8EAE-BF5A-486C-A8C5-ECC9F3942E4B}">
                  <a14:imgProps xmlns:a14="http://schemas.microsoft.com/office/drawing/2010/main">
                    <a14:imgLayer r:embed="rId12">
                      <a14:imgEffect>
                        <a14:artisticPhotocopy/>
                      </a14:imgEffect>
                      <a14:imgEffect>
                        <a14:brightnessContrast bright="70000" contrast="100000"/>
                      </a14:imgEffect>
                    </a14:imgLayer>
                  </a14:imgProps>
                </a:ext>
                <a:ext uri="{28A0092B-C50C-407E-A947-70E740481C1C}">
                  <a14:useLocalDpi xmlns:a14="http://schemas.microsoft.com/office/drawing/2010/main" val="0"/>
                </a:ext>
              </a:extLst>
            </a:blip>
            <a:srcRect b="16894"/>
            <a:stretch/>
          </p:blipFill>
          <p:spPr>
            <a:xfrm rot="15321777">
              <a:off x="5048541" y="2751989"/>
              <a:ext cx="564426" cy="469076"/>
            </a:xfrm>
            <a:prstGeom prst="rect">
              <a:avLst/>
            </a:prstGeom>
          </p:spPr>
        </p:pic>
        <p:sp>
          <p:nvSpPr>
            <p:cNvPr id="115" name="Rectangle 4">
              <a:extLst>
                <a:ext uri="{FF2B5EF4-FFF2-40B4-BE49-F238E27FC236}">
                  <a16:creationId xmlns:a16="http://schemas.microsoft.com/office/drawing/2014/main" id="{A0287B0E-6003-F698-8B02-5818B971F9BA}"/>
                </a:ext>
              </a:extLst>
            </p:cNvPr>
            <p:cNvSpPr/>
            <p:nvPr/>
          </p:nvSpPr>
          <p:spPr>
            <a:xfrm rot="1758501">
              <a:off x="4988057" y="2860715"/>
              <a:ext cx="753642"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a:ln>
                    <a:noFill/>
                  </a:ln>
                  <a:solidFill>
                    <a:srgbClr val="FFC000">
                      <a:lumMod val="75000"/>
                    </a:srgbClr>
                  </a:solidFill>
                  <a:effectLst/>
                  <a:uLnTx/>
                  <a:uFillTx/>
                  <a:latin typeface="Poppins Latin"/>
                  <a:ea typeface="+mn-ea"/>
                  <a:cs typeface="+mn-cs"/>
                </a:rPr>
                <a:t>CO</a:t>
              </a:r>
              <a:r>
                <a:rPr kumimoji="0" lang="en-AU" sz="1200" b="0" i="0" u="none" strike="noStrike" kern="0" cap="none" spc="0" normalizeH="0" baseline="-25000" noProof="0">
                  <a:ln>
                    <a:noFill/>
                  </a:ln>
                  <a:solidFill>
                    <a:srgbClr val="FFC000">
                      <a:lumMod val="75000"/>
                    </a:srgbClr>
                  </a:solidFill>
                  <a:effectLst/>
                  <a:uLnTx/>
                  <a:uFillTx/>
                  <a:latin typeface="Poppins Latin"/>
                  <a:ea typeface="+mn-ea"/>
                  <a:cs typeface="+mn-cs"/>
                </a:rPr>
                <a:t>2</a:t>
              </a:r>
              <a:endParaRPr kumimoji="0" lang="en-US" sz="1200" b="0" i="0" u="none" strike="noStrike" kern="0" cap="none" spc="0" normalizeH="0" baseline="0" noProof="0">
                <a:ln>
                  <a:noFill/>
                </a:ln>
                <a:solidFill>
                  <a:srgbClr val="FFC000">
                    <a:lumMod val="75000"/>
                  </a:srgbClr>
                </a:solidFill>
                <a:effectLst/>
                <a:uLnTx/>
                <a:uFillTx/>
                <a:latin typeface="Calibri" panose="020F0502020204030204"/>
                <a:ea typeface="+mn-ea"/>
                <a:cs typeface="+mn-cs"/>
              </a:endParaRPr>
            </a:p>
          </p:txBody>
        </p:sp>
      </p:grpSp>
      <p:pic>
        <p:nvPicPr>
          <p:cNvPr id="116" name="Afbeelding 115">
            <a:extLst>
              <a:ext uri="{FF2B5EF4-FFF2-40B4-BE49-F238E27FC236}">
                <a16:creationId xmlns:a16="http://schemas.microsoft.com/office/drawing/2014/main" id="{B461A755-0296-CFC0-2BE8-6BCE01DB4D78}"/>
              </a:ext>
            </a:extLst>
          </p:cNvPr>
          <p:cNvPicPr>
            <a:picLocks noChangeAspect="1"/>
          </p:cNvPicPr>
          <p:nvPr/>
        </p:nvPicPr>
        <p:blipFill rotWithShape="1">
          <a:blip r:embed="rId14">
            <a:lum bright="70000" contrast="-70000"/>
            <a:extLst>
              <a:ext uri="{BEBA8EAE-BF5A-486C-A8C5-ECC9F3942E4B}">
                <a14:imgProps xmlns:a14="http://schemas.microsoft.com/office/drawing/2010/main">
                  <a14:imgLayer r:embed="rId15">
                    <a14:imgEffect>
                      <a14:artisticPhotocopy/>
                    </a14:imgEffect>
                    <a14:imgEffect>
                      <a14:colorTemperature colorTemp="1500"/>
                    </a14:imgEffect>
                    <a14:imgEffect>
                      <a14:saturation sat="0"/>
                    </a14:imgEffect>
                  </a14:imgLayer>
                </a14:imgProps>
              </a:ext>
              <a:ext uri="{28A0092B-C50C-407E-A947-70E740481C1C}">
                <a14:useLocalDpi xmlns:a14="http://schemas.microsoft.com/office/drawing/2010/main" val="0"/>
              </a:ext>
            </a:extLst>
          </a:blip>
          <a:srcRect l="32597" b="17403"/>
          <a:stretch/>
        </p:blipFill>
        <p:spPr>
          <a:xfrm>
            <a:off x="6051888" y="4388614"/>
            <a:ext cx="227064" cy="278250"/>
          </a:xfrm>
          <a:prstGeom prst="rect">
            <a:avLst/>
          </a:prstGeom>
        </p:spPr>
      </p:pic>
      <p:pic>
        <p:nvPicPr>
          <p:cNvPr id="117" name="Afbeelding 116">
            <a:extLst>
              <a:ext uri="{FF2B5EF4-FFF2-40B4-BE49-F238E27FC236}">
                <a16:creationId xmlns:a16="http://schemas.microsoft.com/office/drawing/2014/main" id="{B2C3C55A-590F-1842-6204-30D1E5777730}"/>
              </a:ext>
            </a:extLst>
          </p:cNvPr>
          <p:cNvPicPr>
            <a:picLocks noChangeAspect="1"/>
          </p:cNvPicPr>
          <p:nvPr/>
        </p:nvPicPr>
        <p:blipFill rotWithShape="1">
          <a:blip r:embed="rId16">
            <a:lum bright="70000" contrast="-70000"/>
            <a:extLst>
              <a:ext uri="{BEBA8EAE-BF5A-486C-A8C5-ECC9F3942E4B}">
                <a14:imgProps xmlns:a14="http://schemas.microsoft.com/office/drawing/2010/main">
                  <a14:imgLayer r:embed="rId17">
                    <a14:imgEffect>
                      <a14:artisticPhotocopy/>
                    </a14:imgEffect>
                  </a14:imgLayer>
                </a14:imgProps>
              </a:ext>
              <a:ext uri="{28A0092B-C50C-407E-A947-70E740481C1C}">
                <a14:useLocalDpi xmlns:a14="http://schemas.microsoft.com/office/drawing/2010/main" val="0"/>
              </a:ext>
            </a:extLst>
          </a:blip>
          <a:srcRect l="4272" t="16495" b="31174"/>
          <a:stretch/>
        </p:blipFill>
        <p:spPr>
          <a:xfrm>
            <a:off x="6430265" y="3262420"/>
            <a:ext cx="552305" cy="301928"/>
          </a:xfrm>
          <a:prstGeom prst="rect">
            <a:avLst/>
          </a:prstGeom>
        </p:spPr>
      </p:pic>
      <p:cxnSp>
        <p:nvCxnSpPr>
          <p:cNvPr id="118" name="Rechte verbindingslijn 117">
            <a:extLst>
              <a:ext uri="{FF2B5EF4-FFF2-40B4-BE49-F238E27FC236}">
                <a16:creationId xmlns:a16="http://schemas.microsoft.com/office/drawing/2014/main" id="{C1BADA8D-E88E-ECB5-F71F-5DF23080DE12}"/>
              </a:ext>
            </a:extLst>
          </p:cNvPr>
          <p:cNvCxnSpPr>
            <a:cxnSpLocks/>
          </p:cNvCxnSpPr>
          <p:nvPr/>
        </p:nvCxnSpPr>
        <p:spPr>
          <a:xfrm>
            <a:off x="6542629" y="3206517"/>
            <a:ext cx="320690" cy="427423"/>
          </a:xfrm>
          <a:prstGeom prst="line">
            <a:avLst/>
          </a:prstGeom>
          <a:noFill/>
          <a:ln w="38100" cap="flat" cmpd="sng" algn="ctr">
            <a:solidFill>
              <a:schemeClr val="tx1"/>
            </a:solidFill>
            <a:prstDash val="solid"/>
            <a:miter lim="800000"/>
          </a:ln>
          <a:effectLst/>
        </p:spPr>
      </p:cxnSp>
      <p:sp>
        <p:nvSpPr>
          <p:cNvPr id="3" name="TextBox 77">
            <a:extLst>
              <a:ext uri="{FF2B5EF4-FFF2-40B4-BE49-F238E27FC236}">
                <a16:creationId xmlns:a16="http://schemas.microsoft.com/office/drawing/2014/main" id="{E2EF387D-AFCF-58D6-811B-56FB28BF14EA}"/>
              </a:ext>
            </a:extLst>
          </p:cNvPr>
          <p:cNvSpPr txBox="1"/>
          <p:nvPr/>
        </p:nvSpPr>
        <p:spPr>
          <a:xfrm>
            <a:off x="9021361" y="3538232"/>
            <a:ext cx="2202816" cy="923329"/>
          </a:xfrm>
          <a:prstGeom prst="rect">
            <a:avLst/>
          </a:prstGeom>
          <a:noFill/>
        </p:spPr>
        <p:txBody>
          <a:bodyPr wrap="square" lIns="0" r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462E"/>
                </a:solidFill>
                <a:effectLst/>
                <a:uLnTx/>
                <a:uFillTx/>
                <a:latin typeface="Poppins Latin"/>
                <a:ea typeface="+mn-ea"/>
                <a:cs typeface="+mn-cs"/>
              </a:rPr>
              <a:t>Low energy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462E"/>
                </a:solidFill>
                <a:effectLst/>
                <a:uLnTx/>
                <a:uFillTx/>
                <a:latin typeface="Poppins Latin"/>
                <a:ea typeface="+mn-ea"/>
                <a:cs typeface="+mn-cs"/>
              </a:rPr>
              <a:t>consumption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00462E"/>
              </a:solidFill>
              <a:effectLst/>
              <a:uLnTx/>
              <a:uFillTx/>
              <a:latin typeface="Poppins Latin"/>
              <a:ea typeface="+mn-ea"/>
              <a:cs typeface="+mn-cs"/>
            </a:endParaRPr>
          </a:p>
        </p:txBody>
      </p:sp>
      <p:sp>
        <p:nvSpPr>
          <p:cNvPr id="99" name="TextBox 83">
            <a:extLst>
              <a:ext uri="{FF2B5EF4-FFF2-40B4-BE49-F238E27FC236}">
                <a16:creationId xmlns:a16="http://schemas.microsoft.com/office/drawing/2014/main" id="{2BCBACEB-436B-5592-FE57-E26393F87218}"/>
              </a:ext>
            </a:extLst>
          </p:cNvPr>
          <p:cNvSpPr txBox="1"/>
          <p:nvPr/>
        </p:nvSpPr>
        <p:spPr>
          <a:xfrm>
            <a:off x="7755139" y="1303289"/>
            <a:ext cx="2259350" cy="369332"/>
          </a:xfrm>
          <a:prstGeom prst="rect">
            <a:avLst/>
          </a:prstGeom>
        </p:spPr>
        <p:txBody>
          <a:bodyPr wrap="none" anchor="b">
            <a:spAutoFit/>
          </a:bodyPr>
          <a:lstStyle>
            <a:defPPr>
              <a:defRPr lang="nl-BE"/>
            </a:defPPr>
            <a:lvl1pPr algn="ctr">
              <a:defRPr sz="1400" b="1">
                <a:solidFill>
                  <a:schemeClr val="bg1"/>
                </a:solidFill>
                <a:latin typeface="Calibri" panose="020F0502020204030204"/>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462E"/>
                </a:solidFill>
                <a:effectLst/>
                <a:uLnTx/>
                <a:uFillTx/>
                <a:latin typeface="Poppins Latin"/>
                <a:ea typeface="+mn-ea"/>
                <a:cs typeface="+mn-cs"/>
              </a:rPr>
              <a:t>Thermal comfort</a:t>
            </a:r>
          </a:p>
        </p:txBody>
      </p:sp>
      <p:grpSp>
        <p:nvGrpSpPr>
          <p:cNvPr id="16" name="Group 15">
            <a:extLst>
              <a:ext uri="{FF2B5EF4-FFF2-40B4-BE49-F238E27FC236}">
                <a16:creationId xmlns:a16="http://schemas.microsoft.com/office/drawing/2014/main" id="{1FBE478E-338F-7C19-F884-F7971BBD422F}"/>
              </a:ext>
            </a:extLst>
          </p:cNvPr>
          <p:cNvGrpSpPr/>
          <p:nvPr/>
        </p:nvGrpSpPr>
        <p:grpSpPr>
          <a:xfrm>
            <a:off x="8515069" y="1760568"/>
            <a:ext cx="2607734" cy="763803"/>
            <a:chOff x="7852986" y="2293561"/>
            <a:chExt cx="2607734" cy="763803"/>
          </a:xfrm>
        </p:grpSpPr>
        <p:sp>
          <p:nvSpPr>
            <p:cNvPr id="100" name="TextBox 84">
              <a:extLst>
                <a:ext uri="{FF2B5EF4-FFF2-40B4-BE49-F238E27FC236}">
                  <a16:creationId xmlns:a16="http://schemas.microsoft.com/office/drawing/2014/main" id="{49103EC7-2048-48B0-DF5B-7E62636801BA}"/>
                </a:ext>
              </a:extLst>
            </p:cNvPr>
            <p:cNvSpPr txBox="1"/>
            <p:nvPr/>
          </p:nvSpPr>
          <p:spPr>
            <a:xfrm>
              <a:off x="7852986" y="2293561"/>
              <a:ext cx="2607734" cy="276999"/>
            </a:xfrm>
            <a:prstGeom prst="rect">
              <a:avLst/>
            </a:prstGeom>
            <a:noFill/>
          </p:spPr>
          <p:txBody>
            <a:bodyPr wrap="square" lIns="0" r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462E"/>
                  </a:solidFill>
                  <a:effectLst/>
                  <a:uLnTx/>
                  <a:uFillTx/>
                  <a:latin typeface="Poppins Latin"/>
                  <a:ea typeface="+mn-ea"/>
                  <a:cs typeface="+mn-cs"/>
                </a:rPr>
                <a:t>Hea04</a:t>
              </a:r>
            </a:p>
          </p:txBody>
        </p:sp>
        <p:sp>
          <p:nvSpPr>
            <p:cNvPr id="14" name="TextBox 84">
              <a:extLst>
                <a:ext uri="{FF2B5EF4-FFF2-40B4-BE49-F238E27FC236}">
                  <a16:creationId xmlns:a16="http://schemas.microsoft.com/office/drawing/2014/main" id="{67826A4D-F6E9-9599-1D90-BEE2F89DCA7C}"/>
                </a:ext>
              </a:extLst>
            </p:cNvPr>
            <p:cNvSpPr txBox="1"/>
            <p:nvPr/>
          </p:nvSpPr>
          <p:spPr>
            <a:xfrm>
              <a:off x="7852986" y="2780365"/>
              <a:ext cx="2607734" cy="276999"/>
            </a:xfrm>
            <a:prstGeom prst="rect">
              <a:avLst/>
            </a:prstGeom>
            <a:noFill/>
          </p:spPr>
          <p:txBody>
            <a:bodyPr wrap="square" lIns="0" r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462E"/>
                  </a:solidFill>
                  <a:effectLst/>
                  <a:uLnTx/>
                  <a:uFillTx/>
                  <a:latin typeface="Poppins Latin"/>
                  <a:ea typeface="+mn-ea"/>
                  <a:cs typeface="+mn-cs"/>
                </a:rPr>
                <a:t>T01</a:t>
              </a:r>
            </a:p>
          </p:txBody>
        </p:sp>
      </p:grpSp>
      <p:grpSp>
        <p:nvGrpSpPr>
          <p:cNvPr id="17" name="Group 16">
            <a:extLst>
              <a:ext uri="{FF2B5EF4-FFF2-40B4-BE49-F238E27FC236}">
                <a16:creationId xmlns:a16="http://schemas.microsoft.com/office/drawing/2014/main" id="{E591DEB6-FDEB-D16F-61BC-872FB940DBB2}"/>
              </a:ext>
            </a:extLst>
          </p:cNvPr>
          <p:cNvGrpSpPr/>
          <p:nvPr/>
        </p:nvGrpSpPr>
        <p:grpSpPr>
          <a:xfrm>
            <a:off x="1850514" y="4481477"/>
            <a:ext cx="3175334" cy="812920"/>
            <a:chOff x="7318649" y="1716535"/>
            <a:chExt cx="3175334" cy="812920"/>
          </a:xfrm>
        </p:grpSpPr>
        <p:pic>
          <p:nvPicPr>
            <p:cNvPr id="19" name="Picture 2" descr="Breeam: Building sustainable homes | Real de La Quinta">
              <a:extLst>
                <a:ext uri="{FF2B5EF4-FFF2-40B4-BE49-F238E27FC236}">
                  <a16:creationId xmlns:a16="http://schemas.microsoft.com/office/drawing/2014/main" id="{AF9A8E68-7860-1607-F463-A9A441F7EBC8}"/>
                </a:ext>
              </a:extLst>
            </p:cNvPr>
            <p:cNvPicPr>
              <a:picLocks noChangeAspect="1" noChangeArrowheads="1"/>
            </p:cNvPicPr>
            <p:nvPr/>
          </p:nvPicPr>
          <p:blipFill>
            <a:blip r:embed="rId18">
              <a:biLevel thresh="75000"/>
              <a:extLst>
                <a:ext uri="{28A0092B-C50C-407E-A947-70E740481C1C}">
                  <a14:useLocalDpi xmlns:a14="http://schemas.microsoft.com/office/drawing/2010/main" val="0"/>
                </a:ext>
              </a:extLst>
            </a:blip>
            <a:srcRect/>
            <a:stretch>
              <a:fillRect/>
            </a:stretch>
          </p:blipFill>
          <p:spPr bwMode="auto">
            <a:xfrm>
              <a:off x="7318649" y="1741362"/>
              <a:ext cx="361598" cy="33933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Better Building Environment, better productivity &amp; profitability">
              <a:extLst>
                <a:ext uri="{FF2B5EF4-FFF2-40B4-BE49-F238E27FC236}">
                  <a16:creationId xmlns:a16="http://schemas.microsoft.com/office/drawing/2014/main" id="{66F817DE-9478-9072-4821-1ED361E57FAD}"/>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46381" y="2190119"/>
              <a:ext cx="336746" cy="33933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84">
              <a:extLst>
                <a:ext uri="{FF2B5EF4-FFF2-40B4-BE49-F238E27FC236}">
                  <a16:creationId xmlns:a16="http://schemas.microsoft.com/office/drawing/2014/main" id="{93261320-EB71-BE33-77D8-248AC95C6678}"/>
                </a:ext>
              </a:extLst>
            </p:cNvPr>
            <p:cNvSpPr txBox="1"/>
            <p:nvPr/>
          </p:nvSpPr>
          <p:spPr>
            <a:xfrm>
              <a:off x="7886249" y="1716535"/>
              <a:ext cx="2607734" cy="276999"/>
            </a:xfrm>
            <a:prstGeom prst="rect">
              <a:avLst/>
            </a:prstGeom>
            <a:noFill/>
          </p:spPr>
          <p:txBody>
            <a:bodyPr wrap="square" lIns="0" r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462E"/>
                  </a:solidFill>
                  <a:effectLst/>
                  <a:uLnTx/>
                  <a:uFillTx/>
                  <a:latin typeface="Poppins Latin"/>
                  <a:ea typeface="+mn-ea"/>
                  <a:cs typeface="+mn-cs"/>
                </a:rPr>
                <a:t>Hea01</a:t>
              </a:r>
            </a:p>
          </p:txBody>
        </p:sp>
        <p:sp>
          <p:nvSpPr>
            <p:cNvPr id="23" name="TextBox 84">
              <a:extLst>
                <a:ext uri="{FF2B5EF4-FFF2-40B4-BE49-F238E27FC236}">
                  <a16:creationId xmlns:a16="http://schemas.microsoft.com/office/drawing/2014/main" id="{388BC1A9-084B-D9CF-2CC8-99AFC0015697}"/>
                </a:ext>
              </a:extLst>
            </p:cNvPr>
            <p:cNvSpPr txBox="1"/>
            <p:nvPr/>
          </p:nvSpPr>
          <p:spPr>
            <a:xfrm>
              <a:off x="7877070" y="2043213"/>
              <a:ext cx="2607734" cy="461665"/>
            </a:xfrm>
            <a:prstGeom prst="rect">
              <a:avLst/>
            </a:prstGeom>
            <a:noFill/>
          </p:spPr>
          <p:txBody>
            <a:bodyPr wrap="square" lIns="0" r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462E"/>
                  </a:solidFill>
                  <a:effectLst/>
                  <a:uLnTx/>
                  <a:uFillTx/>
                  <a:latin typeface="Poppins Latin"/>
                  <a:ea typeface="+mn-ea"/>
                  <a:cs typeface="+mn-cs"/>
                </a:rPr>
                <a:t>L01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462E"/>
                  </a:solidFill>
                  <a:effectLst/>
                  <a:uLnTx/>
                  <a:uFillTx/>
                  <a:latin typeface="Poppins Latin"/>
                  <a:ea typeface="+mn-ea"/>
                  <a:cs typeface="+mn-cs"/>
                </a:rPr>
                <a:t>L06</a:t>
              </a:r>
            </a:p>
          </p:txBody>
        </p:sp>
      </p:grpSp>
      <p:sp>
        <p:nvSpPr>
          <p:cNvPr id="28" name="TextBox 84">
            <a:extLst>
              <a:ext uri="{FF2B5EF4-FFF2-40B4-BE49-F238E27FC236}">
                <a16:creationId xmlns:a16="http://schemas.microsoft.com/office/drawing/2014/main" id="{83C25966-DCF4-E426-49CE-0285D42480FD}"/>
              </a:ext>
            </a:extLst>
          </p:cNvPr>
          <p:cNvSpPr txBox="1"/>
          <p:nvPr/>
        </p:nvSpPr>
        <p:spPr>
          <a:xfrm>
            <a:off x="9364133" y="4430850"/>
            <a:ext cx="2607734" cy="461665"/>
          </a:xfrm>
          <a:prstGeom prst="rect">
            <a:avLst/>
          </a:prstGeom>
          <a:noFill/>
        </p:spPr>
        <p:txBody>
          <a:bodyPr wrap="square" lIns="0" r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462E"/>
                </a:solidFill>
                <a:effectLst/>
                <a:uLnTx/>
                <a:uFillTx/>
                <a:latin typeface="Poppins Latin"/>
                <a:ea typeface="+mn-ea"/>
                <a:cs typeface="+mn-cs"/>
              </a:rPr>
              <a:t>Ene01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462E"/>
                </a:solidFill>
                <a:effectLst/>
                <a:uLnTx/>
                <a:uFillTx/>
                <a:latin typeface="Poppins Latin"/>
                <a:ea typeface="+mn-ea"/>
                <a:cs typeface="+mn-cs"/>
              </a:rPr>
              <a:t>Ene04</a:t>
            </a:r>
          </a:p>
        </p:txBody>
      </p:sp>
      <p:pic>
        <p:nvPicPr>
          <p:cNvPr id="8" name="Picture 2" descr="Breeam: Building sustainable homes | Real de La Quinta">
            <a:extLst>
              <a:ext uri="{FF2B5EF4-FFF2-40B4-BE49-F238E27FC236}">
                <a16:creationId xmlns:a16="http://schemas.microsoft.com/office/drawing/2014/main" id="{A51F0FFB-C02E-9C4F-EB59-752404BBF638}"/>
              </a:ext>
            </a:extLst>
          </p:cNvPr>
          <p:cNvPicPr>
            <a:picLocks noChangeAspect="1" noChangeArrowheads="1"/>
          </p:cNvPicPr>
          <p:nvPr/>
        </p:nvPicPr>
        <p:blipFill>
          <a:blip r:embed="rId18">
            <a:biLevel thresh="75000"/>
            <a:extLst>
              <a:ext uri="{28A0092B-C50C-407E-A947-70E740481C1C}">
                <a14:useLocalDpi xmlns:a14="http://schemas.microsoft.com/office/drawing/2010/main" val="0"/>
              </a:ext>
            </a:extLst>
          </a:blip>
          <a:srcRect/>
          <a:stretch>
            <a:fillRect/>
          </a:stretch>
        </p:blipFill>
        <p:spPr bwMode="auto">
          <a:xfrm>
            <a:off x="7988377" y="1767906"/>
            <a:ext cx="361598" cy="3393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Better Building Environment, better productivity &amp; profitability">
            <a:extLst>
              <a:ext uri="{FF2B5EF4-FFF2-40B4-BE49-F238E27FC236}">
                <a16:creationId xmlns:a16="http://schemas.microsoft.com/office/drawing/2014/main" id="{9E0EFB37-9DB6-F436-A8EA-7B50D2BE914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024582" y="2229572"/>
            <a:ext cx="336746" cy="33933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Breeam: Building sustainable homes | Real de La Quinta">
            <a:extLst>
              <a:ext uri="{FF2B5EF4-FFF2-40B4-BE49-F238E27FC236}">
                <a16:creationId xmlns:a16="http://schemas.microsoft.com/office/drawing/2014/main" id="{09CEDE3B-5F3F-CDEB-0B15-E6956E479055}"/>
              </a:ext>
            </a:extLst>
          </p:cNvPr>
          <p:cNvPicPr>
            <a:picLocks noChangeAspect="1" noChangeArrowheads="1"/>
          </p:cNvPicPr>
          <p:nvPr/>
        </p:nvPicPr>
        <p:blipFill>
          <a:blip r:embed="rId18">
            <a:biLevel thresh="75000"/>
            <a:extLst>
              <a:ext uri="{28A0092B-C50C-407E-A947-70E740481C1C}">
                <a14:useLocalDpi xmlns:a14="http://schemas.microsoft.com/office/drawing/2010/main" val="0"/>
              </a:ext>
            </a:extLst>
          </a:blip>
          <a:srcRect/>
          <a:stretch>
            <a:fillRect/>
          </a:stretch>
        </p:blipFill>
        <p:spPr bwMode="auto">
          <a:xfrm>
            <a:off x="8727959" y="4478399"/>
            <a:ext cx="361598" cy="339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811531"/>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339C0A-8149-E328-7899-EFAC96BA1AEA}"/>
              </a:ext>
            </a:extLst>
          </p:cNvPr>
          <p:cNvSpPr>
            <a:spLocks noGrp="1"/>
          </p:cNvSpPr>
          <p:nvPr>
            <p:ph type="body" sz="quarter" idx="32"/>
          </p:nvPr>
        </p:nvSpPr>
        <p:spPr/>
        <p:txBody>
          <a:bodyPr/>
          <a:lstStyle/>
          <a:p>
            <a:r>
              <a:rPr lang="nl-NL" dirty="0"/>
              <a:t>INTRODUCTION</a:t>
            </a:r>
            <a:endParaRPr lang="en-BE" dirty="0"/>
          </a:p>
        </p:txBody>
      </p:sp>
      <p:sp>
        <p:nvSpPr>
          <p:cNvPr id="3" name="Text Placeholder 2">
            <a:extLst>
              <a:ext uri="{FF2B5EF4-FFF2-40B4-BE49-F238E27FC236}">
                <a16:creationId xmlns:a16="http://schemas.microsoft.com/office/drawing/2014/main" id="{D6F88149-6E4E-40D8-D162-B81CB5194BED}"/>
              </a:ext>
            </a:extLst>
          </p:cNvPr>
          <p:cNvSpPr>
            <a:spLocks noGrp="1"/>
          </p:cNvSpPr>
          <p:nvPr>
            <p:ph type="body" sz="quarter" idx="33"/>
          </p:nvPr>
        </p:nvSpPr>
        <p:spPr/>
        <p:txBody>
          <a:bodyPr/>
          <a:lstStyle/>
          <a:p>
            <a:r>
              <a:rPr lang="nl-NL" dirty="0"/>
              <a:t>BREEAM</a:t>
            </a:r>
            <a:endParaRPr lang="en-BE" dirty="0"/>
          </a:p>
        </p:txBody>
      </p:sp>
      <p:sp>
        <p:nvSpPr>
          <p:cNvPr id="4" name="Text Placeholder 3">
            <a:extLst>
              <a:ext uri="{FF2B5EF4-FFF2-40B4-BE49-F238E27FC236}">
                <a16:creationId xmlns:a16="http://schemas.microsoft.com/office/drawing/2014/main" id="{41F8BF7C-8878-9459-B4D4-962A98A4B3B6}"/>
              </a:ext>
            </a:extLst>
          </p:cNvPr>
          <p:cNvSpPr>
            <a:spLocks noGrp="1"/>
          </p:cNvSpPr>
          <p:nvPr>
            <p:ph type="body" sz="quarter" idx="34"/>
          </p:nvPr>
        </p:nvSpPr>
        <p:spPr/>
        <p:txBody>
          <a:bodyPr/>
          <a:lstStyle/>
          <a:p>
            <a:r>
              <a:rPr lang="nl-NL" dirty="0"/>
              <a:t>WELL</a:t>
            </a:r>
            <a:endParaRPr lang="en-BE" dirty="0"/>
          </a:p>
        </p:txBody>
      </p:sp>
      <p:sp>
        <p:nvSpPr>
          <p:cNvPr id="5" name="Text Placeholder 4">
            <a:extLst>
              <a:ext uri="{FF2B5EF4-FFF2-40B4-BE49-F238E27FC236}">
                <a16:creationId xmlns:a16="http://schemas.microsoft.com/office/drawing/2014/main" id="{46268749-8477-A86B-22CC-E4B6A9DF291B}"/>
              </a:ext>
            </a:extLst>
          </p:cNvPr>
          <p:cNvSpPr>
            <a:spLocks noGrp="1"/>
          </p:cNvSpPr>
          <p:nvPr>
            <p:ph type="body" sz="quarter" idx="35"/>
          </p:nvPr>
        </p:nvSpPr>
        <p:spPr/>
        <p:txBody>
          <a:bodyPr/>
          <a:lstStyle/>
          <a:p>
            <a:r>
              <a:rPr lang="nl-NL" dirty="0">
                <a:latin typeface="Poppins Latin"/>
              </a:rPr>
              <a:t>MINERGIE</a:t>
            </a:r>
            <a:endParaRPr lang="en-US" dirty="0"/>
          </a:p>
        </p:txBody>
      </p:sp>
      <p:sp>
        <p:nvSpPr>
          <p:cNvPr id="6" name="Text Placeholder 5">
            <a:extLst>
              <a:ext uri="{FF2B5EF4-FFF2-40B4-BE49-F238E27FC236}">
                <a16:creationId xmlns:a16="http://schemas.microsoft.com/office/drawing/2014/main" id="{6A622EC5-3ADB-E063-2EB7-4453641B37A0}"/>
              </a:ext>
            </a:extLst>
          </p:cNvPr>
          <p:cNvSpPr>
            <a:spLocks noGrp="1"/>
          </p:cNvSpPr>
          <p:nvPr>
            <p:ph type="body" sz="quarter" idx="36"/>
          </p:nvPr>
        </p:nvSpPr>
        <p:spPr/>
        <p:txBody>
          <a:bodyPr/>
          <a:lstStyle/>
          <a:p>
            <a:r>
              <a:rPr lang="en-GB" dirty="0"/>
              <a:t>EXAMPLES</a:t>
            </a:r>
            <a:endParaRPr lang="en-BE" dirty="0"/>
          </a:p>
        </p:txBody>
      </p:sp>
      <p:sp>
        <p:nvSpPr>
          <p:cNvPr id="7" name="Text Placeholder 6">
            <a:extLst>
              <a:ext uri="{FF2B5EF4-FFF2-40B4-BE49-F238E27FC236}">
                <a16:creationId xmlns:a16="http://schemas.microsoft.com/office/drawing/2014/main" id="{0441D9D8-F734-846A-58D9-3C91009A363F}"/>
              </a:ext>
            </a:extLst>
          </p:cNvPr>
          <p:cNvSpPr>
            <a:spLocks noGrp="1"/>
          </p:cNvSpPr>
          <p:nvPr>
            <p:ph type="body" sz="quarter" idx="37"/>
          </p:nvPr>
        </p:nvSpPr>
        <p:spPr/>
        <p:txBody>
          <a:bodyPr/>
          <a:lstStyle/>
          <a:p>
            <a:r>
              <a:rPr lang="en-GB" dirty="0"/>
              <a:t>Q&amp;A</a:t>
            </a:r>
            <a:endParaRPr lang="en-BE" dirty="0"/>
          </a:p>
        </p:txBody>
      </p:sp>
      <p:sp>
        <p:nvSpPr>
          <p:cNvPr id="8" name="Slide Number Placeholder 7">
            <a:extLst>
              <a:ext uri="{FF2B5EF4-FFF2-40B4-BE49-F238E27FC236}">
                <a16:creationId xmlns:a16="http://schemas.microsoft.com/office/drawing/2014/main" id="{3462129A-548B-65CB-A3F6-001D4CE8413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0462E"/>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100" b="0" i="0" u="none" strike="noStrike" kern="1200" cap="none" spc="0" normalizeH="0" baseline="0" noProof="0">
              <a:ln>
                <a:noFill/>
              </a:ln>
              <a:solidFill>
                <a:srgbClr val="00462E"/>
              </a:solidFill>
              <a:effectLst/>
              <a:uLnTx/>
              <a:uFillTx/>
              <a:latin typeface="Poppins Latin"/>
              <a:ea typeface="+mn-ea"/>
              <a:cs typeface="+mn-cs"/>
            </a:endParaRPr>
          </a:p>
        </p:txBody>
      </p:sp>
      <p:sp>
        <p:nvSpPr>
          <p:cNvPr id="9" name="Title 8">
            <a:extLst>
              <a:ext uri="{FF2B5EF4-FFF2-40B4-BE49-F238E27FC236}">
                <a16:creationId xmlns:a16="http://schemas.microsoft.com/office/drawing/2014/main" id="{5C08714D-EFF4-73C9-4710-B1F3A065568A}"/>
              </a:ext>
            </a:extLst>
          </p:cNvPr>
          <p:cNvSpPr>
            <a:spLocks noGrp="1"/>
          </p:cNvSpPr>
          <p:nvPr>
            <p:ph type="title"/>
          </p:nvPr>
        </p:nvSpPr>
        <p:spPr/>
        <p:txBody>
          <a:bodyPr>
            <a:normAutofit fontScale="90000"/>
          </a:bodyPr>
          <a:lstStyle/>
          <a:p>
            <a:r>
              <a:rPr lang="en-GB"/>
              <a:t>Context</a:t>
            </a:r>
            <a:endParaRPr lang="en-BE"/>
          </a:p>
        </p:txBody>
      </p:sp>
    </p:spTree>
    <p:extLst>
      <p:ext uri="{BB962C8B-B14F-4D97-AF65-F5344CB8AC3E}">
        <p14:creationId xmlns:p14="http://schemas.microsoft.com/office/powerpoint/2010/main" val="28961258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0747A-D637-EF16-81BE-D87D78A65D53}"/>
            </a:ext>
          </a:extLst>
        </p:cNvPr>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E483FD2F-9153-0CAA-DC10-350C49F0352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3" name="Titel 2">
            <a:extLst>
              <a:ext uri="{FF2B5EF4-FFF2-40B4-BE49-F238E27FC236}">
                <a16:creationId xmlns:a16="http://schemas.microsoft.com/office/drawing/2014/main" id="{8C38F124-A27F-B5A2-8C91-BC20D9FF8CD7}"/>
              </a:ext>
            </a:extLst>
          </p:cNvPr>
          <p:cNvSpPr>
            <a:spLocks noGrp="1"/>
          </p:cNvSpPr>
          <p:nvPr>
            <p:ph type="title"/>
          </p:nvPr>
        </p:nvSpPr>
        <p:spPr/>
        <p:txBody>
          <a:bodyPr>
            <a:normAutofit fontScale="90000"/>
          </a:bodyPr>
          <a:lstStyle/>
          <a:p>
            <a:r>
              <a:rPr lang="it-IT" dirty="0"/>
              <a:t>Comfort and Energy</a:t>
            </a:r>
          </a:p>
        </p:txBody>
      </p:sp>
      <p:sp>
        <p:nvSpPr>
          <p:cNvPr id="5" name="Tijdelijke aanduiding voor afbeelding 4">
            <a:extLst>
              <a:ext uri="{FF2B5EF4-FFF2-40B4-BE49-F238E27FC236}">
                <a16:creationId xmlns:a16="http://schemas.microsoft.com/office/drawing/2014/main" id="{DBF01FDF-AE16-BA36-FE12-3E846705DF6F}"/>
              </a:ext>
            </a:extLst>
          </p:cNvPr>
          <p:cNvSpPr>
            <a:spLocks noGrp="1"/>
          </p:cNvSpPr>
          <p:nvPr>
            <p:ph type="pic" sz="quarter" idx="13"/>
          </p:nvPr>
        </p:nvSpPr>
        <p:spPr/>
        <p:txBody>
          <a:bodyPr/>
          <a:lstStyle/>
          <a:p>
            <a:endParaRPr lang="en-GB"/>
          </a:p>
        </p:txBody>
      </p:sp>
      <p:pic>
        <p:nvPicPr>
          <p:cNvPr id="10" name="Afbeelding 9">
            <a:extLst>
              <a:ext uri="{FF2B5EF4-FFF2-40B4-BE49-F238E27FC236}">
                <a16:creationId xmlns:a16="http://schemas.microsoft.com/office/drawing/2014/main" id="{253EC433-5ABB-E377-5169-E1EAFFD471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4656" y="1269513"/>
            <a:ext cx="9144000" cy="4318974"/>
          </a:xfrm>
          <a:prstGeom prst="rect">
            <a:avLst/>
          </a:prstGeom>
        </p:spPr>
      </p:pic>
      <p:sp>
        <p:nvSpPr>
          <p:cNvPr id="11" name="Tekstvak 10">
            <a:extLst>
              <a:ext uri="{FF2B5EF4-FFF2-40B4-BE49-F238E27FC236}">
                <a16:creationId xmlns:a16="http://schemas.microsoft.com/office/drawing/2014/main" id="{E0633287-2AB1-498B-ACC7-88414B2C4C9F}"/>
              </a:ext>
            </a:extLst>
          </p:cNvPr>
          <p:cNvSpPr txBox="1"/>
          <p:nvPr/>
        </p:nvSpPr>
        <p:spPr>
          <a:xfrm>
            <a:off x="1694656" y="5977208"/>
            <a:ext cx="86394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1000" b="0" i="0" u="none" strike="noStrike" kern="1200" cap="none" spc="0" normalizeH="0" baseline="0" noProof="0">
                <a:ln>
                  <a:noFill/>
                </a:ln>
                <a:solidFill>
                  <a:srgbClr val="000000"/>
                </a:solidFill>
                <a:effectLst/>
                <a:uLnTx/>
                <a:uFillTx/>
                <a:latin typeface="Poppins Latin"/>
                <a:ea typeface="+mn-ea"/>
                <a:cs typeface="+mn-cs"/>
              </a:rPr>
              <a:t>©</a:t>
            </a:r>
            <a:r>
              <a:rPr kumimoji="0" lang="nl-BE" sz="1050" b="0" i="1" u="none" strike="noStrike" kern="1200" cap="none" spc="0" normalizeH="0" baseline="0" noProof="0">
                <a:ln>
                  <a:noFill/>
                </a:ln>
                <a:solidFill>
                  <a:srgbClr val="000000"/>
                </a:solidFill>
                <a:effectLst/>
                <a:uLnTx/>
                <a:uFillTx/>
                <a:latin typeface="Poppins Latin"/>
                <a:ea typeface="+mn-ea"/>
                <a:cs typeface="+mn-cs"/>
              </a:rPr>
              <a:t>SuReal</a:t>
            </a:r>
          </a:p>
        </p:txBody>
      </p:sp>
    </p:spTree>
    <p:extLst>
      <p:ext uri="{BB962C8B-B14F-4D97-AF65-F5344CB8AC3E}">
        <p14:creationId xmlns:p14="http://schemas.microsoft.com/office/powerpoint/2010/main" val="5844950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F5277-5291-22EF-C063-EF02BB23B711}"/>
            </a:ext>
          </a:extLst>
        </p:cNvPr>
        <p:cNvGrpSpPr/>
        <p:nvPr/>
      </p:nvGrpSpPr>
      <p:grpSpPr>
        <a:xfrm>
          <a:off x="0" y="0"/>
          <a:ext cx="0" cy="0"/>
          <a:chOff x="0" y="0"/>
          <a:chExt cx="0" cy="0"/>
        </a:xfrm>
      </p:grpSpPr>
      <p:sp>
        <p:nvSpPr>
          <p:cNvPr id="10" name="Afgeronde rechthoek 5">
            <a:extLst>
              <a:ext uri="{FF2B5EF4-FFF2-40B4-BE49-F238E27FC236}">
                <a16:creationId xmlns:a16="http://schemas.microsoft.com/office/drawing/2014/main" id="{2E26E1EF-BBA2-EF4D-D899-165BDDC5439A}"/>
              </a:ext>
            </a:extLst>
          </p:cNvPr>
          <p:cNvSpPr/>
          <p:nvPr/>
        </p:nvSpPr>
        <p:spPr>
          <a:xfrm>
            <a:off x="286250" y="468590"/>
            <a:ext cx="11486148" cy="6152148"/>
          </a:xfrm>
          <a:prstGeom prst="roundRect">
            <a:avLst>
              <a:gd name="adj" fmla="val 5205"/>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2" name="Tijdelijke aanduiding voor inhoud 1">
            <a:extLst>
              <a:ext uri="{FF2B5EF4-FFF2-40B4-BE49-F238E27FC236}">
                <a16:creationId xmlns:a16="http://schemas.microsoft.com/office/drawing/2014/main" id="{56A33180-53F0-8E8B-6036-F47CC2BB9E10}"/>
              </a:ext>
            </a:extLst>
          </p:cNvPr>
          <p:cNvSpPr>
            <a:spLocks noGrp="1"/>
          </p:cNvSpPr>
          <p:nvPr>
            <p:ph idx="1"/>
          </p:nvPr>
        </p:nvSpPr>
        <p:spPr/>
        <p:txBody>
          <a:bodyPr/>
          <a:lstStyle/>
          <a:p>
            <a:endParaRPr lang="nl-BE"/>
          </a:p>
        </p:txBody>
      </p:sp>
      <p:sp>
        <p:nvSpPr>
          <p:cNvPr id="3" name="Titel 2">
            <a:extLst>
              <a:ext uri="{FF2B5EF4-FFF2-40B4-BE49-F238E27FC236}">
                <a16:creationId xmlns:a16="http://schemas.microsoft.com/office/drawing/2014/main" id="{2D89F776-C106-0C4F-F4E9-A81E69832302}"/>
              </a:ext>
            </a:extLst>
          </p:cNvPr>
          <p:cNvSpPr>
            <a:spLocks noGrp="1"/>
          </p:cNvSpPr>
          <p:nvPr>
            <p:ph type="title"/>
          </p:nvPr>
        </p:nvSpPr>
        <p:spPr/>
        <p:txBody>
          <a:bodyPr>
            <a:normAutofit fontScale="90000"/>
          </a:bodyPr>
          <a:lstStyle/>
          <a:p>
            <a:r>
              <a:rPr lang="nl-NL" err="1"/>
              <a:t>Embodied</a:t>
            </a:r>
            <a:r>
              <a:rPr lang="nl-NL"/>
              <a:t> carbon</a:t>
            </a:r>
            <a:endParaRPr lang="nl-BE"/>
          </a:p>
        </p:txBody>
      </p:sp>
      <p:sp>
        <p:nvSpPr>
          <p:cNvPr id="6" name="Tijdelijke aanduiding voor tekst 5">
            <a:extLst>
              <a:ext uri="{FF2B5EF4-FFF2-40B4-BE49-F238E27FC236}">
                <a16:creationId xmlns:a16="http://schemas.microsoft.com/office/drawing/2014/main" id="{B2C33DFE-8732-827A-3A04-B5A029B2D87A}"/>
              </a:ext>
            </a:extLst>
          </p:cNvPr>
          <p:cNvSpPr>
            <a:spLocks noGrp="1"/>
          </p:cNvSpPr>
          <p:nvPr>
            <p:ph type="body" sz="quarter" idx="10"/>
          </p:nvPr>
        </p:nvSpPr>
        <p:spPr/>
        <p:txBody>
          <a:bodyPr/>
          <a:lstStyle/>
          <a:p>
            <a:endParaRPr lang="nl-BE" dirty="0"/>
          </a:p>
        </p:txBody>
      </p:sp>
      <p:sp>
        <p:nvSpPr>
          <p:cNvPr id="4" name="Tijdelijke aanduiding voor dianummer 3">
            <a:extLst>
              <a:ext uri="{FF2B5EF4-FFF2-40B4-BE49-F238E27FC236}">
                <a16:creationId xmlns:a16="http://schemas.microsoft.com/office/drawing/2014/main" id="{3D38DC3B-E2F2-EDA9-5ECC-07FB6B0EF027}"/>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8" name="Tijdelijke aanduiding voor afbeelding 7">
            <a:extLst>
              <a:ext uri="{FF2B5EF4-FFF2-40B4-BE49-F238E27FC236}">
                <a16:creationId xmlns:a16="http://schemas.microsoft.com/office/drawing/2014/main" id="{3217E768-DE5E-30FE-AA45-9C5B9BE14FF9}"/>
              </a:ext>
            </a:extLst>
          </p:cNvPr>
          <p:cNvSpPr>
            <a:spLocks noGrp="1"/>
          </p:cNvSpPr>
          <p:nvPr>
            <p:ph type="pic" sz="quarter" idx="12"/>
          </p:nvPr>
        </p:nvSpPr>
        <p:spPr/>
        <p:txBody>
          <a:bodyPr/>
          <a:lstStyle/>
          <a:p>
            <a:endParaRPr lang="nl-BE"/>
          </a:p>
        </p:txBody>
      </p:sp>
      <p:pic>
        <p:nvPicPr>
          <p:cNvPr id="9" name="Afbeelding 8" descr="Afbeelding met wolk, hemel, buitenshuis, raam&#10;&#10;Automatisch gegenereerde beschrijving">
            <a:extLst>
              <a:ext uri="{FF2B5EF4-FFF2-40B4-BE49-F238E27FC236}">
                <a16:creationId xmlns:a16="http://schemas.microsoft.com/office/drawing/2014/main" id="{1CE16102-CBB2-5B4A-EE93-9E89A4290B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3095" b="2039"/>
          <a:stretch/>
        </p:blipFill>
        <p:spPr>
          <a:xfrm>
            <a:off x="740227" y="2118167"/>
            <a:ext cx="3961247" cy="2228202"/>
          </a:xfrm>
          <a:prstGeom prst="rect">
            <a:avLst/>
          </a:prstGeom>
        </p:spPr>
      </p:pic>
      <p:pic>
        <p:nvPicPr>
          <p:cNvPr id="7" name="Afbeelding 6">
            <a:extLst>
              <a:ext uri="{FF2B5EF4-FFF2-40B4-BE49-F238E27FC236}">
                <a16:creationId xmlns:a16="http://schemas.microsoft.com/office/drawing/2014/main" id="{3818CDA5-26D0-1E9F-7F13-28122A63A493}"/>
              </a:ext>
            </a:extLst>
          </p:cNvPr>
          <p:cNvPicPr>
            <a:picLocks noChangeAspect="1"/>
          </p:cNvPicPr>
          <p:nvPr/>
        </p:nvPicPr>
        <p:blipFill>
          <a:blip r:embed="rId4"/>
          <a:stretch>
            <a:fillRect/>
          </a:stretch>
        </p:blipFill>
        <p:spPr>
          <a:xfrm>
            <a:off x="4490024" y="1322652"/>
            <a:ext cx="6891265" cy="4275069"/>
          </a:xfrm>
          <a:prstGeom prst="rect">
            <a:avLst/>
          </a:prstGeom>
        </p:spPr>
      </p:pic>
    </p:spTree>
    <p:extLst>
      <p:ext uri="{BB962C8B-B14F-4D97-AF65-F5344CB8AC3E}">
        <p14:creationId xmlns:p14="http://schemas.microsoft.com/office/powerpoint/2010/main" val="449739362"/>
      </p:ext>
    </p:extLst>
  </p:cSld>
  <p:clrMapOvr>
    <a:masterClrMapping/>
  </p:clrMapOvr>
  <p:extLst>
    <p:ext uri="{6950BFC3-D8DA-4A85-94F7-54DA5524770B}">
      <p188:commentRel xmlns:p188="http://schemas.microsoft.com/office/powerpoint/2018/8/main" r:id="rId2"/>
    </p:ext>
  </p:extLs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F90D7-FBF4-659E-C8A1-EC49D96A62BE}"/>
            </a:ext>
          </a:extLst>
        </p:cNvPr>
        <p:cNvGrpSpPr/>
        <p:nvPr/>
      </p:nvGrpSpPr>
      <p:grpSpPr>
        <a:xfrm>
          <a:off x="0" y="0"/>
          <a:ext cx="0" cy="0"/>
          <a:chOff x="0" y="0"/>
          <a:chExt cx="0" cy="0"/>
        </a:xfrm>
      </p:grpSpPr>
      <p:sp>
        <p:nvSpPr>
          <p:cNvPr id="5" name="Afgeronde rechthoek 5">
            <a:extLst>
              <a:ext uri="{FF2B5EF4-FFF2-40B4-BE49-F238E27FC236}">
                <a16:creationId xmlns:a16="http://schemas.microsoft.com/office/drawing/2014/main" id="{7C333695-1D9F-E365-6514-147157EB7E69}"/>
              </a:ext>
            </a:extLst>
          </p:cNvPr>
          <p:cNvSpPr/>
          <p:nvPr/>
        </p:nvSpPr>
        <p:spPr>
          <a:xfrm>
            <a:off x="286250" y="468590"/>
            <a:ext cx="11486148" cy="6152148"/>
          </a:xfrm>
          <a:prstGeom prst="roundRect">
            <a:avLst>
              <a:gd name="adj" fmla="val 5205"/>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2" name="Tijdelijke aanduiding voor inhoud 1">
            <a:extLst>
              <a:ext uri="{FF2B5EF4-FFF2-40B4-BE49-F238E27FC236}">
                <a16:creationId xmlns:a16="http://schemas.microsoft.com/office/drawing/2014/main" id="{19BE8835-6F66-611C-1113-6D57E74B8468}"/>
              </a:ext>
            </a:extLst>
          </p:cNvPr>
          <p:cNvSpPr>
            <a:spLocks noGrp="1"/>
          </p:cNvSpPr>
          <p:nvPr>
            <p:ph idx="1"/>
          </p:nvPr>
        </p:nvSpPr>
        <p:spPr/>
        <p:txBody>
          <a:bodyPr/>
          <a:lstStyle/>
          <a:p>
            <a:endParaRPr lang="nl-BE"/>
          </a:p>
        </p:txBody>
      </p:sp>
      <p:sp>
        <p:nvSpPr>
          <p:cNvPr id="3" name="Titel 2">
            <a:extLst>
              <a:ext uri="{FF2B5EF4-FFF2-40B4-BE49-F238E27FC236}">
                <a16:creationId xmlns:a16="http://schemas.microsoft.com/office/drawing/2014/main" id="{97D19BEE-E7FF-FA7B-4FA9-E6B141F31097}"/>
              </a:ext>
            </a:extLst>
          </p:cNvPr>
          <p:cNvSpPr>
            <a:spLocks noGrp="1"/>
          </p:cNvSpPr>
          <p:nvPr>
            <p:ph type="title"/>
          </p:nvPr>
        </p:nvSpPr>
        <p:spPr/>
        <p:txBody>
          <a:bodyPr>
            <a:normAutofit fontScale="90000"/>
          </a:bodyPr>
          <a:lstStyle/>
          <a:p>
            <a:r>
              <a:rPr lang="nl-NL"/>
              <a:t>Energy</a:t>
            </a:r>
            <a:endParaRPr lang="nl-BE"/>
          </a:p>
        </p:txBody>
      </p:sp>
      <p:sp>
        <p:nvSpPr>
          <p:cNvPr id="6" name="Tijdelijke aanduiding voor tekst 5">
            <a:extLst>
              <a:ext uri="{FF2B5EF4-FFF2-40B4-BE49-F238E27FC236}">
                <a16:creationId xmlns:a16="http://schemas.microsoft.com/office/drawing/2014/main" id="{060D4B61-0161-631D-1304-CF046E3316CE}"/>
              </a:ext>
            </a:extLst>
          </p:cNvPr>
          <p:cNvSpPr>
            <a:spLocks noGrp="1"/>
          </p:cNvSpPr>
          <p:nvPr>
            <p:ph type="body" sz="quarter" idx="10"/>
          </p:nvPr>
        </p:nvSpPr>
        <p:spPr/>
        <p:txBody>
          <a:bodyPr/>
          <a:lstStyle/>
          <a:p>
            <a:endParaRPr lang="nl-BE"/>
          </a:p>
        </p:txBody>
      </p:sp>
      <p:sp>
        <p:nvSpPr>
          <p:cNvPr id="4" name="Tijdelijke aanduiding voor dianummer 3">
            <a:extLst>
              <a:ext uri="{FF2B5EF4-FFF2-40B4-BE49-F238E27FC236}">
                <a16:creationId xmlns:a16="http://schemas.microsoft.com/office/drawing/2014/main" id="{61DA527E-E030-C8DD-808F-31C4D0DF57FA}"/>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D62C04-BEEB-4681-9ACE-8DCC16665812}" type="slidenum">
              <a:rPr kumimoji="0" lang="it-IT" sz="1100" b="0" i="0" u="none" strike="noStrike" kern="1200" cap="none" spc="0" normalizeH="0" baseline="0" noProof="0" smtClean="0">
                <a:ln>
                  <a:noFill/>
                </a:ln>
                <a:solidFill>
                  <a:srgbClr val="063422"/>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it-IT" sz="1100" b="0" i="0" u="none" strike="noStrike" kern="1200" cap="none" spc="0" normalizeH="0" baseline="0" noProof="0">
              <a:ln>
                <a:noFill/>
              </a:ln>
              <a:solidFill>
                <a:srgbClr val="063422"/>
              </a:solidFill>
              <a:effectLst/>
              <a:uLnTx/>
              <a:uFillTx/>
              <a:latin typeface="Poppins Latin"/>
              <a:ea typeface="+mn-ea"/>
              <a:cs typeface="+mn-cs"/>
            </a:endParaRPr>
          </a:p>
        </p:txBody>
      </p:sp>
      <p:sp>
        <p:nvSpPr>
          <p:cNvPr id="8" name="Tijdelijke aanduiding voor afbeelding 7">
            <a:extLst>
              <a:ext uri="{FF2B5EF4-FFF2-40B4-BE49-F238E27FC236}">
                <a16:creationId xmlns:a16="http://schemas.microsoft.com/office/drawing/2014/main" id="{703AB489-0663-E7F7-9EEF-5C7832575D6A}"/>
              </a:ext>
            </a:extLst>
          </p:cNvPr>
          <p:cNvSpPr>
            <a:spLocks noGrp="1"/>
          </p:cNvSpPr>
          <p:nvPr>
            <p:ph type="pic" sz="quarter" idx="12"/>
          </p:nvPr>
        </p:nvSpPr>
        <p:spPr/>
        <p:txBody>
          <a:bodyPr/>
          <a:lstStyle/>
          <a:p>
            <a:endParaRPr lang="nl-BE"/>
          </a:p>
        </p:txBody>
      </p:sp>
      <p:pic>
        <p:nvPicPr>
          <p:cNvPr id="7" name="Afbeelding 6">
            <a:extLst>
              <a:ext uri="{FF2B5EF4-FFF2-40B4-BE49-F238E27FC236}">
                <a16:creationId xmlns:a16="http://schemas.microsoft.com/office/drawing/2014/main" id="{C0E3F827-228B-CAA1-D349-D4452C701AD9}"/>
              </a:ext>
            </a:extLst>
          </p:cNvPr>
          <p:cNvPicPr>
            <a:picLocks noChangeAspect="1"/>
          </p:cNvPicPr>
          <p:nvPr/>
        </p:nvPicPr>
        <p:blipFill>
          <a:blip r:embed="rId2"/>
          <a:stretch>
            <a:fillRect/>
          </a:stretch>
        </p:blipFill>
        <p:spPr>
          <a:xfrm>
            <a:off x="388603" y="1682787"/>
            <a:ext cx="5835950" cy="3721291"/>
          </a:xfrm>
          <a:prstGeom prst="rect">
            <a:avLst/>
          </a:prstGeom>
        </p:spPr>
      </p:pic>
      <p:pic>
        <p:nvPicPr>
          <p:cNvPr id="9" name="Afbeelding 8">
            <a:extLst>
              <a:ext uri="{FF2B5EF4-FFF2-40B4-BE49-F238E27FC236}">
                <a16:creationId xmlns:a16="http://schemas.microsoft.com/office/drawing/2014/main" id="{4A722E33-9CB8-ECA9-3C4F-8790F728B503}"/>
              </a:ext>
            </a:extLst>
          </p:cNvPr>
          <p:cNvPicPr>
            <a:picLocks noChangeAspect="1"/>
          </p:cNvPicPr>
          <p:nvPr/>
        </p:nvPicPr>
        <p:blipFill>
          <a:blip r:embed="rId3"/>
          <a:stretch>
            <a:fillRect/>
          </a:stretch>
        </p:blipFill>
        <p:spPr>
          <a:xfrm>
            <a:off x="6224553" y="1661387"/>
            <a:ext cx="5465445" cy="3742691"/>
          </a:xfrm>
          <a:prstGeom prst="rect">
            <a:avLst/>
          </a:prstGeom>
        </p:spPr>
      </p:pic>
      <p:pic>
        <p:nvPicPr>
          <p:cNvPr id="10" name="Afbeelding 9" descr="Afbeelding met wolk, hemel, buitenshuis, raam&#10;&#10;Automatisch gegenereerde beschrijving">
            <a:extLst>
              <a:ext uri="{FF2B5EF4-FFF2-40B4-BE49-F238E27FC236}">
                <a16:creationId xmlns:a16="http://schemas.microsoft.com/office/drawing/2014/main" id="{6ACBB096-9CB4-E6B8-A65F-7A2DBCDBD57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095" b="2039"/>
          <a:stretch/>
        </p:blipFill>
        <p:spPr>
          <a:xfrm>
            <a:off x="419601" y="743243"/>
            <a:ext cx="2141869" cy="1204802"/>
          </a:xfrm>
          <a:prstGeom prst="rect">
            <a:avLst/>
          </a:prstGeom>
        </p:spPr>
      </p:pic>
    </p:spTree>
    <p:extLst>
      <p:ext uri="{BB962C8B-B14F-4D97-AF65-F5344CB8AC3E}">
        <p14:creationId xmlns:p14="http://schemas.microsoft.com/office/powerpoint/2010/main" val="11631392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1CA6D-E772-A783-E331-8D2563C4F3C7}"/>
            </a:ext>
          </a:extLst>
        </p:cNvPr>
        <p:cNvGrpSpPr/>
        <p:nvPr/>
      </p:nvGrpSpPr>
      <p:grpSpPr>
        <a:xfrm>
          <a:off x="0" y="0"/>
          <a:ext cx="0" cy="0"/>
          <a:chOff x="0" y="0"/>
          <a:chExt cx="0" cy="0"/>
        </a:xfrm>
      </p:grpSpPr>
      <p:sp>
        <p:nvSpPr>
          <p:cNvPr id="11" name="Tijdelijke aanduiding voor inhoud 10">
            <a:extLst>
              <a:ext uri="{FF2B5EF4-FFF2-40B4-BE49-F238E27FC236}">
                <a16:creationId xmlns:a16="http://schemas.microsoft.com/office/drawing/2014/main" id="{3119BAD5-2065-7DFF-46A7-D1DC15DDC63D}"/>
              </a:ext>
            </a:extLst>
          </p:cNvPr>
          <p:cNvSpPr>
            <a:spLocks noGrp="1"/>
          </p:cNvSpPr>
          <p:nvPr>
            <p:ph idx="1"/>
          </p:nvPr>
        </p:nvSpPr>
        <p:spPr/>
        <p:txBody>
          <a:bodyPr/>
          <a:lstStyle/>
          <a:p>
            <a:endParaRPr lang="nl-BE"/>
          </a:p>
        </p:txBody>
      </p:sp>
      <p:sp>
        <p:nvSpPr>
          <p:cNvPr id="10" name="Titel 9">
            <a:extLst>
              <a:ext uri="{FF2B5EF4-FFF2-40B4-BE49-F238E27FC236}">
                <a16:creationId xmlns:a16="http://schemas.microsoft.com/office/drawing/2014/main" id="{06D8296B-0C5B-901C-3C87-0FE07C46D8CF}"/>
              </a:ext>
            </a:extLst>
          </p:cNvPr>
          <p:cNvSpPr>
            <a:spLocks noGrp="1"/>
          </p:cNvSpPr>
          <p:nvPr>
            <p:ph type="title"/>
          </p:nvPr>
        </p:nvSpPr>
        <p:spPr/>
        <p:txBody>
          <a:bodyPr>
            <a:normAutofit fontScale="90000"/>
          </a:bodyPr>
          <a:lstStyle/>
          <a:p>
            <a:endParaRPr lang="nl-BE"/>
          </a:p>
        </p:txBody>
      </p:sp>
      <p:sp>
        <p:nvSpPr>
          <p:cNvPr id="12" name="Tijdelijke aanduiding voor tekst 11">
            <a:extLst>
              <a:ext uri="{FF2B5EF4-FFF2-40B4-BE49-F238E27FC236}">
                <a16:creationId xmlns:a16="http://schemas.microsoft.com/office/drawing/2014/main" id="{AB74D5DF-E74E-D757-683A-1C6C859FDF9F}"/>
              </a:ext>
            </a:extLst>
          </p:cNvPr>
          <p:cNvSpPr>
            <a:spLocks noGrp="1"/>
          </p:cNvSpPr>
          <p:nvPr>
            <p:ph type="body" sz="quarter" idx="10"/>
          </p:nvPr>
        </p:nvSpPr>
        <p:spPr/>
        <p:txBody>
          <a:bodyPr/>
          <a:lstStyle/>
          <a:p>
            <a:endParaRPr lang="nl-BE"/>
          </a:p>
        </p:txBody>
      </p:sp>
      <p:sp>
        <p:nvSpPr>
          <p:cNvPr id="13" name="Tijdelijke aanduiding voor afbeelding 12">
            <a:extLst>
              <a:ext uri="{FF2B5EF4-FFF2-40B4-BE49-F238E27FC236}">
                <a16:creationId xmlns:a16="http://schemas.microsoft.com/office/drawing/2014/main" id="{6347847C-3426-4684-393F-EA9C1C2A271C}"/>
              </a:ext>
            </a:extLst>
          </p:cNvPr>
          <p:cNvSpPr>
            <a:spLocks noGrp="1"/>
          </p:cNvSpPr>
          <p:nvPr>
            <p:ph type="pic" sz="quarter" idx="12"/>
          </p:nvPr>
        </p:nvSpPr>
        <p:spPr/>
        <p:txBody>
          <a:bodyPr/>
          <a:lstStyle/>
          <a:p>
            <a:endParaRPr lang="nl-BE"/>
          </a:p>
        </p:txBody>
      </p:sp>
      <p:sp>
        <p:nvSpPr>
          <p:cNvPr id="5" name="Afgeronde rechthoek 5">
            <a:extLst>
              <a:ext uri="{FF2B5EF4-FFF2-40B4-BE49-F238E27FC236}">
                <a16:creationId xmlns:a16="http://schemas.microsoft.com/office/drawing/2014/main" id="{F370ECAA-313A-7F95-6C06-5D843A9C40EE}"/>
              </a:ext>
            </a:extLst>
          </p:cNvPr>
          <p:cNvSpPr/>
          <p:nvPr/>
        </p:nvSpPr>
        <p:spPr>
          <a:xfrm>
            <a:off x="286250" y="468590"/>
            <a:ext cx="11486148" cy="6152148"/>
          </a:xfrm>
          <a:prstGeom prst="roundRect">
            <a:avLst>
              <a:gd name="adj" fmla="val 5205"/>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42" name="Title 2">
            <a:extLst>
              <a:ext uri="{FF2B5EF4-FFF2-40B4-BE49-F238E27FC236}">
                <a16:creationId xmlns:a16="http://schemas.microsoft.com/office/drawing/2014/main" id="{61DE4037-D8CB-8A97-6463-910AAB872B07}"/>
              </a:ext>
            </a:extLst>
          </p:cNvPr>
          <p:cNvSpPr txBox="1">
            <a:spLocks/>
          </p:cNvSpPr>
          <p:nvPr/>
        </p:nvSpPr>
        <p:spPr>
          <a:xfrm>
            <a:off x="1676400" y="620990"/>
            <a:ext cx="9144000" cy="549306"/>
          </a:xfrm>
          <a:prstGeom prst="rect">
            <a:avLst/>
          </a:prstGeom>
        </p:spPr>
        <p:txBody>
          <a:bodyPr vert="horz" lIns="91440" tIns="45720" rIns="91440" bIns="45720" rtlCol="0" anchor="ctr">
            <a:normAutofit fontScale="90000" lnSpcReduction="10000"/>
          </a:bodyPr>
          <a:lstStyle>
            <a:lvl1pPr algn="ctr" defTabSz="914400" rtl="0" eaLnBrk="1" latinLnBrk="0" hangingPunct="1">
              <a:lnSpc>
                <a:spcPct val="114000"/>
              </a:lnSpc>
              <a:spcBef>
                <a:spcPct val="0"/>
              </a:spcBef>
              <a:buNone/>
              <a:defRPr sz="3200" kern="1200">
                <a:solidFill>
                  <a:schemeClr val="tx2"/>
                </a:solidFill>
                <a:latin typeface="Poppins Latin SemiBold" panose="00000700000000000000" pitchFamily="2" charset="0"/>
                <a:ea typeface="+mj-ea"/>
                <a:cs typeface="+mj-cs"/>
              </a:defRPr>
            </a:lvl1pPr>
          </a:lstStyle>
          <a:p>
            <a:pPr marL="0" marR="0" lvl="0" indent="0" algn="ctr" defTabSz="914400" rtl="0" eaLnBrk="1" fontAlgn="auto" latinLnBrk="0" hangingPunct="1">
              <a:lnSpc>
                <a:spcPct val="114000"/>
              </a:lnSpc>
              <a:spcBef>
                <a:spcPct val="0"/>
              </a:spcBef>
              <a:spcAft>
                <a:spcPts val="0"/>
              </a:spcAft>
              <a:buClrTx/>
              <a:buSzTx/>
              <a:buFontTx/>
              <a:buNone/>
              <a:tabLst/>
              <a:defRPr/>
            </a:pPr>
            <a:r>
              <a:rPr kumimoji="0" lang="en-GB" sz="3200" b="0" i="0" u="none" strike="noStrike" kern="1200" cap="none" spc="0" normalizeH="0" baseline="0" noProof="0" dirty="0">
                <a:ln>
                  <a:noFill/>
                </a:ln>
                <a:solidFill>
                  <a:srgbClr val="063422"/>
                </a:solidFill>
                <a:effectLst/>
                <a:uLnTx/>
                <a:uFillTx/>
                <a:latin typeface="Poppins Latin SemiBold"/>
                <a:ea typeface="+mj-ea"/>
                <a:cs typeface="+mj-cs"/>
              </a:rPr>
              <a:t>Climate Change Adaptation</a:t>
            </a:r>
            <a:endParaRPr kumimoji="0" lang="en-BE" sz="3200" b="0" i="0" u="none" strike="noStrike" kern="1200" cap="none" spc="0" normalizeH="0" baseline="0" noProof="0" dirty="0">
              <a:ln>
                <a:noFill/>
              </a:ln>
              <a:solidFill>
                <a:srgbClr val="063422"/>
              </a:solidFill>
              <a:effectLst/>
              <a:uLnTx/>
              <a:uFillTx/>
              <a:latin typeface="Poppins Latin SemiBold" panose="00000700000000000000" pitchFamily="2" charset="0"/>
              <a:ea typeface="+mj-ea"/>
              <a:cs typeface="+mj-cs"/>
            </a:endParaRPr>
          </a:p>
        </p:txBody>
      </p:sp>
      <p:pic>
        <p:nvPicPr>
          <p:cNvPr id="9" name="Afbeelding 8">
            <a:extLst>
              <a:ext uri="{FF2B5EF4-FFF2-40B4-BE49-F238E27FC236}">
                <a16:creationId xmlns:a16="http://schemas.microsoft.com/office/drawing/2014/main" id="{7E060830-A01F-7EA5-8169-9AED9805EBEE}"/>
              </a:ext>
            </a:extLst>
          </p:cNvPr>
          <p:cNvPicPr>
            <a:picLocks noChangeAspect="1"/>
          </p:cNvPicPr>
          <p:nvPr/>
        </p:nvPicPr>
        <p:blipFill>
          <a:blip r:embed="rId2"/>
          <a:stretch>
            <a:fillRect/>
          </a:stretch>
        </p:blipFill>
        <p:spPr>
          <a:xfrm>
            <a:off x="419601" y="1590901"/>
            <a:ext cx="11208503" cy="4798509"/>
          </a:xfrm>
          <a:prstGeom prst="rect">
            <a:avLst/>
          </a:prstGeom>
        </p:spPr>
      </p:pic>
    </p:spTree>
    <p:extLst>
      <p:ext uri="{BB962C8B-B14F-4D97-AF65-F5344CB8AC3E}">
        <p14:creationId xmlns:p14="http://schemas.microsoft.com/office/powerpoint/2010/main" val="39809599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3">
            <a:extLst>
              <a:ext uri="{FF2B5EF4-FFF2-40B4-BE49-F238E27FC236}">
                <a16:creationId xmlns:a16="http://schemas.microsoft.com/office/drawing/2014/main" id="{F147C2AB-A6CF-477B-A6E1-AB9F5C62C25F}"/>
              </a:ext>
            </a:extLst>
          </p:cNvPr>
          <p:cNvSpPr>
            <a:spLocks noGrp="1"/>
          </p:cNvSpPr>
          <p:nvPr>
            <p:ph type="sldNum" sz="quarter" idx="10"/>
          </p:nvPr>
        </p:nvSpPr>
        <p:spPr>
          <a:xfrm>
            <a:off x="8999484" y="6068969"/>
            <a:ext cx="2743200" cy="365125"/>
          </a:xfrm>
        </p:spPr>
        <p:txBody>
          <a:bodyPr/>
          <a:lstStyle/>
          <a:p>
            <a:fld id="{31D62C04-BEEB-4681-9ACE-8DCC16665812}" type="slidenum">
              <a:rPr lang="it-IT" smtClean="0"/>
              <a:t>44</a:t>
            </a:fld>
            <a:endParaRPr lang="it-IT"/>
          </a:p>
        </p:txBody>
      </p:sp>
      <p:sp>
        <p:nvSpPr>
          <p:cNvPr id="7" name="Afgeronde rechthoek 6">
            <a:extLst>
              <a:ext uri="{FF2B5EF4-FFF2-40B4-BE49-F238E27FC236}">
                <a16:creationId xmlns:a16="http://schemas.microsoft.com/office/drawing/2014/main" id="{86FBCD4D-C987-182C-37FA-1A549F730864}"/>
              </a:ext>
            </a:extLst>
          </p:cNvPr>
          <p:cNvSpPr/>
          <p:nvPr/>
        </p:nvSpPr>
        <p:spPr>
          <a:xfrm>
            <a:off x="352926" y="352926"/>
            <a:ext cx="11486148" cy="6152148"/>
          </a:xfrm>
          <a:prstGeom prst="roundRect">
            <a:avLst>
              <a:gd name="adj" fmla="val 5205"/>
            </a:avLst>
          </a:prstGeom>
          <a:solidFill>
            <a:srgbClr val="54E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Tekstvak 7">
            <a:extLst>
              <a:ext uri="{FF2B5EF4-FFF2-40B4-BE49-F238E27FC236}">
                <a16:creationId xmlns:a16="http://schemas.microsoft.com/office/drawing/2014/main" id="{59F23B9C-0F11-3B84-6B12-07B034AB96D7}"/>
              </a:ext>
            </a:extLst>
          </p:cNvPr>
          <p:cNvSpPr txBox="1"/>
          <p:nvPr/>
        </p:nvSpPr>
        <p:spPr>
          <a:xfrm>
            <a:off x="1466979" y="2459504"/>
            <a:ext cx="8176554" cy="707886"/>
          </a:xfrm>
          <a:prstGeom prst="rect">
            <a:avLst/>
          </a:prstGeom>
          <a:noFill/>
        </p:spPr>
        <p:txBody>
          <a:bodyPr wrap="square">
            <a:spAutoFit/>
          </a:bodyPr>
          <a:lstStyle/>
          <a:p>
            <a:r>
              <a:rPr lang="en-US" sz="4000" dirty="0">
                <a:solidFill>
                  <a:srgbClr val="003220"/>
                </a:solidFill>
                <a:latin typeface="Poppins" pitchFamily="2" charset="77"/>
                <a:cs typeface="Poppins" pitchFamily="2" charset="77"/>
              </a:rPr>
              <a:t>Q&amp;A</a:t>
            </a:r>
            <a:endParaRPr lang="en-US" sz="4000" b="1" dirty="0">
              <a:solidFill>
                <a:schemeClr val="bg1"/>
              </a:solidFill>
              <a:latin typeface="Poppins" pitchFamily="2" charset="77"/>
              <a:cs typeface="Poppins" pitchFamily="2" charset="77"/>
            </a:endParaRPr>
          </a:p>
        </p:txBody>
      </p:sp>
    </p:spTree>
    <p:extLst>
      <p:ext uri="{BB962C8B-B14F-4D97-AF65-F5344CB8AC3E}">
        <p14:creationId xmlns:p14="http://schemas.microsoft.com/office/powerpoint/2010/main" val="13100113"/>
      </p:ext>
    </p:extLst>
  </p:cSld>
  <p:clrMapOvr>
    <a:masterClrMapping/>
  </p:clrMapOvr>
  <p:extLst>
    <p:ext uri="{6950BFC3-D8DA-4A85-94F7-54DA5524770B}">
      <p188:commentRel xmlns:p188="http://schemas.microsoft.com/office/powerpoint/2018/8/main" r:id="rId3"/>
    </p:ext>
  </p:extLs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590078DD-D34B-847D-3E08-C449D6C245B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2667000" y="-2667000"/>
            <a:ext cx="6858001" cy="12191998"/>
          </a:xfrm>
          <a:prstGeom prst="rect">
            <a:avLst/>
          </a:prstGeom>
        </p:spPr>
      </p:pic>
      <p:sp>
        <p:nvSpPr>
          <p:cNvPr id="14" name="Rechthoek 13">
            <a:extLst>
              <a:ext uri="{FF2B5EF4-FFF2-40B4-BE49-F238E27FC236}">
                <a16:creationId xmlns:a16="http://schemas.microsoft.com/office/drawing/2014/main" id="{6BC0626E-FE70-F610-6881-96987594F53E}"/>
              </a:ext>
            </a:extLst>
          </p:cNvPr>
          <p:cNvSpPr/>
          <p:nvPr/>
        </p:nvSpPr>
        <p:spPr>
          <a:xfrm>
            <a:off x="-6" y="0"/>
            <a:ext cx="12192000" cy="6858000"/>
          </a:xfrm>
          <a:prstGeom prst="rect">
            <a:avLst/>
          </a:prstGeom>
          <a:gradFill>
            <a:gsLst>
              <a:gs pos="0">
                <a:schemeClr val="accent1">
                  <a:lumMod val="5000"/>
                  <a:lumOff val="95000"/>
                  <a:alpha val="0"/>
                </a:schemeClr>
              </a:gs>
              <a:gs pos="36000">
                <a:srgbClr val="04281B">
                  <a:alpha val="61703"/>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7" name="Tekstvak 6">
            <a:extLst>
              <a:ext uri="{FF2B5EF4-FFF2-40B4-BE49-F238E27FC236}">
                <a16:creationId xmlns:a16="http://schemas.microsoft.com/office/drawing/2014/main" id="{6547D839-C0AB-334D-0FBA-387573BFA283}"/>
              </a:ext>
            </a:extLst>
          </p:cNvPr>
          <p:cNvSpPr txBox="1"/>
          <p:nvPr/>
        </p:nvSpPr>
        <p:spPr>
          <a:xfrm>
            <a:off x="7172325" y="6500813"/>
            <a:ext cx="0" cy="0"/>
          </a:xfrm>
          <a:prstGeom prst="rect">
            <a:avLst/>
          </a:prstGeom>
        </p:spPr>
        <p:txBody>
          <a:bodyPr vert="horz" wrap="none" lIns="91440" tIns="45720" rIns="91440" bIns="45720" rtlCol="0" anchor="ctr">
            <a:noAutofit/>
          </a:bodyPr>
          <a:lstStyle/>
          <a:p>
            <a:pPr algn="l"/>
            <a:endParaRPr lang="nl-BE"/>
          </a:p>
        </p:txBody>
      </p:sp>
      <p:sp>
        <p:nvSpPr>
          <p:cNvPr id="11" name="Tekstvak 10">
            <a:extLst>
              <a:ext uri="{FF2B5EF4-FFF2-40B4-BE49-F238E27FC236}">
                <a16:creationId xmlns:a16="http://schemas.microsoft.com/office/drawing/2014/main" id="{CB0686FC-B443-72BC-1C09-E52FF5D01624}"/>
              </a:ext>
            </a:extLst>
          </p:cNvPr>
          <p:cNvSpPr txBox="1"/>
          <p:nvPr/>
        </p:nvSpPr>
        <p:spPr>
          <a:xfrm>
            <a:off x="12630150" y="5472113"/>
            <a:ext cx="0" cy="0"/>
          </a:xfrm>
          <a:prstGeom prst="rect">
            <a:avLst/>
          </a:prstGeom>
        </p:spPr>
        <p:txBody>
          <a:bodyPr vert="horz" wrap="none" lIns="91440" tIns="45720" rIns="91440" bIns="45720" rtlCol="0" anchor="ctr">
            <a:noAutofit/>
          </a:bodyPr>
          <a:lstStyle/>
          <a:p>
            <a:pPr algn="l"/>
            <a:endParaRPr lang="nl-BE"/>
          </a:p>
        </p:txBody>
      </p:sp>
      <p:sp>
        <p:nvSpPr>
          <p:cNvPr id="12" name="Tekstvak 11">
            <a:extLst>
              <a:ext uri="{FF2B5EF4-FFF2-40B4-BE49-F238E27FC236}">
                <a16:creationId xmlns:a16="http://schemas.microsoft.com/office/drawing/2014/main" id="{AC7C9034-F216-0ACB-FC3E-999B180DB9CE}"/>
              </a:ext>
            </a:extLst>
          </p:cNvPr>
          <p:cNvSpPr txBox="1"/>
          <p:nvPr/>
        </p:nvSpPr>
        <p:spPr>
          <a:xfrm>
            <a:off x="13173075" y="600075"/>
            <a:ext cx="0" cy="0"/>
          </a:xfrm>
          <a:prstGeom prst="rect">
            <a:avLst/>
          </a:prstGeom>
        </p:spPr>
        <p:txBody>
          <a:bodyPr vert="horz" wrap="none" lIns="91440" tIns="45720" rIns="91440" bIns="45720" rtlCol="0" anchor="ctr">
            <a:noAutofit/>
          </a:bodyPr>
          <a:lstStyle/>
          <a:p>
            <a:pPr algn="l"/>
            <a:endParaRPr lang="nl-BE"/>
          </a:p>
        </p:txBody>
      </p:sp>
      <p:sp>
        <p:nvSpPr>
          <p:cNvPr id="13" name="Tekstvak 12">
            <a:extLst>
              <a:ext uri="{FF2B5EF4-FFF2-40B4-BE49-F238E27FC236}">
                <a16:creationId xmlns:a16="http://schemas.microsoft.com/office/drawing/2014/main" id="{13C6D8CF-288C-070C-4FEA-074765D2B80A}"/>
              </a:ext>
            </a:extLst>
          </p:cNvPr>
          <p:cNvSpPr txBox="1"/>
          <p:nvPr/>
        </p:nvSpPr>
        <p:spPr>
          <a:xfrm>
            <a:off x="12944475" y="1800225"/>
            <a:ext cx="0" cy="0"/>
          </a:xfrm>
          <a:prstGeom prst="rect">
            <a:avLst/>
          </a:prstGeom>
        </p:spPr>
        <p:txBody>
          <a:bodyPr vert="horz" wrap="none" lIns="91440" tIns="45720" rIns="91440" bIns="45720" rtlCol="0" anchor="ctr">
            <a:noAutofit/>
          </a:bodyPr>
          <a:lstStyle/>
          <a:p>
            <a:pPr algn="l"/>
            <a:endParaRPr lang="nl-BE"/>
          </a:p>
        </p:txBody>
      </p:sp>
      <p:sp>
        <p:nvSpPr>
          <p:cNvPr id="2" name="Rechthoek 5">
            <a:extLst>
              <a:ext uri="{FF2B5EF4-FFF2-40B4-BE49-F238E27FC236}">
                <a16:creationId xmlns:a16="http://schemas.microsoft.com/office/drawing/2014/main" id="{46AC57C6-E6F3-898B-1C8B-57774ADAF0B4}"/>
              </a:ext>
            </a:extLst>
          </p:cNvPr>
          <p:cNvSpPr/>
          <p:nvPr/>
        </p:nvSpPr>
        <p:spPr>
          <a:xfrm>
            <a:off x="838195" y="6083290"/>
            <a:ext cx="10515599" cy="369332"/>
          </a:xfrm>
          <a:prstGeom prst="rect">
            <a:avLst/>
          </a:prstGeom>
        </p:spPr>
        <p:txBody>
          <a:bodyPr wrap="square">
            <a:spAutoFit/>
          </a:bodyPr>
          <a:lstStyle/>
          <a:p>
            <a:pPr algn="ctr"/>
            <a:r>
              <a:rPr lang="en-US" sz="900" b="0">
                <a:effectLst/>
                <a:latin typeface="Arial" panose="020B0604020202020204" pitchFamily="34" charset="0"/>
                <a:cs typeface="Arial" panose="020B0604020202020204" pitchFamily="34" charset="0"/>
              </a:rPr>
              <a:t>All texts, comments, illustrations and images contained in the documentation of any kind provided by </a:t>
            </a:r>
            <a:r>
              <a:rPr lang="en-US" sz="900" b="0" err="1">
                <a:effectLst/>
                <a:latin typeface="Arial" panose="020B0604020202020204" pitchFamily="34" charset="0"/>
                <a:cs typeface="Arial" panose="020B0604020202020204" pitchFamily="34" charset="0"/>
              </a:rPr>
              <a:t>SuReal</a:t>
            </a:r>
            <a:r>
              <a:rPr lang="en-US" sz="900" b="0">
                <a:effectLst/>
                <a:latin typeface="Arial" panose="020B0604020202020204" pitchFamily="34" charset="0"/>
                <a:cs typeface="Arial" panose="020B0604020202020204" pitchFamily="34" charset="0"/>
              </a:rPr>
              <a:t> are the exclusive property of </a:t>
            </a:r>
            <a:r>
              <a:rPr lang="en-US" sz="900" b="0" err="1">
                <a:effectLst/>
                <a:latin typeface="Arial" panose="020B0604020202020204" pitchFamily="34" charset="0"/>
                <a:cs typeface="Arial" panose="020B0604020202020204" pitchFamily="34" charset="0"/>
              </a:rPr>
              <a:t>SuReal</a:t>
            </a:r>
            <a:r>
              <a:rPr lang="en-US" sz="900" b="0">
                <a:effectLst/>
                <a:latin typeface="Arial" panose="020B0604020202020204" pitchFamily="34" charset="0"/>
                <a:cs typeface="Arial" panose="020B0604020202020204" pitchFamily="34" charset="0"/>
              </a:rPr>
              <a:t> and are protected worldwide by copyright and intellectual property laws. Any reproduction in whole or in part without the prior consent of </a:t>
            </a:r>
            <a:r>
              <a:rPr lang="en-US" sz="900" b="0" err="1">
                <a:effectLst/>
                <a:latin typeface="Arial" panose="020B0604020202020204" pitchFamily="34" charset="0"/>
                <a:cs typeface="Arial" panose="020B0604020202020204" pitchFamily="34" charset="0"/>
              </a:rPr>
              <a:t>SuReal</a:t>
            </a:r>
            <a:r>
              <a:rPr lang="en-US" sz="900" b="0">
                <a:effectLst/>
                <a:latin typeface="Arial" panose="020B0604020202020204" pitchFamily="34" charset="0"/>
                <a:cs typeface="Arial" panose="020B0604020202020204" pitchFamily="34" charset="0"/>
              </a:rPr>
              <a:t> is strictly prohibited.</a:t>
            </a:r>
          </a:p>
        </p:txBody>
      </p:sp>
      <p:cxnSp>
        <p:nvCxnSpPr>
          <p:cNvPr id="4" name="Rechte verbindingslijn 3">
            <a:extLst>
              <a:ext uri="{FF2B5EF4-FFF2-40B4-BE49-F238E27FC236}">
                <a16:creationId xmlns:a16="http://schemas.microsoft.com/office/drawing/2014/main" id="{4C01B663-A453-49FE-51A2-FAADCE1BE102}"/>
              </a:ext>
            </a:extLst>
          </p:cNvPr>
          <p:cNvCxnSpPr/>
          <p:nvPr/>
        </p:nvCxnSpPr>
        <p:spPr>
          <a:xfrm>
            <a:off x="982133" y="6056589"/>
            <a:ext cx="102277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Afbeelding 4" descr="Afbeelding met tekst, illustratie&#10;&#10;Automatisch gegenereerde beschrijving">
            <a:extLst>
              <a:ext uri="{FF2B5EF4-FFF2-40B4-BE49-F238E27FC236}">
                <a16:creationId xmlns:a16="http://schemas.microsoft.com/office/drawing/2014/main" id="{57A8399A-158C-FA45-CB93-4803A6A595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07516" y="5231168"/>
            <a:ext cx="1976968" cy="541313"/>
          </a:xfrm>
          <a:prstGeom prst="rect">
            <a:avLst/>
          </a:prstGeom>
        </p:spPr>
      </p:pic>
      <p:sp>
        <p:nvSpPr>
          <p:cNvPr id="3" name="Tekstvak 2">
            <a:extLst>
              <a:ext uri="{FF2B5EF4-FFF2-40B4-BE49-F238E27FC236}">
                <a16:creationId xmlns:a16="http://schemas.microsoft.com/office/drawing/2014/main" id="{BD3CC61E-F963-75F9-2460-928040BA13BF}"/>
              </a:ext>
            </a:extLst>
          </p:cNvPr>
          <p:cNvSpPr txBox="1"/>
          <p:nvPr/>
        </p:nvSpPr>
        <p:spPr>
          <a:xfrm>
            <a:off x="1984727" y="4622014"/>
            <a:ext cx="8043620" cy="1015663"/>
          </a:xfrm>
          <a:prstGeom prst="rect">
            <a:avLst/>
          </a:prstGeom>
        </p:spPr>
        <p:txBody>
          <a:bodyPr wrap="square" rtlCol="0" anchor="b">
            <a:spAutoFit/>
          </a:bodyPr>
          <a:lstStyle/>
          <a:p>
            <a:pPr algn="ctr"/>
            <a:r>
              <a:rPr lang="en-US" sz="1600" dirty="0">
                <a:latin typeface="+mj-lt"/>
              </a:rPr>
              <a:t>Sunita.vanheers@sureal.be</a:t>
            </a:r>
          </a:p>
          <a:p>
            <a:pPr algn="l"/>
            <a:endParaRPr lang="it-IT" sz="4400" dirty="0">
              <a:solidFill>
                <a:schemeClr val="tx1">
                  <a:lumMod val="50000"/>
                  <a:lumOff val="50000"/>
                </a:schemeClr>
              </a:solidFill>
              <a:latin typeface="Poppins Latin" panose="00000500000000000000" pitchFamily="2" charset="0"/>
            </a:endParaRPr>
          </a:p>
        </p:txBody>
      </p:sp>
      <p:sp>
        <p:nvSpPr>
          <p:cNvPr id="15" name="Rectangle 14">
            <a:extLst>
              <a:ext uri="{FF2B5EF4-FFF2-40B4-BE49-F238E27FC236}">
                <a16:creationId xmlns:a16="http://schemas.microsoft.com/office/drawing/2014/main" id="{D3129C90-E7E9-BCC1-48A1-6439BB30FF70}"/>
              </a:ext>
            </a:extLst>
          </p:cNvPr>
          <p:cNvSpPr/>
          <p:nvPr/>
        </p:nvSpPr>
        <p:spPr>
          <a:xfrm>
            <a:off x="4381540" y="3993748"/>
            <a:ext cx="3314706" cy="5619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F70F3099-530C-AC85-6D48-FDB18927C40B}"/>
              </a:ext>
            </a:extLst>
          </p:cNvPr>
          <p:cNvSpPr txBox="1">
            <a:spLocks/>
          </p:cNvSpPr>
          <p:nvPr/>
        </p:nvSpPr>
        <p:spPr>
          <a:xfrm>
            <a:off x="781093" y="4023980"/>
            <a:ext cx="10515600" cy="1325563"/>
          </a:xfrm>
          <a:prstGeom prst="rect">
            <a:avLst/>
          </a:prstGeom>
        </p:spPr>
        <p:txBody>
          <a:bodyPr>
            <a:noAutofit/>
          </a:bodyPr>
          <a:lstStyle>
            <a:lvl1pPr algn="ctr" defTabSz="914400" rtl="0" eaLnBrk="1" latinLnBrk="0" hangingPunct="1">
              <a:lnSpc>
                <a:spcPct val="114000"/>
              </a:lnSpc>
              <a:spcBef>
                <a:spcPct val="0"/>
              </a:spcBef>
              <a:buNone/>
              <a:defRPr sz="3200" kern="1200">
                <a:solidFill>
                  <a:schemeClr val="tx2"/>
                </a:solidFill>
                <a:latin typeface="Poppins Latin SemiBold" panose="00000700000000000000" pitchFamily="2" charset="0"/>
                <a:ea typeface="+mj-ea"/>
                <a:cs typeface="+mj-cs"/>
              </a:defRPr>
            </a:lvl1pPr>
          </a:lstStyle>
          <a:p>
            <a:r>
              <a:rPr lang="en-US" sz="2400" dirty="0">
                <a:solidFill>
                  <a:schemeClr val="tx1"/>
                </a:solidFill>
              </a:rPr>
              <a:t>Thank you</a:t>
            </a:r>
            <a:endParaRPr lang="en-US" sz="2400" dirty="0"/>
          </a:p>
        </p:txBody>
      </p:sp>
      <p:sp>
        <p:nvSpPr>
          <p:cNvPr id="16" name="Title 1">
            <a:extLst>
              <a:ext uri="{FF2B5EF4-FFF2-40B4-BE49-F238E27FC236}">
                <a16:creationId xmlns:a16="http://schemas.microsoft.com/office/drawing/2014/main" id="{A6AA282C-4272-65E6-8E5B-B175D756DA5D}"/>
              </a:ext>
            </a:extLst>
          </p:cNvPr>
          <p:cNvSpPr txBox="1">
            <a:spLocks/>
          </p:cNvSpPr>
          <p:nvPr/>
        </p:nvSpPr>
        <p:spPr>
          <a:xfrm>
            <a:off x="838189" y="1266967"/>
            <a:ext cx="10515600" cy="1325563"/>
          </a:xfrm>
          <a:prstGeom prst="rect">
            <a:avLst/>
          </a:prstGeom>
        </p:spPr>
        <p:txBody>
          <a:bodyPr>
            <a:noAutofit/>
          </a:bodyPr>
          <a:lstStyle>
            <a:lvl1pPr algn="ctr" defTabSz="914400" rtl="0" eaLnBrk="1" latinLnBrk="0" hangingPunct="1">
              <a:lnSpc>
                <a:spcPct val="114000"/>
              </a:lnSpc>
              <a:spcBef>
                <a:spcPct val="0"/>
              </a:spcBef>
              <a:buNone/>
              <a:defRPr sz="3200" kern="1200">
                <a:solidFill>
                  <a:schemeClr val="tx2"/>
                </a:solidFill>
                <a:latin typeface="Poppins Latin SemiBold" panose="00000700000000000000" pitchFamily="2" charset="0"/>
                <a:ea typeface="+mj-ea"/>
                <a:cs typeface="+mj-cs"/>
              </a:defRPr>
            </a:lvl1pPr>
          </a:lstStyle>
          <a:p>
            <a:endParaRPr lang="en-US" sz="3600" dirty="0"/>
          </a:p>
        </p:txBody>
      </p:sp>
    </p:spTree>
    <p:extLst>
      <p:ext uri="{BB962C8B-B14F-4D97-AF65-F5344CB8AC3E}">
        <p14:creationId xmlns:p14="http://schemas.microsoft.com/office/powerpoint/2010/main" val="3611395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Tijdelijke aanduiding voor inhoud 12" descr="Afbeelding met tekst, persoon&#10;&#10;Automatisch gegenereerde beschrijving">
            <a:extLst>
              <a:ext uri="{FF2B5EF4-FFF2-40B4-BE49-F238E27FC236}">
                <a16:creationId xmlns:a16="http://schemas.microsoft.com/office/drawing/2014/main" id="{BB07A408-2C81-42E1-5EA2-66EFDDC8EC1C}"/>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t="2390" b="2390"/>
          <a:stretch/>
        </p:blipFill>
        <p:spPr>
          <a:xfrm>
            <a:off x="352926" y="352926"/>
            <a:ext cx="11486148" cy="6152148"/>
          </a:xfrm>
          <a:prstGeom prst="roundRect">
            <a:avLst>
              <a:gd name="adj" fmla="val 5182"/>
            </a:avLst>
          </a:prstGeom>
        </p:spPr>
      </p:pic>
      <p:sp>
        <p:nvSpPr>
          <p:cNvPr id="6" name="Afgeronde rechthoek 5">
            <a:extLst>
              <a:ext uri="{FF2B5EF4-FFF2-40B4-BE49-F238E27FC236}">
                <a16:creationId xmlns:a16="http://schemas.microsoft.com/office/drawing/2014/main" id="{7DB8E35A-8D07-4E99-E79A-E83942ED09EF}"/>
              </a:ext>
            </a:extLst>
          </p:cNvPr>
          <p:cNvSpPr/>
          <p:nvPr/>
        </p:nvSpPr>
        <p:spPr>
          <a:xfrm>
            <a:off x="352926" y="352926"/>
            <a:ext cx="11486148" cy="6152148"/>
          </a:xfrm>
          <a:prstGeom prst="roundRect">
            <a:avLst>
              <a:gd name="adj" fmla="val 5205"/>
            </a:avLst>
          </a:prstGeom>
          <a:solidFill>
            <a:schemeClr val="tx1">
              <a:lumMod val="50000"/>
              <a:lumOff val="50000"/>
              <a:alpha val="5505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10" name="Tekstvak 9">
            <a:extLst>
              <a:ext uri="{FF2B5EF4-FFF2-40B4-BE49-F238E27FC236}">
                <a16:creationId xmlns:a16="http://schemas.microsoft.com/office/drawing/2014/main" id="{EC3DD03F-3380-7137-8F18-FC5586138FC9}"/>
              </a:ext>
            </a:extLst>
          </p:cNvPr>
          <p:cNvSpPr txBox="1"/>
          <p:nvPr/>
        </p:nvSpPr>
        <p:spPr>
          <a:xfrm>
            <a:off x="948254" y="872076"/>
            <a:ext cx="9028834" cy="1169551"/>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a:ln>
                  <a:noFill/>
                </a:ln>
                <a:solidFill>
                  <a:srgbClr val="FFFFFF"/>
                </a:solidFill>
                <a:effectLst/>
                <a:uLnTx/>
                <a:uFillTx/>
                <a:latin typeface="Poppins" pitchFamily="2" charset="77"/>
                <a:ea typeface="+mn-ea"/>
                <a:cs typeface="Poppins" pitchFamily="2" charset="77"/>
              </a:rPr>
              <a:t>From greenwashing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a:ln>
                  <a:noFill/>
                </a:ln>
                <a:solidFill>
                  <a:srgbClr val="FFFFFF"/>
                </a:solidFill>
                <a:effectLst/>
                <a:uLnTx/>
                <a:uFillTx/>
                <a:latin typeface="Poppins" pitchFamily="2" charset="77"/>
                <a:ea typeface="+mn-ea"/>
                <a:cs typeface="Poppins" pitchFamily="2" charset="77"/>
              </a:rPr>
              <a:t>to green</a:t>
            </a:r>
          </a:p>
        </p:txBody>
      </p:sp>
      <p:sp>
        <p:nvSpPr>
          <p:cNvPr id="12" name="Rechthoek 2">
            <a:extLst>
              <a:ext uri="{FF2B5EF4-FFF2-40B4-BE49-F238E27FC236}">
                <a16:creationId xmlns:a16="http://schemas.microsoft.com/office/drawing/2014/main" id="{A5BCD194-E27F-D00D-7F79-B324BB9ADD0A}"/>
              </a:ext>
            </a:extLst>
          </p:cNvPr>
          <p:cNvSpPr/>
          <p:nvPr/>
        </p:nvSpPr>
        <p:spPr>
          <a:xfrm>
            <a:off x="1042384" y="5227218"/>
            <a:ext cx="4687084" cy="632164"/>
          </a:xfrm>
          <a:prstGeom prst="rect">
            <a:avLst/>
          </a:prstGeom>
          <a:solidFill>
            <a:srgbClr val="54E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FFFFFF"/>
              </a:solidFill>
              <a:effectLst/>
              <a:uLnTx/>
              <a:uFillTx/>
              <a:latin typeface="Poppins Latin"/>
              <a:ea typeface="+mn-ea"/>
              <a:cs typeface="+mn-cs"/>
            </a:endParaRPr>
          </a:p>
        </p:txBody>
      </p:sp>
      <p:sp>
        <p:nvSpPr>
          <p:cNvPr id="13" name="Titel 8">
            <a:extLst>
              <a:ext uri="{FF2B5EF4-FFF2-40B4-BE49-F238E27FC236}">
                <a16:creationId xmlns:a16="http://schemas.microsoft.com/office/drawing/2014/main" id="{BD99EA6B-1002-6BEC-09B6-094D5EFF2E42}"/>
              </a:ext>
            </a:extLst>
          </p:cNvPr>
          <p:cNvSpPr txBox="1">
            <a:spLocks/>
          </p:cNvSpPr>
          <p:nvPr/>
        </p:nvSpPr>
        <p:spPr>
          <a:xfrm>
            <a:off x="1139398" y="4908636"/>
            <a:ext cx="10515600" cy="1325563"/>
          </a:xfrm>
          <a:prstGeom prst="rect">
            <a:avLst/>
          </a:prstGeom>
        </p:spPr>
        <p:txBody>
          <a:bodyPr vert="horz" lIns="91440" tIns="45720" rIns="91440" bIns="45720" rtlCol="0" anchor="ctr">
            <a:noAutofit/>
          </a:bodyPr>
          <a:lstStyle>
            <a:lvl1pPr marL="0" marR="0" indent="0" algn="ctr" defTabSz="914400" rtl="0" eaLnBrk="1" fontAlgn="auto" latinLnBrk="0" hangingPunct="1">
              <a:lnSpc>
                <a:spcPct val="90000"/>
              </a:lnSpc>
              <a:spcBef>
                <a:spcPct val="0"/>
              </a:spcBef>
              <a:spcAft>
                <a:spcPts val="0"/>
              </a:spcAft>
              <a:buClrTx/>
              <a:buSzTx/>
              <a:buFontTx/>
              <a:buNone/>
              <a:tabLst/>
              <a:defRPr lang="nl-BE" sz="6000" b="1" i="0" u="none" strike="noStrike" kern="1200" smtClean="0">
                <a:solidFill>
                  <a:schemeClr val="tx2"/>
                </a:solidFill>
                <a:effectLst/>
                <a:latin typeface="Poppins Latin SemiBold" panose="00000700000000000000" pitchFamily="2"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900" b="0" i="0" u="none" strike="noStrike" kern="1200" cap="none" spc="0" normalizeH="0" baseline="0" noProof="0" dirty="0">
                <a:ln>
                  <a:noFill/>
                </a:ln>
                <a:solidFill>
                  <a:srgbClr val="003220"/>
                </a:solidFill>
                <a:effectLst/>
                <a:uLnTx/>
                <a:uFillTx/>
                <a:latin typeface="Poppins" pitchFamily="2" charset="77"/>
                <a:ea typeface="+mj-ea"/>
                <a:cs typeface="Poppins" pitchFamily="2" charset="77"/>
              </a:rPr>
              <a:t>Understanding the why</a:t>
            </a:r>
          </a:p>
        </p:txBody>
      </p:sp>
    </p:spTree>
    <p:extLst>
      <p:ext uri="{BB962C8B-B14F-4D97-AF65-F5344CB8AC3E}">
        <p14:creationId xmlns:p14="http://schemas.microsoft.com/office/powerpoint/2010/main" val="3232219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hthoek 30">
            <a:extLst>
              <a:ext uri="{FF2B5EF4-FFF2-40B4-BE49-F238E27FC236}">
                <a16:creationId xmlns:a16="http://schemas.microsoft.com/office/drawing/2014/main" id="{1193D3C3-D1F4-608A-D2E1-B4809F13BED2}"/>
              </a:ext>
            </a:extLst>
          </p:cNvPr>
          <p:cNvSpPr/>
          <p:nvPr/>
        </p:nvSpPr>
        <p:spPr>
          <a:xfrm>
            <a:off x="1" y="-1"/>
            <a:ext cx="12191999"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 name="Afbeelding 1">
            <a:extLst>
              <a:ext uri="{FF2B5EF4-FFF2-40B4-BE49-F238E27FC236}">
                <a16:creationId xmlns:a16="http://schemas.microsoft.com/office/drawing/2014/main" id="{5BEC3380-67EB-794B-99CD-AA7F8B127618}"/>
              </a:ext>
            </a:extLst>
          </p:cNvPr>
          <p:cNvPicPr>
            <a:picLocks noChangeAspect="1"/>
          </p:cNvPicPr>
          <p:nvPr/>
        </p:nvPicPr>
        <p:blipFill>
          <a:blip r:embed="rId4"/>
          <a:srcRect/>
          <a:stretch/>
        </p:blipFill>
        <p:spPr>
          <a:xfrm>
            <a:off x="-1" y="-70076"/>
            <a:ext cx="12690764" cy="6998151"/>
          </a:xfrm>
          <a:prstGeom prst="rect">
            <a:avLst/>
          </a:prstGeom>
        </p:spPr>
      </p:pic>
      <p:pic>
        <p:nvPicPr>
          <p:cNvPr id="3" name="Picture 4" descr="Minergie : Mais c'est quoi au fait le label Minergie ?">
            <a:extLst>
              <a:ext uri="{FF2B5EF4-FFF2-40B4-BE49-F238E27FC236}">
                <a16:creationId xmlns:a16="http://schemas.microsoft.com/office/drawing/2014/main" id="{8CEB6F8C-10AC-909C-2B84-C9106B2E34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9788" y="0"/>
            <a:ext cx="953869" cy="505551"/>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CFCB9412-0382-0B80-2514-1B97434D9C95}"/>
              </a:ext>
            </a:extLst>
          </p:cNvPr>
          <p:cNvSpPr txBox="1"/>
          <p:nvPr/>
        </p:nvSpPr>
        <p:spPr>
          <a:xfrm>
            <a:off x="4679788" y="2091559"/>
            <a:ext cx="2028496" cy="315310"/>
          </a:xfrm>
          <a:prstGeom prst="rect">
            <a:avLst/>
          </a:prstGeom>
        </p:spPr>
        <p:txBody>
          <a:bodyPr vert="horz" wrap="square" lIns="91440" tIns="45720" rIns="91440" bIns="45720" rtlCol="0" anchor="ctr">
            <a:noAutofit/>
          </a:bodyPr>
          <a:lstStyle/>
          <a:p>
            <a:pPr algn="l"/>
            <a:r>
              <a:rPr lang="nl-NL" sz="900" dirty="0">
                <a:solidFill>
                  <a:srgbClr val="00462F"/>
                </a:solidFill>
              </a:rPr>
              <a:t>MINERGIE</a:t>
            </a:r>
            <a:endParaRPr lang="nl-BE" sz="900" dirty="0">
              <a:solidFill>
                <a:srgbClr val="00462F"/>
              </a:solidFill>
            </a:endParaRPr>
          </a:p>
        </p:txBody>
      </p:sp>
    </p:spTree>
    <p:extLst>
      <p:ext uri="{BB962C8B-B14F-4D97-AF65-F5344CB8AC3E}">
        <p14:creationId xmlns:p14="http://schemas.microsoft.com/office/powerpoint/2010/main" val="2707646148"/>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5106EAAC-3481-C35F-62A4-4623D6936DFD}"/>
              </a:ext>
            </a:extLst>
          </p:cNvPr>
          <p:cNvSpPr/>
          <p:nvPr/>
        </p:nvSpPr>
        <p:spPr>
          <a:xfrm>
            <a:off x="0" y="5392271"/>
            <a:ext cx="12192000" cy="14657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0" name="Afbeelding 9" descr="Afbeelding met tekst, schermopname, multimedia, Besturingssysteem&#10;&#10;Door AI gegenereerde inhoud is mogelijk onjuist.">
            <a:extLst>
              <a:ext uri="{FF2B5EF4-FFF2-40B4-BE49-F238E27FC236}">
                <a16:creationId xmlns:a16="http://schemas.microsoft.com/office/drawing/2014/main" id="{E03D2F8C-74C4-7A65-90A0-63EDEFA53BE4}"/>
              </a:ext>
            </a:extLst>
          </p:cNvPr>
          <p:cNvPicPr>
            <a:picLocks noChangeAspect="1"/>
          </p:cNvPicPr>
          <p:nvPr/>
        </p:nvPicPr>
        <p:blipFill>
          <a:blip r:embed="rId2"/>
          <a:stretch>
            <a:fillRect/>
          </a:stretch>
        </p:blipFill>
        <p:spPr>
          <a:xfrm>
            <a:off x="-768926" y="-2098964"/>
            <a:ext cx="14297890" cy="11048368"/>
          </a:xfrm>
          <a:prstGeom prst="rect">
            <a:avLst/>
          </a:prstGeom>
        </p:spPr>
      </p:pic>
      <p:sp>
        <p:nvSpPr>
          <p:cNvPr id="13" name="TextBox 12">
            <a:extLst>
              <a:ext uri="{FF2B5EF4-FFF2-40B4-BE49-F238E27FC236}">
                <a16:creationId xmlns:a16="http://schemas.microsoft.com/office/drawing/2014/main" id="{3D6D7853-394E-1546-7661-48B3B85ADA5D}"/>
              </a:ext>
            </a:extLst>
          </p:cNvPr>
          <p:cNvSpPr txBox="1"/>
          <p:nvPr/>
        </p:nvSpPr>
        <p:spPr>
          <a:xfrm>
            <a:off x="10478651" y="6098241"/>
            <a:ext cx="2094347" cy="246221"/>
          </a:xfrm>
          <a:prstGeom prst="rect">
            <a:avLst/>
          </a:prstGeom>
          <a:noFill/>
        </p:spPr>
        <p:txBody>
          <a:bodyPr wrap="square" rtlCol="0">
            <a:spAutoFit/>
          </a:bodyPr>
          <a:lstStyle/>
          <a:p>
            <a:r>
              <a:rPr lang="en-US" sz="1000">
                <a:solidFill>
                  <a:schemeClr val="bg1">
                    <a:lumMod val="50000"/>
                  </a:schemeClr>
                </a:solidFill>
                <a:latin typeface="Poppins" pitchFamily="2" charset="77"/>
                <a:ea typeface="Calibri" panose="020F0502020204030204" pitchFamily="34" charset="0"/>
                <a:cs typeface="Poppins" pitchFamily="2" charset="77"/>
              </a:rPr>
              <a:t>Source: </a:t>
            </a:r>
            <a:r>
              <a:rPr lang="en-US" sz="1000" err="1">
                <a:solidFill>
                  <a:schemeClr val="bg1">
                    <a:lumMod val="50000"/>
                  </a:schemeClr>
                </a:solidFill>
                <a:latin typeface="Poppins" pitchFamily="2" charset="77"/>
                <a:ea typeface="Calibri" panose="020F0502020204030204" pitchFamily="34" charset="0"/>
                <a:cs typeface="Poppins" pitchFamily="2" charset="77"/>
              </a:rPr>
              <a:t>Sphera</a:t>
            </a:r>
            <a:endParaRPr lang="en-BE" sz="1000">
              <a:solidFill>
                <a:schemeClr val="bg1">
                  <a:lumMod val="50000"/>
                </a:schemeClr>
              </a:solidFill>
              <a:latin typeface="Poppins" pitchFamily="2" charset="77"/>
              <a:ea typeface="Calibri" panose="020F0502020204030204" pitchFamily="34" charset="0"/>
              <a:cs typeface="Poppins" pitchFamily="2" charset="77"/>
            </a:endParaRPr>
          </a:p>
        </p:txBody>
      </p:sp>
    </p:spTree>
    <p:extLst>
      <p:ext uri="{BB962C8B-B14F-4D97-AF65-F5344CB8AC3E}">
        <p14:creationId xmlns:p14="http://schemas.microsoft.com/office/powerpoint/2010/main" val="1887476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fgeronde rechthoek 1">
            <a:extLst>
              <a:ext uri="{FF2B5EF4-FFF2-40B4-BE49-F238E27FC236}">
                <a16:creationId xmlns:a16="http://schemas.microsoft.com/office/drawing/2014/main" id="{A4B9A4C4-09BA-BEAA-324E-94554AFF671E}"/>
              </a:ext>
            </a:extLst>
          </p:cNvPr>
          <p:cNvSpPr/>
          <p:nvPr/>
        </p:nvSpPr>
        <p:spPr>
          <a:xfrm>
            <a:off x="352926" y="352926"/>
            <a:ext cx="11486148" cy="6152148"/>
          </a:xfrm>
          <a:prstGeom prst="roundRect">
            <a:avLst>
              <a:gd name="adj" fmla="val 5205"/>
            </a:avLst>
          </a:prstGeom>
          <a:solidFill>
            <a:srgbClr val="ECE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a:extLst>
              <a:ext uri="{FF2B5EF4-FFF2-40B4-BE49-F238E27FC236}">
                <a16:creationId xmlns:a16="http://schemas.microsoft.com/office/drawing/2014/main" id="{91BF8A6A-6710-25B3-EE97-00AFCDF6366B}"/>
              </a:ext>
            </a:extLst>
          </p:cNvPr>
          <p:cNvSpPr txBox="1"/>
          <p:nvPr/>
        </p:nvSpPr>
        <p:spPr>
          <a:xfrm>
            <a:off x="1065215" y="3225061"/>
            <a:ext cx="5341705" cy="461665"/>
          </a:xfrm>
          <a:prstGeom prst="rect">
            <a:avLst/>
          </a:prstGeom>
          <a:noFill/>
        </p:spPr>
        <p:txBody>
          <a:bodyPr wrap="square">
            <a:spAutoFit/>
          </a:bodyPr>
          <a:lstStyle/>
          <a:p>
            <a:r>
              <a:rPr lang="en-US" sz="2400" b="1">
                <a:solidFill>
                  <a:srgbClr val="003220"/>
                </a:solidFill>
                <a:latin typeface="Poppins" pitchFamily="2" charset="77"/>
                <a:cs typeface="Poppins" pitchFamily="2" charset="77"/>
              </a:rPr>
              <a:t>3 pillars</a:t>
            </a:r>
            <a:endParaRPr lang="nl-BE" sz="2400" b="1">
              <a:latin typeface="Poppins" pitchFamily="2" charset="77"/>
              <a:cs typeface="Poppins" pitchFamily="2" charset="77"/>
            </a:endParaRPr>
          </a:p>
        </p:txBody>
      </p:sp>
      <p:pic>
        <p:nvPicPr>
          <p:cNvPr id="9" name="Afbeelding 8">
            <a:extLst>
              <a:ext uri="{FF2B5EF4-FFF2-40B4-BE49-F238E27FC236}">
                <a16:creationId xmlns:a16="http://schemas.microsoft.com/office/drawing/2014/main" id="{2F9764B7-3DF7-38D6-8166-6D5F189DF9BD}"/>
              </a:ext>
            </a:extLst>
          </p:cNvPr>
          <p:cNvPicPr>
            <a:picLocks noChangeAspect="1"/>
          </p:cNvPicPr>
          <p:nvPr/>
        </p:nvPicPr>
        <p:blipFill>
          <a:blip r:embed="rId3"/>
          <a:stretch>
            <a:fillRect/>
          </a:stretch>
        </p:blipFill>
        <p:spPr>
          <a:xfrm>
            <a:off x="2764149" y="3266746"/>
            <a:ext cx="395910" cy="378293"/>
          </a:xfrm>
          <a:prstGeom prst="rect">
            <a:avLst/>
          </a:prstGeom>
        </p:spPr>
      </p:pic>
      <p:pic>
        <p:nvPicPr>
          <p:cNvPr id="10" name="Afbeelding 9">
            <a:extLst>
              <a:ext uri="{FF2B5EF4-FFF2-40B4-BE49-F238E27FC236}">
                <a16:creationId xmlns:a16="http://schemas.microsoft.com/office/drawing/2014/main" id="{4D06A285-9E64-7420-2E48-CD575AF531E0}"/>
              </a:ext>
            </a:extLst>
          </p:cNvPr>
          <p:cNvPicPr>
            <a:picLocks noChangeAspect="1"/>
          </p:cNvPicPr>
          <p:nvPr/>
        </p:nvPicPr>
        <p:blipFill>
          <a:blip r:embed="rId4"/>
          <a:stretch>
            <a:fillRect/>
          </a:stretch>
        </p:blipFill>
        <p:spPr>
          <a:xfrm>
            <a:off x="3736068" y="2572164"/>
            <a:ext cx="7131087" cy="1713672"/>
          </a:xfrm>
          <a:prstGeom prst="rect">
            <a:avLst/>
          </a:prstGeom>
        </p:spPr>
      </p:pic>
    </p:spTree>
    <p:extLst>
      <p:ext uri="{BB962C8B-B14F-4D97-AF65-F5344CB8AC3E}">
        <p14:creationId xmlns:p14="http://schemas.microsoft.com/office/powerpoint/2010/main" val="3697278640"/>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C21FC-0EAC-ED3E-1389-F2FC8DE2B795}"/>
            </a:ext>
          </a:extLst>
        </p:cNvPr>
        <p:cNvGrpSpPr/>
        <p:nvPr/>
      </p:nvGrpSpPr>
      <p:grpSpPr>
        <a:xfrm>
          <a:off x="0" y="0"/>
          <a:ext cx="0" cy="0"/>
          <a:chOff x="0" y="0"/>
          <a:chExt cx="0" cy="0"/>
        </a:xfrm>
      </p:grpSpPr>
      <p:sp>
        <p:nvSpPr>
          <p:cNvPr id="25" name="Tijdelijke aanduiding voor inhoud 24">
            <a:extLst>
              <a:ext uri="{FF2B5EF4-FFF2-40B4-BE49-F238E27FC236}">
                <a16:creationId xmlns:a16="http://schemas.microsoft.com/office/drawing/2014/main" id="{B7D6FECA-2D5F-AEFD-21D0-F79C305A8169}"/>
              </a:ext>
            </a:extLst>
          </p:cNvPr>
          <p:cNvSpPr>
            <a:spLocks noGrp="1"/>
          </p:cNvSpPr>
          <p:nvPr>
            <p:ph sz="quarter" idx="28"/>
          </p:nvPr>
        </p:nvSpPr>
        <p:spPr/>
        <p:txBody>
          <a:bodyPr/>
          <a:lstStyle/>
          <a:p>
            <a:endParaRPr lang="nl-BE" dirty="0"/>
          </a:p>
        </p:txBody>
      </p:sp>
      <p:sp>
        <p:nvSpPr>
          <p:cNvPr id="26" name="Tijdelijke aanduiding voor inhoud 25">
            <a:extLst>
              <a:ext uri="{FF2B5EF4-FFF2-40B4-BE49-F238E27FC236}">
                <a16:creationId xmlns:a16="http://schemas.microsoft.com/office/drawing/2014/main" id="{5EC1976B-C7EA-8603-32BE-6CDB656CF01D}"/>
              </a:ext>
            </a:extLst>
          </p:cNvPr>
          <p:cNvSpPr>
            <a:spLocks noGrp="1"/>
          </p:cNvSpPr>
          <p:nvPr>
            <p:ph sz="quarter" idx="29"/>
          </p:nvPr>
        </p:nvSpPr>
        <p:spPr/>
        <p:txBody>
          <a:bodyPr/>
          <a:lstStyle/>
          <a:p>
            <a:endParaRPr lang="nl-BE"/>
          </a:p>
        </p:txBody>
      </p:sp>
      <p:sp>
        <p:nvSpPr>
          <p:cNvPr id="27" name="Tijdelijke aanduiding voor inhoud 26">
            <a:extLst>
              <a:ext uri="{FF2B5EF4-FFF2-40B4-BE49-F238E27FC236}">
                <a16:creationId xmlns:a16="http://schemas.microsoft.com/office/drawing/2014/main" id="{45FBC057-09B1-73DD-7D8E-E91E15132BD0}"/>
              </a:ext>
            </a:extLst>
          </p:cNvPr>
          <p:cNvSpPr>
            <a:spLocks noGrp="1"/>
          </p:cNvSpPr>
          <p:nvPr>
            <p:ph sz="quarter" idx="30"/>
          </p:nvPr>
        </p:nvSpPr>
        <p:spPr/>
        <p:txBody>
          <a:bodyPr/>
          <a:lstStyle/>
          <a:p>
            <a:endParaRPr lang="nl-BE"/>
          </a:p>
        </p:txBody>
      </p:sp>
      <p:sp>
        <p:nvSpPr>
          <p:cNvPr id="3" name="Tijdelijke aanduiding voor dianummer 2">
            <a:extLst>
              <a:ext uri="{FF2B5EF4-FFF2-40B4-BE49-F238E27FC236}">
                <a16:creationId xmlns:a16="http://schemas.microsoft.com/office/drawing/2014/main" id="{6A4CE43F-DC73-1ABC-F900-CE1523399326}"/>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83369-E780-BE44-AA03-8425DD7D6DB1}" type="slidenum">
              <a:rPr kumimoji="0" lang="nl-BE" sz="1100" b="0" i="0" u="none" strike="noStrike" kern="1200" cap="none" spc="0" normalizeH="0" baseline="0" noProof="0" smtClean="0">
                <a:ln>
                  <a:noFill/>
                </a:ln>
                <a:solidFill>
                  <a:srgbClr val="000000"/>
                </a:solidFill>
                <a:effectLst/>
                <a:uLnTx/>
                <a:uFillTx/>
                <a:latin typeface="Poppins Lati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nl-BE" sz="1100" b="0" i="0" u="none" strike="noStrike" kern="1200" cap="none" spc="0" normalizeH="0" baseline="0" noProof="0">
              <a:ln>
                <a:noFill/>
              </a:ln>
              <a:solidFill>
                <a:srgbClr val="000000"/>
              </a:solidFill>
              <a:effectLst/>
              <a:uLnTx/>
              <a:uFillTx/>
              <a:latin typeface="Poppins Latin"/>
              <a:ea typeface="+mn-ea"/>
              <a:cs typeface="+mn-cs"/>
            </a:endParaRPr>
          </a:p>
        </p:txBody>
      </p:sp>
      <p:sp>
        <p:nvSpPr>
          <p:cNvPr id="5" name="Tijdelijke aanduiding voor tekst 4">
            <a:extLst>
              <a:ext uri="{FF2B5EF4-FFF2-40B4-BE49-F238E27FC236}">
                <a16:creationId xmlns:a16="http://schemas.microsoft.com/office/drawing/2014/main" id="{DB7E0999-ABFD-F212-81A0-83DC25F5B31E}"/>
              </a:ext>
            </a:extLst>
          </p:cNvPr>
          <p:cNvSpPr>
            <a:spLocks noGrp="1"/>
          </p:cNvSpPr>
          <p:nvPr>
            <p:ph type="body" sz="quarter" idx="14"/>
          </p:nvPr>
        </p:nvSpPr>
        <p:spPr>
          <a:xfrm>
            <a:off x="4493657" y="3509560"/>
            <a:ext cx="3271449" cy="1785460"/>
          </a:xfrm>
        </p:spPr>
        <p:txBody>
          <a:bodyPr>
            <a:normAutofit/>
          </a:bodyPr>
          <a:lstStyle/>
          <a:p>
            <a:pPr marL="171450" indent="-171450">
              <a:buFont typeface="Arial" panose="020B0604020202020204" pitchFamily="34" charset="0"/>
              <a:buChar char="•"/>
            </a:pPr>
            <a:r>
              <a:rPr lang="nl-BE" sz="1200" dirty="0" err="1">
                <a:latin typeface="Poppins Latin" panose="00000500000000000000" pitchFamily="2" charset="0"/>
              </a:rPr>
              <a:t>Internationally</a:t>
            </a:r>
            <a:r>
              <a:rPr lang="nl-BE" sz="1200" dirty="0">
                <a:latin typeface="Poppins Latin" panose="00000500000000000000" pitchFamily="2" charset="0"/>
              </a:rPr>
              <a:t> </a:t>
            </a:r>
            <a:r>
              <a:rPr lang="nl-BE" sz="1200" dirty="0" err="1">
                <a:latin typeface="Poppins Latin" panose="00000500000000000000" pitchFamily="2" charset="0"/>
              </a:rPr>
              <a:t>recognised</a:t>
            </a:r>
            <a:endParaRPr lang="nl-BE" sz="1200" dirty="0">
              <a:latin typeface="Poppins Latin" panose="00000500000000000000" pitchFamily="2" charset="0"/>
            </a:endParaRPr>
          </a:p>
          <a:p>
            <a:pPr marL="171450" indent="-171450">
              <a:buFont typeface="Arial" panose="020B0604020202020204" pitchFamily="34" charset="0"/>
              <a:buChar char="•"/>
            </a:pPr>
            <a:r>
              <a:rPr lang="nl-BE" sz="1200" dirty="0" err="1">
                <a:latin typeface="Poppins Latin" panose="00000500000000000000" pitchFamily="2" charset="0"/>
              </a:rPr>
              <a:t>Third</a:t>
            </a:r>
            <a:r>
              <a:rPr lang="nl-BE" sz="1200" dirty="0">
                <a:latin typeface="Poppins Latin" panose="00000500000000000000" pitchFamily="2" charset="0"/>
              </a:rPr>
              <a:t>-party </a:t>
            </a:r>
            <a:r>
              <a:rPr lang="nl-BE" sz="1200" dirty="0" err="1">
                <a:latin typeface="Poppins Latin" panose="00000500000000000000" pitchFamily="2" charset="0"/>
              </a:rPr>
              <a:t>assurance</a:t>
            </a:r>
            <a:endParaRPr lang="nl-BE" sz="1200" dirty="0">
              <a:latin typeface="Poppins Latin" panose="00000500000000000000" pitchFamily="2" charset="0"/>
            </a:endParaRPr>
          </a:p>
          <a:p>
            <a:pPr marL="171450" indent="-171450">
              <a:buFont typeface="Arial" panose="020B0604020202020204" pitchFamily="34" charset="0"/>
              <a:buChar char="•"/>
            </a:pPr>
            <a:r>
              <a:rPr lang="nl-BE" sz="1200" dirty="0">
                <a:latin typeface="Poppins Latin" panose="00000500000000000000" pitchFamily="2" charset="0"/>
              </a:rPr>
              <a:t>Asset, portfolio and market level benchmarking</a:t>
            </a:r>
          </a:p>
          <a:p>
            <a:pPr marL="171450" indent="-171450">
              <a:buFont typeface="Arial" panose="020B0604020202020204" pitchFamily="34" charset="0"/>
              <a:buChar char="•"/>
            </a:pPr>
            <a:r>
              <a:rPr lang="nl-BE" sz="1200" dirty="0" err="1"/>
              <a:t>Enhancing</a:t>
            </a:r>
            <a:r>
              <a:rPr lang="nl-BE" sz="1200" dirty="0"/>
              <a:t> </a:t>
            </a:r>
            <a:r>
              <a:rPr lang="nl-BE" sz="1200" dirty="0" err="1"/>
              <a:t>economic</a:t>
            </a:r>
            <a:r>
              <a:rPr lang="nl-BE" sz="1200" dirty="0"/>
              <a:t> and </a:t>
            </a:r>
            <a:r>
              <a:rPr lang="nl-BE" sz="1200" dirty="0" err="1"/>
              <a:t>social</a:t>
            </a:r>
            <a:r>
              <a:rPr lang="nl-BE" sz="1200" dirty="0"/>
              <a:t> </a:t>
            </a:r>
            <a:r>
              <a:rPr lang="nl-BE" sz="1200" dirty="0" err="1"/>
              <a:t>value</a:t>
            </a:r>
            <a:endParaRPr lang="nl-BE" sz="1200" dirty="0">
              <a:latin typeface="Poppins Latin" panose="00000500000000000000" pitchFamily="2" charset="0"/>
            </a:endParaRPr>
          </a:p>
        </p:txBody>
      </p:sp>
      <p:sp>
        <p:nvSpPr>
          <p:cNvPr id="6" name="Tijdelijke aanduiding voor tekst 5">
            <a:extLst>
              <a:ext uri="{FF2B5EF4-FFF2-40B4-BE49-F238E27FC236}">
                <a16:creationId xmlns:a16="http://schemas.microsoft.com/office/drawing/2014/main" id="{10A67AFC-7A84-2EFB-ED48-D8D1283CA03F}"/>
              </a:ext>
            </a:extLst>
          </p:cNvPr>
          <p:cNvSpPr>
            <a:spLocks noGrp="1"/>
          </p:cNvSpPr>
          <p:nvPr>
            <p:ph type="body" sz="quarter" idx="20"/>
          </p:nvPr>
        </p:nvSpPr>
        <p:spPr>
          <a:xfrm>
            <a:off x="4498910" y="3037281"/>
            <a:ext cx="3286515" cy="346842"/>
          </a:xfrm>
        </p:spPr>
        <p:txBody>
          <a:bodyPr>
            <a:normAutofit/>
          </a:bodyPr>
          <a:lstStyle/>
          <a:p>
            <a:r>
              <a:rPr lang="nl-BE" sz="1400" err="1">
                <a:latin typeface="Poppins Latin" panose="00000500000000000000" pitchFamily="2" charset="0"/>
              </a:rPr>
              <a:t>Build</a:t>
            </a:r>
            <a:r>
              <a:rPr lang="nl-BE" sz="1400">
                <a:latin typeface="Poppins Latin" panose="00000500000000000000" pitchFamily="2" charset="0"/>
              </a:rPr>
              <a:t> trust</a:t>
            </a:r>
          </a:p>
        </p:txBody>
      </p:sp>
      <p:sp>
        <p:nvSpPr>
          <p:cNvPr id="7" name="Tijdelijke aanduiding voor tekst 6">
            <a:extLst>
              <a:ext uri="{FF2B5EF4-FFF2-40B4-BE49-F238E27FC236}">
                <a16:creationId xmlns:a16="http://schemas.microsoft.com/office/drawing/2014/main" id="{BBEE1660-8637-AD82-C959-80CF164DC4E0}"/>
              </a:ext>
            </a:extLst>
          </p:cNvPr>
          <p:cNvSpPr>
            <a:spLocks noGrp="1"/>
          </p:cNvSpPr>
          <p:nvPr>
            <p:ph type="body" sz="quarter" idx="22"/>
          </p:nvPr>
        </p:nvSpPr>
        <p:spPr>
          <a:xfrm>
            <a:off x="596572" y="3509560"/>
            <a:ext cx="3271449" cy="2216326"/>
          </a:xfrm>
        </p:spPr>
        <p:txBody>
          <a:bodyPr>
            <a:normAutofit/>
          </a:bodyPr>
          <a:lstStyle/>
          <a:p>
            <a:pPr marL="171450" indent="-171450">
              <a:buFont typeface="Arial" panose="020B0604020202020204" pitchFamily="34" charset="0"/>
              <a:buChar char="•"/>
            </a:pPr>
            <a:r>
              <a:rPr lang="nl-BE" sz="1200" dirty="0" err="1">
                <a:latin typeface="Poppins Latin" panose="00000500000000000000" pitchFamily="2" charset="0"/>
              </a:rPr>
              <a:t>Better</a:t>
            </a:r>
            <a:r>
              <a:rPr lang="nl-BE" sz="1200" dirty="0">
                <a:latin typeface="Poppins Latin" panose="00000500000000000000" pitchFamily="2" charset="0"/>
              </a:rPr>
              <a:t> </a:t>
            </a:r>
            <a:r>
              <a:rPr lang="nl-BE" sz="1200" dirty="0" err="1">
                <a:latin typeface="Poppins Latin" panose="00000500000000000000" pitchFamily="2" charset="0"/>
              </a:rPr>
              <a:t>performing</a:t>
            </a:r>
            <a:r>
              <a:rPr lang="nl-BE" sz="1200" dirty="0">
                <a:latin typeface="Poppins Latin" panose="00000500000000000000" pitchFamily="2" charset="0"/>
              </a:rPr>
              <a:t> assets</a:t>
            </a:r>
          </a:p>
          <a:p>
            <a:pPr marL="171450" indent="-171450">
              <a:buFont typeface="Arial" panose="020B0604020202020204" pitchFamily="34" charset="0"/>
              <a:buChar char="•"/>
            </a:pPr>
            <a:r>
              <a:rPr lang="nl-BE" sz="1200" dirty="0" err="1">
                <a:latin typeface="Poppins Latin" panose="00000500000000000000" pitchFamily="2" charset="0"/>
              </a:rPr>
              <a:t>Increased</a:t>
            </a:r>
            <a:r>
              <a:rPr lang="nl-BE" sz="1200" dirty="0">
                <a:latin typeface="Poppins Latin" panose="00000500000000000000" pitchFamily="2" charset="0"/>
              </a:rPr>
              <a:t> asset </a:t>
            </a:r>
            <a:r>
              <a:rPr lang="nl-BE" sz="1200" dirty="0" err="1">
                <a:latin typeface="Poppins Latin" panose="00000500000000000000" pitchFamily="2" charset="0"/>
              </a:rPr>
              <a:t>value</a:t>
            </a:r>
            <a:endParaRPr lang="nl-BE" sz="1200" dirty="0">
              <a:latin typeface="Poppins Latin" panose="00000500000000000000" pitchFamily="2" charset="0"/>
            </a:endParaRPr>
          </a:p>
          <a:p>
            <a:pPr marL="171450" indent="-171450">
              <a:buFont typeface="Arial" panose="020B0604020202020204" pitchFamily="34" charset="0"/>
              <a:buChar char="•"/>
            </a:pPr>
            <a:r>
              <a:rPr lang="nl-BE" sz="1200" dirty="0" err="1">
                <a:latin typeface="Poppins Latin" panose="00000500000000000000" pitchFamily="2" charset="0"/>
              </a:rPr>
              <a:t>Mitigated</a:t>
            </a:r>
            <a:r>
              <a:rPr lang="nl-BE" sz="1200" dirty="0">
                <a:latin typeface="Poppins Latin" panose="00000500000000000000" pitchFamily="2" charset="0"/>
              </a:rPr>
              <a:t> asset and </a:t>
            </a:r>
            <a:r>
              <a:rPr lang="nl-BE" sz="1200" dirty="0" err="1">
                <a:latin typeface="Poppins Latin" panose="00000500000000000000" pitchFamily="2" charset="0"/>
              </a:rPr>
              <a:t>reputation</a:t>
            </a:r>
            <a:r>
              <a:rPr lang="nl-BE" sz="1200" dirty="0">
                <a:latin typeface="Poppins Latin" panose="00000500000000000000" pitchFamily="2" charset="0"/>
              </a:rPr>
              <a:t> risk</a:t>
            </a:r>
          </a:p>
          <a:p>
            <a:pPr marL="171450" indent="-171450">
              <a:buFont typeface="Arial" panose="020B0604020202020204" pitchFamily="34" charset="0"/>
              <a:buChar char="•"/>
            </a:pPr>
            <a:r>
              <a:rPr lang="nl-BE" sz="1200" dirty="0">
                <a:latin typeface="Poppins Latin" panose="00000500000000000000" pitchFamily="2" charset="0"/>
              </a:rPr>
              <a:t>Easy </a:t>
            </a:r>
            <a:r>
              <a:rPr lang="nl-BE" sz="1200" dirty="0" err="1">
                <a:latin typeface="Poppins Latin" panose="00000500000000000000" pitchFamily="2" charset="0"/>
              </a:rPr>
              <a:t>to</a:t>
            </a:r>
            <a:r>
              <a:rPr lang="nl-BE" sz="1200" dirty="0">
                <a:latin typeface="Poppins Latin" panose="00000500000000000000" pitchFamily="2" charset="0"/>
              </a:rPr>
              <a:t> </a:t>
            </a:r>
            <a:r>
              <a:rPr lang="nl-BE" sz="1200" dirty="0" err="1">
                <a:latin typeface="Poppins Latin" panose="00000500000000000000" pitchFamily="2" charset="0"/>
              </a:rPr>
              <a:t>assess</a:t>
            </a:r>
            <a:r>
              <a:rPr lang="nl-BE" sz="1200" dirty="0">
                <a:latin typeface="Poppins Latin" panose="00000500000000000000" pitchFamily="2" charset="0"/>
              </a:rPr>
              <a:t> </a:t>
            </a:r>
            <a:r>
              <a:rPr lang="nl-BE" sz="1200" dirty="0" err="1">
                <a:latin typeface="Poppins Latin" panose="00000500000000000000" pitchFamily="2" charset="0"/>
              </a:rPr>
              <a:t>costs</a:t>
            </a:r>
            <a:endParaRPr lang="nl-BE" sz="1200" dirty="0">
              <a:latin typeface="Poppins Latin" panose="00000500000000000000" pitchFamily="2" charset="0"/>
            </a:endParaRPr>
          </a:p>
          <a:p>
            <a:pPr marL="171450" indent="-171450">
              <a:buFont typeface="Arial" panose="020B0604020202020204" pitchFamily="34" charset="0"/>
              <a:buChar char="•"/>
            </a:pPr>
            <a:r>
              <a:rPr lang="nl-BE" sz="1200" dirty="0" err="1"/>
              <a:t>Reduce</a:t>
            </a:r>
            <a:r>
              <a:rPr lang="nl-BE" sz="1200" dirty="0"/>
              <a:t> </a:t>
            </a:r>
            <a:r>
              <a:rPr lang="nl-BE" sz="1200" dirty="0" err="1"/>
              <a:t>operational</a:t>
            </a:r>
            <a:r>
              <a:rPr lang="nl-BE" sz="1200" dirty="0"/>
              <a:t> </a:t>
            </a:r>
            <a:r>
              <a:rPr lang="nl-BE" sz="1200" dirty="0" err="1"/>
              <a:t>costs</a:t>
            </a:r>
            <a:endParaRPr lang="nl-BE" sz="1200" dirty="0"/>
          </a:p>
          <a:p>
            <a:pPr marL="171450" indent="-171450">
              <a:buFont typeface="Arial" panose="020B0604020202020204" pitchFamily="34" charset="0"/>
              <a:buChar char="•"/>
            </a:pPr>
            <a:r>
              <a:rPr lang="nl-BE" sz="1200" dirty="0" err="1">
                <a:latin typeface="Poppins Latin" panose="00000500000000000000" pitchFamily="2" charset="0"/>
              </a:rPr>
              <a:t>Contribute</a:t>
            </a:r>
            <a:r>
              <a:rPr lang="nl-BE" sz="1200" dirty="0">
                <a:latin typeface="Poppins Latin" panose="00000500000000000000" pitchFamily="2" charset="0"/>
              </a:rPr>
              <a:t> </a:t>
            </a:r>
            <a:r>
              <a:rPr lang="nl-BE" sz="1200" dirty="0" err="1">
                <a:latin typeface="Poppins Latin" panose="00000500000000000000" pitchFamily="2" charset="0"/>
              </a:rPr>
              <a:t>to</a:t>
            </a:r>
            <a:r>
              <a:rPr lang="nl-BE" sz="1200" dirty="0">
                <a:latin typeface="Poppins Latin" panose="00000500000000000000" pitchFamily="2" charset="0"/>
              </a:rPr>
              <a:t> ESG goals</a:t>
            </a:r>
          </a:p>
        </p:txBody>
      </p:sp>
      <p:sp>
        <p:nvSpPr>
          <p:cNvPr id="8" name="Tijdelijke aanduiding voor tekst 7">
            <a:extLst>
              <a:ext uri="{FF2B5EF4-FFF2-40B4-BE49-F238E27FC236}">
                <a16:creationId xmlns:a16="http://schemas.microsoft.com/office/drawing/2014/main" id="{A9C07035-8179-E7CD-7099-9082B342EE93}"/>
              </a:ext>
            </a:extLst>
          </p:cNvPr>
          <p:cNvSpPr>
            <a:spLocks noGrp="1"/>
          </p:cNvSpPr>
          <p:nvPr>
            <p:ph type="body" sz="quarter" idx="23"/>
          </p:nvPr>
        </p:nvSpPr>
        <p:spPr>
          <a:xfrm>
            <a:off x="596572" y="3037281"/>
            <a:ext cx="3286515" cy="346842"/>
          </a:xfrm>
        </p:spPr>
        <p:txBody>
          <a:bodyPr>
            <a:normAutofit/>
          </a:bodyPr>
          <a:lstStyle/>
          <a:p>
            <a:r>
              <a:rPr lang="nl-BE" sz="1400" dirty="0">
                <a:latin typeface="Poppins Latin" panose="00000500000000000000" pitchFamily="2" charset="0"/>
              </a:rPr>
              <a:t>Risk Management and Asset </a:t>
            </a:r>
            <a:r>
              <a:rPr lang="nl-BE" sz="1400" dirty="0" err="1">
                <a:latin typeface="Poppins Latin" panose="00000500000000000000" pitchFamily="2" charset="0"/>
              </a:rPr>
              <a:t>value</a:t>
            </a:r>
            <a:endParaRPr lang="nl-BE" sz="1400" dirty="0">
              <a:latin typeface="Poppins Latin" panose="00000500000000000000" pitchFamily="2" charset="0"/>
            </a:endParaRPr>
          </a:p>
        </p:txBody>
      </p:sp>
      <p:sp>
        <p:nvSpPr>
          <p:cNvPr id="11" name="Tijdelijke aanduiding voor tekst 10">
            <a:extLst>
              <a:ext uri="{FF2B5EF4-FFF2-40B4-BE49-F238E27FC236}">
                <a16:creationId xmlns:a16="http://schemas.microsoft.com/office/drawing/2014/main" id="{5E139E7C-BB6A-3992-0A98-1F73497E1736}"/>
              </a:ext>
            </a:extLst>
          </p:cNvPr>
          <p:cNvSpPr>
            <a:spLocks noGrp="1"/>
          </p:cNvSpPr>
          <p:nvPr>
            <p:ph type="body" sz="quarter" idx="26"/>
          </p:nvPr>
        </p:nvSpPr>
        <p:spPr>
          <a:xfrm>
            <a:off x="8375677" y="3037281"/>
            <a:ext cx="3286515" cy="346842"/>
          </a:xfrm>
        </p:spPr>
        <p:txBody>
          <a:bodyPr>
            <a:normAutofit/>
          </a:bodyPr>
          <a:lstStyle/>
          <a:p>
            <a:r>
              <a:rPr lang="nl-BE" sz="1400" err="1">
                <a:latin typeface="Poppins Latin" panose="00000500000000000000" pitchFamily="2" charset="0"/>
              </a:rPr>
              <a:t>Deliver</a:t>
            </a:r>
            <a:r>
              <a:rPr lang="nl-BE" sz="1400">
                <a:latin typeface="Poppins Latin" panose="00000500000000000000" pitchFamily="2" charset="0"/>
              </a:rPr>
              <a:t> positive impact</a:t>
            </a:r>
          </a:p>
        </p:txBody>
      </p:sp>
      <p:sp>
        <p:nvSpPr>
          <p:cNvPr id="12" name="Tijdelijke aanduiding voor tekst 11">
            <a:extLst>
              <a:ext uri="{FF2B5EF4-FFF2-40B4-BE49-F238E27FC236}">
                <a16:creationId xmlns:a16="http://schemas.microsoft.com/office/drawing/2014/main" id="{E4087CB3-F594-1B95-3200-9D040F65D2D3}"/>
              </a:ext>
            </a:extLst>
          </p:cNvPr>
          <p:cNvSpPr>
            <a:spLocks noGrp="1"/>
          </p:cNvSpPr>
          <p:nvPr>
            <p:ph type="body" sz="quarter" idx="27"/>
          </p:nvPr>
        </p:nvSpPr>
        <p:spPr>
          <a:xfrm>
            <a:off x="8368972" y="3509560"/>
            <a:ext cx="3271449" cy="2216326"/>
          </a:xfrm>
        </p:spPr>
        <p:txBody>
          <a:bodyPr>
            <a:normAutofit/>
          </a:bodyPr>
          <a:lstStyle/>
          <a:p>
            <a:pPr marL="171450" indent="-171450">
              <a:buFont typeface="Arial" panose="020B0604020202020204" pitchFamily="34" charset="0"/>
              <a:buChar char="•"/>
            </a:pPr>
            <a:r>
              <a:rPr lang="nl-BE" sz="1200" dirty="0">
                <a:latin typeface="Poppins Latin" panose="00000500000000000000" pitchFamily="2" charset="0"/>
              </a:rPr>
              <a:t>Assessment &amp; </a:t>
            </a:r>
            <a:r>
              <a:rPr lang="nl-BE" sz="1200" dirty="0" err="1">
                <a:latin typeface="Poppins Latin" panose="00000500000000000000" pitchFamily="2" charset="0"/>
              </a:rPr>
              <a:t>solutions</a:t>
            </a:r>
            <a:r>
              <a:rPr lang="nl-BE" sz="1200" dirty="0">
                <a:latin typeface="Poppins Latin" panose="00000500000000000000" pitchFamily="2" charset="0"/>
              </a:rPr>
              <a:t> </a:t>
            </a:r>
            <a:r>
              <a:rPr lang="nl-BE" sz="1200" dirty="0" err="1">
                <a:latin typeface="Poppins Latin" panose="00000500000000000000" pitchFamily="2" charset="0"/>
              </a:rPr>
              <a:t>for</a:t>
            </a:r>
            <a:r>
              <a:rPr lang="nl-BE" sz="1200" dirty="0">
                <a:latin typeface="Poppins Latin" panose="00000500000000000000" pitchFamily="2" charset="0"/>
              </a:rPr>
              <a:t> </a:t>
            </a:r>
            <a:r>
              <a:rPr lang="nl-BE" sz="1200" dirty="0" err="1">
                <a:latin typeface="Poppins Latin" panose="00000500000000000000" pitchFamily="2" charset="0"/>
              </a:rPr>
              <a:t>various</a:t>
            </a:r>
            <a:r>
              <a:rPr lang="nl-BE" sz="1200" dirty="0">
                <a:latin typeface="Poppins Latin" panose="00000500000000000000" pitchFamily="2" charset="0"/>
              </a:rPr>
              <a:t> </a:t>
            </a:r>
            <a:r>
              <a:rPr lang="nl-BE" sz="1200" dirty="0" err="1">
                <a:latin typeface="Poppins Latin" panose="00000500000000000000" pitchFamily="2" charset="0"/>
              </a:rPr>
              <a:t>sustainability</a:t>
            </a:r>
            <a:r>
              <a:rPr lang="nl-BE" sz="1200" dirty="0">
                <a:latin typeface="Poppins Latin" panose="00000500000000000000" pitchFamily="2" charset="0"/>
              </a:rPr>
              <a:t> goals</a:t>
            </a:r>
          </a:p>
          <a:p>
            <a:pPr marL="171450" indent="-171450">
              <a:buFont typeface="Arial" panose="020B0604020202020204" pitchFamily="34" charset="0"/>
              <a:buChar char="•"/>
            </a:pPr>
            <a:r>
              <a:rPr lang="nl-BE" sz="1200" dirty="0">
                <a:latin typeface="Poppins Latin" panose="00000500000000000000" pitchFamily="2" charset="0"/>
              </a:rPr>
              <a:t>A </a:t>
            </a:r>
            <a:r>
              <a:rPr lang="nl-BE" sz="1200" dirty="0" err="1">
                <a:latin typeface="Poppins Latin" panose="00000500000000000000" pitchFamily="2" charset="0"/>
              </a:rPr>
              <a:t>credible</a:t>
            </a:r>
            <a:r>
              <a:rPr lang="nl-BE" sz="1200" dirty="0">
                <a:latin typeface="Poppins Latin" panose="00000500000000000000" pitchFamily="2" charset="0"/>
              </a:rPr>
              <a:t> </a:t>
            </a:r>
            <a:r>
              <a:rPr lang="nl-BE" sz="1200" dirty="0" err="1">
                <a:latin typeface="Poppins Latin" panose="00000500000000000000" pitchFamily="2" charset="0"/>
              </a:rPr>
              <a:t>scientific</a:t>
            </a:r>
            <a:r>
              <a:rPr lang="nl-BE" sz="1200" dirty="0">
                <a:latin typeface="Poppins Latin" panose="00000500000000000000" pitchFamily="2" charset="0"/>
              </a:rPr>
              <a:t> </a:t>
            </a:r>
            <a:r>
              <a:rPr lang="nl-BE" sz="1200" dirty="0" err="1">
                <a:latin typeface="Poppins Latin" panose="00000500000000000000" pitchFamily="2" charset="0"/>
              </a:rPr>
              <a:t>framework</a:t>
            </a:r>
            <a:r>
              <a:rPr lang="nl-BE" sz="1200" dirty="0">
                <a:latin typeface="Poppins Latin" panose="00000500000000000000" pitchFamily="2" charset="0"/>
              </a:rPr>
              <a:t> </a:t>
            </a:r>
            <a:r>
              <a:rPr lang="nl-BE" sz="1200" dirty="0" err="1">
                <a:latin typeface="Poppins Latin" panose="00000500000000000000" pitchFamily="2" charset="0"/>
              </a:rPr>
              <a:t>to</a:t>
            </a:r>
            <a:r>
              <a:rPr lang="nl-BE" sz="1200" dirty="0">
                <a:latin typeface="Poppins Latin" panose="00000500000000000000" pitchFamily="2" charset="0"/>
              </a:rPr>
              <a:t> </a:t>
            </a:r>
            <a:r>
              <a:rPr lang="nl-BE" sz="1200" dirty="0" err="1">
                <a:latin typeface="Poppins Latin" panose="00000500000000000000" pitchFamily="2" charset="0"/>
              </a:rPr>
              <a:t>inform</a:t>
            </a:r>
            <a:r>
              <a:rPr lang="nl-BE" sz="1200" dirty="0">
                <a:latin typeface="Poppins Latin" panose="00000500000000000000" pitchFamily="2" charset="0"/>
              </a:rPr>
              <a:t> </a:t>
            </a:r>
            <a:r>
              <a:rPr lang="nl-BE" sz="1200" dirty="0" err="1">
                <a:latin typeface="Poppins Latin" panose="00000500000000000000" pitchFamily="2" charset="0"/>
              </a:rPr>
              <a:t>decisions</a:t>
            </a:r>
            <a:endParaRPr lang="nl-BE" sz="1200" dirty="0">
              <a:latin typeface="Poppins Latin" panose="00000500000000000000" pitchFamily="2" charset="0"/>
            </a:endParaRPr>
          </a:p>
          <a:p>
            <a:pPr marL="171450" indent="-171450">
              <a:buFont typeface="Arial" panose="020B0604020202020204" pitchFamily="34" charset="0"/>
              <a:buChar char="•"/>
            </a:pPr>
            <a:r>
              <a:rPr lang="nl-BE" sz="1200" dirty="0" err="1">
                <a:latin typeface="Poppins Latin" panose="00000500000000000000" pitchFamily="2" charset="0"/>
              </a:rPr>
              <a:t>Disclosures</a:t>
            </a:r>
            <a:r>
              <a:rPr lang="nl-BE" sz="1200" dirty="0">
                <a:latin typeface="Poppins Latin" panose="00000500000000000000" pitchFamily="2" charset="0"/>
              </a:rPr>
              <a:t> and </a:t>
            </a:r>
            <a:r>
              <a:rPr lang="nl-BE" sz="1200" dirty="0" err="1">
                <a:latin typeface="Poppins Latin" panose="00000500000000000000" pitchFamily="2" charset="0"/>
              </a:rPr>
              <a:t>reporting</a:t>
            </a:r>
            <a:r>
              <a:rPr lang="nl-BE" sz="1200" dirty="0">
                <a:latin typeface="Poppins Latin" panose="00000500000000000000" pitchFamily="2" charset="0"/>
              </a:rPr>
              <a:t> on </a:t>
            </a:r>
            <a:r>
              <a:rPr lang="nl-BE" sz="1200" dirty="0" err="1">
                <a:latin typeface="Poppins Latin" panose="00000500000000000000" pitchFamily="2" charset="0"/>
              </a:rPr>
              <a:t>international</a:t>
            </a:r>
            <a:r>
              <a:rPr lang="nl-BE" sz="1200" dirty="0">
                <a:latin typeface="Poppins Latin" panose="00000500000000000000" pitchFamily="2" charset="0"/>
              </a:rPr>
              <a:t> </a:t>
            </a:r>
            <a:r>
              <a:rPr lang="nl-BE" sz="1200" dirty="0" err="1">
                <a:latin typeface="Poppins Latin" panose="00000500000000000000" pitchFamily="2" charset="0"/>
              </a:rPr>
              <a:t>commitments</a:t>
            </a:r>
            <a:r>
              <a:rPr lang="nl-BE" sz="1200" dirty="0">
                <a:latin typeface="Poppins Latin" panose="00000500000000000000" pitchFamily="2" charset="0"/>
              </a:rPr>
              <a:t> and </a:t>
            </a:r>
            <a:r>
              <a:rPr lang="nl-BE" sz="1200" dirty="0" err="1">
                <a:latin typeface="Poppins Latin" panose="00000500000000000000" pitchFamily="2" charset="0"/>
              </a:rPr>
              <a:t>regulations</a:t>
            </a:r>
            <a:endParaRPr lang="nl-BE" sz="1200" dirty="0">
              <a:latin typeface="Poppins Latin" panose="00000500000000000000" pitchFamily="2" charset="0"/>
            </a:endParaRPr>
          </a:p>
          <a:p>
            <a:pPr marL="171450" indent="-171450">
              <a:buFont typeface="Arial" panose="020B0604020202020204" pitchFamily="34" charset="0"/>
              <a:buChar char="•"/>
            </a:pPr>
            <a:r>
              <a:rPr lang="nl-BE" sz="1200" dirty="0" err="1"/>
              <a:t>Mitigating</a:t>
            </a:r>
            <a:r>
              <a:rPr lang="nl-BE" sz="1200" dirty="0"/>
              <a:t> </a:t>
            </a:r>
            <a:r>
              <a:rPr lang="nl-BE" sz="1200" dirty="0" err="1"/>
              <a:t>environmental</a:t>
            </a:r>
            <a:r>
              <a:rPr lang="nl-BE" sz="1200" dirty="0"/>
              <a:t> impact</a:t>
            </a:r>
            <a:endParaRPr lang="nl-BE" sz="1200" dirty="0">
              <a:latin typeface="Poppins Latin" panose="00000500000000000000" pitchFamily="2" charset="0"/>
            </a:endParaRPr>
          </a:p>
        </p:txBody>
      </p:sp>
      <p:sp>
        <p:nvSpPr>
          <p:cNvPr id="2" name="Titel 1">
            <a:extLst>
              <a:ext uri="{FF2B5EF4-FFF2-40B4-BE49-F238E27FC236}">
                <a16:creationId xmlns:a16="http://schemas.microsoft.com/office/drawing/2014/main" id="{3A034BF9-D54F-BDD6-D345-B09C15446C8A}"/>
              </a:ext>
            </a:extLst>
          </p:cNvPr>
          <p:cNvSpPr>
            <a:spLocks noGrp="1"/>
          </p:cNvSpPr>
          <p:nvPr>
            <p:ph type="title"/>
          </p:nvPr>
        </p:nvSpPr>
        <p:spPr/>
        <p:txBody>
          <a:bodyPr>
            <a:normAutofit fontScale="90000"/>
          </a:bodyPr>
          <a:lstStyle/>
          <a:p>
            <a:r>
              <a:rPr lang="nl-BE" b="1" dirty="0"/>
              <a:t>Benefits – </a:t>
            </a:r>
            <a:r>
              <a:rPr lang="nl-BE" b="1" dirty="0" err="1"/>
              <a:t>Why</a:t>
            </a:r>
            <a:r>
              <a:rPr lang="nl-BE" b="1" dirty="0"/>
              <a:t>?</a:t>
            </a:r>
          </a:p>
        </p:txBody>
      </p:sp>
      <p:sp>
        <p:nvSpPr>
          <p:cNvPr id="22" name="Tijdelijke aanduiding voor afbeelding 21">
            <a:extLst>
              <a:ext uri="{FF2B5EF4-FFF2-40B4-BE49-F238E27FC236}">
                <a16:creationId xmlns:a16="http://schemas.microsoft.com/office/drawing/2014/main" id="{CE06608B-AA64-AA19-19E0-60AF10A01CD8}"/>
              </a:ext>
            </a:extLst>
          </p:cNvPr>
          <p:cNvSpPr>
            <a:spLocks noGrp="1"/>
          </p:cNvSpPr>
          <p:nvPr>
            <p:ph type="pic" sz="quarter" idx="11"/>
          </p:nvPr>
        </p:nvSpPr>
        <p:spPr/>
        <p:txBody>
          <a:bodyPr/>
          <a:lstStyle/>
          <a:p>
            <a:endParaRPr lang="fr-BE"/>
          </a:p>
        </p:txBody>
      </p:sp>
      <p:pic>
        <p:nvPicPr>
          <p:cNvPr id="16" name="Afbeelding 15">
            <a:extLst>
              <a:ext uri="{FF2B5EF4-FFF2-40B4-BE49-F238E27FC236}">
                <a16:creationId xmlns:a16="http://schemas.microsoft.com/office/drawing/2014/main" id="{DCB540EA-896E-04B3-CE64-08A608DD8719}"/>
              </a:ext>
            </a:extLst>
          </p:cNvPr>
          <p:cNvPicPr>
            <a:picLocks noChangeAspect="1"/>
          </p:cNvPicPr>
          <p:nvPr/>
        </p:nvPicPr>
        <p:blipFill>
          <a:blip r:embed="rId3"/>
          <a:stretch>
            <a:fillRect/>
          </a:stretch>
        </p:blipFill>
        <p:spPr>
          <a:xfrm>
            <a:off x="1615957" y="1663542"/>
            <a:ext cx="1204064" cy="1158340"/>
          </a:xfrm>
          <a:prstGeom prst="rect">
            <a:avLst/>
          </a:prstGeom>
        </p:spPr>
      </p:pic>
      <p:pic>
        <p:nvPicPr>
          <p:cNvPr id="18" name="Afbeelding 17">
            <a:extLst>
              <a:ext uri="{FF2B5EF4-FFF2-40B4-BE49-F238E27FC236}">
                <a16:creationId xmlns:a16="http://schemas.microsoft.com/office/drawing/2014/main" id="{0B0D79A3-B453-A4F6-7D80-C708E0E8301B}"/>
              </a:ext>
            </a:extLst>
          </p:cNvPr>
          <p:cNvPicPr>
            <a:picLocks noChangeAspect="1"/>
          </p:cNvPicPr>
          <p:nvPr/>
        </p:nvPicPr>
        <p:blipFill>
          <a:blip r:embed="rId4"/>
          <a:stretch>
            <a:fillRect/>
          </a:stretch>
        </p:blipFill>
        <p:spPr>
          <a:xfrm>
            <a:off x="5448564" y="1632037"/>
            <a:ext cx="1280271" cy="1295512"/>
          </a:xfrm>
          <a:prstGeom prst="rect">
            <a:avLst/>
          </a:prstGeom>
        </p:spPr>
      </p:pic>
      <p:pic>
        <p:nvPicPr>
          <p:cNvPr id="20" name="Afbeelding 19">
            <a:extLst>
              <a:ext uri="{FF2B5EF4-FFF2-40B4-BE49-F238E27FC236}">
                <a16:creationId xmlns:a16="http://schemas.microsoft.com/office/drawing/2014/main" id="{F926A17D-7DB6-795F-919B-445FC65328F0}"/>
              </a:ext>
            </a:extLst>
          </p:cNvPr>
          <p:cNvPicPr>
            <a:picLocks noChangeAspect="1"/>
          </p:cNvPicPr>
          <p:nvPr/>
        </p:nvPicPr>
        <p:blipFill>
          <a:blip r:embed="rId5"/>
          <a:stretch>
            <a:fillRect/>
          </a:stretch>
        </p:blipFill>
        <p:spPr>
          <a:xfrm>
            <a:off x="9379802" y="1564473"/>
            <a:ext cx="1249788" cy="1257409"/>
          </a:xfrm>
          <a:prstGeom prst="rect">
            <a:avLst/>
          </a:prstGeom>
        </p:spPr>
      </p:pic>
    </p:spTree>
    <p:extLst>
      <p:ext uri="{BB962C8B-B14F-4D97-AF65-F5344CB8AC3E}">
        <p14:creationId xmlns:p14="http://schemas.microsoft.com/office/powerpoint/2010/main" val="12065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P spid="12" grpId="0" build="p"/>
    </p:bldLst>
  </p:timing>
</p:sld>
</file>

<file path=ppt/theme/theme1.xml><?xml version="1.0" encoding="utf-8"?>
<a:theme xmlns:a="http://schemas.openxmlformats.org/drawingml/2006/main" name="SR_Reporting_Template_Theme">
  <a:themeElements>
    <a:clrScheme name="SuReal Colors">
      <a:dk1>
        <a:srgbClr val="000000"/>
      </a:dk1>
      <a:lt1>
        <a:srgbClr val="FFFFFF"/>
      </a:lt1>
      <a:dk2>
        <a:srgbClr val="063422"/>
      </a:dk2>
      <a:lt2>
        <a:srgbClr val="54E798"/>
      </a:lt2>
      <a:accent1>
        <a:srgbClr val="7F7F7F"/>
      </a:accent1>
      <a:accent2>
        <a:srgbClr val="D8D8D8"/>
      </a:accent2>
      <a:accent3>
        <a:srgbClr val="119964"/>
      </a:accent3>
      <a:accent4>
        <a:srgbClr val="98F0C1"/>
      </a:accent4>
      <a:accent5>
        <a:srgbClr val="2E75B5"/>
      </a:accent5>
      <a:accent6>
        <a:srgbClr val="9CC3E5"/>
      </a:accent6>
      <a:hlink>
        <a:srgbClr val="063422"/>
      </a:hlink>
      <a:folHlink>
        <a:srgbClr val="954F72"/>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Thema1" id="{2443D279-940D-4737-B116-8C4039A15C60}" vid="{CA7EE089-6ADB-4ED9-9A77-33EC3BB3A0CD}"/>
    </a:ext>
  </a:extLst>
</a:theme>
</file>

<file path=ppt/theme/theme10.xml><?xml version="1.0" encoding="utf-8"?>
<a:theme xmlns:a="http://schemas.openxmlformats.org/drawingml/2006/main" name="2_SR_Reporting_Template_Theme">
  <a:themeElements>
    <a:clrScheme name="SuReal Colors">
      <a:dk1>
        <a:srgbClr val="000000"/>
      </a:dk1>
      <a:lt1>
        <a:srgbClr val="FFFFFF"/>
      </a:lt1>
      <a:dk2>
        <a:srgbClr val="063422"/>
      </a:dk2>
      <a:lt2>
        <a:srgbClr val="54E798"/>
      </a:lt2>
      <a:accent1>
        <a:srgbClr val="7F7F7F"/>
      </a:accent1>
      <a:accent2>
        <a:srgbClr val="D8D8D8"/>
      </a:accent2>
      <a:accent3>
        <a:srgbClr val="119964"/>
      </a:accent3>
      <a:accent4>
        <a:srgbClr val="98F0C1"/>
      </a:accent4>
      <a:accent5>
        <a:srgbClr val="2E75B5"/>
      </a:accent5>
      <a:accent6>
        <a:srgbClr val="9CC3E5"/>
      </a:accent6>
      <a:hlink>
        <a:srgbClr val="063422"/>
      </a:hlink>
      <a:folHlink>
        <a:srgbClr val="954F72"/>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Thema1" id="{2443D279-940D-4737-B116-8C4039A15C60}" vid="{CA7EE089-6ADB-4ED9-9A77-33EC3BB3A0CD}"/>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able of contents">
  <a:themeElements>
    <a:clrScheme name="SuReal Colors PowerPoint">
      <a:dk1>
        <a:srgbClr val="00462E"/>
      </a:dk1>
      <a:lt1>
        <a:srgbClr val="FFFFFF"/>
      </a:lt1>
      <a:dk2>
        <a:srgbClr val="000000"/>
      </a:dk2>
      <a:lt2>
        <a:srgbClr val="54E798"/>
      </a:lt2>
      <a:accent1>
        <a:srgbClr val="54E798"/>
      </a:accent1>
      <a:accent2>
        <a:srgbClr val="7F7F7F"/>
      </a:accent2>
      <a:accent3>
        <a:srgbClr val="D8D8D8"/>
      </a:accent3>
      <a:accent4>
        <a:srgbClr val="119964"/>
      </a:accent4>
      <a:accent5>
        <a:srgbClr val="2E75B5"/>
      </a:accent5>
      <a:accent6>
        <a:srgbClr val="9CC3E5"/>
      </a:accent6>
      <a:hlink>
        <a:srgbClr val="54E798"/>
      </a:hlink>
      <a:folHlink>
        <a:srgbClr val="4A755D"/>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Thema1" id="{2443D279-940D-4737-B116-8C4039A15C60}" vid="{CA7EE089-6ADB-4ED9-9A77-33EC3BB3A0CD}"/>
    </a:ext>
  </a:extLst>
</a:theme>
</file>

<file path=ppt/theme/theme3.xml><?xml version="1.0" encoding="utf-8"?>
<a:theme xmlns:a="http://schemas.openxmlformats.org/drawingml/2006/main" name="Kantoorthema">
  <a:themeElements>
    <a:clrScheme name="Aangepast 9">
      <a:dk1>
        <a:srgbClr val="00462E"/>
      </a:dk1>
      <a:lt1>
        <a:srgbClr val="FFFFFF"/>
      </a:lt1>
      <a:dk2>
        <a:srgbClr val="000000"/>
      </a:dk2>
      <a:lt2>
        <a:srgbClr val="54E798"/>
      </a:lt2>
      <a:accent1>
        <a:srgbClr val="54E798"/>
      </a:accent1>
      <a:accent2>
        <a:srgbClr val="FFFFFF"/>
      </a:accent2>
      <a:accent3>
        <a:srgbClr val="FFFFFF"/>
      </a:accent3>
      <a:accent4>
        <a:srgbClr val="FFFFFF"/>
      </a:accent4>
      <a:accent5>
        <a:srgbClr val="FFFFFF"/>
      </a:accent5>
      <a:accent6>
        <a:srgbClr val="FFFFFF"/>
      </a:accent6>
      <a:hlink>
        <a:srgbClr val="54E798"/>
      </a:hlink>
      <a:folHlink>
        <a:srgbClr val="4A755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noAutofit/>
      </a:bodyPr>
      <a:lstStyle>
        <a:defPPr algn="l">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Table of contents">
  <a:themeElements>
    <a:clrScheme name="SuReal Colors PowerPoint">
      <a:dk1>
        <a:srgbClr val="00462E"/>
      </a:dk1>
      <a:lt1>
        <a:srgbClr val="FFFFFF"/>
      </a:lt1>
      <a:dk2>
        <a:srgbClr val="000000"/>
      </a:dk2>
      <a:lt2>
        <a:srgbClr val="54E798"/>
      </a:lt2>
      <a:accent1>
        <a:srgbClr val="54E798"/>
      </a:accent1>
      <a:accent2>
        <a:srgbClr val="7F7F7F"/>
      </a:accent2>
      <a:accent3>
        <a:srgbClr val="D8D8D8"/>
      </a:accent3>
      <a:accent4>
        <a:srgbClr val="119964"/>
      </a:accent4>
      <a:accent5>
        <a:srgbClr val="2E75B5"/>
      </a:accent5>
      <a:accent6>
        <a:srgbClr val="9CC3E5"/>
      </a:accent6>
      <a:hlink>
        <a:srgbClr val="54E798"/>
      </a:hlink>
      <a:folHlink>
        <a:srgbClr val="4A755D"/>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Thema1" id="{2443D279-940D-4737-B116-8C4039A15C60}" vid="{CA7EE089-6ADB-4ED9-9A77-33EC3BB3A0CD}"/>
    </a:ext>
  </a:extLst>
</a:theme>
</file>

<file path=ppt/theme/theme5.xml><?xml version="1.0" encoding="utf-8"?>
<a:theme xmlns:a="http://schemas.openxmlformats.org/drawingml/2006/main" name="2_Table of contents">
  <a:themeElements>
    <a:clrScheme name="SuReal Colors PowerPoint">
      <a:dk1>
        <a:srgbClr val="00462E"/>
      </a:dk1>
      <a:lt1>
        <a:srgbClr val="FFFFFF"/>
      </a:lt1>
      <a:dk2>
        <a:srgbClr val="000000"/>
      </a:dk2>
      <a:lt2>
        <a:srgbClr val="54E798"/>
      </a:lt2>
      <a:accent1>
        <a:srgbClr val="54E798"/>
      </a:accent1>
      <a:accent2>
        <a:srgbClr val="7F7F7F"/>
      </a:accent2>
      <a:accent3>
        <a:srgbClr val="D8D8D8"/>
      </a:accent3>
      <a:accent4>
        <a:srgbClr val="119964"/>
      </a:accent4>
      <a:accent5>
        <a:srgbClr val="2E75B5"/>
      </a:accent5>
      <a:accent6>
        <a:srgbClr val="9CC3E5"/>
      </a:accent6>
      <a:hlink>
        <a:srgbClr val="54E798"/>
      </a:hlink>
      <a:folHlink>
        <a:srgbClr val="4A755D"/>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CLIENT_PROJECT_TemplateFile_20220204" id="{30E4B4C6-0B9D-4DE5-9BBF-78D0A72C8B44}" vid="{32990BC6-29BF-4664-BEE9-F7C466426145}"/>
    </a:ext>
  </a:extLst>
</a:theme>
</file>

<file path=ppt/theme/theme6.xml><?xml version="1.0" encoding="utf-8"?>
<a:theme xmlns:a="http://schemas.openxmlformats.org/drawingml/2006/main" name="3_Table of contents">
  <a:themeElements>
    <a:clrScheme name="SuReal Colors PowerPoint">
      <a:dk1>
        <a:srgbClr val="00462E"/>
      </a:dk1>
      <a:lt1>
        <a:srgbClr val="FFFFFF"/>
      </a:lt1>
      <a:dk2>
        <a:srgbClr val="000000"/>
      </a:dk2>
      <a:lt2>
        <a:srgbClr val="54E798"/>
      </a:lt2>
      <a:accent1>
        <a:srgbClr val="54E798"/>
      </a:accent1>
      <a:accent2>
        <a:srgbClr val="7F7F7F"/>
      </a:accent2>
      <a:accent3>
        <a:srgbClr val="D8D8D8"/>
      </a:accent3>
      <a:accent4>
        <a:srgbClr val="119964"/>
      </a:accent4>
      <a:accent5>
        <a:srgbClr val="2E75B5"/>
      </a:accent5>
      <a:accent6>
        <a:srgbClr val="9CC3E5"/>
      </a:accent6>
      <a:hlink>
        <a:srgbClr val="54E798"/>
      </a:hlink>
      <a:folHlink>
        <a:srgbClr val="4A755D"/>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Presentation1" id="{5299374F-27D4-445F-83FD-EDB8CEE435D5}" vid="{B471149E-6450-442B-A05F-5246D230889C}"/>
    </a:ext>
  </a:extLst>
</a:theme>
</file>

<file path=ppt/theme/theme7.xml><?xml version="1.0" encoding="utf-8"?>
<a:theme xmlns:a="http://schemas.openxmlformats.org/drawingml/2006/main" name="4_Table of contents">
  <a:themeElements>
    <a:clrScheme name="SuReal Colors PowerPoint">
      <a:dk1>
        <a:srgbClr val="00462E"/>
      </a:dk1>
      <a:lt1>
        <a:srgbClr val="FFFFFF"/>
      </a:lt1>
      <a:dk2>
        <a:srgbClr val="000000"/>
      </a:dk2>
      <a:lt2>
        <a:srgbClr val="54E798"/>
      </a:lt2>
      <a:accent1>
        <a:srgbClr val="54E798"/>
      </a:accent1>
      <a:accent2>
        <a:srgbClr val="7F7F7F"/>
      </a:accent2>
      <a:accent3>
        <a:srgbClr val="D8D8D8"/>
      </a:accent3>
      <a:accent4>
        <a:srgbClr val="119964"/>
      </a:accent4>
      <a:accent5>
        <a:srgbClr val="2E75B5"/>
      </a:accent5>
      <a:accent6>
        <a:srgbClr val="9CC3E5"/>
      </a:accent6>
      <a:hlink>
        <a:srgbClr val="54E798"/>
      </a:hlink>
      <a:folHlink>
        <a:srgbClr val="4A755D"/>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Presentation1" id="{5299374F-27D4-445F-83FD-EDB8CEE435D5}" vid="{B471149E-6450-442B-A05F-5246D230889C}"/>
    </a:ext>
  </a:extLst>
</a:theme>
</file>

<file path=ppt/theme/theme8.xml><?xml version="1.0" encoding="utf-8"?>
<a:theme xmlns:a="http://schemas.openxmlformats.org/drawingml/2006/main" name="1_SR_Reporting_Template_Theme">
  <a:themeElements>
    <a:clrScheme name="SuReal Colors">
      <a:dk1>
        <a:srgbClr val="000000"/>
      </a:dk1>
      <a:lt1>
        <a:srgbClr val="FFFFFF"/>
      </a:lt1>
      <a:dk2>
        <a:srgbClr val="063422"/>
      </a:dk2>
      <a:lt2>
        <a:srgbClr val="54E798"/>
      </a:lt2>
      <a:accent1>
        <a:srgbClr val="7F7F7F"/>
      </a:accent1>
      <a:accent2>
        <a:srgbClr val="D8D8D8"/>
      </a:accent2>
      <a:accent3>
        <a:srgbClr val="119964"/>
      </a:accent3>
      <a:accent4>
        <a:srgbClr val="98F0C1"/>
      </a:accent4>
      <a:accent5>
        <a:srgbClr val="2E75B5"/>
      </a:accent5>
      <a:accent6>
        <a:srgbClr val="9CC3E5"/>
      </a:accent6>
      <a:hlink>
        <a:srgbClr val="063422"/>
      </a:hlink>
      <a:folHlink>
        <a:srgbClr val="954F72"/>
      </a:folHlink>
    </a:clrScheme>
    <a:fontScheme name="Custom 1">
      <a:majorFont>
        <a:latin typeface="Poppins Latin"/>
        <a:ea typeface=""/>
        <a:cs typeface=""/>
      </a:majorFont>
      <a:minorFont>
        <a:latin typeface="Poppins Lat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lgn="l">
          <a:defRPr sz="4400" dirty="0">
            <a:solidFill>
              <a:schemeClr val="tx1">
                <a:lumMod val="50000"/>
                <a:lumOff val="50000"/>
              </a:schemeClr>
            </a:solidFill>
            <a:latin typeface="Poppins Latin" panose="00000500000000000000" pitchFamily="2" charset="0"/>
          </a:defRPr>
        </a:defPPr>
      </a:lstStyle>
    </a:txDef>
  </a:objectDefaults>
  <a:extraClrSchemeLst/>
  <a:extLst>
    <a:ext uri="{05A4C25C-085E-4340-85A3-A5531E510DB2}">
      <thm15:themeFamily xmlns:thm15="http://schemas.microsoft.com/office/thememl/2012/main" name="Presentation1" id="{5299374F-27D4-445F-83FD-EDB8CEE435D5}" vid="{29DAA692-998C-44AF-8E9C-237284450D66}"/>
    </a:ext>
  </a:extLst>
</a:theme>
</file>

<file path=ppt/theme/theme9.xml><?xml version="1.0" encoding="utf-8"?>
<a:theme xmlns:a="http://schemas.openxmlformats.org/drawingml/2006/main" name="1_Kantoorthema">
  <a:themeElements>
    <a:clrScheme name="Aangepast 9">
      <a:dk1>
        <a:srgbClr val="00462E"/>
      </a:dk1>
      <a:lt1>
        <a:srgbClr val="FFFFFF"/>
      </a:lt1>
      <a:dk2>
        <a:srgbClr val="000000"/>
      </a:dk2>
      <a:lt2>
        <a:srgbClr val="54E798"/>
      </a:lt2>
      <a:accent1>
        <a:srgbClr val="54E798"/>
      </a:accent1>
      <a:accent2>
        <a:srgbClr val="FFFFFF"/>
      </a:accent2>
      <a:accent3>
        <a:srgbClr val="FFFFFF"/>
      </a:accent3>
      <a:accent4>
        <a:srgbClr val="FFFFFF"/>
      </a:accent4>
      <a:accent5>
        <a:srgbClr val="FFFFFF"/>
      </a:accent5>
      <a:accent6>
        <a:srgbClr val="FFFFFF"/>
      </a:accent6>
      <a:hlink>
        <a:srgbClr val="54E798"/>
      </a:hlink>
      <a:folHlink>
        <a:srgbClr val="4A755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noAutofit/>
      </a:bodyPr>
      <a:lstStyle>
        <a:defPPr algn="l">
          <a:defRPr dirty="0" smtClean="0"/>
        </a:defPPr>
      </a:lstStyle>
    </a:txDef>
  </a:objectDefaults>
  <a:extraClrSchemeLst/>
  <a:extLst>
    <a:ext uri="{05A4C25C-085E-4340-85A3-A5531E510DB2}">
      <thm15:themeFamily xmlns:thm15="http://schemas.microsoft.com/office/thememl/2012/main" name="CLIENT_PROJECT_TEMPLATE_XXXXXX.pptx" id="{485B1D65-1652-4EEE-854A-9A4AE3B5CC62}" vid="{E160B1BC-8F6C-4DC0-B52B-926F37307CB6}"/>
    </a:ext>
  </a:extLst>
</a:theme>
</file>

<file path=ppt/theme/themeOverride1.xml><?xml version="1.0" encoding="utf-8"?>
<a:themeOverride xmlns:a="http://schemas.openxmlformats.org/drawingml/2006/main">
  <a:clrScheme name="Aangepast 9">
    <a:dk1>
      <a:srgbClr val="00462E"/>
    </a:dk1>
    <a:lt1>
      <a:srgbClr val="FFFFFF"/>
    </a:lt1>
    <a:dk2>
      <a:srgbClr val="000000"/>
    </a:dk2>
    <a:lt2>
      <a:srgbClr val="54E798"/>
    </a:lt2>
    <a:accent1>
      <a:srgbClr val="54E798"/>
    </a:accent1>
    <a:accent2>
      <a:srgbClr val="FFFFFF"/>
    </a:accent2>
    <a:accent3>
      <a:srgbClr val="FFFFFF"/>
    </a:accent3>
    <a:accent4>
      <a:srgbClr val="FFFFFF"/>
    </a:accent4>
    <a:accent5>
      <a:srgbClr val="FFFFFF"/>
    </a:accent5>
    <a:accent6>
      <a:srgbClr val="FFFFFF"/>
    </a:accent6>
    <a:hlink>
      <a:srgbClr val="54E798"/>
    </a:hlink>
    <a:folHlink>
      <a:srgbClr val="4A755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f95875e-3a34-4466-8b93-a652b46fccb7" xsi:nil="true"/>
    <lcf76f155ced4ddcb4097134ff3c332f xmlns="d48d7322-16b4-4203-97c4-633b9ebb2fe9">
      <Terms xmlns="http://schemas.microsoft.com/office/infopath/2007/PartnerControls"/>
    </lcf76f155ced4ddcb4097134ff3c332f>
    <_dlc_DocId xmlns="3f95875e-3a34-4466-8b93-a652b46fccb7">5HX2HHUFKY7N-505890447-90462</_dlc_DocId>
    <_dlc_DocIdUrl xmlns="3f95875e-3a34-4466-8b93-a652b46fccb7">
      <Url>https://surealbe.sharepoint.com/sites/Intern/_layouts/15/DocIdRedir.aspx?ID=5HX2HHUFKY7N-505890447-90462</Url>
      <Description>5HX2HHUFKY7N-505890447-90462</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DF351A348047B46AEF8717C8F168E8D" ma:contentTypeVersion="16" ma:contentTypeDescription="Create a new document." ma:contentTypeScope="" ma:versionID="1fb5c032138444df956e717daf78e597">
  <xsd:schema xmlns:xsd="http://www.w3.org/2001/XMLSchema" xmlns:xs="http://www.w3.org/2001/XMLSchema" xmlns:p="http://schemas.microsoft.com/office/2006/metadata/properties" xmlns:ns2="3f95875e-3a34-4466-8b93-a652b46fccb7" xmlns:ns3="d48d7322-16b4-4203-97c4-633b9ebb2fe9" targetNamespace="http://schemas.microsoft.com/office/2006/metadata/properties" ma:root="true" ma:fieldsID="c1c80a1389d8b258045519de56479a39" ns2:_="" ns3:_="">
    <xsd:import namespace="3f95875e-3a34-4466-8b93-a652b46fccb7"/>
    <xsd:import namespace="d48d7322-16b4-4203-97c4-633b9ebb2fe9"/>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ObjectDetectorVersions" minOccurs="0"/>
                <xsd:element ref="ns3:MediaLengthInSeconds" minOccurs="0"/>
                <xsd:element ref="ns3:lcf76f155ced4ddcb4097134ff3c332f" minOccurs="0"/>
                <xsd:element ref="ns2:TaxCatchAll" minOccurs="0"/>
                <xsd:element ref="ns3:MediaServiceLocation" minOccurs="0"/>
                <xsd:element ref="ns3:MediaServiceGenerationTime" minOccurs="0"/>
                <xsd:element ref="ns3:MediaServiceEventHashCode" minOccurs="0"/>
                <xsd:element ref="ns3:MediaServiceOCR" minOccurs="0"/>
                <xsd:element ref="ns2:SharedWithUsers" minOccurs="0"/>
                <xsd:element ref="ns2:SharedWithDetail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95875e-3a34-4466-8b93-a652b46fccb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8" nillable="true" ma:displayName="Taxonomy Catch All Column" ma:hidden="true" ma:list="{374e4b88-1596-4527-9f03-9ca5371bc79b}" ma:internalName="TaxCatchAll" ma:showField="CatchAllData" ma:web="3f95875e-3a34-4466-8b93-a652b46fccb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48d7322-16b4-4203-97c4-633b9ebb2fe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a07a6a8-7ca5-4362-aaad-7ee2543bfd39"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E9FAE-7FD7-4DAA-A0B3-914149E60ED0}">
  <ds:schemaRefs>
    <ds:schemaRef ds:uri="http://schemas.microsoft.com/sharepoint/events"/>
    <ds:schemaRef ds:uri="http://www.w3.org/2000/xmlns/"/>
  </ds:schemaRefs>
</ds:datastoreItem>
</file>

<file path=customXml/itemProps2.xml><?xml version="1.0" encoding="utf-8"?>
<ds:datastoreItem xmlns:ds="http://schemas.openxmlformats.org/officeDocument/2006/customXml" ds:itemID="{343147B6-66E7-44F6-BE0B-59A2B2334175}">
  <ds:schemaRefs>
    <ds:schemaRef ds:uri="http://schemas.microsoft.com/sharepoint/v3/contenttype/forms"/>
  </ds:schemaRefs>
</ds:datastoreItem>
</file>

<file path=customXml/itemProps3.xml><?xml version="1.0" encoding="utf-8"?>
<ds:datastoreItem xmlns:ds="http://schemas.openxmlformats.org/officeDocument/2006/customXml" ds:itemID="{B5E58D09-A4AC-484F-A5BF-9CE65BCA87DC}">
  <ds:schemaRefs>
    <ds:schemaRef ds:uri="http://schemas.microsoft.com/office/2006/metadata/properties"/>
    <ds:schemaRef ds:uri="http://www.w3.org/2000/xmlns/"/>
    <ds:schemaRef ds:uri="3f95875e-3a34-4466-8b93-a652b46fccb7"/>
    <ds:schemaRef ds:uri="http://www.w3.org/2001/XMLSchema-instance"/>
    <ds:schemaRef ds:uri="d48d7322-16b4-4203-97c4-633b9ebb2fe9"/>
    <ds:schemaRef ds:uri="http://schemas.microsoft.com/office/infopath/2007/PartnerControls"/>
  </ds:schemaRefs>
</ds:datastoreItem>
</file>

<file path=customXml/itemProps4.xml><?xml version="1.0" encoding="utf-8"?>
<ds:datastoreItem xmlns:ds="http://schemas.openxmlformats.org/officeDocument/2006/customXml" ds:itemID="{1E41EC21-2F3A-4558-9289-13B4C2821B1C}">
  <ds:schemaRefs>
    <ds:schemaRef ds:uri="http://schemas.microsoft.com/office/2006/metadata/contentType"/>
    <ds:schemaRef ds:uri="http://schemas.microsoft.com/office/2006/metadata/properties/metaAttributes"/>
    <ds:schemaRef ds:uri="http://www.w3.org/2000/xmlns/"/>
    <ds:schemaRef ds:uri="http://www.w3.org/2001/XMLSchema"/>
    <ds:schemaRef ds:uri="3f95875e-3a34-4466-8b93-a652b46fccb7"/>
    <ds:schemaRef ds:uri="d48d7322-16b4-4203-97c4-633b9ebb2fe9"/>
  </ds:schemaRefs>
</ds:datastoreItem>
</file>

<file path=docProps/app.xml><?xml version="1.0" encoding="utf-8"?>
<Properties xmlns="http://schemas.openxmlformats.org/officeDocument/2006/extended-properties" xmlns:vt="http://schemas.openxmlformats.org/officeDocument/2006/docPropsVTypes">
  <Template/>
  <TotalTime>0</TotalTime>
  <Words>1714</Words>
  <Application>Microsoft Office PowerPoint</Application>
  <PresentationFormat>Breedbeeld</PresentationFormat>
  <Paragraphs>352</Paragraphs>
  <Slides>45</Slides>
  <Notes>14</Notes>
  <HiddenSlides>3</HiddenSlides>
  <MMClips>0</MMClips>
  <ScaleCrop>false</ScaleCrop>
  <HeadingPairs>
    <vt:vector size="4" baseType="variant">
      <vt:variant>
        <vt:lpstr>Thema</vt:lpstr>
      </vt:variant>
      <vt:variant>
        <vt:i4>10</vt:i4>
      </vt:variant>
      <vt:variant>
        <vt:lpstr>Diatitels</vt:lpstr>
      </vt:variant>
      <vt:variant>
        <vt:i4>45</vt:i4>
      </vt:variant>
    </vt:vector>
  </HeadingPairs>
  <TitlesOfParts>
    <vt:vector size="55" baseType="lpstr">
      <vt:lpstr>SR_Reporting_Template_Theme</vt:lpstr>
      <vt:lpstr>Table of contents</vt:lpstr>
      <vt:lpstr>Kantoorthema</vt:lpstr>
      <vt:lpstr>1_Table of contents</vt:lpstr>
      <vt:lpstr>2_Table of contents</vt:lpstr>
      <vt:lpstr>3_Table of contents</vt:lpstr>
      <vt:lpstr>4_Table of contents</vt:lpstr>
      <vt:lpstr>1_SR_Reporting_Template_Theme</vt:lpstr>
      <vt:lpstr>1_Kantoorthema</vt:lpstr>
      <vt:lpstr>2_SR_Reporting_Template_Theme</vt:lpstr>
      <vt:lpstr>PowerPoint-presentatie</vt:lpstr>
      <vt:lpstr>PowerPoint-presentatie</vt:lpstr>
      <vt:lpstr>PowerPoint-presentatie</vt:lpstr>
      <vt:lpstr>Context</vt:lpstr>
      <vt:lpstr>PowerPoint-presentatie</vt:lpstr>
      <vt:lpstr>PowerPoint-presentatie</vt:lpstr>
      <vt:lpstr>PowerPoint-presentatie</vt:lpstr>
      <vt:lpstr>PowerPoint-presentatie</vt:lpstr>
      <vt:lpstr>Benefits – Why?</vt:lpstr>
      <vt:lpstr>PowerPoint-presentatie</vt:lpstr>
      <vt:lpstr>PowerPoint-presentatie</vt:lpstr>
      <vt:lpstr>Scopes</vt:lpstr>
      <vt:lpstr>New Construction scheme</vt:lpstr>
      <vt:lpstr>Refurbishment &amp; Fit-doo Scheme</vt:lpstr>
      <vt:lpstr>PowerPoint-presentatie</vt:lpstr>
      <vt:lpstr>Environmental Categories (New Construction and RFO)</vt:lpstr>
      <vt:lpstr>Ratings</vt:lpstr>
      <vt:lpstr>Assessment Stages</vt:lpstr>
      <vt:lpstr>Assessment Stages BREEAM</vt:lpstr>
      <vt:lpstr>PowerPoint-presentatie</vt:lpstr>
      <vt:lpstr>WELL</vt:lpstr>
      <vt:lpstr>PowerPoint-presentatie</vt:lpstr>
      <vt:lpstr>PowerPoint-presentatie</vt:lpstr>
      <vt:lpstr>PowerPoint-presentatie</vt:lpstr>
      <vt:lpstr>PowerPoint-presentatie</vt:lpstr>
      <vt:lpstr>PowerPoint-presentatie</vt:lpstr>
      <vt:lpstr>WELL Features</vt:lpstr>
      <vt:lpstr>WELL Timeline Recertification</vt:lpstr>
      <vt:lpstr>Ratings</vt:lpstr>
      <vt:lpstr>PowerPoint-presentatie</vt:lpstr>
      <vt:lpstr>PowerPoint-presentatie</vt:lpstr>
      <vt:lpstr>PowerPoint-presentatie</vt:lpstr>
      <vt:lpstr>PowerPoint-presentatie</vt:lpstr>
      <vt:lpstr>PowerPoint-presentatie</vt:lpstr>
      <vt:lpstr>Well being</vt:lpstr>
      <vt:lpstr>Well being</vt:lpstr>
      <vt:lpstr>Windows: Daylight and view out </vt:lpstr>
      <vt:lpstr>PowerPoint-presentatie</vt:lpstr>
      <vt:lpstr>PowerPoint-presentatie</vt:lpstr>
      <vt:lpstr>Comfort and Energy</vt:lpstr>
      <vt:lpstr>Embodied carbon</vt:lpstr>
      <vt:lpstr>Energy</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Hadrien Cruyt</dc:creator>
  <cp:lastModifiedBy>Sunita Van Heers</cp:lastModifiedBy>
  <cp:revision>2</cp:revision>
  <cp:lastPrinted>2025-04-23T08:54:55Z</cp:lastPrinted>
  <dcterms:created xsi:type="dcterms:W3CDTF">2022-01-12T15:25:06Z</dcterms:created>
  <dcterms:modified xsi:type="dcterms:W3CDTF">2025-05-26T09:55:04Z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0x0101000DF351A348047B46AEF8717C8F168E8D</vt:lpwstr>
  </property>
  <property fmtid="{D5CDD505-2E9C-101B-9397-08002B2CF9AE}" pid="3" name="MediaServiceImageTags">
    <vt:lpwstr/>
  </property>
  <property fmtid="{D5CDD505-2E9C-101B-9397-08002B2CF9AE}" pid="4" name="Order">
    <vt:lpwstr>2552600.00000000</vt:lpwstr>
  </property>
  <property fmtid="{D5CDD505-2E9C-101B-9397-08002B2CF9AE}" pid="5" name="_dlc_DocIdItemGuid">
    <vt:lpwstr>fa291a46-58ef-475a-b9cc-9498bcfc78b5</vt:lpwstr>
  </property>
</Properties>
</file>