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6" r:id="rId4"/>
    <p:sldId id="257" r:id="rId5"/>
    <p:sldId id="265" r:id="rId6"/>
    <p:sldId id="263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1"/>
  </p:normalViewPr>
  <p:slideViewPr>
    <p:cSldViewPr snapToGrid="0">
      <p:cViewPr varScale="1">
        <p:scale>
          <a:sx n="116" d="100"/>
          <a:sy n="116" d="100"/>
        </p:scale>
        <p:origin x="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F06EF-1596-184D-98FB-34BAC583E214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6BF10-1CD4-684F-BDAF-1DD4038A9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0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33913-CA12-5E59-C2BB-26945162E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F77D16-E441-4953-A32A-30A08FA12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4D7B6-7B27-0C9B-BEAE-A2C623C7E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CB4C3-BF07-D54D-A3EF-204C71CB8505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BF9FD-1E9A-A09C-C485-3CA2C16AD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26DCE-5FE9-1F7E-B4B7-97CD68E9B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56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BCAC2-23B4-8EE2-CDA4-CD5E89D29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0BD712-17D9-4986-EE63-2AF041019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ED58D-68C6-0F0F-AC09-DE0FDA49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F85B-F6AC-8D44-9E74-A87C7481A290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B2B3-1595-3A2F-AED4-5E224EF8C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A0AB2-5F59-AA38-40D5-154E97882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4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843EFF-3C3B-5742-23D4-6ABF5D2669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7F0629-5B7D-C6C7-73F9-5058E8638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E21F0-4833-9009-4626-320E5BCF1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FB1A-2D70-934E-8FD8-8D33D3FB5DF1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BAB35-DB5F-638A-E01A-BB073E8DF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55739-6A91-EADD-F48B-D72B4408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1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45243-070C-39C5-6D6C-74DFD4EC0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A6767-EBB9-E954-8A03-9AD316D22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ED121-E9CF-ABF1-28DE-752902A11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6795-8592-7848-83A7-FFED618E25D9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BF3D0-C4D0-C56E-1F7E-22A8C707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E97B9-4624-2B44-9F2B-B2B15AE42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1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AC80B-F287-6472-1C56-6368FA5E8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2DD92-2054-64BC-BE37-18A5379D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37948-5DE9-ACCB-6D5F-65289F8A8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C1FF-D9C8-B54A-B1DB-F7D7D695D5CC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88C10-3CF0-5DD5-64A0-399BE3964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EC893-3959-2E19-138A-6788F9B0D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9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6C80-8062-C17E-FC4D-04ECA12E4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AE9FD-AEB4-0499-D45A-60C638DF47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F85C9B-CD4B-472B-9E42-399605483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F8954-BA61-A069-DF22-9E49F4583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609F5-5D2D-EC46-8D34-144AF47F9DB1}" type="datetime1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341AC6-55BB-FC82-B1B0-1E59C934C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14534-857D-8526-A311-90857F9B9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5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7974D-F2FD-DBA2-B261-E1572AFB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5E9AF-7B34-1491-BFF7-8AA68B3D1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B846C-2586-B28D-E3B6-977AC8220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7BCCF6-FABD-95E6-C32B-B35C282AE6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F00169-9EFC-2EEC-9EB9-D1EF77A5FE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99616C-8537-2DF5-E9B2-C29AC5F3E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5FBB-3402-6540-B6FB-E68DEDDCF7DD}" type="datetime1">
              <a:rPr lang="en-US" smtClean="0"/>
              <a:t>4/29/25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BE01F7-0671-9B6F-32F5-2A3480868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A9F12-6849-C278-126F-4080E111E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50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4D8DA-5149-3FD1-386F-BDBCF6ABF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13ED91-E8EB-494B-5CCF-8D3BD5548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FD8B-34A8-1643-95FC-5E7693380D9A}" type="datetime1">
              <a:rPr lang="en-US" smtClean="0"/>
              <a:t>4/29/25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D8141-948F-F068-8708-F1FB7F028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0FB594-D0FC-98B3-24D9-25D2531F2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9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163538-35FD-CA66-EA7D-E64F69EBD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106C8-BA11-F147-8FF5-CEE693A7B920}" type="datetime1">
              <a:rPr lang="en-US" smtClean="0"/>
              <a:t>4/29/25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FBDFF1-0370-6807-71BA-EDD625B51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EE6EF-622F-6759-1912-420AB36AD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2A06C-2152-ED52-82C9-DC770B26F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37F0B-7E78-7522-CC4C-AC4949CC2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3D93D1-D3E2-2C85-7A43-002F410AA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D5F5CE-4AD9-7257-15E1-7C1661353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0513-46E5-444F-82DA-D31BCABA799D}" type="datetime1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BF3CBF-8087-6115-CC26-0D133CAA2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86BD7-4651-7D56-AE79-1438EDBCA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5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DA1E8-4D8E-0272-5C8B-1B12C2475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3D1718-661F-E095-1FBB-BC8DAF9E7B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7F6618-D5A2-C416-6E53-724876AD6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9CA420-6F4B-8E2A-3A43-F272BE605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A8519-2A32-D34C-B53B-923434BEF5AD}" type="datetime1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5269D9-BA13-0FAA-A6BD-E3516C798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96E4FA-9E93-A980-11BF-3838B5F43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7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149A82-02AA-77B1-8CF8-3DF6149F1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D55CB9-71D0-16F4-F777-B390848B4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C1B59-722A-02BF-6AC2-D2CC484F3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CE2AB7-6DC5-E744-BCD8-60977A0FC1F5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2994E-3239-D4FC-6EAB-E5F322118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C112D-7EF9-1FC0-4E58-2F9BB4E42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277F04-B046-FEE4-ADA0-C11A508B1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US" dirty="0"/>
              <a:t>BTL</a:t>
            </a:r>
            <a:r>
              <a:rPr lang="en-US" sz="5400" dirty="0"/>
              <a:t> </a:t>
            </a:r>
            <a:r>
              <a:rPr lang="en-US" dirty="0"/>
              <a:t>Progress</a:t>
            </a:r>
            <a:r>
              <a:rPr lang="en-US" sz="5400" dirty="0"/>
              <a:t> Update @ CMS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E8BC01-3E1E-85FA-6EFD-723E4C609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r>
              <a:rPr lang="en-US" altLang="zh-CN" sz="1500" dirty="0"/>
              <a:t>4.29</a:t>
            </a:r>
            <a:r>
              <a:rPr lang="en-US" sz="1500" dirty="0"/>
              <a:t>.2025</a:t>
            </a:r>
          </a:p>
          <a:p>
            <a:r>
              <a:rPr lang="en-US" sz="1500" dirty="0"/>
              <a:t>Zhihao Cheng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3C7DA337-8F64-E844-0296-27373F82A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64" y="5419419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logo of a company&#10;&#10;AI-generated content may be incorrect.">
            <a:extLst>
              <a:ext uri="{FF2B5EF4-FFF2-40B4-BE49-F238E27FC236}">
                <a16:creationId xmlns:a16="http://schemas.microsoft.com/office/drawing/2014/main" id="{1EA8DDB8-5F43-A8E9-67BF-48D3AA709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0270" y="5359257"/>
            <a:ext cx="865266" cy="86526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5D93E1-FECE-9808-FF87-B8C1D56E0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0E49-09C6-B74C-A34F-0832EED34A37}" type="datetime1">
              <a:rPr lang="en-US" smtClean="0"/>
              <a:t>4/29/25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8F90A-C12E-5F09-0B60-E885D7B9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57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DA8F75-D829-C772-456A-6E1ABD262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sz="4800" dirty="0"/>
              <a:t>TIF Assembly Update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70056-02B7-A7A9-EA79-42EBAB86A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02" y="2124827"/>
            <a:ext cx="4614061" cy="3905259"/>
          </a:xfrm>
        </p:spPr>
        <p:txBody>
          <a:bodyPr anchor="ctr">
            <a:normAutofit/>
          </a:bodyPr>
          <a:lstStyle/>
          <a:p>
            <a:r>
              <a:rPr lang="en-US" sz="2000" dirty="0"/>
              <a:t>Unknown problem found on the BTST; date of access still uncertain (earliest: June)</a:t>
            </a:r>
          </a:p>
          <a:p>
            <a:r>
              <a:rPr lang="en-US" sz="2000" dirty="0"/>
              <a:t>Increase efficiency for beam assembly and feet calibration</a:t>
            </a:r>
          </a:p>
          <a:p>
            <a:r>
              <a:rPr lang="en-US" sz="2000" dirty="0"/>
              <a:t>2</a:t>
            </a:r>
            <a:r>
              <a:rPr lang="en-US" sz="2000" baseline="30000" dirty="0"/>
              <a:t>nd</a:t>
            </a:r>
            <a:r>
              <a:rPr lang="en-US" sz="2000" dirty="0"/>
              <a:t> </a:t>
            </a:r>
            <a:r>
              <a:rPr lang="en-US" sz="2000" dirty="0" err="1"/>
              <a:t>Coldbox</a:t>
            </a:r>
            <a:r>
              <a:rPr lang="en-US" sz="2000" dirty="0"/>
              <a:t> sealed onto the new tray for the dry air test</a:t>
            </a:r>
          </a:p>
          <a:p>
            <a:r>
              <a:rPr lang="en-US" sz="2000" dirty="0"/>
              <a:t>Airex sheets arrived for thermal insulation and tray protection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A441C046-34ED-C6D4-5D98-18A03E6B7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BEDE7DB2-AA69-EEF7-6113-A9410FEDE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D79D7806-40C6-6E2C-A8D5-E0A25AD3EF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0C4C5AB1-BCDC-134D-7E45-342624AB2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0A7AF-BC3E-F64E-96CC-7EA02B9B22AA}" type="datetime1">
              <a:rPr lang="en-US" smtClean="0"/>
              <a:t>4/29/25</a:t>
            </a:fld>
            <a:endParaRPr lang="en-US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1103DD91-CAF5-9146-D9D4-6E32A0D86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A diagram of a pipe&#10;&#10;AI-generated content may be incorrect.">
            <a:extLst>
              <a:ext uri="{FF2B5EF4-FFF2-40B4-BE49-F238E27FC236}">
                <a16:creationId xmlns:a16="http://schemas.microsoft.com/office/drawing/2014/main" id="{A18E6A0F-6F47-F2CB-CF14-6A94E75323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269724"/>
            <a:ext cx="6443663" cy="274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0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room with a table and a mask&#10;&#10;AI-generated content may be incorrect.">
            <a:extLst>
              <a:ext uri="{FF2B5EF4-FFF2-40B4-BE49-F238E27FC236}">
                <a16:creationId xmlns:a16="http://schemas.microsoft.com/office/drawing/2014/main" id="{C51B48BA-EE81-B0E3-407D-764AD56C1D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648" y="679450"/>
            <a:ext cx="5490426" cy="408622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228A5-DEB6-44DA-9E3E-E4B7A945D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6795-8592-7848-83A7-FFED618E25D9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3A4052-9BA8-D5EE-53CF-9866D7CB1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3</a:t>
            </a:fld>
            <a:endParaRPr lang="en-US"/>
          </a:p>
        </p:txBody>
      </p:sp>
      <p:pic>
        <p:nvPicPr>
          <p:cNvPr id="9" name="Picture 8" descr="A screenshot of a device showing a graph&#10;&#10;AI-generated content may be incorrect.">
            <a:extLst>
              <a:ext uri="{FF2B5EF4-FFF2-40B4-BE49-F238E27FC236}">
                <a16:creationId xmlns:a16="http://schemas.microsoft.com/office/drawing/2014/main" id="{7D712D68-A2EC-18F7-70B9-EDAAB2264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4419" y="2032716"/>
            <a:ext cx="5852227" cy="4086225"/>
          </a:xfrm>
          <a:prstGeom prst="rect">
            <a:avLst/>
          </a:prstGeom>
        </p:spPr>
      </p:pic>
      <p:pic>
        <p:nvPicPr>
          <p:cNvPr id="10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AC288454-667A-B5EF-D1B2-39971BB03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logo of a company&#10;&#10;AI-generated content may be incorrect.">
            <a:extLst>
              <a:ext uri="{FF2B5EF4-FFF2-40B4-BE49-F238E27FC236}">
                <a16:creationId xmlns:a16="http://schemas.microsoft.com/office/drawing/2014/main" id="{41A7D0E1-55C1-0F75-BBDE-3523E7422A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49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2A3650-BF82-F639-9DFD-0DB3279E9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4800" dirty="0"/>
              <a:t>Feet Calibration Update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B1CE3-4601-A1F7-1946-FA966CBA3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292" y="2577219"/>
            <a:ext cx="5761900" cy="3603957"/>
          </a:xfrm>
        </p:spPr>
        <p:txBody>
          <a:bodyPr anchor="ctr">
            <a:normAutofit/>
          </a:bodyPr>
          <a:lstStyle/>
          <a:p>
            <a:r>
              <a:rPr lang="en-US" sz="2000" dirty="0"/>
              <a:t>Old feet calibration procedure ceased because of the material problem and calibration time</a:t>
            </a:r>
          </a:p>
          <a:p>
            <a:r>
              <a:rPr lang="en-US" sz="2000" dirty="0"/>
              <a:t>Instead, we created an “archaic” method that roughly adjust the height based on Allen key turns</a:t>
            </a:r>
          </a:p>
          <a:p>
            <a:r>
              <a:rPr lang="en-US" sz="2000" b="0" i="0" dirty="0">
                <a:effectLst/>
              </a:rPr>
              <a:t># of turns = (</a:t>
            </a:r>
            <a:r>
              <a:rPr lang="en-US" sz="2000" dirty="0"/>
              <a:t>height </a:t>
            </a:r>
            <a:r>
              <a:rPr lang="en-US" sz="2000" b="0" i="0" dirty="0">
                <a:effectLst/>
              </a:rPr>
              <a:t>- 6) * 3/2</a:t>
            </a:r>
            <a:endParaRPr lang="en-US" sz="2000" dirty="0"/>
          </a:p>
          <a:p>
            <a:r>
              <a:rPr lang="en-US" sz="2000" dirty="0"/>
              <a:t>Less accuracy, but much faster and easier to calibrate</a:t>
            </a:r>
          </a:p>
          <a:p>
            <a:endParaRPr lang="en-US" sz="2000" dirty="0"/>
          </a:p>
        </p:txBody>
      </p:sp>
      <p:pic>
        <p:nvPicPr>
          <p:cNvPr id="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7DDE589D-8470-22D9-9942-71AE1E37C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4DD1A261-1E22-3279-6A0D-CF44B55ED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16" name="AutoShape 2">
            <a:extLst>
              <a:ext uri="{FF2B5EF4-FFF2-40B4-BE49-F238E27FC236}">
                <a16:creationId xmlns:a16="http://schemas.microsoft.com/office/drawing/2014/main" id="{F9DD7B4C-5D8D-03AC-1389-4FDE9BA170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743942" y="4571441"/>
            <a:ext cx="237746" cy="23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4">
            <a:extLst>
              <a:ext uri="{FF2B5EF4-FFF2-40B4-BE49-F238E27FC236}">
                <a16:creationId xmlns:a16="http://schemas.microsoft.com/office/drawing/2014/main" id="{ACD1AA86-0B9E-103E-304B-777957071B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896342" y="4723841"/>
            <a:ext cx="237746" cy="23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B26F8D02-6DF9-ACC1-9355-391A86AF0E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8">
            <a:extLst>
              <a:ext uri="{FF2B5EF4-FFF2-40B4-BE49-F238E27FC236}">
                <a16:creationId xmlns:a16="http://schemas.microsoft.com/office/drawing/2014/main" id="{C3A1E692-27F9-B03E-352D-CE851DD58A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00800" y="3733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C1EB5A4-7008-9B26-CFEE-D4831C6FC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169E-248C-3F42-AA8F-50EE572F05D8}" type="datetime1">
              <a:rPr lang="en-US" smtClean="0"/>
              <a:t>4/29/25</a:t>
            </a:fld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02D3843-82EF-0CCA-D176-897C0F2B5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4</a:t>
            </a:fld>
            <a:endParaRPr lang="en-US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71E7F6AE-6EF2-ADDC-8ADF-24BFA49E9A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53200" y="3886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A metal object on a white surface&#10;&#10;AI-generated content may be incorrect.">
            <a:extLst>
              <a:ext uri="{FF2B5EF4-FFF2-40B4-BE49-F238E27FC236}">
                <a16:creationId xmlns:a16="http://schemas.microsoft.com/office/drawing/2014/main" id="{51A2E1E5-5C0D-010F-F6CE-B57AE2E15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2913236"/>
            <a:ext cx="3407369" cy="255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760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38" name="Rectangle 5137">
            <a:extLst>
              <a:ext uri="{FF2B5EF4-FFF2-40B4-BE49-F238E27FC236}">
                <a16:creationId xmlns:a16="http://schemas.microsoft.com/office/drawing/2014/main" id="{149FB5C3-7336-4FE0-A30C-CC0A3646D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40" name="Group 5139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5141" name="Rectangle 5140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2" name="Rectangle 5141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44" name="Rectangle 5143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83234-7DED-2991-1457-CBAA42D6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4886575" cy="1169585"/>
          </a:xfrm>
        </p:spPr>
        <p:txBody>
          <a:bodyPr anchor="b">
            <a:normAutofit/>
          </a:bodyPr>
          <a:lstStyle/>
          <a:p>
            <a:r>
              <a:rPr lang="en-US" sz="3700" dirty="0"/>
              <a:t>Beam Assembly Update</a:t>
            </a:r>
          </a:p>
        </p:txBody>
      </p:sp>
      <p:sp>
        <p:nvSpPr>
          <p:cNvPr id="5146" name="Rectangle 5145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DAD8A-A1EB-64E8-8D8D-1EC9C477D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66" y="2661807"/>
            <a:ext cx="4633554" cy="3632493"/>
          </a:xfrm>
        </p:spPr>
        <p:txBody>
          <a:bodyPr anchor="ctr">
            <a:normAutofit/>
          </a:bodyPr>
          <a:lstStyle/>
          <a:p>
            <a:r>
              <a:rPr lang="en-US" sz="2000" dirty="0"/>
              <a:t>Cannot access the BTST -&gt; test the assembly procedure on the testing support tube (TST)</a:t>
            </a:r>
          </a:p>
          <a:p>
            <a:r>
              <a:rPr lang="en-US" sz="2000" dirty="0"/>
              <a:t>Still require refinement of feet calibration while attached to the beam </a:t>
            </a:r>
          </a:p>
          <a:p>
            <a:r>
              <a:rPr lang="en-US" sz="2000" dirty="0"/>
              <a:t>Angling of Allen key makes calibration difficult (need to drill holes?)</a:t>
            </a:r>
          </a:p>
          <a:p>
            <a:r>
              <a:rPr lang="en-US" sz="2000" dirty="0"/>
              <a:t>We don’t have the data for TST -&gt; picked random feet height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F2C67F0-A7E3-DF40-B256-F04340A46E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1248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DC6E493-9C1D-5E4F-895E-ACAA4879D6BB}" type="datetime1">
              <a:rPr lang="en-US" smtClean="0"/>
              <a:pPr>
                <a:spcAft>
                  <a:spcPts val="600"/>
                </a:spcAft>
              </a:pPr>
              <a:t>4/29/25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4CC45D1-5E26-6606-E8AC-00455EE85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2F7722F-654F-D646-B8EC-37BB07463350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4" name="AutoShape 2" descr="preview url image">
            <a:extLst>
              <a:ext uri="{FF2B5EF4-FFF2-40B4-BE49-F238E27FC236}">
                <a16:creationId xmlns:a16="http://schemas.microsoft.com/office/drawing/2014/main" id="{15CCDEED-FC10-C08A-9657-CBA8DE69E4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1275DC3B-7119-3A3B-C5D9-39F3C4646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logo of a company&#10;&#10;AI-generated content may be incorrect.">
            <a:extLst>
              <a:ext uri="{FF2B5EF4-FFF2-40B4-BE49-F238E27FC236}">
                <a16:creationId xmlns:a16="http://schemas.microsoft.com/office/drawing/2014/main" id="{8B2EEBE7-5FE1-6EE4-67E3-FAEF32898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pic>
        <p:nvPicPr>
          <p:cNvPr id="6" name="Picture 5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636F6EBA-D57A-2F8F-A3F7-A11708BAE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2858" y="3055067"/>
            <a:ext cx="2879185" cy="2159389"/>
          </a:xfrm>
          <a:prstGeom prst="rect">
            <a:avLst/>
          </a:prstGeom>
        </p:spPr>
      </p:pic>
      <p:pic>
        <p:nvPicPr>
          <p:cNvPr id="8" name="Picture 7" descr="A metal object with a white surface&#10;&#10;AI-generated content may be incorrect.">
            <a:extLst>
              <a:ext uri="{FF2B5EF4-FFF2-40B4-BE49-F238E27FC236}">
                <a16:creationId xmlns:a16="http://schemas.microsoft.com/office/drawing/2014/main" id="{0E83006C-43BE-83FD-A1A4-60CD87446F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995118" y="2626112"/>
            <a:ext cx="4023063" cy="301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66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Rectangle 6150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BC6633-8E73-11EB-5147-D37B4FEC1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sz="4800" dirty="0"/>
              <a:t>Beam Assembly Update</a:t>
            </a:r>
          </a:p>
        </p:txBody>
      </p:sp>
      <p:sp>
        <p:nvSpPr>
          <p:cNvPr id="6153" name="Rectangle 6152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5" name="Rectangle 615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BAFFDE4-1892-CCBD-0550-B00CAF26B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860" y="2614783"/>
            <a:ext cx="3800373" cy="3639450"/>
          </a:xfrm>
        </p:spPr>
        <p:txBody>
          <a:bodyPr anchor="ctr">
            <a:normAutofit/>
          </a:bodyPr>
          <a:lstStyle/>
          <a:p>
            <a:r>
              <a:rPr lang="en-US" sz="2000" dirty="0"/>
              <a:t>Have a U-shaped profile for unknown reason (beam support?)</a:t>
            </a:r>
          </a:p>
          <a:p>
            <a:r>
              <a:rPr lang="en-US" sz="2000" dirty="0"/>
              <a:t>Need a spacing of 8mm between the profile and the beam</a:t>
            </a:r>
          </a:p>
          <a:p>
            <a:r>
              <a:rPr lang="en-US" sz="2000" dirty="0"/>
              <a:t>The assembly on TST doesn’t say so; don’t know if it’s the case on BTST</a:t>
            </a:r>
          </a:p>
          <a:p>
            <a:r>
              <a:rPr lang="en-US" sz="2000" dirty="0"/>
              <a:t>Not enough space for mockup beam assembly</a:t>
            </a:r>
          </a:p>
          <a:p>
            <a:endParaRPr lang="en-US" sz="2000" dirty="0"/>
          </a:p>
        </p:txBody>
      </p:sp>
      <p:sp>
        <p:nvSpPr>
          <p:cNvPr id="6157" name="Rectangle 6156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5162CC99-ED0A-1BE8-04EC-21F3882AB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logo of a company&#10;&#10;AI-generated content may be incorrect.">
            <a:extLst>
              <a:ext uri="{FF2B5EF4-FFF2-40B4-BE49-F238E27FC236}">
                <a16:creationId xmlns:a16="http://schemas.microsoft.com/office/drawing/2014/main" id="{C588BB85-8506-50D4-E11F-BE2A9629F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3D35346-C04F-D5E4-6DE9-CDDCF25F8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9F62-4530-FA4A-9A96-2FC4935A2308}" type="datetime1">
              <a:rPr lang="en-US" smtClean="0"/>
              <a:t>4/29/25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1A50A2B-D08A-7B1F-747E-94C125F8F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 descr="A metal surface with a white plastic strip&#10;&#10;AI-generated content may be incorrect.">
            <a:extLst>
              <a:ext uri="{FF2B5EF4-FFF2-40B4-BE49-F238E27FC236}">
                <a16:creationId xmlns:a16="http://schemas.microsoft.com/office/drawing/2014/main" id="{606D160B-E4F3-8ECD-6BA2-40111BE764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5852" y="3669165"/>
            <a:ext cx="3283738" cy="2726275"/>
          </a:xfrm>
          <a:prstGeom prst="rect">
            <a:avLst/>
          </a:prstGeom>
        </p:spPr>
      </p:pic>
      <p:pic>
        <p:nvPicPr>
          <p:cNvPr id="6" name="Picture 5" descr="A close up of a metal surface&#10;&#10;AI-generated content may be incorrect.">
            <a:extLst>
              <a:ext uri="{FF2B5EF4-FFF2-40B4-BE49-F238E27FC236}">
                <a16:creationId xmlns:a16="http://schemas.microsoft.com/office/drawing/2014/main" id="{4B8F737B-C928-2349-5F4A-A26B1C6E8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0272" y="2349104"/>
            <a:ext cx="3283738" cy="246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52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6335FD-F1DA-6FDC-A453-A4BC60AD2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49FB5C3-7336-4FE0-A30C-CC0A3646D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9A91EA-2D7D-5712-BA1F-F7FE76C89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anchor="b">
            <a:normAutofit/>
          </a:bodyPr>
          <a:lstStyle/>
          <a:p>
            <a:r>
              <a:rPr lang="en-US" sz="4000"/>
              <a:t>Next Step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4323DF-5552-1810-6ACA-F75A49CDC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715" y="2508105"/>
            <a:ext cx="8848449" cy="3632493"/>
          </a:xfrm>
        </p:spPr>
        <p:txBody>
          <a:bodyPr anchor="ctr">
            <a:normAutofit/>
          </a:bodyPr>
          <a:lstStyle/>
          <a:p>
            <a:r>
              <a:rPr lang="en-US" sz="2000" dirty="0"/>
              <a:t>Get more shifts at TIF to work on beam assembly (feet calibration), dry air test with the 2</a:t>
            </a:r>
            <a:r>
              <a:rPr lang="en-US" sz="2000" baseline="30000" dirty="0"/>
              <a:t>nd</a:t>
            </a:r>
            <a:r>
              <a:rPr lang="en-US" sz="2000" dirty="0"/>
              <a:t> </a:t>
            </a:r>
            <a:r>
              <a:rPr lang="en-US" sz="2000" dirty="0" err="1"/>
              <a:t>Coldbox</a:t>
            </a:r>
            <a:r>
              <a:rPr lang="en-US" sz="2000" dirty="0"/>
              <a:t>, </a:t>
            </a:r>
            <a:r>
              <a:rPr lang="en-US" sz="2000" dirty="0" err="1"/>
              <a:t>airex</a:t>
            </a:r>
            <a:r>
              <a:rPr lang="en-US" sz="2000" dirty="0"/>
              <a:t> sheet mounting, etc.</a:t>
            </a:r>
          </a:p>
          <a:p>
            <a:r>
              <a:rPr lang="en-US" sz="2000" dirty="0"/>
              <a:t>Discussed with my tray testing advisor on future meetings, including MAI meetings on Tuesdays &amp; commissioning meetings on Wednesdays</a:t>
            </a:r>
          </a:p>
          <a:p>
            <a:r>
              <a:rPr lang="en-US" sz="2000" dirty="0"/>
              <a:t>Tray Assembly: TECs testing, LYSO energy spectra…; fiberglass strips arrived for DM/SM spacers</a:t>
            </a:r>
          </a:p>
          <a:p>
            <a:endParaRPr lang="en-US" sz="2000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48F8F07D-DB0B-D265-92B8-CB22D7A2EB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1248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0709F62-4530-FA4A-9A96-2FC4935A2308}" type="datetime1">
              <a:rPr lang="en-US" smtClean="0"/>
              <a:pPr>
                <a:spcAft>
                  <a:spcPts val="600"/>
                </a:spcAft>
              </a:pPr>
              <a:t>4/29/25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388AD5-11B6-2976-763B-52910A4AD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2F7722F-654F-D646-B8EC-37BB07463350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3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C2A8DAD0-7EE6-F25A-0CEB-9D01FD9B4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logo of a company&#10;&#10;AI-generated content may be incorrect.">
            <a:extLst>
              <a:ext uri="{FF2B5EF4-FFF2-40B4-BE49-F238E27FC236}">
                <a16:creationId xmlns:a16="http://schemas.microsoft.com/office/drawing/2014/main" id="{D65B75F5-409B-8E05-902A-C6A2067C5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pic>
        <p:nvPicPr>
          <p:cNvPr id="9" name="Picture 8" descr="A video game character holding an object&#10;&#10;AI-generated content may be incorrect.">
            <a:extLst>
              <a:ext uri="{FF2B5EF4-FFF2-40B4-BE49-F238E27FC236}">
                <a16:creationId xmlns:a16="http://schemas.microsoft.com/office/drawing/2014/main" id="{C4285A28-7272-9832-DE8E-855012BAFC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6685" y="5155800"/>
            <a:ext cx="1033650" cy="109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62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4776</TotalTime>
  <Words>299</Words>
  <Application>Microsoft Macintosh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BTL Progress Update @ CMS</vt:lpstr>
      <vt:lpstr>TIF Assembly Update</vt:lpstr>
      <vt:lpstr>PowerPoint Presentation</vt:lpstr>
      <vt:lpstr>Feet Calibration Update</vt:lpstr>
      <vt:lpstr>Beam Assembly Update</vt:lpstr>
      <vt:lpstr>Beam Assembly Update</vt:lpstr>
      <vt:lpstr>Next Step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Cheng, Zhihao</dc:creator>
  <cp:lastModifiedBy>Cheng, Zhihao</cp:lastModifiedBy>
  <cp:revision>25</cp:revision>
  <dcterms:created xsi:type="dcterms:W3CDTF">2025-03-09T15:00:41Z</dcterms:created>
  <dcterms:modified xsi:type="dcterms:W3CDTF">2025-04-29T13:44:45Z</dcterms:modified>
</cp:coreProperties>
</file>