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303" r:id="rId3"/>
    <p:sldId id="307" r:id="rId4"/>
    <p:sldId id="306" r:id="rId5"/>
    <p:sldId id="313" r:id="rId6"/>
    <p:sldId id="308" r:id="rId7"/>
    <p:sldId id="311" r:id="rId8"/>
    <p:sldId id="309" r:id="rId9"/>
    <p:sldId id="310" r:id="rId10"/>
    <p:sldId id="312" r:id="rId11"/>
    <p:sldId id="28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9" autoAdjust="0"/>
    <p:restoredTop sz="94686"/>
  </p:normalViewPr>
  <p:slideViewPr>
    <p:cSldViewPr snapToObjects="1">
      <p:cViewPr varScale="1">
        <p:scale>
          <a:sx n="97" d="100"/>
          <a:sy n="97" d="100"/>
        </p:scale>
        <p:origin x="90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7D1772-6275-4C10-BEF6-4BEE67911A03}" type="doc">
      <dgm:prSet loTypeId="urn:microsoft.com/office/officeart/2018/2/layout/IconVerticalSolidList" loCatId="icon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E11E504-CF9E-4E7C-B0CD-55CAE91E52D6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b="0" i="0"/>
            <a:t>1 -  Etat des </a:t>
          </a:r>
          <a:r>
            <a:rPr lang="fr-FR" b="0" i="0" err="1"/>
            <a:t>DEC’s</a:t>
          </a:r>
          <a:r>
            <a:rPr lang="fr-FR" b="0" i="0"/>
            <a:t> et données reçues</a:t>
          </a:r>
          <a:endParaRPr lang="en-US"/>
        </a:p>
      </dgm:t>
    </dgm:pt>
    <dgm:pt modelId="{31F18B3D-B094-44B9-B495-EA6965F851A5}" type="parTrans" cxnId="{11AFE671-63AD-44C6-B2F1-22A3D8557086}">
      <dgm:prSet/>
      <dgm:spPr/>
      <dgm:t>
        <a:bodyPr/>
        <a:lstStyle/>
        <a:p>
          <a:endParaRPr lang="en-US"/>
        </a:p>
      </dgm:t>
    </dgm:pt>
    <dgm:pt modelId="{DC3891EB-187D-4F8E-BD79-A712A9340ABA}" type="sibTrans" cxnId="{11AFE671-63AD-44C6-B2F1-22A3D8557086}">
      <dgm:prSet/>
      <dgm:spPr/>
      <dgm:t>
        <a:bodyPr/>
        <a:lstStyle/>
        <a:p>
          <a:endParaRPr lang="en-US"/>
        </a:p>
      </dgm:t>
    </dgm:pt>
    <dgm:pt modelId="{0188AE94-B1FD-44E9-995D-1ACDBBD0D1CC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b="0"/>
            <a:t>2 - La zone de travail (B918, ENC3 et TCC8)</a:t>
          </a:r>
          <a:endParaRPr lang="en-US"/>
        </a:p>
      </dgm:t>
    </dgm:pt>
    <dgm:pt modelId="{94EE877C-E0C5-4C0E-BDFD-51C0EB69D7BF}" type="parTrans" cxnId="{F20A0176-12B5-475C-B612-E06A70683D3E}">
      <dgm:prSet/>
      <dgm:spPr/>
      <dgm:t>
        <a:bodyPr/>
        <a:lstStyle/>
        <a:p>
          <a:endParaRPr lang="en-US"/>
        </a:p>
      </dgm:t>
    </dgm:pt>
    <dgm:pt modelId="{806E94C9-5989-4AB1-BEB5-74DB77CAF1ED}" type="sibTrans" cxnId="{F20A0176-12B5-475C-B612-E06A70683D3E}">
      <dgm:prSet/>
      <dgm:spPr/>
      <dgm:t>
        <a:bodyPr/>
        <a:lstStyle/>
        <a:p>
          <a:endParaRPr lang="en-US"/>
        </a:p>
      </dgm:t>
    </dgm:pt>
    <dgm:pt modelId="{8F11CD58-ED7C-49CF-93F6-469BD075EEE8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b="0"/>
            <a:t>3 - Planning prévisionnel</a:t>
          </a:r>
          <a:endParaRPr lang="en-US"/>
        </a:p>
      </dgm:t>
    </dgm:pt>
    <dgm:pt modelId="{CFE77D13-FD03-451A-B0A3-027A4F094C21}" type="parTrans" cxnId="{3B03E76A-7DFF-4E4B-ADC7-718904F6DF29}">
      <dgm:prSet/>
      <dgm:spPr/>
      <dgm:t>
        <a:bodyPr/>
        <a:lstStyle/>
        <a:p>
          <a:endParaRPr lang="en-US"/>
        </a:p>
      </dgm:t>
    </dgm:pt>
    <dgm:pt modelId="{3DFFFA26-1812-42BB-B2BC-EB36E41F2AAF}" type="sibTrans" cxnId="{3B03E76A-7DFF-4E4B-ADC7-718904F6DF29}">
      <dgm:prSet/>
      <dgm:spPr/>
      <dgm:t>
        <a:bodyPr/>
        <a:lstStyle/>
        <a:p>
          <a:endParaRPr lang="en-US"/>
        </a:p>
      </dgm:t>
    </dgm:pt>
    <dgm:pt modelId="{A747E306-D9C9-46C3-90B7-CCDA1325C302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b="0"/>
            <a:t>5 - Analyse des risques électriques</a:t>
          </a:r>
          <a:endParaRPr lang="en-US"/>
        </a:p>
      </dgm:t>
    </dgm:pt>
    <dgm:pt modelId="{866E2125-E4D7-4D82-AFC0-13A40A8225AB}" type="parTrans" cxnId="{A3B4761B-EE26-488C-809B-5760FF091793}">
      <dgm:prSet/>
      <dgm:spPr/>
      <dgm:t>
        <a:bodyPr/>
        <a:lstStyle/>
        <a:p>
          <a:endParaRPr lang="en-US"/>
        </a:p>
      </dgm:t>
    </dgm:pt>
    <dgm:pt modelId="{5F94C18F-C9B0-4086-B62C-6A54C82A12B5}" type="sibTrans" cxnId="{A3B4761B-EE26-488C-809B-5760FF091793}">
      <dgm:prSet/>
      <dgm:spPr/>
      <dgm:t>
        <a:bodyPr/>
        <a:lstStyle/>
        <a:p>
          <a:endParaRPr lang="en-US"/>
        </a:p>
      </dgm:t>
    </dgm:pt>
    <dgm:pt modelId="{CD166492-22D8-4782-A540-3CB8FF1C76FA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b="0" i="0"/>
            <a:t>6 - Organigramme, Manpower</a:t>
          </a:r>
          <a:endParaRPr lang="en-US"/>
        </a:p>
      </dgm:t>
    </dgm:pt>
    <dgm:pt modelId="{80DBC61D-A777-4A3C-A85A-A0ABB1919F47}" type="parTrans" cxnId="{EE985228-C6B9-4595-ADA5-EDC841AE5EAE}">
      <dgm:prSet/>
      <dgm:spPr/>
      <dgm:t>
        <a:bodyPr/>
        <a:lstStyle/>
        <a:p>
          <a:endParaRPr lang="en-US"/>
        </a:p>
      </dgm:t>
    </dgm:pt>
    <dgm:pt modelId="{C02C6662-8C2B-4EBC-9A6E-0224C1282DEC}" type="sibTrans" cxnId="{EE985228-C6B9-4595-ADA5-EDC841AE5EAE}">
      <dgm:prSet/>
      <dgm:spPr/>
      <dgm:t>
        <a:bodyPr/>
        <a:lstStyle/>
        <a:p>
          <a:endParaRPr lang="en-US"/>
        </a:p>
      </dgm:t>
    </dgm:pt>
    <dgm:pt modelId="{9849DB23-6598-41BF-A3CD-3098EA6324FF}">
      <dgm:prSet/>
      <dgm:spPr/>
      <dgm:t>
        <a:bodyPr/>
        <a:lstStyle/>
        <a:p>
          <a:pPr>
            <a:lnSpc>
              <a:spcPct val="100000"/>
            </a:lnSpc>
          </a:pPr>
          <a:endParaRPr lang="fr-FR"/>
        </a:p>
      </dgm:t>
    </dgm:pt>
    <dgm:pt modelId="{2897C38E-1616-4972-B0C5-8521B7B2FBAF}" type="parTrans" cxnId="{5552B383-A40A-4040-AE20-53BB34A0A9CD}">
      <dgm:prSet/>
      <dgm:spPr/>
      <dgm:t>
        <a:bodyPr/>
        <a:lstStyle/>
        <a:p>
          <a:endParaRPr lang="fr-FR"/>
        </a:p>
      </dgm:t>
    </dgm:pt>
    <dgm:pt modelId="{EA0AA5E5-8284-425F-9CFF-740AEE269415}" type="sibTrans" cxnId="{5552B383-A40A-4040-AE20-53BB34A0A9CD}">
      <dgm:prSet/>
      <dgm:spPr/>
      <dgm:t>
        <a:bodyPr/>
        <a:lstStyle/>
        <a:p>
          <a:endParaRPr lang="fr-FR"/>
        </a:p>
      </dgm:t>
    </dgm:pt>
    <dgm:pt modelId="{235149A2-68F0-4328-BB5B-BAFDAF0CE186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b="0" i="0"/>
            <a:t>4 - LOCKOUT</a:t>
          </a:r>
          <a:endParaRPr lang="en-US"/>
        </a:p>
      </dgm:t>
    </dgm:pt>
    <dgm:pt modelId="{66CF8D58-AEDB-4558-AF1E-9B60C0118C3D}" type="parTrans" cxnId="{8BA3EA90-738F-4F3D-8A73-E86494619702}">
      <dgm:prSet/>
      <dgm:spPr/>
      <dgm:t>
        <a:bodyPr/>
        <a:lstStyle/>
        <a:p>
          <a:endParaRPr lang="fr-FR"/>
        </a:p>
      </dgm:t>
    </dgm:pt>
    <dgm:pt modelId="{7836B7D0-A74A-41B8-A5E1-7561C732AC27}" type="sibTrans" cxnId="{8BA3EA90-738F-4F3D-8A73-E86494619702}">
      <dgm:prSet/>
      <dgm:spPr/>
      <dgm:t>
        <a:bodyPr/>
        <a:lstStyle/>
        <a:p>
          <a:endParaRPr lang="fr-FR"/>
        </a:p>
      </dgm:t>
    </dgm:pt>
    <dgm:pt modelId="{1E967D1A-1695-402C-9B4F-EBABC937B03F}">
      <dgm:prSet/>
      <dgm:spPr/>
      <dgm:t>
        <a:bodyPr/>
        <a:lstStyle/>
        <a:p>
          <a:pPr>
            <a:lnSpc>
              <a:spcPct val="100000"/>
            </a:lnSpc>
          </a:pPr>
          <a:r>
            <a:rPr lang="fr-CH" dirty="0"/>
            <a:t>7 – Questions ?</a:t>
          </a:r>
          <a:endParaRPr lang="fr-FR" dirty="0"/>
        </a:p>
      </dgm:t>
    </dgm:pt>
    <dgm:pt modelId="{B44C3689-3B53-423C-876A-EAB653DE408F}" type="parTrans" cxnId="{3363905D-B582-4A27-8F08-5AC0F3E8D750}">
      <dgm:prSet/>
      <dgm:spPr/>
      <dgm:t>
        <a:bodyPr/>
        <a:lstStyle/>
        <a:p>
          <a:endParaRPr lang="fr-FR"/>
        </a:p>
      </dgm:t>
    </dgm:pt>
    <dgm:pt modelId="{47A3B5F2-ED3E-4647-AA96-EC2889C9A9EF}" type="sibTrans" cxnId="{3363905D-B582-4A27-8F08-5AC0F3E8D750}">
      <dgm:prSet/>
      <dgm:spPr/>
      <dgm:t>
        <a:bodyPr/>
        <a:lstStyle/>
        <a:p>
          <a:endParaRPr lang="fr-FR"/>
        </a:p>
      </dgm:t>
    </dgm:pt>
    <dgm:pt modelId="{7C17E027-339B-476D-B9B4-253B7457BA79}" type="pres">
      <dgm:prSet presAssocID="{367D1772-6275-4C10-BEF6-4BEE67911A03}" presName="root" presStyleCnt="0">
        <dgm:presLayoutVars>
          <dgm:dir/>
          <dgm:resizeHandles val="exact"/>
        </dgm:presLayoutVars>
      </dgm:prSet>
      <dgm:spPr/>
    </dgm:pt>
    <dgm:pt modelId="{56B496AA-6D05-4306-8D35-47A081926DDB}" type="pres">
      <dgm:prSet presAssocID="{8E11E504-CF9E-4E7C-B0CD-55CAE91E52D6}" presName="compNode" presStyleCnt="0"/>
      <dgm:spPr/>
    </dgm:pt>
    <dgm:pt modelId="{051CF173-B1DC-4337-88D3-FBFA99A3115B}" type="pres">
      <dgm:prSet presAssocID="{8E11E504-CF9E-4E7C-B0CD-55CAE91E52D6}" presName="bgRect" presStyleLbl="bgShp" presStyleIdx="0" presStyleCnt="8"/>
      <dgm:spPr/>
    </dgm:pt>
    <dgm:pt modelId="{02B96049-8A38-4442-90E4-AF2E0EC00FEE}" type="pres">
      <dgm:prSet presAssocID="{8E11E504-CF9E-4E7C-B0CD-55CAE91E52D6}" presName="icon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se de données"/>
        </a:ext>
      </dgm:extLst>
    </dgm:pt>
    <dgm:pt modelId="{966FA6BB-CC5E-4FCE-9858-EF32DB775821}" type="pres">
      <dgm:prSet presAssocID="{8E11E504-CF9E-4E7C-B0CD-55CAE91E52D6}" presName="spaceRect" presStyleCnt="0"/>
      <dgm:spPr/>
    </dgm:pt>
    <dgm:pt modelId="{F559162F-24F5-47BA-A34D-304F960C8F72}" type="pres">
      <dgm:prSet presAssocID="{8E11E504-CF9E-4E7C-B0CD-55CAE91E52D6}" presName="parTx" presStyleLbl="revTx" presStyleIdx="0" presStyleCnt="8">
        <dgm:presLayoutVars>
          <dgm:chMax val="0"/>
          <dgm:chPref val="0"/>
        </dgm:presLayoutVars>
      </dgm:prSet>
      <dgm:spPr/>
    </dgm:pt>
    <dgm:pt modelId="{D83BC445-631F-4819-B312-E396CDC4923A}" type="pres">
      <dgm:prSet presAssocID="{DC3891EB-187D-4F8E-BD79-A712A9340ABA}" presName="sibTrans" presStyleCnt="0"/>
      <dgm:spPr/>
    </dgm:pt>
    <dgm:pt modelId="{039F5F11-3A33-441F-B2B9-162E81DAD04A}" type="pres">
      <dgm:prSet presAssocID="{0188AE94-B1FD-44E9-995D-1ACDBBD0D1CC}" presName="compNode" presStyleCnt="0"/>
      <dgm:spPr/>
    </dgm:pt>
    <dgm:pt modelId="{669F840C-845F-4AA5-BC52-5476C021A7EA}" type="pres">
      <dgm:prSet presAssocID="{0188AE94-B1FD-44E9-995D-1ACDBBD0D1CC}" presName="bgRect" presStyleLbl="bgShp" presStyleIdx="1" presStyleCnt="8"/>
      <dgm:spPr/>
    </dgm:pt>
    <dgm:pt modelId="{5DF8C2B5-9C51-46B0-8767-8061F976E30F}" type="pres">
      <dgm:prSet presAssocID="{0188AE94-B1FD-44E9-995D-1ACDBBD0D1CC}" presName="iconRect" presStyleLbl="node1" presStyleIdx="1" presStyleCnt="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epère"/>
        </a:ext>
      </dgm:extLst>
    </dgm:pt>
    <dgm:pt modelId="{C8D4B6C5-3518-448C-9AD6-0356394CE4E8}" type="pres">
      <dgm:prSet presAssocID="{0188AE94-B1FD-44E9-995D-1ACDBBD0D1CC}" presName="spaceRect" presStyleCnt="0"/>
      <dgm:spPr/>
    </dgm:pt>
    <dgm:pt modelId="{487969E3-6BCF-45C4-BC80-24B382B07228}" type="pres">
      <dgm:prSet presAssocID="{0188AE94-B1FD-44E9-995D-1ACDBBD0D1CC}" presName="parTx" presStyleLbl="revTx" presStyleIdx="1" presStyleCnt="8">
        <dgm:presLayoutVars>
          <dgm:chMax val="0"/>
          <dgm:chPref val="0"/>
        </dgm:presLayoutVars>
      </dgm:prSet>
      <dgm:spPr/>
    </dgm:pt>
    <dgm:pt modelId="{ED1B8BD6-BFDA-4DA3-95C2-EC2739F5A6FC}" type="pres">
      <dgm:prSet presAssocID="{806E94C9-5989-4AB1-BEB5-74DB77CAF1ED}" presName="sibTrans" presStyleCnt="0"/>
      <dgm:spPr/>
    </dgm:pt>
    <dgm:pt modelId="{D1CE816B-2499-461E-BF6F-D2BA2AE3F974}" type="pres">
      <dgm:prSet presAssocID="{8F11CD58-ED7C-49CF-93F6-469BD075EEE8}" presName="compNode" presStyleCnt="0"/>
      <dgm:spPr/>
    </dgm:pt>
    <dgm:pt modelId="{D5449195-5E2E-4A9C-8023-3D5AF27B0BCD}" type="pres">
      <dgm:prSet presAssocID="{8F11CD58-ED7C-49CF-93F6-469BD075EEE8}" presName="bgRect" presStyleLbl="bgShp" presStyleIdx="2" presStyleCnt="8" custLinFactNeighborY="7086"/>
      <dgm:spPr/>
    </dgm:pt>
    <dgm:pt modelId="{E3678C04-8288-495A-BD99-62AD3911316B}" type="pres">
      <dgm:prSet presAssocID="{8F11CD58-ED7C-49CF-93F6-469BD075EEE8}" presName="iconRect" presStyleLbl="node1" presStyleIdx="2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ste de contrôle"/>
        </a:ext>
      </dgm:extLst>
    </dgm:pt>
    <dgm:pt modelId="{9740A5EC-8FB0-4A24-B97D-1035F5B87815}" type="pres">
      <dgm:prSet presAssocID="{8F11CD58-ED7C-49CF-93F6-469BD075EEE8}" presName="spaceRect" presStyleCnt="0"/>
      <dgm:spPr/>
    </dgm:pt>
    <dgm:pt modelId="{4A2BF59B-2142-45E9-B218-80D2B49487FF}" type="pres">
      <dgm:prSet presAssocID="{8F11CD58-ED7C-49CF-93F6-469BD075EEE8}" presName="parTx" presStyleLbl="revTx" presStyleIdx="2" presStyleCnt="8">
        <dgm:presLayoutVars>
          <dgm:chMax val="0"/>
          <dgm:chPref val="0"/>
        </dgm:presLayoutVars>
      </dgm:prSet>
      <dgm:spPr/>
    </dgm:pt>
    <dgm:pt modelId="{CE7ED3BC-65A0-4CFD-B6A2-90103EDD440D}" type="pres">
      <dgm:prSet presAssocID="{3DFFFA26-1812-42BB-B2BC-EB36E41F2AAF}" presName="sibTrans" presStyleCnt="0"/>
      <dgm:spPr/>
    </dgm:pt>
    <dgm:pt modelId="{48578CE7-160F-4DB9-BD56-67E83BA26C19}" type="pres">
      <dgm:prSet presAssocID="{A747E306-D9C9-46C3-90B7-CCDA1325C302}" presName="compNode" presStyleCnt="0"/>
      <dgm:spPr/>
    </dgm:pt>
    <dgm:pt modelId="{7104A632-63C8-4B67-A9E9-0268647A5082}" type="pres">
      <dgm:prSet presAssocID="{A747E306-D9C9-46C3-90B7-CCDA1325C302}" presName="bgRect" presStyleLbl="bgShp" presStyleIdx="3" presStyleCnt="8" custLinFactY="44538" custLinFactNeighborX="0" custLinFactNeighborY="100000"/>
      <dgm:spPr/>
    </dgm:pt>
    <dgm:pt modelId="{150447FF-8678-44E5-988E-27D926793CFC}" type="pres">
      <dgm:prSet presAssocID="{A747E306-D9C9-46C3-90B7-CCDA1325C302}" presName="iconRect" presStyleLbl="node1" presStyleIdx="3" presStyleCnt="8" custLinFactY="100000" custLinFactNeighborX="1" custLinFactNeighborY="158620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ranché débranché avec un remplissage uni"/>
        </a:ext>
      </dgm:extLst>
    </dgm:pt>
    <dgm:pt modelId="{CB44C22F-659C-4222-A48C-785B14E6F3FD}" type="pres">
      <dgm:prSet presAssocID="{A747E306-D9C9-46C3-90B7-CCDA1325C302}" presName="spaceRect" presStyleCnt="0"/>
      <dgm:spPr/>
    </dgm:pt>
    <dgm:pt modelId="{8E7BC74D-C30C-4220-8526-07EC61572BBE}" type="pres">
      <dgm:prSet presAssocID="{A747E306-D9C9-46C3-90B7-CCDA1325C302}" presName="parTx" presStyleLbl="revTx" presStyleIdx="3" presStyleCnt="8" custLinFactY="42241" custLinFactNeighborX="0" custLinFactNeighborY="100000">
        <dgm:presLayoutVars>
          <dgm:chMax val="0"/>
          <dgm:chPref val="0"/>
        </dgm:presLayoutVars>
      </dgm:prSet>
      <dgm:spPr/>
    </dgm:pt>
    <dgm:pt modelId="{E854F61D-6EA3-47DB-A2BB-C06930140D2C}" type="pres">
      <dgm:prSet presAssocID="{5F94C18F-C9B0-4086-B62C-6A54C82A12B5}" presName="sibTrans" presStyleCnt="0"/>
      <dgm:spPr/>
    </dgm:pt>
    <dgm:pt modelId="{EDD4932E-662D-4F05-A714-8FC6DBD097BE}" type="pres">
      <dgm:prSet presAssocID="{CD166492-22D8-4782-A540-3CB8FF1C76FA}" presName="compNode" presStyleCnt="0"/>
      <dgm:spPr/>
    </dgm:pt>
    <dgm:pt modelId="{43FA1F9F-5F18-44BD-B292-0D82014B198C}" type="pres">
      <dgm:prSet presAssocID="{CD166492-22D8-4782-A540-3CB8FF1C76FA}" presName="bgRect" presStyleLbl="bgShp" presStyleIdx="4" presStyleCnt="8" custLinFactY="35313" custLinFactNeighborX="-156" custLinFactNeighborY="100000"/>
      <dgm:spPr/>
    </dgm:pt>
    <dgm:pt modelId="{4E97D06F-7F18-4043-A319-ECA137BAD13C}" type="pres">
      <dgm:prSet presAssocID="{CD166492-22D8-4782-A540-3CB8FF1C76FA}" presName="iconRect" presStyleLbl="node1" presStyleIdx="4" presStyleCnt="8" custScaleX="102010" custLinFactY="100000" custLinFactNeighborX="8737" custLinFactNeighborY="136981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agramme de flux"/>
        </a:ext>
      </dgm:extLst>
    </dgm:pt>
    <dgm:pt modelId="{E2826FB5-4277-443E-B4E7-9EE3C770C4B8}" type="pres">
      <dgm:prSet presAssocID="{CD166492-22D8-4782-A540-3CB8FF1C76FA}" presName="spaceRect" presStyleCnt="0"/>
      <dgm:spPr/>
    </dgm:pt>
    <dgm:pt modelId="{90497F91-20FF-4FFF-BA70-E6DA8F4A28A3}" type="pres">
      <dgm:prSet presAssocID="{CD166492-22D8-4782-A540-3CB8FF1C76FA}" presName="parTx" presStyleLbl="revTx" presStyleIdx="4" presStyleCnt="8" custLinFactY="35313" custLinFactNeighborX="-72" custLinFactNeighborY="100000">
        <dgm:presLayoutVars>
          <dgm:chMax val="0"/>
          <dgm:chPref val="0"/>
        </dgm:presLayoutVars>
      </dgm:prSet>
      <dgm:spPr/>
    </dgm:pt>
    <dgm:pt modelId="{D3984CEF-B6D1-434E-90C6-88315D3AFE40}" type="pres">
      <dgm:prSet presAssocID="{C02C6662-8C2B-4EBC-9A6E-0224C1282DEC}" presName="sibTrans" presStyleCnt="0"/>
      <dgm:spPr/>
    </dgm:pt>
    <dgm:pt modelId="{52CFAFB8-9DE4-4E93-88A7-9A9869C469E7}" type="pres">
      <dgm:prSet presAssocID="{235149A2-68F0-4328-BB5B-BAFDAF0CE186}" presName="compNode" presStyleCnt="0"/>
      <dgm:spPr/>
    </dgm:pt>
    <dgm:pt modelId="{15A1B3EC-D833-497D-A7EE-1298328FCF1B}" type="pres">
      <dgm:prSet presAssocID="{235149A2-68F0-4328-BB5B-BAFDAF0CE186}" presName="bgRect" presStyleLbl="bgShp" presStyleIdx="5" presStyleCnt="8" custLinFactY="-100000" custLinFactNeighborX="-4384" custLinFactNeighborY="-136650"/>
      <dgm:spPr/>
    </dgm:pt>
    <dgm:pt modelId="{58583B17-594D-4512-BFFB-C254A59B8455}" type="pres">
      <dgm:prSet presAssocID="{235149A2-68F0-4328-BB5B-BAFDAF0CE186}" presName="iconRect" presStyleLbl="node1" presStyleIdx="5" presStyleCnt="8" custLinFactY="-200000" custLinFactNeighborX="8457" custLinFactNeighborY="-231402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504B4BE3-52D4-442F-9819-EB1E97C6FC81}" type="pres">
      <dgm:prSet presAssocID="{235149A2-68F0-4328-BB5B-BAFDAF0CE186}" presName="spaceRect" presStyleCnt="0"/>
      <dgm:spPr/>
    </dgm:pt>
    <dgm:pt modelId="{C3C4AC1D-695F-436B-9AF2-BA0EF833F55C}" type="pres">
      <dgm:prSet presAssocID="{235149A2-68F0-4328-BB5B-BAFDAF0CE186}" presName="parTx" presStyleLbl="revTx" presStyleIdx="5" presStyleCnt="8" custLinFactY="-100000" custLinFactNeighborX="0" custLinFactNeighborY="-136650">
        <dgm:presLayoutVars>
          <dgm:chMax val="0"/>
          <dgm:chPref val="0"/>
        </dgm:presLayoutVars>
      </dgm:prSet>
      <dgm:spPr/>
    </dgm:pt>
    <dgm:pt modelId="{639034EF-B145-4A07-860B-323C3D64B9DE}" type="pres">
      <dgm:prSet presAssocID="{7836B7D0-A74A-41B8-A5E1-7561C732AC27}" presName="sibTrans" presStyleCnt="0"/>
      <dgm:spPr/>
    </dgm:pt>
    <dgm:pt modelId="{D1C3DCA5-8C6E-409C-B45D-B9F2E41E4FE0}" type="pres">
      <dgm:prSet presAssocID="{1E967D1A-1695-402C-9B4F-EBABC937B03F}" presName="compNode" presStyleCnt="0"/>
      <dgm:spPr/>
    </dgm:pt>
    <dgm:pt modelId="{3FFD2F29-4977-4A7F-8F28-B4286E44B43F}" type="pres">
      <dgm:prSet presAssocID="{1E967D1A-1695-402C-9B4F-EBABC937B03F}" presName="bgRect" presStyleLbl="bgShp" presStyleIdx="6" presStyleCnt="8"/>
      <dgm:spPr/>
    </dgm:pt>
    <dgm:pt modelId="{84EB7EF0-1928-4E04-989A-527A5404C6B4}" type="pres">
      <dgm:prSet presAssocID="{1E967D1A-1695-402C-9B4F-EBABC937B03F}" presName="iconRect" presStyleLbl="node1" presStyleIdx="6" presStyleCnt="8"/>
      <dgm:spPr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Questions avec un remplissage uni"/>
        </a:ext>
      </dgm:extLst>
    </dgm:pt>
    <dgm:pt modelId="{D2664546-5A0F-4A2D-8E63-0F25A330D7CC}" type="pres">
      <dgm:prSet presAssocID="{1E967D1A-1695-402C-9B4F-EBABC937B03F}" presName="spaceRect" presStyleCnt="0"/>
      <dgm:spPr/>
    </dgm:pt>
    <dgm:pt modelId="{0E5290C9-E7D4-4AE9-BA9A-75C7740AC36E}" type="pres">
      <dgm:prSet presAssocID="{1E967D1A-1695-402C-9B4F-EBABC937B03F}" presName="parTx" presStyleLbl="revTx" presStyleIdx="6" presStyleCnt="8">
        <dgm:presLayoutVars>
          <dgm:chMax val="0"/>
          <dgm:chPref val="0"/>
        </dgm:presLayoutVars>
      </dgm:prSet>
      <dgm:spPr/>
    </dgm:pt>
    <dgm:pt modelId="{D5E1D7FA-1107-4468-91B6-7C4DD652367B}" type="pres">
      <dgm:prSet presAssocID="{47A3B5F2-ED3E-4647-AA96-EC2889C9A9EF}" presName="sibTrans" presStyleCnt="0"/>
      <dgm:spPr/>
    </dgm:pt>
    <dgm:pt modelId="{04A5FB20-6AB6-44C2-AD82-CC5EB0799526}" type="pres">
      <dgm:prSet presAssocID="{9849DB23-6598-41BF-A3CD-3098EA6324FF}" presName="compNode" presStyleCnt="0"/>
      <dgm:spPr/>
    </dgm:pt>
    <dgm:pt modelId="{D42F60F4-9BC2-471A-96E6-6B150E2C2D5A}" type="pres">
      <dgm:prSet presAssocID="{9849DB23-6598-41BF-A3CD-3098EA6324FF}" presName="bgRect" presStyleLbl="bgShp" presStyleIdx="7" presStyleCnt="8" custFlipHor="0" custScaleX="15695" custLinFactY="-350073" custLinFactNeighborX="19493" custLinFactNeighborY="-400000"/>
      <dgm:spPr/>
    </dgm:pt>
    <dgm:pt modelId="{2DC4A432-D42D-4C5D-BE7D-9735AF27A0DF}" type="pres">
      <dgm:prSet presAssocID="{9849DB23-6598-41BF-A3CD-3098EA6324FF}" presName="iconRect" presStyleLbl="node1" presStyleIdx="7" presStyleCnt="8" custFlipVert="1" custFlipHor="1" custScaleX="34782" custScaleY="36268" custLinFactX="1253921" custLinFactY="-664727" custLinFactNeighborX="1300000" custLinFactNeighborY="-700000"/>
      <dgm:spPr>
        <a:solidFill>
          <a:schemeClr val="accent2">
            <a:lumMod val="40000"/>
            <a:lumOff val="60000"/>
          </a:schemeClr>
        </a:solidFill>
        <a:ln>
          <a:noFill/>
        </a:ln>
      </dgm:spPr>
    </dgm:pt>
    <dgm:pt modelId="{BD03799C-8453-461F-9349-B02CFC782970}" type="pres">
      <dgm:prSet presAssocID="{9849DB23-6598-41BF-A3CD-3098EA6324FF}" presName="spaceRect" presStyleCnt="0"/>
      <dgm:spPr/>
    </dgm:pt>
    <dgm:pt modelId="{98C7E6CC-D7B2-469F-92A8-46B043702517}" type="pres">
      <dgm:prSet presAssocID="{9849DB23-6598-41BF-A3CD-3098EA6324FF}" presName="parTx" presStyleLbl="revTx" presStyleIdx="7" presStyleCnt="8">
        <dgm:presLayoutVars>
          <dgm:chMax val="0"/>
          <dgm:chPref val="0"/>
        </dgm:presLayoutVars>
      </dgm:prSet>
      <dgm:spPr/>
    </dgm:pt>
  </dgm:ptLst>
  <dgm:cxnLst>
    <dgm:cxn modelId="{A3B4761B-EE26-488C-809B-5760FF091793}" srcId="{367D1772-6275-4C10-BEF6-4BEE67911A03}" destId="{A747E306-D9C9-46C3-90B7-CCDA1325C302}" srcOrd="3" destOrd="0" parTransId="{866E2125-E4D7-4D82-AFC0-13A40A8225AB}" sibTransId="{5F94C18F-C9B0-4086-B62C-6A54C82A12B5}"/>
    <dgm:cxn modelId="{BCAF0D24-9247-4F7A-A4C3-CD0460D473C0}" type="presOf" srcId="{8E11E504-CF9E-4E7C-B0CD-55CAE91E52D6}" destId="{F559162F-24F5-47BA-A34D-304F960C8F72}" srcOrd="0" destOrd="0" presId="urn:microsoft.com/office/officeart/2018/2/layout/IconVerticalSolidList"/>
    <dgm:cxn modelId="{93B80B28-0458-4DAE-8203-43C08D706F06}" type="presOf" srcId="{A747E306-D9C9-46C3-90B7-CCDA1325C302}" destId="{8E7BC74D-C30C-4220-8526-07EC61572BBE}" srcOrd="0" destOrd="0" presId="urn:microsoft.com/office/officeart/2018/2/layout/IconVerticalSolidList"/>
    <dgm:cxn modelId="{EE985228-C6B9-4595-ADA5-EDC841AE5EAE}" srcId="{367D1772-6275-4C10-BEF6-4BEE67911A03}" destId="{CD166492-22D8-4782-A540-3CB8FF1C76FA}" srcOrd="4" destOrd="0" parTransId="{80DBC61D-A777-4A3C-A85A-A0ABB1919F47}" sibTransId="{C02C6662-8C2B-4EBC-9A6E-0224C1282DEC}"/>
    <dgm:cxn modelId="{B03AF639-7B26-4A08-AF90-3BD55A0B3FD5}" type="presOf" srcId="{CD166492-22D8-4782-A540-3CB8FF1C76FA}" destId="{90497F91-20FF-4FFF-BA70-E6DA8F4A28A3}" srcOrd="0" destOrd="0" presId="urn:microsoft.com/office/officeart/2018/2/layout/IconVerticalSolidList"/>
    <dgm:cxn modelId="{3BFB955C-01BC-4F4C-9FCA-7E56CA62B58C}" type="presOf" srcId="{0188AE94-B1FD-44E9-995D-1ACDBBD0D1CC}" destId="{487969E3-6BCF-45C4-BC80-24B382B07228}" srcOrd="0" destOrd="0" presId="urn:microsoft.com/office/officeart/2018/2/layout/IconVerticalSolidList"/>
    <dgm:cxn modelId="{3363905D-B582-4A27-8F08-5AC0F3E8D750}" srcId="{367D1772-6275-4C10-BEF6-4BEE67911A03}" destId="{1E967D1A-1695-402C-9B4F-EBABC937B03F}" srcOrd="6" destOrd="0" parTransId="{B44C3689-3B53-423C-876A-EAB653DE408F}" sibTransId="{47A3B5F2-ED3E-4647-AA96-EC2889C9A9EF}"/>
    <dgm:cxn modelId="{59604A64-8A90-4C59-9F37-6A5702D29DF1}" type="presOf" srcId="{9849DB23-6598-41BF-A3CD-3098EA6324FF}" destId="{98C7E6CC-D7B2-469F-92A8-46B043702517}" srcOrd="0" destOrd="0" presId="urn:microsoft.com/office/officeart/2018/2/layout/IconVerticalSolidList"/>
    <dgm:cxn modelId="{BEAD4866-6540-42C1-BC5E-2846704AC928}" type="presOf" srcId="{1E967D1A-1695-402C-9B4F-EBABC937B03F}" destId="{0E5290C9-E7D4-4AE9-BA9A-75C7740AC36E}" srcOrd="0" destOrd="0" presId="urn:microsoft.com/office/officeart/2018/2/layout/IconVerticalSolidList"/>
    <dgm:cxn modelId="{3B03E76A-7DFF-4E4B-ADC7-718904F6DF29}" srcId="{367D1772-6275-4C10-BEF6-4BEE67911A03}" destId="{8F11CD58-ED7C-49CF-93F6-469BD075EEE8}" srcOrd="2" destOrd="0" parTransId="{CFE77D13-FD03-451A-B0A3-027A4F094C21}" sibTransId="{3DFFFA26-1812-42BB-B2BC-EB36E41F2AAF}"/>
    <dgm:cxn modelId="{E922B250-44E5-45FA-A23D-6F669632605A}" type="presOf" srcId="{367D1772-6275-4C10-BEF6-4BEE67911A03}" destId="{7C17E027-339B-476D-B9B4-253B7457BA79}" srcOrd="0" destOrd="0" presId="urn:microsoft.com/office/officeart/2018/2/layout/IconVerticalSolidList"/>
    <dgm:cxn modelId="{11AFE671-63AD-44C6-B2F1-22A3D8557086}" srcId="{367D1772-6275-4C10-BEF6-4BEE67911A03}" destId="{8E11E504-CF9E-4E7C-B0CD-55CAE91E52D6}" srcOrd="0" destOrd="0" parTransId="{31F18B3D-B094-44B9-B495-EA6965F851A5}" sibTransId="{DC3891EB-187D-4F8E-BD79-A712A9340ABA}"/>
    <dgm:cxn modelId="{6AB1C074-7EC5-441A-ADBA-E8347E16083A}" type="presOf" srcId="{8F11CD58-ED7C-49CF-93F6-469BD075EEE8}" destId="{4A2BF59B-2142-45E9-B218-80D2B49487FF}" srcOrd="0" destOrd="0" presId="urn:microsoft.com/office/officeart/2018/2/layout/IconVerticalSolidList"/>
    <dgm:cxn modelId="{F20A0176-12B5-475C-B612-E06A70683D3E}" srcId="{367D1772-6275-4C10-BEF6-4BEE67911A03}" destId="{0188AE94-B1FD-44E9-995D-1ACDBBD0D1CC}" srcOrd="1" destOrd="0" parTransId="{94EE877C-E0C5-4C0E-BDFD-51C0EB69D7BF}" sibTransId="{806E94C9-5989-4AB1-BEB5-74DB77CAF1ED}"/>
    <dgm:cxn modelId="{5552B383-A40A-4040-AE20-53BB34A0A9CD}" srcId="{367D1772-6275-4C10-BEF6-4BEE67911A03}" destId="{9849DB23-6598-41BF-A3CD-3098EA6324FF}" srcOrd="7" destOrd="0" parTransId="{2897C38E-1616-4972-B0C5-8521B7B2FBAF}" sibTransId="{EA0AA5E5-8284-425F-9CFF-740AEE269415}"/>
    <dgm:cxn modelId="{8BA3EA90-738F-4F3D-8A73-E86494619702}" srcId="{367D1772-6275-4C10-BEF6-4BEE67911A03}" destId="{235149A2-68F0-4328-BB5B-BAFDAF0CE186}" srcOrd="5" destOrd="0" parTransId="{66CF8D58-AEDB-4558-AF1E-9B60C0118C3D}" sibTransId="{7836B7D0-A74A-41B8-A5E1-7561C732AC27}"/>
    <dgm:cxn modelId="{D89793EA-BF0D-4F8B-B581-FEC6240F6BCA}" type="presOf" srcId="{235149A2-68F0-4328-BB5B-BAFDAF0CE186}" destId="{C3C4AC1D-695F-436B-9AF2-BA0EF833F55C}" srcOrd="0" destOrd="0" presId="urn:microsoft.com/office/officeart/2018/2/layout/IconVerticalSolidList"/>
    <dgm:cxn modelId="{BCA512EF-4F6B-4CF8-A5B2-B983C2660189}" type="presParOf" srcId="{7C17E027-339B-476D-B9B4-253B7457BA79}" destId="{56B496AA-6D05-4306-8D35-47A081926DDB}" srcOrd="0" destOrd="0" presId="urn:microsoft.com/office/officeart/2018/2/layout/IconVerticalSolidList"/>
    <dgm:cxn modelId="{35E85820-7A24-4D0F-9054-DB6C170CBE3B}" type="presParOf" srcId="{56B496AA-6D05-4306-8D35-47A081926DDB}" destId="{051CF173-B1DC-4337-88D3-FBFA99A3115B}" srcOrd="0" destOrd="0" presId="urn:microsoft.com/office/officeart/2018/2/layout/IconVerticalSolidList"/>
    <dgm:cxn modelId="{75E2AD4A-B894-40E2-8D9F-0DC053EF1843}" type="presParOf" srcId="{56B496AA-6D05-4306-8D35-47A081926DDB}" destId="{02B96049-8A38-4442-90E4-AF2E0EC00FEE}" srcOrd="1" destOrd="0" presId="urn:microsoft.com/office/officeart/2018/2/layout/IconVerticalSolidList"/>
    <dgm:cxn modelId="{DED5F745-98B7-457B-BAE7-93F1EAC4AC5F}" type="presParOf" srcId="{56B496AA-6D05-4306-8D35-47A081926DDB}" destId="{966FA6BB-CC5E-4FCE-9858-EF32DB775821}" srcOrd="2" destOrd="0" presId="urn:microsoft.com/office/officeart/2018/2/layout/IconVerticalSolidList"/>
    <dgm:cxn modelId="{97D87E4C-ADF3-4176-80E2-D75087633610}" type="presParOf" srcId="{56B496AA-6D05-4306-8D35-47A081926DDB}" destId="{F559162F-24F5-47BA-A34D-304F960C8F72}" srcOrd="3" destOrd="0" presId="urn:microsoft.com/office/officeart/2018/2/layout/IconVerticalSolidList"/>
    <dgm:cxn modelId="{F36B87FD-8C9C-40B5-B691-0724A7BE7931}" type="presParOf" srcId="{7C17E027-339B-476D-B9B4-253B7457BA79}" destId="{D83BC445-631F-4819-B312-E396CDC4923A}" srcOrd="1" destOrd="0" presId="urn:microsoft.com/office/officeart/2018/2/layout/IconVerticalSolidList"/>
    <dgm:cxn modelId="{945A03A8-ED26-44E6-83C5-4C7EDF600373}" type="presParOf" srcId="{7C17E027-339B-476D-B9B4-253B7457BA79}" destId="{039F5F11-3A33-441F-B2B9-162E81DAD04A}" srcOrd="2" destOrd="0" presId="urn:microsoft.com/office/officeart/2018/2/layout/IconVerticalSolidList"/>
    <dgm:cxn modelId="{A4DF7364-A584-41AB-9E9A-918E8ABE675A}" type="presParOf" srcId="{039F5F11-3A33-441F-B2B9-162E81DAD04A}" destId="{669F840C-845F-4AA5-BC52-5476C021A7EA}" srcOrd="0" destOrd="0" presId="urn:microsoft.com/office/officeart/2018/2/layout/IconVerticalSolidList"/>
    <dgm:cxn modelId="{D018D191-E8E2-46D7-B69B-1CAD7DF69ED6}" type="presParOf" srcId="{039F5F11-3A33-441F-B2B9-162E81DAD04A}" destId="{5DF8C2B5-9C51-46B0-8767-8061F976E30F}" srcOrd="1" destOrd="0" presId="urn:microsoft.com/office/officeart/2018/2/layout/IconVerticalSolidList"/>
    <dgm:cxn modelId="{4B0DE804-4D35-4543-846D-D380F97C40DE}" type="presParOf" srcId="{039F5F11-3A33-441F-B2B9-162E81DAD04A}" destId="{C8D4B6C5-3518-448C-9AD6-0356394CE4E8}" srcOrd="2" destOrd="0" presId="urn:microsoft.com/office/officeart/2018/2/layout/IconVerticalSolidList"/>
    <dgm:cxn modelId="{0F2CD2D0-B2D5-4C73-9007-7DF4D1C15A7D}" type="presParOf" srcId="{039F5F11-3A33-441F-B2B9-162E81DAD04A}" destId="{487969E3-6BCF-45C4-BC80-24B382B07228}" srcOrd="3" destOrd="0" presId="urn:microsoft.com/office/officeart/2018/2/layout/IconVerticalSolidList"/>
    <dgm:cxn modelId="{15B923E0-3F8E-468A-BAF4-9F86BCD6762B}" type="presParOf" srcId="{7C17E027-339B-476D-B9B4-253B7457BA79}" destId="{ED1B8BD6-BFDA-4DA3-95C2-EC2739F5A6FC}" srcOrd="3" destOrd="0" presId="urn:microsoft.com/office/officeart/2018/2/layout/IconVerticalSolidList"/>
    <dgm:cxn modelId="{BCAE38B2-1FA5-4BFA-9146-61FB9D351EC7}" type="presParOf" srcId="{7C17E027-339B-476D-B9B4-253B7457BA79}" destId="{D1CE816B-2499-461E-BF6F-D2BA2AE3F974}" srcOrd="4" destOrd="0" presId="urn:microsoft.com/office/officeart/2018/2/layout/IconVerticalSolidList"/>
    <dgm:cxn modelId="{F83D1F45-55A1-4EA0-803E-9DFB435AA9FA}" type="presParOf" srcId="{D1CE816B-2499-461E-BF6F-D2BA2AE3F974}" destId="{D5449195-5E2E-4A9C-8023-3D5AF27B0BCD}" srcOrd="0" destOrd="0" presId="urn:microsoft.com/office/officeart/2018/2/layout/IconVerticalSolidList"/>
    <dgm:cxn modelId="{4248EC20-8C52-44A1-8EAD-0A9F7F6BA759}" type="presParOf" srcId="{D1CE816B-2499-461E-BF6F-D2BA2AE3F974}" destId="{E3678C04-8288-495A-BD99-62AD3911316B}" srcOrd="1" destOrd="0" presId="urn:microsoft.com/office/officeart/2018/2/layout/IconVerticalSolidList"/>
    <dgm:cxn modelId="{E6A8F0B8-3DB5-42C4-B66B-14B8B1B389C7}" type="presParOf" srcId="{D1CE816B-2499-461E-BF6F-D2BA2AE3F974}" destId="{9740A5EC-8FB0-4A24-B97D-1035F5B87815}" srcOrd="2" destOrd="0" presId="urn:microsoft.com/office/officeart/2018/2/layout/IconVerticalSolidList"/>
    <dgm:cxn modelId="{7BCC4F99-BC4D-4EBE-9A26-80452267D1AE}" type="presParOf" srcId="{D1CE816B-2499-461E-BF6F-D2BA2AE3F974}" destId="{4A2BF59B-2142-45E9-B218-80D2B49487FF}" srcOrd="3" destOrd="0" presId="urn:microsoft.com/office/officeart/2018/2/layout/IconVerticalSolidList"/>
    <dgm:cxn modelId="{C3C2F3DA-BF7C-4C62-9A6A-9842B2D947A5}" type="presParOf" srcId="{7C17E027-339B-476D-B9B4-253B7457BA79}" destId="{CE7ED3BC-65A0-4CFD-B6A2-90103EDD440D}" srcOrd="5" destOrd="0" presId="urn:microsoft.com/office/officeart/2018/2/layout/IconVerticalSolidList"/>
    <dgm:cxn modelId="{7725D2E9-2E61-4A19-97BA-CD6FCF190CB5}" type="presParOf" srcId="{7C17E027-339B-476D-B9B4-253B7457BA79}" destId="{48578CE7-160F-4DB9-BD56-67E83BA26C19}" srcOrd="6" destOrd="0" presId="urn:microsoft.com/office/officeart/2018/2/layout/IconVerticalSolidList"/>
    <dgm:cxn modelId="{5E1F4ABD-4FB4-436B-A6E0-59113A3862BB}" type="presParOf" srcId="{48578CE7-160F-4DB9-BD56-67E83BA26C19}" destId="{7104A632-63C8-4B67-A9E9-0268647A5082}" srcOrd="0" destOrd="0" presId="urn:microsoft.com/office/officeart/2018/2/layout/IconVerticalSolidList"/>
    <dgm:cxn modelId="{900462BC-0313-4458-99C7-3DAC98B97A65}" type="presParOf" srcId="{48578CE7-160F-4DB9-BD56-67E83BA26C19}" destId="{150447FF-8678-44E5-988E-27D926793CFC}" srcOrd="1" destOrd="0" presId="urn:microsoft.com/office/officeart/2018/2/layout/IconVerticalSolidList"/>
    <dgm:cxn modelId="{9E0F2902-510D-4E5F-BC88-86CD925A361E}" type="presParOf" srcId="{48578CE7-160F-4DB9-BD56-67E83BA26C19}" destId="{CB44C22F-659C-4222-A48C-785B14E6F3FD}" srcOrd="2" destOrd="0" presId="urn:microsoft.com/office/officeart/2018/2/layout/IconVerticalSolidList"/>
    <dgm:cxn modelId="{A16F4A53-CF87-43C0-B5CB-199620E062B9}" type="presParOf" srcId="{48578CE7-160F-4DB9-BD56-67E83BA26C19}" destId="{8E7BC74D-C30C-4220-8526-07EC61572BBE}" srcOrd="3" destOrd="0" presId="urn:microsoft.com/office/officeart/2018/2/layout/IconVerticalSolidList"/>
    <dgm:cxn modelId="{04C71C88-72B7-4C2C-878F-E4B8765A0C73}" type="presParOf" srcId="{7C17E027-339B-476D-B9B4-253B7457BA79}" destId="{E854F61D-6EA3-47DB-A2BB-C06930140D2C}" srcOrd="7" destOrd="0" presId="urn:microsoft.com/office/officeart/2018/2/layout/IconVerticalSolidList"/>
    <dgm:cxn modelId="{CC83D313-DBF9-434C-91BF-539188D8690F}" type="presParOf" srcId="{7C17E027-339B-476D-B9B4-253B7457BA79}" destId="{EDD4932E-662D-4F05-A714-8FC6DBD097BE}" srcOrd="8" destOrd="0" presId="urn:microsoft.com/office/officeart/2018/2/layout/IconVerticalSolidList"/>
    <dgm:cxn modelId="{E0B61422-1F28-49C3-8E00-B9FA068A0916}" type="presParOf" srcId="{EDD4932E-662D-4F05-A714-8FC6DBD097BE}" destId="{43FA1F9F-5F18-44BD-B292-0D82014B198C}" srcOrd="0" destOrd="0" presId="urn:microsoft.com/office/officeart/2018/2/layout/IconVerticalSolidList"/>
    <dgm:cxn modelId="{2F83BC0C-CF42-4AF3-8E0C-757F89001CB0}" type="presParOf" srcId="{EDD4932E-662D-4F05-A714-8FC6DBD097BE}" destId="{4E97D06F-7F18-4043-A319-ECA137BAD13C}" srcOrd="1" destOrd="0" presId="urn:microsoft.com/office/officeart/2018/2/layout/IconVerticalSolidList"/>
    <dgm:cxn modelId="{5795A030-DD04-4840-A4FA-1D038996F080}" type="presParOf" srcId="{EDD4932E-662D-4F05-A714-8FC6DBD097BE}" destId="{E2826FB5-4277-443E-B4E7-9EE3C770C4B8}" srcOrd="2" destOrd="0" presId="urn:microsoft.com/office/officeart/2018/2/layout/IconVerticalSolidList"/>
    <dgm:cxn modelId="{59134478-F415-4170-97EA-A5AC7A4CE523}" type="presParOf" srcId="{EDD4932E-662D-4F05-A714-8FC6DBD097BE}" destId="{90497F91-20FF-4FFF-BA70-E6DA8F4A28A3}" srcOrd="3" destOrd="0" presId="urn:microsoft.com/office/officeart/2018/2/layout/IconVerticalSolidList"/>
    <dgm:cxn modelId="{A24EB08C-D955-4BDD-A600-03818E8DB392}" type="presParOf" srcId="{7C17E027-339B-476D-B9B4-253B7457BA79}" destId="{D3984CEF-B6D1-434E-90C6-88315D3AFE40}" srcOrd="9" destOrd="0" presId="urn:microsoft.com/office/officeart/2018/2/layout/IconVerticalSolidList"/>
    <dgm:cxn modelId="{1C5846A4-CCD9-4B1F-B2ED-3356F721593B}" type="presParOf" srcId="{7C17E027-339B-476D-B9B4-253B7457BA79}" destId="{52CFAFB8-9DE4-4E93-88A7-9A9869C469E7}" srcOrd="10" destOrd="0" presId="urn:microsoft.com/office/officeart/2018/2/layout/IconVerticalSolidList"/>
    <dgm:cxn modelId="{EB57BE2F-4389-45FD-A58E-F47856C2C530}" type="presParOf" srcId="{52CFAFB8-9DE4-4E93-88A7-9A9869C469E7}" destId="{15A1B3EC-D833-497D-A7EE-1298328FCF1B}" srcOrd="0" destOrd="0" presId="urn:microsoft.com/office/officeart/2018/2/layout/IconVerticalSolidList"/>
    <dgm:cxn modelId="{0740EC40-4988-441E-84F3-E215721DE56B}" type="presParOf" srcId="{52CFAFB8-9DE4-4E93-88A7-9A9869C469E7}" destId="{58583B17-594D-4512-BFFB-C254A59B8455}" srcOrd="1" destOrd="0" presId="urn:microsoft.com/office/officeart/2018/2/layout/IconVerticalSolidList"/>
    <dgm:cxn modelId="{6F6B8946-DA0C-410A-AE0E-239792C8E0C1}" type="presParOf" srcId="{52CFAFB8-9DE4-4E93-88A7-9A9869C469E7}" destId="{504B4BE3-52D4-442F-9819-EB1E97C6FC81}" srcOrd="2" destOrd="0" presId="urn:microsoft.com/office/officeart/2018/2/layout/IconVerticalSolidList"/>
    <dgm:cxn modelId="{48E9C69C-D861-4F68-8866-382B020EB5F3}" type="presParOf" srcId="{52CFAFB8-9DE4-4E93-88A7-9A9869C469E7}" destId="{C3C4AC1D-695F-436B-9AF2-BA0EF833F55C}" srcOrd="3" destOrd="0" presId="urn:microsoft.com/office/officeart/2018/2/layout/IconVerticalSolidList"/>
    <dgm:cxn modelId="{57E9BE41-BC3F-4BAC-AF33-6A3B937C7262}" type="presParOf" srcId="{7C17E027-339B-476D-B9B4-253B7457BA79}" destId="{639034EF-B145-4A07-860B-323C3D64B9DE}" srcOrd="11" destOrd="0" presId="urn:microsoft.com/office/officeart/2018/2/layout/IconVerticalSolidList"/>
    <dgm:cxn modelId="{6BDB3A6A-625C-4D1C-A2B1-63E0051E7BB3}" type="presParOf" srcId="{7C17E027-339B-476D-B9B4-253B7457BA79}" destId="{D1C3DCA5-8C6E-409C-B45D-B9F2E41E4FE0}" srcOrd="12" destOrd="0" presId="urn:microsoft.com/office/officeart/2018/2/layout/IconVerticalSolidList"/>
    <dgm:cxn modelId="{0644B621-C577-4B9C-86C2-2B07800DCBF9}" type="presParOf" srcId="{D1C3DCA5-8C6E-409C-B45D-B9F2E41E4FE0}" destId="{3FFD2F29-4977-4A7F-8F28-B4286E44B43F}" srcOrd="0" destOrd="0" presId="urn:microsoft.com/office/officeart/2018/2/layout/IconVerticalSolidList"/>
    <dgm:cxn modelId="{AF06CC90-B7FE-4392-8C6E-92B69C28E3A0}" type="presParOf" srcId="{D1C3DCA5-8C6E-409C-B45D-B9F2E41E4FE0}" destId="{84EB7EF0-1928-4E04-989A-527A5404C6B4}" srcOrd="1" destOrd="0" presId="urn:microsoft.com/office/officeart/2018/2/layout/IconVerticalSolidList"/>
    <dgm:cxn modelId="{0639C42A-E22F-4BCD-8C80-9155BC29FF66}" type="presParOf" srcId="{D1C3DCA5-8C6E-409C-B45D-B9F2E41E4FE0}" destId="{D2664546-5A0F-4A2D-8E63-0F25A330D7CC}" srcOrd="2" destOrd="0" presId="urn:microsoft.com/office/officeart/2018/2/layout/IconVerticalSolidList"/>
    <dgm:cxn modelId="{A87BEFCF-8961-4950-990A-3A2B83179F93}" type="presParOf" srcId="{D1C3DCA5-8C6E-409C-B45D-B9F2E41E4FE0}" destId="{0E5290C9-E7D4-4AE9-BA9A-75C7740AC36E}" srcOrd="3" destOrd="0" presId="urn:microsoft.com/office/officeart/2018/2/layout/IconVerticalSolidList"/>
    <dgm:cxn modelId="{89906D73-424A-4C9B-BFE1-7DFD0D0E78AD}" type="presParOf" srcId="{7C17E027-339B-476D-B9B4-253B7457BA79}" destId="{D5E1D7FA-1107-4468-91B6-7C4DD652367B}" srcOrd="13" destOrd="0" presId="urn:microsoft.com/office/officeart/2018/2/layout/IconVerticalSolidList"/>
    <dgm:cxn modelId="{83743B52-F3DE-4803-AC4F-B1C362C6DA97}" type="presParOf" srcId="{7C17E027-339B-476D-B9B4-253B7457BA79}" destId="{04A5FB20-6AB6-44C2-AD82-CC5EB0799526}" srcOrd="14" destOrd="0" presId="urn:microsoft.com/office/officeart/2018/2/layout/IconVerticalSolidList"/>
    <dgm:cxn modelId="{CC24BEA1-EE2B-4A1A-9541-77243F595C3F}" type="presParOf" srcId="{04A5FB20-6AB6-44C2-AD82-CC5EB0799526}" destId="{D42F60F4-9BC2-471A-96E6-6B150E2C2D5A}" srcOrd="0" destOrd="0" presId="urn:microsoft.com/office/officeart/2018/2/layout/IconVerticalSolidList"/>
    <dgm:cxn modelId="{848C3899-FC33-4C36-B62F-7C004DAA2CFF}" type="presParOf" srcId="{04A5FB20-6AB6-44C2-AD82-CC5EB0799526}" destId="{2DC4A432-D42D-4C5D-BE7D-9735AF27A0DF}" srcOrd="1" destOrd="0" presId="urn:microsoft.com/office/officeart/2018/2/layout/IconVerticalSolidList"/>
    <dgm:cxn modelId="{668DF1FC-0970-436D-92C3-6AD44AEDA8A9}" type="presParOf" srcId="{04A5FB20-6AB6-44C2-AD82-CC5EB0799526}" destId="{BD03799C-8453-461F-9349-B02CFC782970}" srcOrd="2" destOrd="0" presId="urn:microsoft.com/office/officeart/2018/2/layout/IconVerticalSolidList"/>
    <dgm:cxn modelId="{A460DCEB-A2AB-4B13-91D7-B0F04982FE17}" type="presParOf" srcId="{04A5FB20-6AB6-44C2-AD82-CC5EB0799526}" destId="{98C7E6CC-D7B2-469F-92A8-46B04370251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1CF173-B1DC-4337-88D3-FBFA99A3115B}">
      <dsp:nvSpPr>
        <dsp:cNvPr id="0" name=""/>
        <dsp:cNvSpPr/>
      </dsp:nvSpPr>
      <dsp:spPr>
        <a:xfrm>
          <a:off x="0" y="441"/>
          <a:ext cx="8928371" cy="37105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B96049-8A38-4442-90E4-AF2E0EC00FEE}">
      <dsp:nvSpPr>
        <dsp:cNvPr id="0" name=""/>
        <dsp:cNvSpPr/>
      </dsp:nvSpPr>
      <dsp:spPr>
        <a:xfrm>
          <a:off x="112244" y="83929"/>
          <a:ext cx="204080" cy="20408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559162F-24F5-47BA-A34D-304F960C8F72}">
      <dsp:nvSpPr>
        <dsp:cNvPr id="0" name=""/>
        <dsp:cNvSpPr/>
      </dsp:nvSpPr>
      <dsp:spPr>
        <a:xfrm>
          <a:off x="428568" y="441"/>
          <a:ext cx="8499802" cy="371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270" tIns="39270" rIns="39270" bIns="3927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0" i="0" kern="1200"/>
            <a:t>1 -  Etat des </a:t>
          </a:r>
          <a:r>
            <a:rPr lang="fr-FR" sz="1600" b="0" i="0" kern="1200" err="1"/>
            <a:t>DEC’s</a:t>
          </a:r>
          <a:r>
            <a:rPr lang="fr-FR" sz="1600" b="0" i="0" kern="1200"/>
            <a:t> et données reçues</a:t>
          </a:r>
          <a:endParaRPr lang="en-US" sz="1600" kern="1200"/>
        </a:p>
      </dsp:txBody>
      <dsp:txXfrm>
        <a:off x="428568" y="441"/>
        <a:ext cx="8499802" cy="371054"/>
      </dsp:txXfrm>
    </dsp:sp>
    <dsp:sp modelId="{669F840C-845F-4AA5-BC52-5476C021A7EA}">
      <dsp:nvSpPr>
        <dsp:cNvPr id="0" name=""/>
        <dsp:cNvSpPr/>
      </dsp:nvSpPr>
      <dsp:spPr>
        <a:xfrm>
          <a:off x="0" y="464260"/>
          <a:ext cx="8928371" cy="37105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F8C2B5-9C51-46B0-8767-8061F976E30F}">
      <dsp:nvSpPr>
        <dsp:cNvPr id="0" name=""/>
        <dsp:cNvSpPr/>
      </dsp:nvSpPr>
      <dsp:spPr>
        <a:xfrm>
          <a:off x="112244" y="547747"/>
          <a:ext cx="204080" cy="20408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87969E3-6BCF-45C4-BC80-24B382B07228}">
      <dsp:nvSpPr>
        <dsp:cNvPr id="0" name=""/>
        <dsp:cNvSpPr/>
      </dsp:nvSpPr>
      <dsp:spPr>
        <a:xfrm>
          <a:off x="428568" y="464260"/>
          <a:ext cx="8499802" cy="371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270" tIns="39270" rIns="39270" bIns="3927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0" kern="1200"/>
            <a:t>2 - La zone de travail (B918, ENC3 et TCC8)</a:t>
          </a:r>
          <a:endParaRPr lang="en-US" sz="1600" kern="1200"/>
        </a:p>
      </dsp:txBody>
      <dsp:txXfrm>
        <a:off x="428568" y="464260"/>
        <a:ext cx="8499802" cy="371054"/>
      </dsp:txXfrm>
    </dsp:sp>
    <dsp:sp modelId="{D5449195-5E2E-4A9C-8023-3D5AF27B0BCD}">
      <dsp:nvSpPr>
        <dsp:cNvPr id="0" name=""/>
        <dsp:cNvSpPr/>
      </dsp:nvSpPr>
      <dsp:spPr>
        <a:xfrm>
          <a:off x="0" y="954372"/>
          <a:ext cx="8928371" cy="37105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678C04-8288-495A-BD99-62AD3911316B}">
      <dsp:nvSpPr>
        <dsp:cNvPr id="0" name=""/>
        <dsp:cNvSpPr/>
      </dsp:nvSpPr>
      <dsp:spPr>
        <a:xfrm>
          <a:off x="112244" y="1011566"/>
          <a:ext cx="204080" cy="20408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A2BF59B-2142-45E9-B218-80D2B49487FF}">
      <dsp:nvSpPr>
        <dsp:cNvPr id="0" name=""/>
        <dsp:cNvSpPr/>
      </dsp:nvSpPr>
      <dsp:spPr>
        <a:xfrm>
          <a:off x="428568" y="928079"/>
          <a:ext cx="8499802" cy="371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270" tIns="39270" rIns="39270" bIns="3927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0" kern="1200"/>
            <a:t>3 - Planning prévisionnel</a:t>
          </a:r>
          <a:endParaRPr lang="en-US" sz="1600" kern="1200"/>
        </a:p>
      </dsp:txBody>
      <dsp:txXfrm>
        <a:off x="428568" y="928079"/>
        <a:ext cx="8499802" cy="371054"/>
      </dsp:txXfrm>
    </dsp:sp>
    <dsp:sp modelId="{7104A632-63C8-4B67-A9E9-0268647A5082}">
      <dsp:nvSpPr>
        <dsp:cNvPr id="0" name=""/>
        <dsp:cNvSpPr/>
      </dsp:nvSpPr>
      <dsp:spPr>
        <a:xfrm>
          <a:off x="0" y="1928213"/>
          <a:ext cx="8928371" cy="37105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0447FF-8678-44E5-988E-27D926793CFC}">
      <dsp:nvSpPr>
        <dsp:cNvPr id="0" name=""/>
        <dsp:cNvSpPr/>
      </dsp:nvSpPr>
      <dsp:spPr>
        <a:xfrm>
          <a:off x="112246" y="2003177"/>
          <a:ext cx="204080" cy="20408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E7BC74D-C30C-4220-8526-07EC61572BBE}">
      <dsp:nvSpPr>
        <dsp:cNvPr id="0" name=""/>
        <dsp:cNvSpPr/>
      </dsp:nvSpPr>
      <dsp:spPr>
        <a:xfrm>
          <a:off x="428568" y="1919689"/>
          <a:ext cx="8499802" cy="371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270" tIns="39270" rIns="39270" bIns="3927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0" kern="1200"/>
            <a:t>5 - Analyse des risques électriques</a:t>
          </a:r>
          <a:endParaRPr lang="en-US" sz="1600" kern="1200"/>
        </a:p>
      </dsp:txBody>
      <dsp:txXfrm>
        <a:off x="428568" y="1919689"/>
        <a:ext cx="8499802" cy="371054"/>
      </dsp:txXfrm>
    </dsp:sp>
    <dsp:sp modelId="{43FA1F9F-5F18-44BD-B292-0D82014B198C}">
      <dsp:nvSpPr>
        <dsp:cNvPr id="0" name=""/>
        <dsp:cNvSpPr/>
      </dsp:nvSpPr>
      <dsp:spPr>
        <a:xfrm>
          <a:off x="0" y="2357801"/>
          <a:ext cx="8928371" cy="37105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97D06F-7F18-4043-A319-ECA137BAD13C}">
      <dsp:nvSpPr>
        <dsp:cNvPr id="0" name=""/>
        <dsp:cNvSpPr/>
      </dsp:nvSpPr>
      <dsp:spPr>
        <a:xfrm>
          <a:off x="128023" y="2422835"/>
          <a:ext cx="208182" cy="20408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0497F91-20FF-4FFF-BA70-E6DA8F4A28A3}">
      <dsp:nvSpPr>
        <dsp:cNvPr id="0" name=""/>
        <dsp:cNvSpPr/>
      </dsp:nvSpPr>
      <dsp:spPr>
        <a:xfrm>
          <a:off x="422448" y="2357801"/>
          <a:ext cx="8499802" cy="371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270" tIns="39270" rIns="39270" bIns="3927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0" i="0" kern="1200"/>
            <a:t>6 - Organigramme, Manpower</a:t>
          </a:r>
          <a:endParaRPr lang="en-US" sz="1600" kern="1200"/>
        </a:p>
      </dsp:txBody>
      <dsp:txXfrm>
        <a:off x="422448" y="2357801"/>
        <a:ext cx="8499802" cy="371054"/>
      </dsp:txXfrm>
    </dsp:sp>
    <dsp:sp modelId="{15A1B3EC-D833-497D-A7EE-1298328FCF1B}">
      <dsp:nvSpPr>
        <dsp:cNvPr id="0" name=""/>
        <dsp:cNvSpPr/>
      </dsp:nvSpPr>
      <dsp:spPr>
        <a:xfrm>
          <a:off x="0" y="1441433"/>
          <a:ext cx="8928371" cy="37105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583B17-594D-4512-BFFB-C254A59B8455}">
      <dsp:nvSpPr>
        <dsp:cNvPr id="0" name=""/>
        <dsp:cNvSpPr/>
      </dsp:nvSpPr>
      <dsp:spPr>
        <a:xfrm>
          <a:off x="129503" y="1522616"/>
          <a:ext cx="204080" cy="204080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3C4AC1D-695F-436B-9AF2-BA0EF833F55C}">
      <dsp:nvSpPr>
        <dsp:cNvPr id="0" name=""/>
        <dsp:cNvSpPr/>
      </dsp:nvSpPr>
      <dsp:spPr>
        <a:xfrm>
          <a:off x="428568" y="1441433"/>
          <a:ext cx="8499802" cy="371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270" tIns="39270" rIns="39270" bIns="3927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0" i="0" kern="1200"/>
            <a:t>4 - LOCKOUT</a:t>
          </a:r>
          <a:endParaRPr lang="en-US" sz="1600" kern="1200"/>
        </a:p>
      </dsp:txBody>
      <dsp:txXfrm>
        <a:off x="428568" y="1441433"/>
        <a:ext cx="8499802" cy="371054"/>
      </dsp:txXfrm>
    </dsp:sp>
    <dsp:sp modelId="{3FFD2F29-4977-4A7F-8F28-B4286E44B43F}">
      <dsp:nvSpPr>
        <dsp:cNvPr id="0" name=""/>
        <dsp:cNvSpPr/>
      </dsp:nvSpPr>
      <dsp:spPr>
        <a:xfrm>
          <a:off x="0" y="2783353"/>
          <a:ext cx="8928371" cy="37105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EB7EF0-1928-4E04-989A-527A5404C6B4}">
      <dsp:nvSpPr>
        <dsp:cNvPr id="0" name=""/>
        <dsp:cNvSpPr/>
      </dsp:nvSpPr>
      <dsp:spPr>
        <a:xfrm>
          <a:off x="112244" y="2866841"/>
          <a:ext cx="204080" cy="204080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E5290C9-E7D4-4AE9-BA9A-75C7740AC36E}">
      <dsp:nvSpPr>
        <dsp:cNvPr id="0" name=""/>
        <dsp:cNvSpPr/>
      </dsp:nvSpPr>
      <dsp:spPr>
        <a:xfrm>
          <a:off x="428568" y="2783353"/>
          <a:ext cx="8499802" cy="371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270" tIns="39270" rIns="39270" bIns="3927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600" kern="1200" dirty="0"/>
            <a:t>7 – Questions ?</a:t>
          </a:r>
          <a:endParaRPr lang="fr-FR" sz="1600" kern="1200" dirty="0"/>
        </a:p>
      </dsp:txBody>
      <dsp:txXfrm>
        <a:off x="428568" y="2783353"/>
        <a:ext cx="8499802" cy="371054"/>
      </dsp:txXfrm>
    </dsp:sp>
    <dsp:sp modelId="{D42F60F4-9BC2-471A-96E6-6B150E2C2D5A}">
      <dsp:nvSpPr>
        <dsp:cNvPr id="0" name=""/>
        <dsp:cNvSpPr/>
      </dsp:nvSpPr>
      <dsp:spPr>
        <a:xfrm>
          <a:off x="5325146" y="463989"/>
          <a:ext cx="1401307" cy="37105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C4A432-D42D-4C5D-BE7D-9735AF27A0DF}">
      <dsp:nvSpPr>
        <dsp:cNvPr id="0" name=""/>
        <dsp:cNvSpPr/>
      </dsp:nvSpPr>
      <dsp:spPr>
        <a:xfrm flipH="1" flipV="1">
          <a:off x="5212047" y="610554"/>
          <a:ext cx="70983" cy="74015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8C7E6CC-D7B2-469F-92A8-46B043702517}">
      <dsp:nvSpPr>
        <dsp:cNvPr id="0" name=""/>
        <dsp:cNvSpPr/>
      </dsp:nvSpPr>
      <dsp:spPr>
        <a:xfrm>
          <a:off x="249775" y="3247172"/>
          <a:ext cx="8499802" cy="371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270" tIns="39270" rIns="39270" bIns="3927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/>
        </a:p>
      </dsp:txBody>
      <dsp:txXfrm>
        <a:off x="249775" y="3247172"/>
        <a:ext cx="8499802" cy="3710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83632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66240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55207" y="6383848"/>
            <a:ext cx="58502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8" name="Image 7" descr="Une image contenant art&#10;&#10;Description générée automatiquement avec une confiance faible">
            <a:extLst>
              <a:ext uri="{FF2B5EF4-FFF2-40B4-BE49-F238E27FC236}">
                <a16:creationId xmlns:a16="http://schemas.microsoft.com/office/drawing/2014/main" id="{832F336B-E713-93AE-B868-727DAF2BC137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 rot="16200000">
            <a:off x="7953927" y="2636912"/>
            <a:ext cx="6858000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291407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Décablage</a:t>
            </a:r>
            <a:r>
              <a:rPr lang="en-US" dirty="0"/>
              <a:t> ECN3 – TCC8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Christian BERNARD EN/EL-CS</a:t>
            </a:r>
          </a:p>
          <a:p>
            <a:pPr algn="l"/>
            <a:r>
              <a:rPr lang="en-US" sz="1800" dirty="0"/>
              <a:t>2025-04-29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A1893-64E7-4801-8783-60D4FE79DFE3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FFFFFF"/>
                </a:solidFill>
                <a:latin typeface="Arial"/>
              </a:rPr>
              <a:t>Reference </a:t>
            </a:r>
            <a:r>
              <a:rPr lang="en-US" dirty="0">
                <a:solidFill>
                  <a:srgbClr val="FFFFFF"/>
                </a:solidFill>
                <a:latin typeface="Arial"/>
                <a:hlinkClick r:id="rId2"/>
              </a:rPr>
              <a:t>EDMS 3291407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4FDFB9-32DF-F7C3-4F01-7A40214212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C63D0941-7707-E4A3-6494-5289B9B34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r-CH" sz="3600" dirty="0"/>
          </a:p>
          <a:p>
            <a:pPr algn="ctr"/>
            <a:r>
              <a:rPr lang="fr-CH" sz="3600" dirty="0"/>
              <a:t>Question ?</a:t>
            </a:r>
          </a:p>
          <a:p>
            <a:pPr algn="ctr"/>
            <a:endParaRPr lang="fr-FR" sz="3600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CE0755D7-D725-CE80-592F-0DCC7CBC2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Questions ?</a:t>
            </a: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26DC984-3B39-9C8F-323E-EA4264C08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2025-04-29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93BBED-08A4-CDDC-F696-A2D63983C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Décablage</a:t>
            </a:r>
            <a:r>
              <a:rPr lang="en-US" dirty="0"/>
              <a:t> ECN3 /  ELG-CABLING-QE-0028 v.1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CAA3B3-791E-5CB7-50E5-1DBAC7B34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Image 2" descr="Puzzle dans cerveau">
            <a:extLst>
              <a:ext uri="{FF2B5EF4-FFF2-40B4-BE49-F238E27FC236}">
                <a16:creationId xmlns:a16="http://schemas.microsoft.com/office/drawing/2014/main" id="{586AAA92-7F88-5463-A6C4-BD71B46F1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6935" y="1616909"/>
            <a:ext cx="5796136" cy="434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0367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2">
            <a:extLst>
              <a:ext uri="{FF2B5EF4-FFF2-40B4-BE49-F238E27FC236}">
                <a16:creationId xmlns:a16="http://schemas.microsoft.com/office/drawing/2014/main" id="{768EB10F-36A0-53CF-EEA9-4E002C6D1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3632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/>
              <a:t>2025-04-29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55207" y="6383848"/>
            <a:ext cx="5850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Décablage ECN3 /  ELG-CABLING-QE-0028 v.1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66240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graphicFrame>
        <p:nvGraphicFramePr>
          <p:cNvPr id="21" name="Content Placeholder 18" descr="4 - LOCKOUT">
            <a:extLst>
              <a:ext uri="{FF2B5EF4-FFF2-40B4-BE49-F238E27FC236}">
                <a16:creationId xmlns:a16="http://schemas.microsoft.com/office/drawing/2014/main" id="{51404039-D39D-37A5-9612-9D9685E557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5808173"/>
              </p:ext>
            </p:extLst>
          </p:nvPr>
        </p:nvGraphicFramePr>
        <p:xfrm>
          <a:off x="683166" y="1898563"/>
          <a:ext cx="8928371" cy="36186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2257A1-CA08-054C-8F1C-8C4820CFD8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ce réservé du contenu 1">
            <a:extLst>
              <a:ext uri="{FF2B5EF4-FFF2-40B4-BE49-F238E27FC236}">
                <a16:creationId xmlns:a16="http://schemas.microsoft.com/office/drawing/2014/main" id="{17DE8BA6-CCB8-9516-ADE4-47FACA7547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0056659"/>
              </p:ext>
            </p:extLst>
          </p:nvPr>
        </p:nvGraphicFramePr>
        <p:xfrm>
          <a:off x="412307" y="1411450"/>
          <a:ext cx="10296524" cy="457859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574131">
                  <a:extLst>
                    <a:ext uri="{9D8B030D-6E8A-4147-A177-3AD203B41FA5}">
                      <a16:colId xmlns:a16="http://schemas.microsoft.com/office/drawing/2014/main" val="3570050621"/>
                    </a:ext>
                  </a:extLst>
                </a:gridCol>
                <a:gridCol w="2574131">
                  <a:extLst>
                    <a:ext uri="{9D8B030D-6E8A-4147-A177-3AD203B41FA5}">
                      <a16:colId xmlns:a16="http://schemas.microsoft.com/office/drawing/2014/main" val="2338613454"/>
                    </a:ext>
                  </a:extLst>
                </a:gridCol>
                <a:gridCol w="2574131">
                  <a:extLst>
                    <a:ext uri="{9D8B030D-6E8A-4147-A177-3AD203B41FA5}">
                      <a16:colId xmlns:a16="http://schemas.microsoft.com/office/drawing/2014/main" val="634793118"/>
                    </a:ext>
                  </a:extLst>
                </a:gridCol>
                <a:gridCol w="2574131">
                  <a:extLst>
                    <a:ext uri="{9D8B030D-6E8A-4147-A177-3AD203B41FA5}">
                      <a16:colId xmlns:a16="http://schemas.microsoft.com/office/drawing/2014/main" val="2104082395"/>
                    </a:ext>
                  </a:extLst>
                </a:gridCol>
              </a:tblGrid>
              <a:tr h="533572">
                <a:tc>
                  <a:txBody>
                    <a:bodyPr/>
                    <a:lstStyle/>
                    <a:p>
                      <a:r>
                        <a:rPr lang="fr-CH" sz="1500" dirty="0"/>
                        <a:t>Groupe</a:t>
                      </a:r>
                      <a:endParaRPr lang="fr-FR" sz="1500" dirty="0"/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500" dirty="0"/>
                        <a:t>Envoie 10 avril 2024</a:t>
                      </a:r>
                      <a:endParaRPr lang="fr-FR" sz="1500" dirty="0"/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500" dirty="0"/>
                        <a:t>Evaluation bureau</a:t>
                      </a:r>
                      <a:endParaRPr lang="fr-FR" sz="1500" dirty="0"/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500" dirty="0"/>
                        <a:t>Evaluation terrain</a:t>
                      </a:r>
                      <a:endParaRPr lang="fr-FR" sz="1500" dirty="0"/>
                    </a:p>
                  </a:txBody>
                  <a:tcPr marT="37785" marB="37785"/>
                </a:tc>
                <a:extLst>
                  <a:ext uri="{0D108BD9-81ED-4DB2-BD59-A6C34878D82A}">
                    <a16:rowId xmlns:a16="http://schemas.microsoft.com/office/drawing/2014/main" val="2584587108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r>
                        <a:rPr lang="fr-CH" sz="1200" dirty="0"/>
                        <a:t>BE/CEM</a:t>
                      </a:r>
                      <a:endParaRPr lang="fr-FR" sz="1200" dirty="0"/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</a:t>
                      </a:r>
                      <a:endParaRPr lang="fr-FR" sz="1400" b="1" dirty="0">
                        <a:solidFill>
                          <a:srgbClr val="00B050"/>
                        </a:solidFill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</a:t>
                      </a:r>
                      <a:endParaRPr lang="fr-FR" sz="1400" b="1" dirty="0">
                        <a:solidFill>
                          <a:srgbClr val="00B050"/>
                        </a:solidFill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</a:t>
                      </a:r>
                      <a:endParaRPr lang="fr-FR" sz="1400" b="1" dirty="0">
                        <a:solidFill>
                          <a:srgbClr val="00B050"/>
                        </a:solidFill>
                      </a:endParaRPr>
                    </a:p>
                  </a:txBody>
                  <a:tcPr marT="37785" marB="37785"/>
                </a:tc>
                <a:extLst>
                  <a:ext uri="{0D108BD9-81ED-4DB2-BD59-A6C34878D82A}">
                    <a16:rowId xmlns:a16="http://schemas.microsoft.com/office/drawing/2014/main" val="3731645572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r>
                        <a:rPr lang="fr-CH" sz="1200" dirty="0"/>
                        <a:t>BE/EA</a:t>
                      </a:r>
                      <a:endParaRPr lang="fr-FR" sz="1200" dirty="0"/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extLst>
                  <a:ext uri="{0D108BD9-81ED-4DB2-BD59-A6C34878D82A}">
                    <a16:rowId xmlns:a16="http://schemas.microsoft.com/office/drawing/2014/main" val="2185549269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r>
                        <a:rPr lang="fr-CH" sz="1200" dirty="0"/>
                        <a:t>EN/AA</a:t>
                      </a:r>
                      <a:endParaRPr lang="fr-FR" sz="1200" dirty="0"/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extLst>
                  <a:ext uri="{0D108BD9-81ED-4DB2-BD59-A6C34878D82A}">
                    <a16:rowId xmlns:a16="http://schemas.microsoft.com/office/drawing/2014/main" val="2933882884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r>
                        <a:rPr lang="fr-CH" sz="1200" dirty="0"/>
                        <a:t>HSE/RP</a:t>
                      </a:r>
                      <a:endParaRPr lang="fr-FR" sz="1200" dirty="0"/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extLst>
                  <a:ext uri="{0D108BD9-81ED-4DB2-BD59-A6C34878D82A}">
                    <a16:rowId xmlns:a16="http://schemas.microsoft.com/office/drawing/2014/main" val="415304915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r>
                        <a:rPr lang="fr-CH" sz="1200" dirty="0"/>
                        <a:t>SY/BI</a:t>
                      </a:r>
                      <a:endParaRPr lang="fr-FR" sz="1200" dirty="0"/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extLst>
                  <a:ext uri="{0D108BD9-81ED-4DB2-BD59-A6C34878D82A}">
                    <a16:rowId xmlns:a16="http://schemas.microsoft.com/office/drawing/2014/main" val="2936987728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r>
                        <a:rPr lang="fr-CH" sz="1200" dirty="0"/>
                        <a:t>TE/MSC</a:t>
                      </a:r>
                      <a:endParaRPr lang="fr-FR" sz="1200" dirty="0"/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extLst>
                  <a:ext uri="{0D108BD9-81ED-4DB2-BD59-A6C34878D82A}">
                    <a16:rowId xmlns:a16="http://schemas.microsoft.com/office/drawing/2014/main" val="863228173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r>
                        <a:rPr lang="fr-CH" sz="1200" dirty="0"/>
                        <a:t>TE/VSC</a:t>
                      </a:r>
                      <a:endParaRPr lang="fr-FR" sz="1200" dirty="0"/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extLst>
                  <a:ext uri="{0D108BD9-81ED-4DB2-BD59-A6C34878D82A}">
                    <a16:rowId xmlns:a16="http://schemas.microsoft.com/office/drawing/2014/main" val="1679992582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r>
                        <a:rPr lang="fr-CH" sz="1200" dirty="0"/>
                        <a:t>BE/CSS</a:t>
                      </a:r>
                      <a:endParaRPr lang="fr-FR" sz="1200" dirty="0"/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extLst>
                  <a:ext uri="{0D108BD9-81ED-4DB2-BD59-A6C34878D82A}">
                    <a16:rowId xmlns:a16="http://schemas.microsoft.com/office/drawing/2014/main" val="879350066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r>
                        <a:rPr lang="fr-CH" sz="1200" dirty="0"/>
                        <a:t>SY/ABT</a:t>
                      </a:r>
                      <a:endParaRPr lang="fr-FR" sz="1200" dirty="0"/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extLst>
                  <a:ext uri="{0D108BD9-81ED-4DB2-BD59-A6C34878D82A}">
                    <a16:rowId xmlns:a16="http://schemas.microsoft.com/office/drawing/2014/main" val="1175748393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r>
                        <a:rPr lang="fr-CH" sz="1200" dirty="0"/>
                        <a:t>EN/EL</a:t>
                      </a:r>
                      <a:endParaRPr lang="fr-FR" sz="1200" dirty="0"/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</a:t>
                      </a:r>
                      <a:endParaRPr lang="fr-FR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</a:t>
                      </a:r>
                      <a:endParaRPr lang="fr-FR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T="37785" marB="37785"/>
                </a:tc>
                <a:extLst>
                  <a:ext uri="{0D108BD9-81ED-4DB2-BD59-A6C34878D82A}">
                    <a16:rowId xmlns:a16="http://schemas.microsoft.com/office/drawing/2014/main" val="2709846953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r>
                        <a:rPr lang="fr-CH" sz="1200" dirty="0"/>
                        <a:t>Expérience NA62</a:t>
                      </a:r>
                      <a:endParaRPr lang="fr-FR" sz="1200" dirty="0"/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lang="fr-FR" sz="1400" b="1" dirty="0"/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</a:t>
                      </a:r>
                      <a:endParaRPr lang="fr-FR" sz="1400" b="1" dirty="0">
                        <a:solidFill>
                          <a:srgbClr val="FFC000"/>
                        </a:solidFill>
                      </a:endParaRPr>
                    </a:p>
                  </a:txBody>
                  <a:tcPr marT="37785" marB="37785"/>
                </a:tc>
                <a:extLst>
                  <a:ext uri="{0D108BD9-81ED-4DB2-BD59-A6C34878D82A}">
                    <a16:rowId xmlns:a16="http://schemas.microsoft.com/office/drawing/2014/main" val="2444018110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r>
                        <a:rPr lang="fr-CH" sz="1200" dirty="0"/>
                        <a:t>TE/CRG</a:t>
                      </a:r>
                      <a:endParaRPr lang="fr-FR" sz="1200" dirty="0"/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</a:t>
                      </a:r>
                      <a:endParaRPr lang="fr-FR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</a:t>
                      </a:r>
                      <a:endParaRPr lang="fr-FR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T="37785" marB="37785"/>
                </a:tc>
                <a:extLst>
                  <a:ext uri="{0D108BD9-81ED-4DB2-BD59-A6C34878D82A}">
                    <a16:rowId xmlns:a16="http://schemas.microsoft.com/office/drawing/2014/main" val="729544203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r>
                        <a:rPr lang="fr-CH" sz="1200" dirty="0"/>
                        <a:t>IT/CS</a:t>
                      </a:r>
                      <a:endParaRPr lang="fr-FR" sz="1200" dirty="0"/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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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extLst>
                  <a:ext uri="{0D108BD9-81ED-4DB2-BD59-A6C34878D82A}">
                    <a16:rowId xmlns:a16="http://schemas.microsoft.com/office/drawing/2014/main" val="3904593237"/>
                  </a:ext>
                </a:extLst>
              </a:tr>
              <a:tr h="283753">
                <a:tc>
                  <a:txBody>
                    <a:bodyPr/>
                    <a:lstStyle/>
                    <a:p>
                      <a:r>
                        <a:rPr lang="fr-CH" sz="1200" dirty="0"/>
                        <a:t>Orphelin</a:t>
                      </a:r>
                      <a:endParaRPr lang="fr-FR" sz="1200" dirty="0"/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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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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T="37785" marB="37785"/>
                </a:tc>
                <a:extLst>
                  <a:ext uri="{0D108BD9-81ED-4DB2-BD59-A6C34878D82A}">
                    <a16:rowId xmlns:a16="http://schemas.microsoft.com/office/drawing/2014/main" val="489443246"/>
                  </a:ext>
                </a:extLst>
              </a:tr>
            </a:tbl>
          </a:graphicData>
        </a:graphic>
      </p:graphicFrame>
      <p:sp>
        <p:nvSpPr>
          <p:cNvPr id="18" name="Title 17">
            <a:extLst>
              <a:ext uri="{FF2B5EF4-FFF2-40B4-BE49-F238E27FC236}">
                <a16:creationId xmlns:a16="http://schemas.microsoft.com/office/drawing/2014/main" id="{0CBB983C-3959-9551-DB7C-E123CE99C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Etat des DEC et données reçues</a:t>
            </a: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485D8FB-A574-E35D-9F24-A0433170A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2025-04-29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B0DAD3-52EE-622C-17CB-D76C4D0D6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Décablage</a:t>
            </a:r>
            <a:r>
              <a:rPr lang="en-US" dirty="0"/>
              <a:t> ECN3 /  ELG-CABLING-QE-0028 v.1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0D506E-2D09-E5AB-88C4-8D7B423E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21397073-FB26-DAEA-6372-784B8E23AFE7}"/>
              </a:ext>
            </a:extLst>
          </p:cNvPr>
          <p:cNvGrpSpPr/>
          <p:nvPr/>
        </p:nvGrpSpPr>
        <p:grpSpPr>
          <a:xfrm>
            <a:off x="407412" y="4509120"/>
            <a:ext cx="10296524" cy="1457669"/>
            <a:chOff x="264297" y="232411"/>
            <a:chExt cx="10296524" cy="1852915"/>
          </a:xfrm>
        </p:grpSpPr>
        <p:sp>
          <p:nvSpPr>
            <p:cNvPr id="4" name="Rectangle : coins arrondis 3">
              <a:extLst>
                <a:ext uri="{FF2B5EF4-FFF2-40B4-BE49-F238E27FC236}">
                  <a16:creationId xmlns:a16="http://schemas.microsoft.com/office/drawing/2014/main" id="{94A1A137-E953-B1C1-79EF-4D70F9BD966A}"/>
                </a:ext>
              </a:extLst>
            </p:cNvPr>
            <p:cNvSpPr/>
            <p:nvPr/>
          </p:nvSpPr>
          <p:spPr>
            <a:xfrm>
              <a:off x="264297" y="232411"/>
              <a:ext cx="10296524" cy="1852915"/>
            </a:xfrm>
            <a:prstGeom prst="roundRect">
              <a:avLst/>
            </a:prstGeom>
            <a:solidFill>
              <a:srgbClr val="FFC000">
                <a:alpha val="40000"/>
              </a:srgb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DA386317-72BC-91A0-DEB9-25380A906C10}"/>
                </a:ext>
              </a:extLst>
            </p:cNvPr>
            <p:cNvSpPr txBox="1"/>
            <p:nvPr/>
          </p:nvSpPr>
          <p:spPr>
            <a:xfrm rot="19769862">
              <a:off x="4250593" y="956599"/>
              <a:ext cx="2304256" cy="276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dirty="0"/>
                <a:t>In Progress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7915405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85679A-56A5-C40F-9C5D-AAA6DB5DB8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2" descr="Une image contenant train, Modèle réduit, ingénierie&#10;&#10;Le contenu généré par l’IA peut être incorrect.">
            <a:extLst>
              <a:ext uri="{FF2B5EF4-FFF2-40B4-BE49-F238E27FC236}">
                <a16:creationId xmlns:a16="http://schemas.microsoft.com/office/drawing/2014/main" id="{DDE36F2D-76F7-C763-166E-8E160FB6B2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8668" y="1566494"/>
            <a:ext cx="8974664" cy="4608512"/>
          </a:xfrm>
        </p:spPr>
      </p:pic>
      <p:sp>
        <p:nvSpPr>
          <p:cNvPr id="18" name="Title 17">
            <a:extLst>
              <a:ext uri="{FF2B5EF4-FFF2-40B4-BE49-F238E27FC236}">
                <a16:creationId xmlns:a16="http://schemas.microsoft.com/office/drawing/2014/main" id="{1E794C73-79F5-8E34-FC63-B4D01B697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La zone de travail (B918, ECN3 et TCC8)</a:t>
            </a: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0D27E41-9BA8-9EBE-537F-E427B7F9A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2025-04-29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E3DBFB-DFD5-1499-72A9-C0846BB13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Décablage</a:t>
            </a:r>
            <a:r>
              <a:rPr lang="en-US" dirty="0"/>
              <a:t> ECN3 /  ELG-CABLING-QE-0028 v.1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DD91C7-FFDC-3FE3-AC63-BD4F2E83A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201CF1B-781D-769B-2E71-AF5E262FACFD}"/>
              </a:ext>
            </a:extLst>
          </p:cNvPr>
          <p:cNvSpPr txBox="1"/>
          <p:nvPr/>
        </p:nvSpPr>
        <p:spPr>
          <a:xfrm>
            <a:off x="7752184" y="4219365"/>
            <a:ext cx="23762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Etat de la galerie 822 ?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59A3569-E3BC-136F-18F7-77ECA1752525}"/>
              </a:ext>
            </a:extLst>
          </p:cNvPr>
          <p:cNvSpPr txBox="1"/>
          <p:nvPr/>
        </p:nvSpPr>
        <p:spPr>
          <a:xfrm>
            <a:off x="623392" y="1957388"/>
            <a:ext cx="331236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Actuellement dans les  </a:t>
            </a:r>
            <a:r>
              <a:rPr lang="fr-CH" dirty="0" err="1"/>
              <a:t>DEC’s</a:t>
            </a:r>
            <a:r>
              <a:rPr lang="fr-CH" dirty="0"/>
              <a:t> :</a:t>
            </a:r>
          </a:p>
          <a:p>
            <a:pPr algn="l"/>
            <a:r>
              <a:rPr lang="fr-CH" dirty="0"/>
              <a:t>871 câbles pour 146 km</a:t>
            </a:r>
            <a:endParaRPr lang="fr-FR" dirty="0"/>
          </a:p>
        </p:txBody>
      </p:sp>
      <p:sp>
        <p:nvSpPr>
          <p:cNvPr id="9" name="Phylactère : pensées 8">
            <a:extLst>
              <a:ext uri="{FF2B5EF4-FFF2-40B4-BE49-F238E27FC236}">
                <a16:creationId xmlns:a16="http://schemas.microsoft.com/office/drawing/2014/main" id="{BEFBB73C-4E13-F231-16B8-EFC7A382B5F3}"/>
              </a:ext>
            </a:extLst>
          </p:cNvPr>
          <p:cNvSpPr/>
          <p:nvPr/>
        </p:nvSpPr>
        <p:spPr>
          <a:xfrm>
            <a:off x="4583832" y="1196752"/>
            <a:ext cx="1512168" cy="1224136"/>
          </a:xfrm>
          <a:prstGeom prst="cloudCallout">
            <a:avLst>
              <a:gd name="adj1" fmla="val 72478"/>
              <a:gd name="adj2" fmla="val 7731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Surface</a:t>
            </a:r>
            <a:br>
              <a:rPr lang="fr-CH" sz="1200" dirty="0"/>
            </a:br>
            <a:r>
              <a:rPr lang="fr-CH" sz="1200" dirty="0"/>
              <a:t>50 km</a:t>
            </a:r>
          </a:p>
          <a:p>
            <a:pPr algn="ctr"/>
            <a:r>
              <a:rPr lang="fr-CH" sz="1200" dirty="0"/>
              <a:t>590 Câbles</a:t>
            </a:r>
            <a:endParaRPr lang="fr-FR" sz="1200" dirty="0"/>
          </a:p>
        </p:txBody>
      </p:sp>
      <p:sp>
        <p:nvSpPr>
          <p:cNvPr id="10" name="Phylactère : pensées 9">
            <a:extLst>
              <a:ext uri="{FF2B5EF4-FFF2-40B4-BE49-F238E27FC236}">
                <a16:creationId xmlns:a16="http://schemas.microsoft.com/office/drawing/2014/main" id="{3A1EE24B-029F-B065-85B0-F9869E4BFE96}"/>
              </a:ext>
            </a:extLst>
          </p:cNvPr>
          <p:cNvSpPr/>
          <p:nvPr/>
        </p:nvSpPr>
        <p:spPr>
          <a:xfrm>
            <a:off x="6024563" y="4797152"/>
            <a:ext cx="1641789" cy="1224136"/>
          </a:xfrm>
          <a:prstGeom prst="cloudCallout">
            <a:avLst>
              <a:gd name="adj1" fmla="val -53495"/>
              <a:gd name="adj2" fmla="val -103638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Caverne</a:t>
            </a:r>
            <a:br>
              <a:rPr lang="fr-CH" sz="1200" dirty="0"/>
            </a:br>
            <a:r>
              <a:rPr lang="fr-CH" sz="1200" dirty="0"/>
              <a:t>100 km</a:t>
            </a:r>
          </a:p>
          <a:p>
            <a:pPr algn="ctr"/>
            <a:r>
              <a:rPr lang="fr-CH" sz="1200" dirty="0"/>
              <a:t>1000 Câbles</a:t>
            </a:r>
            <a:endParaRPr lang="fr-FR" sz="1200" dirty="0"/>
          </a:p>
        </p:txBody>
      </p:sp>
      <p:sp>
        <p:nvSpPr>
          <p:cNvPr id="11" name="Phylactère : pensées 10">
            <a:extLst>
              <a:ext uri="{FF2B5EF4-FFF2-40B4-BE49-F238E27FC236}">
                <a16:creationId xmlns:a16="http://schemas.microsoft.com/office/drawing/2014/main" id="{67864CCE-025C-E379-148E-C697C34359BF}"/>
              </a:ext>
            </a:extLst>
          </p:cNvPr>
          <p:cNvSpPr/>
          <p:nvPr/>
        </p:nvSpPr>
        <p:spPr>
          <a:xfrm>
            <a:off x="9408368" y="1622408"/>
            <a:ext cx="1512168" cy="1224136"/>
          </a:xfrm>
          <a:prstGeom prst="cloudCallout">
            <a:avLst>
              <a:gd name="adj1" fmla="val -168878"/>
              <a:gd name="adj2" fmla="val 5412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Puits</a:t>
            </a:r>
            <a:br>
              <a:rPr lang="fr-CH" sz="1200" dirty="0"/>
            </a:br>
            <a:r>
              <a:rPr lang="fr-CH" sz="1200" dirty="0"/>
              <a:t>25 km</a:t>
            </a:r>
          </a:p>
          <a:p>
            <a:pPr algn="ctr"/>
            <a:r>
              <a:rPr lang="fr-CH" sz="1200" dirty="0"/>
              <a:t>500 Câbles</a:t>
            </a:r>
            <a:endParaRPr lang="fr-FR" sz="12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CB159D3-C64B-DBE2-13CB-77D0682D9928}"/>
              </a:ext>
            </a:extLst>
          </p:cNvPr>
          <p:cNvSpPr txBox="1"/>
          <p:nvPr/>
        </p:nvSpPr>
        <p:spPr>
          <a:xfrm>
            <a:off x="623391" y="2802994"/>
            <a:ext cx="313181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Estimation (</a:t>
            </a:r>
            <a:r>
              <a:rPr lang="fr-CH" dirty="0" err="1"/>
              <a:t>DEC’s</a:t>
            </a:r>
            <a:r>
              <a:rPr lang="fr-CH" dirty="0"/>
              <a:t> + 20%) :</a:t>
            </a:r>
          </a:p>
          <a:p>
            <a:pPr algn="l"/>
            <a:r>
              <a:rPr lang="fr-CH" dirty="0"/>
              <a:t>1050 câbles pour 175 km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F8CC81A-E130-1466-8363-AC1F8B508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1221" y="4496364"/>
            <a:ext cx="1851281" cy="1224137"/>
          </a:xfrm>
          <a:prstGeom prst="rect">
            <a:avLst/>
          </a:prstGeom>
        </p:spPr>
      </p:pic>
      <p:sp>
        <p:nvSpPr>
          <p:cNvPr id="2" name="Phylactère : pensées 1">
            <a:extLst>
              <a:ext uri="{FF2B5EF4-FFF2-40B4-BE49-F238E27FC236}">
                <a16:creationId xmlns:a16="http://schemas.microsoft.com/office/drawing/2014/main" id="{D7AF967D-7C02-712A-7E6C-A6D7AD8EFF87}"/>
              </a:ext>
            </a:extLst>
          </p:cNvPr>
          <p:cNvSpPr/>
          <p:nvPr/>
        </p:nvSpPr>
        <p:spPr>
          <a:xfrm>
            <a:off x="6881461" y="888149"/>
            <a:ext cx="2058855" cy="1193730"/>
          </a:xfrm>
          <a:prstGeom prst="cloudCallout">
            <a:avLst>
              <a:gd name="adj1" fmla="val -38348"/>
              <a:gd name="adj2" fmla="val 87798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Besoin d’une base de chantier pour le contractant (env. 20 m2)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6639018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B6F5CD-1BE0-FFE7-EE2E-788C71CC4A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2">
            <a:extLst>
              <a:ext uri="{FF2B5EF4-FFF2-40B4-BE49-F238E27FC236}">
                <a16:creationId xmlns:a16="http://schemas.microsoft.com/office/drawing/2014/main" id="{A3B2BFB3-CB0C-9F33-635D-22CF7FE330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542" y="2678175"/>
            <a:ext cx="3421003" cy="2376487"/>
          </a:xfrm>
        </p:spPr>
      </p:pic>
      <p:sp>
        <p:nvSpPr>
          <p:cNvPr id="18" name="Title 17">
            <a:extLst>
              <a:ext uri="{FF2B5EF4-FFF2-40B4-BE49-F238E27FC236}">
                <a16:creationId xmlns:a16="http://schemas.microsoft.com/office/drawing/2014/main" id="{640FD2C7-E2F2-81C2-7923-021F88DD8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La zone de travail</a:t>
            </a: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51035E-3D99-577C-2823-5AA9D5EDB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2025-04-29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C13A5B-CD82-983C-967F-917A116F0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Décablage</a:t>
            </a:r>
            <a:r>
              <a:rPr lang="en-US" dirty="0"/>
              <a:t> ECN3 /  ELG-CABLING-QE-0028 v.1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0B90BA-775F-C0AA-7241-0D45AAD09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D13168F-BEE3-FC29-00B8-DC682D10BC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8088" y="3212976"/>
            <a:ext cx="4152649" cy="288925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B81DA04-9B90-08C9-0630-718AEE0C62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3479" y="1016843"/>
            <a:ext cx="4135864" cy="288925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F1A2B9CF-D0F5-D543-2EF3-32273F078B32}"/>
              </a:ext>
            </a:extLst>
          </p:cNvPr>
          <p:cNvSpPr txBox="1"/>
          <p:nvPr/>
        </p:nvSpPr>
        <p:spPr>
          <a:xfrm>
            <a:off x="3755207" y="4409236"/>
            <a:ext cx="313288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/>
              <a:t>Le traitement des déchets est conditionné à l’avis d’ HSE/RP</a:t>
            </a:r>
          </a:p>
          <a:p>
            <a:pPr algn="ctr"/>
            <a:r>
              <a:rPr lang="fr-CH" dirty="0"/>
              <a:t>Pour trouver la limite conventionnel/Irradié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25883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8CC0E-1A00-7BF7-FFDA-595588D425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5DEEBA1D-8364-D900-A248-C91DF9909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Planning Estimatif</a:t>
            </a: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5C1498D-DB39-78D7-EC5A-C72D20AF0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2025-04-29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3B43E1-21D8-B928-DD2F-C5425D5C4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Décablage</a:t>
            </a:r>
            <a:r>
              <a:rPr lang="en-US" dirty="0"/>
              <a:t> ECN3 /  ELG-CABLING-QE-0028 v.1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64AD65-E101-BFD5-CEEF-D0CAACBC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3AC1A56-4DBE-541D-D442-ECFA5BB21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703" y="4869159"/>
            <a:ext cx="11376024" cy="1331615"/>
          </a:xfrm>
        </p:spPr>
        <p:txBody>
          <a:bodyPr/>
          <a:lstStyle/>
          <a:p>
            <a:r>
              <a:rPr lang="fr-CH" dirty="0"/>
              <a:t>Le planning tient compte des éléments reçu à l’issue du YETS 24-25</a:t>
            </a:r>
          </a:p>
          <a:p>
            <a:r>
              <a:rPr lang="fr-CH" dirty="0"/>
              <a:t>Il manque des Demande d’Enlèvement de Câbles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02D561E-D656-1881-9DD8-D30C4065E8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703" y="1575037"/>
            <a:ext cx="10516833" cy="278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2527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B41138-A6E3-6346-1788-35D15A1BAA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F815B3EA-83D0-73B8-7851-85F31F906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Lockout</a:t>
            </a: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7A1D0BF-4284-B000-9D94-6F08EE9A9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2025-04-29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971390-2784-6AA8-96B1-BE0F0DDC4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Décablage</a:t>
            </a:r>
            <a:r>
              <a:rPr lang="en-US" dirty="0"/>
              <a:t> ECN3 /  ELG-CABLING-QE-0028 v.1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CAE1F8-8381-996C-514C-B73BED9EF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A9EDEE3-49FE-47A0-2F9A-10EE9C4870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7796" y="1556792"/>
            <a:ext cx="3206716" cy="4725144"/>
          </a:xfrm>
          <a:prstGeom prst="rect">
            <a:avLst/>
          </a:prstGeom>
        </p:spPr>
      </p:pic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6A9AA243-900A-EEBE-D063-38FECE659BA9}"/>
              </a:ext>
            </a:extLst>
          </p:cNvPr>
          <p:cNvSpPr txBox="1">
            <a:spLocks/>
          </p:cNvSpPr>
          <p:nvPr/>
        </p:nvSpPr>
        <p:spPr>
          <a:xfrm>
            <a:off x="407988" y="1511343"/>
            <a:ext cx="6984156" cy="328580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/>
              <a:t>Préparation du document de Lockout des installations</a:t>
            </a:r>
          </a:p>
          <a:p>
            <a:pPr marL="3600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CH" sz="1600" dirty="0"/>
              <a:t>Préparation des fichiers Excel (Base de données) (EN/EL)</a:t>
            </a:r>
          </a:p>
          <a:p>
            <a:pPr marL="3600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CH" sz="1600" dirty="0"/>
              <a:t>Inventaire des Racks et des équipements (Groupes utilisateurs)</a:t>
            </a:r>
          </a:p>
          <a:p>
            <a:pPr marL="3600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CH" sz="1600" dirty="0"/>
              <a:t>Recherche des sources d’alimentation (Groupes utilisateurs)</a:t>
            </a:r>
          </a:p>
          <a:p>
            <a:pPr marL="3600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CH" sz="1600" dirty="0"/>
              <a:t>Identification des équipement à garder sous tension (installations de sécurité) (Groupes utilisateurs)</a:t>
            </a:r>
          </a:p>
          <a:p>
            <a:pPr marL="3600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CH" sz="1600" dirty="0"/>
              <a:t>Préparation de la procédure de «LOCKOUT» (EN/EL)</a:t>
            </a:r>
          </a:p>
          <a:p>
            <a:pPr marL="3600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CH" sz="1600" dirty="0"/>
              <a:t>Processus de validation des documents (BE/EA)</a:t>
            </a:r>
          </a:p>
          <a:p>
            <a:pPr marL="3600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sz="1600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DE9A6D8F-507F-626C-FA79-7EAAA53966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4493870"/>
            <a:ext cx="7056784" cy="1662928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BB147D4-70B5-B88F-8AA9-401808DBE10A}"/>
              </a:ext>
            </a:extLst>
          </p:cNvPr>
          <p:cNvSpPr/>
          <p:nvPr/>
        </p:nvSpPr>
        <p:spPr>
          <a:xfrm rot="19215967">
            <a:off x="6750541" y="2521518"/>
            <a:ext cx="3203748" cy="57606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Begining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81820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BA6EB-9931-1266-A3EC-463FB9354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DACB8E6A-7A6F-BB71-8E57-5B38471B2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dirty="0"/>
              <a:t>Analyse de risque Electrique</a:t>
            </a:r>
            <a:endParaRPr lang="fr-FR" dirty="0"/>
          </a:p>
        </p:txBody>
      </p:sp>
      <p:pic>
        <p:nvPicPr>
          <p:cNvPr id="57" name="Image 56">
            <a:extLst>
              <a:ext uri="{FF2B5EF4-FFF2-40B4-BE49-F238E27FC236}">
                <a16:creationId xmlns:a16="http://schemas.microsoft.com/office/drawing/2014/main" id="{3DAF4EC6-05B4-96BB-267B-7D9F87CB82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927610"/>
            <a:ext cx="5616575" cy="3937820"/>
          </a:xfrm>
          <a:prstGeom prst="rect">
            <a:avLst/>
          </a:prstGeom>
          <a:noFill/>
        </p:spPr>
      </p:pic>
      <p:sp>
        <p:nvSpPr>
          <p:cNvPr id="62" name="Content Placeholder 3">
            <a:extLst>
              <a:ext uri="{FF2B5EF4-FFF2-40B4-BE49-F238E27FC236}">
                <a16:creationId xmlns:a16="http://schemas.microsoft.com/office/drawing/2014/main" id="{7435F678-B637-F5BA-3F61-AB4C128AED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5663"/>
            <a:ext cx="4856982" cy="4075112"/>
          </a:xfrm>
        </p:spPr>
        <p:txBody>
          <a:bodyPr/>
          <a:lstStyle/>
          <a:p>
            <a:r>
              <a:rPr lang="fr-FR" dirty="0"/>
              <a:t>Les risques identifiés ne sont pas très importants sur l’échelle. Ils ont tous des mesures compensatoires pour réduire la probabilité et/ou l’impact du risque.</a:t>
            </a:r>
          </a:p>
          <a:p>
            <a:r>
              <a:rPr lang="fr-FR" dirty="0"/>
              <a:t>Les mesures s’appuies sur :</a:t>
            </a:r>
          </a:p>
          <a:p>
            <a:pPr marL="342900">
              <a:lnSpc>
                <a:spcPct val="0"/>
              </a:lnSpc>
              <a:buFont typeface="Arial" panose="020B0604020202020204" pitchFamily="34" charset="0"/>
              <a:buChar char="•"/>
            </a:pPr>
            <a:r>
              <a:rPr lang="fr-FR" sz="1800" dirty="0"/>
              <a:t>Le respect de la norme NF C18 510,</a:t>
            </a:r>
          </a:p>
          <a:p>
            <a:pPr marL="342900">
              <a:lnSpc>
                <a:spcPct val="0"/>
              </a:lnSpc>
              <a:buFont typeface="Arial" panose="020B0604020202020204" pitchFamily="34" charset="0"/>
              <a:buChar char="•"/>
            </a:pPr>
            <a:r>
              <a:rPr lang="fr-FR" sz="1800" dirty="0"/>
              <a:t>La consignation des installations,</a:t>
            </a:r>
          </a:p>
          <a:p>
            <a:pPr marL="342900">
              <a:lnSpc>
                <a:spcPct val="0"/>
              </a:lnSpc>
              <a:buFont typeface="Arial" panose="020B0604020202020204" pitchFamily="34" charset="0"/>
              <a:buChar char="•"/>
            </a:pPr>
            <a:r>
              <a:rPr lang="fr-FR" sz="1800" dirty="0"/>
              <a:t>Le plan de prévention de contrat S262,</a:t>
            </a:r>
          </a:p>
          <a:p>
            <a:pPr marL="342900">
              <a:lnSpc>
                <a:spcPct val="0"/>
              </a:lnSpc>
              <a:buFont typeface="Arial" panose="020B0604020202020204" pitchFamily="34" charset="0"/>
              <a:buChar char="•"/>
            </a:pPr>
            <a:r>
              <a:rPr lang="fr-FR" sz="1800" dirty="0"/>
              <a:t>Les modes opératoires du contractant,</a:t>
            </a:r>
          </a:p>
          <a:p>
            <a:pPr marL="342900">
              <a:lnSpc>
                <a:spcPct val="0"/>
              </a:lnSpc>
              <a:buFont typeface="Arial" panose="020B0604020202020204" pitchFamily="34" charset="0"/>
              <a:buChar char="•"/>
            </a:pPr>
            <a:r>
              <a:rPr lang="fr-FR" sz="1800" dirty="0"/>
              <a:t>Les Visites d’Inspection Commune,</a:t>
            </a:r>
          </a:p>
          <a:p>
            <a:pPr marL="342900">
              <a:lnSpc>
                <a:spcPct val="0"/>
              </a:lnSpc>
              <a:buFont typeface="Arial" panose="020B0604020202020204" pitchFamily="34" charset="0"/>
              <a:buChar char="•"/>
            </a:pPr>
            <a:r>
              <a:rPr lang="fr-FR" sz="1800" dirty="0"/>
              <a:t>Une supervision rapprochée du WSS,</a:t>
            </a:r>
          </a:p>
          <a:p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56CFDD6-F6CE-0736-AE35-C3FBA3D630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3632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2025-04-29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A9A4E9-DD9B-4F87-F9B3-8D13A8CBB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55207" y="6383848"/>
            <a:ext cx="5850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Décablage</a:t>
            </a:r>
            <a:r>
              <a:rPr lang="en-US" dirty="0"/>
              <a:t> ECN3 /  ELG-CABLING-QE-0028 v.1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1F4CA9-5CEE-9500-470E-5C30F1D37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66240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pic>
        <p:nvPicPr>
          <p:cNvPr id="3118" name="TextBox 2">
            <a:extLst>
              <a:ext uri="{FF2B5EF4-FFF2-40B4-BE49-F238E27FC236}">
                <a16:creationId xmlns:a16="http://schemas.microsoft.com/office/drawing/2014/main" id="{2B9AB98A-89F1-B410-7456-5ED3C829050F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9450" y="267662025"/>
            <a:ext cx="130644900" cy="2585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3" name="TextBox 51">
            <a:extLst>
              <a:ext uri="{FF2B5EF4-FFF2-40B4-BE49-F238E27FC236}">
                <a16:creationId xmlns:a16="http://schemas.microsoft.com/office/drawing/2014/main" id="{3C5202FE-DF86-0EC9-B8AF-67C820D18D09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1390650"/>
            <a:ext cx="15906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Rounded Rectangle 60">
            <a:extLst>
              <a:ext uri="{FF2B5EF4-FFF2-40B4-BE49-F238E27FC236}">
                <a16:creationId xmlns:a16="http://schemas.microsoft.com/office/drawing/2014/main" id="{B7E43E29-2B2F-C956-881D-BBFDC8369557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7150" y="26944638"/>
            <a:ext cx="15308263" cy="544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3057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A8399C-DB69-269B-B3CE-C78FF9425B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90FD0A31-FE67-1162-6E03-EFB48945F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Organigramme, Manpower</a:t>
            </a: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25053F4-8B3E-110F-F794-3334F8F13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2025-04-29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0D01C7-0005-256B-A5AB-581F515EA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Décablage</a:t>
            </a:r>
            <a:r>
              <a:rPr lang="en-US" dirty="0"/>
              <a:t> ECN3 /  ELG-CABLING-QE-0028 v.1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4F90DB-2EF7-71AE-0BF4-ADF4ABD2D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Organigramme : Alternative 1">
            <a:extLst>
              <a:ext uri="{FF2B5EF4-FFF2-40B4-BE49-F238E27FC236}">
                <a16:creationId xmlns:a16="http://schemas.microsoft.com/office/drawing/2014/main" id="{18FF6E75-992F-35A2-57C9-3CD001D29C89}"/>
              </a:ext>
            </a:extLst>
          </p:cNvPr>
          <p:cNvSpPr/>
          <p:nvPr/>
        </p:nvSpPr>
        <p:spPr>
          <a:xfrm>
            <a:off x="839416" y="1468052"/>
            <a:ext cx="1296144" cy="432048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700" dirty="0"/>
              <a:t>Chef de projet </a:t>
            </a:r>
            <a:r>
              <a:rPr lang="fr-CH" sz="800" dirty="0"/>
              <a:t>HI-ECN3</a:t>
            </a:r>
            <a:endParaRPr lang="fr-FR" sz="700" dirty="0"/>
          </a:p>
        </p:txBody>
      </p:sp>
      <p:sp>
        <p:nvSpPr>
          <p:cNvPr id="4" name="Organigramme : Procédé 3">
            <a:extLst>
              <a:ext uri="{FF2B5EF4-FFF2-40B4-BE49-F238E27FC236}">
                <a16:creationId xmlns:a16="http://schemas.microsoft.com/office/drawing/2014/main" id="{B959E160-A36D-2426-D44A-6AAAABDAAE8D}"/>
              </a:ext>
            </a:extLst>
          </p:cNvPr>
          <p:cNvSpPr/>
          <p:nvPr/>
        </p:nvSpPr>
        <p:spPr>
          <a:xfrm>
            <a:off x="839416" y="2790658"/>
            <a:ext cx="1296144" cy="467296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Chef de projet décâblage</a:t>
            </a:r>
            <a:endParaRPr lang="fr-FR" sz="800" dirty="0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B68714B5-73B0-5F0D-4D81-23279F4BBA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7888" y="2240336"/>
            <a:ext cx="5671245" cy="2844848"/>
          </a:xfrm>
        </p:spPr>
        <p:txBody>
          <a:bodyPr/>
          <a:lstStyle/>
          <a:p>
            <a:r>
              <a:rPr lang="fr-CH" dirty="0"/>
              <a:t>Pour le décâblage la structure reste standard. Les fonction support ne son pas représenter dans l’organigramme (Qualité, sécurité, etc.)</a:t>
            </a:r>
          </a:p>
          <a:p>
            <a:r>
              <a:rPr lang="fr-CH" dirty="0"/>
              <a:t>Actuellement nous sommes en attente du financement du WSS par le projet pour ce chantier (Demande faite dans le MTP 2025)</a:t>
            </a:r>
          </a:p>
          <a:p>
            <a:endParaRPr lang="fr-FR" dirty="0"/>
          </a:p>
        </p:txBody>
      </p:sp>
      <p:sp>
        <p:nvSpPr>
          <p:cNvPr id="11" name="Organigramme : Procédé 10">
            <a:extLst>
              <a:ext uri="{FF2B5EF4-FFF2-40B4-BE49-F238E27FC236}">
                <a16:creationId xmlns:a16="http://schemas.microsoft.com/office/drawing/2014/main" id="{9B3818C5-63E1-D09B-8AEB-3DED08D6245F}"/>
              </a:ext>
            </a:extLst>
          </p:cNvPr>
          <p:cNvSpPr/>
          <p:nvPr/>
        </p:nvSpPr>
        <p:spPr>
          <a:xfrm>
            <a:off x="839416" y="3544433"/>
            <a:ext cx="1296144" cy="467296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Superviseur de travaux décâblage</a:t>
            </a:r>
            <a:endParaRPr lang="fr-FR" sz="8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9D6692A-C1B4-58AB-8C11-9BF93F864010}"/>
              </a:ext>
            </a:extLst>
          </p:cNvPr>
          <p:cNvSpPr txBox="1"/>
          <p:nvPr/>
        </p:nvSpPr>
        <p:spPr>
          <a:xfrm>
            <a:off x="2224956" y="1546920"/>
            <a:ext cx="228686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dirty="0"/>
              <a:t>Matthew FRASER</a:t>
            </a:r>
            <a:endParaRPr lang="fr-FR" sz="10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0E33AC9-0092-7B54-1F4C-64720F79BF5D}"/>
              </a:ext>
            </a:extLst>
          </p:cNvPr>
          <p:cNvSpPr txBox="1"/>
          <p:nvPr/>
        </p:nvSpPr>
        <p:spPr>
          <a:xfrm>
            <a:off x="2207568" y="2826753"/>
            <a:ext cx="129614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dirty="0"/>
              <a:t>Christian BERNARD</a:t>
            </a:r>
            <a:endParaRPr lang="fr-FR" sz="10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E6F5A59-8C74-1486-5DEB-9336796F2EB2}"/>
              </a:ext>
            </a:extLst>
          </p:cNvPr>
          <p:cNvSpPr txBox="1"/>
          <p:nvPr/>
        </p:nvSpPr>
        <p:spPr>
          <a:xfrm>
            <a:off x="2207568" y="3537746"/>
            <a:ext cx="16384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dirty="0">
                <a:solidFill>
                  <a:srgbClr val="FFC000"/>
                </a:solidFill>
              </a:rPr>
              <a:t>En attente de financement par le projet (MTP2025)</a:t>
            </a:r>
            <a:endParaRPr lang="fr-FR" sz="1000" dirty="0">
              <a:solidFill>
                <a:srgbClr val="FFC000"/>
              </a:solidFill>
            </a:endParaRP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522BD65F-AC64-512C-E6A9-E531F7989CF4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1487488" y="1900100"/>
            <a:ext cx="0" cy="2009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229B724C-B30D-A27B-CBD4-04D15345056B}"/>
              </a:ext>
            </a:extLst>
          </p:cNvPr>
          <p:cNvCxnSpPr>
            <a:stCxn id="4" idx="2"/>
            <a:endCxn id="11" idx="0"/>
          </p:cNvCxnSpPr>
          <p:nvPr/>
        </p:nvCxnSpPr>
        <p:spPr>
          <a:xfrm>
            <a:off x="1487488" y="3257954"/>
            <a:ext cx="0" cy="2864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84D13451-C98E-5940-E506-BA2DD1F0806C}"/>
              </a:ext>
            </a:extLst>
          </p:cNvPr>
          <p:cNvCxnSpPr>
            <a:cxnSpLocks/>
          </p:cNvCxnSpPr>
          <p:nvPr/>
        </p:nvCxnSpPr>
        <p:spPr>
          <a:xfrm>
            <a:off x="1487488" y="1988840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rganigramme : Procédé 22">
            <a:extLst>
              <a:ext uri="{FF2B5EF4-FFF2-40B4-BE49-F238E27FC236}">
                <a16:creationId xmlns:a16="http://schemas.microsoft.com/office/drawing/2014/main" id="{2C73AF89-91BC-C185-4E41-889C7BC4CDB8}"/>
              </a:ext>
            </a:extLst>
          </p:cNvPr>
          <p:cNvSpPr/>
          <p:nvPr/>
        </p:nvSpPr>
        <p:spPr>
          <a:xfrm>
            <a:off x="839416" y="4298208"/>
            <a:ext cx="1296144" cy="467296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CTP S262</a:t>
            </a:r>
            <a:endParaRPr lang="fr-FR" sz="800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C65C6FE-2AEA-639A-B5C5-297B0DE28C31}"/>
              </a:ext>
            </a:extLst>
          </p:cNvPr>
          <p:cNvSpPr txBox="1"/>
          <p:nvPr/>
        </p:nvSpPr>
        <p:spPr>
          <a:xfrm>
            <a:off x="2233963" y="4297162"/>
            <a:ext cx="228686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dirty="0"/>
              <a:t>A nommer </a:t>
            </a:r>
            <a:endParaRPr lang="fr-FR" sz="1000" dirty="0"/>
          </a:p>
        </p:txBody>
      </p:sp>
      <p:sp>
        <p:nvSpPr>
          <p:cNvPr id="25" name="Organigramme : Procédé 24">
            <a:extLst>
              <a:ext uri="{FF2B5EF4-FFF2-40B4-BE49-F238E27FC236}">
                <a16:creationId xmlns:a16="http://schemas.microsoft.com/office/drawing/2014/main" id="{929A6515-C553-3233-EF15-A80708626937}"/>
              </a:ext>
            </a:extLst>
          </p:cNvPr>
          <p:cNvSpPr/>
          <p:nvPr/>
        </p:nvSpPr>
        <p:spPr>
          <a:xfrm>
            <a:off x="839416" y="4974631"/>
            <a:ext cx="1296144" cy="467296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Chef de chantier S262</a:t>
            </a:r>
            <a:endParaRPr lang="fr-FR" sz="800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AF8882EB-50E1-4A7F-D55D-B50EF87228D5}"/>
              </a:ext>
            </a:extLst>
          </p:cNvPr>
          <p:cNvSpPr txBox="1"/>
          <p:nvPr/>
        </p:nvSpPr>
        <p:spPr>
          <a:xfrm>
            <a:off x="2267745" y="4974631"/>
            <a:ext cx="228686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dirty="0"/>
              <a:t>Ricardo ESFORT </a:t>
            </a:r>
            <a:endParaRPr lang="fr-FR" sz="1000" dirty="0"/>
          </a:p>
        </p:txBody>
      </p:sp>
      <p:sp>
        <p:nvSpPr>
          <p:cNvPr id="27" name="Organigramme : Procédé 26">
            <a:extLst>
              <a:ext uri="{FF2B5EF4-FFF2-40B4-BE49-F238E27FC236}">
                <a16:creationId xmlns:a16="http://schemas.microsoft.com/office/drawing/2014/main" id="{A8275610-1A63-F6D3-5023-C7F391E8CA70}"/>
              </a:ext>
            </a:extLst>
          </p:cNvPr>
          <p:cNvSpPr/>
          <p:nvPr/>
        </p:nvSpPr>
        <p:spPr>
          <a:xfrm>
            <a:off x="839416" y="5770016"/>
            <a:ext cx="1296144" cy="467296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Chef d’équipe 1</a:t>
            </a:r>
            <a:br>
              <a:rPr lang="fr-CH" sz="800" dirty="0"/>
            </a:br>
            <a:r>
              <a:rPr lang="fr-CH" sz="800" dirty="0"/>
              <a:t>6 personnes</a:t>
            </a:r>
            <a:endParaRPr lang="fr-FR" sz="800" dirty="0"/>
          </a:p>
        </p:txBody>
      </p:sp>
      <p:sp>
        <p:nvSpPr>
          <p:cNvPr id="29" name="Organigramme : Procédé 28">
            <a:extLst>
              <a:ext uri="{FF2B5EF4-FFF2-40B4-BE49-F238E27FC236}">
                <a16:creationId xmlns:a16="http://schemas.microsoft.com/office/drawing/2014/main" id="{3A4ED6DD-38A1-D536-DE87-AE52620118BF}"/>
              </a:ext>
            </a:extLst>
          </p:cNvPr>
          <p:cNvSpPr/>
          <p:nvPr/>
        </p:nvSpPr>
        <p:spPr>
          <a:xfrm>
            <a:off x="2549910" y="5769504"/>
            <a:ext cx="1296144" cy="467296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Chef d’équipe 2</a:t>
            </a:r>
            <a:br>
              <a:rPr lang="fr-CH" sz="800" dirty="0"/>
            </a:br>
            <a:r>
              <a:rPr lang="fr-CH" sz="800" dirty="0"/>
              <a:t>6 personnes</a:t>
            </a:r>
            <a:endParaRPr lang="fr-FR" sz="800" dirty="0"/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04755B89-68F4-B546-EEB4-FAD03A510140}"/>
              </a:ext>
            </a:extLst>
          </p:cNvPr>
          <p:cNvCxnSpPr>
            <a:stCxn id="25" idx="2"/>
            <a:endCxn id="27" idx="0"/>
          </p:cNvCxnSpPr>
          <p:nvPr/>
        </p:nvCxnSpPr>
        <p:spPr>
          <a:xfrm>
            <a:off x="1487488" y="5441927"/>
            <a:ext cx="0" cy="3280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B9A42F77-21F6-CDA1-B1B6-1BAE0412B8D9}"/>
              </a:ext>
            </a:extLst>
          </p:cNvPr>
          <p:cNvCxnSpPr>
            <a:stCxn id="11" idx="2"/>
            <a:endCxn id="23" idx="0"/>
          </p:cNvCxnSpPr>
          <p:nvPr/>
        </p:nvCxnSpPr>
        <p:spPr>
          <a:xfrm>
            <a:off x="1487488" y="4011729"/>
            <a:ext cx="0" cy="2864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B879DE20-D80F-44A6-091C-E1187A034A74}"/>
              </a:ext>
            </a:extLst>
          </p:cNvPr>
          <p:cNvCxnSpPr>
            <a:stCxn id="23" idx="2"/>
            <a:endCxn id="25" idx="0"/>
          </p:cNvCxnSpPr>
          <p:nvPr/>
        </p:nvCxnSpPr>
        <p:spPr>
          <a:xfrm>
            <a:off x="1487488" y="4765504"/>
            <a:ext cx="0" cy="2091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8B628C51-4ED2-E774-798E-8129E24D530C}"/>
              </a:ext>
            </a:extLst>
          </p:cNvPr>
          <p:cNvCxnSpPr>
            <a:stCxn id="29" idx="0"/>
          </p:cNvCxnSpPr>
          <p:nvPr/>
        </p:nvCxnSpPr>
        <p:spPr>
          <a:xfrm flipV="1">
            <a:off x="3197982" y="5605971"/>
            <a:ext cx="0" cy="1635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D94213C6-E1AC-5C33-1644-A8EF95402A48}"/>
              </a:ext>
            </a:extLst>
          </p:cNvPr>
          <p:cNvCxnSpPr/>
          <p:nvPr/>
        </p:nvCxnSpPr>
        <p:spPr>
          <a:xfrm flipH="1">
            <a:off x="1487488" y="5605971"/>
            <a:ext cx="17104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rganigramme : Procédé 39">
            <a:extLst>
              <a:ext uri="{FF2B5EF4-FFF2-40B4-BE49-F238E27FC236}">
                <a16:creationId xmlns:a16="http://schemas.microsoft.com/office/drawing/2014/main" id="{0C737A34-11B8-E446-222E-E1593F5D257B}"/>
              </a:ext>
            </a:extLst>
          </p:cNvPr>
          <p:cNvSpPr/>
          <p:nvPr/>
        </p:nvSpPr>
        <p:spPr>
          <a:xfrm>
            <a:off x="3503712" y="2132856"/>
            <a:ext cx="1296144" cy="467296"/>
          </a:xfrm>
          <a:prstGeom prst="flowChartProcess">
            <a:avLst/>
          </a:prstGeom>
          <a:noFill/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>
                <a:solidFill>
                  <a:schemeClr val="tx2"/>
                </a:solidFill>
              </a:rPr>
              <a:t>Autres activités</a:t>
            </a:r>
            <a:br>
              <a:rPr lang="fr-CH" sz="800" dirty="0">
                <a:solidFill>
                  <a:schemeClr val="tx2"/>
                </a:solidFill>
              </a:rPr>
            </a:br>
            <a:r>
              <a:rPr lang="fr-CH" sz="800" dirty="0">
                <a:solidFill>
                  <a:schemeClr val="tx2"/>
                </a:solidFill>
              </a:rPr>
              <a:t>HI-ECN3 </a:t>
            </a:r>
            <a:r>
              <a:rPr lang="fr-CH" sz="800" dirty="0" err="1">
                <a:solidFill>
                  <a:schemeClr val="tx2"/>
                </a:solidFill>
              </a:rPr>
              <a:t>WPx</a:t>
            </a:r>
            <a:endParaRPr lang="fr-FR" sz="800" dirty="0">
              <a:solidFill>
                <a:schemeClr val="tx2"/>
              </a:solidFill>
            </a:endParaRPr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CDDA45D3-F2DF-E7D8-5C3C-B55A0F286742}"/>
              </a:ext>
            </a:extLst>
          </p:cNvPr>
          <p:cNvCxnSpPr>
            <a:cxnSpLocks/>
            <a:endCxn id="40" idx="0"/>
          </p:cNvCxnSpPr>
          <p:nvPr/>
        </p:nvCxnSpPr>
        <p:spPr>
          <a:xfrm>
            <a:off x="4151784" y="198884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rganigramme : Procédé 8">
            <a:extLst>
              <a:ext uri="{FF2B5EF4-FFF2-40B4-BE49-F238E27FC236}">
                <a16:creationId xmlns:a16="http://schemas.microsoft.com/office/drawing/2014/main" id="{206E8F55-504E-0BAB-CFCE-71851B4CE465}"/>
              </a:ext>
            </a:extLst>
          </p:cNvPr>
          <p:cNvSpPr/>
          <p:nvPr/>
        </p:nvSpPr>
        <p:spPr>
          <a:xfrm>
            <a:off x="839416" y="2112189"/>
            <a:ext cx="1296144" cy="467296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Responsable</a:t>
            </a:r>
            <a:br>
              <a:rPr lang="fr-CH" sz="800" dirty="0"/>
            </a:br>
            <a:r>
              <a:rPr lang="fr-CH" sz="800" dirty="0"/>
              <a:t>HI-ECN3 WP5</a:t>
            </a:r>
            <a:endParaRPr lang="fr-FR" sz="8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977CCA5-1F0D-FB6F-DBE3-10E7EFE17E3A}"/>
              </a:ext>
            </a:extLst>
          </p:cNvPr>
          <p:cNvSpPr txBox="1"/>
          <p:nvPr/>
        </p:nvSpPr>
        <p:spPr>
          <a:xfrm>
            <a:off x="2207568" y="2132856"/>
            <a:ext cx="100811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dirty="0"/>
              <a:t>François BUTIN</a:t>
            </a:r>
            <a:endParaRPr lang="fr-FR" sz="1000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9E2F156-BB1F-9D34-A803-8ADF6A48D02F}"/>
              </a:ext>
            </a:extLst>
          </p:cNvPr>
          <p:cNvCxnSpPr>
            <a:cxnSpLocks/>
            <a:stCxn id="9" idx="2"/>
            <a:endCxn id="4" idx="0"/>
          </p:cNvCxnSpPr>
          <p:nvPr/>
        </p:nvCxnSpPr>
        <p:spPr>
          <a:xfrm>
            <a:off x="1487488" y="2579485"/>
            <a:ext cx="0" cy="2111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03473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-EN-DECABLAGE-2023.potx" id="{D28A4640-1C43-4167-A828-134AC7310F5B}" vid="{53AFB75D-B077-4A8F-9222-E219B26F784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Template-EN-DECABLAGE-2023</Template>
  <TotalTime>6165</TotalTime>
  <Words>621</Words>
  <Application>Microsoft Office PowerPoint</Application>
  <PresentationFormat>Grand écran</PresentationFormat>
  <Paragraphs>159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Thème Office</vt:lpstr>
      <vt:lpstr>Décablage ECN3 – TCC8</vt:lpstr>
      <vt:lpstr>Agenda</vt:lpstr>
      <vt:lpstr>Etat des DEC et données reçues</vt:lpstr>
      <vt:lpstr>La zone de travail (B918, ECN3 et TCC8)</vt:lpstr>
      <vt:lpstr>La zone de travail</vt:lpstr>
      <vt:lpstr>Planning Estimatif</vt:lpstr>
      <vt:lpstr>Lockout</vt:lpstr>
      <vt:lpstr>Analyse de risque Electrique</vt:lpstr>
      <vt:lpstr>Organigramme, Manpower</vt:lpstr>
      <vt:lpstr>Questions ?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Christian Bernard</dc:creator>
  <cp:lastModifiedBy>Christian Bernard</cp:lastModifiedBy>
  <cp:revision>31</cp:revision>
  <cp:lastPrinted>2020-01-30T13:49:18Z</cp:lastPrinted>
  <dcterms:created xsi:type="dcterms:W3CDTF">2025-04-15T10:49:09Z</dcterms:created>
  <dcterms:modified xsi:type="dcterms:W3CDTF">2025-04-25T06:30:40Z</dcterms:modified>
</cp:coreProperties>
</file>