
<file path=[Content_Types].xml><?xml version="1.0" encoding="utf-8"?>
<Types xmlns="http://schemas.openxmlformats.org/package/2006/content-types">
  <Default Extension="avi" ContentType="video/x-msvideo"/>
  <Default Extension="jpeg" ContentType="image/jpeg"/>
  <Default Extension="mp4" ContentType="video/mp4"/>
  <Default Extension="png" ContentType="image/png"/>
  <Default Extension="rels" ContentType="application/vnd.openxmlformats-package.relationships+xml"/>
  <Default Extension="tif" ContentType="image/ti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0DEEF"/>
          </a:solidFill>
        </a:fill>
      </a:tcStyle>
    </a:wholeTbl>
    <a:band2H>
      <a:tcTxStyle/>
      <a:tcStyle>
        <a:tcBdr/>
        <a:fill>
          <a:solidFill>
            <a:srgbClr val="E9EFF7"/>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E0E0E0"/>
          </a:solidFill>
        </a:fill>
      </a:tcStyle>
    </a:wholeTbl>
    <a:band2H>
      <a:tcTxStyle/>
      <a:tcStyle>
        <a:tcBdr/>
        <a:fill>
          <a:solidFill>
            <a:srgbClr val="F0F0F0"/>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8" d="100"/>
          <a:sy n="78" d="100"/>
        </p:scale>
        <p:origin x="850"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8" name="Shape 118"/>
          <p:cNvSpPr>
            <a:spLocks noGrp="1" noRot="1" noChangeAspect="1"/>
          </p:cNvSpPr>
          <p:nvPr>
            <p:ph type="sldImg"/>
          </p:nvPr>
        </p:nvSpPr>
        <p:spPr>
          <a:xfrm>
            <a:off x="1143000" y="685800"/>
            <a:ext cx="4572000" cy="3429000"/>
          </a:xfrm>
          <a:prstGeom prst="rect">
            <a:avLst/>
          </a:prstGeom>
        </p:spPr>
        <p:txBody>
          <a:bodyPr/>
          <a:lstStyle/>
          <a:p>
            <a:endParaRPr/>
          </a:p>
        </p:txBody>
      </p:sp>
      <p:sp>
        <p:nvSpPr>
          <p:cNvPr id="119" name="Shape 119"/>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defRPr sz="1200">
        <a:latin typeface="+mj-lt"/>
        <a:ea typeface="+mj-ea"/>
        <a:cs typeface="+mj-cs"/>
        <a:sym typeface="Calibri"/>
      </a:defRPr>
    </a:lvl1pPr>
    <a:lvl2pPr indent="228600" latinLnBrk="0">
      <a:defRPr sz="1200">
        <a:latin typeface="+mj-lt"/>
        <a:ea typeface="+mj-ea"/>
        <a:cs typeface="+mj-cs"/>
        <a:sym typeface="Calibri"/>
      </a:defRPr>
    </a:lvl2pPr>
    <a:lvl3pPr indent="457200" latinLnBrk="0">
      <a:defRPr sz="1200">
        <a:latin typeface="+mj-lt"/>
        <a:ea typeface="+mj-ea"/>
        <a:cs typeface="+mj-cs"/>
        <a:sym typeface="Calibri"/>
      </a:defRPr>
    </a:lvl3pPr>
    <a:lvl4pPr indent="685800" latinLnBrk="0">
      <a:defRPr sz="1200">
        <a:latin typeface="+mj-lt"/>
        <a:ea typeface="+mj-ea"/>
        <a:cs typeface="+mj-cs"/>
        <a:sym typeface="Calibri"/>
      </a:defRPr>
    </a:lvl4pPr>
    <a:lvl5pPr indent="914400" latinLnBrk="0">
      <a:defRPr sz="1200">
        <a:latin typeface="+mj-lt"/>
        <a:ea typeface="+mj-ea"/>
        <a:cs typeface="+mj-cs"/>
        <a:sym typeface="Calibri"/>
      </a:defRPr>
    </a:lvl5pPr>
    <a:lvl6pPr indent="1143000" latinLnBrk="0">
      <a:defRPr sz="1200">
        <a:latin typeface="+mj-lt"/>
        <a:ea typeface="+mj-ea"/>
        <a:cs typeface="+mj-cs"/>
        <a:sym typeface="Calibri"/>
      </a:defRPr>
    </a:lvl6pPr>
    <a:lvl7pPr indent="1371600" latinLnBrk="0">
      <a:defRPr sz="1200">
        <a:latin typeface="+mj-lt"/>
        <a:ea typeface="+mj-ea"/>
        <a:cs typeface="+mj-cs"/>
        <a:sym typeface="Calibri"/>
      </a:defRPr>
    </a:lvl7pPr>
    <a:lvl8pPr indent="1600200" latinLnBrk="0">
      <a:defRPr sz="1200">
        <a:latin typeface="+mj-lt"/>
        <a:ea typeface="+mj-ea"/>
        <a:cs typeface="+mj-cs"/>
        <a:sym typeface="Calibri"/>
      </a:defRPr>
    </a:lvl8pPr>
    <a:lvl9pPr indent="1828800" latinLnBrk="0">
      <a:defRPr sz="1200">
        <a:latin typeface="+mj-lt"/>
        <a:ea typeface="+mj-ea"/>
        <a:cs typeface="+mj-cs"/>
        <a:sym typeface="Calibri"/>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pic>
        <p:nvPicPr>
          <p:cNvPr id="13" name="Picture 6" descr="Picture 6"/>
          <p:cNvPicPr>
            <a:picLocks noChangeAspect="1"/>
          </p:cNvPicPr>
          <p:nvPr/>
        </p:nvPicPr>
        <p:blipFill>
          <a:blip r:embed="rId2"/>
          <a:srcRect l="1" r="2071"/>
          <a:stretch>
            <a:fillRect/>
          </a:stretch>
        </p:blipFill>
        <p:spPr>
          <a:xfrm>
            <a:off x="8967015" y="0"/>
            <a:ext cx="3221402" cy="6858000"/>
          </a:xfrm>
          <a:prstGeom prst="rect">
            <a:avLst/>
          </a:prstGeom>
          <a:ln w="12700">
            <a:miter lim="400000"/>
          </a:ln>
        </p:spPr>
      </p:pic>
      <p:pic>
        <p:nvPicPr>
          <p:cNvPr id="14" name="Picture 7" descr="Picture 7"/>
          <p:cNvPicPr>
            <a:picLocks noChangeAspect="1"/>
          </p:cNvPicPr>
          <p:nvPr/>
        </p:nvPicPr>
        <p:blipFill>
          <a:blip r:embed="rId3"/>
          <a:stretch>
            <a:fillRect/>
          </a:stretch>
        </p:blipFill>
        <p:spPr>
          <a:xfrm>
            <a:off x="94504" y="6237468"/>
            <a:ext cx="1591055" cy="600219"/>
          </a:xfrm>
          <a:prstGeom prst="rect">
            <a:avLst/>
          </a:prstGeom>
          <a:ln w="12700">
            <a:miter lim="400000"/>
          </a:ln>
        </p:spPr>
      </p:pic>
      <p:sp>
        <p:nvSpPr>
          <p:cNvPr id="15" name="Title Text"/>
          <p:cNvSpPr txBox="1">
            <a:spLocks noGrp="1"/>
          </p:cNvSpPr>
          <p:nvPr>
            <p:ph type="title"/>
          </p:nvPr>
        </p:nvSpPr>
        <p:spPr>
          <a:xfrm>
            <a:off x="1524000" y="1122362"/>
            <a:ext cx="9144000" cy="2387601"/>
          </a:xfrm>
          <a:prstGeom prst="rect">
            <a:avLst/>
          </a:prstGeom>
        </p:spPr>
        <p:txBody>
          <a:bodyPr anchor="b"/>
          <a:lstStyle>
            <a:lvl1pPr>
              <a:defRPr sz="3200" b="0">
                <a:solidFill>
                  <a:srgbClr val="000000"/>
                </a:solidFill>
                <a:latin typeface="+mj-lt"/>
                <a:ea typeface="+mj-ea"/>
                <a:cs typeface="+mj-cs"/>
                <a:sym typeface="Calibri"/>
              </a:defRPr>
            </a:lvl1pPr>
          </a:lstStyle>
          <a:p>
            <a:r>
              <a:t>Title Text</a:t>
            </a:r>
          </a:p>
        </p:txBody>
      </p:sp>
      <p:sp>
        <p:nvSpPr>
          <p:cNvPr id="16" name="Body Level One…"/>
          <p:cNvSpPr txBox="1">
            <a:spLocks noGrp="1"/>
          </p:cNvSpPr>
          <p:nvPr>
            <p:ph type="body" sz="quarter" idx="1"/>
          </p:nvPr>
        </p:nvSpPr>
        <p:spPr>
          <a:xfrm>
            <a:off x="1524000" y="3602037"/>
            <a:ext cx="9144000" cy="1655763"/>
          </a:xfrm>
          <a:prstGeom prst="rect">
            <a:avLst/>
          </a:prstGeom>
        </p:spPr>
        <p:txBody>
          <a:bodyPr/>
          <a:lstStyle>
            <a:lvl1pPr marL="0" indent="0" algn="ctr">
              <a:buSzTx/>
              <a:buFontTx/>
              <a:buNone/>
              <a:defRPr sz="2400">
                <a:solidFill>
                  <a:srgbClr val="393938"/>
                </a:solidFill>
                <a:latin typeface="Verdana"/>
                <a:ea typeface="Verdana"/>
                <a:cs typeface="Verdana"/>
                <a:sym typeface="Verdana"/>
              </a:defRPr>
            </a:lvl1pPr>
            <a:lvl2pPr marL="0" indent="457200" algn="ctr">
              <a:buSzTx/>
              <a:buFontTx/>
              <a:buNone/>
              <a:defRPr sz="2400">
                <a:solidFill>
                  <a:srgbClr val="393938"/>
                </a:solidFill>
                <a:latin typeface="Verdana"/>
                <a:ea typeface="Verdana"/>
                <a:cs typeface="Verdana"/>
                <a:sym typeface="Verdana"/>
              </a:defRPr>
            </a:lvl2pPr>
            <a:lvl3pPr marL="0" indent="914400" algn="ctr">
              <a:buSzTx/>
              <a:buFontTx/>
              <a:buNone/>
              <a:defRPr sz="2400">
                <a:solidFill>
                  <a:srgbClr val="393938"/>
                </a:solidFill>
                <a:latin typeface="Verdana"/>
                <a:ea typeface="Verdana"/>
                <a:cs typeface="Verdana"/>
                <a:sym typeface="Verdana"/>
              </a:defRPr>
            </a:lvl3pPr>
            <a:lvl4pPr marL="0" indent="1371600" algn="ctr">
              <a:buSzTx/>
              <a:buFontTx/>
              <a:buNone/>
              <a:defRPr sz="2400">
                <a:solidFill>
                  <a:srgbClr val="393938"/>
                </a:solidFill>
                <a:latin typeface="Verdana"/>
                <a:ea typeface="Verdana"/>
                <a:cs typeface="Verdana"/>
                <a:sym typeface="Verdana"/>
              </a:defRPr>
            </a:lvl4pPr>
            <a:lvl5pPr marL="0" indent="1828800" algn="ctr">
              <a:buSzTx/>
              <a:buFontTx/>
              <a:buNone/>
              <a:defRPr sz="2400">
                <a:solidFill>
                  <a:srgbClr val="393938"/>
                </a:solidFill>
                <a:latin typeface="Verdana"/>
                <a:ea typeface="Verdana"/>
                <a:cs typeface="Verdana"/>
                <a:sym typeface="Verdana"/>
              </a:defRPr>
            </a:lvl5pPr>
          </a:lstStyle>
          <a:p>
            <a:r>
              <a:t>Body Level One</a:t>
            </a:r>
          </a:p>
          <a:p>
            <a:pPr lvl="1"/>
            <a:r>
              <a:t>Body Level Two</a:t>
            </a:r>
          </a:p>
          <a:p>
            <a:pPr lvl="2"/>
            <a:r>
              <a:t>Body Level Three</a:t>
            </a:r>
          </a:p>
          <a:p>
            <a:pPr lvl="3"/>
            <a:r>
              <a:t>Body Level Four</a:t>
            </a:r>
          </a:p>
          <a:p>
            <a:pPr lvl="4"/>
            <a:r>
              <a:t>Body Level Five</a:t>
            </a:r>
          </a:p>
        </p:txBody>
      </p:sp>
      <p:sp>
        <p:nvSpPr>
          <p:cNvPr id="1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sp>
        <p:nvSpPr>
          <p:cNvPr id="110" name="Title Text"/>
          <p:cNvSpPr txBox="1">
            <a:spLocks noGrp="1"/>
          </p:cNvSpPr>
          <p:nvPr>
            <p:ph type="title"/>
          </p:nvPr>
        </p:nvSpPr>
        <p:spPr>
          <a:xfrm>
            <a:off x="838200" y="365125"/>
            <a:ext cx="10515600" cy="1325563"/>
          </a:xfrm>
          <a:prstGeom prst="rect">
            <a:avLst/>
          </a:prstGeom>
        </p:spPr>
        <p:txBody>
          <a:bodyPr lIns="45718" tIns="45718" rIns="45718" bIns="45718"/>
          <a:lstStyle>
            <a:lvl1pPr>
              <a:defRPr sz="3200" b="0">
                <a:solidFill>
                  <a:srgbClr val="000000"/>
                </a:solidFill>
                <a:latin typeface="Aptos Display"/>
                <a:ea typeface="Aptos Display"/>
                <a:cs typeface="Aptos Display"/>
                <a:sym typeface="Aptos Display"/>
              </a:defRPr>
            </a:lvl1pPr>
          </a:lstStyle>
          <a:p>
            <a:r>
              <a:t>Title Text</a:t>
            </a:r>
          </a:p>
        </p:txBody>
      </p:sp>
      <p:sp>
        <p:nvSpPr>
          <p:cNvPr id="111" name="Body Level One…"/>
          <p:cNvSpPr txBox="1">
            <a:spLocks noGrp="1"/>
          </p:cNvSpPr>
          <p:nvPr>
            <p:ph type="body" idx="1"/>
          </p:nvPr>
        </p:nvSpPr>
        <p:spPr>
          <a:xfrm>
            <a:off x="838200" y="1825625"/>
            <a:ext cx="10515600" cy="4351338"/>
          </a:xfrm>
          <a:prstGeom prst="rect">
            <a:avLst/>
          </a:prstGeom>
        </p:spPr>
        <p:txBody>
          <a:bodyPr lIns="45718" tIns="45718" rIns="45718" bIns="45718"/>
          <a:lstStyle>
            <a:lvl1pPr>
              <a:defRPr>
                <a:latin typeface="Aptos"/>
                <a:ea typeface="Aptos"/>
                <a:cs typeface="Aptos"/>
                <a:sym typeface="Aptos"/>
              </a:defRPr>
            </a:lvl1pPr>
            <a:lvl2pPr>
              <a:defRPr>
                <a:latin typeface="Aptos"/>
                <a:ea typeface="Aptos"/>
                <a:cs typeface="Aptos"/>
                <a:sym typeface="Aptos"/>
              </a:defRPr>
            </a:lvl2pPr>
            <a:lvl3pPr marL="1257298" indent="-342898">
              <a:defRPr>
                <a:latin typeface="Aptos"/>
                <a:ea typeface="Aptos"/>
                <a:cs typeface="Aptos"/>
                <a:sym typeface="Aptos"/>
              </a:defRPr>
            </a:lvl3pPr>
            <a:lvl4pPr>
              <a:defRPr>
                <a:latin typeface="Aptos"/>
                <a:ea typeface="Aptos"/>
                <a:cs typeface="Aptos"/>
                <a:sym typeface="Aptos"/>
              </a:defRPr>
            </a:lvl4pPr>
            <a:lvl5pPr>
              <a:defRPr>
                <a:latin typeface="Aptos"/>
                <a:ea typeface="Aptos"/>
                <a:cs typeface="Aptos"/>
                <a:sym typeface="Aptos"/>
              </a:defRPr>
            </a:lvl5pPr>
          </a:lstStyle>
          <a:p>
            <a:r>
              <a:t>Body Level One</a:t>
            </a:r>
          </a:p>
          <a:p>
            <a:pPr lvl="1"/>
            <a:r>
              <a:t>Body Level Two</a:t>
            </a:r>
          </a:p>
          <a:p>
            <a:pPr lvl="2"/>
            <a:r>
              <a:t>Body Level Three</a:t>
            </a:r>
          </a:p>
          <a:p>
            <a:pPr lvl="3"/>
            <a:r>
              <a:t>Body Level Four</a:t>
            </a:r>
          </a:p>
          <a:p>
            <a:pPr lvl="4"/>
            <a:r>
              <a:t>Body Level Five</a:t>
            </a:r>
          </a:p>
        </p:txBody>
      </p:sp>
      <p:sp>
        <p:nvSpPr>
          <p:cNvPr id="112" name="Slide Number"/>
          <p:cNvSpPr txBox="1">
            <a:spLocks noGrp="1"/>
          </p:cNvSpPr>
          <p:nvPr>
            <p:ph type="sldNum" sz="quarter" idx="2"/>
          </p:nvPr>
        </p:nvSpPr>
        <p:spPr>
          <a:xfrm>
            <a:off x="11080147" y="6404293"/>
            <a:ext cx="273654" cy="269239"/>
          </a:xfrm>
          <a:prstGeom prst="rect">
            <a:avLst/>
          </a:prstGeom>
        </p:spPr>
        <p:txBody>
          <a:bodyPr lIns="45718" tIns="45718" rIns="45718" bIns="45718"/>
          <a:lstStyle>
            <a:lvl1pPr>
              <a:defRPr>
                <a:solidFill>
                  <a:srgbClr val="757575"/>
                </a:solidFill>
                <a:latin typeface="Aptos"/>
                <a:ea typeface="Aptos"/>
                <a:cs typeface="Aptos"/>
                <a:sym typeface="Aptos"/>
              </a:defRPr>
            </a:lvl1p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24" name="Title Text"/>
          <p:cNvSpPr txBox="1">
            <a:spLocks noGrp="1"/>
          </p:cNvSpPr>
          <p:nvPr>
            <p:ph type="title"/>
          </p:nvPr>
        </p:nvSpPr>
        <p:spPr>
          <a:prstGeom prst="rect">
            <a:avLst/>
          </a:prstGeom>
        </p:spPr>
        <p:txBody>
          <a:bodyPr/>
          <a:lstStyle/>
          <a:p>
            <a:r>
              <a:t>Title Text</a:t>
            </a:r>
          </a:p>
        </p:txBody>
      </p:sp>
      <p:sp>
        <p:nvSpPr>
          <p:cNvPr id="25"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Section Header">
    <p:spTree>
      <p:nvGrpSpPr>
        <p:cNvPr id="1" name=""/>
        <p:cNvGrpSpPr/>
        <p:nvPr/>
      </p:nvGrpSpPr>
      <p:grpSpPr>
        <a:xfrm>
          <a:off x="0" y="0"/>
          <a:ext cx="0" cy="0"/>
          <a:chOff x="0" y="0"/>
          <a:chExt cx="0" cy="0"/>
        </a:xfrm>
      </p:grpSpPr>
      <p:pic>
        <p:nvPicPr>
          <p:cNvPr id="33" name="Picture 6" descr="Picture 6"/>
          <p:cNvPicPr>
            <a:picLocks noChangeAspect="1"/>
          </p:cNvPicPr>
          <p:nvPr/>
        </p:nvPicPr>
        <p:blipFill>
          <a:blip r:embed="rId2"/>
          <a:srcRect l="1" r="2071"/>
          <a:stretch>
            <a:fillRect/>
          </a:stretch>
        </p:blipFill>
        <p:spPr>
          <a:xfrm>
            <a:off x="8967015" y="0"/>
            <a:ext cx="3221402" cy="6858000"/>
          </a:xfrm>
          <a:prstGeom prst="rect">
            <a:avLst/>
          </a:prstGeom>
          <a:ln w="12700">
            <a:miter lim="400000"/>
          </a:ln>
        </p:spPr>
      </p:pic>
      <p:pic>
        <p:nvPicPr>
          <p:cNvPr id="34" name="Picture 7" descr="Picture 7"/>
          <p:cNvPicPr>
            <a:picLocks noChangeAspect="1"/>
          </p:cNvPicPr>
          <p:nvPr/>
        </p:nvPicPr>
        <p:blipFill>
          <a:blip r:embed="rId3"/>
          <a:stretch>
            <a:fillRect/>
          </a:stretch>
        </p:blipFill>
        <p:spPr>
          <a:xfrm>
            <a:off x="94504" y="6237468"/>
            <a:ext cx="1591055" cy="600219"/>
          </a:xfrm>
          <a:prstGeom prst="rect">
            <a:avLst/>
          </a:prstGeom>
          <a:ln w="12700">
            <a:miter lim="400000"/>
          </a:ln>
        </p:spPr>
      </p:pic>
      <p:sp>
        <p:nvSpPr>
          <p:cNvPr id="35" name="Title Text"/>
          <p:cNvSpPr txBox="1">
            <a:spLocks noGrp="1"/>
          </p:cNvSpPr>
          <p:nvPr>
            <p:ph type="title"/>
          </p:nvPr>
        </p:nvSpPr>
        <p:spPr>
          <a:xfrm>
            <a:off x="831850" y="1709738"/>
            <a:ext cx="10515600" cy="2852737"/>
          </a:xfrm>
          <a:prstGeom prst="rect">
            <a:avLst/>
          </a:prstGeom>
        </p:spPr>
        <p:txBody>
          <a:bodyPr anchor="b"/>
          <a:lstStyle>
            <a:lvl1pPr>
              <a:defRPr sz="4800"/>
            </a:lvl1pPr>
          </a:lstStyle>
          <a:p>
            <a:r>
              <a:t>Title Text</a:t>
            </a:r>
          </a:p>
        </p:txBody>
      </p:sp>
      <p:sp>
        <p:nvSpPr>
          <p:cNvPr id="36" name="Body Level One…"/>
          <p:cNvSpPr txBox="1">
            <a:spLocks noGrp="1"/>
          </p:cNvSpPr>
          <p:nvPr>
            <p:ph type="body" sz="quarter" idx="1"/>
          </p:nvPr>
        </p:nvSpPr>
        <p:spPr>
          <a:xfrm>
            <a:off x="831850" y="4589462"/>
            <a:ext cx="10515600" cy="1500188"/>
          </a:xfrm>
          <a:prstGeom prst="rect">
            <a:avLst/>
          </a:prstGeom>
        </p:spPr>
        <p:txBody>
          <a:bodyPr/>
          <a:lstStyle>
            <a:lvl1pPr marL="0" indent="0">
              <a:buSzTx/>
              <a:buFontTx/>
              <a:buNone/>
              <a:defRPr sz="2400">
                <a:solidFill>
                  <a:srgbClr val="888888"/>
                </a:solidFill>
                <a:latin typeface="Verdana"/>
                <a:ea typeface="Verdana"/>
                <a:cs typeface="Verdana"/>
                <a:sym typeface="Verdana"/>
              </a:defRPr>
            </a:lvl1pPr>
            <a:lvl2pPr marL="0" indent="457200">
              <a:buSzTx/>
              <a:buFontTx/>
              <a:buNone/>
              <a:defRPr sz="2400">
                <a:solidFill>
                  <a:srgbClr val="888888"/>
                </a:solidFill>
                <a:latin typeface="Verdana"/>
                <a:ea typeface="Verdana"/>
                <a:cs typeface="Verdana"/>
                <a:sym typeface="Verdana"/>
              </a:defRPr>
            </a:lvl2pPr>
            <a:lvl3pPr marL="0" indent="914400">
              <a:buSzTx/>
              <a:buFontTx/>
              <a:buNone/>
              <a:defRPr sz="2400">
                <a:solidFill>
                  <a:srgbClr val="888888"/>
                </a:solidFill>
                <a:latin typeface="Verdana"/>
                <a:ea typeface="Verdana"/>
                <a:cs typeface="Verdana"/>
                <a:sym typeface="Verdana"/>
              </a:defRPr>
            </a:lvl3pPr>
            <a:lvl4pPr marL="0" indent="1371600">
              <a:buSzTx/>
              <a:buFontTx/>
              <a:buNone/>
              <a:defRPr sz="2400">
                <a:solidFill>
                  <a:srgbClr val="888888"/>
                </a:solidFill>
                <a:latin typeface="Verdana"/>
                <a:ea typeface="Verdana"/>
                <a:cs typeface="Verdana"/>
                <a:sym typeface="Verdana"/>
              </a:defRPr>
            </a:lvl4pPr>
            <a:lvl5pPr marL="0" indent="1828800">
              <a:buSzTx/>
              <a:buFontTx/>
              <a:buNone/>
              <a:defRPr sz="2400">
                <a:solidFill>
                  <a:srgbClr val="888888"/>
                </a:solidFill>
                <a:latin typeface="Verdana"/>
                <a:ea typeface="Verdana"/>
                <a:cs typeface="Verdana"/>
                <a:sym typeface="Verdana"/>
              </a:defRPr>
            </a:lvl5pPr>
          </a:lstStyle>
          <a:p>
            <a:r>
              <a:t>Body Level One</a:t>
            </a:r>
          </a:p>
          <a:p>
            <a:pPr lvl="1"/>
            <a:r>
              <a:t>Body Level Two</a:t>
            </a:r>
          </a:p>
          <a:p>
            <a:pPr lvl="2"/>
            <a:r>
              <a:t>Body Level Three</a:t>
            </a:r>
          </a:p>
          <a:p>
            <a:pPr lvl="3"/>
            <a:r>
              <a:t>Body Level Four</a:t>
            </a:r>
          </a:p>
          <a:p>
            <a:pPr lvl="4"/>
            <a:r>
              <a:t>Body Level Five</a:t>
            </a:r>
          </a:p>
        </p:txBody>
      </p:sp>
      <p:sp>
        <p:nvSpPr>
          <p:cNvPr id="3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Two Content">
    <p:spTree>
      <p:nvGrpSpPr>
        <p:cNvPr id="1" name=""/>
        <p:cNvGrpSpPr/>
        <p:nvPr/>
      </p:nvGrpSpPr>
      <p:grpSpPr>
        <a:xfrm>
          <a:off x="0" y="0"/>
          <a:ext cx="0" cy="0"/>
          <a:chOff x="0" y="0"/>
          <a:chExt cx="0" cy="0"/>
        </a:xfrm>
      </p:grpSpPr>
      <p:pic>
        <p:nvPicPr>
          <p:cNvPr id="44" name="Picture 6" descr="Picture 6"/>
          <p:cNvPicPr>
            <a:picLocks noChangeAspect="1"/>
          </p:cNvPicPr>
          <p:nvPr/>
        </p:nvPicPr>
        <p:blipFill>
          <a:blip r:embed="rId2"/>
          <a:srcRect l="1" r="2071"/>
          <a:stretch>
            <a:fillRect/>
          </a:stretch>
        </p:blipFill>
        <p:spPr>
          <a:xfrm>
            <a:off x="8967015" y="0"/>
            <a:ext cx="3221402" cy="6858000"/>
          </a:xfrm>
          <a:prstGeom prst="rect">
            <a:avLst/>
          </a:prstGeom>
          <a:ln w="12700">
            <a:miter lim="400000"/>
          </a:ln>
        </p:spPr>
      </p:pic>
      <p:pic>
        <p:nvPicPr>
          <p:cNvPr id="45" name="Picture 7" descr="Picture 7"/>
          <p:cNvPicPr>
            <a:picLocks noChangeAspect="1"/>
          </p:cNvPicPr>
          <p:nvPr/>
        </p:nvPicPr>
        <p:blipFill>
          <a:blip r:embed="rId3"/>
          <a:stretch>
            <a:fillRect/>
          </a:stretch>
        </p:blipFill>
        <p:spPr>
          <a:xfrm>
            <a:off x="94504" y="6237468"/>
            <a:ext cx="1591055" cy="600219"/>
          </a:xfrm>
          <a:prstGeom prst="rect">
            <a:avLst/>
          </a:prstGeom>
          <a:ln w="12700">
            <a:miter lim="400000"/>
          </a:ln>
        </p:spPr>
      </p:pic>
      <p:sp>
        <p:nvSpPr>
          <p:cNvPr id="46" name="Title Text"/>
          <p:cNvSpPr txBox="1">
            <a:spLocks noGrp="1"/>
          </p:cNvSpPr>
          <p:nvPr>
            <p:ph type="title"/>
          </p:nvPr>
        </p:nvSpPr>
        <p:spPr>
          <a:prstGeom prst="rect">
            <a:avLst/>
          </a:prstGeom>
        </p:spPr>
        <p:txBody>
          <a:bodyPr/>
          <a:lstStyle/>
          <a:p>
            <a:r>
              <a:t>Title Text</a:t>
            </a:r>
          </a:p>
        </p:txBody>
      </p:sp>
      <p:sp>
        <p:nvSpPr>
          <p:cNvPr id="47" name="Body Level One…"/>
          <p:cNvSpPr txBox="1">
            <a:spLocks noGrp="1"/>
          </p:cNvSpPr>
          <p:nvPr>
            <p:ph type="body" sz="half" idx="1"/>
          </p:nvPr>
        </p:nvSpPr>
        <p:spPr>
          <a:xfrm>
            <a:off x="838200" y="1825625"/>
            <a:ext cx="5181600" cy="4351338"/>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4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Comparison">
    <p:spTree>
      <p:nvGrpSpPr>
        <p:cNvPr id="1" name=""/>
        <p:cNvGrpSpPr/>
        <p:nvPr/>
      </p:nvGrpSpPr>
      <p:grpSpPr>
        <a:xfrm>
          <a:off x="0" y="0"/>
          <a:ext cx="0" cy="0"/>
          <a:chOff x="0" y="0"/>
          <a:chExt cx="0" cy="0"/>
        </a:xfrm>
      </p:grpSpPr>
      <p:pic>
        <p:nvPicPr>
          <p:cNvPr id="55" name="Picture 6" descr="Picture 6"/>
          <p:cNvPicPr>
            <a:picLocks noChangeAspect="1"/>
          </p:cNvPicPr>
          <p:nvPr/>
        </p:nvPicPr>
        <p:blipFill>
          <a:blip r:embed="rId2"/>
          <a:srcRect l="1" r="2071"/>
          <a:stretch>
            <a:fillRect/>
          </a:stretch>
        </p:blipFill>
        <p:spPr>
          <a:xfrm>
            <a:off x="8967015" y="0"/>
            <a:ext cx="3221402" cy="6858000"/>
          </a:xfrm>
          <a:prstGeom prst="rect">
            <a:avLst/>
          </a:prstGeom>
          <a:ln w="12700">
            <a:miter lim="400000"/>
          </a:ln>
        </p:spPr>
      </p:pic>
      <p:pic>
        <p:nvPicPr>
          <p:cNvPr id="56" name="Picture 7" descr="Picture 7"/>
          <p:cNvPicPr>
            <a:picLocks noChangeAspect="1"/>
          </p:cNvPicPr>
          <p:nvPr/>
        </p:nvPicPr>
        <p:blipFill>
          <a:blip r:embed="rId3"/>
          <a:stretch>
            <a:fillRect/>
          </a:stretch>
        </p:blipFill>
        <p:spPr>
          <a:xfrm>
            <a:off x="94504" y="6237468"/>
            <a:ext cx="1591055" cy="600219"/>
          </a:xfrm>
          <a:prstGeom prst="rect">
            <a:avLst/>
          </a:prstGeom>
          <a:ln w="12700">
            <a:miter lim="400000"/>
          </a:ln>
        </p:spPr>
      </p:pic>
      <p:sp>
        <p:nvSpPr>
          <p:cNvPr id="57" name="Title Text"/>
          <p:cNvSpPr txBox="1">
            <a:spLocks noGrp="1"/>
          </p:cNvSpPr>
          <p:nvPr>
            <p:ph type="title"/>
          </p:nvPr>
        </p:nvSpPr>
        <p:spPr>
          <a:xfrm>
            <a:off x="839787" y="365125"/>
            <a:ext cx="10515601" cy="1325563"/>
          </a:xfrm>
          <a:prstGeom prst="rect">
            <a:avLst/>
          </a:prstGeom>
        </p:spPr>
        <p:txBody>
          <a:bodyPr/>
          <a:lstStyle/>
          <a:p>
            <a:r>
              <a:t>Title Text</a:t>
            </a:r>
          </a:p>
        </p:txBody>
      </p:sp>
      <p:sp>
        <p:nvSpPr>
          <p:cNvPr id="58" name="Body Level One…"/>
          <p:cNvSpPr txBox="1">
            <a:spLocks noGrp="1"/>
          </p:cNvSpPr>
          <p:nvPr>
            <p:ph type="body" sz="quarter" idx="1"/>
          </p:nvPr>
        </p:nvSpPr>
        <p:spPr>
          <a:xfrm>
            <a:off x="839787" y="1681163"/>
            <a:ext cx="5157789" cy="823913"/>
          </a:xfrm>
          <a:prstGeom prst="rect">
            <a:avLst/>
          </a:prstGeom>
        </p:spPr>
        <p:txBody>
          <a:bodyPr anchor="b"/>
          <a:lstStyle>
            <a:lvl1pPr marL="0" indent="0">
              <a:buSzTx/>
              <a:buFontTx/>
              <a:buNone/>
              <a:defRPr sz="2400" b="1">
                <a:solidFill>
                  <a:srgbClr val="393938"/>
                </a:solidFill>
                <a:latin typeface="Verdana"/>
                <a:ea typeface="Verdana"/>
                <a:cs typeface="Verdana"/>
                <a:sym typeface="Verdana"/>
              </a:defRPr>
            </a:lvl1pPr>
            <a:lvl2pPr marL="0" indent="457200">
              <a:buSzTx/>
              <a:buFontTx/>
              <a:buNone/>
              <a:defRPr sz="2400" b="1">
                <a:solidFill>
                  <a:srgbClr val="393938"/>
                </a:solidFill>
                <a:latin typeface="Verdana"/>
                <a:ea typeface="Verdana"/>
                <a:cs typeface="Verdana"/>
                <a:sym typeface="Verdana"/>
              </a:defRPr>
            </a:lvl2pPr>
            <a:lvl3pPr marL="0" indent="914400">
              <a:buSzTx/>
              <a:buFontTx/>
              <a:buNone/>
              <a:defRPr sz="2400" b="1">
                <a:solidFill>
                  <a:srgbClr val="393938"/>
                </a:solidFill>
                <a:latin typeface="Verdana"/>
                <a:ea typeface="Verdana"/>
                <a:cs typeface="Verdana"/>
                <a:sym typeface="Verdana"/>
              </a:defRPr>
            </a:lvl3pPr>
            <a:lvl4pPr marL="0" indent="1371600">
              <a:buSzTx/>
              <a:buFontTx/>
              <a:buNone/>
              <a:defRPr sz="2400" b="1">
                <a:solidFill>
                  <a:srgbClr val="393938"/>
                </a:solidFill>
                <a:latin typeface="Verdana"/>
                <a:ea typeface="Verdana"/>
                <a:cs typeface="Verdana"/>
                <a:sym typeface="Verdana"/>
              </a:defRPr>
            </a:lvl4pPr>
            <a:lvl5pPr marL="0" indent="1828800">
              <a:buSzTx/>
              <a:buFontTx/>
              <a:buNone/>
              <a:defRPr sz="2400" b="1">
                <a:solidFill>
                  <a:srgbClr val="393938"/>
                </a:solidFill>
                <a:latin typeface="Verdana"/>
                <a:ea typeface="Verdana"/>
                <a:cs typeface="Verdana"/>
                <a:sym typeface="Verdana"/>
              </a:defRPr>
            </a:lvl5pPr>
          </a:lstStyle>
          <a:p>
            <a:r>
              <a:t>Body Level One</a:t>
            </a:r>
          </a:p>
          <a:p>
            <a:pPr lvl="1"/>
            <a:r>
              <a:t>Body Level Two</a:t>
            </a:r>
          </a:p>
          <a:p>
            <a:pPr lvl="2"/>
            <a:r>
              <a:t>Body Level Three</a:t>
            </a:r>
          </a:p>
          <a:p>
            <a:pPr lvl="3"/>
            <a:r>
              <a:t>Body Level Four</a:t>
            </a:r>
          </a:p>
          <a:p>
            <a:pPr lvl="4"/>
            <a:r>
              <a:t>Body Level Five</a:t>
            </a:r>
          </a:p>
        </p:txBody>
      </p:sp>
      <p:sp>
        <p:nvSpPr>
          <p:cNvPr id="59" name="Text Placeholder 4"/>
          <p:cNvSpPr>
            <a:spLocks noGrp="1"/>
          </p:cNvSpPr>
          <p:nvPr>
            <p:ph type="body" sz="quarter" idx="21"/>
          </p:nvPr>
        </p:nvSpPr>
        <p:spPr>
          <a:xfrm>
            <a:off x="6172200" y="1681163"/>
            <a:ext cx="5183188" cy="823913"/>
          </a:xfrm>
          <a:prstGeom prst="rect">
            <a:avLst/>
          </a:prstGeom>
        </p:spPr>
        <p:txBody>
          <a:bodyPr anchor="b"/>
          <a:lstStyle/>
          <a:p>
            <a:pPr marL="0" indent="0">
              <a:buSzTx/>
              <a:buFontTx/>
              <a:buNone/>
              <a:defRPr sz="2400" b="1">
                <a:solidFill>
                  <a:srgbClr val="393938"/>
                </a:solidFill>
                <a:latin typeface="Verdana"/>
                <a:ea typeface="Verdana"/>
                <a:cs typeface="Verdana"/>
                <a:sym typeface="Verdana"/>
              </a:defRPr>
            </a:pPr>
            <a:endParaRPr/>
          </a:p>
        </p:txBody>
      </p:sp>
      <p:sp>
        <p:nvSpPr>
          <p:cNvPr id="6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Title Only">
    <p:spTree>
      <p:nvGrpSpPr>
        <p:cNvPr id="1" name=""/>
        <p:cNvGrpSpPr/>
        <p:nvPr/>
      </p:nvGrpSpPr>
      <p:grpSpPr>
        <a:xfrm>
          <a:off x="0" y="0"/>
          <a:ext cx="0" cy="0"/>
          <a:chOff x="0" y="0"/>
          <a:chExt cx="0" cy="0"/>
        </a:xfrm>
      </p:grpSpPr>
      <p:pic>
        <p:nvPicPr>
          <p:cNvPr id="67" name="Picture 6" descr="Picture 6"/>
          <p:cNvPicPr>
            <a:picLocks noChangeAspect="1"/>
          </p:cNvPicPr>
          <p:nvPr/>
        </p:nvPicPr>
        <p:blipFill>
          <a:blip r:embed="rId2"/>
          <a:srcRect l="1" r="2071"/>
          <a:stretch>
            <a:fillRect/>
          </a:stretch>
        </p:blipFill>
        <p:spPr>
          <a:xfrm>
            <a:off x="8967015" y="0"/>
            <a:ext cx="3221402" cy="6858000"/>
          </a:xfrm>
          <a:prstGeom prst="rect">
            <a:avLst/>
          </a:prstGeom>
          <a:ln w="12700">
            <a:miter lim="400000"/>
          </a:ln>
        </p:spPr>
      </p:pic>
      <p:pic>
        <p:nvPicPr>
          <p:cNvPr id="68" name="Picture 7" descr="Picture 7"/>
          <p:cNvPicPr>
            <a:picLocks noChangeAspect="1"/>
          </p:cNvPicPr>
          <p:nvPr/>
        </p:nvPicPr>
        <p:blipFill>
          <a:blip r:embed="rId3"/>
          <a:stretch>
            <a:fillRect/>
          </a:stretch>
        </p:blipFill>
        <p:spPr>
          <a:xfrm>
            <a:off x="94504" y="6237468"/>
            <a:ext cx="1591055" cy="600219"/>
          </a:xfrm>
          <a:prstGeom prst="rect">
            <a:avLst/>
          </a:prstGeom>
          <a:ln w="12700">
            <a:miter lim="400000"/>
          </a:ln>
        </p:spPr>
      </p:pic>
      <p:sp>
        <p:nvSpPr>
          <p:cNvPr id="69" name="Title Text"/>
          <p:cNvSpPr txBox="1">
            <a:spLocks noGrp="1"/>
          </p:cNvSpPr>
          <p:nvPr>
            <p:ph type="title"/>
          </p:nvPr>
        </p:nvSpPr>
        <p:spPr>
          <a:prstGeom prst="rect">
            <a:avLst/>
          </a:prstGeom>
        </p:spPr>
        <p:txBody>
          <a:bodyPr/>
          <a:lstStyle/>
          <a:p>
            <a:r>
              <a:t>Title Text</a:t>
            </a:r>
          </a:p>
        </p:txBody>
      </p:sp>
      <p:sp>
        <p:nvSpPr>
          <p:cNvPr id="7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pic>
        <p:nvPicPr>
          <p:cNvPr id="77" name="Picture 6" descr="Picture 6"/>
          <p:cNvPicPr>
            <a:picLocks noChangeAspect="1"/>
          </p:cNvPicPr>
          <p:nvPr/>
        </p:nvPicPr>
        <p:blipFill>
          <a:blip r:embed="rId2"/>
          <a:srcRect l="1" r="2071"/>
          <a:stretch>
            <a:fillRect/>
          </a:stretch>
        </p:blipFill>
        <p:spPr>
          <a:xfrm>
            <a:off x="8967015" y="0"/>
            <a:ext cx="3221402" cy="6858000"/>
          </a:xfrm>
          <a:prstGeom prst="rect">
            <a:avLst/>
          </a:prstGeom>
          <a:ln w="12700">
            <a:miter lim="400000"/>
          </a:ln>
        </p:spPr>
      </p:pic>
      <p:pic>
        <p:nvPicPr>
          <p:cNvPr id="78" name="Picture 7" descr="Picture 7"/>
          <p:cNvPicPr>
            <a:picLocks noChangeAspect="1"/>
          </p:cNvPicPr>
          <p:nvPr/>
        </p:nvPicPr>
        <p:blipFill>
          <a:blip r:embed="rId3"/>
          <a:stretch>
            <a:fillRect/>
          </a:stretch>
        </p:blipFill>
        <p:spPr>
          <a:xfrm>
            <a:off x="94504" y="6237468"/>
            <a:ext cx="1591055" cy="600219"/>
          </a:xfrm>
          <a:prstGeom prst="rect">
            <a:avLst/>
          </a:prstGeom>
          <a:ln w="12700">
            <a:miter lim="400000"/>
          </a:ln>
        </p:spPr>
      </p:pic>
      <p:sp>
        <p:nvSpPr>
          <p:cNvPr id="7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Content with Caption">
    <p:spTree>
      <p:nvGrpSpPr>
        <p:cNvPr id="1" name=""/>
        <p:cNvGrpSpPr/>
        <p:nvPr/>
      </p:nvGrpSpPr>
      <p:grpSpPr>
        <a:xfrm>
          <a:off x="0" y="0"/>
          <a:ext cx="0" cy="0"/>
          <a:chOff x="0" y="0"/>
          <a:chExt cx="0" cy="0"/>
        </a:xfrm>
      </p:grpSpPr>
      <p:pic>
        <p:nvPicPr>
          <p:cNvPr id="86" name="Picture 6" descr="Picture 6"/>
          <p:cNvPicPr>
            <a:picLocks noChangeAspect="1"/>
          </p:cNvPicPr>
          <p:nvPr/>
        </p:nvPicPr>
        <p:blipFill>
          <a:blip r:embed="rId2"/>
          <a:srcRect l="1" r="2071"/>
          <a:stretch>
            <a:fillRect/>
          </a:stretch>
        </p:blipFill>
        <p:spPr>
          <a:xfrm>
            <a:off x="8967015" y="0"/>
            <a:ext cx="3221402" cy="6858000"/>
          </a:xfrm>
          <a:prstGeom prst="rect">
            <a:avLst/>
          </a:prstGeom>
          <a:ln w="12700">
            <a:miter lim="400000"/>
          </a:ln>
        </p:spPr>
      </p:pic>
      <p:pic>
        <p:nvPicPr>
          <p:cNvPr id="87" name="Picture 7" descr="Picture 7"/>
          <p:cNvPicPr>
            <a:picLocks noChangeAspect="1"/>
          </p:cNvPicPr>
          <p:nvPr/>
        </p:nvPicPr>
        <p:blipFill>
          <a:blip r:embed="rId3"/>
          <a:stretch>
            <a:fillRect/>
          </a:stretch>
        </p:blipFill>
        <p:spPr>
          <a:xfrm>
            <a:off x="94504" y="6237468"/>
            <a:ext cx="1591055" cy="600219"/>
          </a:xfrm>
          <a:prstGeom prst="rect">
            <a:avLst/>
          </a:prstGeom>
          <a:ln w="12700">
            <a:miter lim="400000"/>
          </a:ln>
        </p:spPr>
      </p:pic>
      <p:sp>
        <p:nvSpPr>
          <p:cNvPr id="88" name="Title Text"/>
          <p:cNvSpPr txBox="1">
            <a:spLocks noGrp="1"/>
          </p:cNvSpPr>
          <p:nvPr>
            <p:ph type="title"/>
          </p:nvPr>
        </p:nvSpPr>
        <p:spPr>
          <a:xfrm>
            <a:off x="839787" y="457200"/>
            <a:ext cx="3932239" cy="1600200"/>
          </a:xfrm>
          <a:prstGeom prst="rect">
            <a:avLst/>
          </a:prstGeom>
        </p:spPr>
        <p:txBody>
          <a:bodyPr anchor="b"/>
          <a:lstStyle>
            <a:lvl1pPr>
              <a:defRPr sz="3200"/>
            </a:lvl1pPr>
          </a:lstStyle>
          <a:p>
            <a:r>
              <a:t>Title Text</a:t>
            </a:r>
          </a:p>
        </p:txBody>
      </p:sp>
      <p:sp>
        <p:nvSpPr>
          <p:cNvPr id="89" name="Body Level One…"/>
          <p:cNvSpPr txBox="1">
            <a:spLocks noGrp="1"/>
          </p:cNvSpPr>
          <p:nvPr>
            <p:ph type="body" sz="half" idx="1"/>
          </p:nvPr>
        </p:nvSpPr>
        <p:spPr>
          <a:xfrm>
            <a:off x="5183187" y="987425"/>
            <a:ext cx="6172201" cy="4873625"/>
          </a:xfrm>
          <a:prstGeom prst="rect">
            <a:avLst/>
          </a:prstGeom>
        </p:spPr>
        <p:txBody>
          <a:bodyPr/>
          <a:lstStyle>
            <a:lvl1pPr marL="228600" indent="-228600">
              <a:defRPr sz="3200">
                <a:solidFill>
                  <a:srgbClr val="393938"/>
                </a:solidFill>
                <a:latin typeface="Verdana"/>
                <a:ea typeface="Verdana"/>
                <a:cs typeface="Verdana"/>
                <a:sym typeface="Verdana"/>
              </a:defRPr>
            </a:lvl1pPr>
            <a:lvl2pPr marL="718457" indent="-261257">
              <a:defRPr sz="3200">
                <a:solidFill>
                  <a:srgbClr val="393938"/>
                </a:solidFill>
                <a:latin typeface="Verdana"/>
                <a:ea typeface="Verdana"/>
                <a:cs typeface="Verdana"/>
                <a:sym typeface="Verdana"/>
              </a:defRPr>
            </a:lvl2pPr>
            <a:lvl3pPr marL="1219200" indent="-304800">
              <a:defRPr sz="3200">
                <a:solidFill>
                  <a:srgbClr val="393938"/>
                </a:solidFill>
                <a:latin typeface="Verdana"/>
                <a:ea typeface="Verdana"/>
                <a:cs typeface="Verdana"/>
                <a:sym typeface="Verdana"/>
              </a:defRPr>
            </a:lvl3pPr>
            <a:lvl4pPr marL="1737360" indent="-365760">
              <a:defRPr sz="3200">
                <a:solidFill>
                  <a:srgbClr val="393938"/>
                </a:solidFill>
                <a:latin typeface="Verdana"/>
                <a:ea typeface="Verdana"/>
                <a:cs typeface="Verdana"/>
                <a:sym typeface="Verdana"/>
              </a:defRPr>
            </a:lvl4pPr>
            <a:lvl5pPr marL="2194560" indent="-365760">
              <a:defRPr sz="3200">
                <a:solidFill>
                  <a:srgbClr val="393938"/>
                </a:solidFill>
                <a:latin typeface="Verdana"/>
                <a:ea typeface="Verdana"/>
                <a:cs typeface="Verdana"/>
                <a:sym typeface="Verdana"/>
              </a:defRPr>
            </a:lvl5pPr>
          </a:lstStyle>
          <a:p>
            <a:r>
              <a:t>Body Level One</a:t>
            </a:r>
          </a:p>
          <a:p>
            <a:pPr lvl="1"/>
            <a:r>
              <a:t>Body Level Two</a:t>
            </a:r>
          </a:p>
          <a:p>
            <a:pPr lvl="2"/>
            <a:r>
              <a:t>Body Level Three</a:t>
            </a:r>
          </a:p>
          <a:p>
            <a:pPr lvl="3"/>
            <a:r>
              <a:t>Body Level Four</a:t>
            </a:r>
          </a:p>
          <a:p>
            <a:pPr lvl="4"/>
            <a:r>
              <a:t>Body Level Five</a:t>
            </a:r>
          </a:p>
        </p:txBody>
      </p:sp>
      <p:sp>
        <p:nvSpPr>
          <p:cNvPr id="90" name="Text Placeholder 3"/>
          <p:cNvSpPr>
            <a:spLocks noGrp="1"/>
          </p:cNvSpPr>
          <p:nvPr>
            <p:ph type="body" sz="quarter" idx="21"/>
          </p:nvPr>
        </p:nvSpPr>
        <p:spPr>
          <a:xfrm>
            <a:off x="839787" y="2057400"/>
            <a:ext cx="3932238" cy="3811588"/>
          </a:xfrm>
          <a:prstGeom prst="rect">
            <a:avLst/>
          </a:prstGeom>
        </p:spPr>
        <p:txBody>
          <a:bodyPr/>
          <a:lstStyle/>
          <a:p>
            <a:pPr marL="0" indent="0">
              <a:buSzTx/>
              <a:buFontTx/>
              <a:buNone/>
              <a:defRPr sz="1600">
                <a:solidFill>
                  <a:srgbClr val="393938"/>
                </a:solidFill>
                <a:latin typeface="Verdana"/>
                <a:ea typeface="Verdana"/>
                <a:cs typeface="Verdana"/>
                <a:sym typeface="Verdana"/>
              </a:defRPr>
            </a:pPr>
            <a:endParaRPr/>
          </a:p>
        </p:txBody>
      </p:sp>
      <p:sp>
        <p:nvSpPr>
          <p:cNvPr id="9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Picture with Caption">
    <p:spTree>
      <p:nvGrpSpPr>
        <p:cNvPr id="1" name=""/>
        <p:cNvGrpSpPr/>
        <p:nvPr/>
      </p:nvGrpSpPr>
      <p:grpSpPr>
        <a:xfrm>
          <a:off x="0" y="0"/>
          <a:ext cx="0" cy="0"/>
          <a:chOff x="0" y="0"/>
          <a:chExt cx="0" cy="0"/>
        </a:xfrm>
      </p:grpSpPr>
      <p:pic>
        <p:nvPicPr>
          <p:cNvPr id="98" name="Picture 6" descr="Picture 6"/>
          <p:cNvPicPr>
            <a:picLocks noChangeAspect="1"/>
          </p:cNvPicPr>
          <p:nvPr/>
        </p:nvPicPr>
        <p:blipFill>
          <a:blip r:embed="rId2"/>
          <a:srcRect l="1" r="2071"/>
          <a:stretch>
            <a:fillRect/>
          </a:stretch>
        </p:blipFill>
        <p:spPr>
          <a:xfrm>
            <a:off x="8967015" y="0"/>
            <a:ext cx="3221402" cy="6858000"/>
          </a:xfrm>
          <a:prstGeom prst="rect">
            <a:avLst/>
          </a:prstGeom>
          <a:ln w="12700">
            <a:miter lim="400000"/>
          </a:ln>
        </p:spPr>
      </p:pic>
      <p:pic>
        <p:nvPicPr>
          <p:cNvPr id="99" name="Picture 7" descr="Picture 7"/>
          <p:cNvPicPr>
            <a:picLocks noChangeAspect="1"/>
          </p:cNvPicPr>
          <p:nvPr/>
        </p:nvPicPr>
        <p:blipFill>
          <a:blip r:embed="rId3"/>
          <a:stretch>
            <a:fillRect/>
          </a:stretch>
        </p:blipFill>
        <p:spPr>
          <a:xfrm>
            <a:off x="94504" y="6237468"/>
            <a:ext cx="1591055" cy="600219"/>
          </a:xfrm>
          <a:prstGeom prst="rect">
            <a:avLst/>
          </a:prstGeom>
          <a:ln w="12700">
            <a:miter lim="400000"/>
          </a:ln>
        </p:spPr>
      </p:pic>
      <p:sp>
        <p:nvSpPr>
          <p:cNvPr id="100" name="Title Text"/>
          <p:cNvSpPr txBox="1">
            <a:spLocks noGrp="1"/>
          </p:cNvSpPr>
          <p:nvPr>
            <p:ph type="title"/>
          </p:nvPr>
        </p:nvSpPr>
        <p:spPr>
          <a:xfrm>
            <a:off x="839787" y="457200"/>
            <a:ext cx="3932239" cy="1600200"/>
          </a:xfrm>
          <a:prstGeom prst="rect">
            <a:avLst/>
          </a:prstGeom>
        </p:spPr>
        <p:txBody>
          <a:bodyPr anchor="b"/>
          <a:lstStyle>
            <a:lvl1pPr>
              <a:defRPr sz="3200"/>
            </a:lvl1pPr>
          </a:lstStyle>
          <a:p>
            <a:r>
              <a:t>Title Text</a:t>
            </a:r>
          </a:p>
        </p:txBody>
      </p:sp>
      <p:sp>
        <p:nvSpPr>
          <p:cNvPr id="101" name="Picture Placeholder 2"/>
          <p:cNvSpPr>
            <a:spLocks noGrp="1"/>
          </p:cNvSpPr>
          <p:nvPr>
            <p:ph type="pic" sz="half" idx="21"/>
          </p:nvPr>
        </p:nvSpPr>
        <p:spPr>
          <a:xfrm>
            <a:off x="5183187" y="987425"/>
            <a:ext cx="6172201" cy="4873625"/>
          </a:xfrm>
          <a:prstGeom prst="rect">
            <a:avLst/>
          </a:prstGeom>
        </p:spPr>
        <p:txBody>
          <a:bodyPr lIns="91439" rIns="91439">
            <a:noAutofit/>
          </a:bodyPr>
          <a:lstStyle/>
          <a:p>
            <a:endParaRPr/>
          </a:p>
        </p:txBody>
      </p:sp>
      <p:sp>
        <p:nvSpPr>
          <p:cNvPr id="102" name="Body Level One…"/>
          <p:cNvSpPr txBox="1">
            <a:spLocks noGrp="1"/>
          </p:cNvSpPr>
          <p:nvPr>
            <p:ph type="body" sz="quarter" idx="1"/>
          </p:nvPr>
        </p:nvSpPr>
        <p:spPr>
          <a:xfrm>
            <a:off x="839787" y="2057400"/>
            <a:ext cx="3932239" cy="3811588"/>
          </a:xfrm>
          <a:prstGeom prst="rect">
            <a:avLst/>
          </a:prstGeom>
        </p:spPr>
        <p:txBody>
          <a:bodyPr/>
          <a:lstStyle>
            <a:lvl1pPr marL="0" indent="0">
              <a:buSzTx/>
              <a:buFontTx/>
              <a:buNone/>
              <a:defRPr sz="1600">
                <a:solidFill>
                  <a:srgbClr val="393938"/>
                </a:solidFill>
                <a:latin typeface="Verdana"/>
                <a:ea typeface="Verdana"/>
                <a:cs typeface="Verdana"/>
                <a:sym typeface="Verdana"/>
              </a:defRPr>
            </a:lvl1pPr>
            <a:lvl2pPr marL="0" indent="457200">
              <a:buSzTx/>
              <a:buFontTx/>
              <a:buNone/>
              <a:defRPr sz="1600">
                <a:solidFill>
                  <a:srgbClr val="393938"/>
                </a:solidFill>
                <a:latin typeface="Verdana"/>
                <a:ea typeface="Verdana"/>
                <a:cs typeface="Verdana"/>
                <a:sym typeface="Verdana"/>
              </a:defRPr>
            </a:lvl2pPr>
            <a:lvl3pPr marL="0" indent="914400">
              <a:buSzTx/>
              <a:buFontTx/>
              <a:buNone/>
              <a:defRPr sz="1600">
                <a:solidFill>
                  <a:srgbClr val="393938"/>
                </a:solidFill>
                <a:latin typeface="Verdana"/>
                <a:ea typeface="Verdana"/>
                <a:cs typeface="Verdana"/>
                <a:sym typeface="Verdana"/>
              </a:defRPr>
            </a:lvl3pPr>
            <a:lvl4pPr marL="0" indent="1371600">
              <a:buSzTx/>
              <a:buFontTx/>
              <a:buNone/>
              <a:defRPr sz="1600">
                <a:solidFill>
                  <a:srgbClr val="393938"/>
                </a:solidFill>
                <a:latin typeface="Verdana"/>
                <a:ea typeface="Verdana"/>
                <a:cs typeface="Verdana"/>
                <a:sym typeface="Verdana"/>
              </a:defRPr>
            </a:lvl4pPr>
            <a:lvl5pPr marL="0" indent="1828800">
              <a:buSzTx/>
              <a:buFontTx/>
              <a:buNone/>
              <a:defRPr sz="1600">
                <a:solidFill>
                  <a:srgbClr val="393938"/>
                </a:solidFill>
                <a:latin typeface="Verdana"/>
                <a:ea typeface="Verdana"/>
                <a:cs typeface="Verdana"/>
                <a:sym typeface="Verdana"/>
              </a:defRPr>
            </a:lvl5pPr>
          </a:lstStyle>
          <a:p>
            <a:r>
              <a:t>Body Level One</a:t>
            </a:r>
          </a:p>
          <a:p>
            <a:pPr lvl="1"/>
            <a:r>
              <a:t>Body Level Two</a:t>
            </a:r>
          </a:p>
          <a:p>
            <a:pPr lvl="2"/>
            <a:r>
              <a:t>Body Level Three</a:t>
            </a:r>
          </a:p>
          <a:p>
            <a:pPr lvl="3"/>
            <a:r>
              <a:t>Body Level Four</a:t>
            </a:r>
          </a:p>
          <a:p>
            <a:pPr lvl="4"/>
            <a:r>
              <a:t>Body Level Five</a:t>
            </a:r>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6" descr="Picture 6"/>
          <p:cNvPicPr>
            <a:picLocks noChangeAspect="1"/>
          </p:cNvPicPr>
          <p:nvPr/>
        </p:nvPicPr>
        <p:blipFill>
          <a:blip r:embed="rId12"/>
          <a:srcRect l="1" r="2071"/>
          <a:stretch>
            <a:fillRect/>
          </a:stretch>
        </p:blipFill>
        <p:spPr>
          <a:xfrm>
            <a:off x="8967015" y="0"/>
            <a:ext cx="3221402" cy="6858000"/>
          </a:xfrm>
          <a:prstGeom prst="rect">
            <a:avLst/>
          </a:prstGeom>
          <a:ln w="12700">
            <a:miter lim="400000"/>
          </a:ln>
        </p:spPr>
      </p:pic>
      <p:pic>
        <p:nvPicPr>
          <p:cNvPr id="3" name="Picture 7" descr="Picture 7"/>
          <p:cNvPicPr>
            <a:picLocks noChangeAspect="1"/>
          </p:cNvPicPr>
          <p:nvPr/>
        </p:nvPicPr>
        <p:blipFill>
          <a:blip r:embed="rId13"/>
          <a:stretch>
            <a:fillRect/>
          </a:stretch>
        </p:blipFill>
        <p:spPr>
          <a:xfrm>
            <a:off x="94504" y="6237468"/>
            <a:ext cx="1591055" cy="600219"/>
          </a:xfrm>
          <a:prstGeom prst="rect">
            <a:avLst/>
          </a:prstGeom>
          <a:ln w="12700">
            <a:miter lim="400000"/>
          </a:ln>
        </p:spPr>
      </p:pic>
      <p:sp>
        <p:nvSpPr>
          <p:cNvPr id="4" name="Title Text"/>
          <p:cNvSpPr txBox="1">
            <a:spLocks noGrp="1"/>
          </p:cNvSpPr>
          <p:nvPr>
            <p:ph type="title"/>
          </p:nvPr>
        </p:nvSpPr>
        <p:spPr>
          <a:xfrm>
            <a:off x="838200" y="365125"/>
            <a:ext cx="10515600" cy="91503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r>
              <a:t>Title Text</a:t>
            </a:r>
          </a:p>
        </p:txBody>
      </p:sp>
      <p:sp>
        <p:nvSpPr>
          <p:cNvPr id="5" name="Body Level One…"/>
          <p:cNvSpPr txBox="1">
            <a:spLocks noGrp="1"/>
          </p:cNvSpPr>
          <p:nvPr>
            <p:ph type="body" idx="1"/>
          </p:nvPr>
        </p:nvSpPr>
        <p:spPr>
          <a:xfrm>
            <a:off x="838200" y="1452281"/>
            <a:ext cx="10515600" cy="47246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sp>
        <p:nvSpPr>
          <p:cNvPr id="6" name="Slide Number"/>
          <p:cNvSpPr txBox="1">
            <a:spLocks noGrp="1"/>
          </p:cNvSpPr>
          <p:nvPr>
            <p:ph type="sldNum" sz="quarter" idx="2"/>
          </p:nvPr>
        </p:nvSpPr>
        <p:spPr>
          <a:xfrm>
            <a:off x="11055884" y="6397942"/>
            <a:ext cx="297915" cy="281941"/>
          </a:xfrm>
          <a:prstGeom prst="rect">
            <a:avLst/>
          </a:prstGeom>
          <a:ln w="12700">
            <a:miter lim="400000"/>
          </a:ln>
        </p:spPr>
        <p:txBody>
          <a:bodyPr wrap="none" lIns="45719" rIns="45719" anchor="ctr">
            <a:spAutoFit/>
          </a:bodyPr>
          <a:lstStyle>
            <a:lvl1pPr algn="r">
              <a:defRPr sz="1200">
                <a:solidFill>
                  <a:srgbClr val="868686"/>
                </a:solidFill>
                <a:latin typeface="Verdana"/>
                <a:ea typeface="Verdana"/>
                <a:cs typeface="Verdana"/>
                <a:sym typeface="Verdana"/>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ransition spd="med"/>
  <p:txStyles>
    <p:titleStyle>
      <a:lvl1pPr marL="0" marR="0" indent="0" algn="l" defTabSz="914400" rtl="0" latinLnBrk="0">
        <a:lnSpc>
          <a:spcPct val="90000"/>
        </a:lnSpc>
        <a:spcBef>
          <a:spcPts val="0"/>
        </a:spcBef>
        <a:spcAft>
          <a:spcPts val="0"/>
        </a:spcAft>
        <a:buClrTx/>
        <a:buSzTx/>
        <a:buFontTx/>
        <a:buNone/>
        <a:tabLst/>
        <a:defRPr sz="4400" b="1" i="0" u="none" strike="noStrike" cap="none" spc="0" baseline="0">
          <a:solidFill>
            <a:srgbClr val="A0BF57"/>
          </a:solidFill>
          <a:uFillTx/>
          <a:latin typeface="Verdana"/>
          <a:ea typeface="Verdana"/>
          <a:cs typeface="Verdana"/>
          <a:sym typeface="Verdana"/>
        </a:defRPr>
      </a:lvl1pPr>
      <a:lvl2pPr marL="0" marR="0" indent="0" algn="l" defTabSz="914400" rtl="0" latinLnBrk="0">
        <a:lnSpc>
          <a:spcPct val="90000"/>
        </a:lnSpc>
        <a:spcBef>
          <a:spcPts val="0"/>
        </a:spcBef>
        <a:spcAft>
          <a:spcPts val="0"/>
        </a:spcAft>
        <a:buClrTx/>
        <a:buSzTx/>
        <a:buFontTx/>
        <a:buNone/>
        <a:tabLst/>
        <a:defRPr sz="4400" b="1" i="0" u="none" strike="noStrike" cap="none" spc="0" baseline="0">
          <a:solidFill>
            <a:srgbClr val="A0BF57"/>
          </a:solidFill>
          <a:uFillTx/>
          <a:latin typeface="Verdana"/>
          <a:ea typeface="Verdana"/>
          <a:cs typeface="Verdana"/>
          <a:sym typeface="Verdana"/>
        </a:defRPr>
      </a:lvl2pPr>
      <a:lvl3pPr marL="0" marR="0" indent="0" algn="l" defTabSz="914400" rtl="0" latinLnBrk="0">
        <a:lnSpc>
          <a:spcPct val="90000"/>
        </a:lnSpc>
        <a:spcBef>
          <a:spcPts val="0"/>
        </a:spcBef>
        <a:spcAft>
          <a:spcPts val="0"/>
        </a:spcAft>
        <a:buClrTx/>
        <a:buSzTx/>
        <a:buFontTx/>
        <a:buNone/>
        <a:tabLst/>
        <a:defRPr sz="4400" b="1" i="0" u="none" strike="noStrike" cap="none" spc="0" baseline="0">
          <a:solidFill>
            <a:srgbClr val="A0BF57"/>
          </a:solidFill>
          <a:uFillTx/>
          <a:latin typeface="Verdana"/>
          <a:ea typeface="Verdana"/>
          <a:cs typeface="Verdana"/>
          <a:sym typeface="Verdana"/>
        </a:defRPr>
      </a:lvl3pPr>
      <a:lvl4pPr marL="0" marR="0" indent="0" algn="l" defTabSz="914400" rtl="0" latinLnBrk="0">
        <a:lnSpc>
          <a:spcPct val="90000"/>
        </a:lnSpc>
        <a:spcBef>
          <a:spcPts val="0"/>
        </a:spcBef>
        <a:spcAft>
          <a:spcPts val="0"/>
        </a:spcAft>
        <a:buClrTx/>
        <a:buSzTx/>
        <a:buFontTx/>
        <a:buNone/>
        <a:tabLst/>
        <a:defRPr sz="4400" b="1" i="0" u="none" strike="noStrike" cap="none" spc="0" baseline="0">
          <a:solidFill>
            <a:srgbClr val="A0BF57"/>
          </a:solidFill>
          <a:uFillTx/>
          <a:latin typeface="Verdana"/>
          <a:ea typeface="Verdana"/>
          <a:cs typeface="Verdana"/>
          <a:sym typeface="Verdana"/>
        </a:defRPr>
      </a:lvl4pPr>
      <a:lvl5pPr marL="0" marR="0" indent="0" algn="l" defTabSz="914400" rtl="0" latinLnBrk="0">
        <a:lnSpc>
          <a:spcPct val="90000"/>
        </a:lnSpc>
        <a:spcBef>
          <a:spcPts val="0"/>
        </a:spcBef>
        <a:spcAft>
          <a:spcPts val="0"/>
        </a:spcAft>
        <a:buClrTx/>
        <a:buSzTx/>
        <a:buFontTx/>
        <a:buNone/>
        <a:tabLst/>
        <a:defRPr sz="4400" b="1" i="0" u="none" strike="noStrike" cap="none" spc="0" baseline="0">
          <a:solidFill>
            <a:srgbClr val="A0BF57"/>
          </a:solidFill>
          <a:uFillTx/>
          <a:latin typeface="Verdana"/>
          <a:ea typeface="Verdana"/>
          <a:cs typeface="Verdana"/>
          <a:sym typeface="Verdana"/>
        </a:defRPr>
      </a:lvl5pPr>
      <a:lvl6pPr marL="0" marR="0" indent="0" algn="l" defTabSz="914400" rtl="0" latinLnBrk="0">
        <a:lnSpc>
          <a:spcPct val="90000"/>
        </a:lnSpc>
        <a:spcBef>
          <a:spcPts val="0"/>
        </a:spcBef>
        <a:spcAft>
          <a:spcPts val="0"/>
        </a:spcAft>
        <a:buClrTx/>
        <a:buSzTx/>
        <a:buFontTx/>
        <a:buNone/>
        <a:tabLst/>
        <a:defRPr sz="4400" b="1" i="0" u="none" strike="noStrike" cap="none" spc="0" baseline="0">
          <a:solidFill>
            <a:srgbClr val="A0BF57"/>
          </a:solidFill>
          <a:uFillTx/>
          <a:latin typeface="Verdana"/>
          <a:ea typeface="Verdana"/>
          <a:cs typeface="Verdana"/>
          <a:sym typeface="Verdana"/>
        </a:defRPr>
      </a:lvl6pPr>
      <a:lvl7pPr marL="0" marR="0" indent="0" algn="l" defTabSz="914400" rtl="0" latinLnBrk="0">
        <a:lnSpc>
          <a:spcPct val="90000"/>
        </a:lnSpc>
        <a:spcBef>
          <a:spcPts val="0"/>
        </a:spcBef>
        <a:spcAft>
          <a:spcPts val="0"/>
        </a:spcAft>
        <a:buClrTx/>
        <a:buSzTx/>
        <a:buFontTx/>
        <a:buNone/>
        <a:tabLst/>
        <a:defRPr sz="4400" b="1" i="0" u="none" strike="noStrike" cap="none" spc="0" baseline="0">
          <a:solidFill>
            <a:srgbClr val="A0BF57"/>
          </a:solidFill>
          <a:uFillTx/>
          <a:latin typeface="Verdana"/>
          <a:ea typeface="Verdana"/>
          <a:cs typeface="Verdana"/>
          <a:sym typeface="Verdana"/>
        </a:defRPr>
      </a:lvl7pPr>
      <a:lvl8pPr marL="0" marR="0" indent="0" algn="l" defTabSz="914400" rtl="0" latinLnBrk="0">
        <a:lnSpc>
          <a:spcPct val="90000"/>
        </a:lnSpc>
        <a:spcBef>
          <a:spcPts val="0"/>
        </a:spcBef>
        <a:spcAft>
          <a:spcPts val="0"/>
        </a:spcAft>
        <a:buClrTx/>
        <a:buSzTx/>
        <a:buFontTx/>
        <a:buNone/>
        <a:tabLst/>
        <a:defRPr sz="4400" b="1" i="0" u="none" strike="noStrike" cap="none" spc="0" baseline="0">
          <a:solidFill>
            <a:srgbClr val="A0BF57"/>
          </a:solidFill>
          <a:uFillTx/>
          <a:latin typeface="Verdana"/>
          <a:ea typeface="Verdana"/>
          <a:cs typeface="Verdana"/>
          <a:sym typeface="Verdana"/>
        </a:defRPr>
      </a:lvl8pPr>
      <a:lvl9pPr marL="0" marR="0" indent="0" algn="l" defTabSz="914400" rtl="0" latinLnBrk="0">
        <a:lnSpc>
          <a:spcPct val="90000"/>
        </a:lnSpc>
        <a:spcBef>
          <a:spcPts val="0"/>
        </a:spcBef>
        <a:spcAft>
          <a:spcPts val="0"/>
        </a:spcAft>
        <a:buClrTx/>
        <a:buSzTx/>
        <a:buFontTx/>
        <a:buNone/>
        <a:tabLst/>
        <a:defRPr sz="4400" b="1" i="0" u="none" strike="noStrike" cap="none" spc="0" baseline="0">
          <a:solidFill>
            <a:srgbClr val="A0BF57"/>
          </a:solidFill>
          <a:uFillTx/>
          <a:latin typeface="Verdana"/>
          <a:ea typeface="Verdana"/>
          <a:cs typeface="Verdana"/>
          <a:sym typeface="Verdana"/>
        </a:defRPr>
      </a:lvl9pPr>
    </p:titleStyle>
    <p:bodyStyle>
      <a:lvl1pPr marL="244928" marR="0" indent="-244928" algn="l" defTabSz="914400" rtl="0" latinLnBrk="0">
        <a:lnSpc>
          <a:spcPct val="90000"/>
        </a:lnSpc>
        <a:spcBef>
          <a:spcPts val="1000"/>
        </a:spcBef>
        <a:spcAft>
          <a:spcPts val="0"/>
        </a:spcAft>
        <a:buClrTx/>
        <a:buSzPct val="100000"/>
        <a:buFont typeface="Arial"/>
        <a:buChar char="•"/>
        <a:tabLst/>
        <a:defRPr sz="3000" b="0" i="0" u="none" strike="noStrike" cap="none" spc="0" baseline="0">
          <a:solidFill>
            <a:srgbClr val="000000"/>
          </a:solidFill>
          <a:uFillTx/>
          <a:latin typeface="+mj-lt"/>
          <a:ea typeface="+mj-ea"/>
          <a:cs typeface="+mj-cs"/>
          <a:sym typeface="Calibri"/>
        </a:defRPr>
      </a:lvl1pPr>
      <a:lvl2pPr marL="742950" marR="0" indent="-285750" algn="l" defTabSz="914400" rtl="0" latinLnBrk="0">
        <a:lnSpc>
          <a:spcPct val="90000"/>
        </a:lnSpc>
        <a:spcBef>
          <a:spcPts val="1000"/>
        </a:spcBef>
        <a:spcAft>
          <a:spcPts val="0"/>
        </a:spcAft>
        <a:buClrTx/>
        <a:buSzPct val="100000"/>
        <a:buFont typeface="Arial"/>
        <a:buChar char="•"/>
        <a:tabLst/>
        <a:defRPr sz="3000" b="0" i="0" u="none" strike="noStrike" cap="none" spc="0" baseline="0">
          <a:solidFill>
            <a:srgbClr val="000000"/>
          </a:solidFill>
          <a:uFillTx/>
          <a:latin typeface="+mj-lt"/>
          <a:ea typeface="+mj-ea"/>
          <a:cs typeface="+mj-cs"/>
          <a:sym typeface="Calibri"/>
        </a:defRPr>
      </a:lvl2pPr>
      <a:lvl3pPr marL="1257300" marR="0" indent="-342900" algn="l" defTabSz="914400" rtl="0" latinLnBrk="0">
        <a:lnSpc>
          <a:spcPct val="90000"/>
        </a:lnSpc>
        <a:spcBef>
          <a:spcPts val="1000"/>
        </a:spcBef>
        <a:spcAft>
          <a:spcPts val="0"/>
        </a:spcAft>
        <a:buClrTx/>
        <a:buSzPct val="100000"/>
        <a:buFont typeface="Arial"/>
        <a:buChar char="•"/>
        <a:tabLst/>
        <a:defRPr sz="3000" b="0" i="0" u="none" strike="noStrike" cap="none" spc="0" baseline="0">
          <a:solidFill>
            <a:srgbClr val="000000"/>
          </a:solidFill>
          <a:uFillTx/>
          <a:latin typeface="+mj-lt"/>
          <a:ea typeface="+mj-ea"/>
          <a:cs typeface="+mj-cs"/>
          <a:sym typeface="Calibri"/>
        </a:defRPr>
      </a:lvl3pPr>
      <a:lvl4pPr marL="1752600" marR="0" indent="-381000" algn="l" defTabSz="914400" rtl="0" latinLnBrk="0">
        <a:lnSpc>
          <a:spcPct val="90000"/>
        </a:lnSpc>
        <a:spcBef>
          <a:spcPts val="1000"/>
        </a:spcBef>
        <a:spcAft>
          <a:spcPts val="0"/>
        </a:spcAft>
        <a:buClrTx/>
        <a:buSzPct val="100000"/>
        <a:buFont typeface="Arial"/>
        <a:buChar char="•"/>
        <a:tabLst/>
        <a:defRPr sz="3000" b="0" i="0" u="none" strike="noStrike" cap="none" spc="0" baseline="0">
          <a:solidFill>
            <a:srgbClr val="000000"/>
          </a:solidFill>
          <a:uFillTx/>
          <a:latin typeface="+mj-lt"/>
          <a:ea typeface="+mj-ea"/>
          <a:cs typeface="+mj-cs"/>
          <a:sym typeface="Calibri"/>
        </a:defRPr>
      </a:lvl4pPr>
      <a:lvl5pPr marL="2209800" marR="0" indent="-381000" algn="l" defTabSz="914400" rtl="0" latinLnBrk="0">
        <a:lnSpc>
          <a:spcPct val="90000"/>
        </a:lnSpc>
        <a:spcBef>
          <a:spcPts val="1000"/>
        </a:spcBef>
        <a:spcAft>
          <a:spcPts val="0"/>
        </a:spcAft>
        <a:buClrTx/>
        <a:buSzPct val="100000"/>
        <a:buFont typeface="Arial"/>
        <a:buChar char="•"/>
        <a:tabLst/>
        <a:defRPr sz="3000" b="0" i="0" u="none" strike="noStrike" cap="none" spc="0" baseline="0">
          <a:solidFill>
            <a:srgbClr val="000000"/>
          </a:solidFill>
          <a:uFillTx/>
          <a:latin typeface="+mj-lt"/>
          <a:ea typeface="+mj-ea"/>
          <a:cs typeface="+mj-cs"/>
          <a:sym typeface="Calibri"/>
        </a:defRPr>
      </a:lvl5pPr>
      <a:lvl6pPr marL="2667000" marR="0" indent="-381000" algn="l" defTabSz="914400" rtl="0" latinLnBrk="0">
        <a:lnSpc>
          <a:spcPct val="90000"/>
        </a:lnSpc>
        <a:spcBef>
          <a:spcPts val="1000"/>
        </a:spcBef>
        <a:spcAft>
          <a:spcPts val="0"/>
        </a:spcAft>
        <a:buClrTx/>
        <a:buSzPct val="100000"/>
        <a:buFont typeface="Arial"/>
        <a:buChar char="•"/>
        <a:tabLst/>
        <a:defRPr sz="3000" b="0" i="0" u="none" strike="noStrike" cap="none" spc="0" baseline="0">
          <a:solidFill>
            <a:srgbClr val="000000"/>
          </a:solidFill>
          <a:uFillTx/>
          <a:latin typeface="+mj-lt"/>
          <a:ea typeface="+mj-ea"/>
          <a:cs typeface="+mj-cs"/>
          <a:sym typeface="Calibri"/>
        </a:defRPr>
      </a:lvl6pPr>
      <a:lvl7pPr marL="3124200" marR="0" indent="-381000" algn="l" defTabSz="914400" rtl="0" latinLnBrk="0">
        <a:lnSpc>
          <a:spcPct val="90000"/>
        </a:lnSpc>
        <a:spcBef>
          <a:spcPts val="1000"/>
        </a:spcBef>
        <a:spcAft>
          <a:spcPts val="0"/>
        </a:spcAft>
        <a:buClrTx/>
        <a:buSzPct val="100000"/>
        <a:buFont typeface="Arial"/>
        <a:buChar char="•"/>
        <a:tabLst/>
        <a:defRPr sz="3000" b="0" i="0" u="none" strike="noStrike" cap="none" spc="0" baseline="0">
          <a:solidFill>
            <a:srgbClr val="000000"/>
          </a:solidFill>
          <a:uFillTx/>
          <a:latin typeface="+mj-lt"/>
          <a:ea typeface="+mj-ea"/>
          <a:cs typeface="+mj-cs"/>
          <a:sym typeface="Calibri"/>
        </a:defRPr>
      </a:lvl7pPr>
      <a:lvl8pPr marL="3581400" marR="0" indent="-381000" algn="l" defTabSz="914400" rtl="0" latinLnBrk="0">
        <a:lnSpc>
          <a:spcPct val="90000"/>
        </a:lnSpc>
        <a:spcBef>
          <a:spcPts val="1000"/>
        </a:spcBef>
        <a:spcAft>
          <a:spcPts val="0"/>
        </a:spcAft>
        <a:buClrTx/>
        <a:buSzPct val="100000"/>
        <a:buFont typeface="Arial"/>
        <a:buChar char="•"/>
        <a:tabLst/>
        <a:defRPr sz="3000" b="0" i="0" u="none" strike="noStrike" cap="none" spc="0" baseline="0">
          <a:solidFill>
            <a:srgbClr val="000000"/>
          </a:solidFill>
          <a:uFillTx/>
          <a:latin typeface="+mj-lt"/>
          <a:ea typeface="+mj-ea"/>
          <a:cs typeface="+mj-cs"/>
          <a:sym typeface="Calibri"/>
        </a:defRPr>
      </a:lvl8pPr>
      <a:lvl9pPr marL="4038600" marR="0" indent="-381000" algn="l" defTabSz="914400" rtl="0" latinLnBrk="0">
        <a:lnSpc>
          <a:spcPct val="90000"/>
        </a:lnSpc>
        <a:spcBef>
          <a:spcPts val="1000"/>
        </a:spcBef>
        <a:spcAft>
          <a:spcPts val="0"/>
        </a:spcAft>
        <a:buClrTx/>
        <a:buSzPct val="100000"/>
        <a:buFont typeface="Arial"/>
        <a:buChar char="•"/>
        <a:tabLst/>
        <a:defRPr sz="3000" b="0" i="0" u="none" strike="noStrike" cap="none" spc="0" baseline="0">
          <a:solidFill>
            <a:srgbClr val="000000"/>
          </a:solidFill>
          <a:uFillTx/>
          <a:latin typeface="+mj-lt"/>
          <a:ea typeface="+mj-ea"/>
          <a:cs typeface="+mj-cs"/>
          <a:sym typeface="Calibri"/>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Verdana"/>
        </a:defRPr>
      </a:lvl1pPr>
      <a:lvl2pPr marL="0" marR="0" indent="457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Verdana"/>
        </a:defRPr>
      </a:lvl2pPr>
      <a:lvl3pPr marL="0" marR="0" indent="914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Verdana"/>
        </a:defRPr>
      </a:lvl3pPr>
      <a:lvl4pPr marL="0" marR="0" indent="1371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Verdana"/>
        </a:defRPr>
      </a:lvl4pPr>
      <a:lvl5pPr marL="0" marR="0" indent="18288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Verdana"/>
        </a:defRPr>
      </a:lvl5pPr>
      <a:lvl6pPr marL="0" marR="0" indent="22860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Verdana"/>
        </a:defRPr>
      </a:lvl6pPr>
      <a:lvl7pPr marL="0" marR="0" indent="2743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Verdana"/>
        </a:defRPr>
      </a:lvl7pPr>
      <a:lvl8pPr marL="0" marR="0" indent="3200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Verdana"/>
        </a:defRPr>
      </a:lvl8pPr>
      <a:lvl9pPr marL="0" marR="0" indent="3657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Verdana"/>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tif"/><Relationship Id="rId2" Type="http://schemas.openxmlformats.org/officeDocument/2006/relationships/image" Target="../media/image3.png"/><Relationship Id="rId1" Type="http://schemas.openxmlformats.org/officeDocument/2006/relationships/slideLayout" Target="../slideLayouts/slideLayout10.xml"/><Relationship Id="rId4" Type="http://schemas.openxmlformats.org/officeDocument/2006/relationships/image" Target="../media/image5.tif"/></Relationships>
</file>

<file path=ppt/slides/_rels/slide1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hyperlink" Target="https://mobile.twitter.com/ProfBeckyParker/status/973517553116024834/photo/1" TargetMode="Externa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25.tif"/><Relationship Id="rId2" Type="http://schemas.openxmlformats.org/officeDocument/2006/relationships/image" Target="../media/image24.tif"/><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image" Target="../media/image28.tif"/><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image" Target="../media/image29.tif"/><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tif"/><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microsoft.com/office/2007/relationships/media" Target="../media/media2.avi"/><Relationship Id="rId7" Type="http://schemas.openxmlformats.org/officeDocument/2006/relationships/image" Target="../media/image11.png"/><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10.png"/><Relationship Id="rId5" Type="http://schemas.openxmlformats.org/officeDocument/2006/relationships/slideLayout" Target="../slideLayouts/slideLayout10.xml"/><Relationship Id="rId4" Type="http://schemas.openxmlformats.org/officeDocument/2006/relationships/video" Target="../media/media2.avi"/></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4.tif"/><Relationship Id="rId2" Type="http://schemas.openxmlformats.org/officeDocument/2006/relationships/image" Target="../media/image13.jpeg"/><Relationship Id="rId1" Type="http://schemas.openxmlformats.org/officeDocument/2006/relationships/slideLayout" Target="../slideLayouts/slideLayout10.xml"/><Relationship Id="rId4" Type="http://schemas.openxmlformats.org/officeDocument/2006/relationships/image" Target="../media/image15.jpeg"/></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image" Target="../media/image16.jpeg"/><Relationship Id="rId1" Type="http://schemas.openxmlformats.org/officeDocument/2006/relationships/slideLayout" Target="../slideLayouts/slideLayout10.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TIMEPIX@school…"/>
          <p:cNvSpPr txBox="1">
            <a:spLocks noGrp="1"/>
          </p:cNvSpPr>
          <p:nvPr>
            <p:ph type="title"/>
          </p:nvPr>
        </p:nvSpPr>
        <p:spPr>
          <a:xfrm>
            <a:off x="3695181" y="409419"/>
            <a:ext cx="10515601" cy="3732811"/>
          </a:xfrm>
          <a:prstGeom prst="rect">
            <a:avLst/>
          </a:prstGeom>
        </p:spPr>
        <p:txBody>
          <a:bodyPr/>
          <a:lstStyle/>
          <a:p>
            <a:pPr>
              <a:defRPr sz="6800">
                <a:latin typeface="+mj-lt"/>
                <a:ea typeface="+mj-ea"/>
                <a:cs typeface="+mj-cs"/>
                <a:sym typeface="Calibri"/>
              </a:defRPr>
            </a:pPr>
            <a:r>
              <a:t>TIMEPIX@school</a:t>
            </a:r>
          </a:p>
          <a:p>
            <a:pPr>
              <a:defRPr>
                <a:latin typeface="+mj-lt"/>
                <a:ea typeface="+mj-ea"/>
                <a:cs typeface="+mj-cs"/>
                <a:sym typeface="Calibri"/>
              </a:defRPr>
            </a:pPr>
            <a:r>
              <a:t>From small beginnings to </a:t>
            </a:r>
          </a:p>
          <a:p>
            <a:pPr>
              <a:defRPr>
                <a:latin typeface="+mj-lt"/>
                <a:ea typeface="+mj-ea"/>
                <a:cs typeface="+mj-cs"/>
                <a:sym typeface="Calibri"/>
              </a:defRPr>
            </a:pPr>
            <a:r>
              <a:t>inspiring young people and their </a:t>
            </a:r>
          </a:p>
          <a:p>
            <a:pPr>
              <a:defRPr>
                <a:latin typeface="+mj-lt"/>
                <a:ea typeface="+mj-ea"/>
                <a:cs typeface="+mj-cs"/>
                <a:sym typeface="Calibri"/>
              </a:defRPr>
            </a:pPr>
            <a:r>
              <a:t>teachers across Europe and beyond</a:t>
            </a:r>
          </a:p>
        </p:txBody>
      </p:sp>
      <p:sp>
        <p:nvSpPr>
          <p:cNvPr id="122" name="Double-click to edit"/>
          <p:cNvSpPr txBox="1">
            <a:spLocks noGrp="1"/>
          </p:cNvSpPr>
          <p:nvPr>
            <p:ph type="body" sz="quarter" idx="1"/>
          </p:nvPr>
        </p:nvSpPr>
        <p:spPr>
          <a:xfrm>
            <a:off x="2925438" y="-2825275"/>
            <a:ext cx="7763948" cy="1317570"/>
          </a:xfrm>
          <a:prstGeom prst="rect">
            <a:avLst/>
          </a:prstGeom>
        </p:spPr>
        <p:txBody>
          <a:bodyPr/>
          <a:lstStyle/>
          <a:p>
            <a:endParaRPr/>
          </a:p>
        </p:txBody>
      </p:sp>
      <p:pic>
        <p:nvPicPr>
          <p:cNvPr id="123" name="Content Placeholder 4" descr="Content Placeholder 4"/>
          <p:cNvPicPr>
            <a:picLocks noChangeAspect="1"/>
          </p:cNvPicPr>
          <p:nvPr/>
        </p:nvPicPr>
        <p:blipFill>
          <a:blip r:embed="rId2"/>
          <a:srcRect l="22373" r="21473" b="2"/>
          <a:stretch>
            <a:fillRect/>
          </a:stretch>
        </p:blipFill>
        <p:spPr>
          <a:xfrm>
            <a:off x="-51497" y="80092"/>
            <a:ext cx="3691732" cy="3106341"/>
          </a:xfrm>
          <a:custGeom>
            <a:avLst/>
            <a:gdLst/>
            <a:ahLst/>
            <a:cxnLst>
              <a:cxn ang="0">
                <a:pos x="wd2" y="hd2"/>
              </a:cxn>
              <a:cxn ang="5400000">
                <a:pos x="wd2" y="hd2"/>
              </a:cxn>
              <a:cxn ang="10800000">
                <a:pos x="wd2" y="hd2"/>
              </a:cxn>
              <a:cxn ang="16200000">
                <a:pos x="wd2" y="hd2"/>
              </a:cxn>
            </a:cxnLst>
            <a:rect l="0" t="0" r="r" b="b"/>
            <a:pathLst>
              <a:path w="21600" h="21600" extrusionOk="0">
                <a:moveTo>
                  <a:pt x="399" y="0"/>
                </a:moveTo>
                <a:lnTo>
                  <a:pt x="351" y="77"/>
                </a:lnTo>
                <a:lnTo>
                  <a:pt x="0" y="764"/>
                </a:lnTo>
                <a:lnTo>
                  <a:pt x="0" y="14828"/>
                </a:lnTo>
                <a:lnTo>
                  <a:pt x="351" y="15515"/>
                </a:lnTo>
                <a:cubicBezTo>
                  <a:pt x="2438" y="19187"/>
                  <a:pt x="5973" y="21600"/>
                  <a:pt x="9983" y="21600"/>
                </a:cubicBezTo>
                <a:cubicBezTo>
                  <a:pt x="16398" y="21600"/>
                  <a:pt x="21600" y="15420"/>
                  <a:pt x="21600" y="7796"/>
                </a:cubicBezTo>
                <a:cubicBezTo>
                  <a:pt x="21600" y="4937"/>
                  <a:pt x="20867" y="2280"/>
                  <a:pt x="19615" y="77"/>
                </a:cubicBezTo>
                <a:lnTo>
                  <a:pt x="19566" y="0"/>
                </a:lnTo>
                <a:lnTo>
                  <a:pt x="399" y="0"/>
                </a:lnTo>
                <a:close/>
              </a:path>
            </a:pathLst>
          </a:custGeom>
          <a:ln w="12700">
            <a:miter lim="400000"/>
          </a:ln>
        </p:spPr>
      </p:pic>
      <p:pic>
        <p:nvPicPr>
          <p:cNvPr id="124" name="Image" descr="Image"/>
          <p:cNvPicPr>
            <a:picLocks noChangeAspect="1"/>
          </p:cNvPicPr>
          <p:nvPr/>
        </p:nvPicPr>
        <p:blipFill>
          <a:blip r:embed="rId3"/>
          <a:stretch>
            <a:fillRect/>
          </a:stretch>
        </p:blipFill>
        <p:spPr>
          <a:xfrm>
            <a:off x="4954676" y="3747936"/>
            <a:ext cx="5694726" cy="3796484"/>
          </a:xfrm>
          <a:prstGeom prst="rect">
            <a:avLst/>
          </a:prstGeom>
          <a:ln w="12700">
            <a:miter lim="400000"/>
          </a:ln>
        </p:spPr>
      </p:pic>
      <p:sp>
        <p:nvSpPr>
          <p:cNvPr id="125" name="Rectangle"/>
          <p:cNvSpPr txBox="1"/>
          <p:nvPr/>
        </p:nvSpPr>
        <p:spPr>
          <a:xfrm>
            <a:off x="7326867" y="4484913"/>
            <a:ext cx="10515601" cy="1325564"/>
          </a:xfrm>
          <a:prstGeom prst="rect">
            <a:avLst/>
          </a:prstGeom>
          <a:ln w="12700">
            <a:miter lim="400000"/>
          </a:ln>
        </p:spPr>
        <p:txBody>
          <a:bodyPr lIns="45718" tIns="45718" rIns="45718" bIns="45718" anchor="ctr">
            <a:normAutofit/>
          </a:bodyPr>
          <a:lstStyle/>
          <a:p>
            <a:pPr>
              <a:lnSpc>
                <a:spcPct val="90000"/>
              </a:lnSpc>
              <a:defRPr sz="3200">
                <a:latin typeface="Aptos Display"/>
                <a:ea typeface="Aptos Display"/>
                <a:cs typeface="Aptos Display"/>
                <a:sym typeface="Aptos Display"/>
              </a:defRPr>
            </a:pPr>
            <a:endParaRPr/>
          </a:p>
        </p:txBody>
      </p:sp>
      <p:pic>
        <p:nvPicPr>
          <p:cNvPr id="126" name="Image" descr="Image"/>
          <p:cNvPicPr>
            <a:picLocks noChangeAspect="1"/>
          </p:cNvPicPr>
          <p:nvPr/>
        </p:nvPicPr>
        <p:blipFill>
          <a:blip r:embed="rId4"/>
          <a:stretch>
            <a:fillRect/>
          </a:stretch>
        </p:blipFill>
        <p:spPr>
          <a:xfrm>
            <a:off x="2141787" y="3854387"/>
            <a:ext cx="2806701" cy="2895601"/>
          </a:xfrm>
          <a:prstGeom prst="rect">
            <a:avLst/>
          </a:prstGeom>
          <a:ln w="12700">
            <a:miter lim="400000"/>
          </a:ln>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 name="Picture 2" descr="Picture 2">
            <a:hlinkClick r:id="rId2"/>
          </p:cNvPr>
          <p:cNvPicPr>
            <a:picLocks noChangeAspect="1"/>
          </p:cNvPicPr>
          <p:nvPr/>
        </p:nvPicPr>
        <p:blipFill>
          <a:blip r:embed="rId3"/>
          <a:stretch>
            <a:fillRect/>
          </a:stretch>
        </p:blipFill>
        <p:spPr>
          <a:xfrm>
            <a:off x="4345375" y="961812"/>
            <a:ext cx="6574650" cy="4930988"/>
          </a:xfrm>
          <a:prstGeom prst="rect">
            <a:avLst/>
          </a:prstGeom>
          <a:ln w="12700">
            <a:miter lim="400000"/>
          </a:ln>
        </p:spPr>
      </p:pic>
      <p:sp>
        <p:nvSpPr>
          <p:cNvPr id="205" name="Title 3"/>
          <p:cNvSpPr txBox="1">
            <a:spLocks noGrp="1"/>
          </p:cNvSpPr>
          <p:nvPr>
            <p:ph type="title"/>
          </p:nvPr>
        </p:nvSpPr>
        <p:spPr>
          <a:prstGeom prst="rect">
            <a:avLst/>
          </a:prstGeom>
          <a:solidFill>
            <a:srgbClr val="262626"/>
          </a:solidFill>
          <a:ln w="174625">
            <a:solidFill>
              <a:srgbClr val="262626"/>
            </a:solidFill>
            <a:round/>
          </a:ln>
        </p:spPr>
        <p:txBody>
          <a:bodyPr/>
          <a:lstStyle>
            <a:lvl1pPr>
              <a:defRPr sz="4000">
                <a:solidFill>
                  <a:srgbClr val="FFFFFF"/>
                </a:solidFill>
                <a:latin typeface="+mj-lt"/>
                <a:ea typeface="+mj-ea"/>
                <a:cs typeface="+mj-cs"/>
                <a:sym typeface="Calibri"/>
              </a:defRPr>
            </a:lvl1pPr>
          </a:lstStyle>
          <a:p>
            <a:r>
              <a:t>Present at CERN</a:t>
            </a:r>
          </a:p>
        </p:txBody>
      </p:sp>
      <p:sp>
        <p:nvSpPr>
          <p:cNvPr id="206" name="Will Furnell…"/>
          <p:cNvSpPr txBox="1">
            <a:spLocks noGrp="1"/>
          </p:cNvSpPr>
          <p:nvPr>
            <p:ph type="body" idx="1"/>
          </p:nvPr>
        </p:nvSpPr>
        <p:spPr>
          <a:xfrm>
            <a:off x="632210" y="2031614"/>
            <a:ext cx="10515601" cy="4351339"/>
          </a:xfrm>
          <a:prstGeom prst="rect">
            <a:avLst/>
          </a:prstGeom>
        </p:spPr>
        <p:txBody>
          <a:bodyPr/>
          <a:lstStyle/>
          <a:p>
            <a:pPr>
              <a:defRPr>
                <a:latin typeface="+mj-lt"/>
                <a:ea typeface="+mj-ea"/>
                <a:cs typeface="+mj-cs"/>
                <a:sym typeface="Calibri"/>
              </a:defRPr>
            </a:pPr>
            <a:r>
              <a:t>Will Furnell    </a:t>
            </a:r>
          </a:p>
          <a:p>
            <a:pPr>
              <a:defRPr>
                <a:latin typeface="+mj-lt"/>
                <a:ea typeface="+mj-ea"/>
                <a:cs typeface="+mj-cs"/>
                <a:sym typeface="Calibri"/>
              </a:defRPr>
            </a:pPr>
            <a:r>
              <a:t>Six years at                                                                                                                                   STFC ‘it really has                                                                               enabled me to                                                                                                              have the                                                                                                              career I have                                                                                           today’</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 name="TIMEPIX@school allows young people access to the excitement of measuring radiation in space"/>
          <p:cNvSpPr txBox="1">
            <a:spLocks noGrp="1"/>
          </p:cNvSpPr>
          <p:nvPr>
            <p:ph type="title"/>
          </p:nvPr>
        </p:nvSpPr>
        <p:spPr>
          <a:prstGeom prst="rect">
            <a:avLst/>
          </a:prstGeom>
        </p:spPr>
        <p:txBody>
          <a:bodyPr/>
          <a:lstStyle>
            <a:lvl1pPr>
              <a:defRPr>
                <a:latin typeface="+mj-lt"/>
                <a:ea typeface="+mj-ea"/>
                <a:cs typeface="+mj-cs"/>
                <a:sym typeface="Calibri"/>
              </a:defRPr>
            </a:lvl1pPr>
          </a:lstStyle>
          <a:p>
            <a:r>
              <a:t>TIMEPIX@school allows young people access to the excitement of measuring radiation in space</a:t>
            </a:r>
          </a:p>
        </p:txBody>
      </p:sp>
      <p:sp>
        <p:nvSpPr>
          <p:cNvPr id="209" name="Double-click to edit"/>
          <p:cNvSpPr txBox="1">
            <a:spLocks noGrp="1"/>
          </p:cNvSpPr>
          <p:nvPr>
            <p:ph type="body" idx="1"/>
          </p:nvPr>
        </p:nvSpPr>
        <p:spPr>
          <a:prstGeom prst="rect">
            <a:avLst/>
          </a:prstGeom>
        </p:spPr>
        <p:txBody>
          <a:bodyPr/>
          <a:lstStyle/>
          <a:p>
            <a:pPr marL="97971" indent="-97971" defTabSz="365760">
              <a:spcBef>
                <a:spcPts val="400"/>
              </a:spcBef>
              <a:defRPr sz="1200"/>
            </a:pPr>
            <a:endParaRPr/>
          </a:p>
        </p:txBody>
      </p:sp>
      <p:pic>
        <p:nvPicPr>
          <p:cNvPr id="210" name="Image" descr="Image"/>
          <p:cNvPicPr>
            <a:picLocks noChangeAspect="1"/>
          </p:cNvPicPr>
          <p:nvPr/>
        </p:nvPicPr>
        <p:blipFill>
          <a:blip r:embed="rId2"/>
          <a:stretch>
            <a:fillRect/>
          </a:stretch>
        </p:blipFill>
        <p:spPr>
          <a:xfrm>
            <a:off x="838200" y="1825624"/>
            <a:ext cx="6525963" cy="4264537"/>
          </a:xfrm>
          <a:prstGeom prst="rect">
            <a:avLst/>
          </a:prstGeom>
          <a:ln w="12700">
            <a:miter lim="400000"/>
          </a:ln>
        </p:spPr>
      </p:pic>
      <p:pic>
        <p:nvPicPr>
          <p:cNvPr id="211" name="Image" descr="Image"/>
          <p:cNvPicPr>
            <a:picLocks noChangeAspect="1"/>
          </p:cNvPicPr>
          <p:nvPr/>
        </p:nvPicPr>
        <p:blipFill>
          <a:blip r:embed="rId3"/>
          <a:stretch>
            <a:fillRect/>
          </a:stretch>
        </p:blipFill>
        <p:spPr>
          <a:xfrm>
            <a:off x="8149234" y="1053263"/>
            <a:ext cx="3961374" cy="5602828"/>
          </a:xfrm>
          <a:prstGeom prst="rect">
            <a:avLst/>
          </a:prstGeom>
          <a:ln w="12700">
            <a:miter lim="400000"/>
          </a:ln>
        </p:spPr>
      </p:pic>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3" name="Title 1"/>
          <p:cNvSpPr txBox="1">
            <a:spLocks noGrp="1"/>
          </p:cNvSpPr>
          <p:nvPr>
            <p:ph type="title"/>
          </p:nvPr>
        </p:nvSpPr>
        <p:spPr>
          <a:prstGeom prst="rect">
            <a:avLst/>
          </a:prstGeom>
        </p:spPr>
        <p:txBody>
          <a:bodyPr/>
          <a:lstStyle>
            <a:lvl1pPr>
              <a:spcBef>
                <a:spcPts val="1000"/>
              </a:spcBef>
              <a:defRPr sz="2400" b="1">
                <a:solidFill>
                  <a:srgbClr val="393938"/>
                </a:solidFill>
                <a:latin typeface="Verdana"/>
                <a:ea typeface="Verdana"/>
                <a:cs typeface="Verdana"/>
                <a:sym typeface="Verdana"/>
              </a:defRPr>
            </a:lvl1pPr>
          </a:lstStyle>
          <a:p>
            <a:r>
              <a:t>TimPix</a:t>
            </a:r>
          </a:p>
        </p:txBody>
      </p:sp>
      <p:sp>
        <p:nvSpPr>
          <p:cNvPr id="214" name="Double-click to edit"/>
          <p:cNvSpPr txBox="1">
            <a:spLocks noGrp="1"/>
          </p:cNvSpPr>
          <p:nvPr>
            <p:ph type="body" idx="1"/>
          </p:nvPr>
        </p:nvSpPr>
        <p:spPr>
          <a:prstGeom prst="rect">
            <a:avLst/>
          </a:prstGeom>
        </p:spPr>
        <p:txBody>
          <a:bodyPr/>
          <a:lstStyle/>
          <a:p>
            <a:endParaRPr/>
          </a:p>
        </p:txBody>
      </p:sp>
      <p:sp>
        <p:nvSpPr>
          <p:cNvPr id="215" name="TextBox 14"/>
          <p:cNvSpPr txBox="1"/>
          <p:nvPr/>
        </p:nvSpPr>
        <p:spPr>
          <a:xfrm>
            <a:off x="883919" y="1152827"/>
            <a:ext cx="10830561" cy="91728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endParaRPr/>
          </a:p>
          <a:p>
            <a:endParaRPr/>
          </a:p>
          <a:p>
            <a:r>
              <a:t>Data made available during Tim Peake’s Principia mission</a:t>
            </a:r>
          </a:p>
        </p:txBody>
      </p:sp>
      <p:pic>
        <p:nvPicPr>
          <p:cNvPr id="216" name="Picture 7" descr="Picture 7"/>
          <p:cNvPicPr>
            <a:picLocks noChangeAspect="1"/>
          </p:cNvPicPr>
          <p:nvPr/>
        </p:nvPicPr>
        <p:blipFill>
          <a:blip r:embed="rId2"/>
          <a:stretch>
            <a:fillRect/>
          </a:stretch>
        </p:blipFill>
        <p:spPr>
          <a:xfrm>
            <a:off x="838200" y="2253611"/>
            <a:ext cx="4610100" cy="3057526"/>
          </a:xfrm>
          <a:prstGeom prst="rect">
            <a:avLst/>
          </a:prstGeom>
          <a:ln w="12700">
            <a:miter lim="400000"/>
          </a:ln>
        </p:spPr>
      </p:pic>
      <p:pic>
        <p:nvPicPr>
          <p:cNvPr id="217" name="Picture 8" descr="Picture 8"/>
          <p:cNvPicPr>
            <a:picLocks noChangeAspect="1"/>
          </p:cNvPicPr>
          <p:nvPr/>
        </p:nvPicPr>
        <p:blipFill>
          <a:blip r:embed="rId3"/>
          <a:stretch>
            <a:fillRect/>
          </a:stretch>
        </p:blipFill>
        <p:spPr>
          <a:xfrm>
            <a:off x="6004531" y="2253611"/>
            <a:ext cx="4633914" cy="3086101"/>
          </a:xfrm>
          <a:prstGeom prst="rect">
            <a:avLst/>
          </a:prstGeom>
          <a:ln w="12700">
            <a:miter lim="400000"/>
          </a:ln>
        </p:spPr>
      </p:pic>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 name="Recognition of teachers and the team"/>
          <p:cNvSpPr txBox="1">
            <a:spLocks noGrp="1"/>
          </p:cNvSpPr>
          <p:nvPr>
            <p:ph type="title"/>
          </p:nvPr>
        </p:nvSpPr>
        <p:spPr>
          <a:prstGeom prst="rect">
            <a:avLst/>
          </a:prstGeom>
        </p:spPr>
        <p:txBody>
          <a:bodyPr/>
          <a:lstStyle>
            <a:lvl1pPr>
              <a:defRPr>
                <a:latin typeface="+mj-lt"/>
                <a:ea typeface="+mj-ea"/>
                <a:cs typeface="+mj-cs"/>
                <a:sym typeface="Calibri"/>
              </a:defRPr>
            </a:lvl1pPr>
          </a:lstStyle>
          <a:p>
            <a:r>
              <a:t>Recognition of teachers and the team</a:t>
            </a:r>
          </a:p>
        </p:txBody>
      </p:sp>
      <p:sp>
        <p:nvSpPr>
          <p:cNvPr id="220" name="The Spanish National Centre for Particle,…"/>
          <p:cNvSpPr txBox="1"/>
          <p:nvPr/>
        </p:nvSpPr>
        <p:spPr>
          <a:xfrm>
            <a:off x="1492276" y="1419693"/>
            <a:ext cx="6254488" cy="571937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p>
            <a:pPr defTabSz="127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a:pPr>
            <a:r>
              <a:t>The Spanish National Centre for Particle,</a:t>
            </a:r>
          </a:p>
          <a:p>
            <a:pPr defTabSz="127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a:pPr>
            <a:r>
              <a:t>Astroparticle and Nuclear Physics (Centro Nacional</a:t>
            </a:r>
          </a:p>
          <a:p>
            <a:pPr defTabSz="127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a:pPr>
            <a:r>
              <a:t>de Física de Partículas, Astropartículas y Nuclear,</a:t>
            </a:r>
          </a:p>
          <a:p>
            <a:pPr defTabSz="127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a:pPr>
            <a:r>
              <a:t>CPAN) awarded an outreach award in 2022.</a:t>
            </a:r>
          </a:p>
          <a:p>
            <a:pPr defTabSz="127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a:pPr>
            <a:r>
              <a:t>Daniel Parcerisas (Sagrada Familia, Gava) accepted the</a:t>
            </a:r>
          </a:p>
          <a:p>
            <a:pPr defTabSz="127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a:pPr>
            <a:r>
              <a:t>award at the CPAN 2022 annual meeting in Bilbao,</a:t>
            </a:r>
          </a:p>
          <a:p>
            <a:pPr defTabSz="127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a:pPr>
            <a:r>
              <a:t>Spain, on behalf of the awarded team, composed</a:t>
            </a:r>
          </a:p>
          <a:p>
            <a:pPr defTabSz="127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a:pPr>
            <a:r>
              <a:t>of Rafael Ballabriga (EP-ESE-ME, CERN), Eugeni</a:t>
            </a:r>
          </a:p>
          <a:p>
            <a:pPr defTabSz="127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a:pPr>
            <a:r>
              <a:t>Graugés (University of Barcelona), Anna Argudo</a:t>
            </a:r>
          </a:p>
          <a:p>
            <a:pPr defTabSz="127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a:pPr>
            <a:r>
              <a:t>(University of Barcelona), David Corrons (La Salle</a:t>
            </a:r>
          </a:p>
          <a:p>
            <a:pPr defTabSz="127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a:pPr>
            <a:r>
              <a:t>Manlleu), Iolanda Huguet (INS Mollerusa IV),</a:t>
            </a:r>
          </a:p>
          <a:p>
            <a:pPr defTabSz="127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a:pPr>
            <a:r>
              <a:t>Esther Pallares (University of Barcelona), Hernan</a:t>
            </a:r>
          </a:p>
          <a:p>
            <a:pPr defTabSz="127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a:pPr>
            <a:r>
              <a:t>Pino (Institut Sant Nicolau, LIWU), Francesc Salvat</a:t>
            </a:r>
          </a:p>
          <a:p>
            <a:pPr defTabSz="127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a:pPr>
            <a:r>
              <a:t>(SY-STI-BMI, CERN) and Sonia Tarancon (Santo</a:t>
            </a:r>
          </a:p>
          <a:p>
            <a:pPr defTabSz="127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a:pPr>
            <a:r>
              <a:t>Angel).</a:t>
            </a:r>
          </a:p>
        </p:txBody>
      </p:sp>
      <p:sp>
        <p:nvSpPr>
          <p:cNvPr id="221" name="Text"/>
          <p:cNvSpPr txBox="1"/>
          <p:nvPr/>
        </p:nvSpPr>
        <p:spPr>
          <a:xfrm>
            <a:off x="8185378" y="2824728"/>
            <a:ext cx="2925315" cy="20343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endParaRPr/>
          </a:p>
        </p:txBody>
      </p:sp>
      <p:pic>
        <p:nvPicPr>
          <p:cNvPr id="222" name="Image" descr="Image"/>
          <p:cNvPicPr>
            <a:picLocks noChangeAspect="1"/>
          </p:cNvPicPr>
          <p:nvPr/>
        </p:nvPicPr>
        <p:blipFill>
          <a:blip r:embed="rId2"/>
          <a:stretch>
            <a:fillRect/>
          </a:stretch>
        </p:blipFill>
        <p:spPr>
          <a:xfrm>
            <a:off x="8185378" y="2824728"/>
            <a:ext cx="2833748" cy="1885731"/>
          </a:xfrm>
          <a:prstGeom prst="rect">
            <a:avLst/>
          </a:prstGeom>
          <a:ln w="12700">
            <a:miter lim="400000"/>
          </a:ln>
        </p:spPr>
      </p:pic>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 name="Double-click to edit"/>
          <p:cNvSpPr txBox="1">
            <a:spLocks noGrp="1"/>
          </p:cNvSpPr>
          <p:nvPr>
            <p:ph type="title"/>
          </p:nvPr>
        </p:nvSpPr>
        <p:spPr>
          <a:prstGeom prst="rect">
            <a:avLst/>
          </a:prstGeom>
        </p:spPr>
        <p:txBody>
          <a:bodyPr/>
          <a:lstStyle/>
          <a:p>
            <a:endParaRPr/>
          </a:p>
        </p:txBody>
      </p:sp>
      <p:sp>
        <p:nvSpPr>
          <p:cNvPr id="225" name="Double-click to edit"/>
          <p:cNvSpPr txBox="1">
            <a:spLocks noGrp="1"/>
          </p:cNvSpPr>
          <p:nvPr>
            <p:ph type="body" idx="1"/>
          </p:nvPr>
        </p:nvSpPr>
        <p:spPr>
          <a:prstGeom prst="rect">
            <a:avLst/>
          </a:prstGeom>
        </p:spPr>
        <p:txBody>
          <a:bodyPr/>
          <a:lstStyle/>
          <a:p>
            <a:endParaRPr/>
          </a:p>
        </p:txBody>
      </p:sp>
      <p:pic>
        <p:nvPicPr>
          <p:cNvPr id="226" name="Image" descr="Image"/>
          <p:cNvPicPr>
            <a:picLocks noChangeAspect="1"/>
          </p:cNvPicPr>
          <p:nvPr/>
        </p:nvPicPr>
        <p:blipFill>
          <a:blip r:embed="rId2"/>
          <a:stretch>
            <a:fillRect/>
          </a:stretch>
        </p:blipFill>
        <p:spPr>
          <a:xfrm>
            <a:off x="134047" y="699293"/>
            <a:ext cx="12177906" cy="6858001"/>
          </a:xfrm>
          <a:prstGeom prst="rect">
            <a:avLst/>
          </a:prstGeom>
          <a:ln w="12700">
            <a:miter lim="400000"/>
          </a:ln>
        </p:spPr>
      </p:pic>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 name="Rectangle 8"/>
          <p:cNvSpPr/>
          <p:nvPr/>
        </p:nvSpPr>
        <p:spPr>
          <a:xfrm>
            <a:off x="-2" y="0"/>
            <a:ext cx="12188956" cy="6858000"/>
          </a:xfrm>
          <a:prstGeom prst="rect">
            <a:avLst/>
          </a:prstGeom>
          <a:solidFill>
            <a:srgbClr val="FFFFFF"/>
          </a:solidFill>
          <a:ln w="12700">
            <a:miter lim="400000"/>
          </a:ln>
        </p:spPr>
        <p:txBody>
          <a:bodyPr lIns="45718" tIns="45718" rIns="45718" bIns="45718" anchor="ctr"/>
          <a:lstStyle/>
          <a:p>
            <a:pPr algn="ctr">
              <a:defRPr>
                <a:solidFill>
                  <a:srgbClr val="FFFFFF"/>
                </a:solidFill>
                <a:latin typeface="Aptos"/>
                <a:ea typeface="Aptos"/>
                <a:cs typeface="Aptos"/>
                <a:sym typeface="Aptos"/>
              </a:defRPr>
            </a:pPr>
            <a:endParaRPr/>
          </a:p>
        </p:txBody>
      </p:sp>
      <p:sp>
        <p:nvSpPr>
          <p:cNvPr id="229" name="Title 1"/>
          <p:cNvSpPr txBox="1">
            <a:spLocks noGrp="1"/>
          </p:cNvSpPr>
          <p:nvPr>
            <p:ph type="title"/>
          </p:nvPr>
        </p:nvSpPr>
        <p:spPr>
          <a:xfrm>
            <a:off x="640079" y="325368"/>
            <a:ext cx="4368605" cy="1956843"/>
          </a:xfrm>
          <a:prstGeom prst="rect">
            <a:avLst/>
          </a:prstGeom>
        </p:spPr>
        <p:txBody>
          <a:bodyPr anchor="b"/>
          <a:lstStyle>
            <a:lvl1pPr>
              <a:defRPr sz="5400">
                <a:latin typeface="+mj-lt"/>
                <a:ea typeface="+mj-ea"/>
                <a:cs typeface="+mj-cs"/>
                <a:sym typeface="Calibri"/>
              </a:defRPr>
            </a:lvl1pPr>
          </a:lstStyle>
          <a:p>
            <a:r>
              <a:t>Opportunities</a:t>
            </a:r>
          </a:p>
        </p:txBody>
      </p:sp>
      <p:grpSp>
        <p:nvGrpSpPr>
          <p:cNvPr id="232" name="sketchy line"/>
          <p:cNvGrpSpPr/>
          <p:nvPr/>
        </p:nvGrpSpPr>
        <p:grpSpPr>
          <a:xfrm>
            <a:off x="639739" y="2575165"/>
            <a:ext cx="3475063" cy="45964"/>
            <a:chOff x="-65" y="0"/>
            <a:chExt cx="3475062" cy="45962"/>
          </a:xfrm>
        </p:grpSpPr>
        <p:sp>
          <p:nvSpPr>
            <p:cNvPr id="230" name="Shape"/>
            <p:cNvSpPr/>
            <p:nvPr/>
          </p:nvSpPr>
          <p:spPr>
            <a:xfrm>
              <a:off x="-66" y="1959"/>
              <a:ext cx="3475063" cy="42332"/>
            </a:xfrm>
            <a:custGeom>
              <a:avLst/>
              <a:gdLst/>
              <a:ahLst/>
              <a:cxnLst>
                <a:cxn ang="0">
                  <a:pos x="wd2" y="hd2"/>
                </a:cxn>
                <a:cxn ang="5400000">
                  <a:pos x="wd2" y="hd2"/>
                </a:cxn>
                <a:cxn ang="10800000">
                  <a:pos x="wd2" y="hd2"/>
                </a:cxn>
                <a:cxn ang="16200000">
                  <a:pos x="wd2" y="hd2"/>
                </a:cxn>
              </a:cxnLst>
              <a:rect l="0" t="0" r="r" b="b"/>
              <a:pathLst>
                <a:path w="21597" h="14788" extrusionOk="0">
                  <a:moveTo>
                    <a:pt x="1" y="3447"/>
                  </a:moveTo>
                  <a:cubicBezTo>
                    <a:pt x="1259" y="-1694"/>
                    <a:pt x="2069" y="-570"/>
                    <a:pt x="3889" y="3447"/>
                  </a:cubicBezTo>
                  <a:cubicBezTo>
                    <a:pt x="5708" y="7465"/>
                    <a:pt x="6817" y="5237"/>
                    <a:pt x="8640" y="3447"/>
                  </a:cubicBezTo>
                  <a:cubicBezTo>
                    <a:pt x="10462" y="1657"/>
                    <a:pt x="11412" y="-1457"/>
                    <a:pt x="12311" y="3447"/>
                  </a:cubicBezTo>
                  <a:cubicBezTo>
                    <a:pt x="13210" y="8352"/>
                    <a:pt x="14893" y="931"/>
                    <a:pt x="15982" y="3447"/>
                  </a:cubicBezTo>
                  <a:cubicBezTo>
                    <a:pt x="17071" y="5964"/>
                    <a:pt x="18905" y="-758"/>
                    <a:pt x="21597" y="3447"/>
                  </a:cubicBezTo>
                  <a:cubicBezTo>
                    <a:pt x="21596" y="4986"/>
                    <a:pt x="21596" y="6935"/>
                    <a:pt x="21597" y="9836"/>
                  </a:cubicBezTo>
                  <a:cubicBezTo>
                    <a:pt x="20666" y="11090"/>
                    <a:pt x="19497" y="7845"/>
                    <a:pt x="17494" y="9836"/>
                  </a:cubicBezTo>
                  <a:cubicBezTo>
                    <a:pt x="15491" y="11828"/>
                    <a:pt x="14261" y="19906"/>
                    <a:pt x="13391" y="9836"/>
                  </a:cubicBezTo>
                  <a:cubicBezTo>
                    <a:pt x="12520" y="-233"/>
                    <a:pt x="11315" y="15292"/>
                    <a:pt x="9287" y="9836"/>
                  </a:cubicBezTo>
                  <a:cubicBezTo>
                    <a:pt x="7260" y="4381"/>
                    <a:pt x="5896" y="8642"/>
                    <a:pt x="4536" y="9836"/>
                  </a:cubicBezTo>
                  <a:cubicBezTo>
                    <a:pt x="3177" y="11031"/>
                    <a:pt x="1642" y="11956"/>
                    <a:pt x="1" y="9836"/>
                  </a:cubicBezTo>
                  <a:cubicBezTo>
                    <a:pt x="3" y="8439"/>
                    <a:pt x="-3" y="4756"/>
                    <a:pt x="1" y="3447"/>
                  </a:cubicBezTo>
                  <a:close/>
                </a:path>
              </a:pathLst>
            </a:custGeom>
            <a:solidFill>
              <a:srgbClr val="E97132"/>
            </a:solidFill>
            <a:ln w="12700" cap="flat">
              <a:noFill/>
              <a:miter lim="400000"/>
            </a:ln>
            <a:effectLst/>
          </p:spPr>
          <p:txBody>
            <a:bodyPr wrap="square" lIns="45718" tIns="45718" rIns="45718" bIns="45718" numCol="1" anchor="ctr">
              <a:noAutofit/>
            </a:bodyPr>
            <a:lstStyle/>
            <a:p>
              <a:pPr algn="ctr">
                <a:defRPr>
                  <a:solidFill>
                    <a:srgbClr val="FFFFFF"/>
                  </a:solidFill>
                  <a:latin typeface="Aptos"/>
                  <a:ea typeface="Aptos"/>
                  <a:cs typeface="Aptos"/>
                  <a:sym typeface="Aptos"/>
                </a:defRPr>
              </a:pPr>
              <a:endParaRPr/>
            </a:p>
          </p:txBody>
        </p:sp>
        <p:sp>
          <p:nvSpPr>
            <p:cNvPr id="231" name="Shape"/>
            <p:cNvSpPr/>
            <p:nvPr/>
          </p:nvSpPr>
          <p:spPr>
            <a:xfrm>
              <a:off x="274" y="-1"/>
              <a:ext cx="3474723" cy="45964"/>
            </a:xfrm>
            <a:custGeom>
              <a:avLst/>
              <a:gdLst/>
              <a:ahLst/>
              <a:cxnLst>
                <a:cxn ang="0">
                  <a:pos x="wd2" y="hd2"/>
                </a:cxn>
                <a:cxn ang="5400000">
                  <a:pos x="wd2" y="hd2"/>
                </a:cxn>
                <a:cxn ang="10800000">
                  <a:pos x="wd2" y="hd2"/>
                </a:cxn>
                <a:cxn ang="16200000">
                  <a:pos x="wd2" y="hd2"/>
                </a:cxn>
              </a:cxnLst>
              <a:rect l="0" t="0" r="r" b="b"/>
              <a:pathLst>
                <a:path w="21600" h="13865" extrusionOk="0">
                  <a:moveTo>
                    <a:pt x="0" y="3568"/>
                  </a:moveTo>
                  <a:cubicBezTo>
                    <a:pt x="1395" y="-820"/>
                    <a:pt x="3080" y="11574"/>
                    <a:pt x="4320" y="3568"/>
                  </a:cubicBezTo>
                  <a:cubicBezTo>
                    <a:pt x="5560" y="-4438"/>
                    <a:pt x="7025" y="11023"/>
                    <a:pt x="8424" y="3568"/>
                  </a:cubicBezTo>
                  <a:cubicBezTo>
                    <a:pt x="9823" y="-3887"/>
                    <a:pt x="11314" y="11621"/>
                    <a:pt x="12528" y="3568"/>
                  </a:cubicBezTo>
                  <a:cubicBezTo>
                    <a:pt x="13742" y="-4485"/>
                    <a:pt x="14932" y="3618"/>
                    <a:pt x="17280" y="3568"/>
                  </a:cubicBezTo>
                  <a:cubicBezTo>
                    <a:pt x="19628" y="3518"/>
                    <a:pt x="20432" y="-1129"/>
                    <a:pt x="21600" y="3568"/>
                  </a:cubicBezTo>
                  <a:cubicBezTo>
                    <a:pt x="21597" y="5846"/>
                    <a:pt x="21597" y="6531"/>
                    <a:pt x="21600" y="9085"/>
                  </a:cubicBezTo>
                  <a:cubicBezTo>
                    <a:pt x="20103" y="12571"/>
                    <a:pt x="18308" y="1982"/>
                    <a:pt x="17280" y="9085"/>
                  </a:cubicBezTo>
                  <a:cubicBezTo>
                    <a:pt x="16252" y="16187"/>
                    <a:pt x="14545" y="10418"/>
                    <a:pt x="13608" y="9085"/>
                  </a:cubicBezTo>
                  <a:cubicBezTo>
                    <a:pt x="12671" y="7751"/>
                    <a:pt x="11298" y="2075"/>
                    <a:pt x="9504" y="9085"/>
                  </a:cubicBezTo>
                  <a:cubicBezTo>
                    <a:pt x="7710" y="16094"/>
                    <a:pt x="6480" y="14789"/>
                    <a:pt x="5400" y="9085"/>
                  </a:cubicBezTo>
                  <a:cubicBezTo>
                    <a:pt x="4320" y="3380"/>
                    <a:pt x="1450" y="17115"/>
                    <a:pt x="0" y="9085"/>
                  </a:cubicBezTo>
                  <a:cubicBezTo>
                    <a:pt x="0" y="7096"/>
                    <a:pt x="0" y="4701"/>
                    <a:pt x="0" y="3568"/>
                  </a:cubicBezTo>
                  <a:close/>
                </a:path>
              </a:pathLst>
            </a:custGeom>
            <a:noFill/>
            <a:ln w="44450" cap="rnd">
              <a:solidFill>
                <a:srgbClr val="E97132"/>
              </a:solidFill>
              <a:prstDash val="solid"/>
              <a:round/>
            </a:ln>
            <a:effectLst/>
          </p:spPr>
          <p:txBody>
            <a:bodyPr wrap="square" lIns="45718" tIns="45718" rIns="45718" bIns="45718" numCol="1" anchor="ctr">
              <a:noAutofit/>
            </a:bodyPr>
            <a:lstStyle/>
            <a:p>
              <a:pPr algn="ctr">
                <a:defRPr>
                  <a:solidFill>
                    <a:srgbClr val="FFFFFF"/>
                  </a:solidFill>
                  <a:latin typeface="Aptos"/>
                  <a:ea typeface="Aptos"/>
                  <a:cs typeface="Aptos"/>
                  <a:sym typeface="Aptos"/>
                </a:defRPr>
              </a:pPr>
              <a:endParaRPr/>
            </a:p>
          </p:txBody>
        </p:sp>
      </p:grpSp>
      <p:sp>
        <p:nvSpPr>
          <p:cNvPr id="233" name="Content Placeholder 2"/>
          <p:cNvSpPr txBox="1">
            <a:spLocks noGrp="1"/>
          </p:cNvSpPr>
          <p:nvPr>
            <p:ph type="body" sz="quarter" idx="1"/>
          </p:nvPr>
        </p:nvSpPr>
        <p:spPr>
          <a:xfrm>
            <a:off x="395467" y="2914083"/>
            <a:ext cx="4243591" cy="3320668"/>
          </a:xfrm>
          <a:prstGeom prst="rect">
            <a:avLst/>
          </a:prstGeom>
        </p:spPr>
        <p:txBody>
          <a:bodyPr/>
          <a:lstStyle/>
          <a:p>
            <a:pPr marL="228600" indent="-228600">
              <a:defRPr sz="2200">
                <a:latin typeface="+mj-lt"/>
                <a:ea typeface="+mj-ea"/>
                <a:cs typeface="+mj-cs"/>
                <a:sym typeface="Calibri"/>
              </a:defRPr>
            </a:pPr>
            <a:r>
              <a:t>Chantal Nobbs here now doing fusion research.  At school she said ‘Using the Timepix chip was inspirational and made scientific research seem more achievable. It showed me that physics research is happening and gave me confidence that I could be part of it and that research can be an exciting job.’</a:t>
            </a:r>
          </a:p>
        </p:txBody>
      </p:sp>
      <p:pic>
        <p:nvPicPr>
          <p:cNvPr id="234" name="Picture 3" descr="Picture 3"/>
          <p:cNvPicPr>
            <a:picLocks noChangeAspect="1"/>
          </p:cNvPicPr>
          <p:nvPr/>
        </p:nvPicPr>
        <p:blipFill>
          <a:blip r:embed="rId2"/>
          <a:srcRect r="1" b="302"/>
          <a:stretch>
            <a:fillRect/>
          </a:stretch>
        </p:blipFill>
        <p:spPr>
          <a:xfrm>
            <a:off x="5311664" y="9"/>
            <a:ext cx="6878616" cy="6858001"/>
          </a:xfrm>
          <a:custGeom>
            <a:avLst/>
            <a:gdLst/>
            <a:ahLst/>
            <a:cxnLst>
              <a:cxn ang="0">
                <a:pos x="wd2" y="hd2"/>
              </a:cxn>
              <a:cxn ang="5400000">
                <a:pos x="wd2" y="hd2"/>
              </a:cxn>
              <a:cxn ang="10800000">
                <a:pos x="wd2" y="hd2"/>
              </a:cxn>
              <a:cxn ang="16200000">
                <a:pos x="wd2" y="hd2"/>
              </a:cxn>
            </a:cxnLst>
            <a:rect l="0" t="0" r="r" b="b"/>
            <a:pathLst>
              <a:path w="21555" h="21600" extrusionOk="0">
                <a:moveTo>
                  <a:pt x="3456" y="0"/>
                </a:moveTo>
                <a:lnTo>
                  <a:pt x="3120" y="619"/>
                </a:lnTo>
                <a:cubicBezTo>
                  <a:pt x="2508" y="1805"/>
                  <a:pt x="1994" y="3043"/>
                  <a:pt x="1554" y="4319"/>
                </a:cubicBezTo>
                <a:cubicBezTo>
                  <a:pt x="870" y="6322"/>
                  <a:pt x="398" y="8392"/>
                  <a:pt x="146" y="10492"/>
                </a:cubicBezTo>
                <a:cubicBezTo>
                  <a:pt x="13" y="11569"/>
                  <a:pt x="-45" y="12642"/>
                  <a:pt x="38" y="13724"/>
                </a:cubicBezTo>
                <a:cubicBezTo>
                  <a:pt x="137" y="14988"/>
                  <a:pt x="285" y="16246"/>
                  <a:pt x="537" y="17490"/>
                </a:cubicBezTo>
                <a:cubicBezTo>
                  <a:pt x="815" y="18863"/>
                  <a:pt x="1193" y="20203"/>
                  <a:pt x="1691" y="21506"/>
                </a:cubicBezTo>
                <a:lnTo>
                  <a:pt x="1729" y="21600"/>
                </a:lnTo>
                <a:lnTo>
                  <a:pt x="1895" y="21600"/>
                </a:lnTo>
                <a:lnTo>
                  <a:pt x="1874" y="21549"/>
                </a:lnTo>
                <a:cubicBezTo>
                  <a:pt x="1598" y="20832"/>
                  <a:pt x="1357" y="20097"/>
                  <a:pt x="1146" y="19348"/>
                </a:cubicBezTo>
                <a:cubicBezTo>
                  <a:pt x="963" y="18693"/>
                  <a:pt x="827" y="18027"/>
                  <a:pt x="670" y="17366"/>
                </a:cubicBezTo>
                <a:cubicBezTo>
                  <a:pt x="666" y="17331"/>
                  <a:pt x="665" y="17297"/>
                  <a:pt x="665" y="17261"/>
                </a:cubicBezTo>
                <a:cubicBezTo>
                  <a:pt x="780" y="17662"/>
                  <a:pt x="870" y="18015"/>
                  <a:pt x="979" y="18364"/>
                </a:cubicBezTo>
                <a:cubicBezTo>
                  <a:pt x="1262" y="19271"/>
                  <a:pt x="1588" y="20153"/>
                  <a:pt x="1959" y="21010"/>
                </a:cubicBezTo>
                <a:lnTo>
                  <a:pt x="2236" y="21600"/>
                </a:lnTo>
                <a:lnTo>
                  <a:pt x="21555" y="21600"/>
                </a:lnTo>
                <a:lnTo>
                  <a:pt x="21555" y="0"/>
                </a:lnTo>
                <a:lnTo>
                  <a:pt x="3846" y="0"/>
                </a:lnTo>
                <a:lnTo>
                  <a:pt x="3545" y="469"/>
                </a:lnTo>
                <a:cubicBezTo>
                  <a:pt x="3133" y="1151"/>
                  <a:pt x="2757" y="1857"/>
                  <a:pt x="2415" y="2582"/>
                </a:cubicBezTo>
                <a:cubicBezTo>
                  <a:pt x="2398" y="2626"/>
                  <a:pt x="2371" y="2663"/>
                  <a:pt x="2335" y="2691"/>
                </a:cubicBezTo>
                <a:cubicBezTo>
                  <a:pt x="2381" y="2582"/>
                  <a:pt x="2427" y="2472"/>
                  <a:pt x="2473" y="2362"/>
                </a:cubicBezTo>
                <a:cubicBezTo>
                  <a:pt x="2665" y="1918"/>
                  <a:pt x="2866" y="1478"/>
                  <a:pt x="3080" y="1045"/>
                </a:cubicBezTo>
                <a:lnTo>
                  <a:pt x="3637" y="0"/>
                </a:lnTo>
                <a:lnTo>
                  <a:pt x="3456" y="0"/>
                </a:lnTo>
                <a:close/>
              </a:path>
            </a:pathLst>
          </a:custGeom>
          <a:ln w="12700">
            <a:miter lim="400000"/>
          </a:ln>
        </p:spPr>
      </p:pic>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 name="Title 1"/>
          <p:cNvSpPr txBox="1">
            <a:spLocks noGrp="1"/>
          </p:cNvSpPr>
          <p:nvPr>
            <p:ph type="title"/>
          </p:nvPr>
        </p:nvSpPr>
        <p:spPr>
          <a:xfrm>
            <a:off x="656168" y="365125"/>
            <a:ext cx="10697632" cy="1325563"/>
          </a:xfrm>
          <a:prstGeom prst="rect">
            <a:avLst/>
          </a:prstGeom>
        </p:spPr>
        <p:txBody>
          <a:bodyPr/>
          <a:lstStyle>
            <a:lvl1pPr>
              <a:defRPr sz="4200">
                <a:latin typeface="+mj-lt"/>
                <a:ea typeface="+mj-ea"/>
                <a:cs typeface="+mj-cs"/>
                <a:sym typeface="Calibri"/>
              </a:defRPr>
            </a:lvl1pPr>
          </a:lstStyle>
          <a:p>
            <a:r>
              <a:t>More views from students</a:t>
            </a:r>
          </a:p>
        </p:txBody>
      </p:sp>
      <p:sp>
        <p:nvSpPr>
          <p:cNvPr id="237" name="Content Placeholder 2"/>
          <p:cNvSpPr txBox="1">
            <a:spLocks noGrp="1"/>
          </p:cNvSpPr>
          <p:nvPr>
            <p:ph type="body" idx="1"/>
          </p:nvPr>
        </p:nvSpPr>
        <p:spPr>
          <a:prstGeom prst="rect">
            <a:avLst/>
          </a:prstGeom>
        </p:spPr>
        <p:txBody>
          <a:bodyPr/>
          <a:lstStyle>
            <a:lvl1pPr marL="0" indent="0" defTabSz="457200">
              <a:lnSpc>
                <a:spcPct val="100000"/>
              </a:lnSpc>
              <a:buSzTx/>
              <a:buFontTx/>
              <a:buNone/>
              <a:defRPr sz="3200">
                <a:solidFill>
                  <a:srgbClr val="292929"/>
                </a:solidFill>
                <a:latin typeface="+mj-lt"/>
                <a:ea typeface="+mj-ea"/>
                <a:cs typeface="+mj-cs"/>
                <a:sym typeface="Calibri"/>
              </a:defRPr>
            </a:lvl1pPr>
          </a:lstStyle>
          <a:p>
            <a:r>
              <a:t>‘</a:t>
            </a:r>
          </a:p>
        </p:txBody>
      </p:sp>
      <p:pic>
        <p:nvPicPr>
          <p:cNvPr id="238" name="Picture 2" descr="Picture 2"/>
          <p:cNvPicPr>
            <a:picLocks noChangeAspect="1"/>
          </p:cNvPicPr>
          <p:nvPr/>
        </p:nvPicPr>
        <p:blipFill>
          <a:blip r:embed="rId2"/>
          <a:stretch>
            <a:fillRect/>
          </a:stretch>
        </p:blipFill>
        <p:spPr>
          <a:xfrm>
            <a:off x="6334819" y="1662709"/>
            <a:ext cx="5776227" cy="3840122"/>
          </a:xfrm>
          <a:prstGeom prst="rect">
            <a:avLst/>
          </a:prstGeom>
          <a:ln w="12700">
            <a:miter lim="400000"/>
          </a:ln>
        </p:spPr>
      </p:pic>
      <p:sp>
        <p:nvSpPr>
          <p:cNvPr id="239" name="To have that confidence built at that                                                        age stood me in great stead as I was                                                         making decisions about my future.                                   "/>
          <p:cNvSpPr txBox="1"/>
          <p:nvPr/>
        </p:nvSpPr>
        <p:spPr>
          <a:xfrm>
            <a:off x="656168" y="1267483"/>
            <a:ext cx="5669636" cy="526646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defTabSz="457200">
              <a:spcBef>
                <a:spcPts val="1000"/>
              </a:spcBef>
              <a:defRPr sz="2500">
                <a:solidFill>
                  <a:srgbClr val="292929"/>
                </a:solidFill>
              </a:defRPr>
            </a:pPr>
            <a:r>
              <a:t>To have that confidence built at that                                                        age stood me in great stead as I was                                                         making decisions about my future.                                                                  Not only was I inspired by all of the                                                                               fascinating science that I learned through the experiments that we were able to conduct with TimePix, but I felt as though my peers and I could really, meaningfully contribute.</a:t>
            </a:r>
            <a:br/>
            <a:r>
              <a:t>It was a completely unique experience and I am very grateful.’ </a:t>
            </a:r>
          </a:p>
          <a:p>
            <a:pPr defTabSz="457200">
              <a:spcBef>
                <a:spcPts val="1500"/>
              </a:spcBef>
              <a:defRPr sz="2500">
                <a:solidFill>
                  <a:srgbClr val="292929"/>
                </a:solidFill>
              </a:defRPr>
            </a:pPr>
            <a:r>
              <a:t>Anna, TIMEPIX@school pilot high school user, now works in Data Analysis. </a:t>
            </a:r>
          </a:p>
        </p:txBody>
      </p:sp>
      <p:sp>
        <p:nvSpPr>
          <p:cNvPr id="240" name="Katherine…"/>
          <p:cNvSpPr txBox="1"/>
          <p:nvPr/>
        </p:nvSpPr>
        <p:spPr>
          <a:xfrm>
            <a:off x="10695874" y="1899787"/>
            <a:ext cx="1317797" cy="91728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p>
            <a:r>
              <a:t>Katherine </a:t>
            </a:r>
          </a:p>
          <a:p>
            <a:r>
              <a:t>speaking at a</a:t>
            </a:r>
          </a:p>
          <a:p>
            <a:r>
              <a:t>conference</a:t>
            </a: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2" name="Picture 2" descr="Picture 2"/>
          <p:cNvPicPr>
            <a:picLocks noChangeAspect="1"/>
          </p:cNvPicPr>
          <p:nvPr/>
        </p:nvPicPr>
        <p:blipFill>
          <a:blip r:embed="rId2"/>
          <a:srcRect t="1154" b="13295"/>
          <a:stretch>
            <a:fillRect/>
          </a:stretch>
        </p:blipFill>
        <p:spPr>
          <a:xfrm>
            <a:off x="19" y="9"/>
            <a:ext cx="12191981" cy="6857991"/>
          </a:xfrm>
          <a:prstGeom prst="rect">
            <a:avLst/>
          </a:prstGeom>
          <a:ln w="12700">
            <a:miter lim="400000"/>
          </a:ln>
        </p:spPr>
      </p:pic>
      <p:sp>
        <p:nvSpPr>
          <p:cNvPr id="243" name="Freeform 5"/>
          <p:cNvSpPr/>
          <p:nvPr/>
        </p:nvSpPr>
        <p:spPr>
          <a:xfrm>
            <a:off x="7488621" y="2277612"/>
            <a:ext cx="4703380" cy="4580389"/>
          </a:xfrm>
          <a:custGeom>
            <a:avLst/>
            <a:gdLst/>
            <a:ahLst/>
            <a:cxnLst>
              <a:cxn ang="0">
                <a:pos x="wd2" y="hd2"/>
              </a:cxn>
              <a:cxn ang="5400000">
                <a:pos x="wd2" y="hd2"/>
              </a:cxn>
              <a:cxn ang="10800000">
                <a:pos x="wd2" y="hd2"/>
              </a:cxn>
              <a:cxn ang="16200000">
                <a:pos x="wd2" y="hd2"/>
              </a:cxn>
            </a:cxnLst>
            <a:rect l="0" t="0" r="r" b="b"/>
            <a:pathLst>
              <a:path w="21600" h="21600" extrusionOk="0">
                <a:moveTo>
                  <a:pt x="21600" y="17157"/>
                </a:moveTo>
                <a:cubicBezTo>
                  <a:pt x="21600" y="6324"/>
                  <a:pt x="21600" y="6324"/>
                  <a:pt x="21600" y="6324"/>
                </a:cubicBezTo>
                <a:cubicBezTo>
                  <a:pt x="19688" y="2563"/>
                  <a:pt x="15864" y="0"/>
                  <a:pt x="11440" y="0"/>
                </a:cubicBezTo>
                <a:cubicBezTo>
                  <a:pt x="5137" y="0"/>
                  <a:pt x="0" y="5259"/>
                  <a:pt x="0" y="11749"/>
                </a:cubicBezTo>
                <a:cubicBezTo>
                  <a:pt x="0" y="15875"/>
                  <a:pt x="2090" y="19503"/>
                  <a:pt x="5234" y="21600"/>
                </a:cubicBezTo>
                <a:cubicBezTo>
                  <a:pt x="17662" y="21600"/>
                  <a:pt x="17662" y="21600"/>
                  <a:pt x="17662" y="21600"/>
                </a:cubicBezTo>
                <a:cubicBezTo>
                  <a:pt x="19331" y="20502"/>
                  <a:pt x="20676" y="18971"/>
                  <a:pt x="21600" y="17157"/>
                </a:cubicBezTo>
                <a:close/>
              </a:path>
            </a:pathLst>
          </a:custGeom>
          <a:solidFill>
            <a:srgbClr val="FFFFFF">
              <a:alpha val="70000"/>
            </a:srgbClr>
          </a:solidFill>
          <a:ln w="12700">
            <a:miter lim="400000"/>
          </a:ln>
        </p:spPr>
        <p:txBody>
          <a:bodyPr lIns="45719" rIns="45719"/>
          <a:lstStyle/>
          <a:p>
            <a:pPr algn="ctr">
              <a:spcBef>
                <a:spcPts val="1000"/>
              </a:spcBef>
              <a:defRPr sz="1600" cap="all"/>
            </a:pPr>
            <a:endParaRPr/>
          </a:p>
        </p:txBody>
      </p:sp>
      <p:sp>
        <p:nvSpPr>
          <p:cNvPr id="244" name="Title 1"/>
          <p:cNvSpPr txBox="1">
            <a:spLocks noGrp="1"/>
          </p:cNvSpPr>
          <p:nvPr>
            <p:ph type="title"/>
          </p:nvPr>
        </p:nvSpPr>
        <p:spPr>
          <a:xfrm>
            <a:off x="8022021" y="3231931"/>
            <a:ext cx="3852041" cy="1834057"/>
          </a:xfrm>
          <a:prstGeom prst="rect">
            <a:avLst/>
          </a:prstGeom>
        </p:spPr>
        <p:txBody>
          <a:bodyPr anchor="b"/>
          <a:lstStyle>
            <a:lvl1pPr algn="ctr">
              <a:defRPr sz="4000" b="0">
                <a:solidFill>
                  <a:srgbClr val="000000"/>
                </a:solidFill>
                <a:latin typeface="Calibri Light"/>
                <a:ea typeface="Calibri Light"/>
                <a:cs typeface="Calibri Light"/>
                <a:sym typeface="Calibri Light"/>
              </a:defRPr>
            </a:lvl1pPr>
          </a:lstStyle>
          <a:p>
            <a:r>
              <a:t>Students presenting at IRIS conference</a:t>
            </a:r>
          </a:p>
        </p:txBody>
      </p:sp>
      <p:sp>
        <p:nvSpPr>
          <p:cNvPr id="245" name="Straight Connector 72"/>
          <p:cNvSpPr/>
          <p:nvPr/>
        </p:nvSpPr>
        <p:spPr>
          <a:xfrm>
            <a:off x="9480330" y="5123793"/>
            <a:ext cx="935421" cy="1"/>
          </a:xfrm>
          <a:prstGeom prst="line">
            <a:avLst/>
          </a:prstGeom>
          <a:ln w="25400" cap="sq">
            <a:solidFill>
              <a:srgbClr val="262626"/>
            </a:solidFill>
            <a:bevel/>
          </a:ln>
        </p:spPr>
        <p:txBody>
          <a:bodyPr lIns="45719" rIns="45719"/>
          <a:lstStyle/>
          <a:p>
            <a:endParaRPr/>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 name="Title 1"/>
          <p:cNvSpPr txBox="1">
            <a:spLocks noGrp="1"/>
          </p:cNvSpPr>
          <p:nvPr>
            <p:ph type="title"/>
          </p:nvPr>
        </p:nvSpPr>
        <p:spPr>
          <a:prstGeom prst="rect">
            <a:avLst/>
          </a:prstGeom>
        </p:spPr>
        <p:txBody>
          <a:bodyPr/>
          <a:lstStyle>
            <a:lvl1pPr>
              <a:defRPr sz="4100">
                <a:latin typeface="+mj-lt"/>
                <a:ea typeface="+mj-ea"/>
                <a:cs typeface="+mj-cs"/>
                <a:sym typeface="Calibri"/>
              </a:defRPr>
            </a:lvl1pPr>
          </a:lstStyle>
          <a:p>
            <a:r>
              <a:t>Comments from teachers</a:t>
            </a:r>
          </a:p>
        </p:txBody>
      </p:sp>
      <p:sp>
        <p:nvSpPr>
          <p:cNvPr id="248" name="Content Placeholder 2"/>
          <p:cNvSpPr txBox="1">
            <a:spLocks noGrp="1"/>
          </p:cNvSpPr>
          <p:nvPr>
            <p:ph type="body" idx="1"/>
          </p:nvPr>
        </p:nvSpPr>
        <p:spPr>
          <a:prstGeom prst="rect">
            <a:avLst/>
          </a:prstGeom>
        </p:spPr>
        <p:txBody>
          <a:bodyPr/>
          <a:lstStyle/>
          <a:p>
            <a:pPr marL="232682" indent="-232682" defTabSz="868680">
              <a:lnSpc>
                <a:spcPct val="81000"/>
              </a:lnSpc>
              <a:spcBef>
                <a:spcPts val="900"/>
              </a:spcBef>
              <a:defRPr sz="2850">
                <a:latin typeface="+mj-lt"/>
                <a:ea typeface="+mj-ea"/>
                <a:cs typeface="+mj-cs"/>
                <a:sym typeface="Calibri"/>
              </a:defRPr>
            </a:pPr>
            <a:r>
              <a:t>The Timepix detector has transformed the way I teach and the way the students can conceptualise and understand radiation.</a:t>
            </a:r>
          </a:p>
          <a:p>
            <a:pPr marL="232682" indent="-232682" defTabSz="868680">
              <a:lnSpc>
                <a:spcPct val="81000"/>
              </a:lnSpc>
              <a:spcBef>
                <a:spcPts val="900"/>
              </a:spcBef>
              <a:defRPr sz="2850">
                <a:latin typeface="+mj-lt"/>
                <a:ea typeface="+mj-ea"/>
                <a:cs typeface="+mj-cs"/>
                <a:sym typeface="Calibri"/>
              </a:defRPr>
            </a:pPr>
            <a:r>
              <a:t>To be able to ‘see’ radiation and make clear the different properties rather than hear clicks on a Geiger counter is transformative and enables my students to have a much clearer understanding of radiation.  Students who use the detector for further research realise they can contribute to physics and this is really empowering.</a:t>
            </a:r>
          </a:p>
          <a:p>
            <a:pPr marL="232682" indent="-232682" defTabSz="868680">
              <a:lnSpc>
                <a:spcPct val="81000"/>
              </a:lnSpc>
              <a:spcBef>
                <a:spcPts val="900"/>
              </a:spcBef>
              <a:defRPr sz="2850">
                <a:latin typeface="+mj-lt"/>
                <a:ea typeface="+mj-ea"/>
                <a:cs typeface="+mj-cs"/>
                <a:sym typeface="Calibri"/>
              </a:defRPr>
            </a:pPr>
            <a:r>
              <a:t>It really opened my eyes to what students are capable given the right circumstances. This view spread through the department and contributed hugely to getting the ball rolling with STEM work we do today.</a:t>
            </a:r>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 name="Double-click to edit"/>
          <p:cNvSpPr txBox="1">
            <a:spLocks noGrp="1"/>
          </p:cNvSpPr>
          <p:nvPr>
            <p:ph type="title"/>
          </p:nvPr>
        </p:nvSpPr>
        <p:spPr>
          <a:prstGeom prst="rect">
            <a:avLst/>
          </a:prstGeom>
        </p:spPr>
        <p:txBody>
          <a:bodyPr/>
          <a:lstStyle/>
          <a:p>
            <a:endParaRPr/>
          </a:p>
        </p:txBody>
      </p:sp>
      <p:sp>
        <p:nvSpPr>
          <p:cNvPr id="251" name="Double-click to edit"/>
          <p:cNvSpPr txBox="1">
            <a:spLocks noGrp="1"/>
          </p:cNvSpPr>
          <p:nvPr>
            <p:ph type="body" idx="1"/>
          </p:nvPr>
        </p:nvSpPr>
        <p:spPr>
          <a:prstGeom prst="rect">
            <a:avLst/>
          </a:prstGeom>
        </p:spPr>
        <p:txBody>
          <a:bodyPr/>
          <a:lstStyle/>
          <a:p>
            <a:endParaRPr/>
          </a:p>
        </p:txBody>
      </p:sp>
      <p:pic>
        <p:nvPicPr>
          <p:cNvPr id="252" name="Screenshot 2025-09-14 at 17.57.44.png" descr="Screenshot 2025-09-14 at 17.57.44.png"/>
          <p:cNvPicPr>
            <a:picLocks noChangeAspect="1"/>
          </p:cNvPicPr>
          <p:nvPr/>
        </p:nvPicPr>
        <p:blipFill>
          <a:blip r:embed="rId2"/>
          <a:stretch>
            <a:fillRect/>
          </a:stretch>
        </p:blipFill>
        <p:spPr>
          <a:xfrm>
            <a:off x="139874" y="311668"/>
            <a:ext cx="12192001" cy="6234664"/>
          </a:xfrm>
          <a:prstGeom prst="rect">
            <a:avLst/>
          </a:prstGeom>
          <a:ln w="12700">
            <a:miter lim="400000"/>
          </a:ln>
        </p:spPr>
      </p:pic>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 name="Rectangle 9"/>
          <p:cNvSpPr/>
          <p:nvPr/>
        </p:nvSpPr>
        <p:spPr>
          <a:xfrm>
            <a:off x="0" y="0"/>
            <a:ext cx="12192000" cy="6858000"/>
          </a:xfrm>
          <a:prstGeom prst="rect">
            <a:avLst/>
          </a:prstGeom>
          <a:solidFill>
            <a:srgbClr val="3C5A51"/>
          </a:solidFill>
          <a:ln w="12700">
            <a:miter lim="400000"/>
          </a:ln>
        </p:spPr>
        <p:txBody>
          <a:bodyPr lIns="45719" rIns="45719" anchor="ctr"/>
          <a:lstStyle/>
          <a:p>
            <a:pPr algn="ctr">
              <a:defRPr>
                <a:solidFill>
                  <a:srgbClr val="FFFFFF"/>
                </a:solidFill>
              </a:defRPr>
            </a:pPr>
            <a:endParaRPr/>
          </a:p>
        </p:txBody>
      </p:sp>
      <p:sp>
        <p:nvSpPr>
          <p:cNvPr id="129" name="Rectangle 11"/>
          <p:cNvSpPr/>
          <p:nvPr/>
        </p:nvSpPr>
        <p:spPr>
          <a:xfrm>
            <a:off x="477011" y="480060"/>
            <a:ext cx="11237978" cy="5897880"/>
          </a:xfrm>
          <a:prstGeom prst="rect">
            <a:avLst/>
          </a:prstGeom>
          <a:solidFill>
            <a:srgbClr val="FFFFFF"/>
          </a:solidFill>
          <a:ln w="12700">
            <a:miter lim="400000"/>
          </a:ln>
        </p:spPr>
        <p:txBody>
          <a:bodyPr lIns="45719" rIns="45719" anchor="ctr"/>
          <a:lstStyle/>
          <a:p>
            <a:pPr algn="ctr">
              <a:defRPr>
                <a:solidFill>
                  <a:srgbClr val="FFFFFF"/>
                </a:solidFill>
              </a:defRPr>
            </a:pPr>
            <a:endParaRPr/>
          </a:p>
        </p:txBody>
      </p:sp>
      <p:pic>
        <p:nvPicPr>
          <p:cNvPr id="130" name="Picture 9" descr="Picture 9"/>
          <p:cNvPicPr>
            <a:picLocks noChangeAspect="1"/>
          </p:cNvPicPr>
          <p:nvPr/>
        </p:nvPicPr>
        <p:blipFill>
          <a:blip r:embed="rId2"/>
          <a:srcRect l="7381" t="18436" r="9744" b="10562"/>
          <a:stretch>
            <a:fillRect/>
          </a:stretch>
        </p:blipFill>
        <p:spPr>
          <a:xfrm>
            <a:off x="388961" y="-307076"/>
            <a:ext cx="11491415" cy="7083189"/>
          </a:xfrm>
          <a:prstGeom prst="rect">
            <a:avLst/>
          </a:prstGeom>
          <a:ln w="12700">
            <a:miter lim="400000"/>
          </a:ln>
        </p:spPr>
      </p:pic>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 name="Next steps"/>
          <p:cNvSpPr txBox="1">
            <a:spLocks noGrp="1"/>
          </p:cNvSpPr>
          <p:nvPr>
            <p:ph type="title"/>
          </p:nvPr>
        </p:nvSpPr>
        <p:spPr>
          <a:prstGeom prst="rect">
            <a:avLst/>
          </a:prstGeom>
        </p:spPr>
        <p:txBody>
          <a:bodyPr/>
          <a:lstStyle>
            <a:lvl1pPr>
              <a:defRPr>
                <a:latin typeface="+mj-lt"/>
                <a:ea typeface="+mj-ea"/>
                <a:cs typeface="+mj-cs"/>
                <a:sym typeface="Calibri"/>
              </a:defRPr>
            </a:lvl1pPr>
          </a:lstStyle>
          <a:p>
            <a:r>
              <a:t>Next steps</a:t>
            </a:r>
          </a:p>
        </p:txBody>
      </p:sp>
      <p:sp>
        <p:nvSpPr>
          <p:cNvPr id="255" name="Let’s get Timepix technology into every classroom.…"/>
          <p:cNvSpPr txBox="1">
            <a:spLocks noGrp="1"/>
          </p:cNvSpPr>
          <p:nvPr>
            <p:ph type="body" idx="1"/>
          </p:nvPr>
        </p:nvSpPr>
        <p:spPr>
          <a:prstGeom prst="rect">
            <a:avLst/>
          </a:prstGeom>
        </p:spPr>
        <p:txBody>
          <a:bodyPr>
            <a:normAutofit lnSpcReduction="10000"/>
          </a:bodyPr>
          <a:lstStyle/>
          <a:p>
            <a:pPr marL="0" indent="0" defTabSz="452627">
              <a:lnSpc>
                <a:spcPct val="100000"/>
              </a:lnSpc>
              <a:spcBef>
                <a:spcPts val="2900"/>
              </a:spcBef>
              <a:buSzTx/>
              <a:buFontTx/>
              <a:buNone/>
              <a:defRPr sz="2112">
                <a:solidFill>
                  <a:srgbClr val="1A1A1A"/>
                </a:solidFill>
                <a:latin typeface="+mj-lt"/>
                <a:ea typeface="+mj-ea"/>
                <a:cs typeface="+mj-cs"/>
                <a:sym typeface="Calibri"/>
              </a:defRPr>
            </a:pPr>
            <a:r>
              <a:t>Let’s get Timepix technology into every classroom.  </a:t>
            </a:r>
          </a:p>
          <a:p>
            <a:pPr marL="0" indent="0" defTabSz="452627">
              <a:lnSpc>
                <a:spcPct val="100000"/>
              </a:lnSpc>
              <a:spcBef>
                <a:spcPts val="2900"/>
              </a:spcBef>
              <a:buSzTx/>
              <a:buFontTx/>
              <a:buNone/>
              <a:defRPr sz="2112">
                <a:solidFill>
                  <a:srgbClr val="1A1A1A"/>
                </a:solidFill>
                <a:latin typeface="+mj-lt"/>
                <a:ea typeface="+mj-ea"/>
                <a:cs typeface="+mj-cs"/>
                <a:sym typeface="Calibri"/>
              </a:defRPr>
            </a:pPr>
            <a:r>
              <a:t>All students should be able to carry out hands on                                                                     experiments and study the radiation around them.</a:t>
            </a:r>
          </a:p>
          <a:p>
            <a:pPr marL="0" indent="0" defTabSz="452627">
              <a:lnSpc>
                <a:spcPct val="100000"/>
              </a:lnSpc>
              <a:spcBef>
                <a:spcPts val="2900"/>
              </a:spcBef>
              <a:buSzTx/>
              <a:buFontTx/>
              <a:buNone/>
              <a:defRPr sz="2112">
                <a:solidFill>
                  <a:srgbClr val="1A1A1A"/>
                </a:solidFill>
                <a:latin typeface="+mj-lt"/>
                <a:ea typeface="+mj-ea"/>
                <a:cs typeface="+mj-cs"/>
                <a:sym typeface="Calibri"/>
              </a:defRPr>
            </a:pPr>
            <a:r>
              <a:t>They will be using the same devices as those                                                                                                found at CERN, in hospitals and museums around                                                                                           the world, and even on the International Space Station.</a:t>
            </a:r>
          </a:p>
          <a:p>
            <a:pPr marL="0" indent="0" defTabSz="452627">
              <a:lnSpc>
                <a:spcPct val="100000"/>
              </a:lnSpc>
              <a:spcBef>
                <a:spcPts val="2900"/>
              </a:spcBef>
              <a:buSzTx/>
              <a:buFontTx/>
              <a:buNone/>
              <a:defRPr sz="2112">
                <a:solidFill>
                  <a:srgbClr val="1A1A1A"/>
                </a:solidFill>
                <a:latin typeface="+mj-lt"/>
                <a:ea typeface="+mj-ea"/>
                <a:cs typeface="+mj-cs"/>
                <a:sym typeface="Calibri"/>
              </a:defRPr>
            </a:pPr>
            <a:r>
              <a:t>This allows young people to see how exciting and rewarding a career in STEM can be.</a:t>
            </a:r>
          </a:p>
          <a:p>
            <a:pPr marL="0" indent="0" defTabSz="452627">
              <a:lnSpc>
                <a:spcPct val="100000"/>
              </a:lnSpc>
              <a:spcBef>
                <a:spcPts val="2900"/>
              </a:spcBef>
              <a:buSzTx/>
              <a:buFontTx/>
              <a:buNone/>
              <a:defRPr sz="2112">
                <a:solidFill>
                  <a:srgbClr val="1A1A1A"/>
                </a:solidFill>
                <a:latin typeface="+mj-lt"/>
                <a:ea typeface="+mj-ea"/>
                <a:cs typeface="+mj-cs"/>
                <a:sym typeface="Calibri"/>
              </a:defRPr>
            </a:pPr>
            <a:r>
              <a:t>Imagine the transformation!  It would make a huge difference to people choosing STEM careers. </a:t>
            </a:r>
          </a:p>
        </p:txBody>
      </p:sp>
      <p:pic>
        <p:nvPicPr>
          <p:cNvPr id="256" name="Image" descr="Image"/>
          <p:cNvPicPr>
            <a:picLocks noChangeAspect="1"/>
          </p:cNvPicPr>
          <p:nvPr/>
        </p:nvPicPr>
        <p:blipFill>
          <a:blip r:embed="rId2"/>
          <a:stretch>
            <a:fillRect/>
          </a:stretch>
        </p:blipFill>
        <p:spPr>
          <a:xfrm>
            <a:off x="13224929" y="1878211"/>
            <a:ext cx="6369234" cy="4246155"/>
          </a:xfrm>
          <a:prstGeom prst="rect">
            <a:avLst/>
          </a:prstGeom>
          <a:ln w="12700">
            <a:miter lim="400000"/>
          </a:ln>
        </p:spPr>
      </p:pic>
      <p:pic>
        <p:nvPicPr>
          <p:cNvPr id="257" name="Image" descr="Image"/>
          <p:cNvPicPr>
            <a:picLocks noChangeAspect="1"/>
          </p:cNvPicPr>
          <p:nvPr/>
        </p:nvPicPr>
        <p:blipFill>
          <a:blip r:embed="rId2"/>
          <a:stretch>
            <a:fillRect/>
          </a:stretch>
        </p:blipFill>
        <p:spPr>
          <a:xfrm>
            <a:off x="6457914" y="434992"/>
            <a:ext cx="5517633" cy="3678422"/>
          </a:xfrm>
          <a:prstGeom prst="rect">
            <a:avLst/>
          </a:prstGeom>
          <a:ln w="12700">
            <a:miter lim="400000"/>
          </a:ln>
        </p:spPr>
      </p:pic>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 name="Double-click to edit"/>
          <p:cNvSpPr txBox="1">
            <a:spLocks noGrp="1"/>
          </p:cNvSpPr>
          <p:nvPr>
            <p:ph type="title"/>
          </p:nvPr>
        </p:nvSpPr>
        <p:spPr>
          <a:prstGeom prst="rect">
            <a:avLst/>
          </a:prstGeom>
        </p:spPr>
        <p:txBody>
          <a:bodyPr/>
          <a:lstStyle/>
          <a:p>
            <a:endParaRPr/>
          </a:p>
        </p:txBody>
      </p:sp>
      <p:sp>
        <p:nvSpPr>
          <p:cNvPr id="260" name="Double-click to edit"/>
          <p:cNvSpPr txBox="1">
            <a:spLocks noGrp="1"/>
          </p:cNvSpPr>
          <p:nvPr>
            <p:ph type="body" idx="1"/>
          </p:nvPr>
        </p:nvSpPr>
        <p:spPr>
          <a:prstGeom prst="rect">
            <a:avLst/>
          </a:prstGeom>
        </p:spPr>
        <p:txBody>
          <a:bodyPr/>
          <a:lstStyle/>
          <a:p>
            <a:endParaRPr/>
          </a:p>
        </p:txBody>
      </p:sp>
      <p:pic>
        <p:nvPicPr>
          <p:cNvPr id="261" name="pasted-movie.png" descr="pasted-movie.png"/>
          <p:cNvPicPr>
            <a:picLocks noChangeAspect="1"/>
          </p:cNvPicPr>
          <p:nvPr/>
        </p:nvPicPr>
        <p:blipFill>
          <a:blip r:embed="rId2"/>
          <a:stretch>
            <a:fillRect/>
          </a:stretch>
        </p:blipFill>
        <p:spPr>
          <a:xfrm>
            <a:off x="954048" y="-1172140"/>
            <a:ext cx="10537904" cy="6858001"/>
          </a:xfrm>
          <a:prstGeom prst="rect">
            <a:avLst/>
          </a:prstGeom>
          <a:ln w="12700">
            <a:miter lim="400000"/>
          </a:ln>
        </p:spPr>
      </p:pic>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 name="Title 1"/>
          <p:cNvSpPr txBox="1">
            <a:spLocks noGrp="1"/>
          </p:cNvSpPr>
          <p:nvPr>
            <p:ph type="title"/>
          </p:nvPr>
        </p:nvSpPr>
        <p:spPr>
          <a:xfrm>
            <a:off x="838200" y="365125"/>
            <a:ext cx="10515600" cy="1650488"/>
          </a:xfrm>
          <a:prstGeom prst="rect">
            <a:avLst/>
          </a:prstGeom>
        </p:spPr>
        <p:txBody>
          <a:bodyPr>
            <a:normAutofit fontScale="90000"/>
          </a:bodyPr>
          <a:lstStyle/>
          <a:p>
            <a:pPr>
              <a:defRPr>
                <a:latin typeface="+mj-lt"/>
                <a:ea typeface="+mj-ea"/>
                <a:cs typeface="+mj-cs"/>
                <a:sym typeface="Calibri"/>
              </a:defRPr>
            </a:pPr>
            <a:r>
              <a:rPr dirty="0"/>
              <a:t>Original </a:t>
            </a:r>
          </a:p>
          <a:p>
            <a:pPr>
              <a:defRPr>
                <a:latin typeface="+mj-lt"/>
                <a:ea typeface="+mj-ea"/>
                <a:cs typeface="+mj-cs"/>
                <a:sym typeface="Calibri"/>
              </a:defRPr>
            </a:pPr>
            <a:r>
              <a:rPr dirty="0"/>
              <a:t>pilot schools</a:t>
            </a:r>
            <a:br>
              <a:rPr lang="en-GB" dirty="0"/>
            </a:br>
            <a:r>
              <a:rPr lang="en-GB" dirty="0">
                <a:solidFill>
                  <a:srgbClr val="FF0000"/>
                </a:solidFill>
              </a:rPr>
              <a:t>Huge thanks to </a:t>
            </a:r>
            <a:br>
              <a:rPr lang="en-GB" dirty="0">
                <a:solidFill>
                  <a:srgbClr val="FF0000"/>
                </a:solidFill>
              </a:rPr>
            </a:br>
            <a:r>
              <a:rPr lang="en-GB" sz="3600" dirty="0">
                <a:solidFill>
                  <a:srgbClr val="FF0000"/>
                </a:solidFill>
                <a:sym typeface="Calibri"/>
              </a:rPr>
              <a:t>Stanislav Pospíšil </a:t>
            </a:r>
            <a:br>
              <a:rPr lang="en-GB" sz="3600" dirty="0">
                <a:solidFill>
                  <a:srgbClr val="FF0000"/>
                </a:solidFill>
                <a:sym typeface="Calibri"/>
              </a:rPr>
            </a:br>
            <a:r>
              <a:rPr lang="en-GB" dirty="0">
                <a:solidFill>
                  <a:srgbClr val="FF0000"/>
                </a:solidFill>
              </a:rPr>
              <a:t>and IEAP for the original </a:t>
            </a:r>
            <a:br>
              <a:rPr lang="en-GB" dirty="0">
                <a:solidFill>
                  <a:srgbClr val="FF0000"/>
                </a:solidFill>
              </a:rPr>
            </a:br>
            <a:r>
              <a:rPr lang="en-GB" dirty="0">
                <a:solidFill>
                  <a:srgbClr val="FF0000"/>
                </a:solidFill>
              </a:rPr>
              <a:t>kits</a:t>
            </a:r>
            <a:endParaRPr dirty="0">
              <a:solidFill>
                <a:srgbClr val="FF0000"/>
              </a:solidFill>
            </a:endParaRPr>
          </a:p>
        </p:txBody>
      </p:sp>
      <p:sp>
        <p:nvSpPr>
          <p:cNvPr id="133" name="Double-click to edit"/>
          <p:cNvSpPr txBox="1">
            <a:spLocks noGrp="1"/>
          </p:cNvSpPr>
          <p:nvPr>
            <p:ph type="body" idx="1"/>
          </p:nvPr>
        </p:nvSpPr>
        <p:spPr>
          <a:xfrm>
            <a:off x="1297858" y="2391543"/>
            <a:ext cx="10055942" cy="3785419"/>
          </a:xfrm>
          <a:prstGeom prst="rect">
            <a:avLst/>
          </a:prstGeom>
        </p:spPr>
        <p:txBody>
          <a:bodyPr/>
          <a:lstStyle/>
          <a:p>
            <a:endParaRPr dirty="0"/>
          </a:p>
        </p:txBody>
      </p:sp>
      <p:sp>
        <p:nvSpPr>
          <p:cNvPr id="134" name="Rectangle 5"/>
          <p:cNvSpPr txBox="1"/>
          <p:nvPr/>
        </p:nvSpPr>
        <p:spPr>
          <a:xfrm>
            <a:off x="694651" y="2438400"/>
            <a:ext cx="3560026" cy="378541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p>
            <a:pPr indent="-228600">
              <a:lnSpc>
                <a:spcPct val="90000"/>
              </a:lnSpc>
              <a:spcBef>
                <a:spcPts val="600"/>
              </a:spcBef>
              <a:buSzPct val="100000"/>
              <a:buFont typeface="Arial"/>
              <a:buChar char="•"/>
              <a:defRPr sz="1700"/>
            </a:pPr>
            <a:r>
              <a:t>Norton Knatchbull - Ashford</a:t>
            </a:r>
          </a:p>
          <a:p>
            <a:pPr indent="-228600">
              <a:lnSpc>
                <a:spcPct val="90000"/>
              </a:lnSpc>
              <a:spcBef>
                <a:spcPts val="600"/>
              </a:spcBef>
              <a:buSzPct val="100000"/>
              <a:buFont typeface="Arial"/>
              <a:buChar char="•"/>
              <a:defRPr sz="1700"/>
            </a:pPr>
            <a:r>
              <a:t>Fort Pitt - Rochester</a:t>
            </a:r>
          </a:p>
          <a:p>
            <a:pPr indent="-228600">
              <a:lnSpc>
                <a:spcPct val="90000"/>
              </a:lnSpc>
              <a:spcBef>
                <a:spcPts val="600"/>
              </a:spcBef>
              <a:buSzPct val="100000"/>
              <a:buFont typeface="Arial"/>
              <a:buChar char="•"/>
              <a:defRPr sz="1700"/>
            </a:pPr>
            <a:r>
              <a:t>Canterbury High – Canterbury</a:t>
            </a:r>
          </a:p>
          <a:p>
            <a:pPr indent="-228600">
              <a:lnSpc>
                <a:spcPct val="90000"/>
              </a:lnSpc>
              <a:spcBef>
                <a:spcPts val="600"/>
              </a:spcBef>
              <a:buSzPct val="100000"/>
              <a:buFont typeface="Arial"/>
              <a:buChar char="•"/>
              <a:defRPr sz="1700"/>
            </a:pPr>
            <a:r>
              <a:t>Simon Langton Boys – Canterbury</a:t>
            </a:r>
          </a:p>
          <a:p>
            <a:pPr indent="-228600">
              <a:lnSpc>
                <a:spcPct val="90000"/>
              </a:lnSpc>
              <a:spcBef>
                <a:spcPts val="600"/>
              </a:spcBef>
              <a:buSzPct val="100000"/>
              <a:buFont typeface="Arial"/>
              <a:buChar char="•"/>
              <a:defRPr sz="1700"/>
            </a:pPr>
            <a:r>
              <a:t>Cranbrook School – Cranbrook</a:t>
            </a:r>
          </a:p>
          <a:p>
            <a:pPr indent="-228600">
              <a:lnSpc>
                <a:spcPct val="90000"/>
              </a:lnSpc>
              <a:spcBef>
                <a:spcPts val="600"/>
              </a:spcBef>
              <a:buSzPct val="100000"/>
              <a:buFont typeface="Arial"/>
              <a:buChar char="•"/>
              <a:defRPr sz="1700"/>
            </a:pPr>
            <a:r>
              <a:t>Dartford Girls - Dartford</a:t>
            </a:r>
          </a:p>
          <a:p>
            <a:pPr indent="-228600">
              <a:lnSpc>
                <a:spcPct val="90000"/>
              </a:lnSpc>
              <a:spcBef>
                <a:spcPts val="600"/>
              </a:spcBef>
              <a:buSzPct val="100000"/>
              <a:buFont typeface="Arial"/>
              <a:buChar char="•"/>
              <a:defRPr sz="1700"/>
            </a:pPr>
            <a:r>
              <a:t>Dover Boys – Dover</a:t>
            </a:r>
          </a:p>
          <a:p>
            <a:pPr indent="-228600">
              <a:lnSpc>
                <a:spcPct val="90000"/>
              </a:lnSpc>
              <a:spcBef>
                <a:spcPts val="600"/>
              </a:spcBef>
              <a:buSzPct val="100000"/>
              <a:buFont typeface="Arial"/>
              <a:buChar char="•"/>
              <a:defRPr sz="1700"/>
            </a:pPr>
            <a:r>
              <a:t>St Edmunds - Canterbury</a:t>
            </a:r>
          </a:p>
          <a:p>
            <a:pPr indent="-228600">
              <a:lnSpc>
                <a:spcPct val="90000"/>
              </a:lnSpc>
              <a:spcBef>
                <a:spcPts val="600"/>
              </a:spcBef>
              <a:buSzPct val="100000"/>
              <a:buFont typeface="Arial"/>
              <a:buChar char="•"/>
              <a:defRPr sz="1700"/>
            </a:pPr>
            <a:r>
              <a:t>Oakwood Park – Maidstone</a:t>
            </a:r>
          </a:p>
          <a:p>
            <a:pPr indent="-228600">
              <a:lnSpc>
                <a:spcPct val="90000"/>
              </a:lnSpc>
              <a:spcBef>
                <a:spcPts val="600"/>
              </a:spcBef>
              <a:buSzPct val="100000"/>
              <a:buFont typeface="Arial"/>
              <a:buChar char="•"/>
              <a:defRPr sz="1700"/>
            </a:pPr>
            <a:r>
              <a:t>Maidstone Girls’ – Maidstone</a:t>
            </a:r>
          </a:p>
          <a:p>
            <a:pPr indent="-228600">
              <a:lnSpc>
                <a:spcPct val="90000"/>
              </a:lnSpc>
              <a:spcBef>
                <a:spcPts val="600"/>
              </a:spcBef>
              <a:buSzPct val="100000"/>
              <a:buFont typeface="Arial"/>
              <a:buChar char="•"/>
              <a:defRPr sz="1700"/>
            </a:pPr>
            <a:r>
              <a:t>Bennett Memorial – Tunbridge Wells</a:t>
            </a:r>
          </a:p>
        </p:txBody>
      </p:sp>
      <p:pic>
        <p:nvPicPr>
          <p:cNvPr id="135" name="Content Placeholder 4" descr="Content Placeholder 4"/>
          <p:cNvPicPr>
            <a:picLocks noChangeAspect="1"/>
          </p:cNvPicPr>
          <p:nvPr/>
        </p:nvPicPr>
        <p:blipFill>
          <a:blip r:embed="rId2"/>
          <a:srcRect r="3631"/>
          <a:stretch>
            <a:fillRect/>
          </a:stretch>
        </p:blipFill>
        <p:spPr>
          <a:xfrm>
            <a:off x="4752178" y="10"/>
            <a:ext cx="7552944" cy="6857922"/>
          </a:xfrm>
          <a:prstGeom prst="rect">
            <a:avLst/>
          </a:prstGeom>
          <a:ln w="12700">
            <a:miter lim="400000"/>
          </a:ln>
        </p:spPr>
      </p:pic>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 name="Title 1"/>
          <p:cNvSpPr txBox="1">
            <a:spLocks noGrp="1"/>
          </p:cNvSpPr>
          <p:nvPr>
            <p:ph type="title"/>
          </p:nvPr>
        </p:nvSpPr>
        <p:spPr>
          <a:prstGeom prst="rect">
            <a:avLst/>
          </a:prstGeom>
        </p:spPr>
        <p:txBody>
          <a:bodyPr/>
          <a:lstStyle/>
          <a:p>
            <a:pPr>
              <a:spcBef>
                <a:spcPts val="1000"/>
              </a:spcBef>
              <a:defRPr sz="2400" b="1">
                <a:solidFill>
                  <a:srgbClr val="393938"/>
                </a:solidFill>
                <a:latin typeface="+mj-lt"/>
                <a:ea typeface="+mj-ea"/>
                <a:cs typeface="+mj-cs"/>
                <a:sym typeface="Calibri"/>
              </a:defRPr>
            </a:pPr>
            <a:r>
              <a:t>CERN@school </a:t>
            </a:r>
          </a:p>
          <a:p>
            <a:pPr>
              <a:spcBef>
                <a:spcPts val="1000"/>
              </a:spcBef>
              <a:defRPr sz="2400" b="1">
                <a:solidFill>
                  <a:srgbClr val="393938"/>
                </a:solidFill>
                <a:latin typeface="+mj-lt"/>
                <a:ea typeface="+mj-ea"/>
                <a:cs typeface="+mj-cs"/>
                <a:sym typeface="Calibri"/>
              </a:defRPr>
            </a:pPr>
            <a:r>
              <a:t>goes nationwide</a:t>
            </a:r>
          </a:p>
        </p:txBody>
      </p:sp>
      <p:sp>
        <p:nvSpPr>
          <p:cNvPr id="138" name="Double-click to edit"/>
          <p:cNvSpPr txBox="1">
            <a:spLocks noGrp="1"/>
          </p:cNvSpPr>
          <p:nvPr>
            <p:ph type="body" idx="1"/>
          </p:nvPr>
        </p:nvSpPr>
        <p:spPr>
          <a:xfrm>
            <a:off x="979817" y="1820353"/>
            <a:ext cx="10515601" cy="4351339"/>
          </a:xfrm>
          <a:prstGeom prst="rect">
            <a:avLst/>
          </a:prstGeom>
        </p:spPr>
        <p:txBody>
          <a:bodyPr/>
          <a:lstStyle/>
          <a:p>
            <a:endParaRPr/>
          </a:p>
        </p:txBody>
      </p:sp>
      <p:pic>
        <p:nvPicPr>
          <p:cNvPr id="139" name="Picture 12" descr="Picture 12"/>
          <p:cNvPicPr>
            <a:picLocks noChangeAspect="1"/>
          </p:cNvPicPr>
          <p:nvPr/>
        </p:nvPicPr>
        <p:blipFill>
          <a:blip r:embed="rId2"/>
          <a:stretch>
            <a:fillRect/>
          </a:stretch>
        </p:blipFill>
        <p:spPr>
          <a:xfrm>
            <a:off x="7845347" y="1596688"/>
            <a:ext cx="3467179" cy="2306848"/>
          </a:xfrm>
          <a:prstGeom prst="rect">
            <a:avLst/>
          </a:prstGeom>
          <a:ln w="12700">
            <a:miter lim="400000"/>
          </a:ln>
        </p:spPr>
      </p:pic>
      <p:pic>
        <p:nvPicPr>
          <p:cNvPr id="140" name="Picture 3" descr="Picture 3"/>
          <p:cNvPicPr>
            <a:picLocks noChangeAspect="1"/>
          </p:cNvPicPr>
          <p:nvPr/>
        </p:nvPicPr>
        <p:blipFill>
          <a:blip r:embed="rId3"/>
          <a:stretch>
            <a:fillRect/>
          </a:stretch>
        </p:blipFill>
        <p:spPr>
          <a:xfrm>
            <a:off x="3101137" y="334661"/>
            <a:ext cx="4440000" cy="5880797"/>
          </a:xfrm>
          <a:prstGeom prst="rect">
            <a:avLst/>
          </a:prstGeom>
          <a:ln w="12700">
            <a:miter lim="400000"/>
          </a:ln>
        </p:spPr>
      </p:pic>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 name="Title 1"/>
          <p:cNvSpPr txBox="1">
            <a:spLocks noGrp="1"/>
          </p:cNvSpPr>
          <p:nvPr>
            <p:ph type="title"/>
          </p:nvPr>
        </p:nvSpPr>
        <p:spPr>
          <a:prstGeom prst="rect">
            <a:avLst/>
          </a:prstGeom>
        </p:spPr>
        <p:txBody>
          <a:bodyPr/>
          <a:lstStyle>
            <a:lvl1pPr>
              <a:spcBef>
                <a:spcPts val="1000"/>
              </a:spcBef>
              <a:defRPr sz="2400" b="1">
                <a:solidFill>
                  <a:srgbClr val="393938"/>
                </a:solidFill>
                <a:latin typeface="+mj-lt"/>
                <a:ea typeface="+mj-ea"/>
                <a:cs typeface="+mj-cs"/>
                <a:sym typeface="Calibri"/>
              </a:defRPr>
            </a:lvl1pPr>
          </a:lstStyle>
          <a:p>
            <a:r>
              <a:t>CERN@school</a:t>
            </a:r>
          </a:p>
        </p:txBody>
      </p:sp>
      <p:sp>
        <p:nvSpPr>
          <p:cNvPr id="143" name="Double-click to edit"/>
          <p:cNvSpPr txBox="1">
            <a:spLocks noGrp="1"/>
          </p:cNvSpPr>
          <p:nvPr>
            <p:ph type="body" idx="1"/>
          </p:nvPr>
        </p:nvSpPr>
        <p:spPr>
          <a:prstGeom prst="rect">
            <a:avLst/>
          </a:prstGeom>
        </p:spPr>
        <p:txBody>
          <a:bodyPr/>
          <a:lstStyle/>
          <a:p>
            <a:endParaRPr/>
          </a:p>
        </p:txBody>
      </p:sp>
      <p:sp>
        <p:nvSpPr>
          <p:cNvPr id="144" name="TextBox 14"/>
          <p:cNvSpPr txBox="1"/>
          <p:nvPr/>
        </p:nvSpPr>
        <p:spPr>
          <a:xfrm>
            <a:off x="452119" y="1092827"/>
            <a:ext cx="5566419" cy="91728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r>
              <a:t>Research investigations:</a:t>
            </a:r>
          </a:p>
          <a:p>
            <a:pPr lvl="1"/>
            <a:r>
              <a:t>Geomagnetic storms and charged particles.</a:t>
            </a:r>
          </a:p>
          <a:p>
            <a:pPr lvl="1"/>
            <a:r>
              <a:t>(4 hours 30 minutes @ 30 s per frame)</a:t>
            </a:r>
          </a:p>
        </p:txBody>
      </p:sp>
      <p:pic>
        <p:nvPicPr>
          <p:cNvPr id="145" name="CR2x" descr="CR2x"/>
          <p:cNvPicPr>
            <a:picLocks/>
          </p:cNvPicPr>
          <p:nvPr>
            <a:videoFile r:link="rId2"/>
            <p:extLst>
              <p:ext uri="{DAA4B4D4-6D71-4841-9C94-3DE7FCFB9230}">
                <p14:media xmlns:p14="http://schemas.microsoft.com/office/powerpoint/2010/main" r:embed="rId1"/>
              </p:ext>
            </p:extLst>
          </p:nvPr>
        </p:nvPicPr>
        <p:blipFill>
          <a:blip r:embed="rId6"/>
          <a:stretch>
            <a:fillRect/>
          </a:stretch>
        </p:blipFill>
        <p:spPr>
          <a:xfrm>
            <a:off x="390528" y="2571117"/>
            <a:ext cx="5689601" cy="3197903"/>
          </a:xfrm>
          <a:prstGeom prst="rect">
            <a:avLst/>
          </a:prstGeom>
          <a:ln w="12700">
            <a:miter lim="400000"/>
          </a:ln>
        </p:spPr>
      </p:pic>
      <p:pic>
        <p:nvPicPr>
          <p:cNvPr id="146" name="Frames060318" descr="Frames060318"/>
          <p:cNvPicPr>
            <a:picLocks/>
          </p:cNvPicPr>
          <p:nvPr>
            <a:videoFile r:link="rId4"/>
            <p:extLst>
              <p:ext uri="{DAA4B4D4-6D71-4841-9C94-3DE7FCFB9230}">
                <p14:media xmlns:p14="http://schemas.microsoft.com/office/powerpoint/2010/main" r:embed="rId3"/>
              </p:ext>
            </p:extLst>
          </p:nvPr>
        </p:nvPicPr>
        <p:blipFill>
          <a:blip r:embed="rId7"/>
          <a:stretch>
            <a:fillRect/>
          </a:stretch>
        </p:blipFill>
        <p:spPr>
          <a:xfrm>
            <a:off x="6238348" y="2565258"/>
            <a:ext cx="5657859" cy="3209621"/>
          </a:xfrm>
          <a:prstGeom prst="rect">
            <a:avLst/>
          </a:prstGeom>
          <a:ln w="12700">
            <a:miter lim="400000"/>
          </a:ln>
        </p:spPr>
      </p:pic>
      <p:sp>
        <p:nvSpPr>
          <p:cNvPr id="147" name="TextBox 10"/>
          <p:cNvSpPr txBox="1"/>
          <p:nvPr/>
        </p:nvSpPr>
        <p:spPr>
          <a:xfrm>
            <a:off x="6541778" y="1035711"/>
            <a:ext cx="5566419" cy="91728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r>
              <a:t>Research investigations:</a:t>
            </a:r>
          </a:p>
          <a:p>
            <a:pPr lvl="1"/>
            <a:r>
              <a:t>Uranium glass beads.</a:t>
            </a:r>
          </a:p>
          <a:p>
            <a:pPr lvl="1"/>
            <a:r>
              <a:t>(5 minutes @ 10 s per frame)</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7500" fill="hold"/>
                                        <p:tgtEl>
                                          <p:spTgt spid="146"/>
                                        </p:tgtEl>
                                      </p:cBhvr>
                                    </p:cmd>
                                  </p:childTnLst>
                                </p:cTn>
                              </p:par>
                            </p:childTnLst>
                          </p:cTn>
                        </p:par>
                        <p:par>
                          <p:cTn id="7" fill="hold">
                            <p:stCondLst>
                              <p:cond delay="7500"/>
                            </p:stCondLst>
                            <p:childTnLst>
                              <p:par>
                                <p:cTn id="8" presetID="1" presetClass="mediacall" presetSubtype="0" fill="hold" nodeType="afterEffect">
                                  <p:stCondLst>
                                    <p:cond delay="0"/>
                                  </p:stCondLst>
                                  <p:childTnLst>
                                    <p:cmd type="call" cmd="playFrom(0.0)">
                                      <p:cBhvr>
                                        <p:cTn id="9" dur="45311" fill="hold"/>
                                        <p:tgtEl>
                                          <p:spTgt spid="145"/>
                                        </p:tgtEl>
                                      </p:cBhvr>
                                    </p:cmd>
                                  </p:childTnLst>
                                </p:cTn>
                              </p:par>
                            </p:childTnLst>
                          </p:cTn>
                        </p:par>
                      </p:childTnLst>
                    </p:cTn>
                  </p:par>
                  <p:par>
                    <p:cTn id="10" fill="hold">
                      <p:stCondLst>
                        <p:cond delay="indefinite"/>
                      </p:stCondLst>
                      <p:childTnLst>
                        <p:par>
                          <p:cTn id="11" fill="hold">
                            <p:stCondLst>
                              <p:cond delay="0"/>
                            </p:stCondLst>
                            <p:childTnLst>
                              <p:par>
                                <p:cTn id="12" presetID="3" presetClass="mediacall" presetSubtype="0" fill="hold" nodeType="clickEffect">
                                  <p:stCondLst>
                                    <p:cond delay="0"/>
                                  </p:stCondLst>
                                  <p:childTnLst>
                                    <p:cmd type="call" cmd="stop">
                                      <p:cBhvr>
                                        <p:cTn id="13" dur="1000" fill="hold"/>
                                        <p:tgtEl>
                                          <p:spTgt spid="146"/>
                                        </p:tgtEl>
                                      </p:cBhvr>
                                    </p:cmd>
                                  </p:childTnLst>
                                </p:cTn>
                              </p:par>
                            </p:childTnLst>
                          </p:cTn>
                        </p:par>
                      </p:childTnLst>
                    </p:cTn>
                  </p:par>
                  <p:par>
                    <p:cTn id="14" fill="hold">
                      <p:stCondLst>
                        <p:cond delay="indefinite"/>
                      </p:stCondLst>
                      <p:childTnLst>
                        <p:par>
                          <p:cTn id="15" fill="hold">
                            <p:stCondLst>
                              <p:cond delay="0"/>
                            </p:stCondLst>
                            <p:childTnLst>
                              <p:par>
                                <p:cTn id="16" presetID="3" presetClass="mediacall" presetSubtype="0" fill="hold" nodeType="clickEffect">
                                  <p:stCondLst>
                                    <p:cond delay="0"/>
                                  </p:stCondLst>
                                  <p:childTnLst>
                                    <p:cmd type="call" cmd="stop">
                                      <p:cBhvr>
                                        <p:cTn id="17" dur="1000" fill="hold"/>
                                        <p:tgtEl>
                                          <p:spTgt spid="14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8" fill="hold" display="0">
                  <p:stCondLst>
                    <p:cond delay="indefinite"/>
                  </p:stCondLst>
                </p:cTn>
                <p:tgtEl>
                  <p:spTgt spid="145"/>
                </p:tgtEl>
              </p:cMediaNode>
            </p:video>
            <p:seq concurrent="1" prevAc="none" nextAc="seek">
              <p:cTn id="19" restart="whenNotActive" fill="hold" evtFilter="cancelBubble" nodeType="interactiveSeq">
                <p:stCondLst>
                  <p:cond evt="onClick" delay="0">
                    <p:tgtEl>
                      <p:spTgt spid="145"/>
                    </p:tgtEl>
                  </p:cond>
                </p:stCondLst>
                <p:endSync evt="end" delay="0">
                  <p:rtn val="all"/>
                </p:endSync>
                <p:childTnLst>
                  <p:par>
                    <p:cTn id="20" fill="hold">
                      <p:stCondLst>
                        <p:cond delay="0"/>
                      </p:stCondLst>
                      <p:childTnLst>
                        <p:par>
                          <p:cTn id="21" fill="hold">
                            <p:stCondLst>
                              <p:cond delay="0"/>
                            </p:stCondLst>
                            <p:childTnLst>
                              <p:par>
                                <p:cTn id="22" presetID="2" presetClass="mediacall" presetSubtype="0" fill="hold" nodeType="clickEffect">
                                  <p:stCondLst>
                                    <p:cond delay="0"/>
                                  </p:stCondLst>
                                  <p:childTnLst>
                                    <p:cmd type="call" cmd="togglePause">
                                      <p:cBhvr>
                                        <p:cTn id="23" dur="1" fill="hold"/>
                                        <p:tgtEl>
                                          <p:spTgt spid="145"/>
                                        </p:tgtEl>
                                      </p:cBhvr>
                                    </p:cmd>
                                  </p:childTnLst>
                                </p:cTn>
                              </p:par>
                            </p:childTnLst>
                          </p:cTn>
                        </p:par>
                      </p:childTnLst>
                    </p:cTn>
                  </p:par>
                </p:childTnLst>
              </p:cTn>
              <p:nextCondLst>
                <p:cond evt="onClick" delay="0">
                  <p:tgtEl>
                    <p:spTgt spid="145"/>
                  </p:tgtEl>
                </p:cond>
              </p:nextCondLst>
            </p:seq>
            <p:video>
              <p:cMediaNode vol="80000">
                <p:cTn id="24" fill="hold" display="0">
                  <p:stCondLst>
                    <p:cond delay="indefinite"/>
                  </p:stCondLst>
                </p:cTn>
                <p:tgtEl>
                  <p:spTgt spid="146"/>
                </p:tgtEl>
              </p:cMediaNode>
            </p:video>
            <p:seq concurrent="1" prevAc="none" nextAc="seek">
              <p:cTn id="25" restart="whenNotActive" fill="hold" evtFilter="cancelBubble" nodeType="interactiveSeq">
                <p:stCondLst>
                  <p:cond evt="onClick" delay="0">
                    <p:tgtEl>
                      <p:spTgt spid="146"/>
                    </p:tgtEl>
                  </p:cond>
                </p:stCondLst>
                <p:endSync evt="end" delay="0">
                  <p:rtn val="all"/>
                </p:endSync>
                <p:childTnLst>
                  <p:par>
                    <p:cTn id="26" fill="hold">
                      <p:stCondLst>
                        <p:cond delay="0"/>
                      </p:stCondLst>
                      <p:childTnLst>
                        <p:par>
                          <p:cTn id="27" fill="hold">
                            <p:stCondLst>
                              <p:cond delay="0"/>
                            </p:stCondLst>
                            <p:childTnLst>
                              <p:par>
                                <p:cTn id="28" presetID="2" presetClass="mediacall" presetSubtype="0" fill="hold" nodeType="clickEffect">
                                  <p:stCondLst>
                                    <p:cond delay="0"/>
                                  </p:stCondLst>
                                  <p:childTnLst>
                                    <p:cmd type="call" cmd="togglePause">
                                      <p:cBhvr>
                                        <p:cTn id="29" dur="1" fill="hold"/>
                                        <p:tgtEl>
                                          <p:spTgt spid="146"/>
                                        </p:tgtEl>
                                      </p:cBhvr>
                                    </p:cmd>
                                  </p:childTnLst>
                                </p:cTn>
                              </p:par>
                            </p:childTnLst>
                          </p:cTn>
                        </p:par>
                      </p:childTnLst>
                    </p:cTn>
                  </p:par>
                </p:childTnLst>
              </p:cTn>
              <p:nextCondLst>
                <p:cond evt="onClick" delay="0">
                  <p:tgtEl>
                    <p:spTgt spid="146"/>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9" name="Picture 3" descr="Picture 3"/>
          <p:cNvPicPr>
            <a:picLocks noChangeAspect="1"/>
          </p:cNvPicPr>
          <p:nvPr/>
        </p:nvPicPr>
        <p:blipFill>
          <a:blip r:embed="rId2"/>
          <a:srcRect l="2678" r="15544"/>
          <a:stretch>
            <a:fillRect/>
          </a:stretch>
        </p:blipFill>
        <p:spPr>
          <a:xfrm>
            <a:off x="-1" y="9"/>
            <a:ext cx="12192000" cy="6857992"/>
          </a:xfrm>
          <a:prstGeom prst="rect">
            <a:avLst/>
          </a:prstGeom>
          <a:ln w="12700">
            <a:miter lim="400000"/>
          </a:ln>
        </p:spPr>
      </p:pic>
      <p:sp>
        <p:nvSpPr>
          <p:cNvPr id="150" name="Title 6"/>
          <p:cNvSpPr txBox="1">
            <a:spLocks noGrp="1"/>
          </p:cNvSpPr>
          <p:nvPr>
            <p:ph type="title"/>
          </p:nvPr>
        </p:nvSpPr>
        <p:spPr>
          <a:xfrm>
            <a:off x="838200" y="365124"/>
            <a:ext cx="10515600" cy="915037"/>
          </a:xfrm>
          <a:prstGeom prst="rect">
            <a:avLst/>
          </a:prstGeom>
        </p:spPr>
        <p:txBody>
          <a:bodyPr/>
          <a:lstStyle/>
          <a:p>
            <a:endParaRPr/>
          </a:p>
        </p:txBody>
      </p:sp>
      <p:sp>
        <p:nvSpPr>
          <p:cNvPr id="151" name="Content Placeholder 2"/>
          <p:cNvSpPr txBox="1">
            <a:spLocks noGrp="1"/>
          </p:cNvSpPr>
          <p:nvPr>
            <p:ph type="body" idx="1"/>
          </p:nvPr>
        </p:nvSpPr>
        <p:spPr>
          <a:prstGeom prst="rect">
            <a:avLst/>
          </a:prstGeom>
        </p:spPr>
        <p:txBody>
          <a:bodyPr anchor="ctr"/>
          <a:lstStyle/>
          <a:p>
            <a:pPr marL="228600" indent="-228600">
              <a:defRPr sz="1500"/>
            </a:pPr>
            <a:endParaRPr/>
          </a:p>
          <a:p>
            <a:pPr marL="228600" indent="-228600">
              <a:defRPr sz="1500"/>
            </a:pPr>
            <a:endParaRPr/>
          </a:p>
          <a:p>
            <a:pPr marL="228600" indent="-228600">
              <a:defRPr sz="1500"/>
            </a:pPr>
            <a:endParaRPr/>
          </a:p>
          <a:p>
            <a:pPr marL="228600" indent="-228600">
              <a:defRPr sz="1500"/>
            </a:pPr>
            <a:endParaRPr/>
          </a:p>
          <a:p>
            <a:pPr marL="228600" indent="-228600">
              <a:defRPr sz="1500"/>
            </a:pPr>
            <a:endParaRPr/>
          </a:p>
          <a:p>
            <a:pPr marL="228600" indent="-228600">
              <a:defRPr sz="1500"/>
            </a:pPr>
            <a:endParaRPr/>
          </a:p>
          <a:p>
            <a:pPr marL="228600" indent="-228600">
              <a:defRPr sz="1500"/>
            </a:pPr>
            <a:endParaRPr/>
          </a:p>
          <a:p>
            <a:pPr marL="228600" indent="-228600">
              <a:defRPr sz="1500"/>
            </a:pPr>
            <a:endParaRPr/>
          </a:p>
          <a:p>
            <a:pPr marL="228600" indent="-228600">
              <a:defRPr sz="1500"/>
            </a:pPr>
            <a:endParaRPr/>
          </a:p>
          <a:p>
            <a:pPr marL="228600" indent="-228600">
              <a:buSzTx/>
              <a:buNone/>
              <a:defRPr sz="1500"/>
            </a:pPr>
            <a:r>
              <a:t>	</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 name="Title 1"/>
          <p:cNvSpPr txBox="1">
            <a:spLocks noGrp="1"/>
          </p:cNvSpPr>
          <p:nvPr>
            <p:ph type="title"/>
          </p:nvPr>
        </p:nvSpPr>
        <p:spPr>
          <a:prstGeom prst="rect">
            <a:avLst/>
          </a:prstGeom>
        </p:spPr>
        <p:txBody>
          <a:bodyPr/>
          <a:lstStyle/>
          <a:p>
            <a:pPr defTabSz="402336">
              <a:defRPr sz="1232"/>
            </a:pPr>
            <a:br/>
            <a:br/>
            <a:br/>
            <a:br/>
            <a:br/>
            <a:br/>
            <a:endParaRPr/>
          </a:p>
        </p:txBody>
      </p:sp>
      <p:sp>
        <p:nvSpPr>
          <p:cNvPr id="154" name="Text Placeholder 3"/>
          <p:cNvSpPr txBox="1">
            <a:spLocks noGrp="1"/>
          </p:cNvSpPr>
          <p:nvPr>
            <p:ph type="body" idx="1"/>
          </p:nvPr>
        </p:nvSpPr>
        <p:spPr>
          <a:xfrm>
            <a:off x="838200" y="520136"/>
            <a:ext cx="10515600" cy="5656827"/>
          </a:xfrm>
          <a:prstGeom prst="rect">
            <a:avLst/>
          </a:prstGeom>
        </p:spPr>
        <p:txBody>
          <a:bodyPr/>
          <a:lstStyle/>
          <a:p>
            <a:pPr marL="300789" indent="-300789">
              <a:buFontTx/>
              <a:defRPr>
                <a:latin typeface="+mj-lt"/>
                <a:ea typeface="+mj-ea"/>
                <a:cs typeface="+mj-cs"/>
                <a:sym typeface="Calibri"/>
              </a:defRPr>
            </a:pPr>
            <a:r>
              <a:rPr dirty="0"/>
              <a:t>The LUCID team is here with Larry Pinsky and Michael Campbell.  Larry said “It’s like playing at being NASA or the European Space Agency, but they’re not really playing, they’re doing the real thing.”</a:t>
            </a:r>
          </a:p>
          <a:p>
            <a:pPr marL="300789" indent="-300789">
              <a:lnSpc>
                <a:spcPct val="100000"/>
              </a:lnSpc>
              <a:spcBef>
                <a:spcPts val="0"/>
              </a:spcBef>
              <a:buFontTx/>
              <a:defRPr>
                <a:latin typeface="+mj-lt"/>
                <a:ea typeface="+mj-ea"/>
                <a:cs typeface="+mj-cs"/>
                <a:sym typeface="Calibri"/>
              </a:defRPr>
            </a:pPr>
            <a:r>
              <a:rPr dirty="0"/>
              <a:t>Help from Stanislav Pospíšil was invaluable in making LUCID happen.</a:t>
            </a:r>
          </a:p>
        </p:txBody>
      </p:sp>
      <p:pic>
        <p:nvPicPr>
          <p:cNvPr id="155" name="Picture 2" descr="Picture 2"/>
          <p:cNvPicPr>
            <a:picLocks noChangeAspect="1"/>
          </p:cNvPicPr>
          <p:nvPr/>
        </p:nvPicPr>
        <p:blipFill>
          <a:blip r:embed="rId2"/>
          <a:srcRect l="2521" r="2520"/>
          <a:stretch>
            <a:fillRect/>
          </a:stretch>
        </p:blipFill>
        <p:spPr>
          <a:xfrm>
            <a:off x="550939" y="3328857"/>
            <a:ext cx="3337332" cy="2635188"/>
          </a:xfrm>
          <a:prstGeom prst="rect">
            <a:avLst/>
          </a:prstGeom>
          <a:ln w="12700">
            <a:miter lim="400000"/>
          </a:ln>
        </p:spPr>
      </p:pic>
      <p:pic>
        <p:nvPicPr>
          <p:cNvPr id="156" name="Image" descr="Image"/>
          <p:cNvPicPr>
            <a:picLocks noChangeAspect="1"/>
          </p:cNvPicPr>
          <p:nvPr/>
        </p:nvPicPr>
        <p:blipFill>
          <a:blip r:embed="rId3"/>
          <a:stretch>
            <a:fillRect/>
          </a:stretch>
        </p:blipFill>
        <p:spPr>
          <a:xfrm>
            <a:off x="5002068" y="3296807"/>
            <a:ext cx="2699351" cy="2699351"/>
          </a:xfrm>
          <a:prstGeom prst="rect">
            <a:avLst/>
          </a:prstGeom>
          <a:ln w="12700">
            <a:miter lim="400000"/>
          </a:ln>
        </p:spPr>
      </p:pic>
      <p:sp>
        <p:nvSpPr>
          <p:cNvPr id="157" name="Text"/>
          <p:cNvSpPr txBox="1"/>
          <p:nvPr/>
        </p:nvSpPr>
        <p:spPr>
          <a:xfrm>
            <a:off x="8249750" y="4187838"/>
            <a:ext cx="127001" cy="62518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p>
            <a:endParaRPr/>
          </a:p>
        </p:txBody>
      </p:sp>
      <p:pic>
        <p:nvPicPr>
          <p:cNvPr id="158" name="Picture 2" descr="Picture 2"/>
          <p:cNvPicPr>
            <a:picLocks noChangeAspect="1"/>
          </p:cNvPicPr>
          <p:nvPr/>
        </p:nvPicPr>
        <p:blipFill>
          <a:blip r:embed="rId4"/>
          <a:stretch>
            <a:fillRect/>
          </a:stretch>
        </p:blipFill>
        <p:spPr>
          <a:xfrm>
            <a:off x="8273234" y="3296807"/>
            <a:ext cx="3650487" cy="2699351"/>
          </a:xfrm>
          <a:prstGeom prst="rect">
            <a:avLst/>
          </a:prstGeom>
          <a:ln w="12700">
            <a:miter lim="400000"/>
          </a:ln>
        </p:spPr>
      </p:pic>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0" name="Shape 199" descr="Shape 199"/>
          <p:cNvPicPr>
            <a:picLocks noChangeAspect="1"/>
          </p:cNvPicPr>
          <p:nvPr/>
        </p:nvPicPr>
        <p:blipFill>
          <a:blip r:embed="rId2"/>
          <a:srcRect r="2075"/>
          <a:stretch>
            <a:fillRect/>
          </a:stretch>
        </p:blipFill>
        <p:spPr>
          <a:xfrm>
            <a:off x="7896797" y="0"/>
            <a:ext cx="4295204" cy="6858000"/>
          </a:xfrm>
          <a:prstGeom prst="rect">
            <a:avLst/>
          </a:prstGeom>
          <a:ln w="12700">
            <a:miter lim="400000"/>
          </a:ln>
        </p:spPr>
      </p:pic>
      <p:sp>
        <p:nvSpPr>
          <p:cNvPr id="161" name="Shape 206"/>
          <p:cNvSpPr txBox="1">
            <a:spLocks noGrp="1"/>
          </p:cNvSpPr>
          <p:nvPr>
            <p:ph type="title"/>
          </p:nvPr>
        </p:nvSpPr>
        <p:spPr>
          <a:xfrm>
            <a:off x="838200" y="365125"/>
            <a:ext cx="10515600" cy="1325600"/>
          </a:xfrm>
          <a:prstGeom prst="rect">
            <a:avLst/>
          </a:prstGeom>
        </p:spPr>
        <p:txBody>
          <a:bodyPr lIns="121899" tIns="121899" rIns="121899" bIns="121899"/>
          <a:lstStyle>
            <a:lvl1pPr>
              <a:defRPr>
                <a:latin typeface="+mj-lt"/>
                <a:ea typeface="+mj-ea"/>
                <a:cs typeface="+mj-cs"/>
                <a:sym typeface="Calibri"/>
              </a:defRPr>
            </a:lvl1pPr>
          </a:lstStyle>
          <a:p>
            <a:r>
              <a:t>Processing LUCID Data</a:t>
            </a:r>
          </a:p>
        </p:txBody>
      </p:sp>
      <p:sp>
        <p:nvSpPr>
          <p:cNvPr id="162" name="Double-click to edit"/>
          <p:cNvSpPr txBox="1">
            <a:spLocks noGrp="1"/>
          </p:cNvSpPr>
          <p:nvPr>
            <p:ph type="body" idx="1"/>
          </p:nvPr>
        </p:nvSpPr>
        <p:spPr>
          <a:prstGeom prst="rect">
            <a:avLst/>
          </a:prstGeom>
        </p:spPr>
        <p:txBody>
          <a:bodyPr/>
          <a:lstStyle/>
          <a:p>
            <a:endParaRPr/>
          </a:p>
        </p:txBody>
      </p:sp>
      <p:grpSp>
        <p:nvGrpSpPr>
          <p:cNvPr id="165" name="Shape 208"/>
          <p:cNvGrpSpPr/>
          <p:nvPr/>
        </p:nvGrpSpPr>
        <p:grpSpPr>
          <a:xfrm>
            <a:off x="1481299" y="4652232"/>
            <a:ext cx="1714401" cy="913131"/>
            <a:chOff x="0" y="0"/>
            <a:chExt cx="1714400" cy="913129"/>
          </a:xfrm>
        </p:grpSpPr>
        <p:sp>
          <p:nvSpPr>
            <p:cNvPr id="163" name="Rectangle"/>
            <p:cNvSpPr/>
            <p:nvPr/>
          </p:nvSpPr>
          <p:spPr>
            <a:xfrm>
              <a:off x="0" y="18764"/>
              <a:ext cx="1714401" cy="875601"/>
            </a:xfrm>
            <a:prstGeom prst="rect">
              <a:avLst/>
            </a:prstGeom>
            <a:solidFill>
              <a:srgbClr val="A0BF57"/>
            </a:solidFill>
            <a:ln w="9525" cap="flat">
              <a:solidFill>
                <a:srgbClr val="000000"/>
              </a:solidFill>
              <a:prstDash val="solid"/>
              <a:round/>
            </a:ln>
            <a:effectLst/>
          </p:spPr>
          <p:txBody>
            <a:bodyPr wrap="square" lIns="45719" tIns="45719" rIns="45719" bIns="45719" numCol="1" anchor="ctr">
              <a:noAutofit/>
            </a:bodyPr>
            <a:lstStyle/>
            <a:p>
              <a:pPr>
                <a:defRPr sz="2400"/>
              </a:pPr>
              <a:endParaRPr/>
            </a:p>
          </p:txBody>
        </p:sp>
        <p:sp>
          <p:nvSpPr>
            <p:cNvPr id="164" name="Generate JDLs"/>
            <p:cNvSpPr txBox="1"/>
            <p:nvPr/>
          </p:nvSpPr>
          <p:spPr>
            <a:xfrm>
              <a:off x="4762" y="0"/>
              <a:ext cx="1704876" cy="913130"/>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121899" tIns="121899" rIns="121899" bIns="121899" numCol="1" anchor="ctr">
              <a:spAutoFit/>
            </a:bodyPr>
            <a:lstStyle>
              <a:lvl1pPr>
                <a:defRPr sz="2400"/>
              </a:lvl1pPr>
            </a:lstStyle>
            <a:p>
              <a:r>
                <a:t>Generate JDLs</a:t>
              </a:r>
            </a:p>
          </p:txBody>
        </p:sp>
      </p:grpSp>
      <p:grpSp>
        <p:nvGrpSpPr>
          <p:cNvPr id="168" name="Shape 209"/>
          <p:cNvGrpSpPr/>
          <p:nvPr/>
        </p:nvGrpSpPr>
        <p:grpSpPr>
          <a:xfrm>
            <a:off x="2664567" y="1470949"/>
            <a:ext cx="1714401" cy="1281430"/>
            <a:chOff x="0" y="0"/>
            <a:chExt cx="1714400" cy="1281429"/>
          </a:xfrm>
        </p:grpSpPr>
        <p:sp>
          <p:nvSpPr>
            <p:cNvPr id="166" name="Rectangle"/>
            <p:cNvSpPr/>
            <p:nvPr/>
          </p:nvSpPr>
          <p:spPr>
            <a:xfrm>
              <a:off x="0" y="202914"/>
              <a:ext cx="1714401" cy="875601"/>
            </a:xfrm>
            <a:prstGeom prst="rect">
              <a:avLst/>
            </a:prstGeom>
            <a:solidFill>
              <a:srgbClr val="A0BF57"/>
            </a:solidFill>
            <a:ln w="9525" cap="flat">
              <a:solidFill>
                <a:srgbClr val="44546A"/>
              </a:solidFill>
              <a:prstDash val="solid"/>
              <a:round/>
            </a:ln>
            <a:effectLst/>
          </p:spPr>
          <p:txBody>
            <a:bodyPr wrap="square" lIns="45719" tIns="45719" rIns="45719" bIns="45719" numCol="1" anchor="ctr">
              <a:noAutofit/>
            </a:bodyPr>
            <a:lstStyle/>
            <a:p>
              <a:pPr>
                <a:defRPr sz="2400"/>
              </a:pPr>
              <a:endParaRPr/>
            </a:p>
          </p:txBody>
        </p:sp>
        <p:sp>
          <p:nvSpPr>
            <p:cNvPr id="167" name="Get data from payload"/>
            <p:cNvSpPr txBox="1"/>
            <p:nvPr/>
          </p:nvSpPr>
          <p:spPr>
            <a:xfrm>
              <a:off x="4762" y="0"/>
              <a:ext cx="1704876" cy="1281430"/>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121899" tIns="121899" rIns="121899" bIns="121899" numCol="1" anchor="ctr">
              <a:spAutoFit/>
            </a:bodyPr>
            <a:lstStyle>
              <a:lvl1pPr>
                <a:defRPr sz="2400"/>
              </a:lvl1pPr>
            </a:lstStyle>
            <a:p>
              <a:r>
                <a:t>Get data from payload</a:t>
              </a:r>
            </a:p>
          </p:txBody>
        </p:sp>
      </p:grpSp>
      <p:grpSp>
        <p:nvGrpSpPr>
          <p:cNvPr id="171" name="Shape 210"/>
          <p:cNvGrpSpPr/>
          <p:nvPr/>
        </p:nvGrpSpPr>
        <p:grpSpPr>
          <a:xfrm>
            <a:off x="5238799" y="1470949"/>
            <a:ext cx="1714402" cy="1281430"/>
            <a:chOff x="0" y="0"/>
            <a:chExt cx="1714400" cy="1281429"/>
          </a:xfrm>
        </p:grpSpPr>
        <p:sp>
          <p:nvSpPr>
            <p:cNvPr id="169" name="Rectangle"/>
            <p:cNvSpPr/>
            <p:nvPr/>
          </p:nvSpPr>
          <p:spPr>
            <a:xfrm>
              <a:off x="0" y="202914"/>
              <a:ext cx="1714401" cy="875601"/>
            </a:xfrm>
            <a:prstGeom prst="rect">
              <a:avLst/>
            </a:prstGeom>
            <a:solidFill>
              <a:srgbClr val="A0BF57"/>
            </a:solidFill>
            <a:ln w="9525" cap="flat">
              <a:solidFill>
                <a:srgbClr val="44546A"/>
              </a:solidFill>
              <a:prstDash val="solid"/>
              <a:round/>
            </a:ln>
            <a:effectLst/>
          </p:spPr>
          <p:txBody>
            <a:bodyPr wrap="square" lIns="45719" tIns="45719" rIns="45719" bIns="45719" numCol="1" anchor="ctr">
              <a:noAutofit/>
            </a:bodyPr>
            <a:lstStyle/>
            <a:p>
              <a:pPr>
                <a:defRPr sz="2400"/>
              </a:pPr>
              <a:endParaRPr/>
            </a:p>
          </p:txBody>
        </p:sp>
        <p:sp>
          <p:nvSpPr>
            <p:cNvPr id="170" name="Convert data to x,y,ToT"/>
            <p:cNvSpPr txBox="1"/>
            <p:nvPr/>
          </p:nvSpPr>
          <p:spPr>
            <a:xfrm>
              <a:off x="4762" y="0"/>
              <a:ext cx="1704876" cy="1281430"/>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121899" tIns="121899" rIns="121899" bIns="121899" numCol="1" anchor="ctr">
              <a:spAutoFit/>
            </a:bodyPr>
            <a:lstStyle>
              <a:lvl1pPr>
                <a:defRPr sz="2400"/>
              </a:lvl1pPr>
            </a:lstStyle>
            <a:p>
              <a:r>
                <a:t>Convert data to x,y,ToT</a:t>
              </a:r>
            </a:p>
          </p:txBody>
        </p:sp>
      </p:grpSp>
      <p:grpSp>
        <p:nvGrpSpPr>
          <p:cNvPr id="174" name="Shape 211"/>
          <p:cNvGrpSpPr/>
          <p:nvPr/>
        </p:nvGrpSpPr>
        <p:grpSpPr>
          <a:xfrm>
            <a:off x="7813033" y="1470949"/>
            <a:ext cx="1714401" cy="1281430"/>
            <a:chOff x="0" y="0"/>
            <a:chExt cx="1714400" cy="1281429"/>
          </a:xfrm>
        </p:grpSpPr>
        <p:sp>
          <p:nvSpPr>
            <p:cNvPr id="172" name="Rectangle"/>
            <p:cNvSpPr/>
            <p:nvPr/>
          </p:nvSpPr>
          <p:spPr>
            <a:xfrm>
              <a:off x="0" y="202914"/>
              <a:ext cx="1714401" cy="875601"/>
            </a:xfrm>
            <a:prstGeom prst="rect">
              <a:avLst/>
            </a:prstGeom>
            <a:solidFill>
              <a:srgbClr val="A0BF57"/>
            </a:solidFill>
            <a:ln w="9525" cap="flat">
              <a:solidFill>
                <a:srgbClr val="44546A"/>
              </a:solidFill>
              <a:prstDash val="solid"/>
              <a:round/>
            </a:ln>
            <a:effectLst/>
          </p:spPr>
          <p:txBody>
            <a:bodyPr wrap="square" lIns="45719" tIns="45719" rIns="45719" bIns="45719" numCol="1" anchor="ctr">
              <a:noAutofit/>
            </a:bodyPr>
            <a:lstStyle/>
            <a:p>
              <a:pPr>
                <a:defRPr sz="2400"/>
              </a:pPr>
              <a:endParaRPr/>
            </a:p>
          </p:txBody>
        </p:sp>
        <p:sp>
          <p:nvSpPr>
            <p:cNvPr id="173" name="Upload data to GridPP"/>
            <p:cNvSpPr txBox="1"/>
            <p:nvPr/>
          </p:nvSpPr>
          <p:spPr>
            <a:xfrm>
              <a:off x="4762" y="0"/>
              <a:ext cx="1704876" cy="1281430"/>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121899" tIns="121899" rIns="121899" bIns="121899" numCol="1" anchor="ctr">
              <a:spAutoFit/>
            </a:bodyPr>
            <a:lstStyle>
              <a:lvl1pPr>
                <a:defRPr sz="2400"/>
              </a:lvl1pPr>
            </a:lstStyle>
            <a:p>
              <a:r>
                <a:t>Upload data to GridPP</a:t>
              </a:r>
            </a:p>
          </p:txBody>
        </p:sp>
      </p:grpSp>
      <p:grpSp>
        <p:nvGrpSpPr>
          <p:cNvPr id="177" name="Shape 212"/>
          <p:cNvGrpSpPr/>
          <p:nvPr/>
        </p:nvGrpSpPr>
        <p:grpSpPr>
          <a:xfrm>
            <a:off x="3986283" y="4670997"/>
            <a:ext cx="1714401" cy="875601"/>
            <a:chOff x="0" y="0"/>
            <a:chExt cx="1714400" cy="875600"/>
          </a:xfrm>
        </p:grpSpPr>
        <p:sp>
          <p:nvSpPr>
            <p:cNvPr id="175" name="Rectangle"/>
            <p:cNvSpPr/>
            <p:nvPr/>
          </p:nvSpPr>
          <p:spPr>
            <a:xfrm>
              <a:off x="-1" y="-1"/>
              <a:ext cx="1714402" cy="875602"/>
            </a:xfrm>
            <a:prstGeom prst="rect">
              <a:avLst/>
            </a:prstGeom>
            <a:solidFill>
              <a:srgbClr val="A0BF57"/>
            </a:solidFill>
            <a:ln w="9525" cap="flat">
              <a:solidFill>
                <a:srgbClr val="44546A"/>
              </a:solidFill>
              <a:prstDash val="solid"/>
              <a:round/>
            </a:ln>
            <a:effectLst/>
          </p:spPr>
          <p:txBody>
            <a:bodyPr wrap="square" lIns="45719" tIns="45719" rIns="45719" bIns="45719" numCol="1" anchor="ctr">
              <a:noAutofit/>
            </a:bodyPr>
            <a:lstStyle/>
            <a:p>
              <a:pPr>
                <a:defRPr sz="2400"/>
              </a:pPr>
              <a:endParaRPr/>
            </a:p>
          </p:txBody>
        </p:sp>
        <p:sp>
          <p:nvSpPr>
            <p:cNvPr id="176" name="Submit jobs"/>
            <p:cNvSpPr txBox="1"/>
            <p:nvPr/>
          </p:nvSpPr>
          <p:spPr>
            <a:xfrm>
              <a:off x="4762" y="165385"/>
              <a:ext cx="1704876" cy="544830"/>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121899" tIns="121899" rIns="121899" bIns="121899" numCol="1" anchor="ctr">
              <a:spAutoFit/>
            </a:bodyPr>
            <a:lstStyle>
              <a:lvl1pPr>
                <a:defRPr sz="2400"/>
              </a:lvl1pPr>
            </a:lstStyle>
            <a:p>
              <a:r>
                <a:t>Submit jobs</a:t>
              </a:r>
            </a:p>
          </p:txBody>
        </p:sp>
      </p:grpSp>
      <p:grpSp>
        <p:nvGrpSpPr>
          <p:cNvPr id="180" name="Shape 213"/>
          <p:cNvGrpSpPr/>
          <p:nvPr/>
        </p:nvGrpSpPr>
        <p:grpSpPr>
          <a:xfrm>
            <a:off x="6491299" y="4652232"/>
            <a:ext cx="1714401" cy="913131"/>
            <a:chOff x="0" y="0"/>
            <a:chExt cx="1714400" cy="913129"/>
          </a:xfrm>
        </p:grpSpPr>
        <p:sp>
          <p:nvSpPr>
            <p:cNvPr id="178" name="Rectangle"/>
            <p:cNvSpPr/>
            <p:nvPr/>
          </p:nvSpPr>
          <p:spPr>
            <a:xfrm>
              <a:off x="0" y="18764"/>
              <a:ext cx="1714401" cy="875601"/>
            </a:xfrm>
            <a:prstGeom prst="rect">
              <a:avLst/>
            </a:prstGeom>
            <a:solidFill>
              <a:srgbClr val="A0BF57"/>
            </a:solidFill>
            <a:ln w="9525" cap="flat">
              <a:solidFill>
                <a:srgbClr val="44546A"/>
              </a:solidFill>
              <a:prstDash val="solid"/>
              <a:round/>
            </a:ln>
            <a:effectLst/>
          </p:spPr>
          <p:txBody>
            <a:bodyPr wrap="square" lIns="45719" tIns="45719" rIns="45719" bIns="45719" numCol="1" anchor="ctr">
              <a:noAutofit/>
            </a:bodyPr>
            <a:lstStyle/>
            <a:p>
              <a:pPr>
                <a:defRPr sz="2400"/>
              </a:pPr>
              <a:endParaRPr/>
            </a:p>
          </p:txBody>
        </p:sp>
        <p:sp>
          <p:nvSpPr>
            <p:cNvPr id="179" name="Run Tensorflow!"/>
            <p:cNvSpPr txBox="1"/>
            <p:nvPr/>
          </p:nvSpPr>
          <p:spPr>
            <a:xfrm>
              <a:off x="4762" y="0"/>
              <a:ext cx="1704876" cy="913130"/>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121899" tIns="121899" rIns="121899" bIns="121899" numCol="1" anchor="ctr">
              <a:spAutoFit/>
            </a:bodyPr>
            <a:lstStyle>
              <a:lvl1pPr>
                <a:defRPr sz="2400"/>
              </a:lvl1pPr>
            </a:lstStyle>
            <a:p>
              <a:r>
                <a:t>Run Tensorflow!</a:t>
              </a:r>
            </a:p>
          </p:txBody>
        </p:sp>
      </p:grpSp>
      <p:grpSp>
        <p:nvGrpSpPr>
          <p:cNvPr id="183" name="Shape 214"/>
          <p:cNvGrpSpPr/>
          <p:nvPr/>
        </p:nvGrpSpPr>
        <p:grpSpPr>
          <a:xfrm>
            <a:off x="8996299" y="4652232"/>
            <a:ext cx="1714401" cy="913131"/>
            <a:chOff x="0" y="0"/>
            <a:chExt cx="1714400" cy="913129"/>
          </a:xfrm>
        </p:grpSpPr>
        <p:sp>
          <p:nvSpPr>
            <p:cNvPr id="181" name="Rectangle"/>
            <p:cNvSpPr/>
            <p:nvPr/>
          </p:nvSpPr>
          <p:spPr>
            <a:xfrm>
              <a:off x="0" y="18764"/>
              <a:ext cx="1714401" cy="875601"/>
            </a:xfrm>
            <a:prstGeom prst="rect">
              <a:avLst/>
            </a:prstGeom>
            <a:solidFill>
              <a:srgbClr val="A0BF57"/>
            </a:solidFill>
            <a:ln w="9525" cap="flat">
              <a:solidFill>
                <a:srgbClr val="44546A"/>
              </a:solidFill>
              <a:prstDash val="solid"/>
              <a:round/>
            </a:ln>
            <a:effectLst/>
          </p:spPr>
          <p:txBody>
            <a:bodyPr wrap="square" lIns="45719" tIns="45719" rIns="45719" bIns="45719" numCol="1" anchor="ctr">
              <a:noAutofit/>
            </a:bodyPr>
            <a:lstStyle/>
            <a:p>
              <a:pPr>
                <a:defRPr sz="2400"/>
              </a:pPr>
              <a:endParaRPr/>
            </a:p>
          </p:txBody>
        </p:sp>
        <p:sp>
          <p:nvSpPr>
            <p:cNvPr id="182" name="Submit to TAPAS"/>
            <p:cNvSpPr txBox="1"/>
            <p:nvPr/>
          </p:nvSpPr>
          <p:spPr>
            <a:xfrm>
              <a:off x="4762" y="0"/>
              <a:ext cx="1704876" cy="913130"/>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121899" tIns="121899" rIns="121899" bIns="121899" numCol="1" anchor="ctr">
              <a:spAutoFit/>
            </a:bodyPr>
            <a:lstStyle>
              <a:lvl1pPr>
                <a:defRPr sz="2400"/>
              </a:lvl1pPr>
            </a:lstStyle>
            <a:p>
              <a:r>
                <a:t>Submit to TAPAS</a:t>
              </a:r>
            </a:p>
          </p:txBody>
        </p:sp>
      </p:grpSp>
      <p:sp>
        <p:nvSpPr>
          <p:cNvPr id="194" name="Shape 215"/>
          <p:cNvSpPr/>
          <p:nvPr/>
        </p:nvSpPr>
        <p:spPr>
          <a:xfrm>
            <a:off x="4383829" y="2111663"/>
            <a:ext cx="850209" cy="1"/>
          </a:xfrm>
          <a:custGeom>
            <a:avLst/>
            <a:gdLst/>
            <a:ahLst/>
            <a:cxnLst>
              <a:cxn ang="0">
                <a:pos x="wd2" y="hd2"/>
              </a:cxn>
              <a:cxn ang="5400000">
                <a:pos x="wd2" y="hd2"/>
              </a:cxn>
              <a:cxn ang="10800000">
                <a:pos x="wd2" y="hd2"/>
              </a:cxn>
              <a:cxn ang="16200000">
                <a:pos x="wd2" y="hd2"/>
              </a:cxn>
            </a:cxnLst>
            <a:rect l="0" t="0" r="r" b="b"/>
            <a:pathLst>
              <a:path w="21600" extrusionOk="0">
                <a:moveTo>
                  <a:pt x="0" y="0"/>
                </a:moveTo>
                <a:cubicBezTo>
                  <a:pt x="7200" y="0"/>
                  <a:pt x="14400" y="0"/>
                  <a:pt x="21600" y="0"/>
                </a:cubicBezTo>
              </a:path>
            </a:pathLst>
          </a:custGeom>
          <a:ln>
            <a:solidFill>
              <a:srgbClr val="44546A"/>
            </a:solidFill>
            <a:tailEnd type="triangle"/>
          </a:ln>
        </p:spPr>
        <p:txBody>
          <a:bodyPr/>
          <a:lstStyle/>
          <a:p>
            <a:endParaRPr/>
          </a:p>
        </p:txBody>
      </p:sp>
      <p:sp>
        <p:nvSpPr>
          <p:cNvPr id="195" name="Shape 216"/>
          <p:cNvSpPr/>
          <p:nvPr/>
        </p:nvSpPr>
        <p:spPr>
          <a:xfrm>
            <a:off x="6958062" y="2111663"/>
            <a:ext cx="850209" cy="1"/>
          </a:xfrm>
          <a:custGeom>
            <a:avLst/>
            <a:gdLst/>
            <a:ahLst/>
            <a:cxnLst>
              <a:cxn ang="0">
                <a:pos x="wd2" y="hd2"/>
              </a:cxn>
              <a:cxn ang="5400000">
                <a:pos x="wd2" y="hd2"/>
              </a:cxn>
              <a:cxn ang="10800000">
                <a:pos x="wd2" y="hd2"/>
              </a:cxn>
              <a:cxn ang="16200000">
                <a:pos x="wd2" y="hd2"/>
              </a:cxn>
            </a:cxnLst>
            <a:rect l="0" t="0" r="r" b="b"/>
            <a:pathLst>
              <a:path w="21600" extrusionOk="0">
                <a:moveTo>
                  <a:pt x="0" y="0"/>
                </a:moveTo>
                <a:cubicBezTo>
                  <a:pt x="7200" y="0"/>
                  <a:pt x="14400" y="0"/>
                  <a:pt x="21600" y="0"/>
                </a:cubicBezTo>
              </a:path>
            </a:pathLst>
          </a:custGeom>
          <a:ln>
            <a:solidFill>
              <a:srgbClr val="44546A"/>
            </a:solidFill>
            <a:tailEnd type="triangle"/>
          </a:ln>
        </p:spPr>
        <p:txBody>
          <a:bodyPr/>
          <a:lstStyle/>
          <a:p>
            <a:endParaRPr/>
          </a:p>
        </p:txBody>
      </p:sp>
      <p:sp>
        <p:nvSpPr>
          <p:cNvPr id="196" name="Shape 217"/>
          <p:cNvSpPr/>
          <p:nvPr/>
        </p:nvSpPr>
        <p:spPr>
          <a:xfrm>
            <a:off x="3200562" y="5108797"/>
            <a:ext cx="780960" cy="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0"/>
                </a:lnTo>
              </a:path>
            </a:pathLst>
          </a:custGeom>
          <a:ln>
            <a:solidFill>
              <a:srgbClr val="44546A"/>
            </a:solidFill>
            <a:tailEnd type="triangle"/>
          </a:ln>
        </p:spPr>
        <p:txBody>
          <a:bodyPr/>
          <a:lstStyle/>
          <a:p>
            <a:endParaRPr/>
          </a:p>
        </p:txBody>
      </p:sp>
      <p:sp>
        <p:nvSpPr>
          <p:cNvPr id="197" name="Shape 218"/>
          <p:cNvSpPr/>
          <p:nvPr/>
        </p:nvSpPr>
        <p:spPr>
          <a:xfrm>
            <a:off x="5705546" y="5108797"/>
            <a:ext cx="780992" cy="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21600"/>
                </a:lnTo>
              </a:path>
            </a:pathLst>
          </a:custGeom>
          <a:ln>
            <a:solidFill>
              <a:srgbClr val="44546A"/>
            </a:solidFill>
            <a:tailEnd type="triangle"/>
          </a:ln>
        </p:spPr>
        <p:txBody>
          <a:bodyPr/>
          <a:lstStyle/>
          <a:p>
            <a:endParaRPr/>
          </a:p>
        </p:txBody>
      </p:sp>
      <p:sp>
        <p:nvSpPr>
          <p:cNvPr id="198" name="Shape 219"/>
          <p:cNvSpPr/>
          <p:nvPr/>
        </p:nvSpPr>
        <p:spPr>
          <a:xfrm>
            <a:off x="8210562" y="5108797"/>
            <a:ext cx="780976" cy="1"/>
          </a:xfrm>
          <a:custGeom>
            <a:avLst/>
            <a:gdLst/>
            <a:ahLst/>
            <a:cxnLst>
              <a:cxn ang="0">
                <a:pos x="wd2" y="hd2"/>
              </a:cxn>
              <a:cxn ang="5400000">
                <a:pos x="wd2" y="hd2"/>
              </a:cxn>
              <a:cxn ang="10800000">
                <a:pos x="wd2" y="hd2"/>
              </a:cxn>
              <a:cxn ang="16200000">
                <a:pos x="wd2" y="hd2"/>
              </a:cxn>
            </a:cxnLst>
            <a:rect l="0" t="0" r="r" b="b"/>
            <a:pathLst>
              <a:path w="21600" extrusionOk="0">
                <a:moveTo>
                  <a:pt x="0" y="0"/>
                </a:moveTo>
                <a:cubicBezTo>
                  <a:pt x="7200" y="0"/>
                  <a:pt x="14400" y="0"/>
                  <a:pt x="21600" y="0"/>
                </a:cubicBezTo>
              </a:path>
            </a:pathLst>
          </a:custGeom>
          <a:ln>
            <a:solidFill>
              <a:srgbClr val="44546A"/>
            </a:solidFill>
            <a:tailEnd type="triangle"/>
          </a:ln>
        </p:spPr>
        <p:txBody>
          <a:bodyPr/>
          <a:lstStyle/>
          <a:p>
            <a:endParaRPr/>
          </a:p>
        </p:txBody>
      </p:sp>
      <p:pic>
        <p:nvPicPr>
          <p:cNvPr id="189" name="Shape 220" descr="Shape 220"/>
          <p:cNvPicPr>
            <a:picLocks noChangeAspect="1"/>
          </p:cNvPicPr>
          <p:nvPr/>
        </p:nvPicPr>
        <p:blipFill>
          <a:blip r:embed="rId3"/>
          <a:stretch>
            <a:fillRect/>
          </a:stretch>
        </p:blipFill>
        <p:spPr>
          <a:xfrm>
            <a:off x="1757247" y="3432697"/>
            <a:ext cx="1162500" cy="1162468"/>
          </a:xfrm>
          <a:prstGeom prst="rect">
            <a:avLst/>
          </a:prstGeom>
          <a:ln w="12700">
            <a:miter lim="400000"/>
          </a:ln>
        </p:spPr>
      </p:pic>
      <p:pic>
        <p:nvPicPr>
          <p:cNvPr id="190" name="Shape 221" descr="Shape 221"/>
          <p:cNvPicPr>
            <a:picLocks noChangeAspect="1"/>
          </p:cNvPicPr>
          <p:nvPr/>
        </p:nvPicPr>
        <p:blipFill>
          <a:blip r:embed="rId4"/>
          <a:stretch>
            <a:fillRect/>
          </a:stretch>
        </p:blipFill>
        <p:spPr>
          <a:xfrm>
            <a:off x="4196800" y="3288896"/>
            <a:ext cx="1293401" cy="795434"/>
          </a:xfrm>
          <a:prstGeom prst="rect">
            <a:avLst/>
          </a:prstGeom>
          <a:ln w="12700">
            <a:miter lim="400000"/>
          </a:ln>
        </p:spPr>
      </p:pic>
      <p:pic>
        <p:nvPicPr>
          <p:cNvPr id="191" name="Shape 222" descr="Shape 222"/>
          <p:cNvPicPr>
            <a:picLocks noChangeAspect="1"/>
          </p:cNvPicPr>
          <p:nvPr/>
        </p:nvPicPr>
        <p:blipFill>
          <a:blip r:embed="rId5"/>
          <a:stretch>
            <a:fillRect/>
          </a:stretch>
        </p:blipFill>
        <p:spPr>
          <a:xfrm>
            <a:off x="6491299" y="3388931"/>
            <a:ext cx="1714401" cy="1250001"/>
          </a:xfrm>
          <a:prstGeom prst="rect">
            <a:avLst/>
          </a:prstGeom>
          <a:ln w="12700">
            <a:miter lim="400000"/>
          </a:ln>
        </p:spPr>
      </p:pic>
      <p:pic>
        <p:nvPicPr>
          <p:cNvPr id="192" name="Shape 223" descr="Shape 223"/>
          <p:cNvPicPr>
            <a:picLocks noChangeAspect="1"/>
          </p:cNvPicPr>
          <p:nvPr/>
        </p:nvPicPr>
        <p:blipFill>
          <a:blip r:embed="rId6"/>
          <a:stretch>
            <a:fillRect/>
          </a:stretch>
        </p:blipFill>
        <p:spPr>
          <a:xfrm>
            <a:off x="9030834" y="3725564"/>
            <a:ext cx="1679869" cy="576738"/>
          </a:xfrm>
          <a:prstGeom prst="rect">
            <a:avLst/>
          </a:prstGeom>
          <a:ln w="12700">
            <a:miter lim="400000"/>
          </a:ln>
        </p:spPr>
      </p:pic>
      <p:pic>
        <p:nvPicPr>
          <p:cNvPr id="193" name="Shape 224" descr="Shape 224"/>
          <p:cNvPicPr>
            <a:picLocks noChangeAspect="1"/>
          </p:cNvPicPr>
          <p:nvPr/>
        </p:nvPicPr>
        <p:blipFill>
          <a:blip r:embed="rId7"/>
          <a:stretch>
            <a:fillRect/>
          </a:stretch>
        </p:blipFill>
        <p:spPr>
          <a:xfrm>
            <a:off x="3983632" y="4084337"/>
            <a:ext cx="1714401" cy="510829"/>
          </a:xfrm>
          <a:prstGeom prst="rect">
            <a:avLst/>
          </a:prstGeom>
          <a:ln w="12700">
            <a:miter lim="400000"/>
          </a:ln>
        </p:spPr>
      </p:pic>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 name="Title 1"/>
          <p:cNvSpPr txBox="1">
            <a:spLocks noGrp="1"/>
          </p:cNvSpPr>
          <p:nvPr>
            <p:ph type="title"/>
          </p:nvPr>
        </p:nvSpPr>
        <p:spPr>
          <a:prstGeom prst="rect">
            <a:avLst/>
          </a:prstGeom>
        </p:spPr>
        <p:txBody>
          <a:bodyPr/>
          <a:lstStyle/>
          <a:p>
            <a:endParaRPr/>
          </a:p>
        </p:txBody>
      </p:sp>
      <p:sp>
        <p:nvSpPr>
          <p:cNvPr id="201" name="Content Placeholder 2"/>
          <p:cNvSpPr txBox="1">
            <a:spLocks noGrp="1"/>
          </p:cNvSpPr>
          <p:nvPr>
            <p:ph type="body" idx="1"/>
          </p:nvPr>
        </p:nvSpPr>
        <p:spPr>
          <a:prstGeom prst="rect">
            <a:avLst/>
          </a:prstGeom>
        </p:spPr>
        <p:txBody>
          <a:bodyPr/>
          <a:lstStyle/>
          <a:p>
            <a:endParaRPr/>
          </a:p>
        </p:txBody>
      </p:sp>
      <p:pic>
        <p:nvPicPr>
          <p:cNvPr id="202" name="8BE3E149-323E-4849-B270-8D46C14CD3AE" descr="8BE3E149-323E-4849-B270-8D46C14CD3AE"/>
          <p:cNvPicPr>
            <a:picLocks noChangeAspect="1"/>
          </p:cNvPicPr>
          <p:nvPr/>
        </p:nvPicPr>
        <p:blipFill>
          <a:blip r:embed="rId2"/>
          <a:stretch>
            <a:fillRect/>
          </a:stretch>
        </p:blipFill>
        <p:spPr>
          <a:xfrm rot="5400000">
            <a:off x="1660512" y="1083954"/>
            <a:ext cx="8870973" cy="6703061"/>
          </a:xfrm>
          <a:prstGeom prst="rect">
            <a:avLst/>
          </a:prstGeom>
          <a:ln w="12700">
            <a:miter lim="400000"/>
          </a:ln>
        </p:spPr>
      </p:pic>
    </p:spTree>
  </p:cSld>
  <p:clrMapOvr>
    <a:masterClrMapping/>
  </p:clrMapOvr>
  <p:transition spd="med"/>
</p:sld>
</file>

<file path=ppt/theme/theme1.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5B9BD5"/>
      </a:accent1>
      <a:accent2>
        <a:srgbClr val="ED7D31"/>
      </a:accent2>
      <a:accent3>
        <a:srgbClr val="A5A5A5"/>
      </a:accent3>
      <a:accent4>
        <a:srgbClr val="FFC000"/>
      </a:accent4>
      <a:accent5>
        <a:srgbClr val="4472C4"/>
      </a:accent5>
      <a:accent6>
        <a:srgbClr val="70AD47"/>
      </a:accent6>
      <a:hlink>
        <a:srgbClr val="0000FF"/>
      </a:hlink>
      <a:folHlink>
        <a:srgbClr val="FF00FF"/>
      </a:folHlink>
    </a:clrScheme>
    <a:fontScheme name="Office Theme">
      <a:majorFont>
        <a:latin typeface="Calibri"/>
        <a:ea typeface="Calibri"/>
        <a:cs typeface="Calibri"/>
      </a:majorFont>
      <a:minorFont>
        <a:latin typeface="Helvetica"/>
        <a:ea typeface="Helvetica"/>
        <a:cs typeface="Helvetica"/>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5B9BD5"/>
      </a:accent1>
      <a:accent2>
        <a:srgbClr val="ED7D31"/>
      </a:accent2>
      <a:accent3>
        <a:srgbClr val="A5A5A5"/>
      </a:accent3>
      <a:accent4>
        <a:srgbClr val="FFC000"/>
      </a:accent4>
      <a:accent5>
        <a:srgbClr val="4472C4"/>
      </a:accent5>
      <a:accent6>
        <a:srgbClr val="70AD47"/>
      </a:accent6>
      <a:hlink>
        <a:srgbClr val="0000FF"/>
      </a:hlink>
      <a:folHlink>
        <a:srgbClr val="FF00FF"/>
      </a:folHlink>
    </a:clrScheme>
    <a:fontScheme name="Office Theme">
      <a:majorFont>
        <a:latin typeface="Calibri"/>
        <a:ea typeface="Calibri"/>
        <a:cs typeface="Calibri"/>
      </a:majorFont>
      <a:minorFont>
        <a:latin typeface="Helvetica"/>
        <a:ea typeface="Helvetica"/>
        <a:cs typeface="Helvetica"/>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4</TotalTime>
  <Words>762</Words>
  <Application>Microsoft Office PowerPoint</Application>
  <PresentationFormat>Widescreen</PresentationFormat>
  <Paragraphs>91</Paragraphs>
  <Slides>21</Slides>
  <Notes>0</Notes>
  <HiddenSlides>0</HiddenSlides>
  <MMClips>2</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21</vt:i4>
      </vt:variant>
    </vt:vector>
  </HeadingPairs>
  <TitlesOfParts>
    <vt:vector size="27" baseType="lpstr">
      <vt:lpstr>Aptos</vt:lpstr>
      <vt:lpstr>Aptos Display</vt:lpstr>
      <vt:lpstr>Arial</vt:lpstr>
      <vt:lpstr>Calibri</vt:lpstr>
      <vt:lpstr>Verdana</vt:lpstr>
      <vt:lpstr>Office Theme</vt:lpstr>
      <vt:lpstr>TIMEPIX@school From small beginnings to  inspiring young people and their  teachers across Europe and beyond</vt:lpstr>
      <vt:lpstr>PowerPoint Presentation</vt:lpstr>
      <vt:lpstr>Original  pilot schools Huge thanks to  Stanislav Pospíšil  and IEAP for the original  kits</vt:lpstr>
      <vt:lpstr>CERN@school  goes nationwide</vt:lpstr>
      <vt:lpstr>CERN@school</vt:lpstr>
      <vt:lpstr>PowerPoint Presentation</vt:lpstr>
      <vt:lpstr>      </vt:lpstr>
      <vt:lpstr>Processing LUCID Data</vt:lpstr>
      <vt:lpstr>PowerPoint Presentation</vt:lpstr>
      <vt:lpstr>Present at CERN</vt:lpstr>
      <vt:lpstr>TIMEPIX@school allows young people access to the excitement of measuring radiation in space</vt:lpstr>
      <vt:lpstr>TimPix</vt:lpstr>
      <vt:lpstr>Recognition of teachers and the team</vt:lpstr>
      <vt:lpstr>PowerPoint Presentation</vt:lpstr>
      <vt:lpstr>Opportunities</vt:lpstr>
      <vt:lpstr>More views from students</vt:lpstr>
      <vt:lpstr>Students presenting at IRIS conference</vt:lpstr>
      <vt:lpstr>Comments from teachers</vt:lpstr>
      <vt:lpstr>PowerPoint Presentation</vt:lpstr>
      <vt:lpstr>Next steps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 Parker</dc:creator>
  <cp:lastModifiedBy>B Parker</cp:lastModifiedBy>
  <cp:revision>3</cp:revision>
  <dcterms:modified xsi:type="dcterms:W3CDTF">2025-09-19T15:24:04Z</dcterms:modified>
</cp:coreProperties>
</file>